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773" r:id="rId1"/>
  </p:sldMasterIdLst>
  <p:notesMasterIdLst>
    <p:notesMasterId r:id="rId78"/>
  </p:notesMasterIdLst>
  <p:handoutMasterIdLst>
    <p:handoutMasterId r:id="rId79"/>
  </p:handoutMasterIdLst>
  <p:sldIdLst>
    <p:sldId id="256" r:id="rId2"/>
    <p:sldId id="257" r:id="rId3"/>
    <p:sldId id="259"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60" r:id="rId25"/>
    <p:sldId id="265" r:id="rId26"/>
    <p:sldId id="261" r:id="rId27"/>
    <p:sldId id="293" r:id="rId28"/>
    <p:sldId id="294" r:id="rId29"/>
    <p:sldId id="295" r:id="rId30"/>
    <p:sldId id="297" r:id="rId31"/>
    <p:sldId id="296" r:id="rId32"/>
    <p:sldId id="298" r:id="rId33"/>
    <p:sldId id="299" r:id="rId34"/>
    <p:sldId id="300" r:id="rId35"/>
    <p:sldId id="301" r:id="rId36"/>
    <p:sldId id="302" r:id="rId37"/>
    <p:sldId id="303" r:id="rId38"/>
    <p:sldId id="304" r:id="rId39"/>
    <p:sldId id="305" r:id="rId40"/>
    <p:sldId id="306" r:id="rId41"/>
    <p:sldId id="307" r:id="rId42"/>
    <p:sldId id="340" r:id="rId43"/>
    <p:sldId id="308" r:id="rId44"/>
    <p:sldId id="309" r:id="rId45"/>
    <p:sldId id="310" r:id="rId46"/>
    <p:sldId id="311" r:id="rId47"/>
    <p:sldId id="312" r:id="rId48"/>
    <p:sldId id="313" r:id="rId49"/>
    <p:sldId id="314" r:id="rId50"/>
    <p:sldId id="315" r:id="rId51"/>
    <p:sldId id="318" r:id="rId52"/>
    <p:sldId id="316" r:id="rId53"/>
    <p:sldId id="317" r:id="rId54"/>
    <p:sldId id="319" r:id="rId55"/>
    <p:sldId id="320" r:id="rId56"/>
    <p:sldId id="321" r:id="rId57"/>
    <p:sldId id="322" r:id="rId58"/>
    <p:sldId id="323" r:id="rId59"/>
    <p:sldId id="324" r:id="rId60"/>
    <p:sldId id="292" r:id="rId61"/>
    <p:sldId id="263"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Lst>
  <p:sldSz cx="9144000" cy="6858000" type="screen4x3"/>
  <p:notesSz cx="7010400" cy="9296400"/>
  <p:defaultTextStyle>
    <a:defPPr>
      <a:defRPr lang="en-US"/>
    </a:defPPr>
    <a:lvl1pPr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FF0000"/>
      </a:buClr>
      <a:buSzPct val="110000"/>
      <a:buChar char="•"/>
      <a:defRPr sz="3200" b="1" kern="1200">
        <a:solidFill>
          <a:schemeClr val="tx1"/>
        </a:solidFill>
        <a:latin typeface="Arial" panose="020B0604020202020204" pitchFamily="34" charset="0"/>
        <a:ea typeface="+mn-ea"/>
        <a:cs typeface="+mn-cs"/>
      </a:defRPr>
    </a:lvl5pPr>
    <a:lvl6pPr marL="2286000" algn="l" defTabSz="914400" rtl="0" eaLnBrk="1" latinLnBrk="0" hangingPunct="1">
      <a:defRPr sz="3200" b="1" kern="1200">
        <a:solidFill>
          <a:schemeClr val="tx1"/>
        </a:solidFill>
        <a:latin typeface="Arial" panose="020B0604020202020204" pitchFamily="34" charset="0"/>
        <a:ea typeface="+mn-ea"/>
        <a:cs typeface="+mn-cs"/>
      </a:defRPr>
    </a:lvl6pPr>
    <a:lvl7pPr marL="2743200" algn="l" defTabSz="914400" rtl="0" eaLnBrk="1" latinLnBrk="0" hangingPunct="1">
      <a:defRPr sz="3200" b="1" kern="1200">
        <a:solidFill>
          <a:schemeClr val="tx1"/>
        </a:solidFill>
        <a:latin typeface="Arial" panose="020B0604020202020204" pitchFamily="34" charset="0"/>
        <a:ea typeface="+mn-ea"/>
        <a:cs typeface="+mn-cs"/>
      </a:defRPr>
    </a:lvl7pPr>
    <a:lvl8pPr marL="3200400" algn="l" defTabSz="914400" rtl="0" eaLnBrk="1" latinLnBrk="0" hangingPunct="1">
      <a:defRPr sz="3200" b="1" kern="1200">
        <a:solidFill>
          <a:schemeClr val="tx1"/>
        </a:solidFill>
        <a:latin typeface="Arial" panose="020B0604020202020204" pitchFamily="34" charset="0"/>
        <a:ea typeface="+mn-ea"/>
        <a:cs typeface="+mn-cs"/>
      </a:defRPr>
    </a:lvl8pPr>
    <a:lvl9pPr marL="3657600" algn="l" defTabSz="914400" rtl="0" eaLnBrk="1" latinLnBrk="0" hangingPunct="1">
      <a:defRPr sz="32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18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8" autoAdjust="0"/>
    <p:restoredTop sz="94700" autoAdjust="0"/>
  </p:normalViewPr>
  <p:slideViewPr>
    <p:cSldViewPr>
      <p:cViewPr varScale="1">
        <p:scale>
          <a:sx n="86" d="100"/>
          <a:sy n="86" d="100"/>
        </p:scale>
        <p:origin x="504" y="114"/>
      </p:cViewPr>
      <p:guideLst>
        <p:guide orient="horz" pos="2160"/>
        <p:guide pos="2880"/>
      </p:guideLst>
    </p:cSldViewPr>
  </p:slideViewPr>
  <p:notesTextViewPr>
    <p:cViewPr>
      <p:scale>
        <a:sx n="1" d="1"/>
        <a:sy n="1" d="1"/>
      </p:scale>
      <p:origin x="0" y="0"/>
    </p:cViewPr>
  </p:notesTextViewPr>
  <p:sorterViewPr>
    <p:cViewPr>
      <p:scale>
        <a:sx n="120" d="100"/>
        <a:sy n="120" d="100"/>
      </p:scale>
      <p:origin x="0" y="17706"/>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378BA2-B519-44FE-AF4B-035AA986BBE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72082E1-ADFD-4E96-BB96-E8BB6740FE29}">
      <dgm:prSet phldrT="[Text]" custT="1"/>
      <dgm:spPr/>
      <dgm:t>
        <a:bodyPr/>
        <a:lstStyle/>
        <a:p>
          <a:r>
            <a:rPr lang="en-US" sz="2000" b="0" dirty="0" smtClean="0"/>
            <a:t>Ability </a:t>
          </a:r>
          <a:r>
            <a:rPr lang="en-US" sz="2000" b="0" dirty="0"/>
            <a:t>of occupants to evacuate a structure rapidly and safely during a fire or other emergency is a crucial aspect of building design</a:t>
          </a:r>
        </a:p>
      </dgm:t>
    </dgm:pt>
    <dgm:pt modelId="{8574ECCB-425A-4A86-836E-430E88E90F29}" type="parTrans" cxnId="{E9ECB8D2-B491-42AE-8360-3C84503B7A7B}">
      <dgm:prSet/>
      <dgm:spPr/>
      <dgm:t>
        <a:bodyPr/>
        <a:lstStyle/>
        <a:p>
          <a:endParaRPr lang="en-US"/>
        </a:p>
      </dgm:t>
    </dgm:pt>
    <dgm:pt modelId="{1B540C74-4B3A-44A5-9224-1F5EEC66B2F1}" type="sibTrans" cxnId="{E9ECB8D2-B491-42AE-8360-3C84503B7A7B}">
      <dgm:prSet/>
      <dgm:spPr/>
      <dgm:t>
        <a:bodyPr/>
        <a:lstStyle/>
        <a:p>
          <a:endParaRPr lang="en-US"/>
        </a:p>
      </dgm:t>
    </dgm:pt>
    <dgm:pt modelId="{5579C11D-B1BF-4669-829E-427075CEDC71}" type="pres">
      <dgm:prSet presAssocID="{7A378BA2-B519-44FE-AF4B-035AA986BBEC}" presName="linear" presStyleCnt="0">
        <dgm:presLayoutVars>
          <dgm:animLvl val="lvl"/>
          <dgm:resizeHandles val="exact"/>
        </dgm:presLayoutVars>
      </dgm:prSet>
      <dgm:spPr/>
      <dgm:t>
        <a:bodyPr/>
        <a:lstStyle/>
        <a:p>
          <a:endParaRPr lang="en-US"/>
        </a:p>
      </dgm:t>
    </dgm:pt>
    <dgm:pt modelId="{69C5524B-E26E-4E74-8F6C-F21252DBBFDB}" type="pres">
      <dgm:prSet presAssocID="{372082E1-ADFD-4E96-BB96-E8BB6740FE29}" presName="parentText" presStyleLbl="node1" presStyleIdx="0" presStyleCnt="1" custScaleY="115161">
        <dgm:presLayoutVars>
          <dgm:chMax val="0"/>
          <dgm:bulletEnabled val="1"/>
        </dgm:presLayoutVars>
      </dgm:prSet>
      <dgm:spPr/>
      <dgm:t>
        <a:bodyPr/>
        <a:lstStyle/>
        <a:p>
          <a:endParaRPr lang="en-US"/>
        </a:p>
      </dgm:t>
    </dgm:pt>
  </dgm:ptLst>
  <dgm:cxnLst>
    <dgm:cxn modelId="{22709E3E-7AE1-4B8E-80E2-E9AC30EB5417}" type="presOf" srcId="{7A378BA2-B519-44FE-AF4B-035AA986BBEC}" destId="{5579C11D-B1BF-4669-829E-427075CEDC71}" srcOrd="0" destOrd="0" presId="urn:microsoft.com/office/officeart/2005/8/layout/vList2"/>
    <dgm:cxn modelId="{AAF02094-427C-40E2-A7E0-38690B4ADEF0}" type="presOf" srcId="{372082E1-ADFD-4E96-BB96-E8BB6740FE29}" destId="{69C5524B-E26E-4E74-8F6C-F21252DBBFDB}" srcOrd="0" destOrd="0" presId="urn:microsoft.com/office/officeart/2005/8/layout/vList2"/>
    <dgm:cxn modelId="{E9ECB8D2-B491-42AE-8360-3C84503B7A7B}" srcId="{7A378BA2-B519-44FE-AF4B-035AA986BBEC}" destId="{372082E1-ADFD-4E96-BB96-E8BB6740FE29}" srcOrd="0" destOrd="0" parTransId="{8574ECCB-425A-4A86-836E-430E88E90F29}" sibTransId="{1B540C74-4B3A-44A5-9224-1F5EEC66B2F1}"/>
    <dgm:cxn modelId="{C82A2F2B-D5B7-4B94-84C0-2342B4E90AC6}" type="presParOf" srcId="{5579C11D-B1BF-4669-829E-427075CEDC71}" destId="{69C5524B-E26E-4E74-8F6C-F21252DBBFD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6ACE14-4EC7-4A5D-8C4E-C493C0306B2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24FFC70F-A90D-4FAD-9068-0D41571F1444}">
      <dgm:prSet custT="1"/>
      <dgm:spPr/>
      <dgm:t>
        <a:bodyPr/>
        <a:lstStyle/>
        <a:p>
          <a:r>
            <a:rPr lang="en-US" sz="2000" dirty="0"/>
            <a:t>Should </a:t>
          </a:r>
          <a:r>
            <a:rPr lang="x-none" sz="2000" dirty="0"/>
            <a:t>be separated and resist the passage of smoke</a:t>
          </a:r>
          <a:endParaRPr lang="en-US" sz="2000" dirty="0"/>
        </a:p>
      </dgm:t>
    </dgm:pt>
    <dgm:pt modelId="{2FA1825F-0596-4C18-9017-77DB6E01AD38}" type="parTrans" cxnId="{AB57ADE1-189D-4DE3-BB82-2AD0F6385046}">
      <dgm:prSet/>
      <dgm:spPr/>
      <dgm:t>
        <a:bodyPr/>
        <a:lstStyle/>
        <a:p>
          <a:endParaRPr lang="en-US"/>
        </a:p>
      </dgm:t>
    </dgm:pt>
    <dgm:pt modelId="{26123B79-3AC6-48D4-818B-21D5C73CE36A}" type="sibTrans" cxnId="{AB57ADE1-189D-4DE3-BB82-2AD0F6385046}">
      <dgm:prSet/>
      <dgm:spPr/>
      <dgm:t>
        <a:bodyPr/>
        <a:lstStyle/>
        <a:p>
          <a:endParaRPr lang="en-US"/>
        </a:p>
      </dgm:t>
    </dgm:pt>
    <dgm:pt modelId="{01D911C9-FC3B-426D-B3EC-3CFE78530736}">
      <dgm:prSet custT="1"/>
      <dgm:spPr/>
      <dgm:t>
        <a:bodyPr/>
        <a:lstStyle/>
        <a:p>
          <a:r>
            <a:rPr lang="x-none" sz="2000" dirty="0"/>
            <a:t>If two-way communication is required, the inspector should verify that communication devices are present and in working order</a:t>
          </a:r>
          <a:endParaRPr lang="en-US" sz="2000" dirty="0"/>
        </a:p>
      </dgm:t>
    </dgm:pt>
    <dgm:pt modelId="{DBC66303-F901-40ED-8E3A-FF924D9A2A21}" type="parTrans" cxnId="{440E0581-D409-4EEE-917E-00F0E51C4EE4}">
      <dgm:prSet/>
      <dgm:spPr/>
      <dgm:t>
        <a:bodyPr/>
        <a:lstStyle/>
        <a:p>
          <a:endParaRPr lang="en-US"/>
        </a:p>
      </dgm:t>
    </dgm:pt>
    <dgm:pt modelId="{737026FA-7387-4248-9221-881FB2C369EE}" type="sibTrans" cxnId="{440E0581-D409-4EEE-917E-00F0E51C4EE4}">
      <dgm:prSet/>
      <dgm:spPr/>
      <dgm:t>
        <a:bodyPr/>
        <a:lstStyle/>
        <a:p>
          <a:endParaRPr lang="en-US"/>
        </a:p>
      </dgm:t>
    </dgm:pt>
    <dgm:pt modelId="{D24DD84B-0FC3-466E-BF33-65A5CE0868DF}" type="pres">
      <dgm:prSet presAssocID="{B66ACE14-4EC7-4A5D-8C4E-C493C0306B2F}" presName="linear" presStyleCnt="0">
        <dgm:presLayoutVars>
          <dgm:animLvl val="lvl"/>
          <dgm:resizeHandles val="exact"/>
        </dgm:presLayoutVars>
      </dgm:prSet>
      <dgm:spPr/>
      <dgm:t>
        <a:bodyPr/>
        <a:lstStyle/>
        <a:p>
          <a:endParaRPr lang="en-US"/>
        </a:p>
      </dgm:t>
    </dgm:pt>
    <dgm:pt modelId="{A19EE6C2-C29B-43A8-8651-3BEC46E6F45F}" type="pres">
      <dgm:prSet presAssocID="{24FFC70F-A90D-4FAD-9068-0D41571F1444}" presName="parentText" presStyleLbl="node1" presStyleIdx="0" presStyleCnt="2">
        <dgm:presLayoutVars>
          <dgm:chMax val="0"/>
          <dgm:bulletEnabled val="1"/>
        </dgm:presLayoutVars>
      </dgm:prSet>
      <dgm:spPr/>
      <dgm:t>
        <a:bodyPr/>
        <a:lstStyle/>
        <a:p>
          <a:endParaRPr lang="en-US"/>
        </a:p>
      </dgm:t>
    </dgm:pt>
    <dgm:pt modelId="{59DE9507-9C91-42F7-B49C-7E40F75C05EC}" type="pres">
      <dgm:prSet presAssocID="{26123B79-3AC6-48D4-818B-21D5C73CE36A}" presName="spacer" presStyleCnt="0"/>
      <dgm:spPr/>
      <dgm:t>
        <a:bodyPr/>
        <a:lstStyle/>
        <a:p>
          <a:endParaRPr lang="en-US"/>
        </a:p>
      </dgm:t>
    </dgm:pt>
    <dgm:pt modelId="{83FAB80F-857C-49F5-ADC3-0E0D9E12FE97}" type="pres">
      <dgm:prSet presAssocID="{01D911C9-FC3B-426D-B3EC-3CFE78530736}" presName="parentText" presStyleLbl="node1" presStyleIdx="1" presStyleCnt="2">
        <dgm:presLayoutVars>
          <dgm:chMax val="0"/>
          <dgm:bulletEnabled val="1"/>
        </dgm:presLayoutVars>
      </dgm:prSet>
      <dgm:spPr/>
      <dgm:t>
        <a:bodyPr/>
        <a:lstStyle/>
        <a:p>
          <a:endParaRPr lang="en-US"/>
        </a:p>
      </dgm:t>
    </dgm:pt>
  </dgm:ptLst>
  <dgm:cxnLst>
    <dgm:cxn modelId="{440E0581-D409-4EEE-917E-00F0E51C4EE4}" srcId="{B66ACE14-4EC7-4A5D-8C4E-C493C0306B2F}" destId="{01D911C9-FC3B-426D-B3EC-3CFE78530736}" srcOrd="1" destOrd="0" parTransId="{DBC66303-F901-40ED-8E3A-FF924D9A2A21}" sibTransId="{737026FA-7387-4248-9221-881FB2C369EE}"/>
    <dgm:cxn modelId="{7B3E2417-4A47-43EC-8E74-E6BEBA689BA0}" type="presOf" srcId="{24FFC70F-A90D-4FAD-9068-0D41571F1444}" destId="{A19EE6C2-C29B-43A8-8651-3BEC46E6F45F}" srcOrd="0" destOrd="0" presId="urn:microsoft.com/office/officeart/2005/8/layout/vList2"/>
    <dgm:cxn modelId="{AB57ADE1-189D-4DE3-BB82-2AD0F6385046}" srcId="{B66ACE14-4EC7-4A5D-8C4E-C493C0306B2F}" destId="{24FFC70F-A90D-4FAD-9068-0D41571F1444}" srcOrd="0" destOrd="0" parTransId="{2FA1825F-0596-4C18-9017-77DB6E01AD38}" sibTransId="{26123B79-3AC6-48D4-818B-21D5C73CE36A}"/>
    <dgm:cxn modelId="{B7AE65FA-4717-4A33-B6DB-00C910094D97}" type="presOf" srcId="{01D911C9-FC3B-426D-B3EC-3CFE78530736}" destId="{83FAB80F-857C-49F5-ADC3-0E0D9E12FE97}" srcOrd="0" destOrd="0" presId="urn:microsoft.com/office/officeart/2005/8/layout/vList2"/>
    <dgm:cxn modelId="{276C1B99-7A18-4279-A125-9F73FA88F49D}" type="presOf" srcId="{B66ACE14-4EC7-4A5D-8C4E-C493C0306B2F}" destId="{D24DD84B-0FC3-466E-BF33-65A5CE0868DF}" srcOrd="0" destOrd="0" presId="urn:microsoft.com/office/officeart/2005/8/layout/vList2"/>
    <dgm:cxn modelId="{028E67AC-0EF6-4B4E-AFB7-82C58701EB11}" type="presParOf" srcId="{D24DD84B-0FC3-466E-BF33-65A5CE0868DF}" destId="{A19EE6C2-C29B-43A8-8651-3BEC46E6F45F}" srcOrd="0" destOrd="0" presId="urn:microsoft.com/office/officeart/2005/8/layout/vList2"/>
    <dgm:cxn modelId="{27669A24-7F53-47BE-B51C-887A917ED1B8}" type="presParOf" srcId="{D24DD84B-0FC3-466E-BF33-65A5CE0868DF}" destId="{59DE9507-9C91-42F7-B49C-7E40F75C05EC}" srcOrd="1" destOrd="0" presId="urn:microsoft.com/office/officeart/2005/8/layout/vList2"/>
    <dgm:cxn modelId="{27C5170C-8A4C-438A-A143-BB0D2A0EE933}" type="presParOf" srcId="{D24DD84B-0FC3-466E-BF33-65A5CE0868DF}" destId="{83FAB80F-857C-49F5-ADC3-0E0D9E12FE9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94FBA7B-5727-4506-B094-1D5573A78871}" type="doc">
      <dgm:prSet loTypeId="urn:microsoft.com/office/officeart/2008/layout/VerticalCurvedList" loCatId="list" qsTypeId="urn:microsoft.com/office/officeart/2005/8/quickstyle/simple5" qsCatId="simple" csTypeId="urn:microsoft.com/office/officeart/2005/8/colors/accent2_3" csCatId="accent2" phldr="1"/>
      <dgm:spPr/>
      <dgm:t>
        <a:bodyPr/>
        <a:lstStyle/>
        <a:p>
          <a:endParaRPr lang="en-US"/>
        </a:p>
      </dgm:t>
    </dgm:pt>
    <dgm:pt modelId="{61192884-346A-4908-A384-9CEB23005B87}">
      <dgm:prSet phldrT="[Text]" custT="1"/>
      <dgm:spPr/>
      <dgm:t>
        <a:bodyPr/>
        <a:lstStyle/>
        <a:p>
          <a:r>
            <a:rPr lang="en-US" sz="2000" b="0" dirty="0"/>
            <a:t>Americans with Disabilities Act (ADA); 1990</a:t>
          </a:r>
        </a:p>
      </dgm:t>
    </dgm:pt>
    <dgm:pt modelId="{04FE3F76-70EA-45A2-A1F1-17AE229476AD}" type="parTrans" cxnId="{857C3510-0ECA-4F9F-814B-8F749471231C}">
      <dgm:prSet/>
      <dgm:spPr/>
      <dgm:t>
        <a:bodyPr/>
        <a:lstStyle/>
        <a:p>
          <a:endParaRPr lang="en-US"/>
        </a:p>
      </dgm:t>
    </dgm:pt>
    <dgm:pt modelId="{DE9F788E-2D4D-4ABB-83C0-1B127FE4D0CA}" type="sibTrans" cxnId="{857C3510-0ECA-4F9F-814B-8F749471231C}">
      <dgm:prSet/>
      <dgm:spPr/>
      <dgm:t>
        <a:bodyPr/>
        <a:lstStyle/>
        <a:p>
          <a:endParaRPr lang="en-US"/>
        </a:p>
      </dgm:t>
    </dgm:pt>
    <dgm:pt modelId="{11C7597F-F849-4F7A-95D6-37242348175E}">
      <dgm:prSet phldrT="[Text]" custT="1"/>
      <dgm:spPr/>
      <dgm:t>
        <a:bodyPr/>
        <a:lstStyle/>
        <a:p>
          <a:r>
            <a:rPr lang="en-US" sz="2000" b="0" dirty="0"/>
            <a:t>Required areas of refuge in some occupancies as a way to protect people who are mobility impaired</a:t>
          </a:r>
        </a:p>
      </dgm:t>
    </dgm:pt>
    <dgm:pt modelId="{ADAEA3BB-B46F-4869-AF3C-BD96083D3395}" type="parTrans" cxnId="{DDA4FE29-8F04-41BB-B968-ECFD6CD8EAA5}">
      <dgm:prSet/>
      <dgm:spPr/>
      <dgm:t>
        <a:bodyPr/>
        <a:lstStyle/>
        <a:p>
          <a:endParaRPr lang="en-US"/>
        </a:p>
      </dgm:t>
    </dgm:pt>
    <dgm:pt modelId="{3CD8A355-E781-4DB3-8030-C554CB258DC6}" type="sibTrans" cxnId="{DDA4FE29-8F04-41BB-B968-ECFD6CD8EAA5}">
      <dgm:prSet/>
      <dgm:spPr/>
      <dgm:t>
        <a:bodyPr/>
        <a:lstStyle/>
        <a:p>
          <a:endParaRPr lang="en-US"/>
        </a:p>
      </dgm:t>
    </dgm:pt>
    <dgm:pt modelId="{F09C775B-E434-405B-9432-97DD04B23976}">
      <dgm:prSet phldrT="[Text]" custT="1"/>
      <dgm:spPr>
        <a:solidFill>
          <a:schemeClr val="accent6">
            <a:lumMod val="75000"/>
          </a:schemeClr>
        </a:solidFill>
      </dgm:spPr>
      <dgm:t>
        <a:bodyPr/>
        <a:lstStyle/>
        <a:p>
          <a:r>
            <a:rPr lang="en-US" sz="2000" b="0" u="none" dirty="0"/>
            <a:t>D</a:t>
          </a:r>
          <a:r>
            <a:rPr lang="x-none" sz="2000" b="0" u="none" dirty="0"/>
            <a:t>esign</a:t>
          </a:r>
          <a:r>
            <a:rPr lang="en-US" sz="2000" b="0" u="none" dirty="0"/>
            <a:t> </a:t>
          </a:r>
          <a:r>
            <a:rPr lang="x-none" sz="2000" b="0" u="none" dirty="0"/>
            <a:t>must meet </a:t>
          </a:r>
          <a:r>
            <a:rPr lang="x-none" sz="2000" b="0" u="none" dirty="0" smtClean="0"/>
            <a:t>requirements </a:t>
          </a:r>
          <a:r>
            <a:rPr lang="x-none" sz="2000" b="0" u="none" dirty="0"/>
            <a:t>of </a:t>
          </a:r>
          <a:r>
            <a:rPr lang="x-none" sz="2000" b="0" u="none" dirty="0" smtClean="0"/>
            <a:t>ICC/ANSI </a:t>
          </a:r>
          <a:r>
            <a:rPr lang="x-none" sz="2000" b="0" u="none" dirty="0"/>
            <a:t>117.1, Standard on Accessible and Usable Buildings and Facilities, from </a:t>
          </a:r>
          <a:r>
            <a:rPr lang="x-none" sz="2000" b="0" u="none" dirty="0" smtClean="0"/>
            <a:t>International </a:t>
          </a:r>
          <a:r>
            <a:rPr lang="x-none" sz="2000" b="0" u="none" dirty="0"/>
            <a:t>Code Council®/American National Standards Institute</a:t>
          </a:r>
          <a:endParaRPr lang="en-US" sz="2000" b="0" dirty="0"/>
        </a:p>
      </dgm:t>
    </dgm:pt>
    <dgm:pt modelId="{837777FC-B39B-4886-9D08-52D32F5205B7}" type="parTrans" cxnId="{873222B6-7A6C-4837-8B8F-7C031DF02EE3}">
      <dgm:prSet/>
      <dgm:spPr/>
      <dgm:t>
        <a:bodyPr/>
        <a:lstStyle/>
        <a:p>
          <a:endParaRPr lang="en-US"/>
        </a:p>
      </dgm:t>
    </dgm:pt>
    <dgm:pt modelId="{F0B047F2-29E1-446C-B651-B1184E286C0E}" type="sibTrans" cxnId="{873222B6-7A6C-4837-8B8F-7C031DF02EE3}">
      <dgm:prSet/>
      <dgm:spPr/>
      <dgm:t>
        <a:bodyPr/>
        <a:lstStyle/>
        <a:p>
          <a:endParaRPr lang="en-US"/>
        </a:p>
      </dgm:t>
    </dgm:pt>
    <dgm:pt modelId="{2DAFCAEA-F1D8-43A9-B0D4-D80CB7DA46C1}" type="pres">
      <dgm:prSet presAssocID="{B94FBA7B-5727-4506-B094-1D5573A78871}" presName="Name0" presStyleCnt="0">
        <dgm:presLayoutVars>
          <dgm:chMax val="7"/>
          <dgm:chPref val="7"/>
          <dgm:dir/>
        </dgm:presLayoutVars>
      </dgm:prSet>
      <dgm:spPr/>
      <dgm:t>
        <a:bodyPr/>
        <a:lstStyle/>
        <a:p>
          <a:endParaRPr lang="en-US"/>
        </a:p>
      </dgm:t>
    </dgm:pt>
    <dgm:pt modelId="{EC90F8FB-C962-449A-8D5C-12E5C667DBA5}" type="pres">
      <dgm:prSet presAssocID="{B94FBA7B-5727-4506-B094-1D5573A78871}" presName="Name1" presStyleCnt="0"/>
      <dgm:spPr/>
    </dgm:pt>
    <dgm:pt modelId="{5DE33A8D-FFA8-49BE-AA60-217FCC30FCEC}" type="pres">
      <dgm:prSet presAssocID="{B94FBA7B-5727-4506-B094-1D5573A78871}" presName="cycle" presStyleCnt="0"/>
      <dgm:spPr/>
    </dgm:pt>
    <dgm:pt modelId="{CAD217C5-293F-4B9B-8DD3-57EDC21ABC05}" type="pres">
      <dgm:prSet presAssocID="{B94FBA7B-5727-4506-B094-1D5573A78871}" presName="srcNode" presStyleLbl="node1" presStyleIdx="0" presStyleCnt="3"/>
      <dgm:spPr/>
    </dgm:pt>
    <dgm:pt modelId="{8127FD34-4087-4D9A-9F37-814D0C640A94}" type="pres">
      <dgm:prSet presAssocID="{B94FBA7B-5727-4506-B094-1D5573A78871}" presName="conn" presStyleLbl="parChTrans1D2" presStyleIdx="0" presStyleCnt="1"/>
      <dgm:spPr/>
      <dgm:t>
        <a:bodyPr/>
        <a:lstStyle/>
        <a:p>
          <a:endParaRPr lang="en-US"/>
        </a:p>
      </dgm:t>
    </dgm:pt>
    <dgm:pt modelId="{29382DBF-E9C6-44D2-A62F-3DC12F241934}" type="pres">
      <dgm:prSet presAssocID="{B94FBA7B-5727-4506-B094-1D5573A78871}" presName="extraNode" presStyleLbl="node1" presStyleIdx="0" presStyleCnt="3"/>
      <dgm:spPr/>
    </dgm:pt>
    <dgm:pt modelId="{C2E27EED-6B8B-4808-9CDD-9E5508282445}" type="pres">
      <dgm:prSet presAssocID="{B94FBA7B-5727-4506-B094-1D5573A78871}" presName="dstNode" presStyleLbl="node1" presStyleIdx="0" presStyleCnt="3"/>
      <dgm:spPr/>
    </dgm:pt>
    <dgm:pt modelId="{325B16C6-7C41-4728-873F-9FC37618444D}" type="pres">
      <dgm:prSet presAssocID="{61192884-346A-4908-A384-9CEB23005B87}" presName="text_1" presStyleLbl="node1" presStyleIdx="0" presStyleCnt="3">
        <dgm:presLayoutVars>
          <dgm:bulletEnabled val="1"/>
        </dgm:presLayoutVars>
      </dgm:prSet>
      <dgm:spPr/>
      <dgm:t>
        <a:bodyPr/>
        <a:lstStyle/>
        <a:p>
          <a:endParaRPr lang="en-US"/>
        </a:p>
      </dgm:t>
    </dgm:pt>
    <dgm:pt modelId="{ED6D3447-7A08-463A-8EC5-B3F74D46A1A8}" type="pres">
      <dgm:prSet presAssocID="{61192884-346A-4908-A384-9CEB23005B87}" presName="accent_1" presStyleCnt="0"/>
      <dgm:spPr/>
    </dgm:pt>
    <dgm:pt modelId="{A9EB60EC-41D6-4F57-9D57-50218CB26F4C}" type="pres">
      <dgm:prSet presAssocID="{61192884-346A-4908-A384-9CEB23005B87}" presName="accentRepeatNode" presStyleLbl="solidFgAcc1" presStyleIdx="0" presStyleCnt="3"/>
      <dgm:spPr/>
    </dgm:pt>
    <dgm:pt modelId="{AB40B741-F708-4D7E-90F0-75567F23DD67}" type="pres">
      <dgm:prSet presAssocID="{11C7597F-F849-4F7A-95D6-37242348175E}" presName="text_2" presStyleLbl="node1" presStyleIdx="1" presStyleCnt="3">
        <dgm:presLayoutVars>
          <dgm:bulletEnabled val="1"/>
        </dgm:presLayoutVars>
      </dgm:prSet>
      <dgm:spPr/>
      <dgm:t>
        <a:bodyPr/>
        <a:lstStyle/>
        <a:p>
          <a:endParaRPr lang="en-US"/>
        </a:p>
      </dgm:t>
    </dgm:pt>
    <dgm:pt modelId="{D45AEF75-E64A-4BC3-9D7F-40A4F24B7E06}" type="pres">
      <dgm:prSet presAssocID="{11C7597F-F849-4F7A-95D6-37242348175E}" presName="accent_2" presStyleCnt="0"/>
      <dgm:spPr/>
    </dgm:pt>
    <dgm:pt modelId="{C92E4D06-2CCE-4F4D-932B-EE2D02934CC6}" type="pres">
      <dgm:prSet presAssocID="{11C7597F-F849-4F7A-95D6-37242348175E}" presName="accentRepeatNode" presStyleLbl="solidFgAcc1" presStyleIdx="1" presStyleCnt="3"/>
      <dgm:spPr/>
    </dgm:pt>
    <dgm:pt modelId="{86E447B4-8001-453E-8517-9B74DD879170}" type="pres">
      <dgm:prSet presAssocID="{F09C775B-E434-405B-9432-97DD04B23976}" presName="text_3" presStyleLbl="node1" presStyleIdx="2" presStyleCnt="3" custScaleY="129825">
        <dgm:presLayoutVars>
          <dgm:bulletEnabled val="1"/>
        </dgm:presLayoutVars>
      </dgm:prSet>
      <dgm:spPr/>
      <dgm:t>
        <a:bodyPr/>
        <a:lstStyle/>
        <a:p>
          <a:endParaRPr lang="en-US"/>
        </a:p>
      </dgm:t>
    </dgm:pt>
    <dgm:pt modelId="{E8AD9DFC-DA0C-415E-9007-7D06788BCA3B}" type="pres">
      <dgm:prSet presAssocID="{F09C775B-E434-405B-9432-97DD04B23976}" presName="accent_3" presStyleCnt="0"/>
      <dgm:spPr/>
    </dgm:pt>
    <dgm:pt modelId="{E3C86307-959C-4E76-A0D8-FBDF6956352F}" type="pres">
      <dgm:prSet presAssocID="{F09C775B-E434-405B-9432-97DD04B23976}" presName="accentRepeatNode" presStyleLbl="solidFgAcc1" presStyleIdx="2" presStyleCnt="3"/>
      <dgm:spPr/>
    </dgm:pt>
  </dgm:ptLst>
  <dgm:cxnLst>
    <dgm:cxn modelId="{F1A7C296-D552-4630-9F7D-61F980171E13}" type="presOf" srcId="{61192884-346A-4908-A384-9CEB23005B87}" destId="{325B16C6-7C41-4728-873F-9FC37618444D}" srcOrd="0" destOrd="0" presId="urn:microsoft.com/office/officeart/2008/layout/VerticalCurvedList"/>
    <dgm:cxn modelId="{873222B6-7A6C-4837-8B8F-7C031DF02EE3}" srcId="{B94FBA7B-5727-4506-B094-1D5573A78871}" destId="{F09C775B-E434-405B-9432-97DD04B23976}" srcOrd="2" destOrd="0" parTransId="{837777FC-B39B-4886-9D08-52D32F5205B7}" sibTransId="{F0B047F2-29E1-446C-B651-B1184E286C0E}"/>
    <dgm:cxn modelId="{DDA4FE29-8F04-41BB-B968-ECFD6CD8EAA5}" srcId="{B94FBA7B-5727-4506-B094-1D5573A78871}" destId="{11C7597F-F849-4F7A-95D6-37242348175E}" srcOrd="1" destOrd="0" parTransId="{ADAEA3BB-B46F-4869-AF3C-BD96083D3395}" sibTransId="{3CD8A355-E781-4DB3-8030-C554CB258DC6}"/>
    <dgm:cxn modelId="{61DB2CAF-9DEF-411D-9EF9-4A7E24A3B651}" type="presOf" srcId="{DE9F788E-2D4D-4ABB-83C0-1B127FE4D0CA}" destId="{8127FD34-4087-4D9A-9F37-814D0C640A94}" srcOrd="0" destOrd="0" presId="urn:microsoft.com/office/officeart/2008/layout/VerticalCurvedList"/>
    <dgm:cxn modelId="{0674E565-154A-464F-AFE1-9B7C0D6DA5B1}" type="presOf" srcId="{B94FBA7B-5727-4506-B094-1D5573A78871}" destId="{2DAFCAEA-F1D8-43A9-B0D4-D80CB7DA46C1}" srcOrd="0" destOrd="0" presId="urn:microsoft.com/office/officeart/2008/layout/VerticalCurvedList"/>
    <dgm:cxn modelId="{857C3510-0ECA-4F9F-814B-8F749471231C}" srcId="{B94FBA7B-5727-4506-B094-1D5573A78871}" destId="{61192884-346A-4908-A384-9CEB23005B87}" srcOrd="0" destOrd="0" parTransId="{04FE3F76-70EA-45A2-A1F1-17AE229476AD}" sibTransId="{DE9F788E-2D4D-4ABB-83C0-1B127FE4D0CA}"/>
    <dgm:cxn modelId="{6414E45D-0AFC-4D80-A20E-E1BFCA4F7387}" type="presOf" srcId="{F09C775B-E434-405B-9432-97DD04B23976}" destId="{86E447B4-8001-453E-8517-9B74DD879170}" srcOrd="0" destOrd="0" presId="urn:microsoft.com/office/officeart/2008/layout/VerticalCurvedList"/>
    <dgm:cxn modelId="{596B4E89-59FF-4481-8CED-50AB3D66E97A}" type="presOf" srcId="{11C7597F-F849-4F7A-95D6-37242348175E}" destId="{AB40B741-F708-4D7E-90F0-75567F23DD67}" srcOrd="0" destOrd="0" presId="urn:microsoft.com/office/officeart/2008/layout/VerticalCurvedList"/>
    <dgm:cxn modelId="{3C11F652-E5AC-4F1F-B268-EB51343F52CD}" type="presParOf" srcId="{2DAFCAEA-F1D8-43A9-B0D4-D80CB7DA46C1}" destId="{EC90F8FB-C962-449A-8D5C-12E5C667DBA5}" srcOrd="0" destOrd="0" presId="urn:microsoft.com/office/officeart/2008/layout/VerticalCurvedList"/>
    <dgm:cxn modelId="{D3324983-6E7C-4E56-92E6-C97F29412208}" type="presParOf" srcId="{EC90F8FB-C962-449A-8D5C-12E5C667DBA5}" destId="{5DE33A8D-FFA8-49BE-AA60-217FCC30FCEC}" srcOrd="0" destOrd="0" presId="urn:microsoft.com/office/officeart/2008/layout/VerticalCurvedList"/>
    <dgm:cxn modelId="{C5BE3A0F-C53E-4EC7-80C4-F70DB6664EF3}" type="presParOf" srcId="{5DE33A8D-FFA8-49BE-AA60-217FCC30FCEC}" destId="{CAD217C5-293F-4B9B-8DD3-57EDC21ABC05}" srcOrd="0" destOrd="0" presId="urn:microsoft.com/office/officeart/2008/layout/VerticalCurvedList"/>
    <dgm:cxn modelId="{A92FD693-7BC2-473A-95B7-553C3643D19B}" type="presParOf" srcId="{5DE33A8D-FFA8-49BE-AA60-217FCC30FCEC}" destId="{8127FD34-4087-4D9A-9F37-814D0C640A94}" srcOrd="1" destOrd="0" presId="urn:microsoft.com/office/officeart/2008/layout/VerticalCurvedList"/>
    <dgm:cxn modelId="{8763035E-7376-46D2-B054-A004D758A22F}" type="presParOf" srcId="{5DE33A8D-FFA8-49BE-AA60-217FCC30FCEC}" destId="{29382DBF-E9C6-44D2-A62F-3DC12F241934}" srcOrd="2" destOrd="0" presId="urn:microsoft.com/office/officeart/2008/layout/VerticalCurvedList"/>
    <dgm:cxn modelId="{D43A373C-92FA-4D5E-9B1D-7B441CE6C6AB}" type="presParOf" srcId="{5DE33A8D-FFA8-49BE-AA60-217FCC30FCEC}" destId="{C2E27EED-6B8B-4808-9CDD-9E5508282445}" srcOrd="3" destOrd="0" presId="urn:microsoft.com/office/officeart/2008/layout/VerticalCurvedList"/>
    <dgm:cxn modelId="{A5D040DC-72F0-4055-BA67-64D8155DCAA8}" type="presParOf" srcId="{EC90F8FB-C962-449A-8D5C-12E5C667DBA5}" destId="{325B16C6-7C41-4728-873F-9FC37618444D}" srcOrd="1" destOrd="0" presId="urn:microsoft.com/office/officeart/2008/layout/VerticalCurvedList"/>
    <dgm:cxn modelId="{D03A6F29-4DCA-4110-BEA5-8309CE4EF076}" type="presParOf" srcId="{EC90F8FB-C962-449A-8D5C-12E5C667DBA5}" destId="{ED6D3447-7A08-463A-8EC5-B3F74D46A1A8}" srcOrd="2" destOrd="0" presId="urn:microsoft.com/office/officeart/2008/layout/VerticalCurvedList"/>
    <dgm:cxn modelId="{11A96994-8F85-4A95-8265-6BD384A6E282}" type="presParOf" srcId="{ED6D3447-7A08-463A-8EC5-B3F74D46A1A8}" destId="{A9EB60EC-41D6-4F57-9D57-50218CB26F4C}" srcOrd="0" destOrd="0" presId="urn:microsoft.com/office/officeart/2008/layout/VerticalCurvedList"/>
    <dgm:cxn modelId="{87BE548D-C7E5-4CB5-8337-000856EE1BA0}" type="presParOf" srcId="{EC90F8FB-C962-449A-8D5C-12E5C667DBA5}" destId="{AB40B741-F708-4D7E-90F0-75567F23DD67}" srcOrd="3" destOrd="0" presId="urn:microsoft.com/office/officeart/2008/layout/VerticalCurvedList"/>
    <dgm:cxn modelId="{EDDD7BC9-9005-4874-BAB1-5902B9D1E505}" type="presParOf" srcId="{EC90F8FB-C962-449A-8D5C-12E5C667DBA5}" destId="{D45AEF75-E64A-4BC3-9D7F-40A4F24B7E06}" srcOrd="4" destOrd="0" presId="urn:microsoft.com/office/officeart/2008/layout/VerticalCurvedList"/>
    <dgm:cxn modelId="{99CAA6D3-9140-4918-B69A-A15322543260}" type="presParOf" srcId="{D45AEF75-E64A-4BC3-9D7F-40A4F24B7E06}" destId="{C92E4D06-2CCE-4F4D-932B-EE2D02934CC6}" srcOrd="0" destOrd="0" presId="urn:microsoft.com/office/officeart/2008/layout/VerticalCurvedList"/>
    <dgm:cxn modelId="{CCEA79C6-22F5-4944-832A-D5062665707D}" type="presParOf" srcId="{EC90F8FB-C962-449A-8D5C-12E5C667DBA5}" destId="{86E447B4-8001-453E-8517-9B74DD879170}" srcOrd="5" destOrd="0" presId="urn:microsoft.com/office/officeart/2008/layout/VerticalCurvedList"/>
    <dgm:cxn modelId="{F022E24C-3B6F-4C77-98D8-9A9EF61A0F3B}" type="presParOf" srcId="{EC90F8FB-C962-449A-8D5C-12E5C667DBA5}" destId="{E8AD9DFC-DA0C-415E-9007-7D06788BCA3B}" srcOrd="6" destOrd="0" presId="urn:microsoft.com/office/officeart/2008/layout/VerticalCurvedList"/>
    <dgm:cxn modelId="{E0C16411-AB07-4693-8902-1C3151B78091}" type="presParOf" srcId="{E8AD9DFC-DA0C-415E-9007-7D06788BCA3B}" destId="{E3C86307-959C-4E76-A0D8-FBDF6956352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5F08DFF-B85E-468C-B453-E1FBA4F964F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3B25CB0-0D60-43B6-BA3B-8BA725BC5C66}">
      <dgm:prSet phldrT="[Text]" custT="1"/>
      <dgm:spPr/>
      <dgm:t>
        <a:bodyPr/>
        <a:lstStyle/>
        <a:p>
          <a:r>
            <a:rPr lang="en-US" sz="2200" b="0" u="none" dirty="0"/>
            <a:t>Exit access</a:t>
          </a:r>
          <a:endParaRPr lang="en-US" sz="2200" b="0" dirty="0"/>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416F1290-3612-4121-BD10-0EAC698AC1FA}">
      <dgm:prSet custT="1"/>
      <dgm:spPr/>
      <dgm:t>
        <a:bodyPr/>
        <a:lstStyle/>
        <a:p>
          <a:r>
            <a:rPr lang="en-US" sz="1800" b="0" dirty="0"/>
            <a:t>Aisle within an assembly occupancy </a:t>
          </a:r>
          <a:r>
            <a:rPr lang="en-US" sz="1800" b="0" dirty="0" smtClean="0"/>
            <a:t>designed </a:t>
          </a:r>
          <a:r>
            <a:rPr lang="en-US" sz="1800" b="0" dirty="0"/>
            <a:t>to accommodate and guide people to an exit</a:t>
          </a:r>
        </a:p>
      </dgm:t>
    </dgm:pt>
    <dgm:pt modelId="{A51D7014-1D3A-4F64-9ECD-5198914AAFFB}" type="parTrans" cxnId="{F672682D-094A-44B3-9488-711AC3449428}">
      <dgm:prSet/>
      <dgm:spPr/>
      <dgm:t>
        <a:bodyPr/>
        <a:lstStyle/>
        <a:p>
          <a:endParaRPr lang="en-US"/>
        </a:p>
      </dgm:t>
    </dgm:pt>
    <dgm:pt modelId="{0B87E262-5410-4013-9B9F-ED3EBA4F4BA8}" type="sibTrans" cxnId="{F672682D-094A-44B3-9488-711AC3449428}">
      <dgm:prSet/>
      <dgm:spPr/>
      <dgm:t>
        <a:bodyPr/>
        <a:lstStyle/>
        <a:p>
          <a:endParaRPr lang="en-US"/>
        </a:p>
      </dgm:t>
    </dgm:pt>
    <dgm:pt modelId="{236BD273-D98A-4289-B03A-74D4D1E84D5A}">
      <dgm:prSet custT="1"/>
      <dgm:spPr/>
      <dgm:t>
        <a:bodyPr/>
        <a:lstStyle/>
        <a:p>
          <a:r>
            <a:rPr lang="en-US" sz="1800" b="0" dirty="0"/>
            <a:t>Common path of travel leading from </a:t>
          </a:r>
          <a:r>
            <a:rPr lang="en-US" sz="1800" b="0" dirty="0" smtClean="0"/>
            <a:t>inside </a:t>
          </a:r>
          <a:r>
            <a:rPr lang="en-US" sz="1800" b="0" dirty="0"/>
            <a:t>to an exit</a:t>
          </a:r>
        </a:p>
      </dgm:t>
    </dgm:pt>
    <dgm:pt modelId="{93F5B07D-2B3D-4A52-B14C-F6613491F682}" type="parTrans" cxnId="{A54C751F-F8F4-430A-9B8F-1FB5F50BC571}">
      <dgm:prSet/>
      <dgm:spPr/>
      <dgm:t>
        <a:bodyPr/>
        <a:lstStyle/>
        <a:p>
          <a:endParaRPr lang="en-US"/>
        </a:p>
      </dgm:t>
    </dgm:pt>
    <dgm:pt modelId="{7B81CAA1-B70F-4C9B-9655-FCEE2416C586}" type="sibTrans" cxnId="{A54C751F-F8F4-430A-9B8F-1FB5F50BC571}">
      <dgm:prSet/>
      <dgm:spPr/>
      <dgm:t>
        <a:bodyPr/>
        <a:lstStyle/>
        <a:p>
          <a:endParaRPr lang="en-US"/>
        </a:p>
      </dgm:t>
    </dgm:pt>
    <dgm:pt modelId="{FEA2DA3C-BC07-4367-A27C-E58C43EC90E8}">
      <dgm:prSet custT="1"/>
      <dgm:spPr/>
      <dgm:t>
        <a:bodyPr/>
        <a:lstStyle/>
        <a:p>
          <a:r>
            <a:rPr lang="en-US" sz="1800" b="0" dirty="0"/>
            <a:t>Unenclosed ramp or stairs</a:t>
          </a:r>
        </a:p>
      </dgm:t>
    </dgm:pt>
    <dgm:pt modelId="{005A79ED-4D23-491C-85C6-FCF9D78F8E3C}" type="parTrans" cxnId="{2F0145CD-5871-437E-A749-E2B26FD5106E}">
      <dgm:prSet/>
      <dgm:spPr/>
      <dgm:t>
        <a:bodyPr/>
        <a:lstStyle/>
        <a:p>
          <a:endParaRPr lang="en-US"/>
        </a:p>
      </dgm:t>
    </dgm:pt>
    <dgm:pt modelId="{41B46C90-8080-4B54-BC76-7145DBF2AC87}" type="sibTrans" cxnId="{2F0145CD-5871-437E-A749-E2B26FD5106E}">
      <dgm:prSet/>
      <dgm:spPr/>
      <dgm:t>
        <a:bodyPr/>
        <a:lstStyle/>
        <a:p>
          <a:endParaRPr lang="en-US"/>
        </a:p>
      </dgm:t>
    </dgm:pt>
    <dgm:pt modelId="{CFFBC043-8F74-4EFF-AEBA-FDA78222D85B}">
      <dgm:prSet custT="1"/>
      <dgm:spPr/>
      <dgm:t>
        <a:bodyPr/>
        <a:lstStyle/>
        <a:p>
          <a:r>
            <a:rPr lang="en-US" sz="1800" b="0" dirty="0"/>
            <a:t>Occupied room or space</a:t>
          </a:r>
        </a:p>
      </dgm:t>
    </dgm:pt>
    <dgm:pt modelId="{CBD7E3DF-1736-4DD0-9F4D-FF44A6E1F27B}" type="parTrans" cxnId="{28D1C07F-8F33-4C7A-B8BC-48706E7164E3}">
      <dgm:prSet/>
      <dgm:spPr/>
      <dgm:t>
        <a:bodyPr/>
        <a:lstStyle/>
        <a:p>
          <a:endParaRPr lang="en-US"/>
        </a:p>
      </dgm:t>
    </dgm:pt>
    <dgm:pt modelId="{C828BC86-634B-491A-86D9-FF8BDBD53244}" type="sibTrans" cxnId="{28D1C07F-8F33-4C7A-B8BC-48706E7164E3}">
      <dgm:prSet/>
      <dgm:spPr/>
      <dgm:t>
        <a:bodyPr/>
        <a:lstStyle/>
        <a:p>
          <a:endParaRPr lang="en-US"/>
        </a:p>
      </dgm:t>
    </dgm:pt>
    <dgm:pt modelId="{97A8A5DC-3C58-431E-A2CD-4C18CF88518D}">
      <dgm:prSet phldrT="[Text]" custT="1"/>
      <dgm:spPr/>
      <dgm:t>
        <a:bodyPr/>
        <a:lstStyle/>
        <a:p>
          <a:r>
            <a:rPr lang="en-US" sz="1800" b="0" u="none" dirty="0"/>
            <a:t>L</a:t>
          </a:r>
          <a:r>
            <a:rPr lang="x-none" sz="1800" b="0" u="none" dirty="0"/>
            <a:t>eads </a:t>
          </a:r>
          <a:r>
            <a:rPr lang="x-none" sz="1800" b="0" u="none" dirty="0" smtClean="0"/>
            <a:t>from </a:t>
          </a:r>
          <a:r>
            <a:rPr lang="x-none" sz="1800" b="0" u="none" dirty="0"/>
            <a:t>occupied portion of a building or structure to the exit</a:t>
          </a:r>
          <a:endParaRPr lang="en-US" sz="1800" b="0" dirty="0"/>
        </a:p>
      </dgm:t>
    </dgm:pt>
    <dgm:pt modelId="{63CCD367-582F-41A9-A795-3730BA04EEC4}" type="parTrans" cxnId="{1807630A-F722-42A8-B9EF-1520DFADD787}">
      <dgm:prSet/>
      <dgm:spPr/>
      <dgm:t>
        <a:bodyPr/>
        <a:lstStyle/>
        <a:p>
          <a:endParaRPr lang="en-US"/>
        </a:p>
      </dgm:t>
    </dgm:pt>
    <dgm:pt modelId="{D742EECC-EA30-48DB-87F7-2BD87629515E}" type="sibTrans" cxnId="{1807630A-F722-42A8-B9EF-1520DFADD787}">
      <dgm:prSet/>
      <dgm:spPr/>
      <dgm:t>
        <a:bodyPr/>
        <a:lstStyle/>
        <a:p>
          <a:endParaRPr lang="en-US"/>
        </a:p>
      </dgm:t>
    </dgm:pt>
    <dgm:pt modelId="{B1C28D76-1EE6-4E0A-BB02-04DE9D49CA78}">
      <dgm:prSet phldrT="[Text]" custT="1"/>
      <dgm:spPr/>
      <dgm:t>
        <a:bodyPr/>
        <a:lstStyle/>
        <a:p>
          <a:r>
            <a:rPr lang="en-US" sz="1800" b="0" dirty="0"/>
            <a:t>Corridor leading to the exit opening</a:t>
          </a:r>
        </a:p>
      </dgm:t>
    </dgm:pt>
    <dgm:pt modelId="{C1A3D1BE-E4E1-424F-A42C-37910C3FDE31}" type="parTrans" cxnId="{7B5E781D-A6C5-4066-ABF5-52CDEB308895}">
      <dgm:prSet/>
      <dgm:spPr/>
      <dgm:t>
        <a:bodyPr/>
        <a:lstStyle/>
        <a:p>
          <a:endParaRPr lang="en-US"/>
        </a:p>
      </dgm:t>
    </dgm:pt>
    <dgm:pt modelId="{42E0FFCE-E4EE-499A-A5FA-01469E8E7710}" type="sibTrans" cxnId="{7B5E781D-A6C5-4066-ABF5-52CDEB308895}">
      <dgm:prSet/>
      <dgm:spPr/>
      <dgm:t>
        <a:bodyPr/>
        <a:lstStyle/>
        <a:p>
          <a:endParaRPr lang="en-US"/>
        </a:p>
      </dgm:t>
    </dgm:pt>
    <dgm:pt modelId="{E74F69D1-24ED-4E29-A3E8-DFDDA72AA6D5}" type="pres">
      <dgm:prSet presAssocID="{95F08DFF-B85E-468C-B453-E1FBA4F964F1}" presName="linear" presStyleCnt="0">
        <dgm:presLayoutVars>
          <dgm:dir/>
          <dgm:animLvl val="lvl"/>
          <dgm:resizeHandles val="exact"/>
        </dgm:presLayoutVars>
      </dgm:prSet>
      <dgm:spPr/>
      <dgm:t>
        <a:bodyPr/>
        <a:lstStyle/>
        <a:p>
          <a:endParaRPr lang="en-US"/>
        </a:p>
      </dgm:t>
    </dgm:pt>
    <dgm:pt modelId="{392552CA-5122-4ED9-9005-612DE3DB66D9}" type="pres">
      <dgm:prSet presAssocID="{D3B25CB0-0D60-43B6-BA3B-8BA725BC5C66}" presName="parentLin" presStyleCnt="0"/>
      <dgm:spPr/>
    </dgm:pt>
    <dgm:pt modelId="{51FF2480-40C3-485C-B3F0-8C5BA599E957}" type="pres">
      <dgm:prSet presAssocID="{D3B25CB0-0D60-43B6-BA3B-8BA725BC5C66}" presName="parentLeftMargin" presStyleLbl="node1" presStyleIdx="0" presStyleCnt="1"/>
      <dgm:spPr/>
      <dgm:t>
        <a:bodyPr/>
        <a:lstStyle/>
        <a:p>
          <a:endParaRPr lang="en-US"/>
        </a:p>
      </dgm:t>
    </dgm:pt>
    <dgm:pt modelId="{111399A3-2D45-42E1-8B39-834B617D446A}" type="pres">
      <dgm:prSet presAssocID="{D3B25CB0-0D60-43B6-BA3B-8BA725BC5C66}" presName="parentText" presStyleLbl="node1" presStyleIdx="0" presStyleCnt="1">
        <dgm:presLayoutVars>
          <dgm:chMax val="0"/>
          <dgm:bulletEnabled val="1"/>
        </dgm:presLayoutVars>
      </dgm:prSet>
      <dgm:spPr/>
      <dgm:t>
        <a:bodyPr/>
        <a:lstStyle/>
        <a:p>
          <a:endParaRPr lang="en-US"/>
        </a:p>
      </dgm:t>
    </dgm:pt>
    <dgm:pt modelId="{4A4A8C17-818D-4051-A0AC-E0D639120C36}" type="pres">
      <dgm:prSet presAssocID="{D3B25CB0-0D60-43B6-BA3B-8BA725BC5C66}" presName="negativeSpace" presStyleCnt="0"/>
      <dgm:spPr/>
    </dgm:pt>
    <dgm:pt modelId="{AE5F6EEB-9A37-498E-BA1A-8976738CABA7}" type="pres">
      <dgm:prSet presAssocID="{D3B25CB0-0D60-43B6-BA3B-8BA725BC5C66}" presName="childText" presStyleLbl="conFgAcc1" presStyleIdx="0" presStyleCnt="1" custLinFactNeighborY="31060">
        <dgm:presLayoutVars>
          <dgm:bulletEnabled val="1"/>
        </dgm:presLayoutVars>
      </dgm:prSet>
      <dgm:spPr/>
      <dgm:t>
        <a:bodyPr/>
        <a:lstStyle/>
        <a:p>
          <a:endParaRPr lang="en-US"/>
        </a:p>
      </dgm:t>
    </dgm:pt>
  </dgm:ptLst>
  <dgm:cxnLst>
    <dgm:cxn modelId="{28D1C07F-8F33-4C7A-B8BC-48706E7164E3}" srcId="{D3B25CB0-0D60-43B6-BA3B-8BA725BC5C66}" destId="{CFFBC043-8F74-4EFF-AEBA-FDA78222D85B}" srcOrd="5" destOrd="0" parTransId="{CBD7E3DF-1736-4DD0-9F4D-FF44A6E1F27B}" sibTransId="{C828BC86-634B-491A-86D9-FF8BDBD53244}"/>
    <dgm:cxn modelId="{C12734A0-8593-4BB9-B55D-A02BD054D6D7}" srcId="{95F08DFF-B85E-468C-B453-E1FBA4F964F1}" destId="{D3B25CB0-0D60-43B6-BA3B-8BA725BC5C66}" srcOrd="0" destOrd="0" parTransId="{00150698-205F-4A4E-8B5D-F71EDF7141FE}" sibTransId="{3D34F040-E4BA-4EB6-AA3A-6F74669B834E}"/>
    <dgm:cxn modelId="{F672682D-094A-44B3-9488-711AC3449428}" srcId="{D3B25CB0-0D60-43B6-BA3B-8BA725BC5C66}" destId="{416F1290-3612-4121-BD10-0EAC698AC1FA}" srcOrd="2" destOrd="0" parTransId="{A51D7014-1D3A-4F64-9ECD-5198914AAFFB}" sibTransId="{0B87E262-5410-4013-9B9F-ED3EBA4F4BA8}"/>
    <dgm:cxn modelId="{5DD3E614-D548-4DF5-ABBC-08CDE817E236}" type="presOf" srcId="{B1C28D76-1EE6-4E0A-BB02-04DE9D49CA78}" destId="{AE5F6EEB-9A37-498E-BA1A-8976738CABA7}" srcOrd="0" destOrd="1" presId="urn:microsoft.com/office/officeart/2005/8/layout/list1"/>
    <dgm:cxn modelId="{D7CC3B27-19F9-434D-A671-671C7B069A5F}" type="presOf" srcId="{416F1290-3612-4121-BD10-0EAC698AC1FA}" destId="{AE5F6EEB-9A37-498E-BA1A-8976738CABA7}" srcOrd="0" destOrd="2" presId="urn:microsoft.com/office/officeart/2005/8/layout/list1"/>
    <dgm:cxn modelId="{902F7101-BF8E-45E7-86F1-E37B7DD1E4BE}" type="presOf" srcId="{97A8A5DC-3C58-431E-A2CD-4C18CF88518D}" destId="{AE5F6EEB-9A37-498E-BA1A-8976738CABA7}" srcOrd="0" destOrd="0" presId="urn:microsoft.com/office/officeart/2005/8/layout/list1"/>
    <dgm:cxn modelId="{93D7B22F-5940-4595-BEF9-A8A139F5E6B7}" type="presOf" srcId="{D3B25CB0-0D60-43B6-BA3B-8BA725BC5C66}" destId="{51FF2480-40C3-485C-B3F0-8C5BA599E957}" srcOrd="0" destOrd="0" presId="urn:microsoft.com/office/officeart/2005/8/layout/list1"/>
    <dgm:cxn modelId="{A54C751F-F8F4-430A-9B8F-1FB5F50BC571}" srcId="{D3B25CB0-0D60-43B6-BA3B-8BA725BC5C66}" destId="{236BD273-D98A-4289-B03A-74D4D1E84D5A}" srcOrd="3" destOrd="0" parTransId="{93F5B07D-2B3D-4A52-B14C-F6613491F682}" sibTransId="{7B81CAA1-B70F-4C9B-9655-FCEE2416C586}"/>
    <dgm:cxn modelId="{C25BD83A-B2C4-47C4-B421-AAA298C25008}" type="presOf" srcId="{FEA2DA3C-BC07-4367-A27C-E58C43EC90E8}" destId="{AE5F6EEB-9A37-498E-BA1A-8976738CABA7}" srcOrd="0" destOrd="4" presId="urn:microsoft.com/office/officeart/2005/8/layout/list1"/>
    <dgm:cxn modelId="{7DFB4D09-F688-463B-98AC-90D85E6BA284}" type="presOf" srcId="{CFFBC043-8F74-4EFF-AEBA-FDA78222D85B}" destId="{AE5F6EEB-9A37-498E-BA1A-8976738CABA7}" srcOrd="0" destOrd="5" presId="urn:microsoft.com/office/officeart/2005/8/layout/list1"/>
    <dgm:cxn modelId="{8804D4C2-840A-4BD6-BD33-7BA88393E4FD}" type="presOf" srcId="{95F08DFF-B85E-468C-B453-E1FBA4F964F1}" destId="{E74F69D1-24ED-4E29-A3E8-DFDDA72AA6D5}" srcOrd="0" destOrd="0" presId="urn:microsoft.com/office/officeart/2005/8/layout/list1"/>
    <dgm:cxn modelId="{1807630A-F722-42A8-B9EF-1520DFADD787}" srcId="{D3B25CB0-0D60-43B6-BA3B-8BA725BC5C66}" destId="{97A8A5DC-3C58-431E-A2CD-4C18CF88518D}" srcOrd="0" destOrd="0" parTransId="{63CCD367-582F-41A9-A795-3730BA04EEC4}" sibTransId="{D742EECC-EA30-48DB-87F7-2BD87629515E}"/>
    <dgm:cxn modelId="{05CC51C4-79A0-4C4C-A976-4BDF8D1C83EE}" type="presOf" srcId="{236BD273-D98A-4289-B03A-74D4D1E84D5A}" destId="{AE5F6EEB-9A37-498E-BA1A-8976738CABA7}" srcOrd="0" destOrd="3" presId="urn:microsoft.com/office/officeart/2005/8/layout/list1"/>
    <dgm:cxn modelId="{47BCBCE4-FC3C-418C-B2A1-48CB920A15C1}" type="presOf" srcId="{D3B25CB0-0D60-43B6-BA3B-8BA725BC5C66}" destId="{111399A3-2D45-42E1-8B39-834B617D446A}" srcOrd="1" destOrd="0" presId="urn:microsoft.com/office/officeart/2005/8/layout/list1"/>
    <dgm:cxn modelId="{2F0145CD-5871-437E-A749-E2B26FD5106E}" srcId="{D3B25CB0-0D60-43B6-BA3B-8BA725BC5C66}" destId="{FEA2DA3C-BC07-4367-A27C-E58C43EC90E8}" srcOrd="4" destOrd="0" parTransId="{005A79ED-4D23-491C-85C6-FCF9D78F8E3C}" sibTransId="{41B46C90-8080-4B54-BC76-7145DBF2AC87}"/>
    <dgm:cxn modelId="{7B5E781D-A6C5-4066-ABF5-52CDEB308895}" srcId="{D3B25CB0-0D60-43B6-BA3B-8BA725BC5C66}" destId="{B1C28D76-1EE6-4E0A-BB02-04DE9D49CA78}" srcOrd="1" destOrd="0" parTransId="{C1A3D1BE-E4E1-424F-A42C-37910C3FDE31}" sibTransId="{42E0FFCE-E4EE-499A-A5FA-01469E8E7710}"/>
    <dgm:cxn modelId="{17BA783E-DFFF-448B-914D-9EE97DD7F5A6}" type="presParOf" srcId="{E74F69D1-24ED-4E29-A3E8-DFDDA72AA6D5}" destId="{392552CA-5122-4ED9-9005-612DE3DB66D9}" srcOrd="0" destOrd="0" presId="urn:microsoft.com/office/officeart/2005/8/layout/list1"/>
    <dgm:cxn modelId="{53814DCC-B349-42E0-B9D3-A8A97F44274E}" type="presParOf" srcId="{392552CA-5122-4ED9-9005-612DE3DB66D9}" destId="{51FF2480-40C3-485C-B3F0-8C5BA599E957}" srcOrd="0" destOrd="0" presId="urn:microsoft.com/office/officeart/2005/8/layout/list1"/>
    <dgm:cxn modelId="{6CA03164-4AFF-498B-8BEA-618C5B25014A}" type="presParOf" srcId="{392552CA-5122-4ED9-9005-612DE3DB66D9}" destId="{111399A3-2D45-42E1-8B39-834B617D446A}" srcOrd="1" destOrd="0" presId="urn:microsoft.com/office/officeart/2005/8/layout/list1"/>
    <dgm:cxn modelId="{4B138ECE-E254-4B62-8D4C-7BE2E21153F7}" type="presParOf" srcId="{E74F69D1-24ED-4E29-A3E8-DFDDA72AA6D5}" destId="{4A4A8C17-818D-4051-A0AC-E0D639120C36}" srcOrd="1" destOrd="0" presId="urn:microsoft.com/office/officeart/2005/8/layout/list1"/>
    <dgm:cxn modelId="{833303DE-81E8-466C-9C3B-30FD4F4EC4C3}" type="presParOf" srcId="{E74F69D1-24ED-4E29-A3E8-DFDDA72AA6D5}" destId="{AE5F6EEB-9A37-498E-BA1A-8976738CABA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F08DFF-B85E-468C-B453-E1FBA4F964F1}"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D3B25CB0-0D60-43B6-BA3B-8BA725BC5C66}">
      <dgm:prSet phldrT="[Text]" custT="1"/>
      <dgm:spPr/>
      <dgm:t>
        <a:bodyPr/>
        <a:lstStyle/>
        <a:p>
          <a:r>
            <a:rPr lang="en-US" sz="2200" b="0" u="none" dirty="0"/>
            <a:t>Exit</a:t>
          </a:r>
          <a:endParaRPr lang="en-US" sz="2200" b="0" dirty="0"/>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97A8A5DC-3C58-431E-A2CD-4C18CF88518D}">
      <dgm:prSet phldrT="[Text]" custT="1"/>
      <dgm:spPr/>
      <dgm:t>
        <a:bodyPr/>
        <a:lstStyle/>
        <a:p>
          <a:r>
            <a:rPr lang="en-US" sz="1800" b="0" u="none" dirty="0"/>
            <a:t>P</a:t>
          </a:r>
          <a:r>
            <a:rPr lang="x-none" sz="1800" b="0" u="none" dirty="0"/>
            <a:t>rotected path consisting of components constructed of approved fire-resistance-rated assemblies</a:t>
          </a:r>
          <a:endParaRPr lang="en-US" sz="1800" b="0" dirty="0"/>
        </a:p>
      </dgm:t>
    </dgm:pt>
    <dgm:pt modelId="{63CCD367-582F-41A9-A795-3730BA04EEC4}" type="parTrans" cxnId="{1807630A-F722-42A8-B9EF-1520DFADD787}">
      <dgm:prSet/>
      <dgm:spPr/>
      <dgm:t>
        <a:bodyPr/>
        <a:lstStyle/>
        <a:p>
          <a:endParaRPr lang="en-US"/>
        </a:p>
      </dgm:t>
    </dgm:pt>
    <dgm:pt modelId="{D742EECC-EA30-48DB-87F7-2BD87629515E}" type="sibTrans" cxnId="{1807630A-F722-42A8-B9EF-1520DFADD787}">
      <dgm:prSet/>
      <dgm:spPr/>
      <dgm:t>
        <a:bodyPr/>
        <a:lstStyle/>
        <a:p>
          <a:endParaRPr lang="en-US"/>
        </a:p>
      </dgm:t>
    </dgm:pt>
    <dgm:pt modelId="{EFC90839-C4EB-4FF4-9632-32B89AE8F791}">
      <dgm:prSet custT="1"/>
      <dgm:spPr/>
      <dgm:t>
        <a:bodyPr/>
        <a:lstStyle/>
        <a:p>
          <a:r>
            <a:rPr lang="en-US" sz="1800" b="0" dirty="0"/>
            <a:t>Doors at ground level that lead directly to the outside of the building</a:t>
          </a:r>
        </a:p>
      </dgm:t>
    </dgm:pt>
    <dgm:pt modelId="{8ADF4487-1469-4AB8-8926-3DD35322A06F}" type="parTrans" cxnId="{9CE90337-D246-4F33-BBF5-C1B4D82D6B1A}">
      <dgm:prSet/>
      <dgm:spPr/>
      <dgm:t>
        <a:bodyPr/>
        <a:lstStyle/>
        <a:p>
          <a:endParaRPr lang="en-US"/>
        </a:p>
      </dgm:t>
    </dgm:pt>
    <dgm:pt modelId="{EF54FEBE-C80C-4A9C-A04A-F310A49C44E9}" type="sibTrans" cxnId="{9CE90337-D246-4F33-BBF5-C1B4D82D6B1A}">
      <dgm:prSet/>
      <dgm:spPr/>
      <dgm:t>
        <a:bodyPr/>
        <a:lstStyle/>
        <a:p>
          <a:endParaRPr lang="en-US"/>
        </a:p>
      </dgm:t>
    </dgm:pt>
    <dgm:pt modelId="{73076D4F-2A70-45D9-8DAB-467AAF79A626}">
      <dgm:prSet custT="1"/>
      <dgm:spPr/>
      <dgm:t>
        <a:bodyPr/>
        <a:lstStyle/>
        <a:p>
          <a:r>
            <a:rPr lang="en-US" sz="1800" b="0" dirty="0"/>
            <a:t>Exit passageway to the outside</a:t>
          </a:r>
        </a:p>
      </dgm:t>
    </dgm:pt>
    <dgm:pt modelId="{407EA4FA-F6D6-41E0-B84C-35BAA0FD86DC}" type="parTrans" cxnId="{6ABE2878-6037-4BAC-9D26-CAE72AF54BAA}">
      <dgm:prSet/>
      <dgm:spPr/>
      <dgm:t>
        <a:bodyPr/>
        <a:lstStyle/>
        <a:p>
          <a:endParaRPr lang="en-US"/>
        </a:p>
      </dgm:t>
    </dgm:pt>
    <dgm:pt modelId="{E8957F3E-4218-459E-9FA1-A716AA7D93E4}" type="sibTrans" cxnId="{6ABE2878-6037-4BAC-9D26-CAE72AF54BAA}">
      <dgm:prSet/>
      <dgm:spPr/>
      <dgm:t>
        <a:bodyPr/>
        <a:lstStyle/>
        <a:p>
          <a:endParaRPr lang="en-US"/>
        </a:p>
      </dgm:t>
    </dgm:pt>
    <dgm:pt modelId="{1E0E0C49-134F-4781-A493-77EE244C2427}">
      <dgm:prSet custT="1"/>
      <dgm:spPr/>
      <dgm:t>
        <a:bodyPr/>
        <a:lstStyle/>
        <a:p>
          <a:r>
            <a:rPr lang="en-US" sz="1800" b="0" dirty="0"/>
            <a:t>Horizontal exit</a:t>
          </a:r>
        </a:p>
      </dgm:t>
    </dgm:pt>
    <dgm:pt modelId="{2C1AFB0D-EDCC-4F92-87E7-204AD9262345}" type="parTrans" cxnId="{93503741-5FA0-43A3-992B-64E0821BC133}">
      <dgm:prSet/>
      <dgm:spPr/>
      <dgm:t>
        <a:bodyPr/>
        <a:lstStyle/>
        <a:p>
          <a:endParaRPr lang="en-US"/>
        </a:p>
      </dgm:t>
    </dgm:pt>
    <dgm:pt modelId="{D3580BE1-CDB5-4560-9245-15A4C8BD5A9D}" type="sibTrans" cxnId="{93503741-5FA0-43A3-992B-64E0821BC133}">
      <dgm:prSet/>
      <dgm:spPr/>
      <dgm:t>
        <a:bodyPr/>
        <a:lstStyle/>
        <a:p>
          <a:endParaRPr lang="en-US"/>
        </a:p>
      </dgm:t>
    </dgm:pt>
    <dgm:pt modelId="{A0016D61-C5FB-407F-A15F-7561963A5B20}">
      <dgm:prSet custT="1"/>
      <dgm:spPr/>
      <dgm:t>
        <a:bodyPr/>
        <a:lstStyle/>
        <a:p>
          <a:r>
            <a:rPr lang="en-US" sz="1800" b="0" dirty="0"/>
            <a:t>Smokeproof enclosure</a:t>
          </a:r>
        </a:p>
      </dgm:t>
    </dgm:pt>
    <dgm:pt modelId="{C4B8EE56-C5E5-4885-AF6B-3D010ADAB428}" type="parTrans" cxnId="{878BB583-E60D-4E74-AEC4-CFFD64CDE52C}">
      <dgm:prSet/>
      <dgm:spPr/>
      <dgm:t>
        <a:bodyPr/>
        <a:lstStyle/>
        <a:p>
          <a:endParaRPr lang="en-US"/>
        </a:p>
      </dgm:t>
    </dgm:pt>
    <dgm:pt modelId="{E6A0A584-CC53-47AA-804D-46ACC926DDEA}" type="sibTrans" cxnId="{878BB583-E60D-4E74-AEC4-CFFD64CDE52C}">
      <dgm:prSet/>
      <dgm:spPr/>
      <dgm:t>
        <a:bodyPr/>
        <a:lstStyle/>
        <a:p>
          <a:endParaRPr lang="en-US"/>
        </a:p>
      </dgm:t>
    </dgm:pt>
    <dgm:pt modelId="{340D8AF2-2E5C-4829-9464-1423DA5157C3}">
      <dgm:prSet phldrT="[Text]" custT="1"/>
      <dgm:spPr/>
      <dgm:t>
        <a:bodyPr/>
        <a:lstStyle/>
        <a:p>
          <a:r>
            <a:rPr lang="en-US" sz="1800" b="0" u="none" dirty="0"/>
            <a:t>S</a:t>
          </a:r>
          <a:r>
            <a:rPr lang="x-none" sz="1800" b="0" u="none" dirty="0"/>
            <a:t>eparated from the area of the building from which escape is to be made</a:t>
          </a:r>
          <a:endParaRPr lang="en-US" sz="1800" b="0" dirty="0"/>
        </a:p>
      </dgm:t>
    </dgm:pt>
    <dgm:pt modelId="{8F45C052-F1D4-4705-A8C0-4F866CBFE27E}" type="parTrans" cxnId="{C20D262A-527F-462D-A601-746C3690A83D}">
      <dgm:prSet/>
      <dgm:spPr/>
      <dgm:t>
        <a:bodyPr/>
        <a:lstStyle/>
        <a:p>
          <a:endParaRPr lang="en-US"/>
        </a:p>
      </dgm:t>
    </dgm:pt>
    <dgm:pt modelId="{ECAB1B49-9BD2-41C0-A5C8-A4C4EAF4F473}" type="sibTrans" cxnId="{C20D262A-527F-462D-A601-746C3690A83D}">
      <dgm:prSet/>
      <dgm:spPr/>
      <dgm:t>
        <a:bodyPr/>
        <a:lstStyle/>
        <a:p>
          <a:endParaRPr lang="en-US"/>
        </a:p>
      </dgm:t>
    </dgm:pt>
    <dgm:pt modelId="{E74F69D1-24ED-4E29-A3E8-DFDDA72AA6D5}" type="pres">
      <dgm:prSet presAssocID="{95F08DFF-B85E-468C-B453-E1FBA4F964F1}" presName="linear" presStyleCnt="0">
        <dgm:presLayoutVars>
          <dgm:dir/>
          <dgm:animLvl val="lvl"/>
          <dgm:resizeHandles val="exact"/>
        </dgm:presLayoutVars>
      </dgm:prSet>
      <dgm:spPr/>
      <dgm:t>
        <a:bodyPr/>
        <a:lstStyle/>
        <a:p>
          <a:endParaRPr lang="en-US"/>
        </a:p>
      </dgm:t>
    </dgm:pt>
    <dgm:pt modelId="{392552CA-5122-4ED9-9005-612DE3DB66D9}" type="pres">
      <dgm:prSet presAssocID="{D3B25CB0-0D60-43B6-BA3B-8BA725BC5C66}" presName="parentLin" presStyleCnt="0"/>
      <dgm:spPr/>
    </dgm:pt>
    <dgm:pt modelId="{51FF2480-40C3-485C-B3F0-8C5BA599E957}" type="pres">
      <dgm:prSet presAssocID="{D3B25CB0-0D60-43B6-BA3B-8BA725BC5C66}" presName="parentLeftMargin" presStyleLbl="node1" presStyleIdx="0" presStyleCnt="1"/>
      <dgm:spPr/>
      <dgm:t>
        <a:bodyPr/>
        <a:lstStyle/>
        <a:p>
          <a:endParaRPr lang="en-US"/>
        </a:p>
      </dgm:t>
    </dgm:pt>
    <dgm:pt modelId="{111399A3-2D45-42E1-8B39-834B617D446A}" type="pres">
      <dgm:prSet presAssocID="{D3B25CB0-0D60-43B6-BA3B-8BA725BC5C66}" presName="parentText" presStyleLbl="node1" presStyleIdx="0" presStyleCnt="1">
        <dgm:presLayoutVars>
          <dgm:chMax val="0"/>
          <dgm:bulletEnabled val="1"/>
        </dgm:presLayoutVars>
      </dgm:prSet>
      <dgm:spPr/>
      <dgm:t>
        <a:bodyPr/>
        <a:lstStyle/>
        <a:p>
          <a:endParaRPr lang="en-US"/>
        </a:p>
      </dgm:t>
    </dgm:pt>
    <dgm:pt modelId="{4A4A8C17-818D-4051-A0AC-E0D639120C36}" type="pres">
      <dgm:prSet presAssocID="{D3B25CB0-0D60-43B6-BA3B-8BA725BC5C66}" presName="negativeSpace" presStyleCnt="0"/>
      <dgm:spPr/>
    </dgm:pt>
    <dgm:pt modelId="{AE5F6EEB-9A37-498E-BA1A-8976738CABA7}" type="pres">
      <dgm:prSet presAssocID="{D3B25CB0-0D60-43B6-BA3B-8BA725BC5C66}" presName="childText" presStyleLbl="conFgAcc1" presStyleIdx="0" presStyleCnt="1">
        <dgm:presLayoutVars>
          <dgm:bulletEnabled val="1"/>
        </dgm:presLayoutVars>
      </dgm:prSet>
      <dgm:spPr/>
      <dgm:t>
        <a:bodyPr/>
        <a:lstStyle/>
        <a:p>
          <a:endParaRPr lang="en-US"/>
        </a:p>
      </dgm:t>
    </dgm:pt>
  </dgm:ptLst>
  <dgm:cxnLst>
    <dgm:cxn modelId="{C12734A0-8593-4BB9-B55D-A02BD054D6D7}" srcId="{95F08DFF-B85E-468C-B453-E1FBA4F964F1}" destId="{D3B25CB0-0D60-43B6-BA3B-8BA725BC5C66}" srcOrd="0" destOrd="0" parTransId="{00150698-205F-4A4E-8B5D-F71EDF7141FE}" sibTransId="{3D34F040-E4BA-4EB6-AA3A-6F74669B834E}"/>
    <dgm:cxn modelId="{93503741-5FA0-43A3-992B-64E0821BC133}" srcId="{D3B25CB0-0D60-43B6-BA3B-8BA725BC5C66}" destId="{1E0E0C49-134F-4781-A493-77EE244C2427}" srcOrd="4" destOrd="0" parTransId="{2C1AFB0D-EDCC-4F92-87E7-204AD9262345}" sibTransId="{D3580BE1-CDB5-4560-9245-15A4C8BD5A9D}"/>
    <dgm:cxn modelId="{D3CFE018-1F53-4B86-93F6-98EBCB1C7758}" type="presOf" srcId="{95F08DFF-B85E-468C-B453-E1FBA4F964F1}" destId="{E74F69D1-24ED-4E29-A3E8-DFDDA72AA6D5}" srcOrd="0" destOrd="0" presId="urn:microsoft.com/office/officeart/2005/8/layout/list1"/>
    <dgm:cxn modelId="{6415A08B-F438-44D4-BEFD-07DB90A8C219}" type="presOf" srcId="{97A8A5DC-3C58-431E-A2CD-4C18CF88518D}" destId="{AE5F6EEB-9A37-498E-BA1A-8976738CABA7}" srcOrd="0" destOrd="0" presId="urn:microsoft.com/office/officeart/2005/8/layout/list1"/>
    <dgm:cxn modelId="{102FD114-D396-4FD5-888A-27D555CE8C9E}" type="presOf" srcId="{73076D4F-2A70-45D9-8DAB-467AAF79A626}" destId="{AE5F6EEB-9A37-498E-BA1A-8976738CABA7}" srcOrd="0" destOrd="3" presId="urn:microsoft.com/office/officeart/2005/8/layout/list1"/>
    <dgm:cxn modelId="{C20D262A-527F-462D-A601-746C3690A83D}" srcId="{D3B25CB0-0D60-43B6-BA3B-8BA725BC5C66}" destId="{340D8AF2-2E5C-4829-9464-1423DA5157C3}" srcOrd="1" destOrd="0" parTransId="{8F45C052-F1D4-4705-A8C0-4F866CBFE27E}" sibTransId="{ECAB1B49-9BD2-41C0-A5C8-A4C4EAF4F473}"/>
    <dgm:cxn modelId="{878BB583-E60D-4E74-AEC4-CFFD64CDE52C}" srcId="{D3B25CB0-0D60-43B6-BA3B-8BA725BC5C66}" destId="{A0016D61-C5FB-407F-A15F-7561963A5B20}" srcOrd="5" destOrd="0" parTransId="{C4B8EE56-C5E5-4885-AF6B-3D010ADAB428}" sibTransId="{E6A0A584-CC53-47AA-804D-46ACC926DDEA}"/>
    <dgm:cxn modelId="{E2DC1302-4257-45C6-9DC1-1AC678AD2B61}" type="presOf" srcId="{EFC90839-C4EB-4FF4-9632-32B89AE8F791}" destId="{AE5F6EEB-9A37-498E-BA1A-8976738CABA7}" srcOrd="0" destOrd="2" presId="urn:microsoft.com/office/officeart/2005/8/layout/list1"/>
    <dgm:cxn modelId="{934FCDE3-7E69-4420-A310-1D09EF8E3DA8}" type="presOf" srcId="{D3B25CB0-0D60-43B6-BA3B-8BA725BC5C66}" destId="{51FF2480-40C3-485C-B3F0-8C5BA599E957}" srcOrd="0" destOrd="0" presId="urn:microsoft.com/office/officeart/2005/8/layout/list1"/>
    <dgm:cxn modelId="{9CE90337-D246-4F33-BBF5-C1B4D82D6B1A}" srcId="{D3B25CB0-0D60-43B6-BA3B-8BA725BC5C66}" destId="{EFC90839-C4EB-4FF4-9632-32B89AE8F791}" srcOrd="2" destOrd="0" parTransId="{8ADF4487-1469-4AB8-8926-3DD35322A06F}" sibTransId="{EF54FEBE-C80C-4A9C-A04A-F310A49C44E9}"/>
    <dgm:cxn modelId="{1807630A-F722-42A8-B9EF-1520DFADD787}" srcId="{D3B25CB0-0D60-43B6-BA3B-8BA725BC5C66}" destId="{97A8A5DC-3C58-431E-A2CD-4C18CF88518D}" srcOrd="0" destOrd="0" parTransId="{63CCD367-582F-41A9-A795-3730BA04EEC4}" sibTransId="{D742EECC-EA30-48DB-87F7-2BD87629515E}"/>
    <dgm:cxn modelId="{8C5CB6CE-91BD-4AC2-A022-A780503172CD}" type="presOf" srcId="{340D8AF2-2E5C-4829-9464-1423DA5157C3}" destId="{AE5F6EEB-9A37-498E-BA1A-8976738CABA7}" srcOrd="0" destOrd="1" presId="urn:microsoft.com/office/officeart/2005/8/layout/list1"/>
    <dgm:cxn modelId="{6ABE2878-6037-4BAC-9D26-CAE72AF54BAA}" srcId="{D3B25CB0-0D60-43B6-BA3B-8BA725BC5C66}" destId="{73076D4F-2A70-45D9-8DAB-467AAF79A626}" srcOrd="3" destOrd="0" parTransId="{407EA4FA-F6D6-41E0-B84C-35BAA0FD86DC}" sibTransId="{E8957F3E-4218-459E-9FA1-A716AA7D93E4}"/>
    <dgm:cxn modelId="{A44925BB-40DA-4F84-92C6-F00251270CD4}" type="presOf" srcId="{A0016D61-C5FB-407F-A15F-7561963A5B20}" destId="{AE5F6EEB-9A37-498E-BA1A-8976738CABA7}" srcOrd="0" destOrd="5" presId="urn:microsoft.com/office/officeart/2005/8/layout/list1"/>
    <dgm:cxn modelId="{B345A81A-6912-4981-B60D-EF7FAC378E56}" type="presOf" srcId="{1E0E0C49-134F-4781-A493-77EE244C2427}" destId="{AE5F6EEB-9A37-498E-BA1A-8976738CABA7}" srcOrd="0" destOrd="4" presId="urn:microsoft.com/office/officeart/2005/8/layout/list1"/>
    <dgm:cxn modelId="{B32A0A4E-940E-4DC8-BA76-9B974FE13014}" type="presOf" srcId="{D3B25CB0-0D60-43B6-BA3B-8BA725BC5C66}" destId="{111399A3-2D45-42E1-8B39-834B617D446A}" srcOrd="1" destOrd="0" presId="urn:microsoft.com/office/officeart/2005/8/layout/list1"/>
    <dgm:cxn modelId="{23E6F60A-DCC4-4447-8A47-470FE461FF09}" type="presParOf" srcId="{E74F69D1-24ED-4E29-A3E8-DFDDA72AA6D5}" destId="{392552CA-5122-4ED9-9005-612DE3DB66D9}" srcOrd="0" destOrd="0" presId="urn:microsoft.com/office/officeart/2005/8/layout/list1"/>
    <dgm:cxn modelId="{84E184E3-7A72-4CB2-8FD2-346212A4F5DA}" type="presParOf" srcId="{392552CA-5122-4ED9-9005-612DE3DB66D9}" destId="{51FF2480-40C3-485C-B3F0-8C5BA599E957}" srcOrd="0" destOrd="0" presId="urn:microsoft.com/office/officeart/2005/8/layout/list1"/>
    <dgm:cxn modelId="{0EB12645-0A4F-4459-BC76-10E4FF75A2DC}" type="presParOf" srcId="{392552CA-5122-4ED9-9005-612DE3DB66D9}" destId="{111399A3-2D45-42E1-8B39-834B617D446A}" srcOrd="1" destOrd="0" presId="urn:microsoft.com/office/officeart/2005/8/layout/list1"/>
    <dgm:cxn modelId="{5B2314AF-456F-44E1-A125-B5228E084C05}" type="presParOf" srcId="{E74F69D1-24ED-4E29-A3E8-DFDDA72AA6D5}" destId="{4A4A8C17-818D-4051-A0AC-E0D639120C36}" srcOrd="1" destOrd="0" presId="urn:microsoft.com/office/officeart/2005/8/layout/list1"/>
    <dgm:cxn modelId="{74A90ED9-10C1-4831-91E0-52C7F50E43C1}" type="presParOf" srcId="{E74F69D1-24ED-4E29-A3E8-DFDDA72AA6D5}" destId="{AE5F6EEB-9A37-498E-BA1A-8976738CABA7}"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E5EFFBB-EB19-4016-A6F6-3017B3A9878F}"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E1B2ED51-FFD9-43DC-AC44-47CC6B25F246}">
      <dgm:prSet phldrT="[Text]"/>
      <dgm:spPr/>
      <dgm:t>
        <a:bodyPr/>
        <a:lstStyle/>
        <a:p>
          <a:r>
            <a:rPr lang="en-US" dirty="0"/>
            <a:t>Exit passageways</a:t>
          </a:r>
        </a:p>
      </dgm:t>
    </dgm:pt>
    <dgm:pt modelId="{E7FAFFAB-BDE9-4632-A53B-864A4CAB4665}" type="parTrans" cxnId="{5186B646-A214-48BA-9FB5-33F830512A61}">
      <dgm:prSet/>
      <dgm:spPr/>
      <dgm:t>
        <a:bodyPr/>
        <a:lstStyle/>
        <a:p>
          <a:endParaRPr lang="en-US"/>
        </a:p>
      </dgm:t>
    </dgm:pt>
    <dgm:pt modelId="{13493DBF-E00F-4887-8087-85FA7B6B8D18}" type="sibTrans" cxnId="{5186B646-A214-48BA-9FB5-33F830512A61}">
      <dgm:prSet/>
      <dgm:spPr/>
      <dgm:t>
        <a:bodyPr/>
        <a:lstStyle/>
        <a:p>
          <a:endParaRPr lang="en-US"/>
        </a:p>
      </dgm:t>
    </dgm:pt>
    <dgm:pt modelId="{723F3C50-46CE-45A4-A646-0BD5B6921C39}">
      <dgm:prSet/>
      <dgm:spPr/>
      <dgm:t>
        <a:bodyPr/>
        <a:lstStyle/>
        <a:p>
          <a:r>
            <a:rPr lang="en-US" dirty="0"/>
            <a:t>Designed to </a:t>
          </a:r>
          <a:r>
            <a:rPr lang="en-US" dirty="0" smtClean="0"/>
            <a:t>connect </a:t>
          </a:r>
          <a:r>
            <a:rPr lang="en-US" dirty="0"/>
            <a:t>interior exit stair or </a:t>
          </a:r>
          <a:r>
            <a:rPr lang="en-US" dirty="0" smtClean="0"/>
            <a:t> </a:t>
          </a:r>
          <a:r>
            <a:rPr lang="en-US" dirty="0"/>
            <a:t>hallway without stairs on the same level to an exit door on the structure's exterior</a:t>
          </a:r>
        </a:p>
      </dgm:t>
    </dgm:pt>
    <dgm:pt modelId="{F0FBCD3A-D1BA-4A6D-A2E4-F71DD16CBA3F}" type="parTrans" cxnId="{37A3608F-AE0A-418C-B1C0-77C9D45436BB}">
      <dgm:prSet/>
      <dgm:spPr/>
      <dgm:t>
        <a:bodyPr/>
        <a:lstStyle/>
        <a:p>
          <a:endParaRPr lang="en-US"/>
        </a:p>
      </dgm:t>
    </dgm:pt>
    <dgm:pt modelId="{D53EB869-3717-42CD-9F75-41B24D74D65D}" type="sibTrans" cxnId="{37A3608F-AE0A-418C-B1C0-77C9D45436BB}">
      <dgm:prSet/>
      <dgm:spPr/>
      <dgm:t>
        <a:bodyPr/>
        <a:lstStyle/>
        <a:p>
          <a:endParaRPr lang="en-US"/>
        </a:p>
      </dgm:t>
    </dgm:pt>
    <dgm:pt modelId="{67E31ACB-7A53-45AF-839D-64554D4EBA2A}">
      <dgm:prSet/>
      <dgm:spPr/>
      <dgm:t>
        <a:bodyPr/>
        <a:lstStyle/>
        <a:p>
          <a:r>
            <a:rPr lang="en-US" dirty="0"/>
            <a:t>Must be constructed of the same fire-resistant-rated material as the exit stairs</a:t>
          </a:r>
        </a:p>
      </dgm:t>
    </dgm:pt>
    <dgm:pt modelId="{FDF9FF33-931E-4504-9E38-92062F6A72DA}" type="parTrans" cxnId="{5AAE4461-CD82-4BB7-9735-759623A92CC2}">
      <dgm:prSet/>
      <dgm:spPr/>
      <dgm:t>
        <a:bodyPr/>
        <a:lstStyle/>
        <a:p>
          <a:endParaRPr lang="en-US"/>
        </a:p>
      </dgm:t>
    </dgm:pt>
    <dgm:pt modelId="{DF80F4DD-C110-4596-8361-FFC2A7383F8F}" type="sibTrans" cxnId="{5AAE4461-CD82-4BB7-9735-759623A92CC2}">
      <dgm:prSet/>
      <dgm:spPr/>
      <dgm:t>
        <a:bodyPr/>
        <a:lstStyle/>
        <a:p>
          <a:endParaRPr lang="en-US"/>
        </a:p>
      </dgm:t>
    </dgm:pt>
    <dgm:pt modelId="{5CC9CE4B-312C-4FF7-B969-709DE944CDEB}">
      <dgm:prSet phldrT="[Text]"/>
      <dgm:spPr/>
      <dgm:t>
        <a:bodyPr/>
        <a:lstStyle/>
        <a:p>
          <a:r>
            <a:rPr lang="en-US" dirty="0"/>
            <a:t>Constructed in a horizontal plane</a:t>
          </a:r>
        </a:p>
      </dgm:t>
    </dgm:pt>
    <dgm:pt modelId="{F117BE3C-A905-44DE-B9DD-4307530C5752}" type="parTrans" cxnId="{E15D80AA-365C-41D2-B883-6AE750DC02C9}">
      <dgm:prSet/>
      <dgm:spPr/>
      <dgm:t>
        <a:bodyPr/>
        <a:lstStyle/>
        <a:p>
          <a:endParaRPr lang="en-US"/>
        </a:p>
      </dgm:t>
    </dgm:pt>
    <dgm:pt modelId="{B607B5A8-62C0-4B57-B050-EC60DED2E992}" type="sibTrans" cxnId="{E15D80AA-365C-41D2-B883-6AE750DC02C9}">
      <dgm:prSet/>
      <dgm:spPr/>
      <dgm:t>
        <a:bodyPr/>
        <a:lstStyle/>
        <a:p>
          <a:endParaRPr lang="en-US"/>
        </a:p>
      </dgm:t>
    </dgm:pt>
    <dgm:pt modelId="{FDDB83A5-2AFE-43C4-9BEA-9764206C19D5}">
      <dgm:prSet phldrT="[Text]"/>
      <dgm:spPr/>
      <dgm:t>
        <a:bodyPr/>
        <a:lstStyle/>
        <a:p>
          <a:r>
            <a:rPr lang="en-US" dirty="0"/>
            <a:t>Similar to </a:t>
          </a:r>
          <a:r>
            <a:rPr lang="en-US" dirty="0" smtClean="0"/>
            <a:t>exit </a:t>
          </a:r>
          <a:r>
            <a:rPr lang="en-US" dirty="0"/>
            <a:t>stair enclosure</a:t>
          </a:r>
        </a:p>
      </dgm:t>
    </dgm:pt>
    <dgm:pt modelId="{8089AC18-2FE3-48EB-A37F-547DEE19AB35}" type="parTrans" cxnId="{5986BE70-36E5-4339-8BBF-B647782877F5}">
      <dgm:prSet/>
      <dgm:spPr/>
      <dgm:t>
        <a:bodyPr/>
        <a:lstStyle/>
        <a:p>
          <a:endParaRPr lang="en-US"/>
        </a:p>
      </dgm:t>
    </dgm:pt>
    <dgm:pt modelId="{D065A9A0-10F3-4DA1-8F86-4971BB7AF59E}" type="sibTrans" cxnId="{5986BE70-36E5-4339-8BBF-B647782877F5}">
      <dgm:prSet/>
      <dgm:spPr/>
      <dgm:t>
        <a:bodyPr/>
        <a:lstStyle/>
        <a:p>
          <a:endParaRPr lang="en-US"/>
        </a:p>
      </dgm:t>
    </dgm:pt>
    <dgm:pt modelId="{F6626795-3103-439D-BB85-3BA5F2686474}" type="pres">
      <dgm:prSet presAssocID="{2E5EFFBB-EB19-4016-A6F6-3017B3A9878F}" presName="linear" presStyleCnt="0">
        <dgm:presLayoutVars>
          <dgm:dir/>
          <dgm:animLvl val="lvl"/>
          <dgm:resizeHandles val="exact"/>
        </dgm:presLayoutVars>
      </dgm:prSet>
      <dgm:spPr/>
      <dgm:t>
        <a:bodyPr/>
        <a:lstStyle/>
        <a:p>
          <a:endParaRPr lang="en-US"/>
        </a:p>
      </dgm:t>
    </dgm:pt>
    <dgm:pt modelId="{C34D5857-E3F9-4EF4-A1F6-AD398DF168CD}" type="pres">
      <dgm:prSet presAssocID="{E1B2ED51-FFD9-43DC-AC44-47CC6B25F246}" presName="parentLin" presStyleCnt="0"/>
      <dgm:spPr/>
      <dgm:t>
        <a:bodyPr/>
        <a:lstStyle/>
        <a:p>
          <a:endParaRPr lang="en-US"/>
        </a:p>
      </dgm:t>
    </dgm:pt>
    <dgm:pt modelId="{2207EDBB-DD24-42B3-9084-9608F8FF1029}" type="pres">
      <dgm:prSet presAssocID="{E1B2ED51-FFD9-43DC-AC44-47CC6B25F246}" presName="parentLeftMargin" presStyleLbl="node1" presStyleIdx="0" presStyleCnt="1"/>
      <dgm:spPr/>
      <dgm:t>
        <a:bodyPr/>
        <a:lstStyle/>
        <a:p>
          <a:endParaRPr lang="en-US"/>
        </a:p>
      </dgm:t>
    </dgm:pt>
    <dgm:pt modelId="{5552DF41-70EE-4120-ADE3-3A7A9E798F03}" type="pres">
      <dgm:prSet presAssocID="{E1B2ED51-FFD9-43DC-AC44-47CC6B25F246}" presName="parentText" presStyleLbl="node1" presStyleIdx="0" presStyleCnt="1">
        <dgm:presLayoutVars>
          <dgm:chMax val="0"/>
          <dgm:bulletEnabled val="1"/>
        </dgm:presLayoutVars>
      </dgm:prSet>
      <dgm:spPr/>
      <dgm:t>
        <a:bodyPr/>
        <a:lstStyle/>
        <a:p>
          <a:endParaRPr lang="en-US"/>
        </a:p>
      </dgm:t>
    </dgm:pt>
    <dgm:pt modelId="{082B112E-1DFC-475D-90E2-7C404DE9E18E}" type="pres">
      <dgm:prSet presAssocID="{E1B2ED51-FFD9-43DC-AC44-47CC6B25F246}" presName="negativeSpace" presStyleCnt="0"/>
      <dgm:spPr/>
      <dgm:t>
        <a:bodyPr/>
        <a:lstStyle/>
        <a:p>
          <a:endParaRPr lang="en-US"/>
        </a:p>
      </dgm:t>
    </dgm:pt>
    <dgm:pt modelId="{C30CCDDF-CE53-4FD6-A3D9-346D4BF15EE0}" type="pres">
      <dgm:prSet presAssocID="{E1B2ED51-FFD9-43DC-AC44-47CC6B25F246}" presName="childText" presStyleLbl="conFgAcc1" presStyleIdx="0" presStyleCnt="1">
        <dgm:presLayoutVars>
          <dgm:bulletEnabled val="1"/>
        </dgm:presLayoutVars>
      </dgm:prSet>
      <dgm:spPr/>
      <dgm:t>
        <a:bodyPr/>
        <a:lstStyle/>
        <a:p>
          <a:endParaRPr lang="en-US"/>
        </a:p>
      </dgm:t>
    </dgm:pt>
  </dgm:ptLst>
  <dgm:cxnLst>
    <dgm:cxn modelId="{39A0CF13-FD30-426C-89A0-E326865458A9}" type="presOf" srcId="{E1B2ED51-FFD9-43DC-AC44-47CC6B25F246}" destId="{2207EDBB-DD24-42B3-9084-9608F8FF1029}" srcOrd="0" destOrd="0" presId="urn:microsoft.com/office/officeart/2005/8/layout/list1"/>
    <dgm:cxn modelId="{044208E9-4E94-45FD-825E-FF7302611AF6}" type="presOf" srcId="{E1B2ED51-FFD9-43DC-AC44-47CC6B25F246}" destId="{5552DF41-70EE-4120-ADE3-3A7A9E798F03}" srcOrd="1" destOrd="0" presId="urn:microsoft.com/office/officeart/2005/8/layout/list1"/>
    <dgm:cxn modelId="{05432A5B-921F-4C25-8972-40C00302BEA6}" type="presOf" srcId="{FDDB83A5-2AFE-43C4-9BEA-9764206C19D5}" destId="{C30CCDDF-CE53-4FD6-A3D9-346D4BF15EE0}" srcOrd="0" destOrd="0" presId="urn:microsoft.com/office/officeart/2005/8/layout/list1"/>
    <dgm:cxn modelId="{5AAE4461-CD82-4BB7-9735-759623A92CC2}" srcId="{E1B2ED51-FFD9-43DC-AC44-47CC6B25F246}" destId="{67E31ACB-7A53-45AF-839D-64554D4EBA2A}" srcOrd="3" destOrd="0" parTransId="{FDF9FF33-931E-4504-9E38-92062F6A72DA}" sibTransId="{DF80F4DD-C110-4596-8361-FFC2A7383F8F}"/>
    <dgm:cxn modelId="{5186B646-A214-48BA-9FB5-33F830512A61}" srcId="{2E5EFFBB-EB19-4016-A6F6-3017B3A9878F}" destId="{E1B2ED51-FFD9-43DC-AC44-47CC6B25F246}" srcOrd="0" destOrd="0" parTransId="{E7FAFFAB-BDE9-4632-A53B-864A4CAB4665}" sibTransId="{13493DBF-E00F-4887-8087-85FA7B6B8D18}"/>
    <dgm:cxn modelId="{4FA33C27-1FFF-41E8-9474-51C6DE39DD24}" type="presOf" srcId="{2E5EFFBB-EB19-4016-A6F6-3017B3A9878F}" destId="{F6626795-3103-439D-BB85-3BA5F2686474}" srcOrd="0" destOrd="0" presId="urn:microsoft.com/office/officeart/2005/8/layout/list1"/>
    <dgm:cxn modelId="{22E258D8-A871-4524-A950-FC87364DA5C9}" type="presOf" srcId="{723F3C50-46CE-45A4-A646-0BD5B6921C39}" destId="{C30CCDDF-CE53-4FD6-A3D9-346D4BF15EE0}" srcOrd="0" destOrd="2" presId="urn:microsoft.com/office/officeart/2005/8/layout/list1"/>
    <dgm:cxn modelId="{5986BE70-36E5-4339-8BBF-B647782877F5}" srcId="{E1B2ED51-FFD9-43DC-AC44-47CC6B25F246}" destId="{FDDB83A5-2AFE-43C4-9BEA-9764206C19D5}" srcOrd="0" destOrd="0" parTransId="{8089AC18-2FE3-48EB-A37F-547DEE19AB35}" sibTransId="{D065A9A0-10F3-4DA1-8F86-4971BB7AF59E}"/>
    <dgm:cxn modelId="{428574AB-B2A8-48F1-90C6-34EACD6FBB6E}" type="presOf" srcId="{67E31ACB-7A53-45AF-839D-64554D4EBA2A}" destId="{C30CCDDF-CE53-4FD6-A3D9-346D4BF15EE0}" srcOrd="0" destOrd="3" presId="urn:microsoft.com/office/officeart/2005/8/layout/list1"/>
    <dgm:cxn modelId="{E15D80AA-365C-41D2-B883-6AE750DC02C9}" srcId="{E1B2ED51-FFD9-43DC-AC44-47CC6B25F246}" destId="{5CC9CE4B-312C-4FF7-B969-709DE944CDEB}" srcOrd="1" destOrd="0" parTransId="{F117BE3C-A905-44DE-B9DD-4307530C5752}" sibTransId="{B607B5A8-62C0-4B57-B050-EC60DED2E992}"/>
    <dgm:cxn modelId="{D4C86C1C-0F3B-44A6-89B3-174EB94DC1E4}" type="presOf" srcId="{5CC9CE4B-312C-4FF7-B969-709DE944CDEB}" destId="{C30CCDDF-CE53-4FD6-A3D9-346D4BF15EE0}" srcOrd="0" destOrd="1" presId="urn:microsoft.com/office/officeart/2005/8/layout/list1"/>
    <dgm:cxn modelId="{37A3608F-AE0A-418C-B1C0-77C9D45436BB}" srcId="{E1B2ED51-FFD9-43DC-AC44-47CC6B25F246}" destId="{723F3C50-46CE-45A4-A646-0BD5B6921C39}" srcOrd="2" destOrd="0" parTransId="{F0FBCD3A-D1BA-4A6D-A2E4-F71DD16CBA3F}" sibTransId="{D53EB869-3717-42CD-9F75-41B24D74D65D}"/>
    <dgm:cxn modelId="{FAE670AB-CC93-49EE-BA7A-EC614D300AC1}" type="presParOf" srcId="{F6626795-3103-439D-BB85-3BA5F2686474}" destId="{C34D5857-E3F9-4EF4-A1F6-AD398DF168CD}" srcOrd="0" destOrd="0" presId="urn:microsoft.com/office/officeart/2005/8/layout/list1"/>
    <dgm:cxn modelId="{852F769C-659C-4F28-9B42-5158DB88A751}" type="presParOf" srcId="{C34D5857-E3F9-4EF4-A1F6-AD398DF168CD}" destId="{2207EDBB-DD24-42B3-9084-9608F8FF1029}" srcOrd="0" destOrd="0" presId="urn:microsoft.com/office/officeart/2005/8/layout/list1"/>
    <dgm:cxn modelId="{3699A828-7027-4B4E-979D-0CE5704A91F8}" type="presParOf" srcId="{C34D5857-E3F9-4EF4-A1F6-AD398DF168CD}" destId="{5552DF41-70EE-4120-ADE3-3A7A9E798F03}" srcOrd="1" destOrd="0" presId="urn:microsoft.com/office/officeart/2005/8/layout/list1"/>
    <dgm:cxn modelId="{F06EB164-A937-452D-95A9-7E76E43A0577}" type="presParOf" srcId="{F6626795-3103-439D-BB85-3BA5F2686474}" destId="{082B112E-1DFC-475D-90E2-7C404DE9E18E}" srcOrd="1" destOrd="0" presId="urn:microsoft.com/office/officeart/2005/8/layout/list1"/>
    <dgm:cxn modelId="{7FB707D1-4851-4A0E-A80F-232538F8A4CC}" type="presParOf" srcId="{F6626795-3103-439D-BB85-3BA5F2686474}" destId="{C30CCDDF-CE53-4FD6-A3D9-346D4BF15EE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E5EFFBB-EB19-4016-A6F6-3017B3A9878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A01179E-7786-4863-9B9C-7AEBDB804A78}">
      <dgm:prSet/>
      <dgm:spPr/>
      <dgm:t>
        <a:bodyPr/>
        <a:lstStyle/>
        <a:p>
          <a:r>
            <a:rPr lang="en-US" dirty="0"/>
            <a:t>Exit passageways</a:t>
          </a:r>
        </a:p>
      </dgm:t>
    </dgm:pt>
    <dgm:pt modelId="{155CFE99-7D6B-4762-BE44-33B12EE58164}" type="parTrans" cxnId="{6A4CD621-F845-4AA7-A53B-732CEFFD1559}">
      <dgm:prSet/>
      <dgm:spPr/>
      <dgm:t>
        <a:bodyPr/>
        <a:lstStyle/>
        <a:p>
          <a:endParaRPr lang="en-US"/>
        </a:p>
      </dgm:t>
    </dgm:pt>
    <dgm:pt modelId="{E214E44C-8BE4-4E95-8A06-0BDDBA149054}" type="sibTrans" cxnId="{6A4CD621-F845-4AA7-A53B-732CEFFD1559}">
      <dgm:prSet/>
      <dgm:spPr/>
      <dgm:t>
        <a:bodyPr/>
        <a:lstStyle/>
        <a:p>
          <a:endParaRPr lang="en-US"/>
        </a:p>
      </dgm:t>
    </dgm:pt>
    <dgm:pt modelId="{A4B9F518-87A4-44C3-A441-ECF82E593D5F}">
      <dgm:prSet/>
      <dgm:spPr/>
      <dgm:t>
        <a:bodyPr/>
        <a:lstStyle/>
        <a:p>
          <a:r>
            <a:rPr lang="en-US" dirty="0"/>
            <a:t>Must be wide enough to accommodate the total capacity of all exits that discharge through it</a:t>
          </a:r>
        </a:p>
      </dgm:t>
    </dgm:pt>
    <dgm:pt modelId="{9D43CB0F-540D-4727-8833-EDEA7DC6B056}" type="parTrans" cxnId="{18E1E674-8282-42D6-99EA-DCC7ED06C992}">
      <dgm:prSet/>
      <dgm:spPr/>
      <dgm:t>
        <a:bodyPr/>
        <a:lstStyle/>
        <a:p>
          <a:endParaRPr lang="en-US"/>
        </a:p>
      </dgm:t>
    </dgm:pt>
    <dgm:pt modelId="{19F730BA-6D80-481B-936F-7951627E7174}" type="sibTrans" cxnId="{18E1E674-8282-42D6-99EA-DCC7ED06C992}">
      <dgm:prSet/>
      <dgm:spPr/>
      <dgm:t>
        <a:bodyPr/>
        <a:lstStyle/>
        <a:p>
          <a:endParaRPr lang="en-US"/>
        </a:p>
      </dgm:t>
    </dgm:pt>
    <dgm:pt modelId="{42376532-BB7E-4AF7-A68C-F6B14029DEE2}">
      <dgm:prSet/>
      <dgm:spPr/>
      <dgm:t>
        <a:bodyPr/>
        <a:lstStyle/>
        <a:p>
          <a:r>
            <a:rPr lang="en-US" dirty="0"/>
            <a:t>Must be calculated using the expected occupant load for that portion of the structure and not just the immediate occupant load</a:t>
          </a:r>
        </a:p>
      </dgm:t>
    </dgm:pt>
    <dgm:pt modelId="{2F80F7D0-3D2D-41BE-9EC0-F2CB8018D9DD}" type="parTrans" cxnId="{24DE2560-C037-44FF-B79A-8F2486938D27}">
      <dgm:prSet/>
      <dgm:spPr/>
      <dgm:t>
        <a:bodyPr/>
        <a:lstStyle/>
        <a:p>
          <a:endParaRPr lang="en-US"/>
        </a:p>
      </dgm:t>
    </dgm:pt>
    <dgm:pt modelId="{AAC87F8E-055C-49B7-820F-3EC01A47B24A}" type="sibTrans" cxnId="{24DE2560-C037-44FF-B79A-8F2486938D27}">
      <dgm:prSet/>
      <dgm:spPr/>
      <dgm:t>
        <a:bodyPr/>
        <a:lstStyle/>
        <a:p>
          <a:endParaRPr lang="en-US"/>
        </a:p>
      </dgm:t>
    </dgm:pt>
    <dgm:pt modelId="{521D4198-B5AE-4DD9-B0E7-431A15F1BB6F}">
      <dgm:prSet/>
      <dgm:spPr/>
      <dgm:t>
        <a:bodyPr/>
        <a:lstStyle/>
        <a:p>
          <a:r>
            <a:rPr lang="en-US" dirty="0"/>
            <a:t>In large-area buildings, can be used to shorten the travel distance to an exit</a:t>
          </a:r>
        </a:p>
      </dgm:t>
    </dgm:pt>
    <dgm:pt modelId="{A7CF51C5-0D35-4841-A35C-9EAD2FCB2A54}" type="parTrans" cxnId="{804F4FC3-824C-4EAF-AA8B-DAD67FF999F9}">
      <dgm:prSet/>
      <dgm:spPr/>
      <dgm:t>
        <a:bodyPr/>
        <a:lstStyle/>
        <a:p>
          <a:endParaRPr lang="en-US"/>
        </a:p>
      </dgm:t>
    </dgm:pt>
    <dgm:pt modelId="{BCC9FB81-E95F-4100-B56C-DA3D888A89DF}" type="sibTrans" cxnId="{804F4FC3-824C-4EAF-AA8B-DAD67FF999F9}">
      <dgm:prSet/>
      <dgm:spPr/>
      <dgm:t>
        <a:bodyPr/>
        <a:lstStyle/>
        <a:p>
          <a:endParaRPr lang="en-US"/>
        </a:p>
      </dgm:t>
    </dgm:pt>
    <dgm:pt modelId="{18FADA3A-5CCC-48D2-89D8-D8B88494E659}" type="pres">
      <dgm:prSet presAssocID="{2E5EFFBB-EB19-4016-A6F6-3017B3A9878F}" presName="linear" presStyleCnt="0">
        <dgm:presLayoutVars>
          <dgm:animLvl val="lvl"/>
          <dgm:resizeHandles val="exact"/>
        </dgm:presLayoutVars>
      </dgm:prSet>
      <dgm:spPr/>
      <dgm:t>
        <a:bodyPr/>
        <a:lstStyle/>
        <a:p>
          <a:endParaRPr lang="en-US"/>
        </a:p>
      </dgm:t>
    </dgm:pt>
    <dgm:pt modelId="{971292D5-1CBA-4D36-AE8F-E7822583F813}" type="pres">
      <dgm:prSet presAssocID="{DA01179E-7786-4863-9B9C-7AEBDB804A78}" presName="parentText" presStyleLbl="node1" presStyleIdx="0" presStyleCnt="1">
        <dgm:presLayoutVars>
          <dgm:chMax val="0"/>
          <dgm:bulletEnabled val="1"/>
        </dgm:presLayoutVars>
      </dgm:prSet>
      <dgm:spPr/>
      <dgm:t>
        <a:bodyPr/>
        <a:lstStyle/>
        <a:p>
          <a:endParaRPr lang="en-US"/>
        </a:p>
      </dgm:t>
    </dgm:pt>
    <dgm:pt modelId="{1BAA84D1-B9DF-40E8-BFAB-DD096BBD783A}" type="pres">
      <dgm:prSet presAssocID="{DA01179E-7786-4863-9B9C-7AEBDB804A78}" presName="childText" presStyleLbl="revTx" presStyleIdx="0" presStyleCnt="1">
        <dgm:presLayoutVars>
          <dgm:bulletEnabled val="1"/>
        </dgm:presLayoutVars>
      </dgm:prSet>
      <dgm:spPr/>
      <dgm:t>
        <a:bodyPr/>
        <a:lstStyle/>
        <a:p>
          <a:endParaRPr lang="en-US"/>
        </a:p>
      </dgm:t>
    </dgm:pt>
  </dgm:ptLst>
  <dgm:cxnLst>
    <dgm:cxn modelId="{24DE2560-C037-44FF-B79A-8F2486938D27}" srcId="{DA01179E-7786-4863-9B9C-7AEBDB804A78}" destId="{42376532-BB7E-4AF7-A68C-F6B14029DEE2}" srcOrd="2" destOrd="0" parTransId="{2F80F7D0-3D2D-41BE-9EC0-F2CB8018D9DD}" sibTransId="{AAC87F8E-055C-49B7-820F-3EC01A47B24A}"/>
    <dgm:cxn modelId="{CD86036F-2608-4825-8188-BAF9EB5B09D6}" type="presOf" srcId="{DA01179E-7786-4863-9B9C-7AEBDB804A78}" destId="{971292D5-1CBA-4D36-AE8F-E7822583F813}" srcOrd="0" destOrd="0" presId="urn:microsoft.com/office/officeart/2005/8/layout/vList2"/>
    <dgm:cxn modelId="{0D2425A7-1999-4F95-B3A0-D73DDE35E9A0}" type="presOf" srcId="{521D4198-B5AE-4DD9-B0E7-431A15F1BB6F}" destId="{1BAA84D1-B9DF-40E8-BFAB-DD096BBD783A}" srcOrd="0" destOrd="0" presId="urn:microsoft.com/office/officeart/2005/8/layout/vList2"/>
    <dgm:cxn modelId="{804F4FC3-824C-4EAF-AA8B-DAD67FF999F9}" srcId="{DA01179E-7786-4863-9B9C-7AEBDB804A78}" destId="{521D4198-B5AE-4DD9-B0E7-431A15F1BB6F}" srcOrd="0" destOrd="0" parTransId="{A7CF51C5-0D35-4841-A35C-9EAD2FCB2A54}" sibTransId="{BCC9FB81-E95F-4100-B56C-DA3D888A89DF}"/>
    <dgm:cxn modelId="{7D60AD9F-8B86-418A-A25B-5905A933B4E5}" type="presOf" srcId="{A4B9F518-87A4-44C3-A441-ECF82E593D5F}" destId="{1BAA84D1-B9DF-40E8-BFAB-DD096BBD783A}" srcOrd="0" destOrd="1" presId="urn:microsoft.com/office/officeart/2005/8/layout/vList2"/>
    <dgm:cxn modelId="{ABE9CD99-6A99-4DCF-A7D3-D81F908B0583}" type="presOf" srcId="{2E5EFFBB-EB19-4016-A6F6-3017B3A9878F}" destId="{18FADA3A-5CCC-48D2-89D8-D8B88494E659}" srcOrd="0" destOrd="0" presId="urn:microsoft.com/office/officeart/2005/8/layout/vList2"/>
    <dgm:cxn modelId="{88D9EE1E-2701-4A69-AE28-996CB91934B3}" type="presOf" srcId="{42376532-BB7E-4AF7-A68C-F6B14029DEE2}" destId="{1BAA84D1-B9DF-40E8-BFAB-DD096BBD783A}" srcOrd="0" destOrd="2" presId="urn:microsoft.com/office/officeart/2005/8/layout/vList2"/>
    <dgm:cxn modelId="{6A4CD621-F845-4AA7-A53B-732CEFFD1559}" srcId="{2E5EFFBB-EB19-4016-A6F6-3017B3A9878F}" destId="{DA01179E-7786-4863-9B9C-7AEBDB804A78}" srcOrd="0" destOrd="0" parTransId="{155CFE99-7D6B-4762-BE44-33B12EE58164}" sibTransId="{E214E44C-8BE4-4E95-8A06-0BDDBA149054}"/>
    <dgm:cxn modelId="{18E1E674-8282-42D6-99EA-DCC7ED06C992}" srcId="{DA01179E-7786-4863-9B9C-7AEBDB804A78}" destId="{A4B9F518-87A4-44C3-A441-ECF82E593D5F}" srcOrd="1" destOrd="0" parTransId="{9D43CB0F-540D-4727-8833-EDEA7DC6B056}" sibTransId="{19F730BA-6D80-481B-936F-7951627E7174}"/>
    <dgm:cxn modelId="{1307FE29-CFAF-4B5C-B25F-5D7784B226C6}" type="presParOf" srcId="{18FADA3A-5CCC-48D2-89D8-D8B88494E659}" destId="{971292D5-1CBA-4D36-AE8F-E7822583F813}" srcOrd="0" destOrd="0" presId="urn:microsoft.com/office/officeart/2005/8/layout/vList2"/>
    <dgm:cxn modelId="{16AA3BE4-E408-4618-BD56-E579BA3CBF71}" type="presParOf" srcId="{18FADA3A-5CCC-48D2-89D8-D8B88494E659}" destId="{1BAA84D1-B9DF-40E8-BFAB-DD096BBD783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F08DFF-B85E-468C-B453-E1FBA4F964F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3B25CB0-0D60-43B6-BA3B-8BA725BC5C66}">
      <dgm:prSet phldrT="[Text]" custT="1"/>
      <dgm:spPr/>
      <dgm:t>
        <a:bodyPr/>
        <a:lstStyle/>
        <a:p>
          <a:r>
            <a:rPr lang="en-US" sz="2000" b="0" dirty="0"/>
            <a:t>Commonly used in high-rise buildings and hospitals as a means of passing through a fire-barrier wall that separates two fire compartments in a structure</a:t>
          </a:r>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460712CD-11DA-4AE9-973B-52A6FE2E745A}">
      <dgm:prSet custT="1"/>
      <dgm:spPr>
        <a:solidFill>
          <a:schemeClr val="accent6">
            <a:lumMod val="75000"/>
          </a:schemeClr>
        </a:solidFill>
      </dgm:spPr>
      <dgm:t>
        <a:bodyPr/>
        <a:lstStyle/>
        <a:p>
          <a:r>
            <a:rPr lang="en-US" sz="2000" b="0" dirty="0"/>
            <a:t>May be substituted for other exits if they do not compose more than 50 percent of the total exit capacity of the building</a:t>
          </a:r>
        </a:p>
      </dgm:t>
    </dgm:pt>
    <dgm:pt modelId="{902B660E-D65D-4D81-829C-707872376C23}" type="parTrans" cxnId="{09637033-6213-47A5-B807-2437A2504228}">
      <dgm:prSet/>
      <dgm:spPr/>
      <dgm:t>
        <a:bodyPr/>
        <a:lstStyle/>
        <a:p>
          <a:endParaRPr lang="en-US"/>
        </a:p>
      </dgm:t>
    </dgm:pt>
    <dgm:pt modelId="{EF974B92-BDE0-468D-BEA0-9989DFC099C4}" type="sibTrans" cxnId="{09637033-6213-47A5-B807-2437A2504228}">
      <dgm:prSet/>
      <dgm:spPr/>
      <dgm:t>
        <a:bodyPr/>
        <a:lstStyle/>
        <a:p>
          <a:endParaRPr lang="en-US"/>
        </a:p>
      </dgm:t>
    </dgm:pt>
    <dgm:pt modelId="{17F1989C-3036-4D8B-ADCF-61C65B46477C}" type="pres">
      <dgm:prSet presAssocID="{95F08DFF-B85E-468C-B453-E1FBA4F964F1}" presName="linear" presStyleCnt="0">
        <dgm:presLayoutVars>
          <dgm:animLvl val="lvl"/>
          <dgm:resizeHandles val="exact"/>
        </dgm:presLayoutVars>
      </dgm:prSet>
      <dgm:spPr/>
      <dgm:t>
        <a:bodyPr/>
        <a:lstStyle/>
        <a:p>
          <a:endParaRPr lang="en-US"/>
        </a:p>
      </dgm:t>
    </dgm:pt>
    <dgm:pt modelId="{6E3042E5-5E93-4250-B0F1-B4A6AC5B02BA}" type="pres">
      <dgm:prSet presAssocID="{D3B25CB0-0D60-43B6-BA3B-8BA725BC5C66}" presName="parentText" presStyleLbl="node1" presStyleIdx="0" presStyleCnt="2">
        <dgm:presLayoutVars>
          <dgm:chMax val="0"/>
          <dgm:bulletEnabled val="1"/>
        </dgm:presLayoutVars>
      </dgm:prSet>
      <dgm:spPr/>
      <dgm:t>
        <a:bodyPr/>
        <a:lstStyle/>
        <a:p>
          <a:endParaRPr lang="en-US"/>
        </a:p>
      </dgm:t>
    </dgm:pt>
    <dgm:pt modelId="{ADAFE6E6-98C2-4B8A-A4E8-A93595DCE196}" type="pres">
      <dgm:prSet presAssocID="{3D34F040-E4BA-4EB6-AA3A-6F74669B834E}" presName="spacer" presStyleCnt="0"/>
      <dgm:spPr/>
    </dgm:pt>
    <dgm:pt modelId="{06C3CB9A-46DD-4B41-B0E5-40FB5262840C}" type="pres">
      <dgm:prSet presAssocID="{460712CD-11DA-4AE9-973B-52A6FE2E745A}" presName="parentText" presStyleLbl="node1" presStyleIdx="1" presStyleCnt="2">
        <dgm:presLayoutVars>
          <dgm:chMax val="0"/>
          <dgm:bulletEnabled val="1"/>
        </dgm:presLayoutVars>
      </dgm:prSet>
      <dgm:spPr/>
      <dgm:t>
        <a:bodyPr/>
        <a:lstStyle/>
        <a:p>
          <a:endParaRPr lang="en-US"/>
        </a:p>
      </dgm:t>
    </dgm:pt>
  </dgm:ptLst>
  <dgm:cxnLst>
    <dgm:cxn modelId="{960C592C-CB9B-407C-8E1A-2857BD94BD7D}" type="presOf" srcId="{460712CD-11DA-4AE9-973B-52A6FE2E745A}" destId="{06C3CB9A-46DD-4B41-B0E5-40FB5262840C}" srcOrd="0" destOrd="0" presId="urn:microsoft.com/office/officeart/2005/8/layout/vList2"/>
    <dgm:cxn modelId="{C12734A0-8593-4BB9-B55D-A02BD054D6D7}" srcId="{95F08DFF-B85E-468C-B453-E1FBA4F964F1}" destId="{D3B25CB0-0D60-43B6-BA3B-8BA725BC5C66}" srcOrd="0" destOrd="0" parTransId="{00150698-205F-4A4E-8B5D-F71EDF7141FE}" sibTransId="{3D34F040-E4BA-4EB6-AA3A-6F74669B834E}"/>
    <dgm:cxn modelId="{1A76A33E-B083-4A2B-ABD3-3408C7394C0A}" type="presOf" srcId="{95F08DFF-B85E-468C-B453-E1FBA4F964F1}" destId="{17F1989C-3036-4D8B-ADCF-61C65B46477C}" srcOrd="0" destOrd="0" presId="urn:microsoft.com/office/officeart/2005/8/layout/vList2"/>
    <dgm:cxn modelId="{0C031244-A08E-43B6-838F-3FADCEC243DF}" type="presOf" srcId="{D3B25CB0-0D60-43B6-BA3B-8BA725BC5C66}" destId="{6E3042E5-5E93-4250-B0F1-B4A6AC5B02BA}" srcOrd="0" destOrd="0" presId="urn:microsoft.com/office/officeart/2005/8/layout/vList2"/>
    <dgm:cxn modelId="{09637033-6213-47A5-B807-2437A2504228}" srcId="{95F08DFF-B85E-468C-B453-E1FBA4F964F1}" destId="{460712CD-11DA-4AE9-973B-52A6FE2E745A}" srcOrd="1" destOrd="0" parTransId="{902B660E-D65D-4D81-829C-707872376C23}" sibTransId="{EF974B92-BDE0-468D-BEA0-9989DFC099C4}"/>
    <dgm:cxn modelId="{4C6322B0-21B5-4425-8EC1-6A54D6F4B04D}" type="presParOf" srcId="{17F1989C-3036-4D8B-ADCF-61C65B46477C}" destId="{6E3042E5-5E93-4250-B0F1-B4A6AC5B02BA}" srcOrd="0" destOrd="0" presId="urn:microsoft.com/office/officeart/2005/8/layout/vList2"/>
    <dgm:cxn modelId="{7170C817-2999-4F37-81A8-34A8893AA180}" type="presParOf" srcId="{17F1989C-3036-4D8B-ADCF-61C65B46477C}" destId="{ADAFE6E6-98C2-4B8A-A4E8-A93595DCE196}" srcOrd="1" destOrd="0" presId="urn:microsoft.com/office/officeart/2005/8/layout/vList2"/>
    <dgm:cxn modelId="{4EDB0704-CB98-4186-9223-F0CF956E4225}" type="presParOf" srcId="{17F1989C-3036-4D8B-ADCF-61C65B46477C}" destId="{06C3CB9A-46DD-4B41-B0E5-40FB5262840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F08DFF-B85E-468C-B453-E1FBA4F964F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3B25CB0-0D60-43B6-BA3B-8BA725BC5C66}">
      <dgm:prSet phldrT="[Text]" custT="1"/>
      <dgm:spPr/>
      <dgm:t>
        <a:bodyPr/>
        <a:lstStyle/>
        <a:p>
          <a:r>
            <a:rPr lang="en-US" sz="2000" b="0" dirty="0" smtClean="0"/>
            <a:t>Means </a:t>
          </a:r>
          <a:r>
            <a:rPr lang="en-US" sz="2000" b="0" dirty="0"/>
            <a:t>of egress from one building </a:t>
          </a:r>
          <a:r>
            <a:rPr lang="en-US" sz="2000" b="0" dirty="0" smtClean="0"/>
            <a:t>to </a:t>
          </a:r>
          <a:r>
            <a:rPr lang="en-US" sz="2000" b="0" dirty="0"/>
            <a:t>area of refuge in another building on a</a:t>
          </a:r>
          <a:r>
            <a:rPr lang="en-US" sz="2000" dirty="0"/>
            <a:t>pproximately the same level</a:t>
          </a:r>
          <a:endParaRPr lang="en-US" sz="2000" b="0" dirty="0"/>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8D5F08CE-13E4-4A69-8FA5-AA9CC6DDAA3D}">
      <dgm:prSet phldrT="[Text]" custT="1"/>
      <dgm:spPr>
        <a:solidFill>
          <a:schemeClr val="accent2">
            <a:lumMod val="75000"/>
          </a:schemeClr>
        </a:solidFill>
      </dgm:spPr>
      <dgm:t>
        <a:bodyPr/>
        <a:lstStyle/>
        <a:p>
          <a:r>
            <a:rPr lang="en-US" sz="2000" b="0" dirty="0" smtClean="0"/>
            <a:t>Means </a:t>
          </a:r>
          <a:r>
            <a:rPr lang="en-US" sz="2000" b="0" dirty="0"/>
            <a:t>of egress through a fire barrier or fire wall </a:t>
          </a:r>
          <a:r>
            <a:rPr lang="en-US" sz="2000" b="0" dirty="0" smtClean="0"/>
            <a:t>to </a:t>
          </a:r>
          <a:r>
            <a:rPr lang="en-US" sz="2000" b="0" dirty="0"/>
            <a:t>area of refuge in the building on a</a:t>
          </a:r>
          <a:r>
            <a:rPr lang="en-US" sz="2000" dirty="0"/>
            <a:t>pproximately the same level</a:t>
          </a:r>
          <a:r>
            <a:rPr lang="en-US" sz="2000" b="0" dirty="0"/>
            <a:t> that provides protection from smoke and fire</a:t>
          </a:r>
        </a:p>
      </dgm:t>
    </dgm:pt>
    <dgm:pt modelId="{2426901F-3169-4CD4-AA92-56B069AF9802}" type="parTrans" cxnId="{76D57A8D-63D4-4D24-9062-B1803DF73308}">
      <dgm:prSet/>
      <dgm:spPr/>
      <dgm:t>
        <a:bodyPr/>
        <a:lstStyle/>
        <a:p>
          <a:endParaRPr lang="en-US"/>
        </a:p>
      </dgm:t>
    </dgm:pt>
    <dgm:pt modelId="{96BE2F21-328D-4B6E-BF57-EE7E1206F98A}" type="sibTrans" cxnId="{76D57A8D-63D4-4D24-9062-B1803DF73308}">
      <dgm:prSet/>
      <dgm:spPr/>
      <dgm:t>
        <a:bodyPr/>
        <a:lstStyle/>
        <a:p>
          <a:endParaRPr lang="en-US"/>
        </a:p>
      </dgm:t>
    </dgm:pt>
    <dgm:pt modelId="{17F1989C-3036-4D8B-ADCF-61C65B46477C}" type="pres">
      <dgm:prSet presAssocID="{95F08DFF-B85E-468C-B453-E1FBA4F964F1}" presName="linear" presStyleCnt="0">
        <dgm:presLayoutVars>
          <dgm:animLvl val="lvl"/>
          <dgm:resizeHandles val="exact"/>
        </dgm:presLayoutVars>
      </dgm:prSet>
      <dgm:spPr/>
      <dgm:t>
        <a:bodyPr/>
        <a:lstStyle/>
        <a:p>
          <a:endParaRPr lang="en-US"/>
        </a:p>
      </dgm:t>
    </dgm:pt>
    <dgm:pt modelId="{6E3042E5-5E93-4250-B0F1-B4A6AC5B02BA}" type="pres">
      <dgm:prSet presAssocID="{D3B25CB0-0D60-43B6-BA3B-8BA725BC5C66}" presName="parentText" presStyleLbl="node1" presStyleIdx="0" presStyleCnt="2">
        <dgm:presLayoutVars>
          <dgm:chMax val="0"/>
          <dgm:bulletEnabled val="1"/>
        </dgm:presLayoutVars>
      </dgm:prSet>
      <dgm:spPr/>
      <dgm:t>
        <a:bodyPr/>
        <a:lstStyle/>
        <a:p>
          <a:endParaRPr lang="en-US"/>
        </a:p>
      </dgm:t>
    </dgm:pt>
    <dgm:pt modelId="{ADAFE6E6-98C2-4B8A-A4E8-A93595DCE196}" type="pres">
      <dgm:prSet presAssocID="{3D34F040-E4BA-4EB6-AA3A-6F74669B834E}" presName="spacer" presStyleCnt="0"/>
      <dgm:spPr/>
    </dgm:pt>
    <dgm:pt modelId="{1DB71F8D-6882-4344-8C5B-E338485ABC9F}" type="pres">
      <dgm:prSet presAssocID="{8D5F08CE-13E4-4A69-8FA5-AA9CC6DDAA3D}" presName="parentText" presStyleLbl="node1" presStyleIdx="1" presStyleCnt="2" custLinFactY="3187" custLinFactNeighborX="10379" custLinFactNeighborY="100000">
        <dgm:presLayoutVars>
          <dgm:chMax val="0"/>
          <dgm:bulletEnabled val="1"/>
        </dgm:presLayoutVars>
      </dgm:prSet>
      <dgm:spPr/>
      <dgm:t>
        <a:bodyPr/>
        <a:lstStyle/>
        <a:p>
          <a:endParaRPr lang="en-US"/>
        </a:p>
      </dgm:t>
    </dgm:pt>
  </dgm:ptLst>
  <dgm:cxnLst>
    <dgm:cxn modelId="{C12734A0-8593-4BB9-B55D-A02BD054D6D7}" srcId="{95F08DFF-B85E-468C-B453-E1FBA4F964F1}" destId="{D3B25CB0-0D60-43B6-BA3B-8BA725BC5C66}" srcOrd="0" destOrd="0" parTransId="{00150698-205F-4A4E-8B5D-F71EDF7141FE}" sibTransId="{3D34F040-E4BA-4EB6-AA3A-6F74669B834E}"/>
    <dgm:cxn modelId="{8E9763E9-D6D9-4B47-81B0-852FC691A795}" type="presOf" srcId="{95F08DFF-B85E-468C-B453-E1FBA4F964F1}" destId="{17F1989C-3036-4D8B-ADCF-61C65B46477C}" srcOrd="0" destOrd="0" presId="urn:microsoft.com/office/officeart/2005/8/layout/vList2"/>
    <dgm:cxn modelId="{D7D81348-149E-42A0-92B7-F838E71B0522}" type="presOf" srcId="{8D5F08CE-13E4-4A69-8FA5-AA9CC6DDAA3D}" destId="{1DB71F8D-6882-4344-8C5B-E338485ABC9F}" srcOrd="0" destOrd="0" presId="urn:microsoft.com/office/officeart/2005/8/layout/vList2"/>
    <dgm:cxn modelId="{76D57A8D-63D4-4D24-9062-B1803DF73308}" srcId="{95F08DFF-B85E-468C-B453-E1FBA4F964F1}" destId="{8D5F08CE-13E4-4A69-8FA5-AA9CC6DDAA3D}" srcOrd="1" destOrd="0" parTransId="{2426901F-3169-4CD4-AA92-56B069AF9802}" sibTransId="{96BE2F21-328D-4B6E-BF57-EE7E1206F98A}"/>
    <dgm:cxn modelId="{EA477E9A-9772-4B00-930E-0705AB00B10A}" type="presOf" srcId="{D3B25CB0-0D60-43B6-BA3B-8BA725BC5C66}" destId="{6E3042E5-5E93-4250-B0F1-B4A6AC5B02BA}" srcOrd="0" destOrd="0" presId="urn:microsoft.com/office/officeart/2005/8/layout/vList2"/>
    <dgm:cxn modelId="{E981D3E9-2906-4642-B165-CB2D05535111}" type="presParOf" srcId="{17F1989C-3036-4D8B-ADCF-61C65B46477C}" destId="{6E3042E5-5E93-4250-B0F1-B4A6AC5B02BA}" srcOrd="0" destOrd="0" presId="urn:microsoft.com/office/officeart/2005/8/layout/vList2"/>
    <dgm:cxn modelId="{01681C4D-851E-4482-9995-97081369F697}" type="presParOf" srcId="{17F1989C-3036-4D8B-ADCF-61C65B46477C}" destId="{ADAFE6E6-98C2-4B8A-A4E8-A93595DCE196}" srcOrd="1" destOrd="0" presId="urn:microsoft.com/office/officeart/2005/8/layout/vList2"/>
    <dgm:cxn modelId="{33C90892-CAAC-4D82-B7F2-B7ACA1ABFA3E}" type="presParOf" srcId="{17F1989C-3036-4D8B-ADCF-61C65B46477C}" destId="{1DB71F8D-6882-4344-8C5B-E338485ABC9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F2E7BD-3AE8-4F53-8CF5-0A609561FC6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4EC3B3B-7917-43EB-914A-5AA56C84A3F2}">
      <dgm:prSet phldrT="[Text]" custT="1"/>
      <dgm:spPr/>
      <dgm:t>
        <a:bodyPr/>
        <a:lstStyle/>
        <a:p>
          <a:r>
            <a:rPr lang="en-US" sz="2400" b="0" dirty="0" smtClean="0"/>
            <a:t>1½-</a:t>
          </a:r>
          <a:r>
            <a:rPr lang="en-US" sz="2400" b="0" dirty="0"/>
            <a:t>hour fire-rated door assembly would be installed in the fire barrier to permit movement between the two compartments</a:t>
          </a:r>
        </a:p>
      </dgm:t>
    </dgm:pt>
    <dgm:pt modelId="{18DE329B-0FFA-467A-B06C-CAF0065D6690}" type="parTrans" cxnId="{E93FBDF8-84D1-4581-B23A-12B2A7F26B8E}">
      <dgm:prSet/>
      <dgm:spPr/>
      <dgm:t>
        <a:bodyPr/>
        <a:lstStyle/>
        <a:p>
          <a:endParaRPr lang="en-US"/>
        </a:p>
      </dgm:t>
    </dgm:pt>
    <dgm:pt modelId="{2F39E382-15EB-464E-8C74-C75539E87FC8}" type="sibTrans" cxnId="{E93FBDF8-84D1-4581-B23A-12B2A7F26B8E}">
      <dgm:prSet/>
      <dgm:spPr/>
      <dgm:t>
        <a:bodyPr/>
        <a:lstStyle/>
        <a:p>
          <a:endParaRPr lang="en-US"/>
        </a:p>
      </dgm:t>
    </dgm:pt>
    <dgm:pt modelId="{C5D2D80D-897D-47C0-BF14-71F32FC81D86}">
      <dgm:prSet custT="1"/>
      <dgm:spPr>
        <a:solidFill>
          <a:schemeClr val="accent2">
            <a:lumMod val="75000"/>
          </a:schemeClr>
        </a:solidFill>
      </dgm:spPr>
      <dgm:t>
        <a:bodyPr/>
        <a:lstStyle/>
        <a:p>
          <a:r>
            <a:rPr lang="en-US" sz="2400" b="0" dirty="0"/>
            <a:t>Doors must swing in the direction of exit travel, so double doors are required if the area on both sides of the wall is used as part of the means of egress</a:t>
          </a:r>
        </a:p>
      </dgm:t>
    </dgm:pt>
    <dgm:pt modelId="{B14BF1D2-C345-41D3-A294-EE61E2E8831C}" type="parTrans" cxnId="{CA502AD5-5574-407E-8ABF-12E7882CA98F}">
      <dgm:prSet/>
      <dgm:spPr/>
      <dgm:t>
        <a:bodyPr/>
        <a:lstStyle/>
        <a:p>
          <a:endParaRPr lang="en-US"/>
        </a:p>
      </dgm:t>
    </dgm:pt>
    <dgm:pt modelId="{A648A837-05B7-4A8E-B969-1C1291CE3212}" type="sibTrans" cxnId="{CA502AD5-5574-407E-8ABF-12E7882CA98F}">
      <dgm:prSet/>
      <dgm:spPr/>
      <dgm:t>
        <a:bodyPr/>
        <a:lstStyle/>
        <a:p>
          <a:endParaRPr lang="en-US"/>
        </a:p>
      </dgm:t>
    </dgm:pt>
    <dgm:pt modelId="{D0F4D682-05CB-47A8-BBA6-4C4BEBDA04FA}" type="pres">
      <dgm:prSet presAssocID="{1DF2E7BD-3AE8-4F53-8CF5-0A609561FC68}" presName="linear" presStyleCnt="0">
        <dgm:presLayoutVars>
          <dgm:animLvl val="lvl"/>
          <dgm:resizeHandles val="exact"/>
        </dgm:presLayoutVars>
      </dgm:prSet>
      <dgm:spPr/>
      <dgm:t>
        <a:bodyPr/>
        <a:lstStyle/>
        <a:p>
          <a:endParaRPr lang="en-US"/>
        </a:p>
      </dgm:t>
    </dgm:pt>
    <dgm:pt modelId="{1467E834-C1C8-45AA-9CAB-66A42E1DC313}" type="pres">
      <dgm:prSet presAssocID="{64EC3B3B-7917-43EB-914A-5AA56C84A3F2}" presName="parentText" presStyleLbl="node1" presStyleIdx="0" presStyleCnt="2">
        <dgm:presLayoutVars>
          <dgm:chMax val="0"/>
          <dgm:bulletEnabled val="1"/>
        </dgm:presLayoutVars>
      </dgm:prSet>
      <dgm:spPr/>
      <dgm:t>
        <a:bodyPr/>
        <a:lstStyle/>
        <a:p>
          <a:endParaRPr lang="en-US"/>
        </a:p>
      </dgm:t>
    </dgm:pt>
    <dgm:pt modelId="{B931FE02-60BD-4029-B1AB-4B438F6C08EF}" type="pres">
      <dgm:prSet presAssocID="{2F39E382-15EB-464E-8C74-C75539E87FC8}" presName="spacer" presStyleCnt="0"/>
      <dgm:spPr/>
    </dgm:pt>
    <dgm:pt modelId="{F4BF4E56-AD22-462F-9762-486EB6229C2E}" type="pres">
      <dgm:prSet presAssocID="{C5D2D80D-897D-47C0-BF14-71F32FC81D86}" presName="parentText" presStyleLbl="node1" presStyleIdx="1" presStyleCnt="2">
        <dgm:presLayoutVars>
          <dgm:chMax val="0"/>
          <dgm:bulletEnabled val="1"/>
        </dgm:presLayoutVars>
      </dgm:prSet>
      <dgm:spPr/>
      <dgm:t>
        <a:bodyPr/>
        <a:lstStyle/>
        <a:p>
          <a:endParaRPr lang="en-US"/>
        </a:p>
      </dgm:t>
    </dgm:pt>
  </dgm:ptLst>
  <dgm:cxnLst>
    <dgm:cxn modelId="{26E6F808-0558-4A2B-BB76-8551F9964E6B}" type="presOf" srcId="{1DF2E7BD-3AE8-4F53-8CF5-0A609561FC68}" destId="{D0F4D682-05CB-47A8-BBA6-4C4BEBDA04FA}" srcOrd="0" destOrd="0" presId="urn:microsoft.com/office/officeart/2005/8/layout/vList2"/>
    <dgm:cxn modelId="{CA502AD5-5574-407E-8ABF-12E7882CA98F}" srcId="{1DF2E7BD-3AE8-4F53-8CF5-0A609561FC68}" destId="{C5D2D80D-897D-47C0-BF14-71F32FC81D86}" srcOrd="1" destOrd="0" parTransId="{B14BF1D2-C345-41D3-A294-EE61E2E8831C}" sibTransId="{A648A837-05B7-4A8E-B969-1C1291CE3212}"/>
    <dgm:cxn modelId="{FE00F9F9-74F3-422C-B642-D654CD43DADB}" type="presOf" srcId="{64EC3B3B-7917-43EB-914A-5AA56C84A3F2}" destId="{1467E834-C1C8-45AA-9CAB-66A42E1DC313}" srcOrd="0" destOrd="0" presId="urn:microsoft.com/office/officeart/2005/8/layout/vList2"/>
    <dgm:cxn modelId="{36E476BF-3633-49E3-98EB-B8F7BBA7BC3B}" type="presOf" srcId="{C5D2D80D-897D-47C0-BF14-71F32FC81D86}" destId="{F4BF4E56-AD22-462F-9762-486EB6229C2E}" srcOrd="0" destOrd="0" presId="urn:microsoft.com/office/officeart/2005/8/layout/vList2"/>
    <dgm:cxn modelId="{E93FBDF8-84D1-4581-B23A-12B2A7F26B8E}" srcId="{1DF2E7BD-3AE8-4F53-8CF5-0A609561FC68}" destId="{64EC3B3B-7917-43EB-914A-5AA56C84A3F2}" srcOrd="0" destOrd="0" parTransId="{18DE329B-0FFA-467A-B06C-CAF0065D6690}" sibTransId="{2F39E382-15EB-464E-8C74-C75539E87FC8}"/>
    <dgm:cxn modelId="{0DE47C11-5AE8-4CBE-AA11-BEC5DADBEF85}" type="presParOf" srcId="{D0F4D682-05CB-47A8-BBA6-4C4BEBDA04FA}" destId="{1467E834-C1C8-45AA-9CAB-66A42E1DC313}" srcOrd="0" destOrd="0" presId="urn:microsoft.com/office/officeart/2005/8/layout/vList2"/>
    <dgm:cxn modelId="{6A472A75-7AB2-4B7A-9CC1-68E88F058657}" type="presParOf" srcId="{D0F4D682-05CB-47A8-BBA6-4C4BEBDA04FA}" destId="{B931FE02-60BD-4029-B1AB-4B438F6C08EF}" srcOrd="1" destOrd="0" presId="urn:microsoft.com/office/officeart/2005/8/layout/vList2"/>
    <dgm:cxn modelId="{BE12C421-3B3E-4BC3-BCA6-637640CD315E}" type="presParOf" srcId="{D0F4D682-05CB-47A8-BBA6-4C4BEBDA04FA}" destId="{F4BF4E56-AD22-462F-9762-486EB6229C2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5F08DFF-B85E-468C-B453-E1FBA4F964F1}" type="doc">
      <dgm:prSet loTypeId="urn:microsoft.com/office/officeart/2005/8/layout/vList2" loCatId="list" qsTypeId="urn:microsoft.com/office/officeart/2005/8/quickstyle/3d4" qsCatId="3D" csTypeId="urn:microsoft.com/office/officeart/2005/8/colors/accent2_2" csCatId="accent2" phldr="1"/>
      <dgm:spPr/>
      <dgm:t>
        <a:bodyPr/>
        <a:lstStyle/>
        <a:p>
          <a:endParaRPr lang="en-US"/>
        </a:p>
      </dgm:t>
    </dgm:pt>
    <dgm:pt modelId="{D3B25CB0-0D60-43B6-BA3B-8BA725BC5C66}">
      <dgm:prSet phldrT="[Text]" custT="1"/>
      <dgm:spPr/>
      <dgm:t>
        <a:bodyPr/>
        <a:lstStyle/>
        <a:p>
          <a:r>
            <a:rPr lang="en-US" sz="1800" dirty="0">
              <a:solidFill>
                <a:schemeClr val="tx1"/>
              </a:solidFill>
            </a:rPr>
            <a:t>Stairways or stair enclosures designed to limit </a:t>
          </a:r>
          <a:r>
            <a:rPr lang="en-US" sz="1800" dirty="0" smtClean="0">
              <a:solidFill>
                <a:schemeClr val="tx1"/>
              </a:solidFill>
            </a:rPr>
            <a:t>penetration </a:t>
          </a:r>
          <a:r>
            <a:rPr lang="en-US" sz="1800" dirty="0">
              <a:solidFill>
                <a:schemeClr val="tx1"/>
              </a:solidFill>
            </a:rPr>
            <a:t>of smoke, heat, and toxic gases into the stairway</a:t>
          </a:r>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1AD7BF8F-C213-4232-921C-DF1CFC5DE8D4}">
      <dgm:prSet custT="1"/>
      <dgm:spPr/>
      <dgm:t>
        <a:bodyPr/>
        <a:lstStyle/>
        <a:p>
          <a:r>
            <a:rPr lang="en-US" sz="1800" dirty="0">
              <a:solidFill>
                <a:schemeClr val="tx1"/>
              </a:solidFill>
            </a:rPr>
            <a:t>Provide </a:t>
          </a:r>
          <a:r>
            <a:rPr lang="en-US" sz="1800" dirty="0" smtClean="0">
              <a:solidFill>
                <a:schemeClr val="tx1"/>
              </a:solidFill>
            </a:rPr>
            <a:t>highest </a:t>
          </a:r>
          <a:r>
            <a:rPr lang="en-US" sz="1800" dirty="0">
              <a:solidFill>
                <a:schemeClr val="tx1"/>
              </a:solidFill>
            </a:rPr>
            <a:t>degree of fire protection for stair enclosures that the model codes require</a:t>
          </a:r>
        </a:p>
      </dgm:t>
    </dgm:pt>
    <dgm:pt modelId="{53BE0696-F10E-4769-BCC1-1F009F1F54B4}" type="parTrans" cxnId="{B8803456-1BEF-4950-A70C-9BE5F14C258D}">
      <dgm:prSet/>
      <dgm:spPr/>
      <dgm:t>
        <a:bodyPr/>
        <a:lstStyle/>
        <a:p>
          <a:endParaRPr lang="en-US"/>
        </a:p>
      </dgm:t>
    </dgm:pt>
    <dgm:pt modelId="{B4900A15-4601-4117-92F3-5D76FF655C86}" type="sibTrans" cxnId="{B8803456-1BEF-4950-A70C-9BE5F14C258D}">
      <dgm:prSet/>
      <dgm:spPr/>
      <dgm:t>
        <a:bodyPr/>
        <a:lstStyle/>
        <a:p>
          <a:endParaRPr lang="en-US"/>
        </a:p>
      </dgm:t>
    </dgm:pt>
    <dgm:pt modelId="{FC405BB2-7B07-4FD3-8598-EE8DBFB72AF8}">
      <dgm:prSet phldrT="[Text]" custT="1"/>
      <dgm:spPr/>
      <dgm:t>
        <a:bodyPr/>
        <a:lstStyle/>
        <a:p>
          <a:r>
            <a:rPr lang="en-US" sz="1800" dirty="0">
              <a:solidFill>
                <a:schemeClr val="tx1"/>
              </a:solidFill>
            </a:rPr>
            <a:t>Sometimes referred to as smoke towers </a:t>
          </a:r>
        </a:p>
      </dgm:t>
    </dgm:pt>
    <dgm:pt modelId="{2B3EA6BC-23FB-4227-917F-DB853F4C74E7}" type="parTrans" cxnId="{4C88336C-421B-47A5-AD25-F5B4EE2A7CCE}">
      <dgm:prSet/>
      <dgm:spPr/>
      <dgm:t>
        <a:bodyPr/>
        <a:lstStyle/>
        <a:p>
          <a:endParaRPr lang="en-US"/>
        </a:p>
      </dgm:t>
    </dgm:pt>
    <dgm:pt modelId="{7801B159-BB1B-4A43-8010-D8A673E56E82}" type="sibTrans" cxnId="{4C88336C-421B-47A5-AD25-F5B4EE2A7CCE}">
      <dgm:prSet/>
      <dgm:spPr/>
      <dgm:t>
        <a:bodyPr/>
        <a:lstStyle/>
        <a:p>
          <a:endParaRPr lang="en-US"/>
        </a:p>
      </dgm:t>
    </dgm:pt>
    <dgm:pt modelId="{3C98A317-AE45-4433-9DA1-0464841BDAD2}">
      <dgm:prSet custT="1"/>
      <dgm:spPr/>
      <dgm:t>
        <a:bodyPr/>
        <a:lstStyle/>
        <a:p>
          <a:r>
            <a:rPr lang="en-US" sz="1800" dirty="0">
              <a:solidFill>
                <a:schemeClr val="tx1"/>
              </a:solidFill>
            </a:rPr>
            <a:t>Pressurization or </a:t>
          </a:r>
          <a:r>
            <a:rPr lang="en-US" sz="1800" dirty="0" smtClean="0">
              <a:solidFill>
                <a:schemeClr val="tx1"/>
              </a:solidFill>
            </a:rPr>
            <a:t>use </a:t>
          </a:r>
          <a:r>
            <a:rPr lang="en-US" sz="1800" dirty="0">
              <a:solidFill>
                <a:schemeClr val="tx1"/>
              </a:solidFill>
            </a:rPr>
            <a:t>of ventilation can make a stair enclosure smokeproof</a:t>
          </a:r>
        </a:p>
      </dgm:t>
    </dgm:pt>
    <dgm:pt modelId="{DA38D3FC-4FD3-4F1C-8D75-31F9AAB98CFA}" type="parTrans" cxnId="{F18E1A7D-89D4-41E5-87DF-8E3FB429670B}">
      <dgm:prSet/>
      <dgm:spPr/>
      <dgm:t>
        <a:bodyPr/>
        <a:lstStyle/>
        <a:p>
          <a:endParaRPr lang="en-US"/>
        </a:p>
      </dgm:t>
    </dgm:pt>
    <dgm:pt modelId="{FC081C2F-C55C-4C7C-A5E1-7A134BC07535}" type="sibTrans" cxnId="{F18E1A7D-89D4-41E5-87DF-8E3FB429670B}">
      <dgm:prSet/>
      <dgm:spPr/>
      <dgm:t>
        <a:bodyPr/>
        <a:lstStyle/>
        <a:p>
          <a:endParaRPr lang="en-US"/>
        </a:p>
      </dgm:t>
    </dgm:pt>
    <dgm:pt modelId="{3ADBD231-687D-4968-A775-C12DC32C903E}">
      <dgm:prSet custT="1"/>
      <dgm:spPr/>
      <dgm:t>
        <a:bodyPr/>
        <a:lstStyle/>
        <a:p>
          <a:r>
            <a:rPr lang="en-US" sz="1800" dirty="0">
              <a:solidFill>
                <a:schemeClr val="tx1"/>
              </a:solidFill>
            </a:rPr>
            <a:t>Occupants enter through a vestibule or outside balcony</a:t>
          </a:r>
        </a:p>
      </dgm:t>
    </dgm:pt>
    <dgm:pt modelId="{DC7F5978-F7DF-4653-82BA-F1124B17CE57}" type="parTrans" cxnId="{14CF8E5E-39AC-47CA-811A-C160B47E2885}">
      <dgm:prSet/>
      <dgm:spPr/>
      <dgm:t>
        <a:bodyPr/>
        <a:lstStyle/>
        <a:p>
          <a:endParaRPr lang="en-US"/>
        </a:p>
      </dgm:t>
    </dgm:pt>
    <dgm:pt modelId="{A41B534C-AFAD-4415-AC75-04215F57A39E}" type="sibTrans" cxnId="{14CF8E5E-39AC-47CA-811A-C160B47E2885}">
      <dgm:prSet/>
      <dgm:spPr/>
      <dgm:t>
        <a:bodyPr/>
        <a:lstStyle/>
        <a:p>
          <a:endParaRPr lang="en-US"/>
        </a:p>
      </dgm:t>
    </dgm:pt>
    <dgm:pt modelId="{17F1989C-3036-4D8B-ADCF-61C65B46477C}" type="pres">
      <dgm:prSet presAssocID="{95F08DFF-B85E-468C-B453-E1FBA4F964F1}" presName="linear" presStyleCnt="0">
        <dgm:presLayoutVars>
          <dgm:animLvl val="lvl"/>
          <dgm:resizeHandles val="exact"/>
        </dgm:presLayoutVars>
      </dgm:prSet>
      <dgm:spPr/>
      <dgm:t>
        <a:bodyPr/>
        <a:lstStyle/>
        <a:p>
          <a:endParaRPr lang="en-US"/>
        </a:p>
      </dgm:t>
    </dgm:pt>
    <dgm:pt modelId="{6E3042E5-5E93-4250-B0F1-B4A6AC5B02BA}" type="pres">
      <dgm:prSet presAssocID="{D3B25CB0-0D60-43B6-BA3B-8BA725BC5C66}" presName="parentText" presStyleLbl="node1" presStyleIdx="0" presStyleCnt="5">
        <dgm:presLayoutVars>
          <dgm:chMax val="0"/>
          <dgm:bulletEnabled val="1"/>
        </dgm:presLayoutVars>
      </dgm:prSet>
      <dgm:spPr/>
      <dgm:t>
        <a:bodyPr/>
        <a:lstStyle/>
        <a:p>
          <a:endParaRPr lang="en-US"/>
        </a:p>
      </dgm:t>
    </dgm:pt>
    <dgm:pt modelId="{ADAFE6E6-98C2-4B8A-A4E8-A93595DCE196}" type="pres">
      <dgm:prSet presAssocID="{3D34F040-E4BA-4EB6-AA3A-6F74669B834E}" presName="spacer" presStyleCnt="0"/>
      <dgm:spPr/>
      <dgm:t>
        <a:bodyPr/>
        <a:lstStyle/>
        <a:p>
          <a:endParaRPr lang="en-US"/>
        </a:p>
      </dgm:t>
    </dgm:pt>
    <dgm:pt modelId="{4C01A95C-AEC8-48E2-81E0-547D92F8E833}" type="pres">
      <dgm:prSet presAssocID="{FC405BB2-7B07-4FD3-8598-EE8DBFB72AF8}" presName="parentText" presStyleLbl="node1" presStyleIdx="1" presStyleCnt="5">
        <dgm:presLayoutVars>
          <dgm:chMax val="0"/>
          <dgm:bulletEnabled val="1"/>
        </dgm:presLayoutVars>
      </dgm:prSet>
      <dgm:spPr/>
      <dgm:t>
        <a:bodyPr/>
        <a:lstStyle/>
        <a:p>
          <a:endParaRPr lang="en-US"/>
        </a:p>
      </dgm:t>
    </dgm:pt>
    <dgm:pt modelId="{664F88BE-E01F-4876-97BA-AF6BC7F0E43E}" type="pres">
      <dgm:prSet presAssocID="{7801B159-BB1B-4A43-8010-D8A673E56E82}" presName="spacer" presStyleCnt="0"/>
      <dgm:spPr/>
      <dgm:t>
        <a:bodyPr/>
        <a:lstStyle/>
        <a:p>
          <a:endParaRPr lang="en-US"/>
        </a:p>
      </dgm:t>
    </dgm:pt>
    <dgm:pt modelId="{F954C343-3809-4882-8219-9A9064BE799D}" type="pres">
      <dgm:prSet presAssocID="{1AD7BF8F-C213-4232-921C-DF1CFC5DE8D4}" presName="parentText" presStyleLbl="node1" presStyleIdx="2" presStyleCnt="5">
        <dgm:presLayoutVars>
          <dgm:chMax val="0"/>
          <dgm:bulletEnabled val="1"/>
        </dgm:presLayoutVars>
      </dgm:prSet>
      <dgm:spPr/>
      <dgm:t>
        <a:bodyPr/>
        <a:lstStyle/>
        <a:p>
          <a:endParaRPr lang="en-US"/>
        </a:p>
      </dgm:t>
    </dgm:pt>
    <dgm:pt modelId="{B2A3670B-B5F7-4458-A40E-3DB243324B5A}" type="pres">
      <dgm:prSet presAssocID="{B4900A15-4601-4117-92F3-5D76FF655C86}" presName="spacer" presStyleCnt="0"/>
      <dgm:spPr/>
      <dgm:t>
        <a:bodyPr/>
        <a:lstStyle/>
        <a:p>
          <a:endParaRPr lang="en-US"/>
        </a:p>
      </dgm:t>
    </dgm:pt>
    <dgm:pt modelId="{85011F53-F9B0-4EDE-90FD-4A4697B424B7}" type="pres">
      <dgm:prSet presAssocID="{3C98A317-AE45-4433-9DA1-0464841BDAD2}" presName="parentText" presStyleLbl="node1" presStyleIdx="3" presStyleCnt="5">
        <dgm:presLayoutVars>
          <dgm:chMax val="0"/>
          <dgm:bulletEnabled val="1"/>
        </dgm:presLayoutVars>
      </dgm:prSet>
      <dgm:spPr/>
      <dgm:t>
        <a:bodyPr/>
        <a:lstStyle/>
        <a:p>
          <a:endParaRPr lang="en-US"/>
        </a:p>
      </dgm:t>
    </dgm:pt>
    <dgm:pt modelId="{FC535C48-D3F1-400B-A8F9-9473AEEB04E7}" type="pres">
      <dgm:prSet presAssocID="{FC081C2F-C55C-4C7C-A5E1-7A134BC07535}" presName="spacer" presStyleCnt="0"/>
      <dgm:spPr/>
      <dgm:t>
        <a:bodyPr/>
        <a:lstStyle/>
        <a:p>
          <a:endParaRPr lang="en-US"/>
        </a:p>
      </dgm:t>
    </dgm:pt>
    <dgm:pt modelId="{F1FA22B8-F0B9-400C-B7A5-09DD07E74854}" type="pres">
      <dgm:prSet presAssocID="{3ADBD231-687D-4968-A775-C12DC32C903E}" presName="parentText" presStyleLbl="node1" presStyleIdx="4" presStyleCnt="5">
        <dgm:presLayoutVars>
          <dgm:chMax val="0"/>
          <dgm:bulletEnabled val="1"/>
        </dgm:presLayoutVars>
      </dgm:prSet>
      <dgm:spPr/>
      <dgm:t>
        <a:bodyPr/>
        <a:lstStyle/>
        <a:p>
          <a:endParaRPr lang="en-US"/>
        </a:p>
      </dgm:t>
    </dgm:pt>
  </dgm:ptLst>
  <dgm:cxnLst>
    <dgm:cxn modelId="{5F513AFB-A46E-4E3D-980E-9ADFE032E97D}" type="presOf" srcId="{D3B25CB0-0D60-43B6-BA3B-8BA725BC5C66}" destId="{6E3042E5-5E93-4250-B0F1-B4A6AC5B02BA}" srcOrd="0" destOrd="0" presId="urn:microsoft.com/office/officeart/2005/8/layout/vList2"/>
    <dgm:cxn modelId="{C12734A0-8593-4BB9-B55D-A02BD054D6D7}" srcId="{95F08DFF-B85E-468C-B453-E1FBA4F964F1}" destId="{D3B25CB0-0D60-43B6-BA3B-8BA725BC5C66}" srcOrd="0" destOrd="0" parTransId="{00150698-205F-4A4E-8B5D-F71EDF7141FE}" sibTransId="{3D34F040-E4BA-4EB6-AA3A-6F74669B834E}"/>
    <dgm:cxn modelId="{F18E1A7D-89D4-41E5-87DF-8E3FB429670B}" srcId="{95F08DFF-B85E-468C-B453-E1FBA4F964F1}" destId="{3C98A317-AE45-4433-9DA1-0464841BDAD2}" srcOrd="3" destOrd="0" parTransId="{DA38D3FC-4FD3-4F1C-8D75-31F9AAB98CFA}" sibTransId="{FC081C2F-C55C-4C7C-A5E1-7A134BC07535}"/>
    <dgm:cxn modelId="{14CF8E5E-39AC-47CA-811A-C160B47E2885}" srcId="{95F08DFF-B85E-468C-B453-E1FBA4F964F1}" destId="{3ADBD231-687D-4968-A775-C12DC32C903E}" srcOrd="4" destOrd="0" parTransId="{DC7F5978-F7DF-4653-82BA-F1124B17CE57}" sibTransId="{A41B534C-AFAD-4415-AC75-04215F57A39E}"/>
    <dgm:cxn modelId="{3F1FE9CF-35AD-472E-8ADA-2A396D88340D}" type="presOf" srcId="{3C98A317-AE45-4433-9DA1-0464841BDAD2}" destId="{85011F53-F9B0-4EDE-90FD-4A4697B424B7}" srcOrd="0" destOrd="0" presId="urn:microsoft.com/office/officeart/2005/8/layout/vList2"/>
    <dgm:cxn modelId="{E8119116-FAB6-4673-8666-19B995903929}" type="presOf" srcId="{95F08DFF-B85E-468C-B453-E1FBA4F964F1}" destId="{17F1989C-3036-4D8B-ADCF-61C65B46477C}" srcOrd="0" destOrd="0" presId="urn:microsoft.com/office/officeart/2005/8/layout/vList2"/>
    <dgm:cxn modelId="{B8803456-1BEF-4950-A70C-9BE5F14C258D}" srcId="{95F08DFF-B85E-468C-B453-E1FBA4F964F1}" destId="{1AD7BF8F-C213-4232-921C-DF1CFC5DE8D4}" srcOrd="2" destOrd="0" parTransId="{53BE0696-F10E-4769-BCC1-1F009F1F54B4}" sibTransId="{B4900A15-4601-4117-92F3-5D76FF655C86}"/>
    <dgm:cxn modelId="{66ABB2F8-9974-4ADC-9568-D88DF10EE6E5}" type="presOf" srcId="{FC405BB2-7B07-4FD3-8598-EE8DBFB72AF8}" destId="{4C01A95C-AEC8-48E2-81E0-547D92F8E833}" srcOrd="0" destOrd="0" presId="urn:microsoft.com/office/officeart/2005/8/layout/vList2"/>
    <dgm:cxn modelId="{D8FAEDBD-463E-4686-A460-D3361387D67F}" type="presOf" srcId="{3ADBD231-687D-4968-A775-C12DC32C903E}" destId="{F1FA22B8-F0B9-400C-B7A5-09DD07E74854}" srcOrd="0" destOrd="0" presId="urn:microsoft.com/office/officeart/2005/8/layout/vList2"/>
    <dgm:cxn modelId="{4C88336C-421B-47A5-AD25-F5B4EE2A7CCE}" srcId="{95F08DFF-B85E-468C-B453-E1FBA4F964F1}" destId="{FC405BB2-7B07-4FD3-8598-EE8DBFB72AF8}" srcOrd="1" destOrd="0" parTransId="{2B3EA6BC-23FB-4227-917F-DB853F4C74E7}" sibTransId="{7801B159-BB1B-4A43-8010-D8A673E56E82}"/>
    <dgm:cxn modelId="{BAC4BBA5-A250-43DB-A4AC-7E28F890FEBE}" type="presOf" srcId="{1AD7BF8F-C213-4232-921C-DF1CFC5DE8D4}" destId="{F954C343-3809-4882-8219-9A9064BE799D}" srcOrd="0" destOrd="0" presId="urn:microsoft.com/office/officeart/2005/8/layout/vList2"/>
    <dgm:cxn modelId="{0CFCC8D3-2CEE-4115-B3D3-57350EADA20B}" type="presParOf" srcId="{17F1989C-3036-4D8B-ADCF-61C65B46477C}" destId="{6E3042E5-5E93-4250-B0F1-B4A6AC5B02BA}" srcOrd="0" destOrd="0" presId="urn:microsoft.com/office/officeart/2005/8/layout/vList2"/>
    <dgm:cxn modelId="{7772AC13-93F6-459F-8F06-96840F10CA2D}" type="presParOf" srcId="{17F1989C-3036-4D8B-ADCF-61C65B46477C}" destId="{ADAFE6E6-98C2-4B8A-A4E8-A93595DCE196}" srcOrd="1" destOrd="0" presId="urn:microsoft.com/office/officeart/2005/8/layout/vList2"/>
    <dgm:cxn modelId="{8985A2B8-DE25-4302-920D-8324B1799085}" type="presParOf" srcId="{17F1989C-3036-4D8B-ADCF-61C65B46477C}" destId="{4C01A95C-AEC8-48E2-81E0-547D92F8E833}" srcOrd="2" destOrd="0" presId="urn:microsoft.com/office/officeart/2005/8/layout/vList2"/>
    <dgm:cxn modelId="{9D98BCB6-CB54-49FB-A4C2-7AED2DA02C66}" type="presParOf" srcId="{17F1989C-3036-4D8B-ADCF-61C65B46477C}" destId="{664F88BE-E01F-4876-97BA-AF6BC7F0E43E}" srcOrd="3" destOrd="0" presId="urn:microsoft.com/office/officeart/2005/8/layout/vList2"/>
    <dgm:cxn modelId="{EDAC35C9-3382-444F-BBD4-107191D1B769}" type="presParOf" srcId="{17F1989C-3036-4D8B-ADCF-61C65B46477C}" destId="{F954C343-3809-4882-8219-9A9064BE799D}" srcOrd="4" destOrd="0" presId="urn:microsoft.com/office/officeart/2005/8/layout/vList2"/>
    <dgm:cxn modelId="{1FDF2F2A-DCAB-4279-8877-449CA2486915}" type="presParOf" srcId="{17F1989C-3036-4D8B-ADCF-61C65B46477C}" destId="{B2A3670B-B5F7-4458-A40E-3DB243324B5A}" srcOrd="5" destOrd="0" presId="urn:microsoft.com/office/officeart/2005/8/layout/vList2"/>
    <dgm:cxn modelId="{D13728AD-1451-4D3F-BC13-602F444C617C}" type="presParOf" srcId="{17F1989C-3036-4D8B-ADCF-61C65B46477C}" destId="{85011F53-F9B0-4EDE-90FD-4A4697B424B7}" srcOrd="6" destOrd="0" presId="urn:microsoft.com/office/officeart/2005/8/layout/vList2"/>
    <dgm:cxn modelId="{A66BE8CB-1B11-4167-913D-D9B1ED4CCFA7}" type="presParOf" srcId="{17F1989C-3036-4D8B-ADCF-61C65B46477C}" destId="{FC535C48-D3F1-400B-A8F9-9473AEEB04E7}" srcOrd="7" destOrd="0" presId="urn:microsoft.com/office/officeart/2005/8/layout/vList2"/>
    <dgm:cxn modelId="{9B7A41A2-D302-41FC-B7A1-906E5EC2BA80}" type="presParOf" srcId="{17F1989C-3036-4D8B-ADCF-61C65B46477C}" destId="{F1FA22B8-F0B9-400C-B7A5-09DD07E7485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78BA2-B519-44FE-AF4B-035AA986BBE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C2EBCBEE-1C2D-4C44-8CC7-BA6DC9C655D2}">
      <dgm:prSet phldrT="[Text]" custT="1"/>
      <dgm:spPr/>
      <dgm:t>
        <a:bodyPr/>
        <a:lstStyle/>
        <a:p>
          <a:r>
            <a:rPr lang="en-US" sz="2400" b="0" dirty="0"/>
            <a:t>Many lives have been lost during emergencies because exits were l</a:t>
          </a:r>
          <a:r>
            <a:rPr lang="x-none" sz="2400" b="0" u="none" dirty="0"/>
            <a:t>ocked</a:t>
          </a:r>
          <a:r>
            <a:rPr lang="en-US" sz="2400" b="0" u="none" dirty="0"/>
            <a:t>, b</a:t>
          </a:r>
          <a:r>
            <a:rPr lang="x-none" sz="2400" b="0" u="none" dirty="0"/>
            <a:t>locked</a:t>
          </a:r>
          <a:r>
            <a:rPr lang="en-US" sz="2400" b="0" u="none" dirty="0"/>
            <a:t>, or p</a:t>
          </a:r>
          <a:r>
            <a:rPr lang="x-none" sz="2400" b="0" u="none" dirty="0"/>
            <a:t>oorly marked</a:t>
          </a:r>
          <a:endParaRPr lang="en-US" sz="2400" b="0" dirty="0"/>
        </a:p>
      </dgm:t>
    </dgm:pt>
    <dgm:pt modelId="{36A8F046-D1DC-4609-A83B-6E4113A7EBFF}" type="parTrans" cxnId="{A8FF9799-97ED-4FA6-9909-6A9FAF2CE4A5}">
      <dgm:prSet/>
      <dgm:spPr/>
      <dgm:t>
        <a:bodyPr/>
        <a:lstStyle/>
        <a:p>
          <a:endParaRPr lang="en-US"/>
        </a:p>
      </dgm:t>
    </dgm:pt>
    <dgm:pt modelId="{967E6A23-2B5C-4E1B-8E9C-0DC30E33B2A5}" type="sibTrans" cxnId="{A8FF9799-97ED-4FA6-9909-6A9FAF2CE4A5}">
      <dgm:prSet/>
      <dgm:spPr/>
      <dgm:t>
        <a:bodyPr/>
        <a:lstStyle/>
        <a:p>
          <a:endParaRPr lang="en-US"/>
        </a:p>
      </dgm:t>
    </dgm:pt>
    <dgm:pt modelId="{5579C11D-B1BF-4669-829E-427075CEDC71}" type="pres">
      <dgm:prSet presAssocID="{7A378BA2-B519-44FE-AF4B-035AA986BBEC}" presName="linear" presStyleCnt="0">
        <dgm:presLayoutVars>
          <dgm:animLvl val="lvl"/>
          <dgm:resizeHandles val="exact"/>
        </dgm:presLayoutVars>
      </dgm:prSet>
      <dgm:spPr/>
      <dgm:t>
        <a:bodyPr/>
        <a:lstStyle/>
        <a:p>
          <a:endParaRPr lang="en-US"/>
        </a:p>
      </dgm:t>
    </dgm:pt>
    <dgm:pt modelId="{F42C1437-6B4F-4223-B770-AE051A11E6B7}" type="pres">
      <dgm:prSet presAssocID="{C2EBCBEE-1C2D-4C44-8CC7-BA6DC9C655D2}" presName="parentText" presStyleLbl="node1" presStyleIdx="0" presStyleCnt="1">
        <dgm:presLayoutVars>
          <dgm:chMax val="0"/>
          <dgm:bulletEnabled val="1"/>
        </dgm:presLayoutVars>
      </dgm:prSet>
      <dgm:spPr/>
      <dgm:t>
        <a:bodyPr/>
        <a:lstStyle/>
        <a:p>
          <a:endParaRPr lang="en-US"/>
        </a:p>
      </dgm:t>
    </dgm:pt>
  </dgm:ptLst>
  <dgm:cxnLst>
    <dgm:cxn modelId="{A8FF9799-97ED-4FA6-9909-6A9FAF2CE4A5}" srcId="{7A378BA2-B519-44FE-AF4B-035AA986BBEC}" destId="{C2EBCBEE-1C2D-4C44-8CC7-BA6DC9C655D2}" srcOrd="0" destOrd="0" parTransId="{36A8F046-D1DC-4609-A83B-6E4113A7EBFF}" sibTransId="{967E6A23-2B5C-4E1B-8E9C-0DC30E33B2A5}"/>
    <dgm:cxn modelId="{D79A89EF-8094-4496-8BBD-B9810A16D3EA}" type="presOf" srcId="{C2EBCBEE-1C2D-4C44-8CC7-BA6DC9C655D2}" destId="{F42C1437-6B4F-4223-B770-AE051A11E6B7}" srcOrd="0" destOrd="0" presId="urn:microsoft.com/office/officeart/2005/8/layout/vList2"/>
    <dgm:cxn modelId="{41F24CBD-BDE3-4AD8-9407-1E7363708B43}" type="presOf" srcId="{7A378BA2-B519-44FE-AF4B-035AA986BBEC}" destId="{5579C11D-B1BF-4669-829E-427075CEDC71}" srcOrd="0" destOrd="0" presId="urn:microsoft.com/office/officeart/2005/8/layout/vList2"/>
    <dgm:cxn modelId="{2140E5DD-D41C-431A-B157-8124C6538E0A}" type="presParOf" srcId="{5579C11D-B1BF-4669-829E-427075CEDC71}" destId="{F42C1437-6B4F-4223-B770-AE051A11E6B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5F08DFF-B85E-468C-B453-E1FBA4F964F1}"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D3B25CB0-0D60-43B6-BA3B-8BA725BC5C66}">
      <dgm:prSet phldrT="[Text]" custT="1"/>
      <dgm:spPr/>
      <dgm:t>
        <a:bodyPr/>
        <a:lstStyle/>
        <a:p>
          <a:r>
            <a:rPr lang="en-US" sz="1800" b="0" dirty="0"/>
            <a:t>Exterior walkway along the side of a structure from the exit to a public way</a:t>
          </a:r>
        </a:p>
      </dgm:t>
    </dgm:pt>
    <dgm:pt modelId="{00150698-205F-4A4E-8B5D-F71EDF7141FE}" type="parTrans" cxnId="{C12734A0-8593-4BB9-B55D-A02BD054D6D7}">
      <dgm:prSet/>
      <dgm:spPr/>
      <dgm:t>
        <a:bodyPr/>
        <a:lstStyle/>
        <a:p>
          <a:endParaRPr lang="en-US"/>
        </a:p>
      </dgm:t>
    </dgm:pt>
    <dgm:pt modelId="{3D34F040-E4BA-4EB6-AA3A-6F74669B834E}" type="sibTrans" cxnId="{C12734A0-8593-4BB9-B55D-A02BD054D6D7}">
      <dgm:prSet/>
      <dgm:spPr/>
      <dgm:t>
        <a:bodyPr/>
        <a:lstStyle/>
        <a:p>
          <a:endParaRPr lang="en-US"/>
        </a:p>
      </dgm:t>
    </dgm:pt>
    <dgm:pt modelId="{656069C4-0854-42C2-B746-9B1F70100C31}">
      <dgm:prSet custT="1"/>
      <dgm:spPr/>
      <dgm:t>
        <a:bodyPr/>
        <a:lstStyle/>
        <a:p>
          <a:r>
            <a:rPr lang="en-US" sz="1800" b="0" dirty="0"/>
            <a:t>Privately owned drive or alley that connects the exit to a public way</a:t>
          </a:r>
        </a:p>
      </dgm:t>
    </dgm:pt>
    <dgm:pt modelId="{287D4B48-2902-412F-8C0D-C93802D7FBF0}" type="parTrans" cxnId="{AA9AB23F-2B57-4CBE-879F-819CDD0D1FEF}">
      <dgm:prSet/>
      <dgm:spPr/>
      <dgm:t>
        <a:bodyPr/>
        <a:lstStyle/>
        <a:p>
          <a:endParaRPr lang="en-US"/>
        </a:p>
      </dgm:t>
    </dgm:pt>
    <dgm:pt modelId="{E4DF5AC9-1588-4B53-82A5-4FAA1EC2E785}" type="sibTrans" cxnId="{AA9AB23F-2B57-4CBE-879F-819CDD0D1FEF}">
      <dgm:prSet/>
      <dgm:spPr/>
      <dgm:t>
        <a:bodyPr/>
        <a:lstStyle/>
        <a:p>
          <a:endParaRPr lang="en-US"/>
        </a:p>
      </dgm:t>
    </dgm:pt>
    <dgm:pt modelId="{5A071464-B058-4E91-89D6-6533E86DB95D}">
      <dgm:prSet custT="1"/>
      <dgm:spPr>
        <a:solidFill>
          <a:schemeClr val="accent6">
            <a:lumMod val="75000"/>
          </a:schemeClr>
        </a:solidFill>
      </dgm:spPr>
      <dgm:t>
        <a:bodyPr/>
        <a:lstStyle/>
        <a:p>
          <a:r>
            <a:rPr lang="en-US" sz="1800" b="0" dirty="0"/>
            <a:t>Inspectors frequently discover that exit discharges are blocked or cluttered</a:t>
          </a:r>
        </a:p>
      </dgm:t>
    </dgm:pt>
    <dgm:pt modelId="{C37B598B-8DFF-4008-8498-A1F7AE5813F8}" type="parTrans" cxnId="{1DCD6B3E-E1A5-4D16-9143-4205DC1DED1A}">
      <dgm:prSet/>
      <dgm:spPr/>
      <dgm:t>
        <a:bodyPr/>
        <a:lstStyle/>
        <a:p>
          <a:endParaRPr lang="en-US"/>
        </a:p>
      </dgm:t>
    </dgm:pt>
    <dgm:pt modelId="{AD4446CD-FCCF-4894-A624-FA8A2169195A}" type="sibTrans" cxnId="{1DCD6B3E-E1A5-4D16-9143-4205DC1DED1A}">
      <dgm:prSet/>
      <dgm:spPr/>
      <dgm:t>
        <a:bodyPr/>
        <a:lstStyle/>
        <a:p>
          <a:endParaRPr lang="en-US"/>
        </a:p>
      </dgm:t>
    </dgm:pt>
    <dgm:pt modelId="{17F1989C-3036-4D8B-ADCF-61C65B46477C}" type="pres">
      <dgm:prSet presAssocID="{95F08DFF-B85E-468C-B453-E1FBA4F964F1}" presName="linear" presStyleCnt="0">
        <dgm:presLayoutVars>
          <dgm:animLvl val="lvl"/>
          <dgm:resizeHandles val="exact"/>
        </dgm:presLayoutVars>
      </dgm:prSet>
      <dgm:spPr/>
      <dgm:t>
        <a:bodyPr/>
        <a:lstStyle/>
        <a:p>
          <a:endParaRPr lang="en-US"/>
        </a:p>
      </dgm:t>
    </dgm:pt>
    <dgm:pt modelId="{6E3042E5-5E93-4250-B0F1-B4A6AC5B02BA}" type="pres">
      <dgm:prSet presAssocID="{D3B25CB0-0D60-43B6-BA3B-8BA725BC5C66}" presName="parentText" presStyleLbl="node1" presStyleIdx="0" presStyleCnt="3">
        <dgm:presLayoutVars>
          <dgm:chMax val="0"/>
          <dgm:bulletEnabled val="1"/>
        </dgm:presLayoutVars>
      </dgm:prSet>
      <dgm:spPr/>
      <dgm:t>
        <a:bodyPr/>
        <a:lstStyle/>
        <a:p>
          <a:endParaRPr lang="en-US"/>
        </a:p>
      </dgm:t>
    </dgm:pt>
    <dgm:pt modelId="{ADAFE6E6-98C2-4B8A-A4E8-A93595DCE196}" type="pres">
      <dgm:prSet presAssocID="{3D34F040-E4BA-4EB6-AA3A-6F74669B834E}" presName="spacer" presStyleCnt="0"/>
      <dgm:spPr/>
    </dgm:pt>
    <dgm:pt modelId="{1F72D12E-464C-4C03-8AD9-966736672357}" type="pres">
      <dgm:prSet presAssocID="{656069C4-0854-42C2-B746-9B1F70100C31}" presName="parentText" presStyleLbl="node1" presStyleIdx="1" presStyleCnt="3">
        <dgm:presLayoutVars>
          <dgm:chMax val="0"/>
          <dgm:bulletEnabled val="1"/>
        </dgm:presLayoutVars>
      </dgm:prSet>
      <dgm:spPr/>
      <dgm:t>
        <a:bodyPr/>
        <a:lstStyle/>
        <a:p>
          <a:endParaRPr lang="en-US"/>
        </a:p>
      </dgm:t>
    </dgm:pt>
    <dgm:pt modelId="{78904560-D725-4285-9768-F0F039917EB8}" type="pres">
      <dgm:prSet presAssocID="{E4DF5AC9-1588-4B53-82A5-4FAA1EC2E785}" presName="spacer" presStyleCnt="0"/>
      <dgm:spPr/>
    </dgm:pt>
    <dgm:pt modelId="{E2C30F24-E343-4E25-8167-ECF24288099C}" type="pres">
      <dgm:prSet presAssocID="{5A071464-B058-4E91-89D6-6533E86DB95D}" presName="parentText" presStyleLbl="node1" presStyleIdx="2" presStyleCnt="3">
        <dgm:presLayoutVars>
          <dgm:chMax val="0"/>
          <dgm:bulletEnabled val="1"/>
        </dgm:presLayoutVars>
      </dgm:prSet>
      <dgm:spPr/>
      <dgm:t>
        <a:bodyPr/>
        <a:lstStyle/>
        <a:p>
          <a:endParaRPr lang="en-US"/>
        </a:p>
      </dgm:t>
    </dgm:pt>
  </dgm:ptLst>
  <dgm:cxnLst>
    <dgm:cxn modelId="{502BD2CB-DE41-47B1-9D30-98594E494410}" type="presOf" srcId="{95F08DFF-B85E-468C-B453-E1FBA4F964F1}" destId="{17F1989C-3036-4D8B-ADCF-61C65B46477C}" srcOrd="0" destOrd="0" presId="urn:microsoft.com/office/officeart/2005/8/layout/vList2"/>
    <dgm:cxn modelId="{C12734A0-8593-4BB9-B55D-A02BD054D6D7}" srcId="{95F08DFF-B85E-468C-B453-E1FBA4F964F1}" destId="{D3B25CB0-0D60-43B6-BA3B-8BA725BC5C66}" srcOrd="0" destOrd="0" parTransId="{00150698-205F-4A4E-8B5D-F71EDF7141FE}" sibTransId="{3D34F040-E4BA-4EB6-AA3A-6F74669B834E}"/>
    <dgm:cxn modelId="{560FC2A0-DC9A-40F1-A43C-9C99B8EE9BEE}" type="presOf" srcId="{656069C4-0854-42C2-B746-9B1F70100C31}" destId="{1F72D12E-464C-4C03-8AD9-966736672357}" srcOrd="0" destOrd="0" presId="urn:microsoft.com/office/officeart/2005/8/layout/vList2"/>
    <dgm:cxn modelId="{FE1B0841-EDD6-4797-92A1-F93AF071E176}" type="presOf" srcId="{D3B25CB0-0D60-43B6-BA3B-8BA725BC5C66}" destId="{6E3042E5-5E93-4250-B0F1-B4A6AC5B02BA}" srcOrd="0" destOrd="0" presId="urn:microsoft.com/office/officeart/2005/8/layout/vList2"/>
    <dgm:cxn modelId="{1DCD6B3E-E1A5-4D16-9143-4205DC1DED1A}" srcId="{95F08DFF-B85E-468C-B453-E1FBA4F964F1}" destId="{5A071464-B058-4E91-89D6-6533E86DB95D}" srcOrd="2" destOrd="0" parTransId="{C37B598B-8DFF-4008-8498-A1F7AE5813F8}" sibTransId="{AD4446CD-FCCF-4894-A624-FA8A2169195A}"/>
    <dgm:cxn modelId="{AA9AB23F-2B57-4CBE-879F-819CDD0D1FEF}" srcId="{95F08DFF-B85E-468C-B453-E1FBA4F964F1}" destId="{656069C4-0854-42C2-B746-9B1F70100C31}" srcOrd="1" destOrd="0" parTransId="{287D4B48-2902-412F-8C0D-C93802D7FBF0}" sibTransId="{E4DF5AC9-1588-4B53-82A5-4FAA1EC2E785}"/>
    <dgm:cxn modelId="{92857561-C5BD-407B-A317-E9C8B4258430}" type="presOf" srcId="{5A071464-B058-4E91-89D6-6533E86DB95D}" destId="{E2C30F24-E343-4E25-8167-ECF24288099C}" srcOrd="0" destOrd="0" presId="urn:microsoft.com/office/officeart/2005/8/layout/vList2"/>
    <dgm:cxn modelId="{D7E9099C-7996-4B19-ACBA-14F31CEE6C44}" type="presParOf" srcId="{17F1989C-3036-4D8B-ADCF-61C65B46477C}" destId="{6E3042E5-5E93-4250-B0F1-B4A6AC5B02BA}" srcOrd="0" destOrd="0" presId="urn:microsoft.com/office/officeart/2005/8/layout/vList2"/>
    <dgm:cxn modelId="{47934E17-DF81-4688-957B-9533623A479A}" type="presParOf" srcId="{17F1989C-3036-4D8B-ADCF-61C65B46477C}" destId="{ADAFE6E6-98C2-4B8A-A4E8-A93595DCE196}" srcOrd="1" destOrd="0" presId="urn:microsoft.com/office/officeart/2005/8/layout/vList2"/>
    <dgm:cxn modelId="{7A5C878B-7F98-4E4F-A1FF-3A96D181F64B}" type="presParOf" srcId="{17F1989C-3036-4D8B-ADCF-61C65B46477C}" destId="{1F72D12E-464C-4C03-8AD9-966736672357}" srcOrd="2" destOrd="0" presId="urn:microsoft.com/office/officeart/2005/8/layout/vList2"/>
    <dgm:cxn modelId="{9F54840F-0FC0-4A88-8929-940176B92B1B}" type="presParOf" srcId="{17F1989C-3036-4D8B-ADCF-61C65B46477C}" destId="{78904560-D725-4285-9768-F0F039917EB8}" srcOrd="3" destOrd="0" presId="urn:microsoft.com/office/officeart/2005/8/layout/vList2"/>
    <dgm:cxn modelId="{752E785F-B61E-46F1-9705-92D4656308FD}" type="presParOf" srcId="{17F1989C-3036-4D8B-ADCF-61C65B46477C}" destId="{E2C30F24-E343-4E25-8167-ECF24288099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DF2E7BD-3AE8-4F53-8CF5-0A609561FC68}"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4EC3B3B-7917-43EB-914A-5AA56C84A3F2}">
      <dgm:prSet phldrT="[Text]" custT="1"/>
      <dgm:spPr/>
      <dgm:t>
        <a:bodyPr/>
        <a:lstStyle/>
        <a:p>
          <a:r>
            <a:rPr lang="x-none" sz="2400" b="0" u="none" dirty="0"/>
            <a:t>Verify that doors, stairs, and walls conform to the adopted building and safety codes</a:t>
          </a:r>
          <a:endParaRPr lang="en-US" sz="2400" b="0" dirty="0"/>
        </a:p>
      </dgm:t>
    </dgm:pt>
    <dgm:pt modelId="{18DE329B-0FFA-467A-B06C-CAF0065D6690}" type="parTrans" cxnId="{E93FBDF8-84D1-4581-B23A-12B2A7F26B8E}">
      <dgm:prSet/>
      <dgm:spPr/>
      <dgm:t>
        <a:bodyPr/>
        <a:lstStyle/>
        <a:p>
          <a:endParaRPr lang="en-US"/>
        </a:p>
      </dgm:t>
    </dgm:pt>
    <dgm:pt modelId="{2F39E382-15EB-464E-8C74-C75539E87FC8}" type="sibTrans" cxnId="{E93FBDF8-84D1-4581-B23A-12B2A7F26B8E}">
      <dgm:prSet/>
      <dgm:spPr/>
      <dgm:t>
        <a:bodyPr/>
        <a:lstStyle/>
        <a:p>
          <a:endParaRPr lang="en-US"/>
        </a:p>
      </dgm:t>
    </dgm:pt>
    <dgm:pt modelId="{EF67E9AC-A478-43E0-9914-2281307EFF95}">
      <dgm:prSet custT="1"/>
      <dgm:spPr/>
      <dgm:t>
        <a:bodyPr/>
        <a:lstStyle/>
        <a:p>
          <a:r>
            <a:rPr lang="x-none" sz="2400" b="0" u="none" dirty="0"/>
            <a:t>Recognize and </a:t>
          </a:r>
          <a:r>
            <a:rPr lang="x-none" sz="2400" b="0" u="none" dirty="0" smtClean="0"/>
            <a:t>evaluate </a:t>
          </a:r>
          <a:r>
            <a:rPr lang="x-none" sz="2400" b="0" u="none" dirty="0"/>
            <a:t>building components that serve as components of a means of egress</a:t>
          </a:r>
          <a:endParaRPr lang="en-US" sz="2400" b="0" u="none" dirty="0"/>
        </a:p>
      </dgm:t>
    </dgm:pt>
    <dgm:pt modelId="{0485ECD8-0F81-4FB1-9367-D94576F8CF72}" type="parTrans" cxnId="{4922B51E-59F8-4A64-A1BD-A0AD171AF2F7}">
      <dgm:prSet/>
      <dgm:spPr/>
      <dgm:t>
        <a:bodyPr/>
        <a:lstStyle/>
        <a:p>
          <a:endParaRPr lang="en-US"/>
        </a:p>
      </dgm:t>
    </dgm:pt>
    <dgm:pt modelId="{6CB165AE-7C8D-413E-869F-1C309C7870C6}" type="sibTrans" cxnId="{4922B51E-59F8-4A64-A1BD-A0AD171AF2F7}">
      <dgm:prSet/>
      <dgm:spPr/>
      <dgm:t>
        <a:bodyPr/>
        <a:lstStyle/>
        <a:p>
          <a:endParaRPr lang="en-US"/>
        </a:p>
      </dgm:t>
    </dgm:pt>
    <dgm:pt modelId="{BF28772E-B6C7-4404-8CBC-E0EE4AA9AD5E}">
      <dgm:prSet custT="1"/>
      <dgm:spPr>
        <a:solidFill>
          <a:schemeClr val="accent6">
            <a:lumMod val="75000"/>
          </a:schemeClr>
        </a:solidFill>
      </dgm:spPr>
      <dgm:t>
        <a:bodyPr/>
        <a:lstStyle/>
        <a:p>
          <a:r>
            <a:rPr lang="x-none" sz="2400" b="0" u="none" dirty="0"/>
            <a:t>Be aware of any exemptions in the means of egress requirements that are permitted in structures that are protected by automatic sprinkler systems</a:t>
          </a:r>
          <a:endParaRPr lang="en-US" sz="2400" b="0" u="none" dirty="0"/>
        </a:p>
      </dgm:t>
    </dgm:pt>
    <dgm:pt modelId="{701BE537-2CE1-410F-9B23-E1449718DDE9}" type="parTrans" cxnId="{1DF6A4F1-DB44-4ABE-B7FF-3054515E329B}">
      <dgm:prSet/>
      <dgm:spPr/>
      <dgm:t>
        <a:bodyPr/>
        <a:lstStyle/>
        <a:p>
          <a:endParaRPr lang="en-US"/>
        </a:p>
      </dgm:t>
    </dgm:pt>
    <dgm:pt modelId="{EF3EBF3F-3B94-45D0-8A49-5A3DABCABC1D}" type="sibTrans" cxnId="{1DF6A4F1-DB44-4ABE-B7FF-3054515E329B}">
      <dgm:prSet/>
      <dgm:spPr/>
      <dgm:t>
        <a:bodyPr/>
        <a:lstStyle/>
        <a:p>
          <a:endParaRPr lang="en-US"/>
        </a:p>
      </dgm:t>
    </dgm:pt>
    <dgm:pt modelId="{D0F4D682-05CB-47A8-BBA6-4C4BEBDA04FA}" type="pres">
      <dgm:prSet presAssocID="{1DF2E7BD-3AE8-4F53-8CF5-0A609561FC68}" presName="linear" presStyleCnt="0">
        <dgm:presLayoutVars>
          <dgm:animLvl val="lvl"/>
          <dgm:resizeHandles val="exact"/>
        </dgm:presLayoutVars>
      </dgm:prSet>
      <dgm:spPr/>
      <dgm:t>
        <a:bodyPr/>
        <a:lstStyle/>
        <a:p>
          <a:endParaRPr lang="en-US"/>
        </a:p>
      </dgm:t>
    </dgm:pt>
    <dgm:pt modelId="{1467E834-C1C8-45AA-9CAB-66A42E1DC313}" type="pres">
      <dgm:prSet presAssocID="{64EC3B3B-7917-43EB-914A-5AA56C84A3F2}" presName="parentText" presStyleLbl="node1" presStyleIdx="0" presStyleCnt="3">
        <dgm:presLayoutVars>
          <dgm:chMax val="0"/>
          <dgm:bulletEnabled val="1"/>
        </dgm:presLayoutVars>
      </dgm:prSet>
      <dgm:spPr/>
      <dgm:t>
        <a:bodyPr/>
        <a:lstStyle/>
        <a:p>
          <a:endParaRPr lang="en-US"/>
        </a:p>
      </dgm:t>
    </dgm:pt>
    <dgm:pt modelId="{B931FE02-60BD-4029-B1AB-4B438F6C08EF}" type="pres">
      <dgm:prSet presAssocID="{2F39E382-15EB-464E-8C74-C75539E87FC8}" presName="spacer" presStyleCnt="0"/>
      <dgm:spPr/>
    </dgm:pt>
    <dgm:pt modelId="{3427F9FD-BA78-4094-8115-06683F171049}" type="pres">
      <dgm:prSet presAssocID="{EF67E9AC-A478-43E0-9914-2281307EFF95}" presName="parentText" presStyleLbl="node1" presStyleIdx="1" presStyleCnt="3">
        <dgm:presLayoutVars>
          <dgm:chMax val="0"/>
          <dgm:bulletEnabled val="1"/>
        </dgm:presLayoutVars>
      </dgm:prSet>
      <dgm:spPr/>
      <dgm:t>
        <a:bodyPr/>
        <a:lstStyle/>
        <a:p>
          <a:endParaRPr lang="en-US"/>
        </a:p>
      </dgm:t>
    </dgm:pt>
    <dgm:pt modelId="{B23407FC-A753-4459-964C-AB9872ABCA97}" type="pres">
      <dgm:prSet presAssocID="{6CB165AE-7C8D-413E-869F-1C309C7870C6}" presName="spacer" presStyleCnt="0"/>
      <dgm:spPr/>
    </dgm:pt>
    <dgm:pt modelId="{8CEC291E-EA38-4FE0-9A13-51E0603F2FC1}" type="pres">
      <dgm:prSet presAssocID="{BF28772E-B6C7-4404-8CBC-E0EE4AA9AD5E}" presName="parentText" presStyleLbl="node1" presStyleIdx="2" presStyleCnt="3">
        <dgm:presLayoutVars>
          <dgm:chMax val="0"/>
          <dgm:bulletEnabled val="1"/>
        </dgm:presLayoutVars>
      </dgm:prSet>
      <dgm:spPr/>
      <dgm:t>
        <a:bodyPr/>
        <a:lstStyle/>
        <a:p>
          <a:endParaRPr lang="en-US"/>
        </a:p>
      </dgm:t>
    </dgm:pt>
  </dgm:ptLst>
  <dgm:cxnLst>
    <dgm:cxn modelId="{1DF6A4F1-DB44-4ABE-B7FF-3054515E329B}" srcId="{1DF2E7BD-3AE8-4F53-8CF5-0A609561FC68}" destId="{BF28772E-B6C7-4404-8CBC-E0EE4AA9AD5E}" srcOrd="2" destOrd="0" parTransId="{701BE537-2CE1-410F-9B23-E1449718DDE9}" sibTransId="{EF3EBF3F-3B94-45D0-8A49-5A3DABCABC1D}"/>
    <dgm:cxn modelId="{1E451BA6-3AE9-4060-A0D7-5B7FD5901BCE}" type="presOf" srcId="{64EC3B3B-7917-43EB-914A-5AA56C84A3F2}" destId="{1467E834-C1C8-45AA-9CAB-66A42E1DC313}" srcOrd="0" destOrd="0" presId="urn:microsoft.com/office/officeart/2005/8/layout/vList2"/>
    <dgm:cxn modelId="{4922B51E-59F8-4A64-A1BD-A0AD171AF2F7}" srcId="{1DF2E7BD-3AE8-4F53-8CF5-0A609561FC68}" destId="{EF67E9AC-A478-43E0-9914-2281307EFF95}" srcOrd="1" destOrd="0" parTransId="{0485ECD8-0F81-4FB1-9367-D94576F8CF72}" sibTransId="{6CB165AE-7C8D-413E-869F-1C309C7870C6}"/>
    <dgm:cxn modelId="{F15367A7-0D89-4CEF-BAF3-A3201A5D991B}" type="presOf" srcId="{EF67E9AC-A478-43E0-9914-2281307EFF95}" destId="{3427F9FD-BA78-4094-8115-06683F171049}" srcOrd="0" destOrd="0" presId="urn:microsoft.com/office/officeart/2005/8/layout/vList2"/>
    <dgm:cxn modelId="{A47D45E6-63DC-4E66-BBC9-1836DD285BCE}" type="presOf" srcId="{1DF2E7BD-3AE8-4F53-8CF5-0A609561FC68}" destId="{D0F4D682-05CB-47A8-BBA6-4C4BEBDA04FA}" srcOrd="0" destOrd="0" presId="urn:microsoft.com/office/officeart/2005/8/layout/vList2"/>
    <dgm:cxn modelId="{A23429F6-EEBF-4710-948B-4A4830B8738A}" type="presOf" srcId="{BF28772E-B6C7-4404-8CBC-E0EE4AA9AD5E}" destId="{8CEC291E-EA38-4FE0-9A13-51E0603F2FC1}" srcOrd="0" destOrd="0" presId="urn:microsoft.com/office/officeart/2005/8/layout/vList2"/>
    <dgm:cxn modelId="{E93FBDF8-84D1-4581-B23A-12B2A7F26B8E}" srcId="{1DF2E7BD-3AE8-4F53-8CF5-0A609561FC68}" destId="{64EC3B3B-7917-43EB-914A-5AA56C84A3F2}" srcOrd="0" destOrd="0" parTransId="{18DE329B-0FFA-467A-B06C-CAF0065D6690}" sibTransId="{2F39E382-15EB-464E-8C74-C75539E87FC8}"/>
    <dgm:cxn modelId="{98ED3F4F-1B6A-4D01-AEB1-3860D06BB9F9}" type="presParOf" srcId="{D0F4D682-05CB-47A8-BBA6-4C4BEBDA04FA}" destId="{1467E834-C1C8-45AA-9CAB-66A42E1DC313}" srcOrd="0" destOrd="0" presId="urn:microsoft.com/office/officeart/2005/8/layout/vList2"/>
    <dgm:cxn modelId="{5F2D9C7D-4B99-429D-9663-DB408F34EFBC}" type="presParOf" srcId="{D0F4D682-05CB-47A8-BBA6-4C4BEBDA04FA}" destId="{B931FE02-60BD-4029-B1AB-4B438F6C08EF}" srcOrd="1" destOrd="0" presId="urn:microsoft.com/office/officeart/2005/8/layout/vList2"/>
    <dgm:cxn modelId="{37D74535-4A71-4DAD-84C6-93550616AB52}" type="presParOf" srcId="{D0F4D682-05CB-47A8-BBA6-4C4BEBDA04FA}" destId="{3427F9FD-BA78-4094-8115-06683F171049}" srcOrd="2" destOrd="0" presId="urn:microsoft.com/office/officeart/2005/8/layout/vList2"/>
    <dgm:cxn modelId="{B36D30EC-AD93-4275-B53C-198D20115CB3}" type="presParOf" srcId="{D0F4D682-05CB-47A8-BBA6-4C4BEBDA04FA}" destId="{B23407FC-A753-4459-964C-AB9872ABCA97}" srcOrd="3" destOrd="0" presId="urn:microsoft.com/office/officeart/2005/8/layout/vList2"/>
    <dgm:cxn modelId="{0A01EF0A-18FD-4A7E-858F-A42CC0814418}" type="presParOf" srcId="{D0F4D682-05CB-47A8-BBA6-4C4BEBDA04FA}" destId="{8CEC291E-EA38-4FE0-9A13-51E0603F2FC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DF2E7BD-3AE8-4F53-8CF5-0A609561FC68}"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4EC3B3B-7917-43EB-914A-5AA56C84A3F2}">
      <dgm:prSet phldrT="[Text]" custT="1"/>
      <dgm:spPr/>
      <dgm:t>
        <a:bodyPr/>
        <a:lstStyle/>
        <a:p>
          <a:r>
            <a:rPr lang="en-US" sz="2400" b="0" u="none" dirty="0"/>
            <a:t>Doors</a:t>
          </a:r>
          <a:endParaRPr lang="en-US" sz="2400" b="0" dirty="0"/>
        </a:p>
      </dgm:t>
    </dgm:pt>
    <dgm:pt modelId="{18DE329B-0FFA-467A-B06C-CAF0065D6690}" type="parTrans" cxnId="{E93FBDF8-84D1-4581-B23A-12B2A7F26B8E}">
      <dgm:prSet/>
      <dgm:spPr/>
      <dgm:t>
        <a:bodyPr/>
        <a:lstStyle/>
        <a:p>
          <a:endParaRPr lang="en-US"/>
        </a:p>
      </dgm:t>
    </dgm:pt>
    <dgm:pt modelId="{2F39E382-15EB-464E-8C74-C75539E87FC8}" type="sibTrans" cxnId="{E93FBDF8-84D1-4581-B23A-12B2A7F26B8E}">
      <dgm:prSet/>
      <dgm:spPr/>
      <dgm:t>
        <a:bodyPr/>
        <a:lstStyle/>
        <a:p>
          <a:endParaRPr lang="en-US"/>
        </a:p>
      </dgm:t>
    </dgm:pt>
    <dgm:pt modelId="{D29ADE72-4E26-45BA-A087-3D6CF07F5BF7}">
      <dgm:prSet phldrT="[Text]" custT="1"/>
      <dgm:spPr/>
      <dgm:t>
        <a:bodyPr/>
        <a:lstStyle/>
        <a:p>
          <a:r>
            <a:rPr lang="en-US" sz="2400" b="0" dirty="0"/>
            <a:t>Walls</a:t>
          </a:r>
        </a:p>
      </dgm:t>
    </dgm:pt>
    <dgm:pt modelId="{D93112F7-B897-478F-9B0E-E02C23F6A798}" type="parTrans" cxnId="{375D4C11-5E93-43F3-BE31-0622AFE660C0}">
      <dgm:prSet/>
      <dgm:spPr/>
      <dgm:t>
        <a:bodyPr/>
        <a:lstStyle/>
        <a:p>
          <a:endParaRPr lang="en-US"/>
        </a:p>
      </dgm:t>
    </dgm:pt>
    <dgm:pt modelId="{4B8FC170-F7AC-40C5-9247-11E30290FF2B}" type="sibTrans" cxnId="{375D4C11-5E93-43F3-BE31-0622AFE660C0}">
      <dgm:prSet/>
      <dgm:spPr/>
      <dgm:t>
        <a:bodyPr/>
        <a:lstStyle/>
        <a:p>
          <a:endParaRPr lang="en-US"/>
        </a:p>
      </dgm:t>
    </dgm:pt>
    <dgm:pt modelId="{06752571-6181-4147-A730-3B1FFBEAF967}">
      <dgm:prSet phldrT="[Text]" custT="1"/>
      <dgm:spPr/>
      <dgm:t>
        <a:bodyPr/>
        <a:lstStyle/>
        <a:p>
          <a:r>
            <a:rPr lang="en-US" sz="2400" b="0" dirty="0"/>
            <a:t>Ceilings</a:t>
          </a:r>
        </a:p>
      </dgm:t>
    </dgm:pt>
    <dgm:pt modelId="{CE71BC69-FE92-4058-9063-0C33E7C0BD72}" type="parTrans" cxnId="{A03AB607-0FB3-4AB4-9DFC-AABA55A13D01}">
      <dgm:prSet/>
      <dgm:spPr/>
      <dgm:t>
        <a:bodyPr/>
        <a:lstStyle/>
        <a:p>
          <a:endParaRPr lang="en-US"/>
        </a:p>
      </dgm:t>
    </dgm:pt>
    <dgm:pt modelId="{D796CBA7-24EC-46FC-A41F-A20968BD9879}" type="sibTrans" cxnId="{A03AB607-0FB3-4AB4-9DFC-AABA55A13D01}">
      <dgm:prSet/>
      <dgm:spPr/>
      <dgm:t>
        <a:bodyPr/>
        <a:lstStyle/>
        <a:p>
          <a:endParaRPr lang="en-US"/>
        </a:p>
      </dgm:t>
    </dgm:pt>
    <dgm:pt modelId="{937FF1F5-5586-4070-BAF6-25F26627DD02}">
      <dgm:prSet phldrT="[Text]" custT="1"/>
      <dgm:spPr/>
      <dgm:t>
        <a:bodyPr/>
        <a:lstStyle/>
        <a:p>
          <a:r>
            <a:rPr lang="en-US" sz="2400" b="0" dirty="0"/>
            <a:t>Floors</a:t>
          </a:r>
        </a:p>
      </dgm:t>
    </dgm:pt>
    <dgm:pt modelId="{EDCB6D79-DD25-4604-8C9F-DA5A35FEBE4C}" type="parTrans" cxnId="{85E6682B-4F7E-492B-8800-03909DFF127A}">
      <dgm:prSet/>
      <dgm:spPr/>
      <dgm:t>
        <a:bodyPr/>
        <a:lstStyle/>
        <a:p>
          <a:endParaRPr lang="en-US"/>
        </a:p>
      </dgm:t>
    </dgm:pt>
    <dgm:pt modelId="{CE725E7A-296C-4499-A1B1-4161AA1A6D33}" type="sibTrans" cxnId="{85E6682B-4F7E-492B-8800-03909DFF127A}">
      <dgm:prSet/>
      <dgm:spPr/>
      <dgm:t>
        <a:bodyPr/>
        <a:lstStyle/>
        <a:p>
          <a:endParaRPr lang="en-US"/>
        </a:p>
      </dgm:t>
    </dgm:pt>
    <dgm:pt modelId="{0AA89C1C-E5BF-40F7-89FE-E3D5E426015E}">
      <dgm:prSet phldrT="[Text]" custT="1"/>
      <dgm:spPr/>
      <dgm:t>
        <a:bodyPr/>
        <a:lstStyle/>
        <a:p>
          <a:r>
            <a:rPr lang="en-US" sz="2400" b="0" dirty="0"/>
            <a:t>Stairs</a:t>
          </a:r>
        </a:p>
      </dgm:t>
    </dgm:pt>
    <dgm:pt modelId="{68D3317F-B13C-42C2-83B7-E9A23FA419D4}" type="parTrans" cxnId="{ECED0252-7838-48C8-9960-08BD250A571F}">
      <dgm:prSet/>
      <dgm:spPr/>
      <dgm:t>
        <a:bodyPr/>
        <a:lstStyle/>
        <a:p>
          <a:endParaRPr lang="en-US"/>
        </a:p>
      </dgm:t>
    </dgm:pt>
    <dgm:pt modelId="{AF9D54EC-65A3-4F22-8193-0B282EEC47DD}" type="sibTrans" cxnId="{ECED0252-7838-48C8-9960-08BD250A571F}">
      <dgm:prSet/>
      <dgm:spPr/>
      <dgm:t>
        <a:bodyPr/>
        <a:lstStyle/>
        <a:p>
          <a:endParaRPr lang="en-US"/>
        </a:p>
      </dgm:t>
    </dgm:pt>
    <dgm:pt modelId="{E832F051-1CE8-401D-8156-3870726AEBD9}">
      <dgm:prSet phldrT="[Text]" custT="1"/>
      <dgm:spPr/>
      <dgm:t>
        <a:bodyPr/>
        <a:lstStyle/>
        <a:p>
          <a:r>
            <a:rPr lang="en-US" sz="2400" b="0" dirty="0"/>
            <a:t>Ramps</a:t>
          </a:r>
        </a:p>
      </dgm:t>
    </dgm:pt>
    <dgm:pt modelId="{6C1B83C9-066D-49E0-99A4-05B1189CFB76}" type="parTrans" cxnId="{622AE84C-F6E3-494E-A084-CBD0925F7D97}">
      <dgm:prSet/>
      <dgm:spPr/>
      <dgm:t>
        <a:bodyPr/>
        <a:lstStyle/>
        <a:p>
          <a:endParaRPr lang="en-US"/>
        </a:p>
      </dgm:t>
    </dgm:pt>
    <dgm:pt modelId="{8CF154BC-4506-4B41-9575-F6255364BD4A}" type="sibTrans" cxnId="{622AE84C-F6E3-494E-A084-CBD0925F7D97}">
      <dgm:prSet/>
      <dgm:spPr/>
      <dgm:t>
        <a:bodyPr/>
        <a:lstStyle/>
        <a:p>
          <a:endParaRPr lang="en-US"/>
        </a:p>
      </dgm:t>
    </dgm:pt>
    <dgm:pt modelId="{A2B6125F-D103-420B-BCA9-973F1711A7E8}">
      <dgm:prSet phldrT="[Text]" custT="1"/>
      <dgm:spPr>
        <a:solidFill>
          <a:schemeClr val="accent2"/>
        </a:solidFill>
      </dgm:spPr>
      <dgm:t>
        <a:bodyPr/>
        <a:lstStyle/>
        <a:p>
          <a:r>
            <a:rPr lang="en-US" sz="2400" b="0" dirty="0"/>
            <a:t>Panic hardware</a:t>
          </a:r>
        </a:p>
      </dgm:t>
    </dgm:pt>
    <dgm:pt modelId="{26ACF9FE-FB6D-455B-9AC8-70BE2A01FABA}" type="parTrans" cxnId="{8B7530E6-D0D7-4780-A802-AD24E0E6468F}">
      <dgm:prSet/>
      <dgm:spPr/>
      <dgm:t>
        <a:bodyPr/>
        <a:lstStyle/>
        <a:p>
          <a:endParaRPr lang="en-US"/>
        </a:p>
      </dgm:t>
    </dgm:pt>
    <dgm:pt modelId="{392B5304-90C3-494B-A535-D87CC51A344C}" type="sibTrans" cxnId="{8B7530E6-D0D7-4780-A802-AD24E0E6468F}">
      <dgm:prSet/>
      <dgm:spPr/>
      <dgm:t>
        <a:bodyPr/>
        <a:lstStyle/>
        <a:p>
          <a:endParaRPr lang="en-US"/>
        </a:p>
      </dgm:t>
    </dgm:pt>
    <dgm:pt modelId="{404F0CD4-89E4-482D-BFF1-ECBFB931EF2C}">
      <dgm:prSet phldrT="[Text]" custT="1"/>
      <dgm:spPr>
        <a:solidFill>
          <a:schemeClr val="accent6">
            <a:lumMod val="75000"/>
          </a:schemeClr>
        </a:solidFill>
      </dgm:spPr>
      <dgm:t>
        <a:bodyPr/>
        <a:lstStyle/>
        <a:p>
          <a:r>
            <a:rPr lang="en-US" sz="2400" b="0" dirty="0"/>
            <a:t>Handrails</a:t>
          </a:r>
        </a:p>
      </dgm:t>
    </dgm:pt>
    <dgm:pt modelId="{1CC07718-083D-4114-B892-1745E94ABDF5}" type="parTrans" cxnId="{3A7DD7D1-AF4A-41B8-8717-5FC762B1A80F}">
      <dgm:prSet/>
      <dgm:spPr/>
      <dgm:t>
        <a:bodyPr/>
        <a:lstStyle/>
        <a:p>
          <a:endParaRPr lang="en-US"/>
        </a:p>
      </dgm:t>
    </dgm:pt>
    <dgm:pt modelId="{6ED61D92-31D4-4E53-90BC-C60876CCBC24}" type="sibTrans" cxnId="{3A7DD7D1-AF4A-41B8-8717-5FC762B1A80F}">
      <dgm:prSet/>
      <dgm:spPr/>
      <dgm:t>
        <a:bodyPr/>
        <a:lstStyle/>
        <a:p>
          <a:endParaRPr lang="en-US"/>
        </a:p>
      </dgm:t>
    </dgm:pt>
    <dgm:pt modelId="{3C05ED1A-0757-4BD3-966C-644EED09A345}">
      <dgm:prSet phldrT="[Text]" custT="1"/>
      <dgm:spPr>
        <a:solidFill>
          <a:schemeClr val="accent6">
            <a:lumMod val="50000"/>
          </a:schemeClr>
        </a:solidFill>
      </dgm:spPr>
      <dgm:t>
        <a:bodyPr/>
        <a:lstStyle/>
        <a:p>
          <a:r>
            <a:rPr lang="en-US" sz="2400" b="0" dirty="0"/>
            <a:t>Guardrails</a:t>
          </a:r>
        </a:p>
      </dgm:t>
    </dgm:pt>
    <dgm:pt modelId="{59A46DC3-DC81-4415-85AF-9779F0C5F4EF}" type="parTrans" cxnId="{1E4E8510-B8B2-4348-BE8E-D7FBC7F6BC42}">
      <dgm:prSet/>
      <dgm:spPr/>
      <dgm:t>
        <a:bodyPr/>
        <a:lstStyle/>
        <a:p>
          <a:endParaRPr lang="en-US"/>
        </a:p>
      </dgm:t>
    </dgm:pt>
    <dgm:pt modelId="{92C154CA-2EB0-45FC-A450-820CE2AA39A5}" type="sibTrans" cxnId="{1E4E8510-B8B2-4348-BE8E-D7FBC7F6BC42}">
      <dgm:prSet/>
      <dgm:spPr/>
      <dgm:t>
        <a:bodyPr/>
        <a:lstStyle/>
        <a:p>
          <a:endParaRPr lang="en-US"/>
        </a:p>
      </dgm:t>
    </dgm:pt>
    <dgm:pt modelId="{AE1D46AE-A98E-4917-8044-5A2F69598787}" type="pres">
      <dgm:prSet presAssocID="{1DF2E7BD-3AE8-4F53-8CF5-0A609561FC68}" presName="diagram" presStyleCnt="0">
        <dgm:presLayoutVars>
          <dgm:dir/>
          <dgm:resizeHandles val="exact"/>
        </dgm:presLayoutVars>
      </dgm:prSet>
      <dgm:spPr/>
      <dgm:t>
        <a:bodyPr/>
        <a:lstStyle/>
        <a:p>
          <a:endParaRPr lang="en-US"/>
        </a:p>
      </dgm:t>
    </dgm:pt>
    <dgm:pt modelId="{64179C06-F3FB-4A59-BB43-AA293BD255B7}" type="pres">
      <dgm:prSet presAssocID="{64EC3B3B-7917-43EB-914A-5AA56C84A3F2}" presName="node" presStyleLbl="node1" presStyleIdx="0" presStyleCnt="9">
        <dgm:presLayoutVars>
          <dgm:bulletEnabled val="1"/>
        </dgm:presLayoutVars>
      </dgm:prSet>
      <dgm:spPr/>
      <dgm:t>
        <a:bodyPr/>
        <a:lstStyle/>
        <a:p>
          <a:endParaRPr lang="en-US"/>
        </a:p>
      </dgm:t>
    </dgm:pt>
    <dgm:pt modelId="{C2C58848-872B-431B-A3A4-522066F6E711}" type="pres">
      <dgm:prSet presAssocID="{2F39E382-15EB-464E-8C74-C75539E87FC8}" presName="sibTrans" presStyleCnt="0"/>
      <dgm:spPr/>
    </dgm:pt>
    <dgm:pt modelId="{F97DD641-AB42-43AD-91B5-AC9CE6BA19FB}" type="pres">
      <dgm:prSet presAssocID="{D29ADE72-4E26-45BA-A087-3D6CF07F5BF7}" presName="node" presStyleLbl="node1" presStyleIdx="1" presStyleCnt="9">
        <dgm:presLayoutVars>
          <dgm:bulletEnabled val="1"/>
        </dgm:presLayoutVars>
      </dgm:prSet>
      <dgm:spPr/>
      <dgm:t>
        <a:bodyPr/>
        <a:lstStyle/>
        <a:p>
          <a:endParaRPr lang="en-US"/>
        </a:p>
      </dgm:t>
    </dgm:pt>
    <dgm:pt modelId="{7EA2EDDB-19ED-41AF-9B1A-D2BE289165EC}" type="pres">
      <dgm:prSet presAssocID="{4B8FC170-F7AC-40C5-9247-11E30290FF2B}" presName="sibTrans" presStyleCnt="0"/>
      <dgm:spPr/>
    </dgm:pt>
    <dgm:pt modelId="{6DFEFBAE-27CC-4C98-A219-82C1D0B48441}" type="pres">
      <dgm:prSet presAssocID="{06752571-6181-4147-A730-3B1FFBEAF967}" presName="node" presStyleLbl="node1" presStyleIdx="2" presStyleCnt="9">
        <dgm:presLayoutVars>
          <dgm:bulletEnabled val="1"/>
        </dgm:presLayoutVars>
      </dgm:prSet>
      <dgm:spPr/>
      <dgm:t>
        <a:bodyPr/>
        <a:lstStyle/>
        <a:p>
          <a:endParaRPr lang="en-US"/>
        </a:p>
      </dgm:t>
    </dgm:pt>
    <dgm:pt modelId="{FFE8BB56-DC70-4A89-A2D9-4CB6A9A46703}" type="pres">
      <dgm:prSet presAssocID="{D796CBA7-24EC-46FC-A41F-A20968BD9879}" presName="sibTrans" presStyleCnt="0"/>
      <dgm:spPr/>
    </dgm:pt>
    <dgm:pt modelId="{7ACBFB67-2B0C-4282-8593-24C76C89DE81}" type="pres">
      <dgm:prSet presAssocID="{937FF1F5-5586-4070-BAF6-25F26627DD02}" presName="node" presStyleLbl="node1" presStyleIdx="3" presStyleCnt="9">
        <dgm:presLayoutVars>
          <dgm:bulletEnabled val="1"/>
        </dgm:presLayoutVars>
      </dgm:prSet>
      <dgm:spPr/>
      <dgm:t>
        <a:bodyPr/>
        <a:lstStyle/>
        <a:p>
          <a:endParaRPr lang="en-US"/>
        </a:p>
      </dgm:t>
    </dgm:pt>
    <dgm:pt modelId="{4B9F2ACA-3222-45F9-897C-C7CA5ABDD89C}" type="pres">
      <dgm:prSet presAssocID="{CE725E7A-296C-4499-A1B1-4161AA1A6D33}" presName="sibTrans" presStyleCnt="0"/>
      <dgm:spPr/>
    </dgm:pt>
    <dgm:pt modelId="{CFD41592-18CC-425E-9F8B-90DB84CA32F0}" type="pres">
      <dgm:prSet presAssocID="{0AA89C1C-E5BF-40F7-89FE-E3D5E426015E}" presName="node" presStyleLbl="node1" presStyleIdx="4" presStyleCnt="9">
        <dgm:presLayoutVars>
          <dgm:bulletEnabled val="1"/>
        </dgm:presLayoutVars>
      </dgm:prSet>
      <dgm:spPr/>
      <dgm:t>
        <a:bodyPr/>
        <a:lstStyle/>
        <a:p>
          <a:endParaRPr lang="en-US"/>
        </a:p>
      </dgm:t>
    </dgm:pt>
    <dgm:pt modelId="{7545F093-A0F8-4C60-8A5D-EEF7E7E348FB}" type="pres">
      <dgm:prSet presAssocID="{AF9D54EC-65A3-4F22-8193-0B282EEC47DD}" presName="sibTrans" presStyleCnt="0"/>
      <dgm:spPr/>
    </dgm:pt>
    <dgm:pt modelId="{D349C93E-C915-4524-9E02-2949B595C47B}" type="pres">
      <dgm:prSet presAssocID="{E832F051-1CE8-401D-8156-3870726AEBD9}" presName="node" presStyleLbl="node1" presStyleIdx="5" presStyleCnt="9">
        <dgm:presLayoutVars>
          <dgm:bulletEnabled val="1"/>
        </dgm:presLayoutVars>
      </dgm:prSet>
      <dgm:spPr/>
      <dgm:t>
        <a:bodyPr/>
        <a:lstStyle/>
        <a:p>
          <a:endParaRPr lang="en-US"/>
        </a:p>
      </dgm:t>
    </dgm:pt>
    <dgm:pt modelId="{114DFA08-139B-4A20-840E-63A7D0141D43}" type="pres">
      <dgm:prSet presAssocID="{8CF154BC-4506-4B41-9575-F6255364BD4A}" presName="sibTrans" presStyleCnt="0"/>
      <dgm:spPr/>
    </dgm:pt>
    <dgm:pt modelId="{12B9FFBB-5E0A-4973-87B2-4AE7FB89EE47}" type="pres">
      <dgm:prSet presAssocID="{A2B6125F-D103-420B-BCA9-973F1711A7E8}" presName="node" presStyleLbl="node1" presStyleIdx="6" presStyleCnt="9">
        <dgm:presLayoutVars>
          <dgm:bulletEnabled val="1"/>
        </dgm:presLayoutVars>
      </dgm:prSet>
      <dgm:spPr/>
      <dgm:t>
        <a:bodyPr/>
        <a:lstStyle/>
        <a:p>
          <a:endParaRPr lang="en-US"/>
        </a:p>
      </dgm:t>
    </dgm:pt>
    <dgm:pt modelId="{5D228EC7-99CF-460A-BE21-807C3B1CEF9C}" type="pres">
      <dgm:prSet presAssocID="{392B5304-90C3-494B-A535-D87CC51A344C}" presName="sibTrans" presStyleCnt="0"/>
      <dgm:spPr/>
    </dgm:pt>
    <dgm:pt modelId="{2A4338FF-65CA-4DAC-A403-7025C212969B}" type="pres">
      <dgm:prSet presAssocID="{404F0CD4-89E4-482D-BFF1-ECBFB931EF2C}" presName="node" presStyleLbl="node1" presStyleIdx="7" presStyleCnt="9">
        <dgm:presLayoutVars>
          <dgm:bulletEnabled val="1"/>
        </dgm:presLayoutVars>
      </dgm:prSet>
      <dgm:spPr/>
      <dgm:t>
        <a:bodyPr/>
        <a:lstStyle/>
        <a:p>
          <a:endParaRPr lang="en-US"/>
        </a:p>
      </dgm:t>
    </dgm:pt>
    <dgm:pt modelId="{89466178-FC1D-4428-B8DF-A8F47E6FB22E}" type="pres">
      <dgm:prSet presAssocID="{6ED61D92-31D4-4E53-90BC-C60876CCBC24}" presName="sibTrans" presStyleCnt="0"/>
      <dgm:spPr/>
    </dgm:pt>
    <dgm:pt modelId="{75A9719B-D6F9-47BC-AD77-DA0F0C868988}" type="pres">
      <dgm:prSet presAssocID="{3C05ED1A-0757-4BD3-966C-644EED09A345}" presName="node" presStyleLbl="node1" presStyleIdx="8" presStyleCnt="9">
        <dgm:presLayoutVars>
          <dgm:bulletEnabled val="1"/>
        </dgm:presLayoutVars>
      </dgm:prSet>
      <dgm:spPr/>
      <dgm:t>
        <a:bodyPr/>
        <a:lstStyle/>
        <a:p>
          <a:endParaRPr lang="en-US"/>
        </a:p>
      </dgm:t>
    </dgm:pt>
  </dgm:ptLst>
  <dgm:cxnLst>
    <dgm:cxn modelId="{EA052E0B-D5C3-487F-8C73-83B4CCDB88B7}" type="presOf" srcId="{E832F051-1CE8-401D-8156-3870726AEBD9}" destId="{D349C93E-C915-4524-9E02-2949B595C47B}" srcOrd="0" destOrd="0" presId="urn:microsoft.com/office/officeart/2005/8/layout/default"/>
    <dgm:cxn modelId="{8B7530E6-D0D7-4780-A802-AD24E0E6468F}" srcId="{1DF2E7BD-3AE8-4F53-8CF5-0A609561FC68}" destId="{A2B6125F-D103-420B-BCA9-973F1711A7E8}" srcOrd="6" destOrd="0" parTransId="{26ACF9FE-FB6D-455B-9AC8-70BE2A01FABA}" sibTransId="{392B5304-90C3-494B-A535-D87CC51A344C}"/>
    <dgm:cxn modelId="{D1FF91B3-D0AF-46A5-B15A-68230989B176}" type="presOf" srcId="{D29ADE72-4E26-45BA-A087-3D6CF07F5BF7}" destId="{F97DD641-AB42-43AD-91B5-AC9CE6BA19FB}" srcOrd="0" destOrd="0" presId="urn:microsoft.com/office/officeart/2005/8/layout/default"/>
    <dgm:cxn modelId="{375D4C11-5E93-43F3-BE31-0622AFE660C0}" srcId="{1DF2E7BD-3AE8-4F53-8CF5-0A609561FC68}" destId="{D29ADE72-4E26-45BA-A087-3D6CF07F5BF7}" srcOrd="1" destOrd="0" parTransId="{D93112F7-B897-478F-9B0E-E02C23F6A798}" sibTransId="{4B8FC170-F7AC-40C5-9247-11E30290FF2B}"/>
    <dgm:cxn modelId="{FB09A2CA-D34D-4DA9-A5B9-417A353FC9D5}" type="presOf" srcId="{64EC3B3B-7917-43EB-914A-5AA56C84A3F2}" destId="{64179C06-F3FB-4A59-BB43-AA293BD255B7}" srcOrd="0" destOrd="0" presId="urn:microsoft.com/office/officeart/2005/8/layout/default"/>
    <dgm:cxn modelId="{A03AB607-0FB3-4AB4-9DFC-AABA55A13D01}" srcId="{1DF2E7BD-3AE8-4F53-8CF5-0A609561FC68}" destId="{06752571-6181-4147-A730-3B1FFBEAF967}" srcOrd="2" destOrd="0" parTransId="{CE71BC69-FE92-4058-9063-0C33E7C0BD72}" sibTransId="{D796CBA7-24EC-46FC-A41F-A20968BD9879}"/>
    <dgm:cxn modelId="{C6479DD4-1F3D-4BB0-B72B-06D3E2DD75E0}" type="presOf" srcId="{A2B6125F-D103-420B-BCA9-973F1711A7E8}" destId="{12B9FFBB-5E0A-4973-87B2-4AE7FB89EE47}" srcOrd="0" destOrd="0" presId="urn:microsoft.com/office/officeart/2005/8/layout/default"/>
    <dgm:cxn modelId="{E7F14385-E57B-4F1A-843A-2E0B2019BAC1}" type="presOf" srcId="{404F0CD4-89E4-482D-BFF1-ECBFB931EF2C}" destId="{2A4338FF-65CA-4DAC-A403-7025C212969B}" srcOrd="0" destOrd="0" presId="urn:microsoft.com/office/officeart/2005/8/layout/default"/>
    <dgm:cxn modelId="{E93FBDF8-84D1-4581-B23A-12B2A7F26B8E}" srcId="{1DF2E7BD-3AE8-4F53-8CF5-0A609561FC68}" destId="{64EC3B3B-7917-43EB-914A-5AA56C84A3F2}" srcOrd="0" destOrd="0" parTransId="{18DE329B-0FFA-467A-B06C-CAF0065D6690}" sibTransId="{2F39E382-15EB-464E-8C74-C75539E87FC8}"/>
    <dgm:cxn modelId="{FA40D685-1C71-400C-9822-E679C1A8D7E0}" type="presOf" srcId="{3C05ED1A-0757-4BD3-966C-644EED09A345}" destId="{75A9719B-D6F9-47BC-AD77-DA0F0C868988}" srcOrd="0" destOrd="0" presId="urn:microsoft.com/office/officeart/2005/8/layout/default"/>
    <dgm:cxn modelId="{622AE84C-F6E3-494E-A084-CBD0925F7D97}" srcId="{1DF2E7BD-3AE8-4F53-8CF5-0A609561FC68}" destId="{E832F051-1CE8-401D-8156-3870726AEBD9}" srcOrd="5" destOrd="0" parTransId="{6C1B83C9-066D-49E0-99A4-05B1189CFB76}" sibTransId="{8CF154BC-4506-4B41-9575-F6255364BD4A}"/>
    <dgm:cxn modelId="{3A7DD7D1-AF4A-41B8-8717-5FC762B1A80F}" srcId="{1DF2E7BD-3AE8-4F53-8CF5-0A609561FC68}" destId="{404F0CD4-89E4-482D-BFF1-ECBFB931EF2C}" srcOrd="7" destOrd="0" parTransId="{1CC07718-083D-4114-B892-1745E94ABDF5}" sibTransId="{6ED61D92-31D4-4E53-90BC-C60876CCBC24}"/>
    <dgm:cxn modelId="{4AAB752E-D199-4A9F-B077-D35253027F22}" type="presOf" srcId="{937FF1F5-5586-4070-BAF6-25F26627DD02}" destId="{7ACBFB67-2B0C-4282-8593-24C76C89DE81}" srcOrd="0" destOrd="0" presId="urn:microsoft.com/office/officeart/2005/8/layout/default"/>
    <dgm:cxn modelId="{B36BB56F-D285-4D04-BCA3-DAF53972F2E9}" type="presOf" srcId="{0AA89C1C-E5BF-40F7-89FE-E3D5E426015E}" destId="{CFD41592-18CC-425E-9F8B-90DB84CA32F0}" srcOrd="0" destOrd="0" presId="urn:microsoft.com/office/officeart/2005/8/layout/default"/>
    <dgm:cxn modelId="{53BD7280-2465-48C1-B116-910140FC2E80}" type="presOf" srcId="{1DF2E7BD-3AE8-4F53-8CF5-0A609561FC68}" destId="{AE1D46AE-A98E-4917-8044-5A2F69598787}" srcOrd="0" destOrd="0" presId="urn:microsoft.com/office/officeart/2005/8/layout/default"/>
    <dgm:cxn modelId="{85E6682B-4F7E-492B-8800-03909DFF127A}" srcId="{1DF2E7BD-3AE8-4F53-8CF5-0A609561FC68}" destId="{937FF1F5-5586-4070-BAF6-25F26627DD02}" srcOrd="3" destOrd="0" parTransId="{EDCB6D79-DD25-4604-8C9F-DA5A35FEBE4C}" sibTransId="{CE725E7A-296C-4499-A1B1-4161AA1A6D33}"/>
    <dgm:cxn modelId="{1E4E8510-B8B2-4348-BE8E-D7FBC7F6BC42}" srcId="{1DF2E7BD-3AE8-4F53-8CF5-0A609561FC68}" destId="{3C05ED1A-0757-4BD3-966C-644EED09A345}" srcOrd="8" destOrd="0" parTransId="{59A46DC3-DC81-4415-85AF-9779F0C5F4EF}" sibTransId="{92C154CA-2EB0-45FC-A450-820CE2AA39A5}"/>
    <dgm:cxn modelId="{ECED0252-7838-48C8-9960-08BD250A571F}" srcId="{1DF2E7BD-3AE8-4F53-8CF5-0A609561FC68}" destId="{0AA89C1C-E5BF-40F7-89FE-E3D5E426015E}" srcOrd="4" destOrd="0" parTransId="{68D3317F-B13C-42C2-83B7-E9A23FA419D4}" sibTransId="{AF9D54EC-65A3-4F22-8193-0B282EEC47DD}"/>
    <dgm:cxn modelId="{186EE856-A8A0-4820-8EB5-BD3885D6C4F3}" type="presOf" srcId="{06752571-6181-4147-A730-3B1FFBEAF967}" destId="{6DFEFBAE-27CC-4C98-A219-82C1D0B48441}" srcOrd="0" destOrd="0" presId="urn:microsoft.com/office/officeart/2005/8/layout/default"/>
    <dgm:cxn modelId="{F134CE63-1C7F-412A-8A07-0E9990E35E6D}" type="presParOf" srcId="{AE1D46AE-A98E-4917-8044-5A2F69598787}" destId="{64179C06-F3FB-4A59-BB43-AA293BD255B7}" srcOrd="0" destOrd="0" presId="urn:microsoft.com/office/officeart/2005/8/layout/default"/>
    <dgm:cxn modelId="{5847219A-7943-45C8-A0F5-1842D92D256B}" type="presParOf" srcId="{AE1D46AE-A98E-4917-8044-5A2F69598787}" destId="{C2C58848-872B-431B-A3A4-522066F6E711}" srcOrd="1" destOrd="0" presId="urn:microsoft.com/office/officeart/2005/8/layout/default"/>
    <dgm:cxn modelId="{491FDDC0-834F-44BC-AB95-E65AEF134871}" type="presParOf" srcId="{AE1D46AE-A98E-4917-8044-5A2F69598787}" destId="{F97DD641-AB42-43AD-91B5-AC9CE6BA19FB}" srcOrd="2" destOrd="0" presId="urn:microsoft.com/office/officeart/2005/8/layout/default"/>
    <dgm:cxn modelId="{EAC2B40F-BEB9-4D25-8B10-40DA3D6FA2C6}" type="presParOf" srcId="{AE1D46AE-A98E-4917-8044-5A2F69598787}" destId="{7EA2EDDB-19ED-41AF-9B1A-D2BE289165EC}" srcOrd="3" destOrd="0" presId="urn:microsoft.com/office/officeart/2005/8/layout/default"/>
    <dgm:cxn modelId="{89F7B2A4-F3F4-4430-B87F-59E91288E8D3}" type="presParOf" srcId="{AE1D46AE-A98E-4917-8044-5A2F69598787}" destId="{6DFEFBAE-27CC-4C98-A219-82C1D0B48441}" srcOrd="4" destOrd="0" presId="urn:microsoft.com/office/officeart/2005/8/layout/default"/>
    <dgm:cxn modelId="{6310C127-2DF2-491E-94AE-B42373A2BE9C}" type="presParOf" srcId="{AE1D46AE-A98E-4917-8044-5A2F69598787}" destId="{FFE8BB56-DC70-4A89-A2D9-4CB6A9A46703}" srcOrd="5" destOrd="0" presId="urn:microsoft.com/office/officeart/2005/8/layout/default"/>
    <dgm:cxn modelId="{3760B8DA-A063-4CB9-B641-21D2986C16FC}" type="presParOf" srcId="{AE1D46AE-A98E-4917-8044-5A2F69598787}" destId="{7ACBFB67-2B0C-4282-8593-24C76C89DE81}" srcOrd="6" destOrd="0" presId="urn:microsoft.com/office/officeart/2005/8/layout/default"/>
    <dgm:cxn modelId="{152933FE-5326-401F-985C-D21A95E40D23}" type="presParOf" srcId="{AE1D46AE-A98E-4917-8044-5A2F69598787}" destId="{4B9F2ACA-3222-45F9-897C-C7CA5ABDD89C}" srcOrd="7" destOrd="0" presId="urn:microsoft.com/office/officeart/2005/8/layout/default"/>
    <dgm:cxn modelId="{D8E390A6-42EF-44E0-9E8C-4D2EA7AB2DD1}" type="presParOf" srcId="{AE1D46AE-A98E-4917-8044-5A2F69598787}" destId="{CFD41592-18CC-425E-9F8B-90DB84CA32F0}" srcOrd="8" destOrd="0" presId="urn:microsoft.com/office/officeart/2005/8/layout/default"/>
    <dgm:cxn modelId="{29CB0276-29C7-44B6-B512-AEABF38C9224}" type="presParOf" srcId="{AE1D46AE-A98E-4917-8044-5A2F69598787}" destId="{7545F093-A0F8-4C60-8A5D-EEF7E7E348FB}" srcOrd="9" destOrd="0" presId="urn:microsoft.com/office/officeart/2005/8/layout/default"/>
    <dgm:cxn modelId="{986931DA-176D-490B-8362-9190E7457BD2}" type="presParOf" srcId="{AE1D46AE-A98E-4917-8044-5A2F69598787}" destId="{D349C93E-C915-4524-9E02-2949B595C47B}" srcOrd="10" destOrd="0" presId="urn:microsoft.com/office/officeart/2005/8/layout/default"/>
    <dgm:cxn modelId="{E8D4A535-B75C-4549-BA89-3088C12BD788}" type="presParOf" srcId="{AE1D46AE-A98E-4917-8044-5A2F69598787}" destId="{114DFA08-139B-4A20-840E-63A7D0141D43}" srcOrd="11" destOrd="0" presId="urn:microsoft.com/office/officeart/2005/8/layout/default"/>
    <dgm:cxn modelId="{D9DE13E0-EEFA-49B2-A36B-DD89B2026537}" type="presParOf" srcId="{AE1D46AE-A98E-4917-8044-5A2F69598787}" destId="{12B9FFBB-5E0A-4973-87B2-4AE7FB89EE47}" srcOrd="12" destOrd="0" presId="urn:microsoft.com/office/officeart/2005/8/layout/default"/>
    <dgm:cxn modelId="{BFA7AD7F-0C19-4A79-94AF-D298FDA0A38A}" type="presParOf" srcId="{AE1D46AE-A98E-4917-8044-5A2F69598787}" destId="{5D228EC7-99CF-460A-BE21-807C3B1CEF9C}" srcOrd="13" destOrd="0" presId="urn:microsoft.com/office/officeart/2005/8/layout/default"/>
    <dgm:cxn modelId="{B7F19D7E-BC0E-4E38-86C6-7826B1D14704}" type="presParOf" srcId="{AE1D46AE-A98E-4917-8044-5A2F69598787}" destId="{2A4338FF-65CA-4DAC-A403-7025C212969B}" srcOrd="14" destOrd="0" presId="urn:microsoft.com/office/officeart/2005/8/layout/default"/>
    <dgm:cxn modelId="{13758EE0-B737-4282-8C65-42DEC285A561}" type="presParOf" srcId="{AE1D46AE-A98E-4917-8044-5A2F69598787}" destId="{89466178-FC1D-4428-B8DF-A8F47E6FB22E}" srcOrd="15" destOrd="0" presId="urn:microsoft.com/office/officeart/2005/8/layout/default"/>
    <dgm:cxn modelId="{73D8ED7A-D7CA-4842-BAED-552FA1D697CE}" type="presParOf" srcId="{AE1D46AE-A98E-4917-8044-5A2F69598787}" destId="{75A9719B-D6F9-47BC-AD77-DA0F0C86898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722A9C-EAF7-43CB-AF2E-95A7F810D4F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40DA5E79-DADF-4FE0-8BA8-87A59147BD41}">
      <dgm:prSet phldrT="[Text]" custT="1"/>
      <dgm:spPr/>
      <dgm:t>
        <a:bodyPr/>
        <a:lstStyle/>
        <a:p>
          <a:r>
            <a:rPr lang="en-US" sz="2400" b="0" dirty="0"/>
            <a:t>Separate occupants from the movement of fire, smoke, and other toxic gases</a:t>
          </a:r>
        </a:p>
      </dgm:t>
    </dgm:pt>
    <dgm:pt modelId="{EF103969-11F6-45B5-924B-DD0A06202E76}" type="parTrans" cxnId="{3C428189-5812-4E4D-A574-9C68216F8282}">
      <dgm:prSet/>
      <dgm:spPr/>
      <dgm:t>
        <a:bodyPr/>
        <a:lstStyle/>
        <a:p>
          <a:endParaRPr lang="en-US"/>
        </a:p>
      </dgm:t>
    </dgm:pt>
    <dgm:pt modelId="{70AC40AC-1C3F-4BB9-8E04-94095B6E595F}" type="sibTrans" cxnId="{3C428189-5812-4E4D-A574-9C68216F8282}">
      <dgm:prSet/>
      <dgm:spPr/>
      <dgm:t>
        <a:bodyPr/>
        <a:lstStyle/>
        <a:p>
          <a:endParaRPr lang="en-US"/>
        </a:p>
      </dgm:t>
    </dgm:pt>
    <dgm:pt modelId="{E1BA40F5-3718-4759-8081-5ED421E8D4B4}">
      <dgm:prSet custT="1"/>
      <dgm:spPr>
        <a:solidFill>
          <a:schemeClr val="accent2"/>
        </a:solidFill>
      </dgm:spPr>
      <dgm:t>
        <a:bodyPr/>
        <a:lstStyle/>
        <a:p>
          <a:r>
            <a:rPr lang="en-US" sz="2400" b="0" dirty="0"/>
            <a:t>Serve as components of a means of egress system</a:t>
          </a:r>
        </a:p>
      </dgm:t>
    </dgm:pt>
    <dgm:pt modelId="{77130053-FEC9-453C-B3EA-0E44F412E9DF}" type="parTrans" cxnId="{CC12643C-3F75-4D1F-8A8F-9639B49F9645}">
      <dgm:prSet/>
      <dgm:spPr/>
      <dgm:t>
        <a:bodyPr/>
        <a:lstStyle/>
        <a:p>
          <a:endParaRPr lang="en-US"/>
        </a:p>
      </dgm:t>
    </dgm:pt>
    <dgm:pt modelId="{9DB03E4D-304C-4D29-94D2-68B2BDF046BE}" type="sibTrans" cxnId="{CC12643C-3F75-4D1F-8A8F-9639B49F9645}">
      <dgm:prSet/>
      <dgm:spPr/>
      <dgm:t>
        <a:bodyPr/>
        <a:lstStyle/>
        <a:p>
          <a:endParaRPr lang="en-US"/>
        </a:p>
      </dgm:t>
    </dgm:pt>
    <dgm:pt modelId="{417B2324-A7A5-4773-B0BA-9C8C55B40F6C}" type="pres">
      <dgm:prSet presAssocID="{BD722A9C-EAF7-43CB-AF2E-95A7F810D4F1}" presName="diagram" presStyleCnt="0">
        <dgm:presLayoutVars>
          <dgm:dir/>
          <dgm:resizeHandles val="exact"/>
        </dgm:presLayoutVars>
      </dgm:prSet>
      <dgm:spPr/>
      <dgm:t>
        <a:bodyPr/>
        <a:lstStyle/>
        <a:p>
          <a:endParaRPr lang="en-US"/>
        </a:p>
      </dgm:t>
    </dgm:pt>
    <dgm:pt modelId="{4672C02B-C3E6-4CD1-AF38-C91C194F44AF}" type="pres">
      <dgm:prSet presAssocID="{40DA5E79-DADF-4FE0-8BA8-87A59147BD41}" presName="node" presStyleLbl="node1" presStyleIdx="0" presStyleCnt="2">
        <dgm:presLayoutVars>
          <dgm:bulletEnabled val="1"/>
        </dgm:presLayoutVars>
      </dgm:prSet>
      <dgm:spPr/>
      <dgm:t>
        <a:bodyPr/>
        <a:lstStyle/>
        <a:p>
          <a:endParaRPr lang="en-US"/>
        </a:p>
      </dgm:t>
    </dgm:pt>
    <dgm:pt modelId="{D9684822-5D59-4A2B-BBE8-022FC2F7984A}" type="pres">
      <dgm:prSet presAssocID="{70AC40AC-1C3F-4BB9-8E04-94095B6E595F}" presName="sibTrans" presStyleCnt="0"/>
      <dgm:spPr/>
    </dgm:pt>
    <dgm:pt modelId="{016DBF21-EF8A-40E2-89E8-F4E400579881}" type="pres">
      <dgm:prSet presAssocID="{E1BA40F5-3718-4759-8081-5ED421E8D4B4}" presName="node" presStyleLbl="node1" presStyleIdx="1" presStyleCnt="2">
        <dgm:presLayoutVars>
          <dgm:bulletEnabled val="1"/>
        </dgm:presLayoutVars>
      </dgm:prSet>
      <dgm:spPr/>
      <dgm:t>
        <a:bodyPr/>
        <a:lstStyle/>
        <a:p>
          <a:endParaRPr lang="en-US"/>
        </a:p>
      </dgm:t>
    </dgm:pt>
  </dgm:ptLst>
  <dgm:cxnLst>
    <dgm:cxn modelId="{EF629B1E-ADB6-4863-803E-4144E4108813}" type="presOf" srcId="{40DA5E79-DADF-4FE0-8BA8-87A59147BD41}" destId="{4672C02B-C3E6-4CD1-AF38-C91C194F44AF}" srcOrd="0" destOrd="0" presId="urn:microsoft.com/office/officeart/2005/8/layout/default"/>
    <dgm:cxn modelId="{CC12643C-3F75-4D1F-8A8F-9639B49F9645}" srcId="{BD722A9C-EAF7-43CB-AF2E-95A7F810D4F1}" destId="{E1BA40F5-3718-4759-8081-5ED421E8D4B4}" srcOrd="1" destOrd="0" parTransId="{77130053-FEC9-453C-B3EA-0E44F412E9DF}" sibTransId="{9DB03E4D-304C-4D29-94D2-68B2BDF046BE}"/>
    <dgm:cxn modelId="{7DBC39D9-8A75-4F26-B3B3-C7783B1C440A}" type="presOf" srcId="{E1BA40F5-3718-4759-8081-5ED421E8D4B4}" destId="{016DBF21-EF8A-40E2-89E8-F4E400579881}" srcOrd="0" destOrd="0" presId="urn:microsoft.com/office/officeart/2005/8/layout/default"/>
    <dgm:cxn modelId="{A3B0CFE2-6B89-4B27-B62B-AA25398C5CF5}" type="presOf" srcId="{BD722A9C-EAF7-43CB-AF2E-95A7F810D4F1}" destId="{417B2324-A7A5-4773-B0BA-9C8C55B40F6C}" srcOrd="0" destOrd="0" presId="urn:microsoft.com/office/officeart/2005/8/layout/default"/>
    <dgm:cxn modelId="{3C428189-5812-4E4D-A574-9C68216F8282}" srcId="{BD722A9C-EAF7-43CB-AF2E-95A7F810D4F1}" destId="{40DA5E79-DADF-4FE0-8BA8-87A59147BD41}" srcOrd="0" destOrd="0" parTransId="{EF103969-11F6-45B5-924B-DD0A06202E76}" sibTransId="{70AC40AC-1C3F-4BB9-8E04-94095B6E595F}"/>
    <dgm:cxn modelId="{BE1C853D-0F99-4049-8AA9-4A268E4E74E5}" type="presParOf" srcId="{417B2324-A7A5-4773-B0BA-9C8C55B40F6C}" destId="{4672C02B-C3E6-4CD1-AF38-C91C194F44AF}" srcOrd="0" destOrd="0" presId="urn:microsoft.com/office/officeart/2005/8/layout/default"/>
    <dgm:cxn modelId="{4184793E-847A-485F-9F06-A1EED173DEFD}" type="presParOf" srcId="{417B2324-A7A5-4773-B0BA-9C8C55B40F6C}" destId="{D9684822-5D59-4A2B-BBE8-022FC2F7984A}" srcOrd="1" destOrd="0" presId="urn:microsoft.com/office/officeart/2005/8/layout/default"/>
    <dgm:cxn modelId="{6965DF8A-322A-4708-B41A-E0F9D5E545BC}" type="presParOf" srcId="{417B2324-A7A5-4773-B0BA-9C8C55B40F6C}" destId="{016DBF21-EF8A-40E2-89E8-F4E400579881}"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8B62B8-33CC-4DEB-A0AE-4EFAF772AAE7}"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A2D6398-63B9-45C1-B6EF-65790A80F6EB}">
      <dgm:prSet phldrT="[Text]" custT="1"/>
      <dgm:spPr/>
      <dgm:t>
        <a:bodyPr/>
        <a:lstStyle/>
        <a:p>
          <a:r>
            <a:rPr lang="x-none" sz="2000" b="0" u="none" dirty="0"/>
            <a:t>Exit doors may be required to open in the direction of travel toward the primary exit, depending on occupancy and occupant load</a:t>
          </a:r>
          <a:endParaRPr lang="en-US" sz="2000" b="0" dirty="0"/>
        </a:p>
      </dgm:t>
    </dgm:pt>
    <dgm:pt modelId="{930DEE9B-D8A2-4FFE-820C-E1D08075F409}" type="parTrans" cxnId="{9E9734F8-5D64-45B5-A745-9A6DED759A69}">
      <dgm:prSet/>
      <dgm:spPr/>
      <dgm:t>
        <a:bodyPr/>
        <a:lstStyle/>
        <a:p>
          <a:endParaRPr lang="en-US"/>
        </a:p>
      </dgm:t>
    </dgm:pt>
    <dgm:pt modelId="{3884A85B-CF60-4248-9062-5A47BE873973}" type="sibTrans" cxnId="{9E9734F8-5D64-45B5-A745-9A6DED759A69}">
      <dgm:prSet/>
      <dgm:spPr/>
      <dgm:t>
        <a:bodyPr/>
        <a:lstStyle/>
        <a:p>
          <a:endParaRPr lang="en-US"/>
        </a:p>
      </dgm:t>
    </dgm:pt>
    <dgm:pt modelId="{8CD1B5FD-B508-45F3-AA27-CBD40A019D00}">
      <dgm:prSet custT="1"/>
      <dgm:spPr>
        <a:solidFill>
          <a:schemeClr val="accent2"/>
        </a:solidFill>
      </dgm:spPr>
      <dgm:t>
        <a:bodyPr/>
        <a:lstStyle/>
        <a:p>
          <a:r>
            <a:rPr lang="x-none" sz="2000" b="0" u="none" dirty="0"/>
            <a:t>Each door opening must be wide enough to accommodate the number of people expected to travel through the door in an emergency</a:t>
          </a:r>
          <a:endParaRPr lang="en-US" sz="2000" b="0" u="none" dirty="0"/>
        </a:p>
      </dgm:t>
    </dgm:pt>
    <dgm:pt modelId="{1E0C8026-91C1-46FB-AF35-C4E71E5E1DEC}" type="parTrans" cxnId="{D839FEB8-BAEA-42DB-AD65-790AD044ED77}">
      <dgm:prSet/>
      <dgm:spPr/>
      <dgm:t>
        <a:bodyPr/>
        <a:lstStyle/>
        <a:p>
          <a:endParaRPr lang="en-US"/>
        </a:p>
      </dgm:t>
    </dgm:pt>
    <dgm:pt modelId="{5A5DB487-51CD-4509-8D40-366989F5040D}" type="sibTrans" cxnId="{D839FEB8-BAEA-42DB-AD65-790AD044ED77}">
      <dgm:prSet/>
      <dgm:spPr/>
      <dgm:t>
        <a:bodyPr/>
        <a:lstStyle/>
        <a:p>
          <a:endParaRPr lang="en-US"/>
        </a:p>
      </dgm:t>
    </dgm:pt>
    <dgm:pt modelId="{AE9D2C65-A26A-4D6A-A09B-097A526BC533}" type="pres">
      <dgm:prSet presAssocID="{E08B62B8-33CC-4DEB-A0AE-4EFAF772AAE7}" presName="linear" presStyleCnt="0">
        <dgm:presLayoutVars>
          <dgm:animLvl val="lvl"/>
          <dgm:resizeHandles val="exact"/>
        </dgm:presLayoutVars>
      </dgm:prSet>
      <dgm:spPr/>
      <dgm:t>
        <a:bodyPr/>
        <a:lstStyle/>
        <a:p>
          <a:endParaRPr lang="en-US"/>
        </a:p>
      </dgm:t>
    </dgm:pt>
    <dgm:pt modelId="{71B13829-B51F-41C5-AB35-46524DAA598D}" type="pres">
      <dgm:prSet presAssocID="{FA2D6398-63B9-45C1-B6EF-65790A80F6EB}" presName="parentText" presStyleLbl="node1" presStyleIdx="0" presStyleCnt="2">
        <dgm:presLayoutVars>
          <dgm:chMax val="0"/>
          <dgm:bulletEnabled val="1"/>
        </dgm:presLayoutVars>
      </dgm:prSet>
      <dgm:spPr/>
      <dgm:t>
        <a:bodyPr/>
        <a:lstStyle/>
        <a:p>
          <a:endParaRPr lang="en-US"/>
        </a:p>
      </dgm:t>
    </dgm:pt>
    <dgm:pt modelId="{AB3B0C4C-9AEC-4408-8CD7-567263172E74}" type="pres">
      <dgm:prSet presAssocID="{3884A85B-CF60-4248-9062-5A47BE873973}" presName="spacer" presStyleCnt="0"/>
      <dgm:spPr/>
    </dgm:pt>
    <dgm:pt modelId="{938F886B-8BE1-412B-A5D1-830D2F6C65D8}" type="pres">
      <dgm:prSet presAssocID="{8CD1B5FD-B508-45F3-AA27-CBD40A019D00}" presName="parentText" presStyleLbl="node1" presStyleIdx="1" presStyleCnt="2">
        <dgm:presLayoutVars>
          <dgm:chMax val="0"/>
          <dgm:bulletEnabled val="1"/>
        </dgm:presLayoutVars>
      </dgm:prSet>
      <dgm:spPr/>
      <dgm:t>
        <a:bodyPr/>
        <a:lstStyle/>
        <a:p>
          <a:endParaRPr lang="en-US"/>
        </a:p>
      </dgm:t>
    </dgm:pt>
  </dgm:ptLst>
  <dgm:cxnLst>
    <dgm:cxn modelId="{228F1086-47EC-4E95-B351-32A95530FF65}" type="presOf" srcId="{FA2D6398-63B9-45C1-B6EF-65790A80F6EB}" destId="{71B13829-B51F-41C5-AB35-46524DAA598D}" srcOrd="0" destOrd="0" presId="urn:microsoft.com/office/officeart/2005/8/layout/vList2"/>
    <dgm:cxn modelId="{D839FEB8-BAEA-42DB-AD65-790AD044ED77}" srcId="{E08B62B8-33CC-4DEB-A0AE-4EFAF772AAE7}" destId="{8CD1B5FD-B508-45F3-AA27-CBD40A019D00}" srcOrd="1" destOrd="0" parTransId="{1E0C8026-91C1-46FB-AF35-C4E71E5E1DEC}" sibTransId="{5A5DB487-51CD-4509-8D40-366989F5040D}"/>
    <dgm:cxn modelId="{3723B71E-3D4B-429D-9A47-CD35B89FA592}" type="presOf" srcId="{8CD1B5FD-B508-45F3-AA27-CBD40A019D00}" destId="{938F886B-8BE1-412B-A5D1-830D2F6C65D8}" srcOrd="0" destOrd="0" presId="urn:microsoft.com/office/officeart/2005/8/layout/vList2"/>
    <dgm:cxn modelId="{1D8E00CC-DF85-4144-9E64-224497B872DE}" type="presOf" srcId="{E08B62B8-33CC-4DEB-A0AE-4EFAF772AAE7}" destId="{AE9D2C65-A26A-4D6A-A09B-097A526BC533}" srcOrd="0" destOrd="0" presId="urn:microsoft.com/office/officeart/2005/8/layout/vList2"/>
    <dgm:cxn modelId="{9E9734F8-5D64-45B5-A745-9A6DED759A69}" srcId="{E08B62B8-33CC-4DEB-A0AE-4EFAF772AAE7}" destId="{FA2D6398-63B9-45C1-B6EF-65790A80F6EB}" srcOrd="0" destOrd="0" parTransId="{930DEE9B-D8A2-4FFE-820C-E1D08075F409}" sibTransId="{3884A85B-CF60-4248-9062-5A47BE873973}"/>
    <dgm:cxn modelId="{D8DBFE1E-273A-4D09-87CC-5F061731EB8C}" type="presParOf" srcId="{AE9D2C65-A26A-4D6A-A09B-097A526BC533}" destId="{71B13829-B51F-41C5-AB35-46524DAA598D}" srcOrd="0" destOrd="0" presId="urn:microsoft.com/office/officeart/2005/8/layout/vList2"/>
    <dgm:cxn modelId="{3E0750AF-3BAA-4462-8E01-10AEC6A1B4C3}" type="presParOf" srcId="{AE9D2C65-A26A-4D6A-A09B-097A526BC533}" destId="{AB3B0C4C-9AEC-4408-8CD7-567263172E74}" srcOrd="1" destOrd="0" presId="urn:microsoft.com/office/officeart/2005/8/layout/vList2"/>
    <dgm:cxn modelId="{7E2D0BBE-CDD5-442A-AC59-DFDE02447F95}" type="presParOf" srcId="{AE9D2C65-A26A-4D6A-A09B-097A526BC533}" destId="{938F886B-8BE1-412B-A5D1-830D2F6C65D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7DFE1AB-ED5F-44B3-9F93-DD9C0B76D78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43DE0890-6DB2-495D-BFC2-4378DFF9C8F5}">
      <dgm:prSet phldrT="[Text]" custT="1"/>
      <dgm:spPr/>
      <dgm:t>
        <a:bodyPr/>
        <a:lstStyle/>
        <a:p>
          <a:r>
            <a:rPr lang="en-US" sz="1800" b="0" u="none" dirty="0"/>
            <a:t>Width</a:t>
          </a:r>
          <a:endParaRPr lang="en-US" sz="1800" dirty="0"/>
        </a:p>
      </dgm:t>
    </dgm:pt>
    <dgm:pt modelId="{08E7A578-638F-4F8A-A371-02BDAB8F9294}" type="parTrans" cxnId="{9142D094-370F-471C-8DDC-16DBEADF6B74}">
      <dgm:prSet/>
      <dgm:spPr/>
      <dgm:t>
        <a:bodyPr/>
        <a:lstStyle/>
        <a:p>
          <a:endParaRPr lang="en-US"/>
        </a:p>
      </dgm:t>
    </dgm:pt>
    <dgm:pt modelId="{A2AC4ADE-AF0A-4981-89C8-72A823F69B19}" type="sibTrans" cxnId="{9142D094-370F-471C-8DDC-16DBEADF6B74}">
      <dgm:prSet/>
      <dgm:spPr/>
      <dgm:t>
        <a:bodyPr/>
        <a:lstStyle/>
        <a:p>
          <a:endParaRPr lang="en-US"/>
        </a:p>
      </dgm:t>
    </dgm:pt>
    <dgm:pt modelId="{5EDF547A-8E5C-43DD-8E70-1E1F197912F4}">
      <dgm:prSet custT="1"/>
      <dgm:spPr/>
      <dgm:t>
        <a:bodyPr/>
        <a:lstStyle/>
        <a:p>
          <a:r>
            <a:rPr lang="en-US" sz="1800" b="0" dirty="0"/>
            <a:t>Exceptions exist</a:t>
          </a:r>
        </a:p>
      </dgm:t>
    </dgm:pt>
    <dgm:pt modelId="{68C7DBED-266F-408B-8DBD-FA74B2CF9F61}" type="parTrans" cxnId="{78C579D7-8FD0-48A6-B474-CA34F96BD274}">
      <dgm:prSet/>
      <dgm:spPr/>
      <dgm:t>
        <a:bodyPr/>
        <a:lstStyle/>
        <a:p>
          <a:endParaRPr lang="en-US"/>
        </a:p>
      </dgm:t>
    </dgm:pt>
    <dgm:pt modelId="{32610091-9512-4E0F-83F3-065693A2D891}" type="sibTrans" cxnId="{78C579D7-8FD0-48A6-B474-CA34F96BD274}">
      <dgm:prSet/>
      <dgm:spPr/>
      <dgm:t>
        <a:bodyPr/>
        <a:lstStyle/>
        <a:p>
          <a:endParaRPr lang="en-US"/>
        </a:p>
      </dgm:t>
    </dgm:pt>
    <dgm:pt modelId="{1F4C3CBC-9748-4333-8F08-A9497B4FAD30}">
      <dgm:prSet custT="1"/>
      <dgm:spPr>
        <a:gradFill rotWithShape="0">
          <a:gsLst>
            <a:gs pos="0">
              <a:schemeClr val="accent2"/>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gradFill>
      </dgm:spPr>
      <dgm:t>
        <a:bodyPr/>
        <a:lstStyle/>
        <a:p>
          <a:r>
            <a:rPr lang="en-US" sz="1800" b="0" dirty="0"/>
            <a:t>Floor on each side must be level</a:t>
          </a:r>
        </a:p>
      </dgm:t>
    </dgm:pt>
    <dgm:pt modelId="{9F6C5E6C-C67C-4CF7-8ABF-AA16A18C238D}" type="parTrans" cxnId="{1228CB9E-88FF-4D44-91E8-90F9C2FE02E4}">
      <dgm:prSet/>
      <dgm:spPr/>
      <dgm:t>
        <a:bodyPr/>
        <a:lstStyle/>
        <a:p>
          <a:endParaRPr lang="en-US"/>
        </a:p>
      </dgm:t>
    </dgm:pt>
    <dgm:pt modelId="{7005F602-7ADE-4905-B13F-8449AEE37121}" type="sibTrans" cxnId="{1228CB9E-88FF-4D44-91E8-90F9C2FE02E4}">
      <dgm:prSet/>
      <dgm:spPr/>
      <dgm:t>
        <a:bodyPr/>
        <a:lstStyle/>
        <a:p>
          <a:endParaRPr lang="en-US"/>
        </a:p>
      </dgm:t>
    </dgm:pt>
    <dgm:pt modelId="{A77F6115-18DE-43A0-B404-CEB3F752B546}">
      <dgm:prSet custT="1"/>
      <dgm:spPr>
        <a:solidFill>
          <a:schemeClr val="accent6">
            <a:lumMod val="75000"/>
          </a:schemeClr>
        </a:solidFill>
      </dgm:spPr>
      <dgm:t>
        <a:bodyPr/>
        <a:lstStyle/>
        <a:p>
          <a:r>
            <a:rPr lang="en-US" sz="1800" b="0" dirty="0"/>
            <a:t>Door must not open over a set of stairs</a:t>
          </a:r>
        </a:p>
      </dgm:t>
    </dgm:pt>
    <dgm:pt modelId="{1686CC46-732B-4F17-AAED-FD46A21F0FCA}" type="parTrans" cxnId="{B53CCC07-E81F-4051-8CB6-0D570A7155F5}">
      <dgm:prSet/>
      <dgm:spPr/>
      <dgm:t>
        <a:bodyPr/>
        <a:lstStyle/>
        <a:p>
          <a:endParaRPr lang="en-US"/>
        </a:p>
      </dgm:t>
    </dgm:pt>
    <dgm:pt modelId="{0DE6FFA2-CF85-4E2B-AEB0-0F5520F38212}" type="sibTrans" cxnId="{B53CCC07-E81F-4051-8CB6-0D570A7155F5}">
      <dgm:prSet/>
      <dgm:spPr/>
      <dgm:t>
        <a:bodyPr/>
        <a:lstStyle/>
        <a:p>
          <a:endParaRPr lang="en-US"/>
        </a:p>
      </dgm:t>
    </dgm:pt>
    <dgm:pt modelId="{F81BE064-DEA3-4F6F-9741-3BBE3A82C3B9}">
      <dgm:prSet custT="1"/>
      <dgm:spPr>
        <a:solidFill>
          <a:schemeClr val="accent6">
            <a:lumMod val="50000"/>
          </a:schemeClr>
        </a:solidFill>
      </dgm:spPr>
      <dgm:t>
        <a:bodyPr/>
        <a:lstStyle/>
        <a:p>
          <a:r>
            <a:rPr lang="en-US" sz="1800" b="0" dirty="0"/>
            <a:t>Exit doors must open easily</a:t>
          </a:r>
        </a:p>
      </dgm:t>
    </dgm:pt>
    <dgm:pt modelId="{97B0F651-2C9D-4940-BB53-4F24DE7F275A}" type="parTrans" cxnId="{7D566CDF-350F-498A-B2F6-41DBBDFD8B39}">
      <dgm:prSet/>
      <dgm:spPr/>
      <dgm:t>
        <a:bodyPr/>
        <a:lstStyle/>
        <a:p>
          <a:endParaRPr lang="en-US"/>
        </a:p>
      </dgm:t>
    </dgm:pt>
    <dgm:pt modelId="{1A53F2AC-A48B-48A8-B87B-9679D9860B98}" type="sibTrans" cxnId="{7D566CDF-350F-498A-B2F6-41DBBDFD8B39}">
      <dgm:prSet/>
      <dgm:spPr/>
      <dgm:t>
        <a:bodyPr/>
        <a:lstStyle/>
        <a:p>
          <a:endParaRPr lang="en-US"/>
        </a:p>
      </dgm:t>
    </dgm:pt>
    <dgm:pt modelId="{74F5CA50-F9C6-42C8-8245-911F7646F8F6}">
      <dgm:prSet custT="1"/>
      <dgm:spPr/>
      <dgm:t>
        <a:bodyPr/>
        <a:lstStyle/>
        <a:p>
          <a:r>
            <a:rPr lang="en-US" sz="1800" b="0" dirty="0"/>
            <a:t>Refer to </a:t>
          </a:r>
          <a:r>
            <a:rPr lang="en-US" sz="1800" b="0" i="1" dirty="0" smtClean="0"/>
            <a:t>NFPA</a:t>
          </a:r>
          <a:r>
            <a:rPr lang="en-US" sz="1800" b="0" dirty="0"/>
            <a:t>® </a:t>
          </a:r>
          <a:r>
            <a:rPr lang="en-US" sz="1800" b="0" i="1" dirty="0"/>
            <a:t>Life Safety Code</a:t>
          </a:r>
          <a:r>
            <a:rPr lang="en-US" sz="1800" b="0" dirty="0"/>
            <a:t>® </a:t>
          </a:r>
          <a:r>
            <a:rPr lang="en-US" sz="1800" b="0" dirty="0" smtClean="0"/>
            <a:t>or </a:t>
          </a:r>
          <a:r>
            <a:rPr lang="en-US" sz="1800" b="0" dirty="0"/>
            <a:t>applicable building code</a:t>
          </a:r>
        </a:p>
      </dgm:t>
    </dgm:pt>
    <dgm:pt modelId="{195B87F6-DE9E-45C0-81D9-0F17573BFE6D}" type="parTrans" cxnId="{B0A69905-10B1-4DCC-9F4E-8096127FD9D8}">
      <dgm:prSet/>
      <dgm:spPr/>
      <dgm:t>
        <a:bodyPr/>
        <a:lstStyle/>
        <a:p>
          <a:endParaRPr lang="en-US"/>
        </a:p>
      </dgm:t>
    </dgm:pt>
    <dgm:pt modelId="{7FD3CB8B-BD97-486B-9015-E232AE8545D0}" type="sibTrans" cxnId="{B0A69905-10B1-4DCC-9F4E-8096127FD9D8}">
      <dgm:prSet/>
      <dgm:spPr/>
      <dgm:t>
        <a:bodyPr/>
        <a:lstStyle/>
        <a:p>
          <a:endParaRPr lang="en-US"/>
        </a:p>
      </dgm:t>
    </dgm:pt>
    <dgm:pt modelId="{8E3811DF-F4AA-490B-8473-81975D75907A}">
      <dgm:prSet phldrT="[Text]" custT="1"/>
      <dgm:spPr/>
      <dgm:t>
        <a:bodyPr/>
        <a:lstStyle/>
        <a:p>
          <a:r>
            <a:rPr lang="en-US" sz="1800" b="0" u="none" dirty="0"/>
            <a:t>Must </a:t>
          </a:r>
          <a:r>
            <a:rPr lang="x-none" sz="1800" b="0" u="none" dirty="0"/>
            <a:t>provide </a:t>
          </a:r>
          <a:r>
            <a:rPr lang="x-none" sz="1800" b="0" u="none" dirty="0" smtClean="0"/>
            <a:t>minimum </a:t>
          </a:r>
          <a:r>
            <a:rPr lang="x-none" sz="1800" b="0" u="none" dirty="0"/>
            <a:t>of 32 inches (800 mm) of clear unobstructed width</a:t>
          </a:r>
          <a:endParaRPr lang="en-US" sz="1800" dirty="0"/>
        </a:p>
      </dgm:t>
    </dgm:pt>
    <dgm:pt modelId="{1216D641-0A92-465D-B256-1E38BC718CAD}" type="parTrans" cxnId="{2F3225B5-C678-43BF-AC3D-7257EF4DC10A}">
      <dgm:prSet/>
      <dgm:spPr/>
      <dgm:t>
        <a:bodyPr/>
        <a:lstStyle/>
        <a:p>
          <a:endParaRPr lang="en-US"/>
        </a:p>
      </dgm:t>
    </dgm:pt>
    <dgm:pt modelId="{927E0354-557A-431B-9B06-F4EA8CEF1370}" type="sibTrans" cxnId="{2F3225B5-C678-43BF-AC3D-7257EF4DC10A}">
      <dgm:prSet/>
      <dgm:spPr/>
      <dgm:t>
        <a:bodyPr/>
        <a:lstStyle/>
        <a:p>
          <a:endParaRPr lang="en-US"/>
        </a:p>
      </dgm:t>
    </dgm:pt>
    <dgm:pt modelId="{87159DAE-C92E-4FBE-A396-4E705D027D7B}" type="pres">
      <dgm:prSet presAssocID="{87DFE1AB-ED5F-44B3-9F93-DD9C0B76D78B}" presName="linear" presStyleCnt="0">
        <dgm:presLayoutVars>
          <dgm:dir/>
          <dgm:animLvl val="lvl"/>
          <dgm:resizeHandles val="exact"/>
        </dgm:presLayoutVars>
      </dgm:prSet>
      <dgm:spPr/>
      <dgm:t>
        <a:bodyPr/>
        <a:lstStyle/>
        <a:p>
          <a:endParaRPr lang="en-US"/>
        </a:p>
      </dgm:t>
    </dgm:pt>
    <dgm:pt modelId="{D86A567A-D44C-49E1-B564-E2B3215179AF}" type="pres">
      <dgm:prSet presAssocID="{43DE0890-6DB2-495D-BFC2-4378DFF9C8F5}" presName="parentLin" presStyleCnt="0"/>
      <dgm:spPr/>
      <dgm:t>
        <a:bodyPr/>
        <a:lstStyle/>
        <a:p>
          <a:endParaRPr lang="en-US"/>
        </a:p>
      </dgm:t>
    </dgm:pt>
    <dgm:pt modelId="{A4D779D7-D095-4152-8F92-441D0B48E5D6}" type="pres">
      <dgm:prSet presAssocID="{43DE0890-6DB2-495D-BFC2-4378DFF9C8F5}" presName="parentLeftMargin" presStyleLbl="node1" presStyleIdx="0" presStyleCnt="5"/>
      <dgm:spPr/>
      <dgm:t>
        <a:bodyPr/>
        <a:lstStyle/>
        <a:p>
          <a:endParaRPr lang="en-US"/>
        </a:p>
      </dgm:t>
    </dgm:pt>
    <dgm:pt modelId="{E6D95458-A1DB-4B21-A57C-839ED594932C}" type="pres">
      <dgm:prSet presAssocID="{43DE0890-6DB2-495D-BFC2-4378DFF9C8F5}" presName="parentText" presStyleLbl="node1" presStyleIdx="0" presStyleCnt="5" custScaleX="46907">
        <dgm:presLayoutVars>
          <dgm:chMax val="0"/>
          <dgm:bulletEnabled val="1"/>
        </dgm:presLayoutVars>
      </dgm:prSet>
      <dgm:spPr/>
      <dgm:t>
        <a:bodyPr/>
        <a:lstStyle/>
        <a:p>
          <a:endParaRPr lang="en-US"/>
        </a:p>
      </dgm:t>
    </dgm:pt>
    <dgm:pt modelId="{BCEE3447-335D-4E8E-AB2A-12FF7247C9BA}" type="pres">
      <dgm:prSet presAssocID="{43DE0890-6DB2-495D-BFC2-4378DFF9C8F5}" presName="negativeSpace" presStyleCnt="0"/>
      <dgm:spPr/>
      <dgm:t>
        <a:bodyPr/>
        <a:lstStyle/>
        <a:p>
          <a:endParaRPr lang="en-US"/>
        </a:p>
      </dgm:t>
    </dgm:pt>
    <dgm:pt modelId="{0FC9D15D-075C-4103-8F98-855865AFEF31}" type="pres">
      <dgm:prSet presAssocID="{43DE0890-6DB2-495D-BFC2-4378DFF9C8F5}" presName="childText" presStyleLbl="conFgAcc1" presStyleIdx="0" presStyleCnt="5">
        <dgm:presLayoutVars>
          <dgm:bulletEnabled val="1"/>
        </dgm:presLayoutVars>
      </dgm:prSet>
      <dgm:spPr/>
      <dgm:t>
        <a:bodyPr/>
        <a:lstStyle/>
        <a:p>
          <a:endParaRPr lang="en-US"/>
        </a:p>
      </dgm:t>
    </dgm:pt>
    <dgm:pt modelId="{99483765-68FD-4C68-83B2-E110AF9D0F35}" type="pres">
      <dgm:prSet presAssocID="{A2AC4ADE-AF0A-4981-89C8-72A823F69B19}" presName="spaceBetweenRectangles" presStyleCnt="0"/>
      <dgm:spPr/>
      <dgm:t>
        <a:bodyPr/>
        <a:lstStyle/>
        <a:p>
          <a:endParaRPr lang="en-US"/>
        </a:p>
      </dgm:t>
    </dgm:pt>
    <dgm:pt modelId="{AF403AA1-CB40-4C6C-8E78-4E4E13CEDC24}" type="pres">
      <dgm:prSet presAssocID="{5EDF547A-8E5C-43DD-8E70-1E1F197912F4}" presName="parentLin" presStyleCnt="0"/>
      <dgm:spPr/>
      <dgm:t>
        <a:bodyPr/>
        <a:lstStyle/>
        <a:p>
          <a:endParaRPr lang="en-US"/>
        </a:p>
      </dgm:t>
    </dgm:pt>
    <dgm:pt modelId="{947A4564-A5AF-4883-81B0-82A4254EE681}" type="pres">
      <dgm:prSet presAssocID="{5EDF547A-8E5C-43DD-8E70-1E1F197912F4}" presName="parentLeftMargin" presStyleLbl="node1" presStyleIdx="0" presStyleCnt="5"/>
      <dgm:spPr/>
      <dgm:t>
        <a:bodyPr/>
        <a:lstStyle/>
        <a:p>
          <a:endParaRPr lang="en-US"/>
        </a:p>
      </dgm:t>
    </dgm:pt>
    <dgm:pt modelId="{99F965B5-38BE-42F0-BE73-DB0D8BF2A950}" type="pres">
      <dgm:prSet presAssocID="{5EDF547A-8E5C-43DD-8E70-1E1F197912F4}" presName="parentText" presStyleLbl="node1" presStyleIdx="1" presStyleCnt="5" custScaleX="85715">
        <dgm:presLayoutVars>
          <dgm:chMax val="0"/>
          <dgm:bulletEnabled val="1"/>
        </dgm:presLayoutVars>
      </dgm:prSet>
      <dgm:spPr/>
      <dgm:t>
        <a:bodyPr/>
        <a:lstStyle/>
        <a:p>
          <a:endParaRPr lang="en-US"/>
        </a:p>
      </dgm:t>
    </dgm:pt>
    <dgm:pt modelId="{CA2008C7-91E9-4C15-8AA3-C212054E677D}" type="pres">
      <dgm:prSet presAssocID="{5EDF547A-8E5C-43DD-8E70-1E1F197912F4}" presName="negativeSpace" presStyleCnt="0"/>
      <dgm:spPr/>
      <dgm:t>
        <a:bodyPr/>
        <a:lstStyle/>
        <a:p>
          <a:endParaRPr lang="en-US"/>
        </a:p>
      </dgm:t>
    </dgm:pt>
    <dgm:pt modelId="{9CEAA2BC-F97D-4C17-823B-EEB09372C3AF}" type="pres">
      <dgm:prSet presAssocID="{5EDF547A-8E5C-43DD-8E70-1E1F197912F4}" presName="childText" presStyleLbl="conFgAcc1" presStyleIdx="1" presStyleCnt="5">
        <dgm:presLayoutVars>
          <dgm:bulletEnabled val="1"/>
        </dgm:presLayoutVars>
      </dgm:prSet>
      <dgm:spPr/>
      <dgm:t>
        <a:bodyPr/>
        <a:lstStyle/>
        <a:p>
          <a:endParaRPr lang="en-US"/>
        </a:p>
      </dgm:t>
    </dgm:pt>
    <dgm:pt modelId="{D12BD1B4-42CA-4A14-8A8F-D31338B8408C}" type="pres">
      <dgm:prSet presAssocID="{32610091-9512-4E0F-83F3-065693A2D891}" presName="spaceBetweenRectangles" presStyleCnt="0"/>
      <dgm:spPr/>
      <dgm:t>
        <a:bodyPr/>
        <a:lstStyle/>
        <a:p>
          <a:endParaRPr lang="en-US"/>
        </a:p>
      </dgm:t>
    </dgm:pt>
    <dgm:pt modelId="{4159FB9B-87A5-4A61-86DF-5C946E583A01}" type="pres">
      <dgm:prSet presAssocID="{1F4C3CBC-9748-4333-8F08-A9497B4FAD30}" presName="parentLin" presStyleCnt="0"/>
      <dgm:spPr/>
      <dgm:t>
        <a:bodyPr/>
        <a:lstStyle/>
        <a:p>
          <a:endParaRPr lang="en-US"/>
        </a:p>
      </dgm:t>
    </dgm:pt>
    <dgm:pt modelId="{A0BB3EF7-74ED-4C2C-A25C-0F211A2CC139}" type="pres">
      <dgm:prSet presAssocID="{1F4C3CBC-9748-4333-8F08-A9497B4FAD30}" presName="parentLeftMargin" presStyleLbl="node1" presStyleIdx="1" presStyleCnt="5"/>
      <dgm:spPr/>
      <dgm:t>
        <a:bodyPr/>
        <a:lstStyle/>
        <a:p>
          <a:endParaRPr lang="en-US"/>
        </a:p>
      </dgm:t>
    </dgm:pt>
    <dgm:pt modelId="{0C2C36A9-6363-446F-AC73-92E0E546ABBB}" type="pres">
      <dgm:prSet presAssocID="{1F4C3CBC-9748-4333-8F08-A9497B4FAD30}" presName="parentText" presStyleLbl="node1" presStyleIdx="2" presStyleCnt="5" custScaleX="137143">
        <dgm:presLayoutVars>
          <dgm:chMax val="0"/>
          <dgm:bulletEnabled val="1"/>
        </dgm:presLayoutVars>
      </dgm:prSet>
      <dgm:spPr/>
      <dgm:t>
        <a:bodyPr/>
        <a:lstStyle/>
        <a:p>
          <a:endParaRPr lang="en-US"/>
        </a:p>
      </dgm:t>
    </dgm:pt>
    <dgm:pt modelId="{2AFB67CC-40C4-4C25-8116-316B7033CD50}" type="pres">
      <dgm:prSet presAssocID="{1F4C3CBC-9748-4333-8F08-A9497B4FAD30}" presName="negativeSpace" presStyleCnt="0"/>
      <dgm:spPr/>
      <dgm:t>
        <a:bodyPr/>
        <a:lstStyle/>
        <a:p>
          <a:endParaRPr lang="en-US"/>
        </a:p>
      </dgm:t>
    </dgm:pt>
    <dgm:pt modelId="{4A65162D-F76C-4CE6-9842-920F35B08878}" type="pres">
      <dgm:prSet presAssocID="{1F4C3CBC-9748-4333-8F08-A9497B4FAD30}" presName="childText" presStyleLbl="conFgAcc1" presStyleIdx="2" presStyleCnt="5">
        <dgm:presLayoutVars>
          <dgm:bulletEnabled val="1"/>
        </dgm:presLayoutVars>
      </dgm:prSet>
      <dgm:spPr/>
      <dgm:t>
        <a:bodyPr/>
        <a:lstStyle/>
        <a:p>
          <a:endParaRPr lang="en-US"/>
        </a:p>
      </dgm:t>
    </dgm:pt>
    <dgm:pt modelId="{309FD503-92E4-40FE-BE9E-B42E70E2BB42}" type="pres">
      <dgm:prSet presAssocID="{7005F602-7ADE-4905-B13F-8449AEE37121}" presName="spaceBetweenRectangles" presStyleCnt="0"/>
      <dgm:spPr/>
      <dgm:t>
        <a:bodyPr/>
        <a:lstStyle/>
        <a:p>
          <a:endParaRPr lang="en-US"/>
        </a:p>
      </dgm:t>
    </dgm:pt>
    <dgm:pt modelId="{2209A271-1B02-4248-B81D-2564450F053B}" type="pres">
      <dgm:prSet presAssocID="{A77F6115-18DE-43A0-B404-CEB3F752B546}" presName="parentLin" presStyleCnt="0"/>
      <dgm:spPr/>
      <dgm:t>
        <a:bodyPr/>
        <a:lstStyle/>
        <a:p>
          <a:endParaRPr lang="en-US"/>
        </a:p>
      </dgm:t>
    </dgm:pt>
    <dgm:pt modelId="{3FC49BE9-013F-4691-B1CF-FA43EF5FBE89}" type="pres">
      <dgm:prSet presAssocID="{A77F6115-18DE-43A0-B404-CEB3F752B546}" presName="parentLeftMargin" presStyleLbl="node1" presStyleIdx="2" presStyleCnt="5"/>
      <dgm:spPr/>
      <dgm:t>
        <a:bodyPr/>
        <a:lstStyle/>
        <a:p>
          <a:endParaRPr lang="en-US"/>
        </a:p>
      </dgm:t>
    </dgm:pt>
    <dgm:pt modelId="{BEAC76FE-3592-4849-9588-258368B157B9}" type="pres">
      <dgm:prSet presAssocID="{A77F6115-18DE-43A0-B404-CEB3F752B546}" presName="parentText" presStyleLbl="node1" presStyleIdx="3" presStyleCnt="5" custScaleX="131429" custScaleY="119914">
        <dgm:presLayoutVars>
          <dgm:chMax val="0"/>
          <dgm:bulletEnabled val="1"/>
        </dgm:presLayoutVars>
      </dgm:prSet>
      <dgm:spPr/>
      <dgm:t>
        <a:bodyPr/>
        <a:lstStyle/>
        <a:p>
          <a:endParaRPr lang="en-US"/>
        </a:p>
      </dgm:t>
    </dgm:pt>
    <dgm:pt modelId="{87EE0AA0-51D4-43C0-83F1-E052403C35B0}" type="pres">
      <dgm:prSet presAssocID="{A77F6115-18DE-43A0-B404-CEB3F752B546}" presName="negativeSpace" presStyleCnt="0"/>
      <dgm:spPr/>
      <dgm:t>
        <a:bodyPr/>
        <a:lstStyle/>
        <a:p>
          <a:endParaRPr lang="en-US"/>
        </a:p>
      </dgm:t>
    </dgm:pt>
    <dgm:pt modelId="{237BB246-F4EF-41D3-868E-E177E6225390}" type="pres">
      <dgm:prSet presAssocID="{A77F6115-18DE-43A0-B404-CEB3F752B546}" presName="childText" presStyleLbl="conFgAcc1" presStyleIdx="3" presStyleCnt="5">
        <dgm:presLayoutVars>
          <dgm:bulletEnabled val="1"/>
        </dgm:presLayoutVars>
      </dgm:prSet>
      <dgm:spPr/>
      <dgm:t>
        <a:bodyPr/>
        <a:lstStyle/>
        <a:p>
          <a:endParaRPr lang="en-US"/>
        </a:p>
      </dgm:t>
    </dgm:pt>
    <dgm:pt modelId="{D3967077-10AE-4EEA-978D-1D77DFE199DD}" type="pres">
      <dgm:prSet presAssocID="{0DE6FFA2-CF85-4E2B-AEB0-0F5520F38212}" presName="spaceBetweenRectangles" presStyleCnt="0"/>
      <dgm:spPr/>
      <dgm:t>
        <a:bodyPr/>
        <a:lstStyle/>
        <a:p>
          <a:endParaRPr lang="en-US"/>
        </a:p>
      </dgm:t>
    </dgm:pt>
    <dgm:pt modelId="{E8C330DA-8882-4E74-B617-6CFEA0102AAE}" type="pres">
      <dgm:prSet presAssocID="{F81BE064-DEA3-4F6F-9741-3BBE3A82C3B9}" presName="parentLin" presStyleCnt="0"/>
      <dgm:spPr/>
      <dgm:t>
        <a:bodyPr/>
        <a:lstStyle/>
        <a:p>
          <a:endParaRPr lang="en-US"/>
        </a:p>
      </dgm:t>
    </dgm:pt>
    <dgm:pt modelId="{BF2DD8BC-4293-4344-878A-4EA30E6170C3}" type="pres">
      <dgm:prSet presAssocID="{F81BE064-DEA3-4F6F-9741-3BBE3A82C3B9}" presName="parentLeftMargin" presStyleLbl="node1" presStyleIdx="3" presStyleCnt="5"/>
      <dgm:spPr/>
      <dgm:t>
        <a:bodyPr/>
        <a:lstStyle/>
        <a:p>
          <a:endParaRPr lang="en-US"/>
        </a:p>
      </dgm:t>
    </dgm:pt>
    <dgm:pt modelId="{50B43F5B-23F1-4608-A36A-DE6B90812792}" type="pres">
      <dgm:prSet presAssocID="{F81BE064-DEA3-4F6F-9741-3BBE3A82C3B9}" presName="parentText" presStyleLbl="node1" presStyleIdx="4" presStyleCnt="5" custScaleX="120000">
        <dgm:presLayoutVars>
          <dgm:chMax val="0"/>
          <dgm:bulletEnabled val="1"/>
        </dgm:presLayoutVars>
      </dgm:prSet>
      <dgm:spPr/>
      <dgm:t>
        <a:bodyPr/>
        <a:lstStyle/>
        <a:p>
          <a:endParaRPr lang="en-US"/>
        </a:p>
      </dgm:t>
    </dgm:pt>
    <dgm:pt modelId="{5BD0AA37-05C0-48D8-AED9-5AAC1EE2E024}" type="pres">
      <dgm:prSet presAssocID="{F81BE064-DEA3-4F6F-9741-3BBE3A82C3B9}" presName="negativeSpace" presStyleCnt="0"/>
      <dgm:spPr/>
      <dgm:t>
        <a:bodyPr/>
        <a:lstStyle/>
        <a:p>
          <a:endParaRPr lang="en-US"/>
        </a:p>
      </dgm:t>
    </dgm:pt>
    <dgm:pt modelId="{4687ADB0-D93F-4287-B440-1ABAB4C616AB}" type="pres">
      <dgm:prSet presAssocID="{F81BE064-DEA3-4F6F-9741-3BBE3A82C3B9}" presName="childText" presStyleLbl="conFgAcc1" presStyleIdx="4" presStyleCnt="5">
        <dgm:presLayoutVars>
          <dgm:bulletEnabled val="1"/>
        </dgm:presLayoutVars>
      </dgm:prSet>
      <dgm:spPr/>
      <dgm:t>
        <a:bodyPr/>
        <a:lstStyle/>
        <a:p>
          <a:endParaRPr lang="en-US"/>
        </a:p>
      </dgm:t>
    </dgm:pt>
  </dgm:ptLst>
  <dgm:cxnLst>
    <dgm:cxn modelId="{1B1F29C9-820C-49E8-BAE1-5248E33607F9}" type="presOf" srcId="{A77F6115-18DE-43A0-B404-CEB3F752B546}" destId="{BEAC76FE-3592-4849-9588-258368B157B9}" srcOrd="1" destOrd="0" presId="urn:microsoft.com/office/officeart/2005/8/layout/list1"/>
    <dgm:cxn modelId="{B53CCC07-E81F-4051-8CB6-0D570A7155F5}" srcId="{87DFE1AB-ED5F-44B3-9F93-DD9C0B76D78B}" destId="{A77F6115-18DE-43A0-B404-CEB3F752B546}" srcOrd="3" destOrd="0" parTransId="{1686CC46-732B-4F17-AAED-FD46A21F0FCA}" sibTransId="{0DE6FFA2-CF85-4E2B-AEB0-0F5520F38212}"/>
    <dgm:cxn modelId="{7D566CDF-350F-498A-B2F6-41DBBDFD8B39}" srcId="{87DFE1AB-ED5F-44B3-9F93-DD9C0B76D78B}" destId="{F81BE064-DEA3-4F6F-9741-3BBE3A82C3B9}" srcOrd="4" destOrd="0" parTransId="{97B0F651-2C9D-4940-BB53-4F24DE7F275A}" sibTransId="{1A53F2AC-A48B-48A8-B87B-9679D9860B98}"/>
    <dgm:cxn modelId="{9142D094-370F-471C-8DDC-16DBEADF6B74}" srcId="{87DFE1AB-ED5F-44B3-9F93-DD9C0B76D78B}" destId="{43DE0890-6DB2-495D-BFC2-4378DFF9C8F5}" srcOrd="0" destOrd="0" parTransId="{08E7A578-638F-4F8A-A371-02BDAB8F9294}" sibTransId="{A2AC4ADE-AF0A-4981-89C8-72A823F69B19}"/>
    <dgm:cxn modelId="{6A406EAE-D3AE-4FEC-B18E-20F0DAC549B4}" type="presOf" srcId="{1F4C3CBC-9748-4333-8F08-A9497B4FAD30}" destId="{0C2C36A9-6363-446F-AC73-92E0E546ABBB}" srcOrd="1" destOrd="0" presId="urn:microsoft.com/office/officeart/2005/8/layout/list1"/>
    <dgm:cxn modelId="{939496A1-E3B6-41EF-A557-FAD00021ED48}" type="presOf" srcId="{74F5CA50-F9C6-42C8-8245-911F7646F8F6}" destId="{9CEAA2BC-F97D-4C17-823B-EEB09372C3AF}" srcOrd="0" destOrd="0" presId="urn:microsoft.com/office/officeart/2005/8/layout/list1"/>
    <dgm:cxn modelId="{884257CC-D0BC-4661-AA47-0500E3CC1656}" type="presOf" srcId="{5EDF547A-8E5C-43DD-8E70-1E1F197912F4}" destId="{947A4564-A5AF-4883-81B0-82A4254EE681}" srcOrd="0" destOrd="0" presId="urn:microsoft.com/office/officeart/2005/8/layout/list1"/>
    <dgm:cxn modelId="{2F3225B5-C678-43BF-AC3D-7257EF4DC10A}" srcId="{43DE0890-6DB2-495D-BFC2-4378DFF9C8F5}" destId="{8E3811DF-F4AA-490B-8473-81975D75907A}" srcOrd="0" destOrd="0" parTransId="{1216D641-0A92-465D-B256-1E38BC718CAD}" sibTransId="{927E0354-557A-431B-9B06-F4EA8CEF1370}"/>
    <dgm:cxn modelId="{454D50AD-CD2F-4854-8F91-AFAF5A3E665D}" type="presOf" srcId="{F81BE064-DEA3-4F6F-9741-3BBE3A82C3B9}" destId="{50B43F5B-23F1-4608-A36A-DE6B90812792}" srcOrd="1" destOrd="0" presId="urn:microsoft.com/office/officeart/2005/8/layout/list1"/>
    <dgm:cxn modelId="{B0A69905-10B1-4DCC-9F4E-8096127FD9D8}" srcId="{5EDF547A-8E5C-43DD-8E70-1E1F197912F4}" destId="{74F5CA50-F9C6-42C8-8245-911F7646F8F6}" srcOrd="0" destOrd="0" parTransId="{195B87F6-DE9E-45C0-81D9-0F17573BFE6D}" sibTransId="{7FD3CB8B-BD97-486B-9015-E232AE8545D0}"/>
    <dgm:cxn modelId="{1228CB9E-88FF-4D44-91E8-90F9C2FE02E4}" srcId="{87DFE1AB-ED5F-44B3-9F93-DD9C0B76D78B}" destId="{1F4C3CBC-9748-4333-8F08-A9497B4FAD30}" srcOrd="2" destOrd="0" parTransId="{9F6C5E6C-C67C-4CF7-8ABF-AA16A18C238D}" sibTransId="{7005F602-7ADE-4905-B13F-8449AEE37121}"/>
    <dgm:cxn modelId="{0B4AA528-E6BB-4CEC-AF03-9FAC3476FF3B}" type="presOf" srcId="{43DE0890-6DB2-495D-BFC2-4378DFF9C8F5}" destId="{A4D779D7-D095-4152-8F92-441D0B48E5D6}" srcOrd="0" destOrd="0" presId="urn:microsoft.com/office/officeart/2005/8/layout/list1"/>
    <dgm:cxn modelId="{78C579D7-8FD0-48A6-B474-CA34F96BD274}" srcId="{87DFE1AB-ED5F-44B3-9F93-DD9C0B76D78B}" destId="{5EDF547A-8E5C-43DD-8E70-1E1F197912F4}" srcOrd="1" destOrd="0" parTransId="{68C7DBED-266F-408B-8DBD-FA74B2CF9F61}" sibTransId="{32610091-9512-4E0F-83F3-065693A2D891}"/>
    <dgm:cxn modelId="{CF1C3C95-50EF-46C0-B479-D95BCD7A48BB}" type="presOf" srcId="{87DFE1AB-ED5F-44B3-9F93-DD9C0B76D78B}" destId="{87159DAE-C92E-4FBE-A396-4E705D027D7B}" srcOrd="0" destOrd="0" presId="urn:microsoft.com/office/officeart/2005/8/layout/list1"/>
    <dgm:cxn modelId="{336F03B7-66F0-47A3-813A-CA5D2BA7CA76}" type="presOf" srcId="{A77F6115-18DE-43A0-B404-CEB3F752B546}" destId="{3FC49BE9-013F-4691-B1CF-FA43EF5FBE89}" srcOrd="0" destOrd="0" presId="urn:microsoft.com/office/officeart/2005/8/layout/list1"/>
    <dgm:cxn modelId="{FEAF2B41-ADEB-458D-B40A-B2581AA20906}" type="presOf" srcId="{8E3811DF-F4AA-490B-8473-81975D75907A}" destId="{0FC9D15D-075C-4103-8F98-855865AFEF31}" srcOrd="0" destOrd="0" presId="urn:microsoft.com/office/officeart/2005/8/layout/list1"/>
    <dgm:cxn modelId="{01F05D29-0876-4A18-BDB7-6A47B9D0D331}" type="presOf" srcId="{F81BE064-DEA3-4F6F-9741-3BBE3A82C3B9}" destId="{BF2DD8BC-4293-4344-878A-4EA30E6170C3}" srcOrd="0" destOrd="0" presId="urn:microsoft.com/office/officeart/2005/8/layout/list1"/>
    <dgm:cxn modelId="{7B00AAAE-84A4-4593-AD73-9FFB80A11145}" type="presOf" srcId="{43DE0890-6DB2-495D-BFC2-4378DFF9C8F5}" destId="{E6D95458-A1DB-4B21-A57C-839ED594932C}" srcOrd="1" destOrd="0" presId="urn:microsoft.com/office/officeart/2005/8/layout/list1"/>
    <dgm:cxn modelId="{EBFDA0F0-84DB-4957-903C-404D71EC939A}" type="presOf" srcId="{1F4C3CBC-9748-4333-8F08-A9497B4FAD30}" destId="{A0BB3EF7-74ED-4C2C-A25C-0F211A2CC139}" srcOrd="0" destOrd="0" presId="urn:microsoft.com/office/officeart/2005/8/layout/list1"/>
    <dgm:cxn modelId="{AE647E15-2B00-42B7-A3B3-C155735E5E99}" type="presOf" srcId="{5EDF547A-8E5C-43DD-8E70-1E1F197912F4}" destId="{99F965B5-38BE-42F0-BE73-DB0D8BF2A950}" srcOrd="1" destOrd="0" presId="urn:microsoft.com/office/officeart/2005/8/layout/list1"/>
    <dgm:cxn modelId="{645F53B3-5373-4F34-9A44-AB7E2B5F3A79}" type="presParOf" srcId="{87159DAE-C92E-4FBE-A396-4E705D027D7B}" destId="{D86A567A-D44C-49E1-B564-E2B3215179AF}" srcOrd="0" destOrd="0" presId="urn:microsoft.com/office/officeart/2005/8/layout/list1"/>
    <dgm:cxn modelId="{D647BF86-B87B-4E4F-9E47-73F9E258F50C}" type="presParOf" srcId="{D86A567A-D44C-49E1-B564-E2B3215179AF}" destId="{A4D779D7-D095-4152-8F92-441D0B48E5D6}" srcOrd="0" destOrd="0" presId="urn:microsoft.com/office/officeart/2005/8/layout/list1"/>
    <dgm:cxn modelId="{73E7F67D-6178-4EEB-9169-9447B59723CC}" type="presParOf" srcId="{D86A567A-D44C-49E1-B564-E2B3215179AF}" destId="{E6D95458-A1DB-4B21-A57C-839ED594932C}" srcOrd="1" destOrd="0" presId="urn:microsoft.com/office/officeart/2005/8/layout/list1"/>
    <dgm:cxn modelId="{B3FB715C-BAA8-40B7-84BD-982D44C302FC}" type="presParOf" srcId="{87159DAE-C92E-4FBE-A396-4E705D027D7B}" destId="{BCEE3447-335D-4E8E-AB2A-12FF7247C9BA}" srcOrd="1" destOrd="0" presId="urn:microsoft.com/office/officeart/2005/8/layout/list1"/>
    <dgm:cxn modelId="{60B842DA-CDD9-42CA-BB18-60B49BCF52C2}" type="presParOf" srcId="{87159DAE-C92E-4FBE-A396-4E705D027D7B}" destId="{0FC9D15D-075C-4103-8F98-855865AFEF31}" srcOrd="2" destOrd="0" presId="urn:microsoft.com/office/officeart/2005/8/layout/list1"/>
    <dgm:cxn modelId="{BE3FA6E7-5F6A-49C4-92DC-17D45CFF04EB}" type="presParOf" srcId="{87159DAE-C92E-4FBE-A396-4E705D027D7B}" destId="{99483765-68FD-4C68-83B2-E110AF9D0F35}" srcOrd="3" destOrd="0" presId="urn:microsoft.com/office/officeart/2005/8/layout/list1"/>
    <dgm:cxn modelId="{1ADA2C23-81B1-44A6-91C5-CB9177A2D85C}" type="presParOf" srcId="{87159DAE-C92E-4FBE-A396-4E705D027D7B}" destId="{AF403AA1-CB40-4C6C-8E78-4E4E13CEDC24}" srcOrd="4" destOrd="0" presId="urn:microsoft.com/office/officeart/2005/8/layout/list1"/>
    <dgm:cxn modelId="{44014539-3697-4613-B7D7-840BDCF3B058}" type="presParOf" srcId="{AF403AA1-CB40-4C6C-8E78-4E4E13CEDC24}" destId="{947A4564-A5AF-4883-81B0-82A4254EE681}" srcOrd="0" destOrd="0" presId="urn:microsoft.com/office/officeart/2005/8/layout/list1"/>
    <dgm:cxn modelId="{D6A0FA28-7FCE-4699-B8D9-A751E95A7472}" type="presParOf" srcId="{AF403AA1-CB40-4C6C-8E78-4E4E13CEDC24}" destId="{99F965B5-38BE-42F0-BE73-DB0D8BF2A950}" srcOrd="1" destOrd="0" presId="urn:microsoft.com/office/officeart/2005/8/layout/list1"/>
    <dgm:cxn modelId="{25B51E97-9542-460B-9E98-FB5DE4EF9BA2}" type="presParOf" srcId="{87159DAE-C92E-4FBE-A396-4E705D027D7B}" destId="{CA2008C7-91E9-4C15-8AA3-C212054E677D}" srcOrd="5" destOrd="0" presId="urn:microsoft.com/office/officeart/2005/8/layout/list1"/>
    <dgm:cxn modelId="{9ECA3525-FD17-4972-AA14-BCC7849F6830}" type="presParOf" srcId="{87159DAE-C92E-4FBE-A396-4E705D027D7B}" destId="{9CEAA2BC-F97D-4C17-823B-EEB09372C3AF}" srcOrd="6" destOrd="0" presId="urn:microsoft.com/office/officeart/2005/8/layout/list1"/>
    <dgm:cxn modelId="{31698B99-8001-4D79-BD8F-7D36DEBBFD7C}" type="presParOf" srcId="{87159DAE-C92E-4FBE-A396-4E705D027D7B}" destId="{D12BD1B4-42CA-4A14-8A8F-D31338B8408C}" srcOrd="7" destOrd="0" presId="urn:microsoft.com/office/officeart/2005/8/layout/list1"/>
    <dgm:cxn modelId="{84BCABAE-CD99-4616-930C-F7AE812F6F5B}" type="presParOf" srcId="{87159DAE-C92E-4FBE-A396-4E705D027D7B}" destId="{4159FB9B-87A5-4A61-86DF-5C946E583A01}" srcOrd="8" destOrd="0" presId="urn:microsoft.com/office/officeart/2005/8/layout/list1"/>
    <dgm:cxn modelId="{E4DC156E-1B31-4AC8-BF8C-782D4DE049CF}" type="presParOf" srcId="{4159FB9B-87A5-4A61-86DF-5C946E583A01}" destId="{A0BB3EF7-74ED-4C2C-A25C-0F211A2CC139}" srcOrd="0" destOrd="0" presId="urn:microsoft.com/office/officeart/2005/8/layout/list1"/>
    <dgm:cxn modelId="{5F25FA9C-CF9E-4E79-9947-642E75DF932D}" type="presParOf" srcId="{4159FB9B-87A5-4A61-86DF-5C946E583A01}" destId="{0C2C36A9-6363-446F-AC73-92E0E546ABBB}" srcOrd="1" destOrd="0" presId="urn:microsoft.com/office/officeart/2005/8/layout/list1"/>
    <dgm:cxn modelId="{1026CEAA-8E38-4186-B294-891E89F10222}" type="presParOf" srcId="{87159DAE-C92E-4FBE-A396-4E705D027D7B}" destId="{2AFB67CC-40C4-4C25-8116-316B7033CD50}" srcOrd="9" destOrd="0" presId="urn:microsoft.com/office/officeart/2005/8/layout/list1"/>
    <dgm:cxn modelId="{C84ACF52-93AA-4890-AB19-C51AD348CF53}" type="presParOf" srcId="{87159DAE-C92E-4FBE-A396-4E705D027D7B}" destId="{4A65162D-F76C-4CE6-9842-920F35B08878}" srcOrd="10" destOrd="0" presId="urn:microsoft.com/office/officeart/2005/8/layout/list1"/>
    <dgm:cxn modelId="{15F23ED0-E5B5-46B4-BD10-F031BB66E987}" type="presParOf" srcId="{87159DAE-C92E-4FBE-A396-4E705D027D7B}" destId="{309FD503-92E4-40FE-BE9E-B42E70E2BB42}" srcOrd="11" destOrd="0" presId="urn:microsoft.com/office/officeart/2005/8/layout/list1"/>
    <dgm:cxn modelId="{992F6775-F5F3-47DB-A457-4C79634CEADB}" type="presParOf" srcId="{87159DAE-C92E-4FBE-A396-4E705D027D7B}" destId="{2209A271-1B02-4248-B81D-2564450F053B}" srcOrd="12" destOrd="0" presId="urn:microsoft.com/office/officeart/2005/8/layout/list1"/>
    <dgm:cxn modelId="{CC08ABFD-3DC2-4E53-A91D-BC0E039F7568}" type="presParOf" srcId="{2209A271-1B02-4248-B81D-2564450F053B}" destId="{3FC49BE9-013F-4691-B1CF-FA43EF5FBE89}" srcOrd="0" destOrd="0" presId="urn:microsoft.com/office/officeart/2005/8/layout/list1"/>
    <dgm:cxn modelId="{AA56CD62-D7CF-4299-A142-925DBD645E20}" type="presParOf" srcId="{2209A271-1B02-4248-B81D-2564450F053B}" destId="{BEAC76FE-3592-4849-9588-258368B157B9}" srcOrd="1" destOrd="0" presId="urn:microsoft.com/office/officeart/2005/8/layout/list1"/>
    <dgm:cxn modelId="{BBAC3F81-9980-4A02-BA35-1116E1016E2C}" type="presParOf" srcId="{87159DAE-C92E-4FBE-A396-4E705D027D7B}" destId="{87EE0AA0-51D4-43C0-83F1-E052403C35B0}" srcOrd="13" destOrd="0" presId="urn:microsoft.com/office/officeart/2005/8/layout/list1"/>
    <dgm:cxn modelId="{5D86A56A-FC2C-4132-BCCA-927CAE6072EA}" type="presParOf" srcId="{87159DAE-C92E-4FBE-A396-4E705D027D7B}" destId="{237BB246-F4EF-41D3-868E-E177E6225390}" srcOrd="14" destOrd="0" presId="urn:microsoft.com/office/officeart/2005/8/layout/list1"/>
    <dgm:cxn modelId="{6C10C784-7781-4C86-894A-BE5836C8F7F9}" type="presParOf" srcId="{87159DAE-C92E-4FBE-A396-4E705D027D7B}" destId="{D3967077-10AE-4EEA-978D-1D77DFE199DD}" srcOrd="15" destOrd="0" presId="urn:microsoft.com/office/officeart/2005/8/layout/list1"/>
    <dgm:cxn modelId="{F8D69285-F47F-4F82-ACBE-6831CF67FC2A}" type="presParOf" srcId="{87159DAE-C92E-4FBE-A396-4E705D027D7B}" destId="{E8C330DA-8882-4E74-B617-6CFEA0102AAE}" srcOrd="16" destOrd="0" presId="urn:microsoft.com/office/officeart/2005/8/layout/list1"/>
    <dgm:cxn modelId="{FCD34B07-3372-461F-BE2B-504258F8F73C}" type="presParOf" srcId="{E8C330DA-8882-4E74-B617-6CFEA0102AAE}" destId="{BF2DD8BC-4293-4344-878A-4EA30E6170C3}" srcOrd="0" destOrd="0" presId="urn:microsoft.com/office/officeart/2005/8/layout/list1"/>
    <dgm:cxn modelId="{A4DF3BF1-8BFA-4578-9A34-1086E571552F}" type="presParOf" srcId="{E8C330DA-8882-4E74-B617-6CFEA0102AAE}" destId="{50B43F5B-23F1-4608-A36A-DE6B90812792}" srcOrd="1" destOrd="0" presId="urn:microsoft.com/office/officeart/2005/8/layout/list1"/>
    <dgm:cxn modelId="{1086892A-500B-4625-96F9-ECEE39C78205}" type="presParOf" srcId="{87159DAE-C92E-4FBE-A396-4E705D027D7B}" destId="{5BD0AA37-05C0-48D8-AED9-5AAC1EE2E024}" srcOrd="17" destOrd="0" presId="urn:microsoft.com/office/officeart/2005/8/layout/list1"/>
    <dgm:cxn modelId="{CBCC6977-D1E1-43BC-B1E5-CD9E39ABBB46}" type="presParOf" srcId="{87159DAE-C92E-4FBE-A396-4E705D027D7B}" destId="{4687ADB0-D93F-4287-B440-1ABAB4C616AB}"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732E28E-3C8E-4ADE-A6FD-9AEA594627B1}"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8AEFB1CD-3BCA-429E-B415-15A2F41FE32E}">
      <dgm:prSet phldrT="[Text]" custT="1"/>
      <dgm:spPr/>
      <dgm:t>
        <a:bodyPr/>
        <a:lstStyle/>
        <a:p>
          <a:r>
            <a:rPr lang="en-US" sz="2000" b="0" dirty="0"/>
            <a:t>50 or more people are in a room or occupancy</a:t>
          </a:r>
          <a:endParaRPr lang="en-US" sz="2000" dirty="0"/>
        </a:p>
      </dgm:t>
    </dgm:pt>
    <dgm:pt modelId="{377DBDF7-D60C-439A-BA83-8F193B9E3F72}" type="parTrans" cxnId="{C903A212-D38F-4DB3-BE85-17F92BBF32CE}">
      <dgm:prSet/>
      <dgm:spPr/>
      <dgm:t>
        <a:bodyPr/>
        <a:lstStyle/>
        <a:p>
          <a:endParaRPr lang="en-US"/>
        </a:p>
      </dgm:t>
    </dgm:pt>
    <dgm:pt modelId="{CFACDF62-CDE7-4F66-AFD9-4669D700F560}" type="sibTrans" cxnId="{C903A212-D38F-4DB3-BE85-17F92BBF32CE}">
      <dgm:prSet/>
      <dgm:spPr/>
      <dgm:t>
        <a:bodyPr/>
        <a:lstStyle/>
        <a:p>
          <a:endParaRPr lang="en-US"/>
        </a:p>
      </dgm:t>
    </dgm:pt>
    <dgm:pt modelId="{56CB7D2A-4656-40C7-9C65-CD96F792B120}">
      <dgm:prSet phldrT="[Text]" custT="1"/>
      <dgm:spPr>
        <a:solidFill>
          <a:schemeClr val="accent6">
            <a:lumMod val="50000"/>
          </a:schemeClr>
        </a:solidFill>
      </dgm:spPr>
      <dgm:t>
        <a:bodyPr/>
        <a:lstStyle/>
        <a:p>
          <a:r>
            <a:rPr lang="x-none" sz="2000" b="0" u="none" dirty="0"/>
            <a:t>Doors that open into corridors or hallways must be placed so </a:t>
          </a:r>
          <a:r>
            <a:rPr lang="x-none" sz="2000" b="0" u="none" dirty="0" smtClean="0"/>
            <a:t>the </a:t>
          </a:r>
          <a:r>
            <a:rPr lang="x-none" sz="2000" b="0" u="none" dirty="0"/>
            <a:t>door does not obstruct more than half of the required exit width during any point in its swing</a:t>
          </a:r>
          <a:endParaRPr lang="en-US" sz="2000" b="0" dirty="0"/>
        </a:p>
      </dgm:t>
    </dgm:pt>
    <dgm:pt modelId="{B978E180-22D3-4AD6-9958-131D618A9C2F}" type="parTrans" cxnId="{2C99F964-5C7A-4507-9935-B411C24BAF22}">
      <dgm:prSet/>
      <dgm:spPr/>
      <dgm:t>
        <a:bodyPr/>
        <a:lstStyle/>
        <a:p>
          <a:endParaRPr lang="en-US"/>
        </a:p>
      </dgm:t>
    </dgm:pt>
    <dgm:pt modelId="{5C3267D9-E550-4059-8A37-0761F3FC76B0}" type="sibTrans" cxnId="{2C99F964-5C7A-4507-9935-B411C24BAF22}">
      <dgm:prSet/>
      <dgm:spPr/>
      <dgm:t>
        <a:bodyPr/>
        <a:lstStyle/>
        <a:p>
          <a:endParaRPr lang="en-US"/>
        </a:p>
      </dgm:t>
    </dgm:pt>
    <dgm:pt modelId="{900230E0-AA9E-4965-88C9-A3D9565CA443}" type="pres">
      <dgm:prSet presAssocID="{1732E28E-3C8E-4ADE-A6FD-9AEA594627B1}" presName="diagram" presStyleCnt="0">
        <dgm:presLayoutVars>
          <dgm:dir/>
          <dgm:resizeHandles val="exact"/>
        </dgm:presLayoutVars>
      </dgm:prSet>
      <dgm:spPr/>
      <dgm:t>
        <a:bodyPr/>
        <a:lstStyle/>
        <a:p>
          <a:endParaRPr lang="en-US"/>
        </a:p>
      </dgm:t>
    </dgm:pt>
    <dgm:pt modelId="{A215EC93-01B2-43CA-858D-BE3A5DEA6AA4}" type="pres">
      <dgm:prSet presAssocID="{8AEFB1CD-3BCA-429E-B415-15A2F41FE32E}" presName="node" presStyleLbl="node1" presStyleIdx="0" presStyleCnt="2" custScaleY="56266" custLinFactNeighborY="12158">
        <dgm:presLayoutVars>
          <dgm:bulletEnabled val="1"/>
        </dgm:presLayoutVars>
      </dgm:prSet>
      <dgm:spPr/>
      <dgm:t>
        <a:bodyPr/>
        <a:lstStyle/>
        <a:p>
          <a:endParaRPr lang="en-US"/>
        </a:p>
      </dgm:t>
    </dgm:pt>
    <dgm:pt modelId="{2C30137F-BE08-4C74-90C3-7E36AFE02C91}" type="pres">
      <dgm:prSet presAssocID="{CFACDF62-CDE7-4F66-AFD9-4669D700F560}" presName="sibTrans" presStyleCnt="0"/>
      <dgm:spPr/>
    </dgm:pt>
    <dgm:pt modelId="{6520A6E7-B7C7-4343-87C0-DD2F1E678FE0}" type="pres">
      <dgm:prSet presAssocID="{56CB7D2A-4656-40C7-9C65-CD96F792B120}" presName="node" presStyleLbl="node1" presStyleIdx="1" presStyleCnt="2" custScaleY="168635">
        <dgm:presLayoutVars>
          <dgm:bulletEnabled val="1"/>
        </dgm:presLayoutVars>
      </dgm:prSet>
      <dgm:spPr/>
      <dgm:t>
        <a:bodyPr/>
        <a:lstStyle/>
        <a:p>
          <a:endParaRPr lang="en-US"/>
        </a:p>
      </dgm:t>
    </dgm:pt>
  </dgm:ptLst>
  <dgm:cxnLst>
    <dgm:cxn modelId="{7994A787-189E-4B61-A96C-C1BD57E42B68}" type="presOf" srcId="{1732E28E-3C8E-4ADE-A6FD-9AEA594627B1}" destId="{900230E0-AA9E-4965-88C9-A3D9565CA443}" srcOrd="0" destOrd="0" presId="urn:microsoft.com/office/officeart/2005/8/layout/default"/>
    <dgm:cxn modelId="{2C99F964-5C7A-4507-9935-B411C24BAF22}" srcId="{1732E28E-3C8E-4ADE-A6FD-9AEA594627B1}" destId="{56CB7D2A-4656-40C7-9C65-CD96F792B120}" srcOrd="1" destOrd="0" parTransId="{B978E180-22D3-4AD6-9958-131D618A9C2F}" sibTransId="{5C3267D9-E550-4059-8A37-0761F3FC76B0}"/>
    <dgm:cxn modelId="{312985BC-8071-4C35-8D9D-E55D3B26C83C}" type="presOf" srcId="{8AEFB1CD-3BCA-429E-B415-15A2F41FE32E}" destId="{A215EC93-01B2-43CA-858D-BE3A5DEA6AA4}" srcOrd="0" destOrd="0" presId="urn:microsoft.com/office/officeart/2005/8/layout/default"/>
    <dgm:cxn modelId="{C903A212-D38F-4DB3-BE85-17F92BBF32CE}" srcId="{1732E28E-3C8E-4ADE-A6FD-9AEA594627B1}" destId="{8AEFB1CD-3BCA-429E-B415-15A2F41FE32E}" srcOrd="0" destOrd="0" parTransId="{377DBDF7-D60C-439A-BA83-8F193B9E3F72}" sibTransId="{CFACDF62-CDE7-4F66-AFD9-4669D700F560}"/>
    <dgm:cxn modelId="{870C6B37-A5C0-4EFE-9D55-CFB4FEC94A6A}" type="presOf" srcId="{56CB7D2A-4656-40C7-9C65-CD96F792B120}" destId="{6520A6E7-B7C7-4343-87C0-DD2F1E678FE0}" srcOrd="0" destOrd="0" presId="urn:microsoft.com/office/officeart/2005/8/layout/default"/>
    <dgm:cxn modelId="{1FA785D1-EE8D-478A-81CC-A58494777311}" type="presParOf" srcId="{900230E0-AA9E-4965-88C9-A3D9565CA443}" destId="{A215EC93-01B2-43CA-858D-BE3A5DEA6AA4}" srcOrd="0" destOrd="0" presId="urn:microsoft.com/office/officeart/2005/8/layout/default"/>
    <dgm:cxn modelId="{B8B71D18-C996-4A88-B345-0D6D665437A0}" type="presParOf" srcId="{900230E0-AA9E-4965-88C9-A3D9565CA443}" destId="{2C30137F-BE08-4C74-90C3-7E36AFE02C91}" srcOrd="1" destOrd="0" presId="urn:microsoft.com/office/officeart/2005/8/layout/default"/>
    <dgm:cxn modelId="{692F6CBE-56AE-4DA9-B172-F163C111D131}" type="presParOf" srcId="{900230E0-AA9E-4965-88C9-A3D9565CA443}" destId="{6520A6E7-B7C7-4343-87C0-DD2F1E678FE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28FFDC6-CF21-47C2-8FE9-A60FB1ED3BE0}"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1B0F6FD-CAA0-4C30-8F63-1E9B65AAE09F}">
      <dgm:prSet phldrT="[Text]" custT="1"/>
      <dgm:spPr/>
      <dgm:t>
        <a:bodyPr/>
        <a:lstStyle/>
        <a:p>
          <a:r>
            <a:rPr lang="en-US" sz="2000" b="0" dirty="0"/>
            <a:t>Become familiar with the operation and acceptance of different types of locking hardware</a:t>
          </a:r>
        </a:p>
      </dgm:t>
    </dgm:pt>
    <dgm:pt modelId="{5B08891B-01CC-4A78-A463-53EDBFEC8177}" type="parTrans" cxnId="{87E35B90-711E-47DA-9630-38AD822DD571}">
      <dgm:prSet/>
      <dgm:spPr/>
      <dgm:t>
        <a:bodyPr/>
        <a:lstStyle/>
        <a:p>
          <a:endParaRPr lang="en-US"/>
        </a:p>
      </dgm:t>
    </dgm:pt>
    <dgm:pt modelId="{76CC39B5-9B2E-4AC4-B69C-4D89F0951EDF}" type="sibTrans" cxnId="{87E35B90-711E-47DA-9630-38AD822DD571}">
      <dgm:prSet/>
      <dgm:spPr/>
      <dgm:t>
        <a:bodyPr/>
        <a:lstStyle/>
        <a:p>
          <a:endParaRPr lang="en-US"/>
        </a:p>
      </dgm:t>
    </dgm:pt>
    <dgm:pt modelId="{0139AAED-F564-4510-B8A2-4A5B52CE1EA5}">
      <dgm:prSet custT="1"/>
      <dgm:spPr/>
      <dgm:t>
        <a:bodyPr/>
        <a:lstStyle/>
        <a:p>
          <a:r>
            <a:rPr lang="en-US" sz="2000" b="0" dirty="0"/>
            <a:t>Locking hardware allows exit doors to remain locked from the outside but still permits slightly delayed or unrestricted egress at all times</a:t>
          </a:r>
        </a:p>
      </dgm:t>
    </dgm:pt>
    <dgm:pt modelId="{3423B039-4023-47B1-B6F4-4EA3B90F08B1}" type="parTrans" cxnId="{E0760C8D-A644-4B1D-9D1E-354C2D816358}">
      <dgm:prSet/>
      <dgm:spPr/>
      <dgm:t>
        <a:bodyPr/>
        <a:lstStyle/>
        <a:p>
          <a:endParaRPr lang="en-US"/>
        </a:p>
      </dgm:t>
    </dgm:pt>
    <dgm:pt modelId="{EF50E40E-6A12-4A34-B5BD-2D0D1F05B586}" type="sibTrans" cxnId="{E0760C8D-A644-4B1D-9D1E-354C2D816358}">
      <dgm:prSet/>
      <dgm:spPr/>
      <dgm:t>
        <a:bodyPr/>
        <a:lstStyle/>
        <a:p>
          <a:endParaRPr lang="en-US"/>
        </a:p>
      </dgm:t>
    </dgm:pt>
    <dgm:pt modelId="{BC444BDA-709A-4A1B-B5F4-9D29A650B946}">
      <dgm:prSet custT="1"/>
      <dgm:spPr>
        <a:solidFill>
          <a:schemeClr val="accent6">
            <a:lumMod val="50000"/>
          </a:schemeClr>
        </a:solidFill>
      </dgm:spPr>
      <dgm:t>
        <a:bodyPr/>
        <a:lstStyle/>
        <a:p>
          <a:r>
            <a:rPr lang="en-US" sz="2000" b="0" dirty="0"/>
            <a:t>Other security devices cause exit doors to remain locked until activated by fire detection, waterflow, or other alarm devices</a:t>
          </a:r>
        </a:p>
      </dgm:t>
    </dgm:pt>
    <dgm:pt modelId="{235A0774-A52D-476B-98A0-9B043BC5D4CF}" type="parTrans" cxnId="{4A3D40E7-CAB2-417D-8EAA-B9D1638ACFC1}">
      <dgm:prSet/>
      <dgm:spPr/>
      <dgm:t>
        <a:bodyPr/>
        <a:lstStyle/>
        <a:p>
          <a:endParaRPr lang="en-US"/>
        </a:p>
      </dgm:t>
    </dgm:pt>
    <dgm:pt modelId="{39C98F71-F68B-4BAA-88F0-AE46EFF2D91E}" type="sibTrans" cxnId="{4A3D40E7-CAB2-417D-8EAA-B9D1638ACFC1}">
      <dgm:prSet/>
      <dgm:spPr/>
      <dgm:t>
        <a:bodyPr/>
        <a:lstStyle/>
        <a:p>
          <a:endParaRPr lang="en-US"/>
        </a:p>
      </dgm:t>
    </dgm:pt>
    <dgm:pt modelId="{6BBB0EA1-D9BB-4D16-AB88-E409497C3B2B}" type="pres">
      <dgm:prSet presAssocID="{C28FFDC6-CF21-47C2-8FE9-A60FB1ED3BE0}" presName="linear" presStyleCnt="0">
        <dgm:presLayoutVars>
          <dgm:animLvl val="lvl"/>
          <dgm:resizeHandles val="exact"/>
        </dgm:presLayoutVars>
      </dgm:prSet>
      <dgm:spPr/>
      <dgm:t>
        <a:bodyPr/>
        <a:lstStyle/>
        <a:p>
          <a:endParaRPr lang="en-US"/>
        </a:p>
      </dgm:t>
    </dgm:pt>
    <dgm:pt modelId="{3EC73184-CD9F-4950-87F7-C8AB525F5AB8}" type="pres">
      <dgm:prSet presAssocID="{61B0F6FD-CAA0-4C30-8F63-1E9B65AAE09F}" presName="parentText" presStyleLbl="node1" presStyleIdx="0" presStyleCnt="3">
        <dgm:presLayoutVars>
          <dgm:chMax val="0"/>
          <dgm:bulletEnabled val="1"/>
        </dgm:presLayoutVars>
      </dgm:prSet>
      <dgm:spPr/>
      <dgm:t>
        <a:bodyPr/>
        <a:lstStyle/>
        <a:p>
          <a:endParaRPr lang="en-US"/>
        </a:p>
      </dgm:t>
    </dgm:pt>
    <dgm:pt modelId="{304CFB17-EAB2-4DD2-8715-930B11C3815F}" type="pres">
      <dgm:prSet presAssocID="{76CC39B5-9B2E-4AC4-B69C-4D89F0951EDF}" presName="spacer" presStyleCnt="0"/>
      <dgm:spPr/>
    </dgm:pt>
    <dgm:pt modelId="{833B57E2-E794-4904-ADC0-2F9033BF634D}" type="pres">
      <dgm:prSet presAssocID="{0139AAED-F564-4510-B8A2-4A5B52CE1EA5}" presName="parentText" presStyleLbl="node1" presStyleIdx="1" presStyleCnt="3">
        <dgm:presLayoutVars>
          <dgm:chMax val="0"/>
          <dgm:bulletEnabled val="1"/>
        </dgm:presLayoutVars>
      </dgm:prSet>
      <dgm:spPr/>
      <dgm:t>
        <a:bodyPr/>
        <a:lstStyle/>
        <a:p>
          <a:endParaRPr lang="en-US"/>
        </a:p>
      </dgm:t>
    </dgm:pt>
    <dgm:pt modelId="{8ADB7E94-9297-46A7-A3DB-359A10735A46}" type="pres">
      <dgm:prSet presAssocID="{EF50E40E-6A12-4A34-B5BD-2D0D1F05B586}" presName="spacer" presStyleCnt="0"/>
      <dgm:spPr/>
    </dgm:pt>
    <dgm:pt modelId="{0CA59E4A-B91B-4C2E-BC30-C2FDDD0B6539}" type="pres">
      <dgm:prSet presAssocID="{BC444BDA-709A-4A1B-B5F4-9D29A650B946}" presName="parentText" presStyleLbl="node1" presStyleIdx="2" presStyleCnt="3" custLinFactNeighborY="2404">
        <dgm:presLayoutVars>
          <dgm:chMax val="0"/>
          <dgm:bulletEnabled val="1"/>
        </dgm:presLayoutVars>
      </dgm:prSet>
      <dgm:spPr/>
      <dgm:t>
        <a:bodyPr/>
        <a:lstStyle/>
        <a:p>
          <a:endParaRPr lang="en-US"/>
        </a:p>
      </dgm:t>
    </dgm:pt>
  </dgm:ptLst>
  <dgm:cxnLst>
    <dgm:cxn modelId="{E0760C8D-A644-4B1D-9D1E-354C2D816358}" srcId="{C28FFDC6-CF21-47C2-8FE9-A60FB1ED3BE0}" destId="{0139AAED-F564-4510-B8A2-4A5B52CE1EA5}" srcOrd="1" destOrd="0" parTransId="{3423B039-4023-47B1-B6F4-4EA3B90F08B1}" sibTransId="{EF50E40E-6A12-4A34-B5BD-2D0D1F05B586}"/>
    <dgm:cxn modelId="{87E35B90-711E-47DA-9630-38AD822DD571}" srcId="{C28FFDC6-CF21-47C2-8FE9-A60FB1ED3BE0}" destId="{61B0F6FD-CAA0-4C30-8F63-1E9B65AAE09F}" srcOrd="0" destOrd="0" parTransId="{5B08891B-01CC-4A78-A463-53EDBFEC8177}" sibTransId="{76CC39B5-9B2E-4AC4-B69C-4D89F0951EDF}"/>
    <dgm:cxn modelId="{4606A1FA-BBC3-4DE2-BE59-E5472EB1DCB7}" type="presOf" srcId="{BC444BDA-709A-4A1B-B5F4-9D29A650B946}" destId="{0CA59E4A-B91B-4C2E-BC30-C2FDDD0B6539}" srcOrd="0" destOrd="0" presId="urn:microsoft.com/office/officeart/2005/8/layout/vList2"/>
    <dgm:cxn modelId="{365D6238-C4A1-493F-9184-E0C8BEFCC3DB}" type="presOf" srcId="{0139AAED-F564-4510-B8A2-4A5B52CE1EA5}" destId="{833B57E2-E794-4904-ADC0-2F9033BF634D}" srcOrd="0" destOrd="0" presId="urn:microsoft.com/office/officeart/2005/8/layout/vList2"/>
    <dgm:cxn modelId="{769B0F3E-B113-422D-BD12-7CC375342DD0}" type="presOf" srcId="{C28FFDC6-CF21-47C2-8FE9-A60FB1ED3BE0}" destId="{6BBB0EA1-D9BB-4D16-AB88-E409497C3B2B}" srcOrd="0" destOrd="0" presId="urn:microsoft.com/office/officeart/2005/8/layout/vList2"/>
    <dgm:cxn modelId="{4A3D40E7-CAB2-417D-8EAA-B9D1638ACFC1}" srcId="{C28FFDC6-CF21-47C2-8FE9-A60FB1ED3BE0}" destId="{BC444BDA-709A-4A1B-B5F4-9D29A650B946}" srcOrd="2" destOrd="0" parTransId="{235A0774-A52D-476B-98A0-9B043BC5D4CF}" sibTransId="{39C98F71-F68B-4BAA-88F0-AE46EFF2D91E}"/>
    <dgm:cxn modelId="{52F1406B-402B-46AE-A002-6D5113032F3A}" type="presOf" srcId="{61B0F6FD-CAA0-4C30-8F63-1E9B65AAE09F}" destId="{3EC73184-CD9F-4950-87F7-C8AB525F5AB8}" srcOrd="0" destOrd="0" presId="urn:microsoft.com/office/officeart/2005/8/layout/vList2"/>
    <dgm:cxn modelId="{2B0BA5C5-AD5E-453B-A91B-DAF64D31726E}" type="presParOf" srcId="{6BBB0EA1-D9BB-4D16-AB88-E409497C3B2B}" destId="{3EC73184-CD9F-4950-87F7-C8AB525F5AB8}" srcOrd="0" destOrd="0" presId="urn:microsoft.com/office/officeart/2005/8/layout/vList2"/>
    <dgm:cxn modelId="{215A2471-CC14-414E-B844-96ED249831FD}" type="presParOf" srcId="{6BBB0EA1-D9BB-4D16-AB88-E409497C3B2B}" destId="{304CFB17-EAB2-4DD2-8715-930B11C3815F}" srcOrd="1" destOrd="0" presId="urn:microsoft.com/office/officeart/2005/8/layout/vList2"/>
    <dgm:cxn modelId="{AAE0C9CF-F62D-4AF9-AEC3-0EA40220F9C2}" type="presParOf" srcId="{6BBB0EA1-D9BB-4D16-AB88-E409497C3B2B}" destId="{833B57E2-E794-4904-ADC0-2F9033BF634D}" srcOrd="2" destOrd="0" presId="urn:microsoft.com/office/officeart/2005/8/layout/vList2"/>
    <dgm:cxn modelId="{2599DF35-8F2F-4DAB-84C5-A43372D29BCA}" type="presParOf" srcId="{6BBB0EA1-D9BB-4D16-AB88-E409497C3B2B}" destId="{8ADB7E94-9297-46A7-A3DB-359A10735A46}" srcOrd="3" destOrd="0" presId="urn:microsoft.com/office/officeart/2005/8/layout/vList2"/>
    <dgm:cxn modelId="{49ABD5D9-E3DB-4850-B462-F55D8490ED22}" type="presParOf" srcId="{6BBB0EA1-D9BB-4D16-AB88-E409497C3B2B}" destId="{0CA59E4A-B91B-4C2E-BC30-C2FDDD0B653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28FFDC6-CF21-47C2-8FE9-A60FB1ED3BE0}"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61B0F6FD-CAA0-4C30-8F63-1E9B65AAE09F}">
      <dgm:prSet phldrT="[Text]" custT="1"/>
      <dgm:spPr/>
      <dgm:t>
        <a:bodyPr/>
        <a:lstStyle/>
        <a:p>
          <a:r>
            <a:rPr lang="en-US" sz="2400" b="0" dirty="0"/>
            <a:t>Panic hardware</a:t>
          </a:r>
        </a:p>
      </dgm:t>
    </dgm:pt>
    <dgm:pt modelId="{5B08891B-01CC-4A78-A463-53EDBFEC8177}" type="parTrans" cxnId="{87E35B90-711E-47DA-9630-38AD822DD571}">
      <dgm:prSet/>
      <dgm:spPr/>
      <dgm:t>
        <a:bodyPr/>
        <a:lstStyle/>
        <a:p>
          <a:endParaRPr lang="en-US"/>
        </a:p>
      </dgm:t>
    </dgm:pt>
    <dgm:pt modelId="{76CC39B5-9B2E-4AC4-B69C-4D89F0951EDF}" type="sibTrans" cxnId="{87E35B90-711E-47DA-9630-38AD822DD571}">
      <dgm:prSet/>
      <dgm:spPr/>
      <dgm:t>
        <a:bodyPr/>
        <a:lstStyle/>
        <a:p>
          <a:endParaRPr lang="en-US"/>
        </a:p>
      </dgm:t>
    </dgm:pt>
    <dgm:pt modelId="{C0867A8C-6D1A-4E90-ADC5-94699DC91DD4}">
      <dgm:prSet custT="1"/>
      <dgm:spPr/>
      <dgm:t>
        <a:bodyPr/>
        <a:lstStyle/>
        <a:p>
          <a:r>
            <a:rPr lang="en-US" sz="2400" b="0" dirty="0"/>
            <a:t>Bolt locks</a:t>
          </a:r>
        </a:p>
      </dgm:t>
    </dgm:pt>
    <dgm:pt modelId="{5435CC77-CE85-49A5-8E40-D4BF89B4CC17}" type="parTrans" cxnId="{06D848D3-FD94-4211-B8A8-03EB7270FD2B}">
      <dgm:prSet/>
      <dgm:spPr/>
      <dgm:t>
        <a:bodyPr/>
        <a:lstStyle/>
        <a:p>
          <a:endParaRPr lang="en-US"/>
        </a:p>
      </dgm:t>
    </dgm:pt>
    <dgm:pt modelId="{29AFF8F1-41A7-4A05-AA93-82F3DBEA493F}" type="sibTrans" cxnId="{06D848D3-FD94-4211-B8A8-03EB7270FD2B}">
      <dgm:prSet/>
      <dgm:spPr/>
      <dgm:t>
        <a:bodyPr/>
        <a:lstStyle/>
        <a:p>
          <a:endParaRPr lang="en-US"/>
        </a:p>
      </dgm:t>
    </dgm:pt>
    <dgm:pt modelId="{618811CC-96A3-455B-8B9D-648EBD0AF095}">
      <dgm:prSet custT="1"/>
      <dgm:spPr/>
      <dgm:t>
        <a:bodyPr/>
        <a:lstStyle/>
        <a:p>
          <a:r>
            <a:rPr lang="en-US" sz="2400" b="0" dirty="0"/>
            <a:t>Access-controlled egress</a:t>
          </a:r>
        </a:p>
      </dgm:t>
    </dgm:pt>
    <dgm:pt modelId="{DAF379B8-F070-409B-9E11-B804E3CCA2CE}" type="parTrans" cxnId="{049D91E5-061F-40A7-8560-DD88B0615020}">
      <dgm:prSet/>
      <dgm:spPr/>
      <dgm:t>
        <a:bodyPr/>
        <a:lstStyle/>
        <a:p>
          <a:endParaRPr lang="en-US"/>
        </a:p>
      </dgm:t>
    </dgm:pt>
    <dgm:pt modelId="{C8A7BA9E-136C-48A5-A99A-3379DE6BB757}" type="sibTrans" cxnId="{049D91E5-061F-40A7-8560-DD88B0615020}">
      <dgm:prSet/>
      <dgm:spPr/>
      <dgm:t>
        <a:bodyPr/>
        <a:lstStyle/>
        <a:p>
          <a:endParaRPr lang="en-US"/>
        </a:p>
      </dgm:t>
    </dgm:pt>
    <dgm:pt modelId="{A146B9A9-2EE9-4055-8BCC-811B793D5634}">
      <dgm:prSet custT="1"/>
      <dgm:spPr/>
      <dgm:t>
        <a:bodyPr/>
        <a:lstStyle/>
        <a:p>
          <a:r>
            <a:rPr lang="en-US" sz="2400" b="0" dirty="0"/>
            <a:t>Delayed egress</a:t>
          </a:r>
        </a:p>
      </dgm:t>
    </dgm:pt>
    <dgm:pt modelId="{9FF271F0-4507-4038-9D09-CD395E5F8021}" type="parTrans" cxnId="{7023F512-8E7F-4747-AC49-180C256EF5F8}">
      <dgm:prSet/>
      <dgm:spPr/>
      <dgm:t>
        <a:bodyPr/>
        <a:lstStyle/>
        <a:p>
          <a:endParaRPr lang="en-US"/>
        </a:p>
      </dgm:t>
    </dgm:pt>
    <dgm:pt modelId="{F4781ABC-12B4-4C6B-8314-590DBCDE6725}" type="sibTrans" cxnId="{7023F512-8E7F-4747-AC49-180C256EF5F8}">
      <dgm:prSet/>
      <dgm:spPr/>
      <dgm:t>
        <a:bodyPr/>
        <a:lstStyle/>
        <a:p>
          <a:endParaRPr lang="en-US"/>
        </a:p>
      </dgm:t>
    </dgm:pt>
    <dgm:pt modelId="{DE8B9000-25E2-45E9-B863-A8268F6CFB88}">
      <dgm:prSet custT="1"/>
      <dgm:spPr>
        <a:solidFill>
          <a:schemeClr val="accent6">
            <a:lumMod val="75000"/>
          </a:schemeClr>
        </a:solidFill>
      </dgm:spPr>
      <dgm:t>
        <a:bodyPr/>
        <a:lstStyle/>
        <a:p>
          <a:r>
            <a:rPr lang="en-US" sz="2400" b="0" dirty="0"/>
            <a:t>Electromagnetically locked</a:t>
          </a:r>
        </a:p>
      </dgm:t>
    </dgm:pt>
    <dgm:pt modelId="{3543D6D1-57DC-4711-8AF4-63F890A0B11F}" type="parTrans" cxnId="{01122A5F-F7D8-4878-93F1-5F4422F22511}">
      <dgm:prSet/>
      <dgm:spPr/>
      <dgm:t>
        <a:bodyPr/>
        <a:lstStyle/>
        <a:p>
          <a:endParaRPr lang="en-US"/>
        </a:p>
      </dgm:t>
    </dgm:pt>
    <dgm:pt modelId="{31DC5356-2B64-4EAC-ABF9-E9B42A013EE7}" type="sibTrans" cxnId="{01122A5F-F7D8-4878-93F1-5F4422F22511}">
      <dgm:prSet/>
      <dgm:spPr/>
      <dgm:t>
        <a:bodyPr/>
        <a:lstStyle/>
        <a:p>
          <a:endParaRPr lang="en-US"/>
        </a:p>
      </dgm:t>
    </dgm:pt>
    <dgm:pt modelId="{B8730F4C-367C-45EB-9E3B-8ECEB7F0C9EC}">
      <dgm:prSet custT="1"/>
      <dgm:spPr>
        <a:solidFill>
          <a:schemeClr val="accent6">
            <a:lumMod val="50000"/>
          </a:schemeClr>
        </a:solidFill>
      </dgm:spPr>
      <dgm:t>
        <a:bodyPr/>
        <a:lstStyle/>
        <a:p>
          <a:r>
            <a:rPr lang="en-US" sz="2400" b="0" dirty="0"/>
            <a:t>Special locking</a:t>
          </a:r>
        </a:p>
      </dgm:t>
    </dgm:pt>
    <dgm:pt modelId="{D6F1992A-49B7-45AF-8A58-55ED89C6839E}" type="parTrans" cxnId="{68A0EEC7-7189-4600-8D42-06B656B0AEFB}">
      <dgm:prSet/>
      <dgm:spPr/>
      <dgm:t>
        <a:bodyPr/>
        <a:lstStyle/>
        <a:p>
          <a:endParaRPr lang="en-US"/>
        </a:p>
      </dgm:t>
    </dgm:pt>
    <dgm:pt modelId="{8B1A80C1-B6C9-4CEE-98B2-102DDFCC2994}" type="sibTrans" cxnId="{68A0EEC7-7189-4600-8D42-06B656B0AEFB}">
      <dgm:prSet/>
      <dgm:spPr/>
      <dgm:t>
        <a:bodyPr/>
        <a:lstStyle/>
        <a:p>
          <a:endParaRPr lang="en-US"/>
        </a:p>
      </dgm:t>
    </dgm:pt>
    <dgm:pt modelId="{B040474F-1222-43B3-BA2B-AF89B79FFB8B}" type="pres">
      <dgm:prSet presAssocID="{C28FFDC6-CF21-47C2-8FE9-A60FB1ED3BE0}" presName="diagram" presStyleCnt="0">
        <dgm:presLayoutVars>
          <dgm:dir/>
          <dgm:resizeHandles val="exact"/>
        </dgm:presLayoutVars>
      </dgm:prSet>
      <dgm:spPr/>
      <dgm:t>
        <a:bodyPr/>
        <a:lstStyle/>
        <a:p>
          <a:endParaRPr lang="en-US"/>
        </a:p>
      </dgm:t>
    </dgm:pt>
    <dgm:pt modelId="{6C607BE4-C321-4BFA-9A55-18701AB017FA}" type="pres">
      <dgm:prSet presAssocID="{61B0F6FD-CAA0-4C30-8F63-1E9B65AAE09F}" presName="node" presStyleLbl="node1" presStyleIdx="0" presStyleCnt="6">
        <dgm:presLayoutVars>
          <dgm:bulletEnabled val="1"/>
        </dgm:presLayoutVars>
      </dgm:prSet>
      <dgm:spPr/>
      <dgm:t>
        <a:bodyPr/>
        <a:lstStyle/>
        <a:p>
          <a:endParaRPr lang="en-US"/>
        </a:p>
      </dgm:t>
    </dgm:pt>
    <dgm:pt modelId="{3A7E8577-6798-44F3-A9FC-A4829FEFF08F}" type="pres">
      <dgm:prSet presAssocID="{76CC39B5-9B2E-4AC4-B69C-4D89F0951EDF}" presName="sibTrans" presStyleCnt="0"/>
      <dgm:spPr/>
    </dgm:pt>
    <dgm:pt modelId="{2473E3AA-B605-4496-B166-F367A51FDCC9}" type="pres">
      <dgm:prSet presAssocID="{C0867A8C-6D1A-4E90-ADC5-94699DC91DD4}" presName="node" presStyleLbl="node1" presStyleIdx="1" presStyleCnt="6">
        <dgm:presLayoutVars>
          <dgm:bulletEnabled val="1"/>
        </dgm:presLayoutVars>
      </dgm:prSet>
      <dgm:spPr/>
      <dgm:t>
        <a:bodyPr/>
        <a:lstStyle/>
        <a:p>
          <a:endParaRPr lang="en-US"/>
        </a:p>
      </dgm:t>
    </dgm:pt>
    <dgm:pt modelId="{9D436218-49A6-4ABB-896F-2C4A74D719DC}" type="pres">
      <dgm:prSet presAssocID="{29AFF8F1-41A7-4A05-AA93-82F3DBEA493F}" presName="sibTrans" presStyleCnt="0"/>
      <dgm:spPr/>
    </dgm:pt>
    <dgm:pt modelId="{4DD0EB15-9CC9-49EE-B91A-D27DD4318AF6}" type="pres">
      <dgm:prSet presAssocID="{618811CC-96A3-455B-8B9D-648EBD0AF095}" presName="node" presStyleLbl="node1" presStyleIdx="2" presStyleCnt="6">
        <dgm:presLayoutVars>
          <dgm:bulletEnabled val="1"/>
        </dgm:presLayoutVars>
      </dgm:prSet>
      <dgm:spPr/>
      <dgm:t>
        <a:bodyPr/>
        <a:lstStyle/>
        <a:p>
          <a:endParaRPr lang="en-US"/>
        </a:p>
      </dgm:t>
    </dgm:pt>
    <dgm:pt modelId="{13916455-0D2C-4C64-84E6-07587BD25065}" type="pres">
      <dgm:prSet presAssocID="{C8A7BA9E-136C-48A5-A99A-3379DE6BB757}" presName="sibTrans" presStyleCnt="0"/>
      <dgm:spPr/>
    </dgm:pt>
    <dgm:pt modelId="{8000397F-0438-400C-A61F-6A23AB05230A}" type="pres">
      <dgm:prSet presAssocID="{A146B9A9-2EE9-4055-8BCC-811B793D5634}" presName="node" presStyleLbl="node1" presStyleIdx="3" presStyleCnt="6">
        <dgm:presLayoutVars>
          <dgm:bulletEnabled val="1"/>
        </dgm:presLayoutVars>
      </dgm:prSet>
      <dgm:spPr/>
      <dgm:t>
        <a:bodyPr/>
        <a:lstStyle/>
        <a:p>
          <a:endParaRPr lang="en-US"/>
        </a:p>
      </dgm:t>
    </dgm:pt>
    <dgm:pt modelId="{654EB48A-7F82-4A4C-B7DF-B18A594CE659}" type="pres">
      <dgm:prSet presAssocID="{F4781ABC-12B4-4C6B-8314-590DBCDE6725}" presName="sibTrans" presStyleCnt="0"/>
      <dgm:spPr/>
    </dgm:pt>
    <dgm:pt modelId="{813109FC-E36D-4D15-A3B6-B2B802647C0F}" type="pres">
      <dgm:prSet presAssocID="{DE8B9000-25E2-45E9-B863-A8268F6CFB88}" presName="node" presStyleLbl="node1" presStyleIdx="4" presStyleCnt="6">
        <dgm:presLayoutVars>
          <dgm:bulletEnabled val="1"/>
        </dgm:presLayoutVars>
      </dgm:prSet>
      <dgm:spPr/>
      <dgm:t>
        <a:bodyPr/>
        <a:lstStyle/>
        <a:p>
          <a:endParaRPr lang="en-US"/>
        </a:p>
      </dgm:t>
    </dgm:pt>
    <dgm:pt modelId="{E728EDAC-CF03-4037-A3EC-D69010F0D241}" type="pres">
      <dgm:prSet presAssocID="{31DC5356-2B64-4EAC-ABF9-E9B42A013EE7}" presName="sibTrans" presStyleCnt="0"/>
      <dgm:spPr/>
    </dgm:pt>
    <dgm:pt modelId="{13B5D658-39D6-4444-9F4E-12AE4D7DBF1B}" type="pres">
      <dgm:prSet presAssocID="{B8730F4C-367C-45EB-9E3B-8ECEB7F0C9EC}" presName="node" presStyleLbl="node1" presStyleIdx="5" presStyleCnt="6">
        <dgm:presLayoutVars>
          <dgm:bulletEnabled val="1"/>
        </dgm:presLayoutVars>
      </dgm:prSet>
      <dgm:spPr/>
      <dgm:t>
        <a:bodyPr/>
        <a:lstStyle/>
        <a:p>
          <a:endParaRPr lang="en-US"/>
        </a:p>
      </dgm:t>
    </dgm:pt>
  </dgm:ptLst>
  <dgm:cxnLst>
    <dgm:cxn modelId="{181F6232-C65F-42ED-808C-A3B3AB78F2E5}" type="presOf" srcId="{DE8B9000-25E2-45E9-B863-A8268F6CFB88}" destId="{813109FC-E36D-4D15-A3B6-B2B802647C0F}" srcOrd="0" destOrd="0" presId="urn:microsoft.com/office/officeart/2005/8/layout/default"/>
    <dgm:cxn modelId="{CA87A8D1-4359-4BB4-A8A0-FA5865ABBAC3}" type="presOf" srcId="{A146B9A9-2EE9-4055-8BCC-811B793D5634}" destId="{8000397F-0438-400C-A61F-6A23AB05230A}" srcOrd="0" destOrd="0" presId="urn:microsoft.com/office/officeart/2005/8/layout/default"/>
    <dgm:cxn modelId="{0E3E78C2-247A-4003-B0E6-FD70C0904013}" type="presOf" srcId="{C28FFDC6-CF21-47C2-8FE9-A60FB1ED3BE0}" destId="{B040474F-1222-43B3-BA2B-AF89B79FFB8B}" srcOrd="0" destOrd="0" presId="urn:microsoft.com/office/officeart/2005/8/layout/default"/>
    <dgm:cxn modelId="{68A0EEC7-7189-4600-8D42-06B656B0AEFB}" srcId="{C28FFDC6-CF21-47C2-8FE9-A60FB1ED3BE0}" destId="{B8730F4C-367C-45EB-9E3B-8ECEB7F0C9EC}" srcOrd="5" destOrd="0" parTransId="{D6F1992A-49B7-45AF-8A58-55ED89C6839E}" sibTransId="{8B1A80C1-B6C9-4CEE-98B2-102DDFCC2994}"/>
    <dgm:cxn modelId="{87E35B90-711E-47DA-9630-38AD822DD571}" srcId="{C28FFDC6-CF21-47C2-8FE9-A60FB1ED3BE0}" destId="{61B0F6FD-CAA0-4C30-8F63-1E9B65AAE09F}" srcOrd="0" destOrd="0" parTransId="{5B08891B-01CC-4A78-A463-53EDBFEC8177}" sibTransId="{76CC39B5-9B2E-4AC4-B69C-4D89F0951EDF}"/>
    <dgm:cxn modelId="{05954CAC-4C9C-4E51-983B-8A2AF69460D6}" type="presOf" srcId="{B8730F4C-367C-45EB-9E3B-8ECEB7F0C9EC}" destId="{13B5D658-39D6-4444-9F4E-12AE4D7DBF1B}" srcOrd="0" destOrd="0" presId="urn:microsoft.com/office/officeart/2005/8/layout/default"/>
    <dgm:cxn modelId="{049D91E5-061F-40A7-8560-DD88B0615020}" srcId="{C28FFDC6-CF21-47C2-8FE9-A60FB1ED3BE0}" destId="{618811CC-96A3-455B-8B9D-648EBD0AF095}" srcOrd="2" destOrd="0" parTransId="{DAF379B8-F070-409B-9E11-B804E3CCA2CE}" sibTransId="{C8A7BA9E-136C-48A5-A99A-3379DE6BB757}"/>
    <dgm:cxn modelId="{7023F512-8E7F-4747-AC49-180C256EF5F8}" srcId="{C28FFDC6-CF21-47C2-8FE9-A60FB1ED3BE0}" destId="{A146B9A9-2EE9-4055-8BCC-811B793D5634}" srcOrd="3" destOrd="0" parTransId="{9FF271F0-4507-4038-9D09-CD395E5F8021}" sibTransId="{F4781ABC-12B4-4C6B-8314-590DBCDE6725}"/>
    <dgm:cxn modelId="{0DCB8AEB-7019-4662-A131-1B15003E48EC}" type="presOf" srcId="{C0867A8C-6D1A-4E90-ADC5-94699DC91DD4}" destId="{2473E3AA-B605-4496-B166-F367A51FDCC9}" srcOrd="0" destOrd="0" presId="urn:microsoft.com/office/officeart/2005/8/layout/default"/>
    <dgm:cxn modelId="{06D848D3-FD94-4211-B8A8-03EB7270FD2B}" srcId="{C28FFDC6-CF21-47C2-8FE9-A60FB1ED3BE0}" destId="{C0867A8C-6D1A-4E90-ADC5-94699DC91DD4}" srcOrd="1" destOrd="0" parTransId="{5435CC77-CE85-49A5-8E40-D4BF89B4CC17}" sibTransId="{29AFF8F1-41A7-4A05-AA93-82F3DBEA493F}"/>
    <dgm:cxn modelId="{6929FA53-DA9A-4A83-A124-5D1837201917}" type="presOf" srcId="{618811CC-96A3-455B-8B9D-648EBD0AF095}" destId="{4DD0EB15-9CC9-49EE-B91A-D27DD4318AF6}" srcOrd="0" destOrd="0" presId="urn:microsoft.com/office/officeart/2005/8/layout/default"/>
    <dgm:cxn modelId="{01122A5F-F7D8-4878-93F1-5F4422F22511}" srcId="{C28FFDC6-CF21-47C2-8FE9-A60FB1ED3BE0}" destId="{DE8B9000-25E2-45E9-B863-A8268F6CFB88}" srcOrd="4" destOrd="0" parTransId="{3543D6D1-57DC-4711-8AF4-63F890A0B11F}" sibTransId="{31DC5356-2B64-4EAC-ABF9-E9B42A013EE7}"/>
    <dgm:cxn modelId="{D6F1BF07-977B-4BF3-9036-DB25C696E110}" type="presOf" srcId="{61B0F6FD-CAA0-4C30-8F63-1E9B65AAE09F}" destId="{6C607BE4-C321-4BFA-9A55-18701AB017FA}" srcOrd="0" destOrd="0" presId="urn:microsoft.com/office/officeart/2005/8/layout/default"/>
    <dgm:cxn modelId="{48E2A4FF-DA1C-403E-8047-F4B2B9B118FA}" type="presParOf" srcId="{B040474F-1222-43B3-BA2B-AF89B79FFB8B}" destId="{6C607BE4-C321-4BFA-9A55-18701AB017FA}" srcOrd="0" destOrd="0" presId="urn:microsoft.com/office/officeart/2005/8/layout/default"/>
    <dgm:cxn modelId="{AA1AC2F9-BFFF-4D9C-A3C9-EADC314A5AF8}" type="presParOf" srcId="{B040474F-1222-43B3-BA2B-AF89B79FFB8B}" destId="{3A7E8577-6798-44F3-A9FC-A4829FEFF08F}" srcOrd="1" destOrd="0" presId="urn:microsoft.com/office/officeart/2005/8/layout/default"/>
    <dgm:cxn modelId="{836E1071-2EAF-48DB-A364-DD1E825E4EFA}" type="presParOf" srcId="{B040474F-1222-43B3-BA2B-AF89B79FFB8B}" destId="{2473E3AA-B605-4496-B166-F367A51FDCC9}" srcOrd="2" destOrd="0" presId="urn:microsoft.com/office/officeart/2005/8/layout/default"/>
    <dgm:cxn modelId="{2A1000B9-62B6-43D8-98D9-CB81075C167F}" type="presParOf" srcId="{B040474F-1222-43B3-BA2B-AF89B79FFB8B}" destId="{9D436218-49A6-4ABB-896F-2C4A74D719DC}" srcOrd="3" destOrd="0" presId="urn:microsoft.com/office/officeart/2005/8/layout/default"/>
    <dgm:cxn modelId="{0DC02E01-5FF7-4500-AC83-A39C7870AA4E}" type="presParOf" srcId="{B040474F-1222-43B3-BA2B-AF89B79FFB8B}" destId="{4DD0EB15-9CC9-49EE-B91A-D27DD4318AF6}" srcOrd="4" destOrd="0" presId="urn:microsoft.com/office/officeart/2005/8/layout/default"/>
    <dgm:cxn modelId="{79F176E1-B02F-404F-98A6-29D928A75DD1}" type="presParOf" srcId="{B040474F-1222-43B3-BA2B-AF89B79FFB8B}" destId="{13916455-0D2C-4C64-84E6-07587BD25065}" srcOrd="5" destOrd="0" presId="urn:microsoft.com/office/officeart/2005/8/layout/default"/>
    <dgm:cxn modelId="{B341A6F8-DC78-418C-9DAA-D43821B56E67}" type="presParOf" srcId="{B040474F-1222-43B3-BA2B-AF89B79FFB8B}" destId="{8000397F-0438-400C-A61F-6A23AB05230A}" srcOrd="6" destOrd="0" presId="urn:microsoft.com/office/officeart/2005/8/layout/default"/>
    <dgm:cxn modelId="{4F8BAB67-0399-4B2E-8E43-9746343DE39A}" type="presParOf" srcId="{B040474F-1222-43B3-BA2B-AF89B79FFB8B}" destId="{654EB48A-7F82-4A4C-B7DF-B18A594CE659}" srcOrd="7" destOrd="0" presId="urn:microsoft.com/office/officeart/2005/8/layout/default"/>
    <dgm:cxn modelId="{8423B6F8-BCE7-4B2A-BA47-39EC10A9BA7A}" type="presParOf" srcId="{B040474F-1222-43B3-BA2B-AF89B79FFB8B}" destId="{813109FC-E36D-4D15-A3B6-B2B802647C0F}" srcOrd="8" destOrd="0" presId="urn:microsoft.com/office/officeart/2005/8/layout/default"/>
    <dgm:cxn modelId="{7A76830D-0EEE-44E1-9CB6-6322B8C44DF5}" type="presParOf" srcId="{B040474F-1222-43B3-BA2B-AF89B79FFB8B}" destId="{E728EDAC-CF03-4037-A3EC-D69010F0D241}" srcOrd="9" destOrd="0" presId="urn:microsoft.com/office/officeart/2005/8/layout/default"/>
    <dgm:cxn modelId="{1531BE1C-9E20-4FA7-BD87-32C002A4B979}" type="presParOf" srcId="{B040474F-1222-43B3-BA2B-AF89B79FFB8B}" destId="{13B5D658-39D6-4444-9F4E-12AE4D7DBF1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6C2E7D9-0D62-471E-A907-1AA170B5166D}"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FB94466-D6FA-456E-99CB-D2852BF200BF}">
      <dgm:prSet phldrT="[Text]" custT="1"/>
      <dgm:spPr/>
      <dgm:t>
        <a:bodyPr/>
        <a:lstStyle/>
        <a:p>
          <a:r>
            <a:rPr lang="en-US" sz="1800" b="0" dirty="0"/>
            <a:t>Occupants should be able to operate panic hardware</a:t>
          </a:r>
        </a:p>
      </dgm:t>
    </dgm:pt>
    <dgm:pt modelId="{2B22D845-836F-442A-961F-3DA2DBD75B3F}" type="parTrans" cxnId="{3B38660E-6265-4F79-90EB-7F6E98221E34}">
      <dgm:prSet/>
      <dgm:spPr/>
      <dgm:t>
        <a:bodyPr/>
        <a:lstStyle/>
        <a:p>
          <a:endParaRPr lang="en-US"/>
        </a:p>
      </dgm:t>
    </dgm:pt>
    <dgm:pt modelId="{724A8AE2-37D4-4979-BD8F-E66AE6A22E16}" type="sibTrans" cxnId="{3B38660E-6265-4F79-90EB-7F6E98221E34}">
      <dgm:prSet/>
      <dgm:spPr/>
      <dgm:t>
        <a:bodyPr/>
        <a:lstStyle/>
        <a:p>
          <a:endParaRPr lang="en-US"/>
        </a:p>
      </dgm:t>
    </dgm:pt>
    <dgm:pt modelId="{BB1A237E-915F-4B1C-920F-FF2243C4AEF6}">
      <dgm:prSet custT="1"/>
      <dgm:spPr/>
      <dgm:t>
        <a:bodyPr/>
        <a:lstStyle/>
        <a:p>
          <a:r>
            <a:rPr lang="en-US" sz="1800" b="0" dirty="0"/>
            <a:t>Setting the door in motion by applying a force of no more than 30 pounds (133.45 N)</a:t>
          </a:r>
        </a:p>
      </dgm:t>
    </dgm:pt>
    <dgm:pt modelId="{8829B2D1-150C-440C-BD2B-EF874846B006}" type="parTrans" cxnId="{B75C1EE5-781C-4A8C-93F2-D3345B847886}">
      <dgm:prSet/>
      <dgm:spPr/>
      <dgm:t>
        <a:bodyPr/>
        <a:lstStyle/>
        <a:p>
          <a:endParaRPr lang="en-US"/>
        </a:p>
      </dgm:t>
    </dgm:pt>
    <dgm:pt modelId="{3047F59F-A93F-4998-8791-2F633AB08FCB}" type="sibTrans" cxnId="{B75C1EE5-781C-4A8C-93F2-D3345B847886}">
      <dgm:prSet/>
      <dgm:spPr/>
      <dgm:t>
        <a:bodyPr/>
        <a:lstStyle/>
        <a:p>
          <a:endParaRPr lang="en-US"/>
        </a:p>
      </dgm:t>
    </dgm:pt>
    <dgm:pt modelId="{72879339-B9BF-4331-93F1-41E0F0E273F9}">
      <dgm:prSet custT="1"/>
      <dgm:spPr>
        <a:solidFill>
          <a:schemeClr val="accent2"/>
        </a:solidFill>
      </dgm:spPr>
      <dgm:t>
        <a:bodyPr/>
        <a:lstStyle/>
        <a:p>
          <a:r>
            <a:rPr lang="en-US" sz="1800" b="0" dirty="0"/>
            <a:t>Alarms</a:t>
          </a:r>
        </a:p>
      </dgm:t>
    </dgm:pt>
    <dgm:pt modelId="{068D7B9B-352B-4380-900A-FEBE3ED04E8E}" type="parTrans" cxnId="{10C3524D-D9D4-4D68-9A15-1DE0B780B447}">
      <dgm:prSet/>
      <dgm:spPr/>
      <dgm:t>
        <a:bodyPr/>
        <a:lstStyle/>
        <a:p>
          <a:endParaRPr lang="en-US"/>
        </a:p>
      </dgm:t>
    </dgm:pt>
    <dgm:pt modelId="{B7D7A2C4-FB11-40E7-B11C-CA51E53A5DFB}" type="sibTrans" cxnId="{10C3524D-D9D4-4D68-9A15-1DE0B780B447}">
      <dgm:prSet/>
      <dgm:spPr/>
      <dgm:t>
        <a:bodyPr/>
        <a:lstStyle/>
        <a:p>
          <a:endParaRPr lang="en-US"/>
        </a:p>
      </dgm:t>
    </dgm:pt>
    <dgm:pt modelId="{8D209009-3EB0-4B5C-AD3F-63D615B880F4}">
      <dgm:prSet phldrT="[Text]" custT="1"/>
      <dgm:spPr/>
      <dgm:t>
        <a:bodyPr/>
        <a:lstStyle/>
        <a:p>
          <a:r>
            <a:rPr lang="en-US" sz="1800" b="0" dirty="0"/>
            <a:t>Causing the latch to release by applying a force of no more than 15 pounds (66.72 N)</a:t>
          </a:r>
        </a:p>
      </dgm:t>
    </dgm:pt>
    <dgm:pt modelId="{ECC35A54-6011-4426-9683-B94350AEA83D}" type="parTrans" cxnId="{C94A9874-54F9-4030-B85D-6DB081789371}">
      <dgm:prSet/>
      <dgm:spPr/>
      <dgm:t>
        <a:bodyPr/>
        <a:lstStyle/>
        <a:p>
          <a:endParaRPr lang="en-US"/>
        </a:p>
      </dgm:t>
    </dgm:pt>
    <dgm:pt modelId="{F5A4EA2D-1A39-452B-9966-8C85AD0F1776}" type="sibTrans" cxnId="{C94A9874-54F9-4030-B85D-6DB081789371}">
      <dgm:prSet/>
      <dgm:spPr/>
      <dgm:t>
        <a:bodyPr/>
        <a:lstStyle/>
        <a:p>
          <a:endParaRPr lang="en-US"/>
        </a:p>
      </dgm:t>
    </dgm:pt>
    <dgm:pt modelId="{894DFB91-1688-4A37-BA3C-1D6517C08D9F}">
      <dgm:prSet custT="1"/>
      <dgm:spPr/>
      <dgm:t>
        <a:bodyPr/>
        <a:lstStyle/>
        <a:p>
          <a:r>
            <a:rPr lang="en-US" sz="1800" b="0" dirty="0"/>
            <a:t>Opening exit doors sometimes activates an alarm</a:t>
          </a:r>
        </a:p>
      </dgm:t>
    </dgm:pt>
    <dgm:pt modelId="{CDAC2140-5A25-424D-B830-5C0E56D0DABD}" type="parTrans" cxnId="{42C994E3-1A28-4AA7-9887-95ACEEC5C75B}">
      <dgm:prSet/>
      <dgm:spPr/>
      <dgm:t>
        <a:bodyPr/>
        <a:lstStyle/>
        <a:p>
          <a:endParaRPr lang="en-US"/>
        </a:p>
      </dgm:t>
    </dgm:pt>
    <dgm:pt modelId="{D0174F60-9FCF-4D99-AFD7-8A68C16C0BE4}" type="sibTrans" cxnId="{42C994E3-1A28-4AA7-9887-95ACEEC5C75B}">
      <dgm:prSet/>
      <dgm:spPr/>
      <dgm:t>
        <a:bodyPr/>
        <a:lstStyle/>
        <a:p>
          <a:endParaRPr lang="en-US"/>
        </a:p>
      </dgm:t>
    </dgm:pt>
    <dgm:pt modelId="{4FDEA0FE-DF2B-4088-93E4-E3C937E6EF10}" type="pres">
      <dgm:prSet presAssocID="{86C2E7D9-0D62-471E-A907-1AA170B5166D}" presName="linear" presStyleCnt="0">
        <dgm:presLayoutVars>
          <dgm:dir/>
          <dgm:animLvl val="lvl"/>
          <dgm:resizeHandles val="exact"/>
        </dgm:presLayoutVars>
      </dgm:prSet>
      <dgm:spPr/>
      <dgm:t>
        <a:bodyPr/>
        <a:lstStyle/>
        <a:p>
          <a:endParaRPr lang="en-US"/>
        </a:p>
      </dgm:t>
    </dgm:pt>
    <dgm:pt modelId="{47083E14-AF87-44C9-817F-2E9E19DB6574}" type="pres">
      <dgm:prSet presAssocID="{7FB94466-D6FA-456E-99CB-D2852BF200BF}" presName="parentLin" presStyleCnt="0"/>
      <dgm:spPr/>
    </dgm:pt>
    <dgm:pt modelId="{3A40B464-B3CC-4C10-82E8-D8B95F593B7B}" type="pres">
      <dgm:prSet presAssocID="{7FB94466-D6FA-456E-99CB-D2852BF200BF}" presName="parentLeftMargin" presStyleLbl="node1" presStyleIdx="0" presStyleCnt="2"/>
      <dgm:spPr/>
      <dgm:t>
        <a:bodyPr/>
        <a:lstStyle/>
        <a:p>
          <a:endParaRPr lang="en-US"/>
        </a:p>
      </dgm:t>
    </dgm:pt>
    <dgm:pt modelId="{0B78BC81-8C0C-4B39-9A52-4AFB67BC38D2}" type="pres">
      <dgm:prSet presAssocID="{7FB94466-D6FA-456E-99CB-D2852BF200BF}" presName="parentText" presStyleLbl="node1" presStyleIdx="0" presStyleCnt="2" custScaleX="142857">
        <dgm:presLayoutVars>
          <dgm:chMax val="0"/>
          <dgm:bulletEnabled val="1"/>
        </dgm:presLayoutVars>
      </dgm:prSet>
      <dgm:spPr/>
      <dgm:t>
        <a:bodyPr/>
        <a:lstStyle/>
        <a:p>
          <a:endParaRPr lang="en-US"/>
        </a:p>
      </dgm:t>
    </dgm:pt>
    <dgm:pt modelId="{A59FFC71-BCC9-4B6A-B41B-80B9C20EA4A2}" type="pres">
      <dgm:prSet presAssocID="{7FB94466-D6FA-456E-99CB-D2852BF200BF}" presName="negativeSpace" presStyleCnt="0"/>
      <dgm:spPr/>
    </dgm:pt>
    <dgm:pt modelId="{D729C2AF-584F-46BA-A2D2-64F67A9B94C1}" type="pres">
      <dgm:prSet presAssocID="{7FB94466-D6FA-456E-99CB-D2852BF200BF}" presName="childText" presStyleLbl="conFgAcc1" presStyleIdx="0" presStyleCnt="2">
        <dgm:presLayoutVars>
          <dgm:bulletEnabled val="1"/>
        </dgm:presLayoutVars>
      </dgm:prSet>
      <dgm:spPr/>
      <dgm:t>
        <a:bodyPr/>
        <a:lstStyle/>
        <a:p>
          <a:endParaRPr lang="en-US"/>
        </a:p>
      </dgm:t>
    </dgm:pt>
    <dgm:pt modelId="{F4C492D4-CEE2-4F47-BCCE-FC27FB1E36F1}" type="pres">
      <dgm:prSet presAssocID="{724A8AE2-37D4-4979-BD8F-E66AE6A22E16}" presName="spaceBetweenRectangles" presStyleCnt="0"/>
      <dgm:spPr/>
    </dgm:pt>
    <dgm:pt modelId="{D45630CC-1F5C-49C0-A720-2556866F54EE}" type="pres">
      <dgm:prSet presAssocID="{72879339-B9BF-4331-93F1-41E0F0E273F9}" presName="parentLin" presStyleCnt="0"/>
      <dgm:spPr/>
    </dgm:pt>
    <dgm:pt modelId="{544CD11E-F8FC-456D-AFAC-547476F1D8D8}" type="pres">
      <dgm:prSet presAssocID="{72879339-B9BF-4331-93F1-41E0F0E273F9}" presName="parentLeftMargin" presStyleLbl="node1" presStyleIdx="0" presStyleCnt="2"/>
      <dgm:spPr/>
      <dgm:t>
        <a:bodyPr/>
        <a:lstStyle/>
        <a:p>
          <a:endParaRPr lang="en-US"/>
        </a:p>
      </dgm:t>
    </dgm:pt>
    <dgm:pt modelId="{48F2EBEC-A333-4844-ABC9-EA79269B26B6}" type="pres">
      <dgm:prSet presAssocID="{72879339-B9BF-4331-93F1-41E0F0E273F9}" presName="parentText" presStyleLbl="node1" presStyleIdx="1" presStyleCnt="2" custScaleX="142857">
        <dgm:presLayoutVars>
          <dgm:chMax val="0"/>
          <dgm:bulletEnabled val="1"/>
        </dgm:presLayoutVars>
      </dgm:prSet>
      <dgm:spPr/>
      <dgm:t>
        <a:bodyPr/>
        <a:lstStyle/>
        <a:p>
          <a:endParaRPr lang="en-US"/>
        </a:p>
      </dgm:t>
    </dgm:pt>
    <dgm:pt modelId="{2898E37B-3EFC-415A-B638-54D828022E1E}" type="pres">
      <dgm:prSet presAssocID="{72879339-B9BF-4331-93F1-41E0F0E273F9}" presName="negativeSpace" presStyleCnt="0"/>
      <dgm:spPr/>
    </dgm:pt>
    <dgm:pt modelId="{46D7E3B2-7130-48C4-A75E-0615DD445A49}" type="pres">
      <dgm:prSet presAssocID="{72879339-B9BF-4331-93F1-41E0F0E273F9}" presName="childText" presStyleLbl="conFgAcc1" presStyleIdx="1" presStyleCnt="2">
        <dgm:presLayoutVars>
          <dgm:bulletEnabled val="1"/>
        </dgm:presLayoutVars>
      </dgm:prSet>
      <dgm:spPr/>
      <dgm:t>
        <a:bodyPr/>
        <a:lstStyle/>
        <a:p>
          <a:endParaRPr lang="en-US"/>
        </a:p>
      </dgm:t>
    </dgm:pt>
  </dgm:ptLst>
  <dgm:cxnLst>
    <dgm:cxn modelId="{224C0037-CA48-415F-9A4B-97562C275444}" type="presOf" srcId="{BB1A237E-915F-4B1C-920F-FF2243C4AEF6}" destId="{D729C2AF-584F-46BA-A2D2-64F67A9B94C1}" srcOrd="0" destOrd="1" presId="urn:microsoft.com/office/officeart/2005/8/layout/list1"/>
    <dgm:cxn modelId="{C94A9874-54F9-4030-B85D-6DB081789371}" srcId="{7FB94466-D6FA-456E-99CB-D2852BF200BF}" destId="{8D209009-3EB0-4B5C-AD3F-63D615B880F4}" srcOrd="0" destOrd="0" parTransId="{ECC35A54-6011-4426-9683-B94350AEA83D}" sibTransId="{F5A4EA2D-1A39-452B-9966-8C85AD0F1776}"/>
    <dgm:cxn modelId="{10C3524D-D9D4-4D68-9A15-1DE0B780B447}" srcId="{86C2E7D9-0D62-471E-A907-1AA170B5166D}" destId="{72879339-B9BF-4331-93F1-41E0F0E273F9}" srcOrd="1" destOrd="0" parTransId="{068D7B9B-352B-4380-900A-FEBE3ED04E8E}" sibTransId="{B7D7A2C4-FB11-40E7-B11C-CA51E53A5DFB}"/>
    <dgm:cxn modelId="{F9CB6DF6-774F-4E10-8EC9-718EA0A11E3B}" type="presOf" srcId="{8D209009-3EB0-4B5C-AD3F-63D615B880F4}" destId="{D729C2AF-584F-46BA-A2D2-64F67A9B94C1}" srcOrd="0" destOrd="0" presId="urn:microsoft.com/office/officeart/2005/8/layout/list1"/>
    <dgm:cxn modelId="{11F7AA8F-98D9-4BB7-99A9-B1A60F4DFB89}" type="presOf" srcId="{72879339-B9BF-4331-93F1-41E0F0E273F9}" destId="{48F2EBEC-A333-4844-ABC9-EA79269B26B6}" srcOrd="1" destOrd="0" presId="urn:microsoft.com/office/officeart/2005/8/layout/list1"/>
    <dgm:cxn modelId="{DA3B3FE4-C883-4C52-99FD-B073586EE3AC}" type="presOf" srcId="{7FB94466-D6FA-456E-99CB-D2852BF200BF}" destId="{0B78BC81-8C0C-4B39-9A52-4AFB67BC38D2}" srcOrd="1" destOrd="0" presId="urn:microsoft.com/office/officeart/2005/8/layout/list1"/>
    <dgm:cxn modelId="{B75C1EE5-781C-4A8C-93F2-D3345B847886}" srcId="{7FB94466-D6FA-456E-99CB-D2852BF200BF}" destId="{BB1A237E-915F-4B1C-920F-FF2243C4AEF6}" srcOrd="1" destOrd="0" parTransId="{8829B2D1-150C-440C-BD2B-EF874846B006}" sibTransId="{3047F59F-A93F-4998-8791-2F633AB08FCB}"/>
    <dgm:cxn modelId="{42C994E3-1A28-4AA7-9887-95ACEEC5C75B}" srcId="{72879339-B9BF-4331-93F1-41E0F0E273F9}" destId="{894DFB91-1688-4A37-BA3C-1D6517C08D9F}" srcOrd="0" destOrd="0" parTransId="{CDAC2140-5A25-424D-B830-5C0E56D0DABD}" sibTransId="{D0174F60-9FCF-4D99-AFD7-8A68C16C0BE4}"/>
    <dgm:cxn modelId="{3B38660E-6265-4F79-90EB-7F6E98221E34}" srcId="{86C2E7D9-0D62-471E-A907-1AA170B5166D}" destId="{7FB94466-D6FA-456E-99CB-D2852BF200BF}" srcOrd="0" destOrd="0" parTransId="{2B22D845-836F-442A-961F-3DA2DBD75B3F}" sibTransId="{724A8AE2-37D4-4979-BD8F-E66AE6A22E16}"/>
    <dgm:cxn modelId="{185DFAE5-87C3-4046-8E83-03324DB1BE0A}" type="presOf" srcId="{72879339-B9BF-4331-93F1-41E0F0E273F9}" destId="{544CD11E-F8FC-456D-AFAC-547476F1D8D8}" srcOrd="0" destOrd="0" presId="urn:microsoft.com/office/officeart/2005/8/layout/list1"/>
    <dgm:cxn modelId="{FE433363-6AB7-41FB-8D7F-17892AE1E4F2}" type="presOf" srcId="{86C2E7D9-0D62-471E-A907-1AA170B5166D}" destId="{4FDEA0FE-DF2B-4088-93E4-E3C937E6EF10}" srcOrd="0" destOrd="0" presId="urn:microsoft.com/office/officeart/2005/8/layout/list1"/>
    <dgm:cxn modelId="{68733EEB-5878-4A67-A602-2E0AA3E1B935}" type="presOf" srcId="{894DFB91-1688-4A37-BA3C-1D6517C08D9F}" destId="{46D7E3B2-7130-48C4-A75E-0615DD445A49}" srcOrd="0" destOrd="0" presId="urn:microsoft.com/office/officeart/2005/8/layout/list1"/>
    <dgm:cxn modelId="{D5C20E89-7674-446B-9100-DFAA676157A1}" type="presOf" srcId="{7FB94466-D6FA-456E-99CB-D2852BF200BF}" destId="{3A40B464-B3CC-4C10-82E8-D8B95F593B7B}" srcOrd="0" destOrd="0" presId="urn:microsoft.com/office/officeart/2005/8/layout/list1"/>
    <dgm:cxn modelId="{8F21C169-6DC9-4ED9-9F06-FF63A90CB3E6}" type="presParOf" srcId="{4FDEA0FE-DF2B-4088-93E4-E3C937E6EF10}" destId="{47083E14-AF87-44C9-817F-2E9E19DB6574}" srcOrd="0" destOrd="0" presId="urn:microsoft.com/office/officeart/2005/8/layout/list1"/>
    <dgm:cxn modelId="{26C2829E-F5F6-4DC1-A27A-5270FF48DB55}" type="presParOf" srcId="{47083E14-AF87-44C9-817F-2E9E19DB6574}" destId="{3A40B464-B3CC-4C10-82E8-D8B95F593B7B}" srcOrd="0" destOrd="0" presId="urn:microsoft.com/office/officeart/2005/8/layout/list1"/>
    <dgm:cxn modelId="{F4985A80-42C3-4CB2-971D-170B9BAE5EB6}" type="presParOf" srcId="{47083E14-AF87-44C9-817F-2E9E19DB6574}" destId="{0B78BC81-8C0C-4B39-9A52-4AFB67BC38D2}" srcOrd="1" destOrd="0" presId="urn:microsoft.com/office/officeart/2005/8/layout/list1"/>
    <dgm:cxn modelId="{6BCE8995-373C-4BD3-A179-09BD1C305E54}" type="presParOf" srcId="{4FDEA0FE-DF2B-4088-93E4-E3C937E6EF10}" destId="{A59FFC71-BCC9-4B6A-B41B-80B9C20EA4A2}" srcOrd="1" destOrd="0" presId="urn:microsoft.com/office/officeart/2005/8/layout/list1"/>
    <dgm:cxn modelId="{D7EA6460-572D-4B96-AA18-61D7906A236A}" type="presParOf" srcId="{4FDEA0FE-DF2B-4088-93E4-E3C937E6EF10}" destId="{D729C2AF-584F-46BA-A2D2-64F67A9B94C1}" srcOrd="2" destOrd="0" presId="urn:microsoft.com/office/officeart/2005/8/layout/list1"/>
    <dgm:cxn modelId="{D0AA5563-7635-41EF-B975-D31CBC8400BD}" type="presParOf" srcId="{4FDEA0FE-DF2B-4088-93E4-E3C937E6EF10}" destId="{F4C492D4-CEE2-4F47-BCCE-FC27FB1E36F1}" srcOrd="3" destOrd="0" presId="urn:microsoft.com/office/officeart/2005/8/layout/list1"/>
    <dgm:cxn modelId="{5A72BB3C-1644-48C2-9129-AD3554DF56EA}" type="presParOf" srcId="{4FDEA0FE-DF2B-4088-93E4-E3C937E6EF10}" destId="{D45630CC-1F5C-49C0-A720-2556866F54EE}" srcOrd="4" destOrd="0" presId="urn:microsoft.com/office/officeart/2005/8/layout/list1"/>
    <dgm:cxn modelId="{BD35FD6E-4E92-417F-80EF-A6C20F639DA6}" type="presParOf" srcId="{D45630CC-1F5C-49C0-A720-2556866F54EE}" destId="{544CD11E-F8FC-456D-AFAC-547476F1D8D8}" srcOrd="0" destOrd="0" presId="urn:microsoft.com/office/officeart/2005/8/layout/list1"/>
    <dgm:cxn modelId="{1322A637-A179-4DDD-857C-0FB380FCBC3F}" type="presParOf" srcId="{D45630CC-1F5C-49C0-A720-2556866F54EE}" destId="{48F2EBEC-A333-4844-ABC9-EA79269B26B6}" srcOrd="1" destOrd="0" presId="urn:microsoft.com/office/officeart/2005/8/layout/list1"/>
    <dgm:cxn modelId="{A062B6C2-798E-4206-BD96-5B99E9B5769C}" type="presParOf" srcId="{4FDEA0FE-DF2B-4088-93E4-E3C937E6EF10}" destId="{2898E37B-3EFC-415A-B638-54D828022E1E}" srcOrd="5" destOrd="0" presId="urn:microsoft.com/office/officeart/2005/8/layout/list1"/>
    <dgm:cxn modelId="{91F17C67-3B48-4FE8-A231-AF19C9019609}" type="presParOf" srcId="{4FDEA0FE-DF2B-4088-93E4-E3C937E6EF10}" destId="{46D7E3B2-7130-48C4-A75E-0615DD445A49}"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5CE9B-1A97-45EE-8B2B-C360B280DC0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F589FDF2-B112-4428-941B-B0DB2C5681B2}">
      <dgm:prSet phldrT="[Text]" custT="1"/>
      <dgm:spPr/>
      <dgm:t>
        <a:bodyPr/>
        <a:lstStyle/>
        <a:p>
          <a:r>
            <a:rPr lang="en-US" sz="2000" dirty="0" smtClean="0"/>
            <a:t>Examples </a:t>
          </a:r>
          <a:r>
            <a:rPr lang="en-US" sz="2000" dirty="0"/>
            <a:t>of code violations</a:t>
          </a:r>
        </a:p>
      </dgm:t>
    </dgm:pt>
    <dgm:pt modelId="{7A62E449-A339-4DD2-82B6-10C509FC8911}" type="parTrans" cxnId="{86D248D7-5000-446B-A601-10A55FB35838}">
      <dgm:prSet/>
      <dgm:spPr/>
      <dgm:t>
        <a:bodyPr/>
        <a:lstStyle/>
        <a:p>
          <a:endParaRPr lang="en-US"/>
        </a:p>
      </dgm:t>
    </dgm:pt>
    <dgm:pt modelId="{190BBC46-752A-4BB6-AEBF-5CB358AF920E}" type="sibTrans" cxnId="{86D248D7-5000-446B-A601-10A55FB35838}">
      <dgm:prSet/>
      <dgm:spPr/>
      <dgm:t>
        <a:bodyPr/>
        <a:lstStyle/>
        <a:p>
          <a:endParaRPr lang="en-US"/>
        </a:p>
      </dgm:t>
    </dgm:pt>
    <dgm:pt modelId="{B0B1A6DB-E2D8-434D-BCB9-060E78E492A3}" type="pres">
      <dgm:prSet presAssocID="{F165CE9B-1A97-45EE-8B2B-C360B280DC0C}" presName="linear" presStyleCnt="0">
        <dgm:presLayoutVars>
          <dgm:animLvl val="lvl"/>
          <dgm:resizeHandles val="exact"/>
        </dgm:presLayoutVars>
      </dgm:prSet>
      <dgm:spPr/>
      <dgm:t>
        <a:bodyPr/>
        <a:lstStyle/>
        <a:p>
          <a:endParaRPr lang="en-US"/>
        </a:p>
      </dgm:t>
    </dgm:pt>
    <dgm:pt modelId="{DB235086-63EC-4CA5-80F7-5B2EE234A098}" type="pres">
      <dgm:prSet presAssocID="{F589FDF2-B112-4428-941B-B0DB2C5681B2}" presName="parentText" presStyleLbl="node1" presStyleIdx="0" presStyleCnt="1" custScaleY="57886" custLinFactNeighborX="-20733" custLinFactNeighborY="47913">
        <dgm:presLayoutVars>
          <dgm:chMax val="0"/>
          <dgm:bulletEnabled val="1"/>
        </dgm:presLayoutVars>
      </dgm:prSet>
      <dgm:spPr/>
      <dgm:t>
        <a:bodyPr/>
        <a:lstStyle/>
        <a:p>
          <a:endParaRPr lang="en-US"/>
        </a:p>
      </dgm:t>
    </dgm:pt>
  </dgm:ptLst>
  <dgm:cxnLst>
    <dgm:cxn modelId="{86D248D7-5000-446B-A601-10A55FB35838}" srcId="{F165CE9B-1A97-45EE-8B2B-C360B280DC0C}" destId="{F589FDF2-B112-4428-941B-B0DB2C5681B2}" srcOrd="0" destOrd="0" parTransId="{7A62E449-A339-4DD2-82B6-10C509FC8911}" sibTransId="{190BBC46-752A-4BB6-AEBF-5CB358AF920E}"/>
    <dgm:cxn modelId="{71750496-1A89-49F0-BEC8-8F5FA615D2B9}" type="presOf" srcId="{F165CE9B-1A97-45EE-8B2B-C360B280DC0C}" destId="{B0B1A6DB-E2D8-434D-BCB9-060E78E492A3}" srcOrd="0" destOrd="0" presId="urn:microsoft.com/office/officeart/2005/8/layout/vList2"/>
    <dgm:cxn modelId="{B20F4D68-DE2D-4DF9-A642-37DCD4C3F283}" type="presOf" srcId="{F589FDF2-B112-4428-941B-B0DB2C5681B2}" destId="{DB235086-63EC-4CA5-80F7-5B2EE234A098}" srcOrd="0" destOrd="0" presId="urn:microsoft.com/office/officeart/2005/8/layout/vList2"/>
    <dgm:cxn modelId="{D7AEB21B-25F0-4755-99AB-D047760D40E6}" type="presParOf" srcId="{B0B1A6DB-E2D8-434D-BCB9-060E78E492A3}" destId="{DB235086-63EC-4CA5-80F7-5B2EE234A09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6C2E7D9-0D62-471E-A907-1AA170B5166D}"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FB94466-D6FA-456E-99CB-D2852BF200BF}">
      <dgm:prSet phldrT="[Text]" custT="1"/>
      <dgm:spPr/>
      <dgm:t>
        <a:bodyPr/>
        <a:lstStyle/>
        <a:p>
          <a:r>
            <a:rPr lang="en-US" sz="1800" b="0" dirty="0"/>
            <a:t>Used in in buildings that do not require panic hardware</a:t>
          </a:r>
        </a:p>
      </dgm:t>
    </dgm:pt>
    <dgm:pt modelId="{2B22D845-836F-442A-961F-3DA2DBD75B3F}" type="parTrans" cxnId="{3B38660E-6265-4F79-90EB-7F6E98221E34}">
      <dgm:prSet/>
      <dgm:spPr/>
      <dgm:t>
        <a:bodyPr/>
        <a:lstStyle/>
        <a:p>
          <a:endParaRPr lang="en-US"/>
        </a:p>
      </dgm:t>
    </dgm:pt>
    <dgm:pt modelId="{724A8AE2-37D4-4979-BD8F-E66AE6A22E16}" type="sibTrans" cxnId="{3B38660E-6265-4F79-90EB-7F6E98221E34}">
      <dgm:prSet/>
      <dgm:spPr/>
      <dgm:t>
        <a:bodyPr/>
        <a:lstStyle/>
        <a:p>
          <a:endParaRPr lang="en-US"/>
        </a:p>
      </dgm:t>
    </dgm:pt>
    <dgm:pt modelId="{13B9B513-2164-4673-AA04-CBD023A1CC12}">
      <dgm:prSet phldrT="[Text]" custT="1"/>
      <dgm:spPr/>
      <dgm:t>
        <a:bodyPr/>
        <a:lstStyle/>
        <a:p>
          <a:r>
            <a:rPr lang="en-US" sz="1800" b="0" dirty="0"/>
            <a:t>Mostly, exit doors can feature deadbolt locks</a:t>
          </a:r>
        </a:p>
      </dgm:t>
    </dgm:pt>
    <dgm:pt modelId="{95240954-71B5-451A-8C27-82B7B08954B8}" type="parTrans" cxnId="{FE8F8CF7-EDC9-40A3-BAB5-AF5BA5869EF8}">
      <dgm:prSet/>
      <dgm:spPr/>
      <dgm:t>
        <a:bodyPr/>
        <a:lstStyle/>
        <a:p>
          <a:endParaRPr lang="en-US"/>
        </a:p>
      </dgm:t>
    </dgm:pt>
    <dgm:pt modelId="{6F7F2ACA-9F39-4895-A488-8EF75C06EB02}" type="sibTrans" cxnId="{FE8F8CF7-EDC9-40A3-BAB5-AF5BA5869EF8}">
      <dgm:prSet/>
      <dgm:spPr/>
      <dgm:t>
        <a:bodyPr/>
        <a:lstStyle/>
        <a:p>
          <a:endParaRPr lang="en-US"/>
        </a:p>
      </dgm:t>
    </dgm:pt>
    <dgm:pt modelId="{8AF5F0BB-89FB-40D2-A166-8C53E09A8176}">
      <dgm:prSet phldrT="[Text]" custT="1"/>
      <dgm:spPr>
        <a:solidFill>
          <a:srgbClr val="1818B4"/>
        </a:solidFill>
      </dgm:spPr>
      <dgm:t>
        <a:bodyPr/>
        <a:lstStyle/>
        <a:p>
          <a:r>
            <a:rPr lang="en-US" sz="1800" b="0" dirty="0"/>
            <a:t>Thumb-turn bolts that operate independently of the door latch are examples of unacceptable locking devices</a:t>
          </a:r>
        </a:p>
      </dgm:t>
    </dgm:pt>
    <dgm:pt modelId="{DABDC669-8A6E-4508-AC71-68986E97AAE6}" type="parTrans" cxnId="{5770AB00-7839-4262-BE36-70D4E341BBBF}">
      <dgm:prSet/>
      <dgm:spPr/>
      <dgm:t>
        <a:bodyPr/>
        <a:lstStyle/>
        <a:p>
          <a:endParaRPr lang="en-US"/>
        </a:p>
      </dgm:t>
    </dgm:pt>
    <dgm:pt modelId="{F8761E8F-7E85-4EA6-8BBC-06BC320FFCE9}" type="sibTrans" cxnId="{5770AB00-7839-4262-BE36-70D4E341BBBF}">
      <dgm:prSet/>
      <dgm:spPr/>
      <dgm:t>
        <a:bodyPr/>
        <a:lstStyle/>
        <a:p>
          <a:endParaRPr lang="en-US"/>
        </a:p>
      </dgm:t>
    </dgm:pt>
    <dgm:pt modelId="{44C1858D-1C11-45E6-99C8-CABC471A58F2}">
      <dgm:prSet phldrT="[Text]" custT="1"/>
      <dgm:spPr>
        <a:solidFill>
          <a:schemeClr val="accent6">
            <a:lumMod val="75000"/>
          </a:schemeClr>
        </a:solidFill>
      </dgm:spPr>
      <dgm:t>
        <a:bodyPr/>
        <a:lstStyle/>
        <a:p>
          <a:r>
            <a:rPr lang="en-US" sz="1800" b="0" dirty="0"/>
            <a:t>Manually operated flush bolts or surface bolts are not permitted</a:t>
          </a:r>
        </a:p>
      </dgm:t>
    </dgm:pt>
    <dgm:pt modelId="{45B4A9CA-20CE-49CD-A0E8-7111639357CC}" type="parTrans" cxnId="{FB4F542B-A957-42DB-B72F-C067B9A5B1FB}">
      <dgm:prSet/>
      <dgm:spPr/>
      <dgm:t>
        <a:bodyPr/>
        <a:lstStyle/>
        <a:p>
          <a:endParaRPr lang="en-US"/>
        </a:p>
      </dgm:t>
    </dgm:pt>
    <dgm:pt modelId="{6C6156ED-D9C8-4D21-8FD5-B1818BA2DF39}" type="sibTrans" cxnId="{FB4F542B-A957-42DB-B72F-C067B9A5B1FB}">
      <dgm:prSet/>
      <dgm:spPr/>
      <dgm:t>
        <a:bodyPr/>
        <a:lstStyle/>
        <a:p>
          <a:endParaRPr lang="en-US"/>
        </a:p>
      </dgm:t>
    </dgm:pt>
    <dgm:pt modelId="{53762BE8-A937-4CD4-AF07-0F07E11607A8}" type="pres">
      <dgm:prSet presAssocID="{86C2E7D9-0D62-471E-A907-1AA170B5166D}" presName="linear" presStyleCnt="0">
        <dgm:presLayoutVars>
          <dgm:animLvl val="lvl"/>
          <dgm:resizeHandles val="exact"/>
        </dgm:presLayoutVars>
      </dgm:prSet>
      <dgm:spPr/>
      <dgm:t>
        <a:bodyPr/>
        <a:lstStyle/>
        <a:p>
          <a:endParaRPr lang="en-US"/>
        </a:p>
      </dgm:t>
    </dgm:pt>
    <dgm:pt modelId="{7B1B44F0-E53A-4F81-ACA5-833074DD433B}" type="pres">
      <dgm:prSet presAssocID="{7FB94466-D6FA-456E-99CB-D2852BF200BF}" presName="parentText" presStyleLbl="node1" presStyleIdx="0" presStyleCnt="4">
        <dgm:presLayoutVars>
          <dgm:chMax val="0"/>
          <dgm:bulletEnabled val="1"/>
        </dgm:presLayoutVars>
      </dgm:prSet>
      <dgm:spPr/>
      <dgm:t>
        <a:bodyPr/>
        <a:lstStyle/>
        <a:p>
          <a:endParaRPr lang="en-US"/>
        </a:p>
      </dgm:t>
    </dgm:pt>
    <dgm:pt modelId="{2E7747FF-DF02-4039-9BE0-D012CA0A7660}" type="pres">
      <dgm:prSet presAssocID="{724A8AE2-37D4-4979-BD8F-E66AE6A22E16}" presName="spacer" presStyleCnt="0"/>
      <dgm:spPr/>
    </dgm:pt>
    <dgm:pt modelId="{CC18C084-2E3D-41BD-BD6C-286B5A3513BE}" type="pres">
      <dgm:prSet presAssocID="{13B9B513-2164-4673-AA04-CBD023A1CC12}" presName="parentText" presStyleLbl="node1" presStyleIdx="1" presStyleCnt="4">
        <dgm:presLayoutVars>
          <dgm:chMax val="0"/>
          <dgm:bulletEnabled val="1"/>
        </dgm:presLayoutVars>
      </dgm:prSet>
      <dgm:spPr/>
      <dgm:t>
        <a:bodyPr/>
        <a:lstStyle/>
        <a:p>
          <a:endParaRPr lang="en-US"/>
        </a:p>
      </dgm:t>
    </dgm:pt>
    <dgm:pt modelId="{3BCC7FF1-5236-423C-A07B-31BA599EA42A}" type="pres">
      <dgm:prSet presAssocID="{6F7F2ACA-9F39-4895-A488-8EF75C06EB02}" presName="spacer" presStyleCnt="0"/>
      <dgm:spPr/>
    </dgm:pt>
    <dgm:pt modelId="{7D4C5DF9-0877-4366-A120-3CF55842C494}" type="pres">
      <dgm:prSet presAssocID="{8AF5F0BB-89FB-40D2-A166-8C53E09A8176}" presName="parentText" presStyleLbl="node1" presStyleIdx="2" presStyleCnt="4" custScaleY="109934">
        <dgm:presLayoutVars>
          <dgm:chMax val="0"/>
          <dgm:bulletEnabled val="1"/>
        </dgm:presLayoutVars>
      </dgm:prSet>
      <dgm:spPr/>
      <dgm:t>
        <a:bodyPr/>
        <a:lstStyle/>
        <a:p>
          <a:endParaRPr lang="en-US"/>
        </a:p>
      </dgm:t>
    </dgm:pt>
    <dgm:pt modelId="{2F4D74D4-6744-47AB-9F94-D2686776A511}" type="pres">
      <dgm:prSet presAssocID="{F8761E8F-7E85-4EA6-8BBC-06BC320FFCE9}" presName="spacer" presStyleCnt="0"/>
      <dgm:spPr/>
    </dgm:pt>
    <dgm:pt modelId="{C045C5EF-5352-4EF2-9AD3-9623D8B03E76}" type="pres">
      <dgm:prSet presAssocID="{44C1858D-1C11-45E6-99C8-CABC471A58F2}" presName="parentText" presStyleLbl="node1" presStyleIdx="3" presStyleCnt="4" custScaleY="59824">
        <dgm:presLayoutVars>
          <dgm:chMax val="0"/>
          <dgm:bulletEnabled val="1"/>
        </dgm:presLayoutVars>
      </dgm:prSet>
      <dgm:spPr/>
      <dgm:t>
        <a:bodyPr/>
        <a:lstStyle/>
        <a:p>
          <a:endParaRPr lang="en-US"/>
        </a:p>
      </dgm:t>
    </dgm:pt>
  </dgm:ptLst>
  <dgm:cxnLst>
    <dgm:cxn modelId="{AA6E854C-E026-4DFF-B192-6D62938E0EBA}" type="presOf" srcId="{86C2E7D9-0D62-471E-A907-1AA170B5166D}" destId="{53762BE8-A937-4CD4-AF07-0F07E11607A8}" srcOrd="0" destOrd="0" presId="urn:microsoft.com/office/officeart/2005/8/layout/vList2"/>
    <dgm:cxn modelId="{5770AB00-7839-4262-BE36-70D4E341BBBF}" srcId="{86C2E7D9-0D62-471E-A907-1AA170B5166D}" destId="{8AF5F0BB-89FB-40D2-A166-8C53E09A8176}" srcOrd="2" destOrd="0" parTransId="{DABDC669-8A6E-4508-AC71-68986E97AAE6}" sibTransId="{F8761E8F-7E85-4EA6-8BBC-06BC320FFCE9}"/>
    <dgm:cxn modelId="{FE8F8CF7-EDC9-40A3-BAB5-AF5BA5869EF8}" srcId="{86C2E7D9-0D62-471E-A907-1AA170B5166D}" destId="{13B9B513-2164-4673-AA04-CBD023A1CC12}" srcOrd="1" destOrd="0" parTransId="{95240954-71B5-451A-8C27-82B7B08954B8}" sibTransId="{6F7F2ACA-9F39-4895-A488-8EF75C06EB02}"/>
    <dgm:cxn modelId="{F4B54408-2069-4321-A8E2-4614D62321D4}" type="presOf" srcId="{44C1858D-1C11-45E6-99C8-CABC471A58F2}" destId="{C045C5EF-5352-4EF2-9AD3-9623D8B03E76}" srcOrd="0" destOrd="0" presId="urn:microsoft.com/office/officeart/2005/8/layout/vList2"/>
    <dgm:cxn modelId="{2137E915-94ED-4296-B237-EAC15C984DBF}" type="presOf" srcId="{7FB94466-D6FA-456E-99CB-D2852BF200BF}" destId="{7B1B44F0-E53A-4F81-ACA5-833074DD433B}" srcOrd="0" destOrd="0" presId="urn:microsoft.com/office/officeart/2005/8/layout/vList2"/>
    <dgm:cxn modelId="{CE9CF526-3265-4C57-ADFF-650EBA05A8F4}" type="presOf" srcId="{8AF5F0BB-89FB-40D2-A166-8C53E09A8176}" destId="{7D4C5DF9-0877-4366-A120-3CF55842C494}" srcOrd="0" destOrd="0" presId="urn:microsoft.com/office/officeart/2005/8/layout/vList2"/>
    <dgm:cxn modelId="{FB4F542B-A957-42DB-B72F-C067B9A5B1FB}" srcId="{86C2E7D9-0D62-471E-A907-1AA170B5166D}" destId="{44C1858D-1C11-45E6-99C8-CABC471A58F2}" srcOrd="3" destOrd="0" parTransId="{45B4A9CA-20CE-49CD-A0E8-7111639357CC}" sibTransId="{6C6156ED-D9C8-4D21-8FD5-B1818BA2DF39}"/>
    <dgm:cxn modelId="{DA58E1F0-C8AC-44C4-B286-5D64ABE0E2CF}" type="presOf" srcId="{13B9B513-2164-4673-AA04-CBD023A1CC12}" destId="{CC18C084-2E3D-41BD-BD6C-286B5A3513BE}" srcOrd="0" destOrd="0" presId="urn:microsoft.com/office/officeart/2005/8/layout/vList2"/>
    <dgm:cxn modelId="{3B38660E-6265-4F79-90EB-7F6E98221E34}" srcId="{86C2E7D9-0D62-471E-A907-1AA170B5166D}" destId="{7FB94466-D6FA-456E-99CB-D2852BF200BF}" srcOrd="0" destOrd="0" parTransId="{2B22D845-836F-442A-961F-3DA2DBD75B3F}" sibTransId="{724A8AE2-37D4-4979-BD8F-E66AE6A22E16}"/>
    <dgm:cxn modelId="{EFC4FCB6-B1E6-4BFE-9C72-4AACC8728642}" type="presParOf" srcId="{53762BE8-A937-4CD4-AF07-0F07E11607A8}" destId="{7B1B44F0-E53A-4F81-ACA5-833074DD433B}" srcOrd="0" destOrd="0" presId="urn:microsoft.com/office/officeart/2005/8/layout/vList2"/>
    <dgm:cxn modelId="{4854B14A-9254-4A1F-80EB-95151AD89921}" type="presParOf" srcId="{53762BE8-A937-4CD4-AF07-0F07E11607A8}" destId="{2E7747FF-DF02-4039-9BE0-D012CA0A7660}" srcOrd="1" destOrd="0" presId="urn:microsoft.com/office/officeart/2005/8/layout/vList2"/>
    <dgm:cxn modelId="{290F2F87-81E5-4252-8C6F-3BA06B2CA18D}" type="presParOf" srcId="{53762BE8-A937-4CD4-AF07-0F07E11607A8}" destId="{CC18C084-2E3D-41BD-BD6C-286B5A3513BE}" srcOrd="2" destOrd="0" presId="urn:microsoft.com/office/officeart/2005/8/layout/vList2"/>
    <dgm:cxn modelId="{D6FD4C04-DC4B-468D-B527-8C34666287D9}" type="presParOf" srcId="{53762BE8-A937-4CD4-AF07-0F07E11607A8}" destId="{3BCC7FF1-5236-423C-A07B-31BA599EA42A}" srcOrd="3" destOrd="0" presId="urn:microsoft.com/office/officeart/2005/8/layout/vList2"/>
    <dgm:cxn modelId="{B9395664-05CD-462D-A7C9-2765C6A702A6}" type="presParOf" srcId="{53762BE8-A937-4CD4-AF07-0F07E11607A8}" destId="{7D4C5DF9-0877-4366-A120-3CF55842C494}" srcOrd="4" destOrd="0" presId="urn:microsoft.com/office/officeart/2005/8/layout/vList2"/>
    <dgm:cxn modelId="{A041AB63-813F-4019-9B44-C644BBBACABD}" type="presParOf" srcId="{53762BE8-A937-4CD4-AF07-0F07E11607A8}" destId="{2F4D74D4-6744-47AB-9F94-D2686776A511}" srcOrd="5" destOrd="0" presId="urn:microsoft.com/office/officeart/2005/8/layout/vList2"/>
    <dgm:cxn modelId="{8BAC47CB-2777-41E1-8A06-C07B86D04A1E}" type="presParOf" srcId="{53762BE8-A937-4CD4-AF07-0F07E11607A8}" destId="{C045C5EF-5352-4EF2-9AD3-9623D8B03E7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2415078-FDC1-44F3-B2B1-05F9BA48411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C706B2D-3CD5-4A2E-B5D5-400425925847}">
      <dgm:prSet phldrT="[Text]" custT="1"/>
      <dgm:spPr/>
      <dgm:t>
        <a:bodyPr/>
        <a:lstStyle/>
        <a:p>
          <a:r>
            <a:rPr lang="en-US" sz="1800" dirty="0" smtClean="0"/>
            <a:t>Tubular </a:t>
          </a:r>
          <a:r>
            <a:rPr lang="en-US" sz="1800" dirty="0"/>
            <a:t>deadbolt lock like this one is not acceptable</a:t>
          </a:r>
        </a:p>
      </dgm:t>
    </dgm:pt>
    <dgm:pt modelId="{49723C16-C65E-465E-9E6E-C7757CC7C7D5}" type="parTrans" cxnId="{D2EEBCFB-A6CD-48CC-9B23-F11D9952539B}">
      <dgm:prSet/>
      <dgm:spPr/>
      <dgm:t>
        <a:bodyPr/>
        <a:lstStyle/>
        <a:p>
          <a:endParaRPr lang="en-US"/>
        </a:p>
      </dgm:t>
    </dgm:pt>
    <dgm:pt modelId="{CA3A3588-0B36-47AE-A8D6-39E901E60C65}" type="sibTrans" cxnId="{D2EEBCFB-A6CD-48CC-9B23-F11D9952539B}">
      <dgm:prSet/>
      <dgm:spPr/>
      <dgm:t>
        <a:bodyPr/>
        <a:lstStyle/>
        <a:p>
          <a:endParaRPr lang="en-US"/>
        </a:p>
      </dgm:t>
    </dgm:pt>
    <dgm:pt modelId="{31E33641-0EE9-4542-8FA3-3C4F34A68ABD}" type="pres">
      <dgm:prSet presAssocID="{A2415078-FDC1-44F3-B2B1-05F9BA484115}" presName="linear" presStyleCnt="0">
        <dgm:presLayoutVars>
          <dgm:animLvl val="lvl"/>
          <dgm:resizeHandles val="exact"/>
        </dgm:presLayoutVars>
      </dgm:prSet>
      <dgm:spPr/>
      <dgm:t>
        <a:bodyPr/>
        <a:lstStyle/>
        <a:p>
          <a:endParaRPr lang="en-US"/>
        </a:p>
      </dgm:t>
    </dgm:pt>
    <dgm:pt modelId="{F3D8469E-6A8E-472C-8257-8B0431A1DC37}" type="pres">
      <dgm:prSet presAssocID="{4C706B2D-3CD5-4A2E-B5D5-400425925847}" presName="parentText" presStyleLbl="node1" presStyleIdx="0" presStyleCnt="1" custLinFactNeighborX="-1250">
        <dgm:presLayoutVars>
          <dgm:chMax val="0"/>
          <dgm:bulletEnabled val="1"/>
        </dgm:presLayoutVars>
      </dgm:prSet>
      <dgm:spPr/>
      <dgm:t>
        <a:bodyPr/>
        <a:lstStyle/>
        <a:p>
          <a:endParaRPr lang="en-US"/>
        </a:p>
      </dgm:t>
    </dgm:pt>
  </dgm:ptLst>
  <dgm:cxnLst>
    <dgm:cxn modelId="{CC51D810-136D-489C-8467-ED817C707C35}" type="presOf" srcId="{4C706B2D-3CD5-4A2E-B5D5-400425925847}" destId="{F3D8469E-6A8E-472C-8257-8B0431A1DC37}" srcOrd="0" destOrd="0" presId="urn:microsoft.com/office/officeart/2005/8/layout/vList2"/>
    <dgm:cxn modelId="{27D9F4BE-2730-490F-A9C9-113B4D6FEB22}" type="presOf" srcId="{A2415078-FDC1-44F3-B2B1-05F9BA484115}" destId="{31E33641-0EE9-4542-8FA3-3C4F34A68ABD}" srcOrd="0" destOrd="0" presId="urn:microsoft.com/office/officeart/2005/8/layout/vList2"/>
    <dgm:cxn modelId="{D2EEBCFB-A6CD-48CC-9B23-F11D9952539B}" srcId="{A2415078-FDC1-44F3-B2B1-05F9BA484115}" destId="{4C706B2D-3CD5-4A2E-B5D5-400425925847}" srcOrd="0" destOrd="0" parTransId="{49723C16-C65E-465E-9E6E-C7757CC7C7D5}" sibTransId="{CA3A3588-0B36-47AE-A8D6-39E901E60C65}"/>
    <dgm:cxn modelId="{501801CF-C74D-4106-A739-B0E126BBE04E}" type="presParOf" srcId="{31E33641-0EE9-4542-8FA3-3C4F34A68ABD}" destId="{F3D8469E-6A8E-472C-8257-8B0431A1DC3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6C2E7D9-0D62-471E-A907-1AA170B5166D}"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DBE99578-C559-4499-A106-908E4EADFD2A}">
      <dgm:prSet custT="1"/>
      <dgm:spPr/>
      <dgm:t>
        <a:bodyPr/>
        <a:lstStyle/>
        <a:p>
          <a:r>
            <a:rPr lang="en-US" sz="1800" b="0" dirty="0"/>
            <a:t>Must use </a:t>
          </a:r>
          <a:r>
            <a:rPr lang="en-US" sz="1800" b="0" dirty="0" smtClean="0"/>
            <a:t>security </a:t>
          </a:r>
          <a:r>
            <a:rPr lang="en-US" sz="1800" b="0" dirty="0"/>
            <a:t>card or enter a code to gain entrance</a:t>
          </a:r>
        </a:p>
      </dgm:t>
    </dgm:pt>
    <dgm:pt modelId="{7B855196-36ED-4E79-8AC7-9DEE385E520C}" type="parTrans" cxnId="{D08782DB-9999-495F-802C-D04349BD37BD}">
      <dgm:prSet/>
      <dgm:spPr/>
      <dgm:t>
        <a:bodyPr/>
        <a:lstStyle/>
        <a:p>
          <a:endParaRPr lang="en-US"/>
        </a:p>
      </dgm:t>
    </dgm:pt>
    <dgm:pt modelId="{2E13C90E-5A66-42C0-9411-576016F7C8D9}" type="sibTrans" cxnId="{D08782DB-9999-495F-802C-D04349BD37BD}">
      <dgm:prSet/>
      <dgm:spPr/>
      <dgm:t>
        <a:bodyPr/>
        <a:lstStyle/>
        <a:p>
          <a:endParaRPr lang="en-US"/>
        </a:p>
      </dgm:t>
    </dgm:pt>
    <dgm:pt modelId="{D89485A6-C6A4-4B01-8C21-E30C82230E42}">
      <dgm:prSet custT="1"/>
      <dgm:spPr/>
      <dgm:t>
        <a:bodyPr/>
        <a:lstStyle/>
        <a:p>
          <a:r>
            <a:rPr lang="en-US" sz="1800" b="0" dirty="0"/>
            <a:t>Requirements</a:t>
          </a:r>
        </a:p>
      </dgm:t>
    </dgm:pt>
    <dgm:pt modelId="{AAAF26AC-0AE4-4C8A-AA1B-C23292BACC0C}" type="parTrans" cxnId="{2DDC48C3-3CCE-441E-8899-10E679545050}">
      <dgm:prSet/>
      <dgm:spPr/>
      <dgm:t>
        <a:bodyPr/>
        <a:lstStyle/>
        <a:p>
          <a:endParaRPr lang="en-US"/>
        </a:p>
      </dgm:t>
    </dgm:pt>
    <dgm:pt modelId="{5541C266-9496-4BC2-8DC4-B00466BD8A81}" type="sibTrans" cxnId="{2DDC48C3-3CCE-441E-8899-10E679545050}">
      <dgm:prSet/>
      <dgm:spPr/>
      <dgm:t>
        <a:bodyPr/>
        <a:lstStyle/>
        <a:p>
          <a:endParaRPr lang="en-US"/>
        </a:p>
      </dgm:t>
    </dgm:pt>
    <dgm:pt modelId="{DD9B4290-9115-419E-B47A-FBBA60E5E5B9}">
      <dgm:prSet custT="1"/>
      <dgm:spPr/>
      <dgm:t>
        <a:bodyPr/>
        <a:lstStyle/>
        <a:p>
          <a:r>
            <a:rPr lang="en-US" sz="1800" b="0" dirty="0" smtClean="0"/>
            <a:t>Sensor </a:t>
          </a:r>
          <a:r>
            <a:rPr lang="en-US" sz="1800" b="0" dirty="0"/>
            <a:t>on the egress side</a:t>
          </a:r>
        </a:p>
      </dgm:t>
    </dgm:pt>
    <dgm:pt modelId="{625B5BE7-E5CE-48AE-9557-17F19FA5852D}" type="parTrans" cxnId="{FAC9B955-453A-4FDB-914D-B8BE3779E060}">
      <dgm:prSet/>
      <dgm:spPr/>
      <dgm:t>
        <a:bodyPr/>
        <a:lstStyle/>
        <a:p>
          <a:endParaRPr lang="en-US"/>
        </a:p>
      </dgm:t>
    </dgm:pt>
    <dgm:pt modelId="{783DB695-70F4-4116-96AA-06A04F262B2F}" type="sibTrans" cxnId="{FAC9B955-453A-4FDB-914D-B8BE3779E060}">
      <dgm:prSet/>
      <dgm:spPr/>
      <dgm:t>
        <a:bodyPr/>
        <a:lstStyle/>
        <a:p>
          <a:endParaRPr lang="en-US"/>
        </a:p>
      </dgm:t>
    </dgm:pt>
    <dgm:pt modelId="{6E0ED385-6FE8-4D2B-B70C-0F3393F05CF0}">
      <dgm:prSet custT="1"/>
      <dgm:spPr/>
      <dgm:t>
        <a:bodyPr/>
        <a:lstStyle/>
        <a:p>
          <a:r>
            <a:rPr lang="en-US" sz="1800" b="0" dirty="0"/>
            <a:t>Doors must be arranged to unlock from a manual unlocking device</a:t>
          </a:r>
        </a:p>
      </dgm:t>
    </dgm:pt>
    <dgm:pt modelId="{24BF3CAD-B9B1-4F99-87A5-6EF051B7A167}" type="parTrans" cxnId="{FED59CA4-C4E6-4198-BCE7-AE2D7E6B8F56}">
      <dgm:prSet/>
      <dgm:spPr/>
      <dgm:t>
        <a:bodyPr/>
        <a:lstStyle/>
        <a:p>
          <a:endParaRPr lang="en-US"/>
        </a:p>
      </dgm:t>
    </dgm:pt>
    <dgm:pt modelId="{9D7B4534-57FF-404B-AAA1-ADD5AEB49E68}" type="sibTrans" cxnId="{FED59CA4-C4E6-4198-BCE7-AE2D7E6B8F56}">
      <dgm:prSet/>
      <dgm:spPr/>
      <dgm:t>
        <a:bodyPr/>
        <a:lstStyle/>
        <a:p>
          <a:endParaRPr lang="en-US"/>
        </a:p>
      </dgm:t>
    </dgm:pt>
    <dgm:pt modelId="{927163EF-FD21-4E7C-A193-E6BE9D7A7A84}">
      <dgm:prSet custT="1"/>
      <dgm:spPr/>
      <dgm:t>
        <a:bodyPr/>
        <a:lstStyle/>
        <a:p>
          <a:r>
            <a:rPr lang="en-US" sz="1800" b="0" dirty="0"/>
            <a:t>Activation of the building fire alarm, fire detection or automatic sprinkler system will unlock the doors</a:t>
          </a:r>
        </a:p>
      </dgm:t>
    </dgm:pt>
    <dgm:pt modelId="{91A5A42F-D98C-4264-ADC7-547F2F20D35A}" type="parTrans" cxnId="{07BFD03A-A6D6-4D62-B821-AF799D6E83FC}">
      <dgm:prSet/>
      <dgm:spPr/>
      <dgm:t>
        <a:bodyPr/>
        <a:lstStyle/>
        <a:p>
          <a:endParaRPr lang="en-US"/>
        </a:p>
      </dgm:t>
    </dgm:pt>
    <dgm:pt modelId="{633B2F9E-312A-49AC-AF71-DBBB32B054A2}" type="sibTrans" cxnId="{07BFD03A-A6D6-4D62-B821-AF799D6E83FC}">
      <dgm:prSet/>
      <dgm:spPr/>
      <dgm:t>
        <a:bodyPr/>
        <a:lstStyle/>
        <a:p>
          <a:endParaRPr lang="en-US"/>
        </a:p>
      </dgm:t>
    </dgm:pt>
    <dgm:pt modelId="{26CD0E89-05A6-4A50-84C9-7F3A503CEF16}">
      <dgm:prSet custT="1"/>
      <dgm:spPr/>
      <dgm:t>
        <a:bodyPr/>
        <a:lstStyle/>
        <a:p>
          <a:r>
            <a:rPr lang="en-US" sz="1800" b="0" dirty="0"/>
            <a:t>Some entrance doors may not be allowed to be secured</a:t>
          </a:r>
        </a:p>
      </dgm:t>
    </dgm:pt>
    <dgm:pt modelId="{944F649D-EB6C-447F-A354-0A47881A18AA}" type="parTrans" cxnId="{3A17D868-8E9E-4D8B-A95A-4DB9B91C26E9}">
      <dgm:prSet/>
      <dgm:spPr/>
      <dgm:t>
        <a:bodyPr/>
        <a:lstStyle/>
        <a:p>
          <a:endParaRPr lang="en-US"/>
        </a:p>
      </dgm:t>
    </dgm:pt>
    <dgm:pt modelId="{085961EF-6EE8-4476-8740-FD8280E97804}" type="sibTrans" cxnId="{3A17D868-8E9E-4D8B-A95A-4DB9B91C26E9}">
      <dgm:prSet/>
      <dgm:spPr/>
      <dgm:t>
        <a:bodyPr/>
        <a:lstStyle/>
        <a:p>
          <a:endParaRPr lang="en-US"/>
        </a:p>
      </dgm:t>
    </dgm:pt>
    <dgm:pt modelId="{B8D37BFC-3414-40D9-AF6A-6FFCA1FE1152}">
      <dgm:prSet custT="1"/>
      <dgm:spPr/>
      <dgm:t>
        <a:bodyPr/>
        <a:lstStyle/>
        <a:p>
          <a:r>
            <a:rPr lang="en-US" sz="1800" b="0" dirty="0"/>
            <a:t>Loss of power to the hardware unlocks door</a:t>
          </a:r>
        </a:p>
      </dgm:t>
    </dgm:pt>
    <dgm:pt modelId="{6527207B-4F97-4F1B-8AB9-89A94A07667B}" type="parTrans" cxnId="{31D55972-D195-40B2-B459-C9C3286DBB50}">
      <dgm:prSet/>
      <dgm:spPr/>
      <dgm:t>
        <a:bodyPr/>
        <a:lstStyle/>
        <a:p>
          <a:endParaRPr lang="en-US"/>
        </a:p>
      </dgm:t>
    </dgm:pt>
    <dgm:pt modelId="{053B0D77-B486-4583-BCEC-0139C31BF1C1}" type="sibTrans" cxnId="{31D55972-D195-40B2-B459-C9C3286DBB50}">
      <dgm:prSet/>
      <dgm:spPr/>
      <dgm:t>
        <a:bodyPr/>
        <a:lstStyle/>
        <a:p>
          <a:endParaRPr lang="en-US"/>
        </a:p>
      </dgm:t>
    </dgm:pt>
    <dgm:pt modelId="{4FDEA0FE-DF2B-4088-93E4-E3C937E6EF10}" type="pres">
      <dgm:prSet presAssocID="{86C2E7D9-0D62-471E-A907-1AA170B5166D}" presName="linear" presStyleCnt="0">
        <dgm:presLayoutVars>
          <dgm:dir/>
          <dgm:animLvl val="lvl"/>
          <dgm:resizeHandles val="exact"/>
        </dgm:presLayoutVars>
      </dgm:prSet>
      <dgm:spPr/>
      <dgm:t>
        <a:bodyPr/>
        <a:lstStyle/>
        <a:p>
          <a:endParaRPr lang="en-US"/>
        </a:p>
      </dgm:t>
    </dgm:pt>
    <dgm:pt modelId="{B86E2AD8-7EC8-4C51-8586-812DFCAE1629}" type="pres">
      <dgm:prSet presAssocID="{DBE99578-C559-4499-A106-908E4EADFD2A}" presName="parentLin" presStyleCnt="0"/>
      <dgm:spPr/>
    </dgm:pt>
    <dgm:pt modelId="{72510E5B-0CF1-42F3-9834-386971C3C6C7}" type="pres">
      <dgm:prSet presAssocID="{DBE99578-C559-4499-A106-908E4EADFD2A}" presName="parentLeftMargin" presStyleLbl="node1" presStyleIdx="0" presStyleCnt="3"/>
      <dgm:spPr/>
      <dgm:t>
        <a:bodyPr/>
        <a:lstStyle/>
        <a:p>
          <a:endParaRPr lang="en-US"/>
        </a:p>
      </dgm:t>
    </dgm:pt>
    <dgm:pt modelId="{B559B2DD-042B-46CE-B4CD-173587FDA133}" type="pres">
      <dgm:prSet presAssocID="{DBE99578-C559-4499-A106-908E4EADFD2A}" presName="parentText" presStyleLbl="node1" presStyleIdx="0" presStyleCnt="3" custScaleX="142857" custScaleY="138247">
        <dgm:presLayoutVars>
          <dgm:chMax val="0"/>
          <dgm:bulletEnabled val="1"/>
        </dgm:presLayoutVars>
      </dgm:prSet>
      <dgm:spPr/>
      <dgm:t>
        <a:bodyPr/>
        <a:lstStyle/>
        <a:p>
          <a:endParaRPr lang="en-US"/>
        </a:p>
      </dgm:t>
    </dgm:pt>
    <dgm:pt modelId="{22573723-D33C-45CE-978A-C22171D17F08}" type="pres">
      <dgm:prSet presAssocID="{DBE99578-C559-4499-A106-908E4EADFD2A}" presName="negativeSpace" presStyleCnt="0"/>
      <dgm:spPr/>
    </dgm:pt>
    <dgm:pt modelId="{32B64530-762C-43D4-929A-1391ED09D61E}" type="pres">
      <dgm:prSet presAssocID="{DBE99578-C559-4499-A106-908E4EADFD2A}" presName="childText" presStyleLbl="conFgAcc1" presStyleIdx="0" presStyleCnt="3">
        <dgm:presLayoutVars>
          <dgm:bulletEnabled val="1"/>
        </dgm:presLayoutVars>
      </dgm:prSet>
      <dgm:spPr/>
    </dgm:pt>
    <dgm:pt modelId="{3B40CDAB-8996-41B8-BE5C-0BC3738CC162}" type="pres">
      <dgm:prSet presAssocID="{2E13C90E-5A66-42C0-9411-576016F7C8D9}" presName="spaceBetweenRectangles" presStyleCnt="0"/>
      <dgm:spPr/>
    </dgm:pt>
    <dgm:pt modelId="{782A4904-303E-423B-82F3-E1EB9494B66E}" type="pres">
      <dgm:prSet presAssocID="{D89485A6-C6A4-4B01-8C21-E30C82230E42}" presName="parentLin" presStyleCnt="0"/>
      <dgm:spPr/>
    </dgm:pt>
    <dgm:pt modelId="{6CB5170C-90B8-4129-9CB6-7663A262E961}" type="pres">
      <dgm:prSet presAssocID="{D89485A6-C6A4-4B01-8C21-E30C82230E42}" presName="parentLeftMargin" presStyleLbl="node1" presStyleIdx="0" presStyleCnt="3"/>
      <dgm:spPr/>
      <dgm:t>
        <a:bodyPr/>
        <a:lstStyle/>
        <a:p>
          <a:endParaRPr lang="en-US"/>
        </a:p>
      </dgm:t>
    </dgm:pt>
    <dgm:pt modelId="{FAA36276-0EDA-4277-881F-17BC0712137F}" type="pres">
      <dgm:prSet presAssocID="{D89485A6-C6A4-4B01-8C21-E30C82230E42}" presName="parentText" presStyleLbl="node1" presStyleIdx="1" presStyleCnt="3">
        <dgm:presLayoutVars>
          <dgm:chMax val="0"/>
          <dgm:bulletEnabled val="1"/>
        </dgm:presLayoutVars>
      </dgm:prSet>
      <dgm:spPr/>
      <dgm:t>
        <a:bodyPr/>
        <a:lstStyle/>
        <a:p>
          <a:endParaRPr lang="en-US"/>
        </a:p>
      </dgm:t>
    </dgm:pt>
    <dgm:pt modelId="{91759179-EEBE-4B9E-970D-EAB56421F1C2}" type="pres">
      <dgm:prSet presAssocID="{D89485A6-C6A4-4B01-8C21-E30C82230E42}" presName="negativeSpace" presStyleCnt="0"/>
      <dgm:spPr/>
    </dgm:pt>
    <dgm:pt modelId="{EFEB9DD2-E57F-4D94-9913-83B200E25FEE}" type="pres">
      <dgm:prSet presAssocID="{D89485A6-C6A4-4B01-8C21-E30C82230E42}" presName="childText" presStyleLbl="conFgAcc1" presStyleIdx="1" presStyleCnt="3">
        <dgm:presLayoutVars>
          <dgm:bulletEnabled val="1"/>
        </dgm:presLayoutVars>
      </dgm:prSet>
      <dgm:spPr/>
      <dgm:t>
        <a:bodyPr/>
        <a:lstStyle/>
        <a:p>
          <a:endParaRPr lang="en-US"/>
        </a:p>
      </dgm:t>
    </dgm:pt>
    <dgm:pt modelId="{CF86FB38-A8E8-4628-86A8-5AFB6663F89F}" type="pres">
      <dgm:prSet presAssocID="{5541C266-9496-4BC2-8DC4-B00466BD8A81}" presName="spaceBetweenRectangles" presStyleCnt="0"/>
      <dgm:spPr/>
    </dgm:pt>
    <dgm:pt modelId="{E0AD9987-176D-4719-B92B-0D36774D1E0D}" type="pres">
      <dgm:prSet presAssocID="{26CD0E89-05A6-4A50-84C9-7F3A503CEF16}" presName="parentLin" presStyleCnt="0"/>
      <dgm:spPr/>
    </dgm:pt>
    <dgm:pt modelId="{1F8A1913-D271-403E-9E6D-B82577E4E746}" type="pres">
      <dgm:prSet presAssocID="{26CD0E89-05A6-4A50-84C9-7F3A503CEF16}" presName="parentLeftMargin" presStyleLbl="node1" presStyleIdx="1" presStyleCnt="3"/>
      <dgm:spPr/>
      <dgm:t>
        <a:bodyPr/>
        <a:lstStyle/>
        <a:p>
          <a:endParaRPr lang="en-US"/>
        </a:p>
      </dgm:t>
    </dgm:pt>
    <dgm:pt modelId="{99FFA99C-A3B4-4A48-AAB7-6F88E43DDF95}" type="pres">
      <dgm:prSet presAssocID="{26CD0E89-05A6-4A50-84C9-7F3A503CEF16}" presName="parentText" presStyleLbl="node1" presStyleIdx="2" presStyleCnt="3" custScaleX="142857">
        <dgm:presLayoutVars>
          <dgm:chMax val="0"/>
          <dgm:bulletEnabled val="1"/>
        </dgm:presLayoutVars>
      </dgm:prSet>
      <dgm:spPr/>
      <dgm:t>
        <a:bodyPr/>
        <a:lstStyle/>
        <a:p>
          <a:endParaRPr lang="en-US"/>
        </a:p>
      </dgm:t>
    </dgm:pt>
    <dgm:pt modelId="{0D4FCC2F-AFEC-474B-884A-AB924427F3F7}" type="pres">
      <dgm:prSet presAssocID="{26CD0E89-05A6-4A50-84C9-7F3A503CEF16}" presName="negativeSpace" presStyleCnt="0"/>
      <dgm:spPr/>
    </dgm:pt>
    <dgm:pt modelId="{98A5C31C-527C-450D-8406-AAC4CFE4F5A8}" type="pres">
      <dgm:prSet presAssocID="{26CD0E89-05A6-4A50-84C9-7F3A503CEF16}" presName="childText" presStyleLbl="conFgAcc1" presStyleIdx="2" presStyleCnt="3" custLinFactNeighborX="1754" custLinFactNeighborY="-352">
        <dgm:presLayoutVars>
          <dgm:bulletEnabled val="1"/>
        </dgm:presLayoutVars>
      </dgm:prSet>
      <dgm:spPr/>
    </dgm:pt>
  </dgm:ptLst>
  <dgm:cxnLst>
    <dgm:cxn modelId="{B0DEF9F5-C931-4DD0-B58D-43D91FDD5CEB}" type="presOf" srcId="{86C2E7D9-0D62-471E-A907-1AA170B5166D}" destId="{4FDEA0FE-DF2B-4088-93E4-E3C937E6EF10}" srcOrd="0" destOrd="0" presId="urn:microsoft.com/office/officeart/2005/8/layout/list1"/>
    <dgm:cxn modelId="{FED59CA4-C4E6-4198-BCE7-AE2D7E6B8F56}" srcId="{D89485A6-C6A4-4B01-8C21-E30C82230E42}" destId="{6E0ED385-6FE8-4D2B-B70C-0F3393F05CF0}" srcOrd="2" destOrd="0" parTransId="{24BF3CAD-B9B1-4F99-87A5-6EF051B7A167}" sibTransId="{9D7B4534-57FF-404B-AAA1-ADD5AEB49E68}"/>
    <dgm:cxn modelId="{215907E5-79E3-42C4-B6FE-4083CD3D5205}" type="presOf" srcId="{927163EF-FD21-4E7C-A193-E6BE9D7A7A84}" destId="{EFEB9DD2-E57F-4D94-9913-83B200E25FEE}" srcOrd="0" destOrd="3" presId="urn:microsoft.com/office/officeart/2005/8/layout/list1"/>
    <dgm:cxn modelId="{07BFD03A-A6D6-4D62-B821-AF799D6E83FC}" srcId="{D89485A6-C6A4-4B01-8C21-E30C82230E42}" destId="{927163EF-FD21-4E7C-A193-E6BE9D7A7A84}" srcOrd="3" destOrd="0" parTransId="{91A5A42F-D98C-4264-ADC7-547F2F20D35A}" sibTransId="{633B2F9E-312A-49AC-AF71-DBBB32B054A2}"/>
    <dgm:cxn modelId="{31D55972-D195-40B2-B459-C9C3286DBB50}" srcId="{D89485A6-C6A4-4B01-8C21-E30C82230E42}" destId="{B8D37BFC-3414-40D9-AF6A-6FFCA1FE1152}" srcOrd="1" destOrd="0" parTransId="{6527207B-4F97-4F1B-8AB9-89A94A07667B}" sibTransId="{053B0D77-B486-4583-BCEC-0139C31BF1C1}"/>
    <dgm:cxn modelId="{2DDC48C3-3CCE-441E-8899-10E679545050}" srcId="{86C2E7D9-0D62-471E-A907-1AA170B5166D}" destId="{D89485A6-C6A4-4B01-8C21-E30C82230E42}" srcOrd="1" destOrd="0" parTransId="{AAAF26AC-0AE4-4C8A-AA1B-C23292BACC0C}" sibTransId="{5541C266-9496-4BC2-8DC4-B00466BD8A81}"/>
    <dgm:cxn modelId="{5AB14E62-0419-48E0-9C42-B0A889DCA891}" type="presOf" srcId="{D89485A6-C6A4-4B01-8C21-E30C82230E42}" destId="{6CB5170C-90B8-4129-9CB6-7663A262E961}" srcOrd="0" destOrd="0" presId="urn:microsoft.com/office/officeart/2005/8/layout/list1"/>
    <dgm:cxn modelId="{FB9AA20F-2A43-43A4-B42E-0EC3A873CEDA}" type="presOf" srcId="{26CD0E89-05A6-4A50-84C9-7F3A503CEF16}" destId="{1F8A1913-D271-403E-9E6D-B82577E4E746}" srcOrd="0" destOrd="0" presId="urn:microsoft.com/office/officeart/2005/8/layout/list1"/>
    <dgm:cxn modelId="{D6B6A4AB-6ECC-4AB2-B453-D4D7F0A18E02}" type="presOf" srcId="{6E0ED385-6FE8-4D2B-B70C-0F3393F05CF0}" destId="{EFEB9DD2-E57F-4D94-9913-83B200E25FEE}" srcOrd="0" destOrd="2" presId="urn:microsoft.com/office/officeart/2005/8/layout/list1"/>
    <dgm:cxn modelId="{5C9FF93D-07B0-45D9-BF53-3ADDB84DD964}" type="presOf" srcId="{DD9B4290-9115-419E-B47A-FBBA60E5E5B9}" destId="{EFEB9DD2-E57F-4D94-9913-83B200E25FEE}" srcOrd="0" destOrd="0" presId="urn:microsoft.com/office/officeart/2005/8/layout/list1"/>
    <dgm:cxn modelId="{E8C517BF-A423-4A1D-AFEE-BEE8EF0791BC}" type="presOf" srcId="{DBE99578-C559-4499-A106-908E4EADFD2A}" destId="{72510E5B-0CF1-42F3-9834-386971C3C6C7}" srcOrd="0" destOrd="0" presId="urn:microsoft.com/office/officeart/2005/8/layout/list1"/>
    <dgm:cxn modelId="{FAC9B955-453A-4FDB-914D-B8BE3779E060}" srcId="{D89485A6-C6A4-4B01-8C21-E30C82230E42}" destId="{DD9B4290-9115-419E-B47A-FBBA60E5E5B9}" srcOrd="0" destOrd="0" parTransId="{625B5BE7-E5CE-48AE-9557-17F19FA5852D}" sibTransId="{783DB695-70F4-4116-96AA-06A04F262B2F}"/>
    <dgm:cxn modelId="{93B49EC6-FC37-414B-8607-B8E1990A00B0}" type="presOf" srcId="{B8D37BFC-3414-40D9-AF6A-6FFCA1FE1152}" destId="{EFEB9DD2-E57F-4D94-9913-83B200E25FEE}" srcOrd="0" destOrd="1" presId="urn:microsoft.com/office/officeart/2005/8/layout/list1"/>
    <dgm:cxn modelId="{3A17D868-8E9E-4D8B-A95A-4DB9B91C26E9}" srcId="{86C2E7D9-0D62-471E-A907-1AA170B5166D}" destId="{26CD0E89-05A6-4A50-84C9-7F3A503CEF16}" srcOrd="2" destOrd="0" parTransId="{944F649D-EB6C-447F-A354-0A47881A18AA}" sibTransId="{085961EF-6EE8-4476-8740-FD8280E97804}"/>
    <dgm:cxn modelId="{1B047A2D-8422-4B4F-94AE-8AD15570A08D}" type="presOf" srcId="{26CD0E89-05A6-4A50-84C9-7F3A503CEF16}" destId="{99FFA99C-A3B4-4A48-AAB7-6F88E43DDF95}" srcOrd="1" destOrd="0" presId="urn:microsoft.com/office/officeart/2005/8/layout/list1"/>
    <dgm:cxn modelId="{C85869CC-039F-481F-B1E6-4CFEE03318AA}" type="presOf" srcId="{DBE99578-C559-4499-A106-908E4EADFD2A}" destId="{B559B2DD-042B-46CE-B4CD-173587FDA133}" srcOrd="1" destOrd="0" presId="urn:microsoft.com/office/officeart/2005/8/layout/list1"/>
    <dgm:cxn modelId="{B7D41532-685F-4F92-A37C-DAAC57224A0A}" type="presOf" srcId="{D89485A6-C6A4-4B01-8C21-E30C82230E42}" destId="{FAA36276-0EDA-4277-881F-17BC0712137F}" srcOrd="1" destOrd="0" presId="urn:microsoft.com/office/officeart/2005/8/layout/list1"/>
    <dgm:cxn modelId="{D08782DB-9999-495F-802C-D04349BD37BD}" srcId="{86C2E7D9-0D62-471E-A907-1AA170B5166D}" destId="{DBE99578-C559-4499-A106-908E4EADFD2A}" srcOrd="0" destOrd="0" parTransId="{7B855196-36ED-4E79-8AC7-9DEE385E520C}" sibTransId="{2E13C90E-5A66-42C0-9411-576016F7C8D9}"/>
    <dgm:cxn modelId="{F25556D0-F9C9-4D57-8C5E-66B96654F881}" type="presParOf" srcId="{4FDEA0FE-DF2B-4088-93E4-E3C937E6EF10}" destId="{B86E2AD8-7EC8-4C51-8586-812DFCAE1629}" srcOrd="0" destOrd="0" presId="urn:microsoft.com/office/officeart/2005/8/layout/list1"/>
    <dgm:cxn modelId="{802906FD-589B-4F60-BFE6-42D3369249EE}" type="presParOf" srcId="{B86E2AD8-7EC8-4C51-8586-812DFCAE1629}" destId="{72510E5B-0CF1-42F3-9834-386971C3C6C7}" srcOrd="0" destOrd="0" presId="urn:microsoft.com/office/officeart/2005/8/layout/list1"/>
    <dgm:cxn modelId="{94A5ED92-7481-4B59-AD59-9C9C1EF84F8E}" type="presParOf" srcId="{B86E2AD8-7EC8-4C51-8586-812DFCAE1629}" destId="{B559B2DD-042B-46CE-B4CD-173587FDA133}" srcOrd="1" destOrd="0" presId="urn:microsoft.com/office/officeart/2005/8/layout/list1"/>
    <dgm:cxn modelId="{DB5B4C13-B7D3-45DD-A73D-86A9DF4F7D30}" type="presParOf" srcId="{4FDEA0FE-DF2B-4088-93E4-E3C937E6EF10}" destId="{22573723-D33C-45CE-978A-C22171D17F08}" srcOrd="1" destOrd="0" presId="urn:microsoft.com/office/officeart/2005/8/layout/list1"/>
    <dgm:cxn modelId="{138E49D5-ECDE-4351-B07A-5C674C08A4A8}" type="presParOf" srcId="{4FDEA0FE-DF2B-4088-93E4-E3C937E6EF10}" destId="{32B64530-762C-43D4-929A-1391ED09D61E}" srcOrd="2" destOrd="0" presId="urn:microsoft.com/office/officeart/2005/8/layout/list1"/>
    <dgm:cxn modelId="{14AC5901-8524-48D8-AF20-F5B71A6669E1}" type="presParOf" srcId="{4FDEA0FE-DF2B-4088-93E4-E3C937E6EF10}" destId="{3B40CDAB-8996-41B8-BE5C-0BC3738CC162}" srcOrd="3" destOrd="0" presId="urn:microsoft.com/office/officeart/2005/8/layout/list1"/>
    <dgm:cxn modelId="{CEF25C7E-EDC3-4C09-A57F-955F61FB9603}" type="presParOf" srcId="{4FDEA0FE-DF2B-4088-93E4-E3C937E6EF10}" destId="{782A4904-303E-423B-82F3-E1EB9494B66E}" srcOrd="4" destOrd="0" presId="urn:microsoft.com/office/officeart/2005/8/layout/list1"/>
    <dgm:cxn modelId="{E2E988C1-2903-45D8-9FD4-2B5E9B0B6740}" type="presParOf" srcId="{782A4904-303E-423B-82F3-E1EB9494B66E}" destId="{6CB5170C-90B8-4129-9CB6-7663A262E961}" srcOrd="0" destOrd="0" presId="urn:microsoft.com/office/officeart/2005/8/layout/list1"/>
    <dgm:cxn modelId="{B431C42D-9267-4A5D-A97C-CD8B26CA896E}" type="presParOf" srcId="{782A4904-303E-423B-82F3-E1EB9494B66E}" destId="{FAA36276-0EDA-4277-881F-17BC0712137F}" srcOrd="1" destOrd="0" presId="urn:microsoft.com/office/officeart/2005/8/layout/list1"/>
    <dgm:cxn modelId="{EFF9B62A-93F6-4042-910D-B31234938C18}" type="presParOf" srcId="{4FDEA0FE-DF2B-4088-93E4-E3C937E6EF10}" destId="{91759179-EEBE-4B9E-970D-EAB56421F1C2}" srcOrd="5" destOrd="0" presId="urn:microsoft.com/office/officeart/2005/8/layout/list1"/>
    <dgm:cxn modelId="{C6283919-9DB5-4541-8006-3BAE49F77235}" type="presParOf" srcId="{4FDEA0FE-DF2B-4088-93E4-E3C937E6EF10}" destId="{EFEB9DD2-E57F-4D94-9913-83B200E25FEE}" srcOrd="6" destOrd="0" presId="urn:microsoft.com/office/officeart/2005/8/layout/list1"/>
    <dgm:cxn modelId="{5129A676-A16C-4579-B731-AB82B49F7041}" type="presParOf" srcId="{4FDEA0FE-DF2B-4088-93E4-E3C937E6EF10}" destId="{CF86FB38-A8E8-4628-86A8-5AFB6663F89F}" srcOrd="7" destOrd="0" presId="urn:microsoft.com/office/officeart/2005/8/layout/list1"/>
    <dgm:cxn modelId="{3A9DAEBB-B24E-4080-83EF-852B267ADB12}" type="presParOf" srcId="{4FDEA0FE-DF2B-4088-93E4-E3C937E6EF10}" destId="{E0AD9987-176D-4719-B92B-0D36774D1E0D}" srcOrd="8" destOrd="0" presId="urn:microsoft.com/office/officeart/2005/8/layout/list1"/>
    <dgm:cxn modelId="{8E3724D4-0874-439F-BE1C-89CB7ECEA1F5}" type="presParOf" srcId="{E0AD9987-176D-4719-B92B-0D36774D1E0D}" destId="{1F8A1913-D271-403E-9E6D-B82577E4E746}" srcOrd="0" destOrd="0" presId="urn:microsoft.com/office/officeart/2005/8/layout/list1"/>
    <dgm:cxn modelId="{A7FBE1A2-29A5-4D15-9D02-9D47DB1A17F7}" type="presParOf" srcId="{E0AD9987-176D-4719-B92B-0D36774D1E0D}" destId="{99FFA99C-A3B4-4A48-AAB7-6F88E43DDF95}" srcOrd="1" destOrd="0" presId="urn:microsoft.com/office/officeart/2005/8/layout/list1"/>
    <dgm:cxn modelId="{1244CE13-C31E-4972-BF8A-278BF2AD3D65}" type="presParOf" srcId="{4FDEA0FE-DF2B-4088-93E4-E3C937E6EF10}" destId="{0D4FCC2F-AFEC-474B-884A-AB924427F3F7}" srcOrd="9" destOrd="0" presId="urn:microsoft.com/office/officeart/2005/8/layout/list1"/>
    <dgm:cxn modelId="{4723081A-47AB-4B46-B827-B052A7402E7B}" type="presParOf" srcId="{4FDEA0FE-DF2B-4088-93E4-E3C937E6EF10}" destId="{98A5C31C-527C-450D-8406-AAC4CFE4F5A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6FB59038-7C08-4CB8-91C0-AC66CBD712D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3122A08-4860-43F2-BE6F-CBE95F8C6ABE}">
      <dgm:prSet phldrT="[Text]" custT="1"/>
      <dgm:spPr/>
      <dgm:t>
        <a:bodyPr/>
        <a:lstStyle/>
        <a:p>
          <a:r>
            <a:rPr lang="en-US" sz="2000" b="0" dirty="0"/>
            <a:t>Characteristics</a:t>
          </a:r>
        </a:p>
      </dgm:t>
    </dgm:pt>
    <dgm:pt modelId="{EAF3BE05-327A-4EA6-BBD1-959EAFD58433}" type="parTrans" cxnId="{8E87809B-D930-4ED5-A568-59DBA6A0AC1D}">
      <dgm:prSet/>
      <dgm:spPr/>
      <dgm:t>
        <a:bodyPr/>
        <a:lstStyle/>
        <a:p>
          <a:endParaRPr lang="en-US"/>
        </a:p>
      </dgm:t>
    </dgm:pt>
    <dgm:pt modelId="{CAE49CD8-EF9C-49E3-A2BE-E39D79AD9D74}" type="sibTrans" cxnId="{8E87809B-D930-4ED5-A568-59DBA6A0AC1D}">
      <dgm:prSet/>
      <dgm:spPr/>
      <dgm:t>
        <a:bodyPr/>
        <a:lstStyle/>
        <a:p>
          <a:endParaRPr lang="en-US"/>
        </a:p>
      </dgm:t>
    </dgm:pt>
    <dgm:pt modelId="{BCEC9D2D-CF68-479B-962E-C01458811690}">
      <dgm:prSet phldrT="[Text]" custT="1"/>
      <dgm:spPr/>
      <dgm:t>
        <a:bodyPr/>
        <a:lstStyle/>
        <a:p>
          <a:r>
            <a:rPr lang="en-US" sz="2000" b="0" dirty="0"/>
            <a:t>Minimum force requirements to operate</a:t>
          </a:r>
        </a:p>
      </dgm:t>
    </dgm:pt>
    <dgm:pt modelId="{1791FA54-1941-4006-8EC3-BA072B85004A}" type="parTrans" cxnId="{47A1B2D1-153B-4C8A-8FEF-6AE8C0D5B902}">
      <dgm:prSet/>
      <dgm:spPr/>
      <dgm:t>
        <a:bodyPr/>
        <a:lstStyle/>
        <a:p>
          <a:endParaRPr lang="en-US"/>
        </a:p>
      </dgm:t>
    </dgm:pt>
    <dgm:pt modelId="{F0A040E1-DC71-479F-BE49-F99AE25C62BB}" type="sibTrans" cxnId="{47A1B2D1-153B-4C8A-8FEF-6AE8C0D5B902}">
      <dgm:prSet/>
      <dgm:spPr/>
      <dgm:t>
        <a:bodyPr/>
        <a:lstStyle/>
        <a:p>
          <a:endParaRPr lang="en-US"/>
        </a:p>
      </dgm:t>
    </dgm:pt>
    <dgm:pt modelId="{D6CA09AD-1AB5-489E-B28A-4992D4F11775}">
      <dgm:prSet phldrT="[Text]" custT="1"/>
      <dgm:spPr>
        <a:solidFill>
          <a:schemeClr val="accent6">
            <a:lumMod val="75000"/>
          </a:schemeClr>
        </a:solidFill>
      </dgm:spPr>
      <dgm:t>
        <a:bodyPr/>
        <a:lstStyle/>
        <a:p>
          <a:r>
            <a:rPr lang="en-US" sz="2000" b="0" dirty="0"/>
            <a:t>Requirements</a:t>
          </a:r>
        </a:p>
      </dgm:t>
    </dgm:pt>
    <dgm:pt modelId="{9D098664-36F1-4A60-BED7-00C28B544E50}" type="parTrans" cxnId="{AB5E039A-3A00-4FA4-9EF8-65F6ADDCB834}">
      <dgm:prSet/>
      <dgm:spPr/>
      <dgm:t>
        <a:bodyPr/>
        <a:lstStyle/>
        <a:p>
          <a:endParaRPr lang="en-US"/>
        </a:p>
      </dgm:t>
    </dgm:pt>
    <dgm:pt modelId="{F5E42818-9CBC-4233-A690-D0673E176CE4}" type="sibTrans" cxnId="{AB5E039A-3A00-4FA4-9EF8-65F6ADDCB834}">
      <dgm:prSet/>
      <dgm:spPr/>
      <dgm:t>
        <a:bodyPr/>
        <a:lstStyle/>
        <a:p>
          <a:endParaRPr lang="en-US"/>
        </a:p>
      </dgm:t>
    </dgm:pt>
    <dgm:pt modelId="{1E2E6F75-7EB0-4121-B2E1-209057C2D7E5}">
      <dgm:prSet phldrT="[Text]" custT="1"/>
      <dgm:spPr/>
      <dgm:t>
        <a:bodyPr/>
        <a:lstStyle/>
        <a:p>
          <a:r>
            <a:rPr lang="en-US" sz="2000" b="0" dirty="0"/>
            <a:t>Doors unlock upon operation of automatic sprinkler system or automatic fire detection system</a:t>
          </a:r>
        </a:p>
      </dgm:t>
    </dgm:pt>
    <dgm:pt modelId="{5A45DD3F-1CF4-4782-9F28-3B5650FE12A0}" type="parTrans" cxnId="{93F5491A-EC75-4BE7-A86E-962C2D641409}">
      <dgm:prSet/>
      <dgm:spPr/>
      <dgm:t>
        <a:bodyPr/>
        <a:lstStyle/>
        <a:p>
          <a:endParaRPr lang="en-US"/>
        </a:p>
      </dgm:t>
    </dgm:pt>
    <dgm:pt modelId="{2266F2C0-CD25-4E67-9046-464A1F4B6F05}" type="sibTrans" cxnId="{93F5491A-EC75-4BE7-A86E-962C2D641409}">
      <dgm:prSet/>
      <dgm:spPr/>
      <dgm:t>
        <a:bodyPr/>
        <a:lstStyle/>
        <a:p>
          <a:endParaRPr lang="en-US"/>
        </a:p>
      </dgm:t>
    </dgm:pt>
    <dgm:pt modelId="{EAD57982-658E-4761-8E9D-EE568A1E8696}">
      <dgm:prSet custT="1"/>
      <dgm:spPr/>
      <dgm:t>
        <a:bodyPr/>
        <a:lstStyle/>
        <a:p>
          <a:r>
            <a:rPr lang="en-US" sz="2000" b="0" dirty="0"/>
            <a:t>Doors unlock when power is lost</a:t>
          </a:r>
        </a:p>
      </dgm:t>
    </dgm:pt>
    <dgm:pt modelId="{66B321A6-084C-4957-A8CE-972833EADD67}" type="parTrans" cxnId="{959637A6-70C3-44E0-86F4-D6C23E58018B}">
      <dgm:prSet/>
      <dgm:spPr/>
      <dgm:t>
        <a:bodyPr/>
        <a:lstStyle/>
        <a:p>
          <a:endParaRPr lang="en-US"/>
        </a:p>
      </dgm:t>
    </dgm:pt>
    <dgm:pt modelId="{4CE02C73-3D85-4ABC-8619-1C750A5C5BD2}" type="sibTrans" cxnId="{959637A6-70C3-44E0-86F4-D6C23E58018B}">
      <dgm:prSet/>
      <dgm:spPr/>
      <dgm:t>
        <a:bodyPr/>
        <a:lstStyle/>
        <a:p>
          <a:endParaRPr lang="en-US"/>
        </a:p>
      </dgm:t>
    </dgm:pt>
    <dgm:pt modelId="{C26A3F6E-1DFC-4D6F-A5FC-E2E1A815C2CD}">
      <dgm:prSet custT="1"/>
      <dgm:spPr/>
      <dgm:t>
        <a:bodyPr/>
        <a:lstStyle/>
        <a:p>
          <a:r>
            <a:rPr lang="en-US" sz="2000" b="0" dirty="0"/>
            <a:t>Opening the door will activate an audible signal</a:t>
          </a:r>
        </a:p>
      </dgm:t>
    </dgm:pt>
    <dgm:pt modelId="{E161CD2E-5199-411B-9725-B03A45E519D6}" type="parTrans" cxnId="{C147FAEA-7AB6-46BB-A694-84B0411F90B0}">
      <dgm:prSet/>
      <dgm:spPr/>
      <dgm:t>
        <a:bodyPr/>
        <a:lstStyle/>
        <a:p>
          <a:endParaRPr lang="en-US"/>
        </a:p>
      </dgm:t>
    </dgm:pt>
    <dgm:pt modelId="{8E96E174-C816-44A6-BF7F-A78E12B5B55C}" type="sibTrans" cxnId="{C147FAEA-7AB6-46BB-A694-84B0411F90B0}">
      <dgm:prSet/>
      <dgm:spPr/>
      <dgm:t>
        <a:bodyPr/>
        <a:lstStyle/>
        <a:p>
          <a:endParaRPr lang="en-US"/>
        </a:p>
      </dgm:t>
    </dgm:pt>
    <dgm:pt modelId="{F814A333-2C3E-41E8-92E5-67BBCD972D4D}">
      <dgm:prSet custT="1"/>
      <dgm:spPr/>
      <dgm:t>
        <a:bodyPr/>
        <a:lstStyle/>
        <a:p>
          <a:r>
            <a:rPr lang="en-US" sz="2000" b="0" dirty="0"/>
            <a:t>Doors must be labeled</a:t>
          </a:r>
        </a:p>
      </dgm:t>
    </dgm:pt>
    <dgm:pt modelId="{FD2DD3F8-1B18-43C1-9D50-32CF57E7271A}" type="parTrans" cxnId="{FFE6021B-72BF-4ABC-8551-1B70EB03FAC0}">
      <dgm:prSet/>
      <dgm:spPr/>
      <dgm:t>
        <a:bodyPr/>
        <a:lstStyle/>
        <a:p>
          <a:endParaRPr lang="en-US"/>
        </a:p>
      </dgm:t>
    </dgm:pt>
    <dgm:pt modelId="{FD3B233A-2B8F-4326-B14A-7FF5005256DD}" type="sibTrans" cxnId="{FFE6021B-72BF-4ABC-8551-1B70EB03FAC0}">
      <dgm:prSet/>
      <dgm:spPr/>
      <dgm:t>
        <a:bodyPr/>
        <a:lstStyle/>
        <a:p>
          <a:endParaRPr lang="en-US"/>
        </a:p>
      </dgm:t>
    </dgm:pt>
    <dgm:pt modelId="{807A6DCE-D8B8-4BF3-8709-5A3A6D268F5B}">
      <dgm:prSet custT="1"/>
      <dgm:spPr/>
      <dgm:t>
        <a:bodyPr/>
        <a:lstStyle/>
        <a:p>
          <a:r>
            <a:rPr lang="en-US" sz="2000" b="0" dirty="0"/>
            <a:t>Occupants must not have to pass through more than one door equipped with delayed egress before reaching an exit</a:t>
          </a:r>
        </a:p>
      </dgm:t>
    </dgm:pt>
    <dgm:pt modelId="{701496A6-4EE0-403A-B71E-377C28C69A4F}" type="parTrans" cxnId="{FADA329B-28B9-40F1-9BA3-566D0BF436AD}">
      <dgm:prSet/>
      <dgm:spPr/>
      <dgm:t>
        <a:bodyPr/>
        <a:lstStyle/>
        <a:p>
          <a:endParaRPr lang="en-US"/>
        </a:p>
      </dgm:t>
    </dgm:pt>
    <dgm:pt modelId="{9F5D7EE1-70E8-451C-9B0D-034145F825F6}" type="sibTrans" cxnId="{FADA329B-28B9-40F1-9BA3-566D0BF436AD}">
      <dgm:prSet/>
      <dgm:spPr/>
      <dgm:t>
        <a:bodyPr/>
        <a:lstStyle/>
        <a:p>
          <a:endParaRPr lang="en-US"/>
        </a:p>
      </dgm:t>
    </dgm:pt>
    <dgm:pt modelId="{06C2AA0C-F0EE-48A7-903E-F9E44EF7D3FE}" type="pres">
      <dgm:prSet presAssocID="{6FB59038-7C08-4CB8-91C0-AC66CBD712DB}" presName="linear" presStyleCnt="0">
        <dgm:presLayoutVars>
          <dgm:dir/>
          <dgm:animLvl val="lvl"/>
          <dgm:resizeHandles val="exact"/>
        </dgm:presLayoutVars>
      </dgm:prSet>
      <dgm:spPr/>
      <dgm:t>
        <a:bodyPr/>
        <a:lstStyle/>
        <a:p>
          <a:endParaRPr lang="en-US"/>
        </a:p>
      </dgm:t>
    </dgm:pt>
    <dgm:pt modelId="{BDF99637-32D6-4DCE-BB73-D45DD3D6F515}" type="pres">
      <dgm:prSet presAssocID="{73122A08-4860-43F2-BE6F-CBE95F8C6ABE}" presName="parentLin" presStyleCnt="0"/>
      <dgm:spPr/>
    </dgm:pt>
    <dgm:pt modelId="{068BF946-C4D8-4396-ABBF-291B91D15D20}" type="pres">
      <dgm:prSet presAssocID="{73122A08-4860-43F2-BE6F-CBE95F8C6ABE}" presName="parentLeftMargin" presStyleLbl="node1" presStyleIdx="0" presStyleCnt="2"/>
      <dgm:spPr/>
      <dgm:t>
        <a:bodyPr/>
        <a:lstStyle/>
        <a:p>
          <a:endParaRPr lang="en-US"/>
        </a:p>
      </dgm:t>
    </dgm:pt>
    <dgm:pt modelId="{E13539DC-1888-49D8-9592-D07BA39E599F}" type="pres">
      <dgm:prSet presAssocID="{73122A08-4860-43F2-BE6F-CBE95F8C6ABE}" presName="parentText" presStyleLbl="node1" presStyleIdx="0" presStyleCnt="2">
        <dgm:presLayoutVars>
          <dgm:chMax val="0"/>
          <dgm:bulletEnabled val="1"/>
        </dgm:presLayoutVars>
      </dgm:prSet>
      <dgm:spPr/>
      <dgm:t>
        <a:bodyPr/>
        <a:lstStyle/>
        <a:p>
          <a:endParaRPr lang="en-US"/>
        </a:p>
      </dgm:t>
    </dgm:pt>
    <dgm:pt modelId="{8F642EF0-3F74-4252-90D9-B7344AE8DBB0}" type="pres">
      <dgm:prSet presAssocID="{73122A08-4860-43F2-BE6F-CBE95F8C6ABE}" presName="negativeSpace" presStyleCnt="0"/>
      <dgm:spPr/>
    </dgm:pt>
    <dgm:pt modelId="{B4AC8967-2405-4FB4-8A2A-FB5926A7BB44}" type="pres">
      <dgm:prSet presAssocID="{73122A08-4860-43F2-BE6F-CBE95F8C6ABE}" presName="childText" presStyleLbl="conFgAcc1" presStyleIdx="0" presStyleCnt="2">
        <dgm:presLayoutVars>
          <dgm:bulletEnabled val="1"/>
        </dgm:presLayoutVars>
      </dgm:prSet>
      <dgm:spPr/>
      <dgm:t>
        <a:bodyPr/>
        <a:lstStyle/>
        <a:p>
          <a:endParaRPr lang="en-US"/>
        </a:p>
      </dgm:t>
    </dgm:pt>
    <dgm:pt modelId="{597272C2-691C-41C9-B488-D6B2AB2DC3AE}" type="pres">
      <dgm:prSet presAssocID="{CAE49CD8-EF9C-49E3-A2BE-E39D79AD9D74}" presName="spaceBetweenRectangles" presStyleCnt="0"/>
      <dgm:spPr/>
    </dgm:pt>
    <dgm:pt modelId="{4B85BACA-1CBC-4976-8824-A615C96F3C71}" type="pres">
      <dgm:prSet presAssocID="{D6CA09AD-1AB5-489E-B28A-4992D4F11775}" presName="parentLin" presStyleCnt="0"/>
      <dgm:spPr/>
    </dgm:pt>
    <dgm:pt modelId="{D3CDF1F9-505D-4A74-8D3D-B58CC06B987F}" type="pres">
      <dgm:prSet presAssocID="{D6CA09AD-1AB5-489E-B28A-4992D4F11775}" presName="parentLeftMargin" presStyleLbl="node1" presStyleIdx="0" presStyleCnt="2"/>
      <dgm:spPr/>
      <dgm:t>
        <a:bodyPr/>
        <a:lstStyle/>
        <a:p>
          <a:endParaRPr lang="en-US"/>
        </a:p>
      </dgm:t>
    </dgm:pt>
    <dgm:pt modelId="{1BC19C26-9341-498E-A5BA-44AA39F08F87}" type="pres">
      <dgm:prSet presAssocID="{D6CA09AD-1AB5-489E-B28A-4992D4F11775}" presName="parentText" presStyleLbl="node1" presStyleIdx="1" presStyleCnt="2">
        <dgm:presLayoutVars>
          <dgm:chMax val="0"/>
          <dgm:bulletEnabled val="1"/>
        </dgm:presLayoutVars>
      </dgm:prSet>
      <dgm:spPr/>
      <dgm:t>
        <a:bodyPr/>
        <a:lstStyle/>
        <a:p>
          <a:endParaRPr lang="en-US"/>
        </a:p>
      </dgm:t>
    </dgm:pt>
    <dgm:pt modelId="{E0F7EA32-E482-4B4E-817E-45D3F75B1E5C}" type="pres">
      <dgm:prSet presAssocID="{D6CA09AD-1AB5-489E-B28A-4992D4F11775}" presName="negativeSpace" presStyleCnt="0"/>
      <dgm:spPr/>
    </dgm:pt>
    <dgm:pt modelId="{7CF50A36-096C-4C35-BC27-6AF68B6616AF}" type="pres">
      <dgm:prSet presAssocID="{D6CA09AD-1AB5-489E-B28A-4992D4F11775}" presName="childText" presStyleLbl="conFgAcc1" presStyleIdx="1" presStyleCnt="2">
        <dgm:presLayoutVars>
          <dgm:bulletEnabled val="1"/>
        </dgm:presLayoutVars>
      </dgm:prSet>
      <dgm:spPr/>
      <dgm:t>
        <a:bodyPr/>
        <a:lstStyle/>
        <a:p>
          <a:endParaRPr lang="en-US"/>
        </a:p>
      </dgm:t>
    </dgm:pt>
  </dgm:ptLst>
  <dgm:cxnLst>
    <dgm:cxn modelId="{75A9FFD3-19D8-4055-B2A3-393AFB1059BF}" type="presOf" srcId="{1E2E6F75-7EB0-4121-B2E1-209057C2D7E5}" destId="{B4AC8967-2405-4FB4-8A2A-FB5926A7BB44}" srcOrd="0" destOrd="0" presId="urn:microsoft.com/office/officeart/2005/8/layout/list1"/>
    <dgm:cxn modelId="{FADA329B-28B9-40F1-9BA3-566D0BF436AD}" srcId="{D6CA09AD-1AB5-489E-B28A-4992D4F11775}" destId="{807A6DCE-D8B8-4BF3-8709-5A3A6D268F5B}" srcOrd="3" destOrd="0" parTransId="{701496A6-4EE0-403A-B71E-377C28C69A4F}" sibTransId="{9F5D7EE1-70E8-451C-9B0D-034145F825F6}"/>
    <dgm:cxn modelId="{B1D47117-3759-43A4-B0B2-B3BBFEA886BB}" type="presOf" srcId="{D6CA09AD-1AB5-489E-B28A-4992D4F11775}" destId="{1BC19C26-9341-498E-A5BA-44AA39F08F87}" srcOrd="1" destOrd="0" presId="urn:microsoft.com/office/officeart/2005/8/layout/list1"/>
    <dgm:cxn modelId="{5FD6EDD1-E6E2-4CAC-A2F6-0DB701421963}" type="presOf" srcId="{F814A333-2C3E-41E8-92E5-67BBCD972D4D}" destId="{7CF50A36-096C-4C35-BC27-6AF68B6616AF}" srcOrd="0" destOrd="2" presId="urn:microsoft.com/office/officeart/2005/8/layout/list1"/>
    <dgm:cxn modelId="{C8507B6F-4B16-4FE0-9F68-89CC8989E3E2}" type="presOf" srcId="{807A6DCE-D8B8-4BF3-8709-5A3A6D268F5B}" destId="{7CF50A36-096C-4C35-BC27-6AF68B6616AF}" srcOrd="0" destOrd="3" presId="urn:microsoft.com/office/officeart/2005/8/layout/list1"/>
    <dgm:cxn modelId="{47A1B2D1-153B-4C8A-8FEF-6AE8C0D5B902}" srcId="{D6CA09AD-1AB5-489E-B28A-4992D4F11775}" destId="{BCEC9D2D-CF68-479B-962E-C01458811690}" srcOrd="0" destOrd="0" parTransId="{1791FA54-1941-4006-8EC3-BA072B85004A}" sibTransId="{F0A040E1-DC71-479F-BE49-F99AE25C62BB}"/>
    <dgm:cxn modelId="{AB5E039A-3A00-4FA4-9EF8-65F6ADDCB834}" srcId="{6FB59038-7C08-4CB8-91C0-AC66CBD712DB}" destId="{D6CA09AD-1AB5-489E-B28A-4992D4F11775}" srcOrd="1" destOrd="0" parTransId="{9D098664-36F1-4A60-BED7-00C28B544E50}" sibTransId="{F5E42818-9CBC-4233-A690-D0673E176CE4}"/>
    <dgm:cxn modelId="{646507D7-0456-4E1D-AF18-A27B69FEFFF5}" type="presOf" srcId="{6FB59038-7C08-4CB8-91C0-AC66CBD712DB}" destId="{06C2AA0C-F0EE-48A7-903E-F9E44EF7D3FE}" srcOrd="0" destOrd="0" presId="urn:microsoft.com/office/officeart/2005/8/layout/list1"/>
    <dgm:cxn modelId="{7DBF730D-9E72-4002-9207-60091017AF35}" type="presOf" srcId="{C26A3F6E-1DFC-4D6F-A5FC-E2E1A815C2CD}" destId="{7CF50A36-096C-4C35-BC27-6AF68B6616AF}" srcOrd="0" destOrd="1" presId="urn:microsoft.com/office/officeart/2005/8/layout/list1"/>
    <dgm:cxn modelId="{FFE6021B-72BF-4ABC-8551-1B70EB03FAC0}" srcId="{D6CA09AD-1AB5-489E-B28A-4992D4F11775}" destId="{F814A333-2C3E-41E8-92E5-67BBCD972D4D}" srcOrd="2" destOrd="0" parTransId="{FD2DD3F8-1B18-43C1-9D50-32CF57E7271A}" sibTransId="{FD3B233A-2B8F-4326-B14A-7FF5005256DD}"/>
    <dgm:cxn modelId="{C147FAEA-7AB6-46BB-A694-84B0411F90B0}" srcId="{D6CA09AD-1AB5-489E-B28A-4992D4F11775}" destId="{C26A3F6E-1DFC-4D6F-A5FC-E2E1A815C2CD}" srcOrd="1" destOrd="0" parTransId="{E161CD2E-5199-411B-9725-B03A45E519D6}" sibTransId="{8E96E174-C816-44A6-BF7F-A78E12B5B55C}"/>
    <dgm:cxn modelId="{8F04768B-2DD2-4FEC-955A-E714A7E98E98}" type="presOf" srcId="{73122A08-4860-43F2-BE6F-CBE95F8C6ABE}" destId="{068BF946-C4D8-4396-ABBF-291B91D15D20}" srcOrd="0" destOrd="0" presId="urn:microsoft.com/office/officeart/2005/8/layout/list1"/>
    <dgm:cxn modelId="{959637A6-70C3-44E0-86F4-D6C23E58018B}" srcId="{73122A08-4860-43F2-BE6F-CBE95F8C6ABE}" destId="{EAD57982-658E-4761-8E9D-EE568A1E8696}" srcOrd="1" destOrd="0" parTransId="{66B321A6-084C-4957-A8CE-972833EADD67}" sibTransId="{4CE02C73-3D85-4ABC-8619-1C750A5C5BD2}"/>
    <dgm:cxn modelId="{12E96F93-08E5-42FD-8A50-1013F60E9012}" type="presOf" srcId="{BCEC9D2D-CF68-479B-962E-C01458811690}" destId="{7CF50A36-096C-4C35-BC27-6AF68B6616AF}" srcOrd="0" destOrd="0" presId="urn:microsoft.com/office/officeart/2005/8/layout/list1"/>
    <dgm:cxn modelId="{93F5491A-EC75-4BE7-A86E-962C2D641409}" srcId="{73122A08-4860-43F2-BE6F-CBE95F8C6ABE}" destId="{1E2E6F75-7EB0-4121-B2E1-209057C2D7E5}" srcOrd="0" destOrd="0" parTransId="{5A45DD3F-1CF4-4782-9F28-3B5650FE12A0}" sibTransId="{2266F2C0-CD25-4E67-9046-464A1F4B6F05}"/>
    <dgm:cxn modelId="{8E87809B-D930-4ED5-A568-59DBA6A0AC1D}" srcId="{6FB59038-7C08-4CB8-91C0-AC66CBD712DB}" destId="{73122A08-4860-43F2-BE6F-CBE95F8C6ABE}" srcOrd="0" destOrd="0" parTransId="{EAF3BE05-327A-4EA6-BBD1-959EAFD58433}" sibTransId="{CAE49CD8-EF9C-49E3-A2BE-E39D79AD9D74}"/>
    <dgm:cxn modelId="{983AC47B-9854-4E11-B7B6-24311C7B8D5B}" type="presOf" srcId="{D6CA09AD-1AB5-489E-B28A-4992D4F11775}" destId="{D3CDF1F9-505D-4A74-8D3D-B58CC06B987F}" srcOrd="0" destOrd="0" presId="urn:microsoft.com/office/officeart/2005/8/layout/list1"/>
    <dgm:cxn modelId="{5F4C7C61-C5D8-4BDE-84D2-2DD9A8D87A14}" type="presOf" srcId="{73122A08-4860-43F2-BE6F-CBE95F8C6ABE}" destId="{E13539DC-1888-49D8-9592-D07BA39E599F}" srcOrd="1" destOrd="0" presId="urn:microsoft.com/office/officeart/2005/8/layout/list1"/>
    <dgm:cxn modelId="{E7B88A60-12E2-40F5-A930-1C8F953851CF}" type="presOf" srcId="{EAD57982-658E-4761-8E9D-EE568A1E8696}" destId="{B4AC8967-2405-4FB4-8A2A-FB5926A7BB44}" srcOrd="0" destOrd="1" presId="urn:microsoft.com/office/officeart/2005/8/layout/list1"/>
    <dgm:cxn modelId="{03CEF2F0-D564-4DC3-B076-07A745CB891F}" type="presParOf" srcId="{06C2AA0C-F0EE-48A7-903E-F9E44EF7D3FE}" destId="{BDF99637-32D6-4DCE-BB73-D45DD3D6F515}" srcOrd="0" destOrd="0" presId="urn:microsoft.com/office/officeart/2005/8/layout/list1"/>
    <dgm:cxn modelId="{759DF832-F823-4795-9937-8B6064E8AFF5}" type="presParOf" srcId="{BDF99637-32D6-4DCE-BB73-D45DD3D6F515}" destId="{068BF946-C4D8-4396-ABBF-291B91D15D20}" srcOrd="0" destOrd="0" presId="urn:microsoft.com/office/officeart/2005/8/layout/list1"/>
    <dgm:cxn modelId="{16015FFE-7AB3-46A0-BE47-77D2D97DE6FA}" type="presParOf" srcId="{BDF99637-32D6-4DCE-BB73-D45DD3D6F515}" destId="{E13539DC-1888-49D8-9592-D07BA39E599F}" srcOrd="1" destOrd="0" presId="urn:microsoft.com/office/officeart/2005/8/layout/list1"/>
    <dgm:cxn modelId="{9356F3EE-CE7E-485C-8D99-11FA3E74BFEE}" type="presParOf" srcId="{06C2AA0C-F0EE-48A7-903E-F9E44EF7D3FE}" destId="{8F642EF0-3F74-4252-90D9-B7344AE8DBB0}" srcOrd="1" destOrd="0" presId="urn:microsoft.com/office/officeart/2005/8/layout/list1"/>
    <dgm:cxn modelId="{61E2173B-D4CD-44E3-BF9F-34AF9612D026}" type="presParOf" srcId="{06C2AA0C-F0EE-48A7-903E-F9E44EF7D3FE}" destId="{B4AC8967-2405-4FB4-8A2A-FB5926A7BB44}" srcOrd="2" destOrd="0" presId="urn:microsoft.com/office/officeart/2005/8/layout/list1"/>
    <dgm:cxn modelId="{048272AB-610A-446D-B3BD-462D609B56C6}" type="presParOf" srcId="{06C2AA0C-F0EE-48A7-903E-F9E44EF7D3FE}" destId="{597272C2-691C-41C9-B488-D6B2AB2DC3AE}" srcOrd="3" destOrd="0" presId="urn:microsoft.com/office/officeart/2005/8/layout/list1"/>
    <dgm:cxn modelId="{4E0E2286-3422-4320-8B2C-CC0DD00B4F94}" type="presParOf" srcId="{06C2AA0C-F0EE-48A7-903E-F9E44EF7D3FE}" destId="{4B85BACA-1CBC-4976-8824-A615C96F3C71}" srcOrd="4" destOrd="0" presId="urn:microsoft.com/office/officeart/2005/8/layout/list1"/>
    <dgm:cxn modelId="{3DB7E21D-36AC-4F41-B386-315F8F0EE688}" type="presParOf" srcId="{4B85BACA-1CBC-4976-8824-A615C96F3C71}" destId="{D3CDF1F9-505D-4A74-8D3D-B58CC06B987F}" srcOrd="0" destOrd="0" presId="urn:microsoft.com/office/officeart/2005/8/layout/list1"/>
    <dgm:cxn modelId="{1A615A55-97CA-4158-B9EC-D42D7B1C4B3F}" type="presParOf" srcId="{4B85BACA-1CBC-4976-8824-A615C96F3C71}" destId="{1BC19C26-9341-498E-A5BA-44AA39F08F87}" srcOrd="1" destOrd="0" presId="urn:microsoft.com/office/officeart/2005/8/layout/list1"/>
    <dgm:cxn modelId="{6BBBD0F2-5A65-4268-AB24-6A991474497C}" type="presParOf" srcId="{06C2AA0C-F0EE-48A7-903E-F9E44EF7D3FE}" destId="{E0F7EA32-E482-4B4E-817E-45D3F75B1E5C}" srcOrd="5" destOrd="0" presId="urn:microsoft.com/office/officeart/2005/8/layout/list1"/>
    <dgm:cxn modelId="{FDC25F51-14C9-4F4A-80AD-A3C3D4C5567A}" type="presParOf" srcId="{06C2AA0C-F0EE-48A7-903E-F9E44EF7D3FE}" destId="{7CF50A36-096C-4C35-BC27-6AF68B6616A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B3B8B44-C1F9-4DB3-AE81-813D0973F63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3D48338C-A975-4710-B4FD-C30377BF940A}">
      <dgm:prSet phldrT="[Text]" custT="1"/>
      <dgm:spPr/>
      <dgm:t>
        <a:bodyPr/>
        <a:lstStyle/>
        <a:p>
          <a:r>
            <a:rPr lang="en-US" sz="1800" b="0" dirty="0"/>
            <a:t>May be used on doors in the means of egress that are not otherwise required to have panic hardware</a:t>
          </a:r>
        </a:p>
      </dgm:t>
    </dgm:pt>
    <dgm:pt modelId="{ACC4418D-61BE-4059-85FC-BC7F365B75FE}" type="parTrans" cxnId="{45EAA99C-919C-48A5-891B-4191195A1137}">
      <dgm:prSet/>
      <dgm:spPr/>
      <dgm:t>
        <a:bodyPr/>
        <a:lstStyle/>
        <a:p>
          <a:endParaRPr lang="en-US"/>
        </a:p>
      </dgm:t>
    </dgm:pt>
    <dgm:pt modelId="{8A6DC599-E237-4B36-843D-D35787ECBE65}" type="sibTrans" cxnId="{45EAA99C-919C-48A5-891B-4191195A1137}">
      <dgm:prSet/>
      <dgm:spPr/>
      <dgm:t>
        <a:bodyPr/>
        <a:lstStyle/>
        <a:p>
          <a:endParaRPr lang="en-US"/>
        </a:p>
      </dgm:t>
    </dgm:pt>
    <dgm:pt modelId="{41542D67-BE4E-441D-A843-9A52079795CD}">
      <dgm:prSet custT="1"/>
      <dgm:spPr/>
      <dgm:t>
        <a:bodyPr/>
        <a:lstStyle/>
        <a:p>
          <a:r>
            <a:rPr lang="en-US" sz="1800" b="0" dirty="0"/>
            <a:t>Doors must have listed hardware that incorporates a built-in switch</a:t>
          </a:r>
        </a:p>
      </dgm:t>
    </dgm:pt>
    <dgm:pt modelId="{03255457-CE8F-4899-AF98-9203819892BC}" type="parTrans" cxnId="{99385834-A6B2-4E75-82ED-F16B24575F08}">
      <dgm:prSet/>
      <dgm:spPr/>
      <dgm:t>
        <a:bodyPr/>
        <a:lstStyle/>
        <a:p>
          <a:endParaRPr lang="en-US"/>
        </a:p>
      </dgm:t>
    </dgm:pt>
    <dgm:pt modelId="{CDE371DA-702E-48B6-9B1A-7E3CA5C9E0A9}" type="sibTrans" cxnId="{99385834-A6B2-4E75-82ED-F16B24575F08}">
      <dgm:prSet/>
      <dgm:spPr/>
      <dgm:t>
        <a:bodyPr/>
        <a:lstStyle/>
        <a:p>
          <a:endParaRPr lang="en-US"/>
        </a:p>
      </dgm:t>
    </dgm:pt>
    <dgm:pt modelId="{D84E73A9-DE3C-4241-9D10-CA9FFB299C6C}">
      <dgm:prSet custT="1"/>
      <dgm:spPr>
        <a:solidFill>
          <a:schemeClr val="accent6">
            <a:lumMod val="50000"/>
          </a:schemeClr>
        </a:solidFill>
      </dgm:spPr>
      <dgm:t>
        <a:bodyPr/>
        <a:lstStyle/>
        <a:p>
          <a:r>
            <a:rPr lang="en-US" sz="1800" b="0" dirty="0"/>
            <a:t>Hardware is a basic system that detects a push and supplies power to the mag-lock</a:t>
          </a:r>
        </a:p>
      </dgm:t>
    </dgm:pt>
    <dgm:pt modelId="{FE071C28-6FE0-4425-9939-3CB22FE32229}" type="parTrans" cxnId="{DB1A8F9D-F670-41B4-8513-13353D72C3EE}">
      <dgm:prSet/>
      <dgm:spPr/>
      <dgm:t>
        <a:bodyPr/>
        <a:lstStyle/>
        <a:p>
          <a:endParaRPr lang="en-US"/>
        </a:p>
      </dgm:t>
    </dgm:pt>
    <dgm:pt modelId="{EF671E19-F1AF-4C86-AAA5-D8C93A347AAD}" type="sibTrans" cxnId="{DB1A8F9D-F670-41B4-8513-13353D72C3EE}">
      <dgm:prSet/>
      <dgm:spPr/>
      <dgm:t>
        <a:bodyPr/>
        <a:lstStyle/>
        <a:p>
          <a:endParaRPr lang="en-US"/>
        </a:p>
      </dgm:t>
    </dgm:pt>
    <dgm:pt modelId="{BAA5975F-EC51-49B1-85D6-4AAF04C98497}">
      <dgm:prSet custT="1"/>
      <dgm:spPr>
        <a:solidFill>
          <a:schemeClr val="accent6">
            <a:lumMod val="75000"/>
          </a:schemeClr>
        </a:solidFill>
      </dgm:spPr>
      <dgm:t>
        <a:bodyPr/>
        <a:lstStyle/>
        <a:p>
          <a:r>
            <a:rPr lang="en-US" sz="1800" b="0" dirty="0"/>
            <a:t>Card readers or punched-in codes are not needed to gain access</a:t>
          </a:r>
        </a:p>
      </dgm:t>
    </dgm:pt>
    <dgm:pt modelId="{DAFFD2C0-DA45-4647-BCC2-2D7328564FA0}" type="parTrans" cxnId="{B2C31C7A-236B-46B0-9652-6CB5D0D7A1EC}">
      <dgm:prSet/>
      <dgm:spPr/>
      <dgm:t>
        <a:bodyPr/>
        <a:lstStyle/>
        <a:p>
          <a:endParaRPr lang="en-US"/>
        </a:p>
      </dgm:t>
    </dgm:pt>
    <dgm:pt modelId="{705933D8-DEC3-49B8-A017-4DE2364978F4}" type="sibTrans" cxnId="{B2C31C7A-236B-46B0-9652-6CB5D0D7A1EC}">
      <dgm:prSet/>
      <dgm:spPr/>
      <dgm:t>
        <a:bodyPr/>
        <a:lstStyle/>
        <a:p>
          <a:endParaRPr lang="en-US"/>
        </a:p>
      </dgm:t>
    </dgm:pt>
    <dgm:pt modelId="{64B57AE5-C5C9-4507-9E4B-89DF9B85B724}" type="pres">
      <dgm:prSet presAssocID="{AB3B8B44-C1F9-4DB3-AE81-813D0973F633}" presName="linear" presStyleCnt="0">
        <dgm:presLayoutVars>
          <dgm:animLvl val="lvl"/>
          <dgm:resizeHandles val="exact"/>
        </dgm:presLayoutVars>
      </dgm:prSet>
      <dgm:spPr/>
      <dgm:t>
        <a:bodyPr/>
        <a:lstStyle/>
        <a:p>
          <a:endParaRPr lang="en-US"/>
        </a:p>
      </dgm:t>
    </dgm:pt>
    <dgm:pt modelId="{65FAD729-7AE3-4580-9F58-37264DB9179B}" type="pres">
      <dgm:prSet presAssocID="{3D48338C-A975-4710-B4FD-C30377BF940A}" presName="parentText" presStyleLbl="node1" presStyleIdx="0" presStyleCnt="4" custLinFactY="-5718" custLinFactNeighborY="-100000">
        <dgm:presLayoutVars>
          <dgm:chMax val="0"/>
          <dgm:bulletEnabled val="1"/>
        </dgm:presLayoutVars>
      </dgm:prSet>
      <dgm:spPr/>
      <dgm:t>
        <a:bodyPr/>
        <a:lstStyle/>
        <a:p>
          <a:endParaRPr lang="en-US"/>
        </a:p>
      </dgm:t>
    </dgm:pt>
    <dgm:pt modelId="{71048006-9C6C-4249-8505-CB843E07A2EA}" type="pres">
      <dgm:prSet presAssocID="{8A6DC599-E237-4B36-843D-D35787ECBE65}" presName="spacer" presStyleCnt="0"/>
      <dgm:spPr/>
    </dgm:pt>
    <dgm:pt modelId="{5293A447-D178-4640-AB83-EED16CEC6559}" type="pres">
      <dgm:prSet presAssocID="{41542D67-BE4E-441D-A843-9A52079795CD}" presName="parentText" presStyleLbl="node1" presStyleIdx="1" presStyleCnt="4">
        <dgm:presLayoutVars>
          <dgm:chMax val="0"/>
          <dgm:bulletEnabled val="1"/>
        </dgm:presLayoutVars>
      </dgm:prSet>
      <dgm:spPr/>
      <dgm:t>
        <a:bodyPr/>
        <a:lstStyle/>
        <a:p>
          <a:endParaRPr lang="en-US"/>
        </a:p>
      </dgm:t>
    </dgm:pt>
    <dgm:pt modelId="{B2F6C644-0124-4CD1-B5E6-A682FF93CE49}" type="pres">
      <dgm:prSet presAssocID="{CDE371DA-702E-48B6-9B1A-7E3CA5C9E0A9}" presName="spacer" presStyleCnt="0"/>
      <dgm:spPr/>
    </dgm:pt>
    <dgm:pt modelId="{FE5D1B6B-91A2-4F46-B487-6E5333FFE96D}" type="pres">
      <dgm:prSet presAssocID="{D84E73A9-DE3C-4241-9D10-CA9FFB299C6C}" presName="parentText" presStyleLbl="node1" presStyleIdx="2" presStyleCnt="4">
        <dgm:presLayoutVars>
          <dgm:chMax val="0"/>
          <dgm:bulletEnabled val="1"/>
        </dgm:presLayoutVars>
      </dgm:prSet>
      <dgm:spPr/>
      <dgm:t>
        <a:bodyPr/>
        <a:lstStyle/>
        <a:p>
          <a:endParaRPr lang="en-US"/>
        </a:p>
      </dgm:t>
    </dgm:pt>
    <dgm:pt modelId="{820E9FD7-9890-43EA-8F05-5397F31CA90E}" type="pres">
      <dgm:prSet presAssocID="{EF671E19-F1AF-4C86-AAA5-D8C93A347AAD}" presName="spacer" presStyleCnt="0"/>
      <dgm:spPr/>
    </dgm:pt>
    <dgm:pt modelId="{378FB16F-1C61-4812-AAD1-B8492D4D2123}" type="pres">
      <dgm:prSet presAssocID="{BAA5975F-EC51-49B1-85D6-4AAF04C98497}" presName="parentText" presStyleLbl="node1" presStyleIdx="3" presStyleCnt="4">
        <dgm:presLayoutVars>
          <dgm:chMax val="0"/>
          <dgm:bulletEnabled val="1"/>
        </dgm:presLayoutVars>
      </dgm:prSet>
      <dgm:spPr/>
      <dgm:t>
        <a:bodyPr/>
        <a:lstStyle/>
        <a:p>
          <a:endParaRPr lang="en-US"/>
        </a:p>
      </dgm:t>
    </dgm:pt>
  </dgm:ptLst>
  <dgm:cxnLst>
    <dgm:cxn modelId="{0FAE51A7-2352-4F09-A64A-ABA12042A24F}" type="presOf" srcId="{AB3B8B44-C1F9-4DB3-AE81-813D0973F633}" destId="{64B57AE5-C5C9-4507-9E4B-89DF9B85B724}" srcOrd="0" destOrd="0" presId="urn:microsoft.com/office/officeart/2005/8/layout/vList2"/>
    <dgm:cxn modelId="{DB1A8F9D-F670-41B4-8513-13353D72C3EE}" srcId="{AB3B8B44-C1F9-4DB3-AE81-813D0973F633}" destId="{D84E73A9-DE3C-4241-9D10-CA9FFB299C6C}" srcOrd="2" destOrd="0" parTransId="{FE071C28-6FE0-4425-9939-3CB22FE32229}" sibTransId="{EF671E19-F1AF-4C86-AAA5-D8C93A347AAD}"/>
    <dgm:cxn modelId="{B2C31C7A-236B-46B0-9652-6CB5D0D7A1EC}" srcId="{AB3B8B44-C1F9-4DB3-AE81-813D0973F633}" destId="{BAA5975F-EC51-49B1-85D6-4AAF04C98497}" srcOrd="3" destOrd="0" parTransId="{DAFFD2C0-DA45-4647-BCC2-2D7328564FA0}" sibTransId="{705933D8-DEC3-49B8-A017-4DE2364978F4}"/>
    <dgm:cxn modelId="{E0C32D63-3FC6-475E-865D-7F764D60DF01}" type="presOf" srcId="{BAA5975F-EC51-49B1-85D6-4AAF04C98497}" destId="{378FB16F-1C61-4812-AAD1-B8492D4D2123}" srcOrd="0" destOrd="0" presId="urn:microsoft.com/office/officeart/2005/8/layout/vList2"/>
    <dgm:cxn modelId="{CF6B314F-1FCB-49AC-8345-0DD2556F2917}" type="presOf" srcId="{D84E73A9-DE3C-4241-9D10-CA9FFB299C6C}" destId="{FE5D1B6B-91A2-4F46-B487-6E5333FFE96D}" srcOrd="0" destOrd="0" presId="urn:microsoft.com/office/officeart/2005/8/layout/vList2"/>
    <dgm:cxn modelId="{99385834-A6B2-4E75-82ED-F16B24575F08}" srcId="{AB3B8B44-C1F9-4DB3-AE81-813D0973F633}" destId="{41542D67-BE4E-441D-A843-9A52079795CD}" srcOrd="1" destOrd="0" parTransId="{03255457-CE8F-4899-AF98-9203819892BC}" sibTransId="{CDE371DA-702E-48B6-9B1A-7E3CA5C9E0A9}"/>
    <dgm:cxn modelId="{5EFEE042-EDAF-4C31-8604-9997C31E2BBC}" type="presOf" srcId="{41542D67-BE4E-441D-A843-9A52079795CD}" destId="{5293A447-D178-4640-AB83-EED16CEC6559}" srcOrd="0" destOrd="0" presId="urn:microsoft.com/office/officeart/2005/8/layout/vList2"/>
    <dgm:cxn modelId="{45EAA99C-919C-48A5-891B-4191195A1137}" srcId="{AB3B8B44-C1F9-4DB3-AE81-813D0973F633}" destId="{3D48338C-A975-4710-B4FD-C30377BF940A}" srcOrd="0" destOrd="0" parTransId="{ACC4418D-61BE-4059-85FC-BC7F365B75FE}" sibTransId="{8A6DC599-E237-4B36-843D-D35787ECBE65}"/>
    <dgm:cxn modelId="{46BED9B6-94A9-4620-AC5F-F0C73F203EE7}" type="presOf" srcId="{3D48338C-A975-4710-B4FD-C30377BF940A}" destId="{65FAD729-7AE3-4580-9F58-37264DB9179B}" srcOrd="0" destOrd="0" presId="urn:microsoft.com/office/officeart/2005/8/layout/vList2"/>
    <dgm:cxn modelId="{91547D56-E133-4917-8FA6-819EC083A68F}" type="presParOf" srcId="{64B57AE5-C5C9-4507-9E4B-89DF9B85B724}" destId="{65FAD729-7AE3-4580-9F58-37264DB9179B}" srcOrd="0" destOrd="0" presId="urn:microsoft.com/office/officeart/2005/8/layout/vList2"/>
    <dgm:cxn modelId="{61354AB3-E72A-45CF-8EB3-B3CFB8D3B029}" type="presParOf" srcId="{64B57AE5-C5C9-4507-9E4B-89DF9B85B724}" destId="{71048006-9C6C-4249-8505-CB843E07A2EA}" srcOrd="1" destOrd="0" presId="urn:microsoft.com/office/officeart/2005/8/layout/vList2"/>
    <dgm:cxn modelId="{50E78C5F-3F8B-4383-BE4E-DAB3D181204E}" type="presParOf" srcId="{64B57AE5-C5C9-4507-9E4B-89DF9B85B724}" destId="{5293A447-D178-4640-AB83-EED16CEC6559}" srcOrd="2" destOrd="0" presId="urn:microsoft.com/office/officeart/2005/8/layout/vList2"/>
    <dgm:cxn modelId="{EC7A2146-5D49-460B-8C5C-1070182E2737}" type="presParOf" srcId="{64B57AE5-C5C9-4507-9E4B-89DF9B85B724}" destId="{B2F6C644-0124-4CD1-B5E6-A682FF93CE49}" srcOrd="3" destOrd="0" presId="urn:microsoft.com/office/officeart/2005/8/layout/vList2"/>
    <dgm:cxn modelId="{7C1673AA-BDD9-4CC9-BB2F-483811574161}" type="presParOf" srcId="{64B57AE5-C5C9-4507-9E4B-89DF9B85B724}" destId="{FE5D1B6B-91A2-4F46-B487-6E5333FFE96D}" srcOrd="4" destOrd="0" presId="urn:microsoft.com/office/officeart/2005/8/layout/vList2"/>
    <dgm:cxn modelId="{2B0C7506-60A0-4DF1-8988-BD811A5079DD}" type="presParOf" srcId="{64B57AE5-C5C9-4507-9E4B-89DF9B85B724}" destId="{820E9FD7-9890-43EA-8F05-5397F31CA90E}" srcOrd="5" destOrd="0" presId="urn:microsoft.com/office/officeart/2005/8/layout/vList2"/>
    <dgm:cxn modelId="{2A37A534-8097-445E-9E7D-7619AB68B1F1}" type="presParOf" srcId="{64B57AE5-C5C9-4507-9E4B-89DF9B85B724}" destId="{378FB16F-1C61-4812-AAD1-B8492D4D212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C5C8C35-F077-4710-9F8C-DF3D1B9A231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830F952-13BB-48EB-8285-ED58729C331A}">
      <dgm:prSet/>
      <dgm:spPr/>
      <dgm:t>
        <a:bodyPr/>
        <a:lstStyle/>
        <a:p>
          <a:r>
            <a:rPr lang="en-US" b="0" dirty="0"/>
            <a:t>System requirements</a:t>
          </a:r>
        </a:p>
      </dgm:t>
    </dgm:pt>
    <dgm:pt modelId="{7CE4E79E-20A4-436C-A674-7D48F8D34B2C}" type="parTrans" cxnId="{3C014FFB-7BBF-4C72-83DD-3D5CA7F0327B}">
      <dgm:prSet/>
      <dgm:spPr/>
      <dgm:t>
        <a:bodyPr/>
        <a:lstStyle/>
        <a:p>
          <a:endParaRPr lang="en-US"/>
        </a:p>
      </dgm:t>
    </dgm:pt>
    <dgm:pt modelId="{D8777B7B-560C-4FC4-8581-ED36CF12BA42}" type="sibTrans" cxnId="{3C014FFB-7BBF-4C72-83DD-3D5CA7F0327B}">
      <dgm:prSet/>
      <dgm:spPr/>
      <dgm:t>
        <a:bodyPr/>
        <a:lstStyle/>
        <a:p>
          <a:endParaRPr lang="en-US"/>
        </a:p>
      </dgm:t>
    </dgm:pt>
    <dgm:pt modelId="{34D184E5-8260-42F0-8908-BCF26A97C3B3}">
      <dgm:prSet/>
      <dgm:spPr/>
      <dgm:t>
        <a:bodyPr/>
        <a:lstStyle/>
        <a:p>
          <a:r>
            <a:rPr lang="en-US" b="0" dirty="0"/>
            <a:t>Listed hardware that is affixed to the door and has an obvious method of operation</a:t>
          </a:r>
        </a:p>
      </dgm:t>
    </dgm:pt>
    <dgm:pt modelId="{EE4CF71F-5D76-4376-9319-75C259843E06}" type="parTrans" cxnId="{43A86626-55E2-40C5-B37A-9E77D7E49CC5}">
      <dgm:prSet/>
      <dgm:spPr/>
      <dgm:t>
        <a:bodyPr/>
        <a:lstStyle/>
        <a:p>
          <a:endParaRPr lang="en-US"/>
        </a:p>
      </dgm:t>
    </dgm:pt>
    <dgm:pt modelId="{F0925D8D-A255-461C-855D-F810345CF5A9}" type="sibTrans" cxnId="{43A86626-55E2-40C5-B37A-9E77D7E49CC5}">
      <dgm:prSet/>
      <dgm:spPr/>
      <dgm:t>
        <a:bodyPr/>
        <a:lstStyle/>
        <a:p>
          <a:endParaRPr lang="en-US"/>
        </a:p>
      </dgm:t>
    </dgm:pt>
    <dgm:pt modelId="{AD63AB9F-D163-4BF3-8997-5DD91D263153}">
      <dgm:prSet/>
      <dgm:spPr/>
      <dgm:t>
        <a:bodyPr/>
        <a:lstStyle/>
        <a:p>
          <a:r>
            <a:rPr lang="en-US" b="0" dirty="0"/>
            <a:t>Must be capable of being operated with one hand</a:t>
          </a:r>
        </a:p>
      </dgm:t>
    </dgm:pt>
    <dgm:pt modelId="{9DA385AC-29B9-476F-A666-437C866A6AEF}" type="parTrans" cxnId="{B2841F0D-FD92-44EA-B5A2-F7EBC912CF53}">
      <dgm:prSet/>
      <dgm:spPr/>
      <dgm:t>
        <a:bodyPr/>
        <a:lstStyle/>
        <a:p>
          <a:endParaRPr lang="en-US"/>
        </a:p>
      </dgm:t>
    </dgm:pt>
    <dgm:pt modelId="{4AAEBA89-B76C-4EE6-8EBD-31F136E7F95F}" type="sibTrans" cxnId="{B2841F0D-FD92-44EA-B5A2-F7EBC912CF53}">
      <dgm:prSet/>
      <dgm:spPr/>
      <dgm:t>
        <a:bodyPr/>
        <a:lstStyle/>
        <a:p>
          <a:endParaRPr lang="en-US"/>
        </a:p>
      </dgm:t>
    </dgm:pt>
    <dgm:pt modelId="{23A7BBC2-BA49-4931-8151-19FE2B208C55}">
      <dgm:prSet/>
      <dgm:spPr/>
      <dgm:t>
        <a:bodyPr/>
        <a:lstStyle/>
        <a:p>
          <a:r>
            <a:rPr lang="en-US" b="0" dirty="0"/>
            <a:t>Operation of the hardware releases to the electromagnetic lock and immediately unlocks the door</a:t>
          </a:r>
        </a:p>
      </dgm:t>
    </dgm:pt>
    <dgm:pt modelId="{1D20B83E-D488-4926-BCC0-D87321417BF5}" type="parTrans" cxnId="{314CF701-73C1-4EF5-A918-72653B9AC09B}">
      <dgm:prSet/>
      <dgm:spPr/>
      <dgm:t>
        <a:bodyPr/>
        <a:lstStyle/>
        <a:p>
          <a:endParaRPr lang="en-US"/>
        </a:p>
      </dgm:t>
    </dgm:pt>
    <dgm:pt modelId="{7B8BD634-DB55-47EA-8C7D-D2B5218F5F0D}" type="sibTrans" cxnId="{314CF701-73C1-4EF5-A918-72653B9AC09B}">
      <dgm:prSet/>
      <dgm:spPr/>
      <dgm:t>
        <a:bodyPr/>
        <a:lstStyle/>
        <a:p>
          <a:endParaRPr lang="en-US"/>
        </a:p>
      </dgm:t>
    </dgm:pt>
    <dgm:pt modelId="{351E4900-654E-43EA-9C5B-9554426D4A6E}">
      <dgm:prSet/>
      <dgm:spPr/>
      <dgm:t>
        <a:bodyPr/>
        <a:lstStyle/>
        <a:p>
          <a:r>
            <a:rPr lang="en-US" b="0" dirty="0"/>
            <a:t>Loss of power to the hardware automatically unlocks the door</a:t>
          </a:r>
        </a:p>
      </dgm:t>
    </dgm:pt>
    <dgm:pt modelId="{FABCCE99-69E3-473F-A15E-01A78A45F04B}" type="parTrans" cxnId="{7B19DE5D-F732-45DE-BAB2-B7BE61EB35E9}">
      <dgm:prSet/>
      <dgm:spPr/>
      <dgm:t>
        <a:bodyPr/>
        <a:lstStyle/>
        <a:p>
          <a:endParaRPr lang="en-US"/>
        </a:p>
      </dgm:t>
    </dgm:pt>
    <dgm:pt modelId="{139B9793-7086-4409-BE00-DEC5BD0F2931}" type="sibTrans" cxnId="{7B19DE5D-F732-45DE-BAB2-B7BE61EB35E9}">
      <dgm:prSet/>
      <dgm:spPr/>
      <dgm:t>
        <a:bodyPr/>
        <a:lstStyle/>
        <a:p>
          <a:endParaRPr lang="en-US"/>
        </a:p>
      </dgm:t>
    </dgm:pt>
    <dgm:pt modelId="{00F6C10F-8044-4EDB-9BF5-250542F2EE87}" type="pres">
      <dgm:prSet presAssocID="{2C5C8C35-F077-4710-9F8C-DF3D1B9A231C}" presName="linear" presStyleCnt="0">
        <dgm:presLayoutVars>
          <dgm:dir/>
          <dgm:animLvl val="lvl"/>
          <dgm:resizeHandles val="exact"/>
        </dgm:presLayoutVars>
      </dgm:prSet>
      <dgm:spPr/>
      <dgm:t>
        <a:bodyPr/>
        <a:lstStyle/>
        <a:p>
          <a:endParaRPr lang="en-US"/>
        </a:p>
      </dgm:t>
    </dgm:pt>
    <dgm:pt modelId="{4AC3D653-F832-4D2C-AFE7-D4A6DA347496}" type="pres">
      <dgm:prSet presAssocID="{F830F952-13BB-48EB-8285-ED58729C331A}" presName="parentLin" presStyleCnt="0"/>
      <dgm:spPr/>
    </dgm:pt>
    <dgm:pt modelId="{294683C9-24DF-46A0-B762-427606BA11C1}" type="pres">
      <dgm:prSet presAssocID="{F830F952-13BB-48EB-8285-ED58729C331A}" presName="parentLeftMargin" presStyleLbl="node1" presStyleIdx="0" presStyleCnt="1"/>
      <dgm:spPr/>
      <dgm:t>
        <a:bodyPr/>
        <a:lstStyle/>
        <a:p>
          <a:endParaRPr lang="en-US"/>
        </a:p>
      </dgm:t>
    </dgm:pt>
    <dgm:pt modelId="{16DB9FFE-ED96-45E2-B4E2-DDEE0BBCABB7}" type="pres">
      <dgm:prSet presAssocID="{F830F952-13BB-48EB-8285-ED58729C331A}" presName="parentText" presStyleLbl="node1" presStyleIdx="0" presStyleCnt="1">
        <dgm:presLayoutVars>
          <dgm:chMax val="0"/>
          <dgm:bulletEnabled val="1"/>
        </dgm:presLayoutVars>
      </dgm:prSet>
      <dgm:spPr/>
      <dgm:t>
        <a:bodyPr/>
        <a:lstStyle/>
        <a:p>
          <a:endParaRPr lang="en-US"/>
        </a:p>
      </dgm:t>
    </dgm:pt>
    <dgm:pt modelId="{B0F76D5B-B41C-43DB-8988-0F926211900D}" type="pres">
      <dgm:prSet presAssocID="{F830F952-13BB-48EB-8285-ED58729C331A}" presName="negativeSpace" presStyleCnt="0"/>
      <dgm:spPr/>
    </dgm:pt>
    <dgm:pt modelId="{45E4B7C4-1219-4FA0-B3D0-7E8D4A9A8912}" type="pres">
      <dgm:prSet presAssocID="{F830F952-13BB-48EB-8285-ED58729C331A}" presName="childText" presStyleLbl="conFgAcc1" presStyleIdx="0" presStyleCnt="1">
        <dgm:presLayoutVars>
          <dgm:bulletEnabled val="1"/>
        </dgm:presLayoutVars>
      </dgm:prSet>
      <dgm:spPr/>
      <dgm:t>
        <a:bodyPr/>
        <a:lstStyle/>
        <a:p>
          <a:endParaRPr lang="en-US"/>
        </a:p>
      </dgm:t>
    </dgm:pt>
  </dgm:ptLst>
  <dgm:cxnLst>
    <dgm:cxn modelId="{B2841F0D-FD92-44EA-B5A2-F7EBC912CF53}" srcId="{F830F952-13BB-48EB-8285-ED58729C331A}" destId="{AD63AB9F-D163-4BF3-8997-5DD91D263153}" srcOrd="1" destOrd="0" parTransId="{9DA385AC-29B9-476F-A666-437C866A6AEF}" sibTransId="{4AAEBA89-B76C-4EE6-8EBD-31F136E7F95F}"/>
    <dgm:cxn modelId="{AEEA1092-2271-459F-B7F3-A2403AE9AA09}" type="presOf" srcId="{34D184E5-8260-42F0-8908-BCF26A97C3B3}" destId="{45E4B7C4-1219-4FA0-B3D0-7E8D4A9A8912}" srcOrd="0" destOrd="0" presId="urn:microsoft.com/office/officeart/2005/8/layout/list1"/>
    <dgm:cxn modelId="{3C014FFB-7BBF-4C72-83DD-3D5CA7F0327B}" srcId="{2C5C8C35-F077-4710-9F8C-DF3D1B9A231C}" destId="{F830F952-13BB-48EB-8285-ED58729C331A}" srcOrd="0" destOrd="0" parTransId="{7CE4E79E-20A4-436C-A674-7D48F8D34B2C}" sibTransId="{D8777B7B-560C-4FC4-8581-ED36CF12BA42}"/>
    <dgm:cxn modelId="{C957655D-EDA8-4EC5-A4AD-7161F141DCE6}" type="presOf" srcId="{2C5C8C35-F077-4710-9F8C-DF3D1B9A231C}" destId="{00F6C10F-8044-4EDB-9BF5-250542F2EE87}" srcOrd="0" destOrd="0" presId="urn:microsoft.com/office/officeart/2005/8/layout/list1"/>
    <dgm:cxn modelId="{D974E263-9ECE-4131-A776-1DEBC92050DE}" type="presOf" srcId="{351E4900-654E-43EA-9C5B-9554426D4A6E}" destId="{45E4B7C4-1219-4FA0-B3D0-7E8D4A9A8912}" srcOrd="0" destOrd="3" presId="urn:microsoft.com/office/officeart/2005/8/layout/list1"/>
    <dgm:cxn modelId="{7B19DE5D-F732-45DE-BAB2-B7BE61EB35E9}" srcId="{F830F952-13BB-48EB-8285-ED58729C331A}" destId="{351E4900-654E-43EA-9C5B-9554426D4A6E}" srcOrd="3" destOrd="0" parTransId="{FABCCE99-69E3-473F-A15E-01A78A45F04B}" sibTransId="{139B9793-7086-4409-BE00-DEC5BD0F2931}"/>
    <dgm:cxn modelId="{43A86626-55E2-40C5-B37A-9E77D7E49CC5}" srcId="{F830F952-13BB-48EB-8285-ED58729C331A}" destId="{34D184E5-8260-42F0-8908-BCF26A97C3B3}" srcOrd="0" destOrd="0" parTransId="{EE4CF71F-5D76-4376-9319-75C259843E06}" sibTransId="{F0925D8D-A255-461C-855D-F810345CF5A9}"/>
    <dgm:cxn modelId="{314CF701-73C1-4EF5-A918-72653B9AC09B}" srcId="{F830F952-13BB-48EB-8285-ED58729C331A}" destId="{23A7BBC2-BA49-4931-8151-19FE2B208C55}" srcOrd="2" destOrd="0" parTransId="{1D20B83E-D488-4926-BCC0-D87321417BF5}" sibTransId="{7B8BD634-DB55-47EA-8C7D-D2B5218F5F0D}"/>
    <dgm:cxn modelId="{5245C2BF-2D34-443C-939B-D9899A404D38}" type="presOf" srcId="{23A7BBC2-BA49-4931-8151-19FE2B208C55}" destId="{45E4B7C4-1219-4FA0-B3D0-7E8D4A9A8912}" srcOrd="0" destOrd="2" presId="urn:microsoft.com/office/officeart/2005/8/layout/list1"/>
    <dgm:cxn modelId="{F3ED66F3-35FC-4673-AE47-31293702AC71}" type="presOf" srcId="{F830F952-13BB-48EB-8285-ED58729C331A}" destId="{294683C9-24DF-46A0-B762-427606BA11C1}" srcOrd="0" destOrd="0" presId="urn:microsoft.com/office/officeart/2005/8/layout/list1"/>
    <dgm:cxn modelId="{AD610D71-4D18-4744-9F03-83D00D4EDC2F}" type="presOf" srcId="{AD63AB9F-D163-4BF3-8997-5DD91D263153}" destId="{45E4B7C4-1219-4FA0-B3D0-7E8D4A9A8912}" srcOrd="0" destOrd="1" presId="urn:microsoft.com/office/officeart/2005/8/layout/list1"/>
    <dgm:cxn modelId="{AA0FA145-DBFB-4A04-866A-91DA7099F396}" type="presOf" srcId="{F830F952-13BB-48EB-8285-ED58729C331A}" destId="{16DB9FFE-ED96-45E2-B4E2-DDEE0BBCABB7}" srcOrd="1" destOrd="0" presId="urn:microsoft.com/office/officeart/2005/8/layout/list1"/>
    <dgm:cxn modelId="{0BF4B736-E719-4EB4-9148-584A47131A65}" type="presParOf" srcId="{00F6C10F-8044-4EDB-9BF5-250542F2EE87}" destId="{4AC3D653-F832-4D2C-AFE7-D4A6DA347496}" srcOrd="0" destOrd="0" presId="urn:microsoft.com/office/officeart/2005/8/layout/list1"/>
    <dgm:cxn modelId="{8621A886-35AE-4DBB-8A2D-F076AAC8B076}" type="presParOf" srcId="{4AC3D653-F832-4D2C-AFE7-D4A6DA347496}" destId="{294683C9-24DF-46A0-B762-427606BA11C1}" srcOrd="0" destOrd="0" presId="urn:microsoft.com/office/officeart/2005/8/layout/list1"/>
    <dgm:cxn modelId="{E72D7026-7F75-468E-9542-5BCCE3C60BA7}" type="presParOf" srcId="{4AC3D653-F832-4D2C-AFE7-D4A6DA347496}" destId="{16DB9FFE-ED96-45E2-B4E2-DDEE0BBCABB7}" srcOrd="1" destOrd="0" presId="urn:microsoft.com/office/officeart/2005/8/layout/list1"/>
    <dgm:cxn modelId="{1272C575-BD57-411D-AC05-B9107B52D17A}" type="presParOf" srcId="{00F6C10F-8044-4EDB-9BF5-250542F2EE87}" destId="{B0F76D5B-B41C-43DB-8988-0F926211900D}" srcOrd="1" destOrd="0" presId="urn:microsoft.com/office/officeart/2005/8/layout/list1"/>
    <dgm:cxn modelId="{5854BB7F-5199-4ECB-9B31-FEE374F63CF7}" type="presParOf" srcId="{00F6C10F-8044-4EDB-9BF5-250542F2EE87}" destId="{45E4B7C4-1219-4FA0-B3D0-7E8D4A9A891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C5C8C35-F077-4710-9F8C-DF3D1B9A231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830F952-13BB-48EB-8285-ED58729C331A}">
      <dgm:prSet custT="1"/>
      <dgm:spPr/>
      <dgm:t>
        <a:bodyPr/>
        <a:lstStyle/>
        <a:p>
          <a:r>
            <a:rPr lang="en-US" sz="2000" b="0" dirty="0"/>
            <a:t>Examples</a:t>
          </a:r>
        </a:p>
      </dgm:t>
    </dgm:pt>
    <dgm:pt modelId="{7CE4E79E-20A4-436C-A674-7D48F8D34B2C}" type="parTrans" cxnId="{3C014FFB-7BBF-4C72-83DD-3D5CA7F0327B}">
      <dgm:prSet/>
      <dgm:spPr/>
      <dgm:t>
        <a:bodyPr/>
        <a:lstStyle/>
        <a:p>
          <a:endParaRPr lang="en-US"/>
        </a:p>
      </dgm:t>
    </dgm:pt>
    <dgm:pt modelId="{D8777B7B-560C-4FC4-8581-ED36CF12BA42}" type="sibTrans" cxnId="{3C014FFB-7BBF-4C72-83DD-3D5CA7F0327B}">
      <dgm:prSet/>
      <dgm:spPr/>
      <dgm:t>
        <a:bodyPr/>
        <a:lstStyle/>
        <a:p>
          <a:endParaRPr lang="en-US"/>
        </a:p>
      </dgm:t>
    </dgm:pt>
    <dgm:pt modelId="{34D184E5-8260-42F0-8908-BCF26A97C3B3}">
      <dgm:prSet custT="1"/>
      <dgm:spPr/>
      <dgm:t>
        <a:bodyPr/>
        <a:lstStyle/>
        <a:p>
          <a:r>
            <a:rPr lang="en-US" sz="2000" b="0" dirty="0"/>
            <a:t>Health care facilities</a:t>
          </a:r>
        </a:p>
      </dgm:t>
    </dgm:pt>
    <dgm:pt modelId="{EE4CF71F-5D76-4376-9319-75C259843E06}" type="parTrans" cxnId="{43A86626-55E2-40C5-B37A-9E77D7E49CC5}">
      <dgm:prSet/>
      <dgm:spPr/>
      <dgm:t>
        <a:bodyPr/>
        <a:lstStyle/>
        <a:p>
          <a:endParaRPr lang="en-US"/>
        </a:p>
      </dgm:t>
    </dgm:pt>
    <dgm:pt modelId="{F0925D8D-A255-461C-855D-F810345CF5A9}" type="sibTrans" cxnId="{43A86626-55E2-40C5-B37A-9E77D7E49CC5}">
      <dgm:prSet/>
      <dgm:spPr/>
      <dgm:t>
        <a:bodyPr/>
        <a:lstStyle/>
        <a:p>
          <a:endParaRPr lang="en-US"/>
        </a:p>
      </dgm:t>
    </dgm:pt>
    <dgm:pt modelId="{EC5D1726-A8DA-4EF8-A3F5-9AE9DE1BBB87}">
      <dgm:prSet custT="1"/>
      <dgm:spPr>
        <a:solidFill>
          <a:schemeClr val="accent6">
            <a:lumMod val="50000"/>
          </a:schemeClr>
        </a:solidFill>
      </dgm:spPr>
      <dgm:t>
        <a:bodyPr/>
        <a:lstStyle/>
        <a:p>
          <a:r>
            <a:rPr lang="en-US" sz="2000" b="0" dirty="0"/>
            <a:t>Characteristics</a:t>
          </a:r>
        </a:p>
      </dgm:t>
    </dgm:pt>
    <dgm:pt modelId="{A33CDE22-8D88-4359-980E-901EDBF5DF25}" type="parTrans" cxnId="{9BC828B4-08DB-47AB-B59C-FB3E9B6872D2}">
      <dgm:prSet/>
      <dgm:spPr/>
      <dgm:t>
        <a:bodyPr/>
        <a:lstStyle/>
        <a:p>
          <a:endParaRPr lang="en-US"/>
        </a:p>
      </dgm:t>
    </dgm:pt>
    <dgm:pt modelId="{73B1734D-8518-4A9A-A23F-17570C633418}" type="sibTrans" cxnId="{9BC828B4-08DB-47AB-B59C-FB3E9B6872D2}">
      <dgm:prSet/>
      <dgm:spPr/>
      <dgm:t>
        <a:bodyPr/>
        <a:lstStyle/>
        <a:p>
          <a:endParaRPr lang="en-US"/>
        </a:p>
      </dgm:t>
    </dgm:pt>
    <dgm:pt modelId="{3A084401-BEF4-478B-8C2C-AEE32C81813E}">
      <dgm:prSet custT="1"/>
      <dgm:spPr/>
      <dgm:t>
        <a:bodyPr/>
        <a:lstStyle/>
        <a:p>
          <a:r>
            <a:rPr lang="en-US" sz="2000" b="0" dirty="0"/>
            <a:t>Drug and alcohol rehabilitation</a:t>
          </a:r>
        </a:p>
      </dgm:t>
    </dgm:pt>
    <dgm:pt modelId="{2E06BF66-B3FA-4903-9BDF-959DC1768567}" type="parTrans" cxnId="{3B804601-0E4C-417E-9D3E-9747F536E210}">
      <dgm:prSet/>
      <dgm:spPr/>
      <dgm:t>
        <a:bodyPr/>
        <a:lstStyle/>
        <a:p>
          <a:endParaRPr lang="en-US"/>
        </a:p>
      </dgm:t>
    </dgm:pt>
    <dgm:pt modelId="{2E0E6BAC-34BE-4E9A-9C2F-80E6B56ACC97}" type="sibTrans" cxnId="{3B804601-0E4C-417E-9D3E-9747F536E210}">
      <dgm:prSet/>
      <dgm:spPr/>
      <dgm:t>
        <a:bodyPr/>
        <a:lstStyle/>
        <a:p>
          <a:endParaRPr lang="en-US"/>
        </a:p>
      </dgm:t>
    </dgm:pt>
    <dgm:pt modelId="{A892B5D9-1E2D-404B-9071-156C12DBF2C6}">
      <dgm:prSet custT="1"/>
      <dgm:spPr/>
      <dgm:t>
        <a:bodyPr/>
        <a:lstStyle/>
        <a:p>
          <a:r>
            <a:rPr lang="en-US" sz="2000" b="0" dirty="0"/>
            <a:t>Mental health or memory care units</a:t>
          </a:r>
        </a:p>
      </dgm:t>
    </dgm:pt>
    <dgm:pt modelId="{7D8C0755-DA2F-4359-987A-8594170F6053}" type="parTrans" cxnId="{E8F65499-27BE-46EE-A5E9-6CB5FA9C32A8}">
      <dgm:prSet/>
      <dgm:spPr/>
      <dgm:t>
        <a:bodyPr/>
        <a:lstStyle/>
        <a:p>
          <a:endParaRPr lang="en-US"/>
        </a:p>
      </dgm:t>
    </dgm:pt>
    <dgm:pt modelId="{883DB6C8-A5A5-42CE-85D5-18BC5B108466}" type="sibTrans" cxnId="{E8F65499-27BE-46EE-A5E9-6CB5FA9C32A8}">
      <dgm:prSet/>
      <dgm:spPr/>
      <dgm:t>
        <a:bodyPr/>
        <a:lstStyle/>
        <a:p>
          <a:endParaRPr lang="en-US"/>
        </a:p>
      </dgm:t>
    </dgm:pt>
    <dgm:pt modelId="{F9262805-88AF-432B-AB5C-F193495E86F1}">
      <dgm:prSet custT="1"/>
      <dgm:spPr/>
      <dgm:t>
        <a:bodyPr/>
        <a:lstStyle/>
        <a:p>
          <a:r>
            <a:rPr lang="en-US" sz="2000" b="0" dirty="0"/>
            <a:t>Alarm devices, key pads, or similar staff-activated devices control exit door locks</a:t>
          </a:r>
        </a:p>
      </dgm:t>
    </dgm:pt>
    <dgm:pt modelId="{D193C505-FC5B-4964-874E-6D5EDB03DAD4}" type="parTrans" cxnId="{45710146-B59D-4ED7-8B49-CCFE0568A751}">
      <dgm:prSet/>
      <dgm:spPr/>
      <dgm:t>
        <a:bodyPr/>
        <a:lstStyle/>
        <a:p>
          <a:endParaRPr lang="en-US"/>
        </a:p>
      </dgm:t>
    </dgm:pt>
    <dgm:pt modelId="{734AD144-6A82-4A1E-8AC4-FA18D671903E}" type="sibTrans" cxnId="{45710146-B59D-4ED7-8B49-CCFE0568A751}">
      <dgm:prSet/>
      <dgm:spPr/>
      <dgm:t>
        <a:bodyPr/>
        <a:lstStyle/>
        <a:p>
          <a:endParaRPr lang="en-US"/>
        </a:p>
      </dgm:t>
    </dgm:pt>
    <dgm:pt modelId="{655DC809-464A-41B4-B808-85332FF17D29}">
      <dgm:prSet custT="1"/>
      <dgm:spPr/>
      <dgm:t>
        <a:bodyPr/>
        <a:lstStyle/>
        <a:p>
          <a:r>
            <a:rPr lang="en-US" sz="2000" b="0" dirty="0"/>
            <a:t>A loss of power in the facility allows the doors to open</a:t>
          </a:r>
        </a:p>
      </dgm:t>
    </dgm:pt>
    <dgm:pt modelId="{82447EFC-4CB3-4498-B3BB-E8B5C934D4A9}" type="parTrans" cxnId="{B50E08C4-9FFA-4925-924C-EB43AF41E3E0}">
      <dgm:prSet/>
      <dgm:spPr/>
      <dgm:t>
        <a:bodyPr/>
        <a:lstStyle/>
        <a:p>
          <a:endParaRPr lang="en-US"/>
        </a:p>
      </dgm:t>
    </dgm:pt>
    <dgm:pt modelId="{97207CD1-18F0-48C4-BE18-0AEB818708B3}" type="sibTrans" cxnId="{B50E08C4-9FFA-4925-924C-EB43AF41E3E0}">
      <dgm:prSet/>
      <dgm:spPr/>
      <dgm:t>
        <a:bodyPr/>
        <a:lstStyle/>
        <a:p>
          <a:endParaRPr lang="en-US"/>
        </a:p>
      </dgm:t>
    </dgm:pt>
    <dgm:pt modelId="{00F6C10F-8044-4EDB-9BF5-250542F2EE87}" type="pres">
      <dgm:prSet presAssocID="{2C5C8C35-F077-4710-9F8C-DF3D1B9A231C}" presName="linear" presStyleCnt="0">
        <dgm:presLayoutVars>
          <dgm:dir/>
          <dgm:animLvl val="lvl"/>
          <dgm:resizeHandles val="exact"/>
        </dgm:presLayoutVars>
      </dgm:prSet>
      <dgm:spPr/>
      <dgm:t>
        <a:bodyPr/>
        <a:lstStyle/>
        <a:p>
          <a:endParaRPr lang="en-US"/>
        </a:p>
      </dgm:t>
    </dgm:pt>
    <dgm:pt modelId="{4AC3D653-F832-4D2C-AFE7-D4A6DA347496}" type="pres">
      <dgm:prSet presAssocID="{F830F952-13BB-48EB-8285-ED58729C331A}" presName="parentLin" presStyleCnt="0"/>
      <dgm:spPr/>
    </dgm:pt>
    <dgm:pt modelId="{294683C9-24DF-46A0-B762-427606BA11C1}" type="pres">
      <dgm:prSet presAssocID="{F830F952-13BB-48EB-8285-ED58729C331A}" presName="parentLeftMargin" presStyleLbl="node1" presStyleIdx="0" presStyleCnt="2"/>
      <dgm:spPr/>
      <dgm:t>
        <a:bodyPr/>
        <a:lstStyle/>
        <a:p>
          <a:endParaRPr lang="en-US"/>
        </a:p>
      </dgm:t>
    </dgm:pt>
    <dgm:pt modelId="{16DB9FFE-ED96-45E2-B4E2-DDEE0BBCABB7}" type="pres">
      <dgm:prSet presAssocID="{F830F952-13BB-48EB-8285-ED58729C331A}" presName="parentText" presStyleLbl="node1" presStyleIdx="0" presStyleCnt="2">
        <dgm:presLayoutVars>
          <dgm:chMax val="0"/>
          <dgm:bulletEnabled val="1"/>
        </dgm:presLayoutVars>
      </dgm:prSet>
      <dgm:spPr/>
      <dgm:t>
        <a:bodyPr/>
        <a:lstStyle/>
        <a:p>
          <a:endParaRPr lang="en-US"/>
        </a:p>
      </dgm:t>
    </dgm:pt>
    <dgm:pt modelId="{B0F76D5B-B41C-43DB-8988-0F926211900D}" type="pres">
      <dgm:prSet presAssocID="{F830F952-13BB-48EB-8285-ED58729C331A}" presName="negativeSpace" presStyleCnt="0"/>
      <dgm:spPr/>
    </dgm:pt>
    <dgm:pt modelId="{45E4B7C4-1219-4FA0-B3D0-7E8D4A9A8912}" type="pres">
      <dgm:prSet presAssocID="{F830F952-13BB-48EB-8285-ED58729C331A}" presName="childText" presStyleLbl="conFgAcc1" presStyleIdx="0" presStyleCnt="2">
        <dgm:presLayoutVars>
          <dgm:bulletEnabled val="1"/>
        </dgm:presLayoutVars>
      </dgm:prSet>
      <dgm:spPr/>
      <dgm:t>
        <a:bodyPr/>
        <a:lstStyle/>
        <a:p>
          <a:endParaRPr lang="en-US"/>
        </a:p>
      </dgm:t>
    </dgm:pt>
    <dgm:pt modelId="{BBC28C6D-69F3-4024-B4BA-5E1601FC47BF}" type="pres">
      <dgm:prSet presAssocID="{D8777B7B-560C-4FC4-8581-ED36CF12BA42}" presName="spaceBetweenRectangles" presStyleCnt="0"/>
      <dgm:spPr/>
    </dgm:pt>
    <dgm:pt modelId="{AB5247D9-3C0C-4B9B-B781-A6249FBF5C3C}" type="pres">
      <dgm:prSet presAssocID="{EC5D1726-A8DA-4EF8-A3F5-9AE9DE1BBB87}" presName="parentLin" presStyleCnt="0"/>
      <dgm:spPr/>
    </dgm:pt>
    <dgm:pt modelId="{87AC4BBD-D5E5-43EB-B37C-2292F8831E27}" type="pres">
      <dgm:prSet presAssocID="{EC5D1726-A8DA-4EF8-A3F5-9AE9DE1BBB87}" presName="parentLeftMargin" presStyleLbl="node1" presStyleIdx="0" presStyleCnt="2"/>
      <dgm:spPr/>
      <dgm:t>
        <a:bodyPr/>
        <a:lstStyle/>
        <a:p>
          <a:endParaRPr lang="en-US"/>
        </a:p>
      </dgm:t>
    </dgm:pt>
    <dgm:pt modelId="{22EED33B-D575-41CE-ADCE-AA21D3B2C01A}" type="pres">
      <dgm:prSet presAssocID="{EC5D1726-A8DA-4EF8-A3F5-9AE9DE1BBB87}" presName="parentText" presStyleLbl="node1" presStyleIdx="1" presStyleCnt="2" custLinFactNeighborX="-1961" custLinFactNeighborY="676">
        <dgm:presLayoutVars>
          <dgm:chMax val="0"/>
          <dgm:bulletEnabled val="1"/>
        </dgm:presLayoutVars>
      </dgm:prSet>
      <dgm:spPr/>
      <dgm:t>
        <a:bodyPr/>
        <a:lstStyle/>
        <a:p>
          <a:endParaRPr lang="en-US"/>
        </a:p>
      </dgm:t>
    </dgm:pt>
    <dgm:pt modelId="{27CA7E5C-5153-4A3C-910C-9508B46FF301}" type="pres">
      <dgm:prSet presAssocID="{EC5D1726-A8DA-4EF8-A3F5-9AE9DE1BBB87}" presName="negativeSpace" presStyleCnt="0"/>
      <dgm:spPr/>
    </dgm:pt>
    <dgm:pt modelId="{EEF70273-2804-41F4-82F5-9048FDE5D392}" type="pres">
      <dgm:prSet presAssocID="{EC5D1726-A8DA-4EF8-A3F5-9AE9DE1BBB87}" presName="childText" presStyleLbl="conFgAcc1" presStyleIdx="1" presStyleCnt="2">
        <dgm:presLayoutVars>
          <dgm:bulletEnabled val="1"/>
        </dgm:presLayoutVars>
      </dgm:prSet>
      <dgm:spPr/>
      <dgm:t>
        <a:bodyPr/>
        <a:lstStyle/>
        <a:p>
          <a:endParaRPr lang="en-US"/>
        </a:p>
      </dgm:t>
    </dgm:pt>
  </dgm:ptLst>
  <dgm:cxnLst>
    <dgm:cxn modelId="{D09B2BBA-E79A-4BC7-927C-5A7D14422A54}" type="presOf" srcId="{34D184E5-8260-42F0-8908-BCF26A97C3B3}" destId="{45E4B7C4-1219-4FA0-B3D0-7E8D4A9A8912}" srcOrd="0" destOrd="0" presId="urn:microsoft.com/office/officeart/2005/8/layout/list1"/>
    <dgm:cxn modelId="{B9ADC7F3-5AB7-491C-B4F3-585F83E2416E}" type="presOf" srcId="{A892B5D9-1E2D-404B-9071-156C12DBF2C6}" destId="{45E4B7C4-1219-4FA0-B3D0-7E8D4A9A8912}" srcOrd="0" destOrd="2" presId="urn:microsoft.com/office/officeart/2005/8/layout/list1"/>
    <dgm:cxn modelId="{3C014FFB-7BBF-4C72-83DD-3D5CA7F0327B}" srcId="{2C5C8C35-F077-4710-9F8C-DF3D1B9A231C}" destId="{F830F952-13BB-48EB-8285-ED58729C331A}" srcOrd="0" destOrd="0" parTransId="{7CE4E79E-20A4-436C-A674-7D48F8D34B2C}" sibTransId="{D8777B7B-560C-4FC4-8581-ED36CF12BA42}"/>
    <dgm:cxn modelId="{66B0C5A6-5D61-4B12-8401-5A93F30927AF}" type="presOf" srcId="{F830F952-13BB-48EB-8285-ED58729C331A}" destId="{16DB9FFE-ED96-45E2-B4E2-DDEE0BBCABB7}" srcOrd="1" destOrd="0" presId="urn:microsoft.com/office/officeart/2005/8/layout/list1"/>
    <dgm:cxn modelId="{9BC828B4-08DB-47AB-B59C-FB3E9B6872D2}" srcId="{2C5C8C35-F077-4710-9F8C-DF3D1B9A231C}" destId="{EC5D1726-A8DA-4EF8-A3F5-9AE9DE1BBB87}" srcOrd="1" destOrd="0" parTransId="{A33CDE22-8D88-4359-980E-901EDBF5DF25}" sibTransId="{73B1734D-8518-4A9A-A23F-17570C633418}"/>
    <dgm:cxn modelId="{E28D8E77-4299-4D52-A5D6-9C3C3E5159D5}" type="presOf" srcId="{F830F952-13BB-48EB-8285-ED58729C331A}" destId="{294683C9-24DF-46A0-B762-427606BA11C1}" srcOrd="0" destOrd="0" presId="urn:microsoft.com/office/officeart/2005/8/layout/list1"/>
    <dgm:cxn modelId="{45710146-B59D-4ED7-8B49-CCFE0568A751}" srcId="{EC5D1726-A8DA-4EF8-A3F5-9AE9DE1BBB87}" destId="{F9262805-88AF-432B-AB5C-F193495E86F1}" srcOrd="0" destOrd="0" parTransId="{D193C505-FC5B-4964-874E-6D5EDB03DAD4}" sibTransId="{734AD144-6A82-4A1E-8AC4-FA18D671903E}"/>
    <dgm:cxn modelId="{A68EB088-C8DA-411B-9543-AD9FDF7763EB}" type="presOf" srcId="{EC5D1726-A8DA-4EF8-A3F5-9AE9DE1BBB87}" destId="{22EED33B-D575-41CE-ADCE-AA21D3B2C01A}" srcOrd="1" destOrd="0" presId="urn:microsoft.com/office/officeart/2005/8/layout/list1"/>
    <dgm:cxn modelId="{43A86626-55E2-40C5-B37A-9E77D7E49CC5}" srcId="{F830F952-13BB-48EB-8285-ED58729C331A}" destId="{34D184E5-8260-42F0-8908-BCF26A97C3B3}" srcOrd="0" destOrd="0" parTransId="{EE4CF71F-5D76-4376-9319-75C259843E06}" sibTransId="{F0925D8D-A255-461C-855D-F810345CF5A9}"/>
    <dgm:cxn modelId="{A8A76AAB-A476-414B-A936-1FF893A30A9A}" type="presOf" srcId="{F9262805-88AF-432B-AB5C-F193495E86F1}" destId="{EEF70273-2804-41F4-82F5-9048FDE5D392}" srcOrd="0" destOrd="0" presId="urn:microsoft.com/office/officeart/2005/8/layout/list1"/>
    <dgm:cxn modelId="{E8F65499-27BE-46EE-A5E9-6CB5FA9C32A8}" srcId="{F830F952-13BB-48EB-8285-ED58729C331A}" destId="{A892B5D9-1E2D-404B-9071-156C12DBF2C6}" srcOrd="2" destOrd="0" parTransId="{7D8C0755-DA2F-4359-987A-8594170F6053}" sibTransId="{883DB6C8-A5A5-42CE-85D5-18BC5B108466}"/>
    <dgm:cxn modelId="{155FA4B5-9DF6-4321-BF70-6E6DB7ED52AE}" type="presOf" srcId="{3A084401-BEF4-478B-8C2C-AEE32C81813E}" destId="{45E4B7C4-1219-4FA0-B3D0-7E8D4A9A8912}" srcOrd="0" destOrd="1" presId="urn:microsoft.com/office/officeart/2005/8/layout/list1"/>
    <dgm:cxn modelId="{EA14E0A1-DB34-4CA2-9454-DADBB0D2DB43}" type="presOf" srcId="{EC5D1726-A8DA-4EF8-A3F5-9AE9DE1BBB87}" destId="{87AC4BBD-D5E5-43EB-B37C-2292F8831E27}" srcOrd="0" destOrd="0" presId="urn:microsoft.com/office/officeart/2005/8/layout/list1"/>
    <dgm:cxn modelId="{3B804601-0E4C-417E-9D3E-9747F536E210}" srcId="{F830F952-13BB-48EB-8285-ED58729C331A}" destId="{3A084401-BEF4-478B-8C2C-AEE32C81813E}" srcOrd="1" destOrd="0" parTransId="{2E06BF66-B3FA-4903-9BDF-959DC1768567}" sibTransId="{2E0E6BAC-34BE-4E9A-9C2F-80E6B56ACC97}"/>
    <dgm:cxn modelId="{B50E08C4-9FFA-4925-924C-EB43AF41E3E0}" srcId="{EC5D1726-A8DA-4EF8-A3F5-9AE9DE1BBB87}" destId="{655DC809-464A-41B4-B808-85332FF17D29}" srcOrd="1" destOrd="0" parTransId="{82447EFC-4CB3-4498-B3BB-E8B5C934D4A9}" sibTransId="{97207CD1-18F0-48C4-BE18-0AEB818708B3}"/>
    <dgm:cxn modelId="{223AD722-983B-4B36-A014-1E2650415D4E}" type="presOf" srcId="{655DC809-464A-41B4-B808-85332FF17D29}" destId="{EEF70273-2804-41F4-82F5-9048FDE5D392}" srcOrd="0" destOrd="1" presId="urn:microsoft.com/office/officeart/2005/8/layout/list1"/>
    <dgm:cxn modelId="{E093ED26-4D5C-4849-B98B-B1F710A183A6}" type="presOf" srcId="{2C5C8C35-F077-4710-9F8C-DF3D1B9A231C}" destId="{00F6C10F-8044-4EDB-9BF5-250542F2EE87}" srcOrd="0" destOrd="0" presId="urn:microsoft.com/office/officeart/2005/8/layout/list1"/>
    <dgm:cxn modelId="{7C7ADE0A-C7AA-40B9-8506-637F52DB5F17}" type="presParOf" srcId="{00F6C10F-8044-4EDB-9BF5-250542F2EE87}" destId="{4AC3D653-F832-4D2C-AFE7-D4A6DA347496}" srcOrd="0" destOrd="0" presId="urn:microsoft.com/office/officeart/2005/8/layout/list1"/>
    <dgm:cxn modelId="{81CA57D5-A729-46C9-A7D5-32B6CD7CE6F4}" type="presParOf" srcId="{4AC3D653-F832-4D2C-AFE7-D4A6DA347496}" destId="{294683C9-24DF-46A0-B762-427606BA11C1}" srcOrd="0" destOrd="0" presId="urn:microsoft.com/office/officeart/2005/8/layout/list1"/>
    <dgm:cxn modelId="{704B81E9-C7FC-4C08-AC4D-E0417FCF4AE2}" type="presParOf" srcId="{4AC3D653-F832-4D2C-AFE7-D4A6DA347496}" destId="{16DB9FFE-ED96-45E2-B4E2-DDEE0BBCABB7}" srcOrd="1" destOrd="0" presId="urn:microsoft.com/office/officeart/2005/8/layout/list1"/>
    <dgm:cxn modelId="{CF040186-082F-4993-B6B5-FC891207CACC}" type="presParOf" srcId="{00F6C10F-8044-4EDB-9BF5-250542F2EE87}" destId="{B0F76D5B-B41C-43DB-8988-0F926211900D}" srcOrd="1" destOrd="0" presId="urn:microsoft.com/office/officeart/2005/8/layout/list1"/>
    <dgm:cxn modelId="{E649FC69-9292-4BDB-89F8-7CDC29735C27}" type="presParOf" srcId="{00F6C10F-8044-4EDB-9BF5-250542F2EE87}" destId="{45E4B7C4-1219-4FA0-B3D0-7E8D4A9A8912}" srcOrd="2" destOrd="0" presId="urn:microsoft.com/office/officeart/2005/8/layout/list1"/>
    <dgm:cxn modelId="{4830A167-31B1-4118-BE1A-CD4A5B19200E}" type="presParOf" srcId="{00F6C10F-8044-4EDB-9BF5-250542F2EE87}" destId="{BBC28C6D-69F3-4024-B4BA-5E1601FC47BF}" srcOrd="3" destOrd="0" presId="urn:microsoft.com/office/officeart/2005/8/layout/list1"/>
    <dgm:cxn modelId="{93BFBCFC-C829-47ED-9D00-6FF54A4DFB43}" type="presParOf" srcId="{00F6C10F-8044-4EDB-9BF5-250542F2EE87}" destId="{AB5247D9-3C0C-4B9B-B781-A6249FBF5C3C}" srcOrd="4" destOrd="0" presId="urn:microsoft.com/office/officeart/2005/8/layout/list1"/>
    <dgm:cxn modelId="{9F92F21C-70ED-4577-8CB9-0CA50C006EC3}" type="presParOf" srcId="{AB5247D9-3C0C-4B9B-B781-A6249FBF5C3C}" destId="{87AC4BBD-D5E5-43EB-B37C-2292F8831E27}" srcOrd="0" destOrd="0" presId="urn:microsoft.com/office/officeart/2005/8/layout/list1"/>
    <dgm:cxn modelId="{830845AB-DFF1-40CD-A3E0-911BD6408DD6}" type="presParOf" srcId="{AB5247D9-3C0C-4B9B-B781-A6249FBF5C3C}" destId="{22EED33B-D575-41CE-ADCE-AA21D3B2C01A}" srcOrd="1" destOrd="0" presId="urn:microsoft.com/office/officeart/2005/8/layout/list1"/>
    <dgm:cxn modelId="{10C19664-C774-47E3-91FD-37BB4920C8C8}" type="presParOf" srcId="{00F6C10F-8044-4EDB-9BF5-250542F2EE87}" destId="{27CA7E5C-5153-4A3C-910C-9508B46FF301}" srcOrd="5" destOrd="0" presId="urn:microsoft.com/office/officeart/2005/8/layout/list1"/>
    <dgm:cxn modelId="{A14EC150-7E24-4971-9B13-9C8DC12679AF}" type="presParOf" srcId="{00F6C10F-8044-4EDB-9BF5-250542F2EE87}" destId="{EEF70273-2804-41F4-82F5-9048FDE5D39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C5C8C35-F077-4710-9F8C-DF3D1B9A231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830F952-13BB-48EB-8285-ED58729C331A}">
      <dgm:prSet custT="1"/>
      <dgm:spPr/>
      <dgm:t>
        <a:bodyPr/>
        <a:lstStyle/>
        <a:p>
          <a:r>
            <a:rPr lang="en-US" sz="2000" b="0" dirty="0"/>
            <a:t>Self-closing doors</a:t>
          </a:r>
        </a:p>
      </dgm:t>
    </dgm:pt>
    <dgm:pt modelId="{7CE4E79E-20A4-436C-A674-7D48F8D34B2C}" type="parTrans" cxnId="{3C014FFB-7BBF-4C72-83DD-3D5CA7F0327B}">
      <dgm:prSet/>
      <dgm:spPr/>
      <dgm:t>
        <a:bodyPr/>
        <a:lstStyle/>
        <a:p>
          <a:endParaRPr lang="en-US"/>
        </a:p>
      </dgm:t>
    </dgm:pt>
    <dgm:pt modelId="{D8777B7B-560C-4FC4-8581-ED36CF12BA42}" type="sibTrans" cxnId="{3C014FFB-7BBF-4C72-83DD-3D5CA7F0327B}">
      <dgm:prSet/>
      <dgm:spPr/>
      <dgm:t>
        <a:bodyPr/>
        <a:lstStyle/>
        <a:p>
          <a:endParaRPr lang="en-US"/>
        </a:p>
      </dgm:t>
    </dgm:pt>
    <dgm:pt modelId="{698D0A41-7070-46F2-AC29-6334EB2DBC3F}">
      <dgm:prSet custT="1"/>
      <dgm:spPr/>
      <dgm:t>
        <a:bodyPr/>
        <a:lstStyle/>
        <a:p>
          <a:r>
            <a:rPr lang="en-US" sz="1800" b="0" dirty="0"/>
            <a:t>Walls separating connected buildings</a:t>
          </a:r>
        </a:p>
      </dgm:t>
    </dgm:pt>
    <dgm:pt modelId="{A55F5960-4CAB-4328-9881-D4659CAA704E}" type="parTrans" cxnId="{B9577E99-ABEA-4FC2-A8C9-2F09441592C5}">
      <dgm:prSet/>
      <dgm:spPr/>
      <dgm:t>
        <a:bodyPr/>
        <a:lstStyle/>
        <a:p>
          <a:endParaRPr lang="en-US"/>
        </a:p>
      </dgm:t>
    </dgm:pt>
    <dgm:pt modelId="{B258AA7A-DBD2-4254-ACB8-8EE861842A5A}" type="sibTrans" cxnId="{B9577E99-ABEA-4FC2-A8C9-2F09441592C5}">
      <dgm:prSet/>
      <dgm:spPr/>
      <dgm:t>
        <a:bodyPr/>
        <a:lstStyle/>
        <a:p>
          <a:endParaRPr lang="en-US"/>
        </a:p>
      </dgm:t>
    </dgm:pt>
    <dgm:pt modelId="{BFD7390C-BC85-4B6D-A8CD-11DE8AE4F7CD}">
      <dgm:prSet custT="1"/>
      <dgm:spPr/>
      <dgm:t>
        <a:bodyPr/>
        <a:lstStyle/>
        <a:p>
          <a:r>
            <a:rPr lang="en-US" sz="1800" b="0" dirty="0"/>
            <a:t>Walls that separate two different occupancy use groups</a:t>
          </a:r>
        </a:p>
      </dgm:t>
    </dgm:pt>
    <dgm:pt modelId="{48E8B337-35B6-4111-8447-C0AC12A382E7}" type="parTrans" cxnId="{3DE46638-C777-4349-B461-16A1F06695D6}">
      <dgm:prSet/>
      <dgm:spPr/>
      <dgm:t>
        <a:bodyPr/>
        <a:lstStyle/>
        <a:p>
          <a:endParaRPr lang="en-US"/>
        </a:p>
      </dgm:t>
    </dgm:pt>
    <dgm:pt modelId="{0F04A0B6-A0B6-4ACE-B4CF-82DD7C1715D7}" type="sibTrans" cxnId="{3DE46638-C777-4349-B461-16A1F06695D6}">
      <dgm:prSet/>
      <dgm:spPr/>
      <dgm:t>
        <a:bodyPr/>
        <a:lstStyle/>
        <a:p>
          <a:endParaRPr lang="en-US"/>
        </a:p>
      </dgm:t>
    </dgm:pt>
    <dgm:pt modelId="{97BEF1B0-7AF2-42CC-BB0B-FDDA81BFDF22}">
      <dgm:prSet custT="1"/>
      <dgm:spPr/>
      <dgm:t>
        <a:bodyPr/>
        <a:lstStyle/>
        <a:p>
          <a:r>
            <a:rPr lang="en-US" sz="1800" b="0" dirty="0"/>
            <a:t>Usually held open by magnetic devices</a:t>
          </a:r>
        </a:p>
      </dgm:t>
    </dgm:pt>
    <dgm:pt modelId="{A1D1E450-DA53-40C0-9BD0-0D090C70D7A7}" type="parTrans" cxnId="{CBFF8F1F-5DC6-4496-9A23-F4453C1DBFA4}">
      <dgm:prSet/>
      <dgm:spPr/>
      <dgm:t>
        <a:bodyPr/>
        <a:lstStyle/>
        <a:p>
          <a:endParaRPr lang="en-US"/>
        </a:p>
      </dgm:t>
    </dgm:pt>
    <dgm:pt modelId="{905776DF-60E1-46F3-9428-25D5E6191040}" type="sibTrans" cxnId="{CBFF8F1F-5DC6-4496-9A23-F4453C1DBFA4}">
      <dgm:prSet/>
      <dgm:spPr/>
      <dgm:t>
        <a:bodyPr/>
        <a:lstStyle/>
        <a:p>
          <a:endParaRPr lang="en-US"/>
        </a:p>
      </dgm:t>
    </dgm:pt>
    <dgm:pt modelId="{60CBF4E7-CD21-405E-9499-2DE0FD9B5FCD}">
      <dgm:prSet custT="1"/>
      <dgm:spPr/>
      <dgm:t>
        <a:bodyPr/>
        <a:lstStyle/>
        <a:p>
          <a:r>
            <a:rPr lang="en-US" sz="1800" b="0" dirty="0"/>
            <a:t>Close automatically to provide a smoke or fire barrier in a fire-barrier wall</a:t>
          </a:r>
        </a:p>
      </dgm:t>
    </dgm:pt>
    <dgm:pt modelId="{715B5757-D9BB-45AC-A68E-F7606E8C2501}" type="parTrans" cxnId="{9C54A399-B69A-445F-94A1-53312AA4DA36}">
      <dgm:prSet/>
      <dgm:spPr/>
      <dgm:t>
        <a:bodyPr/>
        <a:lstStyle/>
        <a:p>
          <a:endParaRPr lang="en-US"/>
        </a:p>
      </dgm:t>
    </dgm:pt>
    <dgm:pt modelId="{7C525681-983D-45EA-8A45-480AC8982A28}" type="sibTrans" cxnId="{9C54A399-B69A-445F-94A1-53312AA4DA36}">
      <dgm:prSet/>
      <dgm:spPr/>
      <dgm:t>
        <a:bodyPr/>
        <a:lstStyle/>
        <a:p>
          <a:endParaRPr lang="en-US"/>
        </a:p>
      </dgm:t>
    </dgm:pt>
    <dgm:pt modelId="{1489E1F7-20C5-4173-ACCA-6485FFA519C9}">
      <dgm:prSet custT="1"/>
      <dgm:spPr>
        <a:solidFill>
          <a:schemeClr val="accent6">
            <a:lumMod val="50000"/>
          </a:schemeClr>
        </a:solidFill>
      </dgm:spPr>
      <dgm:t>
        <a:bodyPr/>
        <a:lstStyle/>
        <a:p>
          <a:r>
            <a:rPr lang="en-US" sz="2000" b="0" dirty="0"/>
            <a:t>Examples</a:t>
          </a:r>
        </a:p>
      </dgm:t>
    </dgm:pt>
    <dgm:pt modelId="{FF515B98-B5CD-4930-9080-06DBDDAFCF3A}" type="parTrans" cxnId="{59B00B23-D900-4D4D-9555-F8761CE6CE9B}">
      <dgm:prSet/>
      <dgm:spPr/>
      <dgm:t>
        <a:bodyPr/>
        <a:lstStyle/>
        <a:p>
          <a:endParaRPr lang="en-US"/>
        </a:p>
      </dgm:t>
    </dgm:pt>
    <dgm:pt modelId="{F3E1C931-5E5D-448D-932E-13699BFF5E97}" type="sibTrans" cxnId="{59B00B23-D900-4D4D-9555-F8761CE6CE9B}">
      <dgm:prSet/>
      <dgm:spPr/>
      <dgm:t>
        <a:bodyPr/>
        <a:lstStyle/>
        <a:p>
          <a:endParaRPr lang="en-US"/>
        </a:p>
      </dgm:t>
    </dgm:pt>
    <dgm:pt modelId="{58DE918F-5EEE-4B54-A9B5-EEC5088D3FC5}">
      <dgm:prSet custT="1"/>
      <dgm:spPr/>
      <dgm:t>
        <a:bodyPr/>
        <a:lstStyle/>
        <a:p>
          <a:r>
            <a:rPr lang="en-US" sz="1800" b="0" dirty="0"/>
            <a:t>Openings into mechanical or electrical spaces</a:t>
          </a:r>
        </a:p>
      </dgm:t>
    </dgm:pt>
    <dgm:pt modelId="{A7C53086-FA91-41E0-8881-9AC883A4C6EA}" type="parTrans" cxnId="{6505B623-35E2-408F-98C2-AAF5D57A14AA}">
      <dgm:prSet/>
      <dgm:spPr/>
      <dgm:t>
        <a:bodyPr/>
        <a:lstStyle/>
        <a:p>
          <a:endParaRPr lang="en-US"/>
        </a:p>
      </dgm:t>
    </dgm:pt>
    <dgm:pt modelId="{C2FD1364-7E5A-4E01-BCE7-E7A509B2066A}" type="sibTrans" cxnId="{6505B623-35E2-408F-98C2-AAF5D57A14AA}">
      <dgm:prSet/>
      <dgm:spPr/>
      <dgm:t>
        <a:bodyPr/>
        <a:lstStyle/>
        <a:p>
          <a:endParaRPr lang="en-US"/>
        </a:p>
      </dgm:t>
    </dgm:pt>
    <dgm:pt modelId="{00F6C10F-8044-4EDB-9BF5-250542F2EE87}" type="pres">
      <dgm:prSet presAssocID="{2C5C8C35-F077-4710-9F8C-DF3D1B9A231C}" presName="linear" presStyleCnt="0">
        <dgm:presLayoutVars>
          <dgm:dir/>
          <dgm:animLvl val="lvl"/>
          <dgm:resizeHandles val="exact"/>
        </dgm:presLayoutVars>
      </dgm:prSet>
      <dgm:spPr/>
      <dgm:t>
        <a:bodyPr/>
        <a:lstStyle/>
        <a:p>
          <a:endParaRPr lang="en-US"/>
        </a:p>
      </dgm:t>
    </dgm:pt>
    <dgm:pt modelId="{4AC3D653-F832-4D2C-AFE7-D4A6DA347496}" type="pres">
      <dgm:prSet presAssocID="{F830F952-13BB-48EB-8285-ED58729C331A}" presName="parentLin" presStyleCnt="0"/>
      <dgm:spPr/>
    </dgm:pt>
    <dgm:pt modelId="{294683C9-24DF-46A0-B762-427606BA11C1}" type="pres">
      <dgm:prSet presAssocID="{F830F952-13BB-48EB-8285-ED58729C331A}" presName="parentLeftMargin" presStyleLbl="node1" presStyleIdx="0" presStyleCnt="2"/>
      <dgm:spPr/>
      <dgm:t>
        <a:bodyPr/>
        <a:lstStyle/>
        <a:p>
          <a:endParaRPr lang="en-US"/>
        </a:p>
      </dgm:t>
    </dgm:pt>
    <dgm:pt modelId="{16DB9FFE-ED96-45E2-B4E2-DDEE0BBCABB7}" type="pres">
      <dgm:prSet presAssocID="{F830F952-13BB-48EB-8285-ED58729C331A}" presName="parentText" presStyleLbl="node1" presStyleIdx="0" presStyleCnt="2">
        <dgm:presLayoutVars>
          <dgm:chMax val="0"/>
          <dgm:bulletEnabled val="1"/>
        </dgm:presLayoutVars>
      </dgm:prSet>
      <dgm:spPr/>
      <dgm:t>
        <a:bodyPr/>
        <a:lstStyle/>
        <a:p>
          <a:endParaRPr lang="en-US"/>
        </a:p>
      </dgm:t>
    </dgm:pt>
    <dgm:pt modelId="{B0F76D5B-B41C-43DB-8988-0F926211900D}" type="pres">
      <dgm:prSet presAssocID="{F830F952-13BB-48EB-8285-ED58729C331A}" presName="negativeSpace" presStyleCnt="0"/>
      <dgm:spPr/>
    </dgm:pt>
    <dgm:pt modelId="{45E4B7C4-1219-4FA0-B3D0-7E8D4A9A8912}" type="pres">
      <dgm:prSet presAssocID="{F830F952-13BB-48EB-8285-ED58729C331A}" presName="childText" presStyleLbl="conFgAcc1" presStyleIdx="0" presStyleCnt="2">
        <dgm:presLayoutVars>
          <dgm:bulletEnabled val="1"/>
        </dgm:presLayoutVars>
      </dgm:prSet>
      <dgm:spPr/>
      <dgm:t>
        <a:bodyPr/>
        <a:lstStyle/>
        <a:p>
          <a:endParaRPr lang="en-US"/>
        </a:p>
      </dgm:t>
    </dgm:pt>
    <dgm:pt modelId="{BBC28C6D-69F3-4024-B4BA-5E1601FC47BF}" type="pres">
      <dgm:prSet presAssocID="{D8777B7B-560C-4FC4-8581-ED36CF12BA42}" presName="spaceBetweenRectangles" presStyleCnt="0"/>
      <dgm:spPr/>
    </dgm:pt>
    <dgm:pt modelId="{53A4A6A2-DC93-48E2-BF05-8488F7BC42A9}" type="pres">
      <dgm:prSet presAssocID="{1489E1F7-20C5-4173-ACCA-6485FFA519C9}" presName="parentLin" presStyleCnt="0"/>
      <dgm:spPr/>
    </dgm:pt>
    <dgm:pt modelId="{9F942930-6366-4030-B73B-4644616B02CE}" type="pres">
      <dgm:prSet presAssocID="{1489E1F7-20C5-4173-ACCA-6485FFA519C9}" presName="parentLeftMargin" presStyleLbl="node1" presStyleIdx="0" presStyleCnt="2"/>
      <dgm:spPr/>
      <dgm:t>
        <a:bodyPr/>
        <a:lstStyle/>
        <a:p>
          <a:endParaRPr lang="en-US"/>
        </a:p>
      </dgm:t>
    </dgm:pt>
    <dgm:pt modelId="{12C1DCC7-104A-426C-A18A-DA45B22E0A7C}" type="pres">
      <dgm:prSet presAssocID="{1489E1F7-20C5-4173-ACCA-6485FFA519C9}" presName="parentText" presStyleLbl="node1" presStyleIdx="1" presStyleCnt="2">
        <dgm:presLayoutVars>
          <dgm:chMax val="0"/>
          <dgm:bulletEnabled val="1"/>
        </dgm:presLayoutVars>
      </dgm:prSet>
      <dgm:spPr/>
      <dgm:t>
        <a:bodyPr/>
        <a:lstStyle/>
        <a:p>
          <a:endParaRPr lang="en-US"/>
        </a:p>
      </dgm:t>
    </dgm:pt>
    <dgm:pt modelId="{4CF54AD0-B295-4DA4-B9AD-691156242E0A}" type="pres">
      <dgm:prSet presAssocID="{1489E1F7-20C5-4173-ACCA-6485FFA519C9}" presName="negativeSpace" presStyleCnt="0"/>
      <dgm:spPr/>
    </dgm:pt>
    <dgm:pt modelId="{AAF016C6-F0D4-47EF-82D7-FECD72D4D04F}" type="pres">
      <dgm:prSet presAssocID="{1489E1F7-20C5-4173-ACCA-6485FFA519C9}" presName="childText" presStyleLbl="conFgAcc1" presStyleIdx="1" presStyleCnt="2">
        <dgm:presLayoutVars>
          <dgm:bulletEnabled val="1"/>
        </dgm:presLayoutVars>
      </dgm:prSet>
      <dgm:spPr/>
      <dgm:t>
        <a:bodyPr/>
        <a:lstStyle/>
        <a:p>
          <a:endParaRPr lang="en-US"/>
        </a:p>
      </dgm:t>
    </dgm:pt>
  </dgm:ptLst>
  <dgm:cxnLst>
    <dgm:cxn modelId="{CBFF8F1F-5DC6-4496-9A23-F4453C1DBFA4}" srcId="{F830F952-13BB-48EB-8285-ED58729C331A}" destId="{97BEF1B0-7AF2-42CC-BB0B-FDDA81BFDF22}" srcOrd="0" destOrd="0" parTransId="{A1D1E450-DA53-40C0-9BD0-0D090C70D7A7}" sibTransId="{905776DF-60E1-46F3-9428-25D5E6191040}"/>
    <dgm:cxn modelId="{6505B623-35E2-408F-98C2-AAF5D57A14AA}" srcId="{1489E1F7-20C5-4173-ACCA-6485FFA519C9}" destId="{58DE918F-5EEE-4B54-A9B5-EEC5088D3FC5}" srcOrd="0" destOrd="0" parTransId="{A7C53086-FA91-41E0-8881-9AC883A4C6EA}" sibTransId="{C2FD1364-7E5A-4E01-BCE7-E7A509B2066A}"/>
    <dgm:cxn modelId="{F1FC3E65-674D-44A4-A4DC-464D7506D0FD}" type="presOf" srcId="{1489E1F7-20C5-4173-ACCA-6485FFA519C9}" destId="{12C1DCC7-104A-426C-A18A-DA45B22E0A7C}" srcOrd="1" destOrd="0" presId="urn:microsoft.com/office/officeart/2005/8/layout/list1"/>
    <dgm:cxn modelId="{3C014FFB-7BBF-4C72-83DD-3D5CA7F0327B}" srcId="{2C5C8C35-F077-4710-9F8C-DF3D1B9A231C}" destId="{F830F952-13BB-48EB-8285-ED58729C331A}" srcOrd="0" destOrd="0" parTransId="{7CE4E79E-20A4-436C-A674-7D48F8D34B2C}" sibTransId="{D8777B7B-560C-4FC4-8581-ED36CF12BA42}"/>
    <dgm:cxn modelId="{59B00B23-D900-4D4D-9555-F8761CE6CE9B}" srcId="{2C5C8C35-F077-4710-9F8C-DF3D1B9A231C}" destId="{1489E1F7-20C5-4173-ACCA-6485FFA519C9}" srcOrd="1" destOrd="0" parTransId="{FF515B98-B5CD-4930-9080-06DBDDAFCF3A}" sibTransId="{F3E1C931-5E5D-448D-932E-13699BFF5E97}"/>
    <dgm:cxn modelId="{44C0EA4D-23FC-4875-89B5-00EE759874C2}" type="presOf" srcId="{97BEF1B0-7AF2-42CC-BB0B-FDDA81BFDF22}" destId="{45E4B7C4-1219-4FA0-B3D0-7E8D4A9A8912}" srcOrd="0" destOrd="0" presId="urn:microsoft.com/office/officeart/2005/8/layout/list1"/>
    <dgm:cxn modelId="{447956C3-BCC2-4C2F-A7D1-F6E4C0C764FB}" type="presOf" srcId="{1489E1F7-20C5-4173-ACCA-6485FFA519C9}" destId="{9F942930-6366-4030-B73B-4644616B02CE}" srcOrd="0" destOrd="0" presId="urn:microsoft.com/office/officeart/2005/8/layout/list1"/>
    <dgm:cxn modelId="{F4652903-2C9F-4B65-9F52-C73E88E21B84}" type="presOf" srcId="{F830F952-13BB-48EB-8285-ED58729C331A}" destId="{294683C9-24DF-46A0-B762-427606BA11C1}" srcOrd="0" destOrd="0" presId="urn:microsoft.com/office/officeart/2005/8/layout/list1"/>
    <dgm:cxn modelId="{D0959E3A-D504-421B-A157-61976760EEC4}" type="presOf" srcId="{60CBF4E7-CD21-405E-9499-2DE0FD9B5FCD}" destId="{45E4B7C4-1219-4FA0-B3D0-7E8D4A9A8912}" srcOrd="0" destOrd="1" presId="urn:microsoft.com/office/officeart/2005/8/layout/list1"/>
    <dgm:cxn modelId="{A2614674-7E25-40A9-AEDA-26D8E322A3BC}" type="presOf" srcId="{BFD7390C-BC85-4B6D-A8CD-11DE8AE4F7CD}" destId="{AAF016C6-F0D4-47EF-82D7-FECD72D4D04F}" srcOrd="0" destOrd="2" presId="urn:microsoft.com/office/officeart/2005/8/layout/list1"/>
    <dgm:cxn modelId="{CEED696B-821B-4F49-9B32-B7E73C21B630}" type="presOf" srcId="{F830F952-13BB-48EB-8285-ED58729C331A}" destId="{16DB9FFE-ED96-45E2-B4E2-DDEE0BBCABB7}" srcOrd="1" destOrd="0" presId="urn:microsoft.com/office/officeart/2005/8/layout/list1"/>
    <dgm:cxn modelId="{5712F993-E497-46E8-A8BC-F4823DA82575}" type="presOf" srcId="{2C5C8C35-F077-4710-9F8C-DF3D1B9A231C}" destId="{00F6C10F-8044-4EDB-9BF5-250542F2EE87}" srcOrd="0" destOrd="0" presId="urn:microsoft.com/office/officeart/2005/8/layout/list1"/>
    <dgm:cxn modelId="{B9577E99-ABEA-4FC2-A8C9-2F09441592C5}" srcId="{1489E1F7-20C5-4173-ACCA-6485FFA519C9}" destId="{698D0A41-7070-46F2-AC29-6334EB2DBC3F}" srcOrd="1" destOrd="0" parTransId="{A55F5960-4CAB-4328-9881-D4659CAA704E}" sibTransId="{B258AA7A-DBD2-4254-ACB8-8EE861842A5A}"/>
    <dgm:cxn modelId="{3DE46638-C777-4349-B461-16A1F06695D6}" srcId="{1489E1F7-20C5-4173-ACCA-6485FFA519C9}" destId="{BFD7390C-BC85-4B6D-A8CD-11DE8AE4F7CD}" srcOrd="2" destOrd="0" parTransId="{48E8B337-35B6-4111-8447-C0AC12A382E7}" sibTransId="{0F04A0B6-A0B6-4ACE-B4CF-82DD7C1715D7}"/>
    <dgm:cxn modelId="{D6B38D11-0135-4AE0-BF92-3F22B279EF36}" type="presOf" srcId="{698D0A41-7070-46F2-AC29-6334EB2DBC3F}" destId="{AAF016C6-F0D4-47EF-82D7-FECD72D4D04F}" srcOrd="0" destOrd="1" presId="urn:microsoft.com/office/officeart/2005/8/layout/list1"/>
    <dgm:cxn modelId="{66CA3611-91D1-4556-8FEE-9329BA2321C7}" type="presOf" srcId="{58DE918F-5EEE-4B54-A9B5-EEC5088D3FC5}" destId="{AAF016C6-F0D4-47EF-82D7-FECD72D4D04F}" srcOrd="0" destOrd="0" presId="urn:microsoft.com/office/officeart/2005/8/layout/list1"/>
    <dgm:cxn modelId="{9C54A399-B69A-445F-94A1-53312AA4DA36}" srcId="{F830F952-13BB-48EB-8285-ED58729C331A}" destId="{60CBF4E7-CD21-405E-9499-2DE0FD9B5FCD}" srcOrd="1" destOrd="0" parTransId="{715B5757-D9BB-45AC-A68E-F7606E8C2501}" sibTransId="{7C525681-983D-45EA-8A45-480AC8982A28}"/>
    <dgm:cxn modelId="{C03023E1-9B97-42B8-86EE-DFF56C22431B}" type="presParOf" srcId="{00F6C10F-8044-4EDB-9BF5-250542F2EE87}" destId="{4AC3D653-F832-4D2C-AFE7-D4A6DA347496}" srcOrd="0" destOrd="0" presId="urn:microsoft.com/office/officeart/2005/8/layout/list1"/>
    <dgm:cxn modelId="{5763E6DB-27EF-4560-8656-FF57046DAA69}" type="presParOf" srcId="{4AC3D653-F832-4D2C-AFE7-D4A6DA347496}" destId="{294683C9-24DF-46A0-B762-427606BA11C1}" srcOrd="0" destOrd="0" presId="urn:microsoft.com/office/officeart/2005/8/layout/list1"/>
    <dgm:cxn modelId="{D500F4C5-5C17-4D3A-BAD1-7EB125403631}" type="presParOf" srcId="{4AC3D653-F832-4D2C-AFE7-D4A6DA347496}" destId="{16DB9FFE-ED96-45E2-B4E2-DDEE0BBCABB7}" srcOrd="1" destOrd="0" presId="urn:microsoft.com/office/officeart/2005/8/layout/list1"/>
    <dgm:cxn modelId="{C0A77946-E7BF-4B17-A7ED-056D56D35C44}" type="presParOf" srcId="{00F6C10F-8044-4EDB-9BF5-250542F2EE87}" destId="{B0F76D5B-B41C-43DB-8988-0F926211900D}" srcOrd="1" destOrd="0" presId="urn:microsoft.com/office/officeart/2005/8/layout/list1"/>
    <dgm:cxn modelId="{E4CD1BE1-A85E-4599-9571-E9837E72615B}" type="presParOf" srcId="{00F6C10F-8044-4EDB-9BF5-250542F2EE87}" destId="{45E4B7C4-1219-4FA0-B3D0-7E8D4A9A8912}" srcOrd="2" destOrd="0" presId="urn:microsoft.com/office/officeart/2005/8/layout/list1"/>
    <dgm:cxn modelId="{BFEF2173-B5AB-4C64-9926-F7F71D5A2DE7}" type="presParOf" srcId="{00F6C10F-8044-4EDB-9BF5-250542F2EE87}" destId="{BBC28C6D-69F3-4024-B4BA-5E1601FC47BF}" srcOrd="3" destOrd="0" presId="urn:microsoft.com/office/officeart/2005/8/layout/list1"/>
    <dgm:cxn modelId="{FEEAE65B-C396-4672-9650-6F99466307CE}" type="presParOf" srcId="{00F6C10F-8044-4EDB-9BF5-250542F2EE87}" destId="{53A4A6A2-DC93-48E2-BF05-8488F7BC42A9}" srcOrd="4" destOrd="0" presId="urn:microsoft.com/office/officeart/2005/8/layout/list1"/>
    <dgm:cxn modelId="{2D4E7AD9-05F3-43DC-A5E6-55A741175E1D}" type="presParOf" srcId="{53A4A6A2-DC93-48E2-BF05-8488F7BC42A9}" destId="{9F942930-6366-4030-B73B-4644616B02CE}" srcOrd="0" destOrd="0" presId="urn:microsoft.com/office/officeart/2005/8/layout/list1"/>
    <dgm:cxn modelId="{7663D2B8-DEBC-4B11-93F2-3F44494CA9C3}" type="presParOf" srcId="{53A4A6A2-DC93-48E2-BF05-8488F7BC42A9}" destId="{12C1DCC7-104A-426C-A18A-DA45B22E0A7C}" srcOrd="1" destOrd="0" presId="urn:microsoft.com/office/officeart/2005/8/layout/list1"/>
    <dgm:cxn modelId="{5F430949-C984-42CB-8FE6-8821F2C767E1}" type="presParOf" srcId="{00F6C10F-8044-4EDB-9BF5-250542F2EE87}" destId="{4CF54AD0-B295-4DA4-B9AD-691156242E0A}" srcOrd="5" destOrd="0" presId="urn:microsoft.com/office/officeart/2005/8/layout/list1"/>
    <dgm:cxn modelId="{88CD7652-5397-4CD2-87F2-A825B5D4FE32}" type="presParOf" srcId="{00F6C10F-8044-4EDB-9BF5-250542F2EE87}" destId="{AAF016C6-F0D4-47EF-82D7-FECD72D4D04F}"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C5C8C35-F077-4710-9F8C-DF3D1B9A231C}"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F830F952-13BB-48EB-8285-ED58729C331A}">
      <dgm:prSet custT="1"/>
      <dgm:spPr/>
      <dgm:t>
        <a:bodyPr/>
        <a:lstStyle/>
        <a:p>
          <a:r>
            <a:rPr lang="en-US" sz="1800" b="0" dirty="0"/>
            <a:t>Operation of locks on the egress side of the security bars must conform to the requirements for exit doors</a:t>
          </a:r>
        </a:p>
      </dgm:t>
    </dgm:pt>
    <dgm:pt modelId="{7CE4E79E-20A4-436C-A674-7D48F8D34B2C}" type="parTrans" cxnId="{3C014FFB-7BBF-4C72-83DD-3D5CA7F0327B}">
      <dgm:prSet/>
      <dgm:spPr/>
      <dgm:t>
        <a:bodyPr/>
        <a:lstStyle/>
        <a:p>
          <a:endParaRPr lang="en-US"/>
        </a:p>
      </dgm:t>
    </dgm:pt>
    <dgm:pt modelId="{D8777B7B-560C-4FC4-8581-ED36CF12BA42}" type="sibTrans" cxnId="{3C014FFB-7BBF-4C72-83DD-3D5CA7F0327B}">
      <dgm:prSet/>
      <dgm:spPr/>
      <dgm:t>
        <a:bodyPr/>
        <a:lstStyle/>
        <a:p>
          <a:endParaRPr lang="en-US"/>
        </a:p>
      </dgm:t>
    </dgm:pt>
    <dgm:pt modelId="{B5AAED16-D681-47BC-8A4A-8C532CDDEFE8}">
      <dgm:prSet custT="1"/>
      <dgm:spPr/>
      <dgm:t>
        <a:bodyPr/>
        <a:lstStyle/>
        <a:p>
          <a:r>
            <a:rPr lang="en-US" sz="1800" b="0" dirty="0"/>
            <a:t>Horizontal sliding or vertical security grilles at the main exit must be operable from the inside without the use of a key</a:t>
          </a:r>
        </a:p>
      </dgm:t>
    </dgm:pt>
    <dgm:pt modelId="{E82A148E-C0F2-4123-9A8E-D87FB847FE8A}" type="parTrans" cxnId="{A3264D11-5862-400A-AADD-130AC85AA0BA}">
      <dgm:prSet/>
      <dgm:spPr/>
      <dgm:t>
        <a:bodyPr/>
        <a:lstStyle/>
        <a:p>
          <a:endParaRPr lang="en-US"/>
        </a:p>
      </dgm:t>
    </dgm:pt>
    <dgm:pt modelId="{4F8D2AC8-50F2-4126-8471-2BE27EB46B7C}" type="sibTrans" cxnId="{A3264D11-5862-400A-AADD-130AC85AA0BA}">
      <dgm:prSet/>
      <dgm:spPr/>
      <dgm:t>
        <a:bodyPr/>
        <a:lstStyle/>
        <a:p>
          <a:endParaRPr lang="en-US"/>
        </a:p>
      </dgm:t>
    </dgm:pt>
    <dgm:pt modelId="{59766C82-87ED-4893-A6EF-1379F9C01E27}">
      <dgm:prSet custT="1"/>
      <dgm:spPr/>
      <dgm:t>
        <a:bodyPr/>
        <a:lstStyle/>
        <a:p>
          <a:r>
            <a:rPr lang="en-US" sz="1800" b="0" dirty="0"/>
            <a:t>Where two or more exits are required, no more than half of the exists can be equipped with security grilles</a:t>
          </a:r>
        </a:p>
      </dgm:t>
    </dgm:pt>
    <dgm:pt modelId="{DAD2303A-25C1-402D-BFE4-62F881F854F8}" type="parTrans" cxnId="{6B551B97-D473-4AC1-B804-EDF972D96DC2}">
      <dgm:prSet/>
      <dgm:spPr/>
      <dgm:t>
        <a:bodyPr/>
        <a:lstStyle/>
        <a:p>
          <a:endParaRPr lang="en-US"/>
        </a:p>
      </dgm:t>
    </dgm:pt>
    <dgm:pt modelId="{3B72BCD6-561C-471F-A076-36593CDA8BE5}" type="sibTrans" cxnId="{6B551B97-D473-4AC1-B804-EDF972D96DC2}">
      <dgm:prSet/>
      <dgm:spPr/>
      <dgm:t>
        <a:bodyPr/>
        <a:lstStyle/>
        <a:p>
          <a:endParaRPr lang="en-US"/>
        </a:p>
      </dgm:t>
    </dgm:pt>
    <dgm:pt modelId="{B4BF4DED-ED78-4843-A5CF-96B405CB7526}">
      <dgm:prSet custT="1"/>
      <dgm:spPr/>
      <dgm:t>
        <a:bodyPr/>
        <a:lstStyle/>
        <a:p>
          <a:r>
            <a:rPr lang="en-US" sz="1800" b="0" dirty="0"/>
            <a:t>During periods of occupancy, grilles must remain secured in the full-open position</a:t>
          </a:r>
        </a:p>
      </dgm:t>
    </dgm:pt>
    <dgm:pt modelId="{AA32BC9C-A002-44F6-8310-AEAA18DB8AF4}" type="parTrans" cxnId="{57E81E0D-158C-4A79-B673-F71989BCC0A6}">
      <dgm:prSet/>
      <dgm:spPr/>
      <dgm:t>
        <a:bodyPr/>
        <a:lstStyle/>
        <a:p>
          <a:endParaRPr lang="en-US"/>
        </a:p>
      </dgm:t>
    </dgm:pt>
    <dgm:pt modelId="{D1B65479-E41C-418E-B36D-6DF87957AC3D}" type="sibTrans" cxnId="{57E81E0D-158C-4A79-B673-F71989BCC0A6}">
      <dgm:prSet/>
      <dgm:spPr/>
      <dgm:t>
        <a:bodyPr/>
        <a:lstStyle/>
        <a:p>
          <a:endParaRPr lang="en-US"/>
        </a:p>
      </dgm:t>
    </dgm:pt>
    <dgm:pt modelId="{7FD4F486-2C65-4291-A448-580A940277E7}" type="pres">
      <dgm:prSet presAssocID="{2C5C8C35-F077-4710-9F8C-DF3D1B9A231C}" presName="linear" presStyleCnt="0">
        <dgm:presLayoutVars>
          <dgm:animLvl val="lvl"/>
          <dgm:resizeHandles val="exact"/>
        </dgm:presLayoutVars>
      </dgm:prSet>
      <dgm:spPr/>
      <dgm:t>
        <a:bodyPr/>
        <a:lstStyle/>
        <a:p>
          <a:endParaRPr lang="en-US"/>
        </a:p>
      </dgm:t>
    </dgm:pt>
    <dgm:pt modelId="{3FFC6EEB-DE79-4A46-9BF7-4B3D58A704D2}" type="pres">
      <dgm:prSet presAssocID="{F830F952-13BB-48EB-8285-ED58729C331A}" presName="parentText" presStyleLbl="node1" presStyleIdx="0" presStyleCnt="4">
        <dgm:presLayoutVars>
          <dgm:chMax val="0"/>
          <dgm:bulletEnabled val="1"/>
        </dgm:presLayoutVars>
      </dgm:prSet>
      <dgm:spPr/>
      <dgm:t>
        <a:bodyPr/>
        <a:lstStyle/>
        <a:p>
          <a:endParaRPr lang="en-US"/>
        </a:p>
      </dgm:t>
    </dgm:pt>
    <dgm:pt modelId="{E6CF3B77-D360-4CF7-AD06-F7156E650026}" type="pres">
      <dgm:prSet presAssocID="{D8777B7B-560C-4FC4-8581-ED36CF12BA42}" presName="spacer" presStyleCnt="0"/>
      <dgm:spPr/>
      <dgm:t>
        <a:bodyPr/>
        <a:lstStyle/>
        <a:p>
          <a:endParaRPr lang="en-US"/>
        </a:p>
      </dgm:t>
    </dgm:pt>
    <dgm:pt modelId="{2BA3B824-5216-4E97-96C8-2EEFAA68E443}" type="pres">
      <dgm:prSet presAssocID="{B5AAED16-D681-47BC-8A4A-8C532CDDEFE8}" presName="parentText" presStyleLbl="node1" presStyleIdx="1" presStyleCnt="4">
        <dgm:presLayoutVars>
          <dgm:chMax val="0"/>
          <dgm:bulletEnabled val="1"/>
        </dgm:presLayoutVars>
      </dgm:prSet>
      <dgm:spPr/>
      <dgm:t>
        <a:bodyPr/>
        <a:lstStyle/>
        <a:p>
          <a:endParaRPr lang="en-US"/>
        </a:p>
      </dgm:t>
    </dgm:pt>
    <dgm:pt modelId="{F710D85E-4529-4C6E-B435-3CC2DB51FCD7}" type="pres">
      <dgm:prSet presAssocID="{4F8D2AC8-50F2-4126-8471-2BE27EB46B7C}" presName="spacer" presStyleCnt="0"/>
      <dgm:spPr/>
      <dgm:t>
        <a:bodyPr/>
        <a:lstStyle/>
        <a:p>
          <a:endParaRPr lang="en-US"/>
        </a:p>
      </dgm:t>
    </dgm:pt>
    <dgm:pt modelId="{0EEF67ED-CC77-4E18-A8AD-CFEE304B47DD}" type="pres">
      <dgm:prSet presAssocID="{B4BF4DED-ED78-4843-A5CF-96B405CB7526}" presName="parentText" presStyleLbl="node1" presStyleIdx="2" presStyleCnt="4">
        <dgm:presLayoutVars>
          <dgm:chMax val="0"/>
          <dgm:bulletEnabled val="1"/>
        </dgm:presLayoutVars>
      </dgm:prSet>
      <dgm:spPr/>
      <dgm:t>
        <a:bodyPr/>
        <a:lstStyle/>
        <a:p>
          <a:endParaRPr lang="en-US"/>
        </a:p>
      </dgm:t>
    </dgm:pt>
    <dgm:pt modelId="{EBE5A932-E864-4D0E-AD10-70D6EA4D2558}" type="pres">
      <dgm:prSet presAssocID="{D1B65479-E41C-418E-B36D-6DF87957AC3D}" presName="spacer" presStyleCnt="0"/>
      <dgm:spPr/>
      <dgm:t>
        <a:bodyPr/>
        <a:lstStyle/>
        <a:p>
          <a:endParaRPr lang="en-US"/>
        </a:p>
      </dgm:t>
    </dgm:pt>
    <dgm:pt modelId="{ED406226-4CA0-4A49-A16B-730C5C0DCB51}" type="pres">
      <dgm:prSet presAssocID="{59766C82-87ED-4893-A6EF-1379F9C01E27}" presName="parentText" presStyleLbl="node1" presStyleIdx="3" presStyleCnt="4">
        <dgm:presLayoutVars>
          <dgm:chMax val="0"/>
          <dgm:bulletEnabled val="1"/>
        </dgm:presLayoutVars>
      </dgm:prSet>
      <dgm:spPr/>
      <dgm:t>
        <a:bodyPr/>
        <a:lstStyle/>
        <a:p>
          <a:endParaRPr lang="en-US"/>
        </a:p>
      </dgm:t>
    </dgm:pt>
  </dgm:ptLst>
  <dgm:cxnLst>
    <dgm:cxn modelId="{3EA088AC-882C-46CA-860D-174DF3AA3B46}" type="presOf" srcId="{B4BF4DED-ED78-4843-A5CF-96B405CB7526}" destId="{0EEF67ED-CC77-4E18-A8AD-CFEE304B47DD}" srcOrd="0" destOrd="0" presId="urn:microsoft.com/office/officeart/2005/8/layout/vList2"/>
    <dgm:cxn modelId="{5C869C3E-A6D8-4F10-8D3B-2E43AA152CF2}" type="presOf" srcId="{B5AAED16-D681-47BC-8A4A-8C532CDDEFE8}" destId="{2BA3B824-5216-4E97-96C8-2EEFAA68E443}" srcOrd="0" destOrd="0" presId="urn:microsoft.com/office/officeart/2005/8/layout/vList2"/>
    <dgm:cxn modelId="{57E81E0D-158C-4A79-B673-F71989BCC0A6}" srcId="{2C5C8C35-F077-4710-9F8C-DF3D1B9A231C}" destId="{B4BF4DED-ED78-4843-A5CF-96B405CB7526}" srcOrd="2" destOrd="0" parTransId="{AA32BC9C-A002-44F6-8310-AEAA18DB8AF4}" sibTransId="{D1B65479-E41C-418E-B36D-6DF87957AC3D}"/>
    <dgm:cxn modelId="{3C014FFB-7BBF-4C72-83DD-3D5CA7F0327B}" srcId="{2C5C8C35-F077-4710-9F8C-DF3D1B9A231C}" destId="{F830F952-13BB-48EB-8285-ED58729C331A}" srcOrd="0" destOrd="0" parTransId="{7CE4E79E-20A4-436C-A674-7D48F8D34B2C}" sibTransId="{D8777B7B-560C-4FC4-8581-ED36CF12BA42}"/>
    <dgm:cxn modelId="{A3264D11-5862-400A-AADD-130AC85AA0BA}" srcId="{2C5C8C35-F077-4710-9F8C-DF3D1B9A231C}" destId="{B5AAED16-D681-47BC-8A4A-8C532CDDEFE8}" srcOrd="1" destOrd="0" parTransId="{E82A148E-C0F2-4123-9A8E-D87FB847FE8A}" sibTransId="{4F8D2AC8-50F2-4126-8471-2BE27EB46B7C}"/>
    <dgm:cxn modelId="{4AA48DBD-3673-4D0A-AC4A-98C384250912}" type="presOf" srcId="{59766C82-87ED-4893-A6EF-1379F9C01E27}" destId="{ED406226-4CA0-4A49-A16B-730C5C0DCB51}" srcOrd="0" destOrd="0" presId="urn:microsoft.com/office/officeart/2005/8/layout/vList2"/>
    <dgm:cxn modelId="{6B551B97-D473-4AC1-B804-EDF972D96DC2}" srcId="{2C5C8C35-F077-4710-9F8C-DF3D1B9A231C}" destId="{59766C82-87ED-4893-A6EF-1379F9C01E27}" srcOrd="3" destOrd="0" parTransId="{DAD2303A-25C1-402D-BFE4-62F881F854F8}" sibTransId="{3B72BCD6-561C-471F-A076-36593CDA8BE5}"/>
    <dgm:cxn modelId="{42E712D1-23A0-406E-9203-0DE4828AB93A}" type="presOf" srcId="{2C5C8C35-F077-4710-9F8C-DF3D1B9A231C}" destId="{7FD4F486-2C65-4291-A448-580A940277E7}" srcOrd="0" destOrd="0" presId="urn:microsoft.com/office/officeart/2005/8/layout/vList2"/>
    <dgm:cxn modelId="{D22B30B3-6A69-4730-B98F-DDA2929FF7FA}" type="presOf" srcId="{F830F952-13BB-48EB-8285-ED58729C331A}" destId="{3FFC6EEB-DE79-4A46-9BF7-4B3D58A704D2}" srcOrd="0" destOrd="0" presId="urn:microsoft.com/office/officeart/2005/8/layout/vList2"/>
    <dgm:cxn modelId="{F2872D68-EEB2-43F7-B8AC-45006F3F5EA3}" type="presParOf" srcId="{7FD4F486-2C65-4291-A448-580A940277E7}" destId="{3FFC6EEB-DE79-4A46-9BF7-4B3D58A704D2}" srcOrd="0" destOrd="0" presId="urn:microsoft.com/office/officeart/2005/8/layout/vList2"/>
    <dgm:cxn modelId="{EEB9FCF1-7F27-4993-A5CB-836F8C72ABCF}" type="presParOf" srcId="{7FD4F486-2C65-4291-A448-580A940277E7}" destId="{E6CF3B77-D360-4CF7-AD06-F7156E650026}" srcOrd="1" destOrd="0" presId="urn:microsoft.com/office/officeart/2005/8/layout/vList2"/>
    <dgm:cxn modelId="{15FCD3F5-9B3F-4501-BF76-5796B8DCE206}" type="presParOf" srcId="{7FD4F486-2C65-4291-A448-580A940277E7}" destId="{2BA3B824-5216-4E97-96C8-2EEFAA68E443}" srcOrd="2" destOrd="0" presId="urn:microsoft.com/office/officeart/2005/8/layout/vList2"/>
    <dgm:cxn modelId="{340442C9-9ACE-4485-8DE1-B806F462D01F}" type="presParOf" srcId="{7FD4F486-2C65-4291-A448-580A940277E7}" destId="{F710D85E-4529-4C6E-B435-3CC2DB51FCD7}" srcOrd="3" destOrd="0" presId="urn:microsoft.com/office/officeart/2005/8/layout/vList2"/>
    <dgm:cxn modelId="{CEA5122E-00A0-4C5D-A9BA-D680D8C869F8}" type="presParOf" srcId="{7FD4F486-2C65-4291-A448-580A940277E7}" destId="{0EEF67ED-CC77-4E18-A8AD-CFEE304B47DD}" srcOrd="4" destOrd="0" presId="urn:microsoft.com/office/officeart/2005/8/layout/vList2"/>
    <dgm:cxn modelId="{D6A91F92-BDCF-42B2-80B4-349A1820BD78}" type="presParOf" srcId="{7FD4F486-2C65-4291-A448-580A940277E7}" destId="{EBE5A932-E864-4D0E-AD10-70D6EA4D2558}" srcOrd="5" destOrd="0" presId="urn:microsoft.com/office/officeart/2005/8/layout/vList2"/>
    <dgm:cxn modelId="{BD949762-335A-43DA-9E40-139FDACE94F9}" type="presParOf" srcId="{7FD4F486-2C65-4291-A448-580A940277E7}" destId="{ED406226-4CA0-4A49-A16B-730C5C0DCB5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C5C8C35-F077-4710-9F8C-DF3D1B9A231C}"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830F952-13BB-48EB-8285-ED58729C331A}">
      <dgm:prSet custT="1"/>
      <dgm:spPr/>
      <dgm:t>
        <a:bodyPr/>
        <a:lstStyle/>
        <a:p>
          <a:r>
            <a:rPr lang="en-US" sz="2000" b="0" u="none" dirty="0"/>
            <a:t>F</a:t>
          </a:r>
          <a:r>
            <a:rPr lang="x-none" sz="2000" b="0" u="none" dirty="0"/>
            <a:t>ire-resistance rating</a:t>
          </a:r>
          <a:endParaRPr lang="en-US" sz="2000" b="0" dirty="0"/>
        </a:p>
      </dgm:t>
    </dgm:pt>
    <dgm:pt modelId="{7CE4E79E-20A4-436C-A674-7D48F8D34B2C}" type="parTrans" cxnId="{3C014FFB-7BBF-4C72-83DD-3D5CA7F0327B}">
      <dgm:prSet/>
      <dgm:spPr/>
      <dgm:t>
        <a:bodyPr/>
        <a:lstStyle/>
        <a:p>
          <a:endParaRPr lang="en-US"/>
        </a:p>
      </dgm:t>
    </dgm:pt>
    <dgm:pt modelId="{D8777B7B-560C-4FC4-8581-ED36CF12BA42}" type="sibTrans" cxnId="{3C014FFB-7BBF-4C72-83DD-3D5CA7F0327B}">
      <dgm:prSet/>
      <dgm:spPr/>
      <dgm:t>
        <a:bodyPr/>
        <a:lstStyle/>
        <a:p>
          <a:endParaRPr lang="en-US"/>
        </a:p>
      </dgm:t>
    </dgm:pt>
    <dgm:pt modelId="{E2B732CB-B2F2-40B2-BBFE-387737DCBAA5}">
      <dgm:prSet custT="1"/>
      <dgm:spPr/>
      <dgm:t>
        <a:bodyPr/>
        <a:lstStyle/>
        <a:p>
          <a:r>
            <a:rPr lang="en-US" sz="1800" b="0" dirty="0"/>
            <a:t>Building height</a:t>
          </a:r>
        </a:p>
      </dgm:t>
    </dgm:pt>
    <dgm:pt modelId="{A7C0E888-2256-4ED7-8152-28B0BCCDCC6F}" type="parTrans" cxnId="{F3095BEE-5EC1-49B2-AFED-41341AFA6DEE}">
      <dgm:prSet/>
      <dgm:spPr/>
      <dgm:t>
        <a:bodyPr/>
        <a:lstStyle/>
        <a:p>
          <a:endParaRPr lang="en-US"/>
        </a:p>
      </dgm:t>
    </dgm:pt>
    <dgm:pt modelId="{D7A0B233-5B77-49BA-AB9E-CF76765721BB}" type="sibTrans" cxnId="{F3095BEE-5EC1-49B2-AFED-41341AFA6DEE}">
      <dgm:prSet/>
      <dgm:spPr/>
      <dgm:t>
        <a:bodyPr/>
        <a:lstStyle/>
        <a:p>
          <a:endParaRPr lang="en-US"/>
        </a:p>
      </dgm:t>
    </dgm:pt>
    <dgm:pt modelId="{BEF7F7CC-6F07-4886-B05E-4D0AB5412E55}">
      <dgm:prSet custT="1"/>
      <dgm:spPr/>
      <dgm:t>
        <a:bodyPr/>
        <a:lstStyle/>
        <a:p>
          <a:r>
            <a:rPr lang="en-US" sz="1800" b="0" dirty="0"/>
            <a:t>Type of building construction</a:t>
          </a:r>
        </a:p>
      </dgm:t>
    </dgm:pt>
    <dgm:pt modelId="{7D05A4DE-612A-4148-B5DD-3DD9A38A6294}" type="parTrans" cxnId="{72C6BA81-50A0-4D03-A221-7B7423CF0504}">
      <dgm:prSet/>
      <dgm:spPr/>
      <dgm:t>
        <a:bodyPr/>
        <a:lstStyle/>
        <a:p>
          <a:endParaRPr lang="en-US"/>
        </a:p>
      </dgm:t>
    </dgm:pt>
    <dgm:pt modelId="{43F547BF-7F52-468F-8C32-66D7BB1249B8}" type="sibTrans" cxnId="{72C6BA81-50A0-4D03-A221-7B7423CF0504}">
      <dgm:prSet/>
      <dgm:spPr/>
      <dgm:t>
        <a:bodyPr/>
        <a:lstStyle/>
        <a:p>
          <a:endParaRPr lang="en-US"/>
        </a:p>
      </dgm:t>
    </dgm:pt>
    <dgm:pt modelId="{6EF7D58B-667D-4685-BC48-E359E56D8D73}">
      <dgm:prSet custT="1"/>
      <dgm:spPr/>
      <dgm:t>
        <a:bodyPr/>
        <a:lstStyle/>
        <a:p>
          <a:r>
            <a:rPr lang="en-US" sz="1800" b="0" dirty="0"/>
            <a:t>Whether the building has an automatic sprinkler system</a:t>
          </a:r>
        </a:p>
      </dgm:t>
    </dgm:pt>
    <dgm:pt modelId="{BADE5955-7545-4992-B920-50F661F0CBE0}" type="parTrans" cxnId="{86B959F9-36A0-49FF-A1B0-305C1571426F}">
      <dgm:prSet/>
      <dgm:spPr/>
      <dgm:t>
        <a:bodyPr/>
        <a:lstStyle/>
        <a:p>
          <a:endParaRPr lang="en-US"/>
        </a:p>
      </dgm:t>
    </dgm:pt>
    <dgm:pt modelId="{09205073-CD16-4AE8-839F-8927A6AEB0BE}" type="sibTrans" cxnId="{86B959F9-36A0-49FF-A1B0-305C1571426F}">
      <dgm:prSet/>
      <dgm:spPr/>
      <dgm:t>
        <a:bodyPr/>
        <a:lstStyle/>
        <a:p>
          <a:endParaRPr lang="en-US"/>
        </a:p>
      </dgm:t>
    </dgm:pt>
    <dgm:pt modelId="{02AD933C-8E72-47FA-A799-9203C1E49722}">
      <dgm:prSet custT="1"/>
      <dgm:spPr/>
      <dgm:t>
        <a:bodyPr/>
        <a:lstStyle/>
        <a:p>
          <a:r>
            <a:rPr lang="en-US" sz="2000" b="0" u="none" dirty="0"/>
            <a:t>Age of building</a:t>
          </a:r>
        </a:p>
      </dgm:t>
    </dgm:pt>
    <dgm:pt modelId="{288BB2C6-548F-4EB5-9461-E36214D69C79}" type="parTrans" cxnId="{10BF0B8C-3300-49E3-9137-FFDCD638FC60}">
      <dgm:prSet/>
      <dgm:spPr/>
      <dgm:t>
        <a:bodyPr/>
        <a:lstStyle/>
        <a:p>
          <a:endParaRPr lang="en-US"/>
        </a:p>
      </dgm:t>
    </dgm:pt>
    <dgm:pt modelId="{A51D1D5C-A554-493A-AE3D-9EFE11C35BE6}" type="sibTrans" cxnId="{10BF0B8C-3300-49E3-9137-FFDCD638FC60}">
      <dgm:prSet/>
      <dgm:spPr/>
      <dgm:t>
        <a:bodyPr/>
        <a:lstStyle/>
        <a:p>
          <a:endParaRPr lang="en-US"/>
        </a:p>
      </dgm:t>
    </dgm:pt>
    <dgm:pt modelId="{2DFA4953-FF88-4E06-A1F4-21AAEE3FBD58}">
      <dgm:prSet custT="1"/>
      <dgm:spPr>
        <a:gradFill rotWithShape="0">
          <a:gsLst>
            <a:gs pos="0">
              <a:schemeClr val="accent2">
                <a:shade val="80000"/>
                <a:hueOff val="0"/>
                <a:satOff val="-11081"/>
                <a:lumOff val="28449"/>
                <a:alphaOff val="0"/>
                <a:shade val="51000"/>
                <a:satMod val="130000"/>
              </a:schemeClr>
            </a:gs>
            <a:gs pos="74000">
              <a:schemeClr val="accent2"/>
            </a:gs>
            <a:gs pos="100000">
              <a:schemeClr val="accent2">
                <a:shade val="80000"/>
                <a:hueOff val="0"/>
                <a:satOff val="-11081"/>
                <a:lumOff val="28449"/>
                <a:alphaOff val="0"/>
                <a:shade val="94000"/>
                <a:satMod val="135000"/>
              </a:schemeClr>
            </a:gs>
          </a:gsLst>
        </a:gradFill>
      </dgm:spPr>
      <dgm:t>
        <a:bodyPr/>
        <a:lstStyle/>
        <a:p>
          <a:r>
            <a:rPr lang="en-US" sz="2000" b="0" dirty="0"/>
            <a:t>Modifications</a:t>
          </a:r>
        </a:p>
      </dgm:t>
    </dgm:pt>
    <dgm:pt modelId="{B7018E14-0C00-4FEB-A97B-BD7ECC2D356C}" type="parTrans" cxnId="{C5989F71-74C3-4CB4-8F8D-D8B748A63DD2}">
      <dgm:prSet/>
      <dgm:spPr/>
      <dgm:t>
        <a:bodyPr/>
        <a:lstStyle/>
        <a:p>
          <a:endParaRPr lang="en-US"/>
        </a:p>
      </dgm:t>
    </dgm:pt>
    <dgm:pt modelId="{F0A6CC33-1EDD-442A-84FE-240A5DEEACBC}" type="sibTrans" cxnId="{C5989F71-74C3-4CB4-8F8D-D8B748A63DD2}">
      <dgm:prSet/>
      <dgm:spPr/>
      <dgm:t>
        <a:bodyPr/>
        <a:lstStyle/>
        <a:p>
          <a:endParaRPr lang="en-US"/>
        </a:p>
      </dgm:t>
    </dgm:pt>
    <dgm:pt modelId="{C3C185DD-B540-4346-8B6B-4F3493A55922}">
      <dgm:prSet custT="1"/>
      <dgm:spPr/>
      <dgm:t>
        <a:bodyPr/>
        <a:lstStyle/>
        <a:p>
          <a:r>
            <a:rPr lang="en-US" sz="1800" b="0" dirty="0"/>
            <a:t>Look for </a:t>
          </a:r>
          <a:r>
            <a:rPr lang="en-US" sz="1800" b="0" dirty="0" smtClean="0"/>
            <a:t>concealed </a:t>
          </a:r>
          <a:r>
            <a:rPr lang="en-US" sz="1800" b="0" dirty="0"/>
            <a:t>penetrations</a:t>
          </a:r>
        </a:p>
      </dgm:t>
    </dgm:pt>
    <dgm:pt modelId="{E044C73E-49C8-40EB-9D67-F118C604FD80}" type="parTrans" cxnId="{33FA1C90-37E1-474C-ADBC-6F4C902717CC}">
      <dgm:prSet/>
      <dgm:spPr/>
      <dgm:t>
        <a:bodyPr/>
        <a:lstStyle/>
        <a:p>
          <a:endParaRPr lang="en-US"/>
        </a:p>
      </dgm:t>
    </dgm:pt>
    <dgm:pt modelId="{7EACCF33-A8E4-480E-80B9-D86A8670B599}" type="sibTrans" cxnId="{33FA1C90-37E1-474C-ADBC-6F4C902717CC}">
      <dgm:prSet/>
      <dgm:spPr/>
      <dgm:t>
        <a:bodyPr/>
        <a:lstStyle/>
        <a:p>
          <a:endParaRPr lang="en-US"/>
        </a:p>
      </dgm:t>
    </dgm:pt>
    <dgm:pt modelId="{BE7369A0-DD5F-485B-A4B7-47827123CC31}">
      <dgm:prSet custT="1"/>
      <dgm:spPr/>
      <dgm:t>
        <a:bodyPr/>
        <a:lstStyle/>
        <a:p>
          <a:r>
            <a:rPr lang="en-US" sz="1800" b="0" dirty="0"/>
            <a:t>Type of occupancy</a:t>
          </a:r>
        </a:p>
      </dgm:t>
    </dgm:pt>
    <dgm:pt modelId="{A175089E-76FE-45DB-A528-58226757E0EB}" type="parTrans" cxnId="{65E49CA7-E7EF-4C9F-8C6A-B8EC7B03A43C}">
      <dgm:prSet/>
      <dgm:spPr/>
      <dgm:t>
        <a:bodyPr/>
        <a:lstStyle/>
        <a:p>
          <a:endParaRPr lang="en-US"/>
        </a:p>
      </dgm:t>
    </dgm:pt>
    <dgm:pt modelId="{58737FE0-73AA-42AD-8AAF-1892523C67FB}" type="sibTrans" cxnId="{65E49CA7-E7EF-4C9F-8C6A-B8EC7B03A43C}">
      <dgm:prSet/>
      <dgm:spPr/>
      <dgm:t>
        <a:bodyPr/>
        <a:lstStyle/>
        <a:p>
          <a:endParaRPr lang="en-US"/>
        </a:p>
      </dgm:t>
    </dgm:pt>
    <dgm:pt modelId="{7441A92B-FEBB-42AA-87B2-8A705B41516B}">
      <dgm:prSet custT="1"/>
      <dgm:spPr/>
      <dgm:t>
        <a:bodyPr/>
        <a:lstStyle/>
        <a:p>
          <a:r>
            <a:rPr lang="en-US" sz="1800" b="0" u="none" dirty="0"/>
            <a:t>B</a:t>
          </a:r>
          <a:r>
            <a:rPr lang="x-none" sz="1800" b="0" u="none" dirty="0"/>
            <a:t>ecome familiar </a:t>
          </a:r>
          <a:r>
            <a:rPr lang="x-none" sz="1800" b="0" u="none" dirty="0" smtClean="0"/>
            <a:t>with building </a:t>
          </a:r>
          <a:r>
            <a:rPr lang="x-none" sz="1800" b="0" u="none" dirty="0"/>
            <a:t>codes that were in effect when the structure was originally built</a:t>
          </a:r>
          <a:endParaRPr lang="en-US" sz="1800" b="0" u="none" dirty="0"/>
        </a:p>
      </dgm:t>
    </dgm:pt>
    <dgm:pt modelId="{E756F509-4E63-4C85-A721-306B16D82C77}" type="parTrans" cxnId="{28BDFE2F-98A7-4EFA-8456-A00C1C13BD0B}">
      <dgm:prSet/>
      <dgm:spPr/>
      <dgm:t>
        <a:bodyPr/>
        <a:lstStyle/>
        <a:p>
          <a:endParaRPr lang="en-US"/>
        </a:p>
      </dgm:t>
    </dgm:pt>
    <dgm:pt modelId="{78BF4CA7-72D9-43BA-BBED-4FA0D947B6A0}" type="sibTrans" cxnId="{28BDFE2F-98A7-4EFA-8456-A00C1C13BD0B}">
      <dgm:prSet/>
      <dgm:spPr/>
      <dgm:t>
        <a:bodyPr/>
        <a:lstStyle/>
        <a:p>
          <a:endParaRPr lang="en-US"/>
        </a:p>
      </dgm:t>
    </dgm:pt>
    <dgm:pt modelId="{15D0789E-3577-4439-BE6C-977E374C6BB5}">
      <dgm:prSet custT="1"/>
      <dgm:spPr/>
      <dgm:t>
        <a:bodyPr/>
        <a:lstStyle/>
        <a:p>
          <a:r>
            <a:rPr lang="en-US" sz="1800" b="0" dirty="0"/>
            <a:t>May require changes in </a:t>
          </a:r>
          <a:r>
            <a:rPr lang="en-US" sz="1800" b="0" dirty="0" smtClean="0"/>
            <a:t>exit-wall </a:t>
          </a:r>
          <a:r>
            <a:rPr lang="en-US" sz="1800" b="0" dirty="0"/>
            <a:t>requirements</a:t>
          </a:r>
        </a:p>
      </dgm:t>
    </dgm:pt>
    <dgm:pt modelId="{608122E9-9522-43F2-B131-8296F6AFDD63}" type="parTrans" cxnId="{71BDB700-6E45-4BED-8C46-F7BDD4B1F97D}">
      <dgm:prSet/>
      <dgm:spPr/>
      <dgm:t>
        <a:bodyPr/>
        <a:lstStyle/>
        <a:p>
          <a:endParaRPr lang="en-US"/>
        </a:p>
      </dgm:t>
    </dgm:pt>
    <dgm:pt modelId="{F8431DEF-646D-4836-AE4D-E758D4AD80A4}" type="sibTrans" cxnId="{71BDB700-6E45-4BED-8C46-F7BDD4B1F97D}">
      <dgm:prSet/>
      <dgm:spPr/>
      <dgm:t>
        <a:bodyPr/>
        <a:lstStyle/>
        <a:p>
          <a:endParaRPr lang="en-US"/>
        </a:p>
      </dgm:t>
    </dgm:pt>
    <dgm:pt modelId="{00F6C10F-8044-4EDB-9BF5-250542F2EE87}" type="pres">
      <dgm:prSet presAssocID="{2C5C8C35-F077-4710-9F8C-DF3D1B9A231C}" presName="linear" presStyleCnt="0">
        <dgm:presLayoutVars>
          <dgm:dir/>
          <dgm:animLvl val="lvl"/>
          <dgm:resizeHandles val="exact"/>
        </dgm:presLayoutVars>
      </dgm:prSet>
      <dgm:spPr/>
      <dgm:t>
        <a:bodyPr/>
        <a:lstStyle/>
        <a:p>
          <a:endParaRPr lang="en-US"/>
        </a:p>
      </dgm:t>
    </dgm:pt>
    <dgm:pt modelId="{4AC3D653-F832-4D2C-AFE7-D4A6DA347496}" type="pres">
      <dgm:prSet presAssocID="{F830F952-13BB-48EB-8285-ED58729C331A}" presName="parentLin" presStyleCnt="0"/>
      <dgm:spPr/>
    </dgm:pt>
    <dgm:pt modelId="{294683C9-24DF-46A0-B762-427606BA11C1}" type="pres">
      <dgm:prSet presAssocID="{F830F952-13BB-48EB-8285-ED58729C331A}" presName="parentLeftMargin" presStyleLbl="node1" presStyleIdx="0" presStyleCnt="3"/>
      <dgm:spPr/>
      <dgm:t>
        <a:bodyPr/>
        <a:lstStyle/>
        <a:p>
          <a:endParaRPr lang="en-US"/>
        </a:p>
      </dgm:t>
    </dgm:pt>
    <dgm:pt modelId="{16DB9FFE-ED96-45E2-B4E2-DDEE0BBCABB7}" type="pres">
      <dgm:prSet presAssocID="{F830F952-13BB-48EB-8285-ED58729C331A}" presName="parentText" presStyleLbl="node1" presStyleIdx="0" presStyleCnt="3">
        <dgm:presLayoutVars>
          <dgm:chMax val="0"/>
          <dgm:bulletEnabled val="1"/>
        </dgm:presLayoutVars>
      </dgm:prSet>
      <dgm:spPr/>
      <dgm:t>
        <a:bodyPr/>
        <a:lstStyle/>
        <a:p>
          <a:endParaRPr lang="en-US"/>
        </a:p>
      </dgm:t>
    </dgm:pt>
    <dgm:pt modelId="{B0F76D5B-B41C-43DB-8988-0F926211900D}" type="pres">
      <dgm:prSet presAssocID="{F830F952-13BB-48EB-8285-ED58729C331A}" presName="negativeSpace" presStyleCnt="0"/>
      <dgm:spPr/>
    </dgm:pt>
    <dgm:pt modelId="{45E4B7C4-1219-4FA0-B3D0-7E8D4A9A8912}" type="pres">
      <dgm:prSet presAssocID="{F830F952-13BB-48EB-8285-ED58729C331A}" presName="childText" presStyleLbl="conFgAcc1" presStyleIdx="0" presStyleCnt="3">
        <dgm:presLayoutVars>
          <dgm:bulletEnabled val="1"/>
        </dgm:presLayoutVars>
      </dgm:prSet>
      <dgm:spPr/>
      <dgm:t>
        <a:bodyPr/>
        <a:lstStyle/>
        <a:p>
          <a:endParaRPr lang="en-US"/>
        </a:p>
      </dgm:t>
    </dgm:pt>
    <dgm:pt modelId="{BBC28C6D-69F3-4024-B4BA-5E1601FC47BF}" type="pres">
      <dgm:prSet presAssocID="{D8777B7B-560C-4FC4-8581-ED36CF12BA42}" presName="spaceBetweenRectangles" presStyleCnt="0"/>
      <dgm:spPr/>
    </dgm:pt>
    <dgm:pt modelId="{D7D4D42A-64B1-4F44-A758-7C3ED1DBC4DE}" type="pres">
      <dgm:prSet presAssocID="{02AD933C-8E72-47FA-A799-9203C1E49722}" presName="parentLin" presStyleCnt="0"/>
      <dgm:spPr/>
    </dgm:pt>
    <dgm:pt modelId="{8B4827F3-3BC2-4175-B09B-B2C8AC34D43E}" type="pres">
      <dgm:prSet presAssocID="{02AD933C-8E72-47FA-A799-9203C1E49722}" presName="parentLeftMargin" presStyleLbl="node1" presStyleIdx="0" presStyleCnt="3"/>
      <dgm:spPr/>
      <dgm:t>
        <a:bodyPr/>
        <a:lstStyle/>
        <a:p>
          <a:endParaRPr lang="en-US"/>
        </a:p>
      </dgm:t>
    </dgm:pt>
    <dgm:pt modelId="{06E562D7-D07F-435D-B1BB-D94C7B17A1E7}" type="pres">
      <dgm:prSet presAssocID="{02AD933C-8E72-47FA-A799-9203C1E49722}" presName="parentText" presStyleLbl="node1" presStyleIdx="1" presStyleCnt="3">
        <dgm:presLayoutVars>
          <dgm:chMax val="0"/>
          <dgm:bulletEnabled val="1"/>
        </dgm:presLayoutVars>
      </dgm:prSet>
      <dgm:spPr/>
      <dgm:t>
        <a:bodyPr/>
        <a:lstStyle/>
        <a:p>
          <a:endParaRPr lang="en-US"/>
        </a:p>
      </dgm:t>
    </dgm:pt>
    <dgm:pt modelId="{23B10566-2358-4C87-9244-14A1962BE4F8}" type="pres">
      <dgm:prSet presAssocID="{02AD933C-8E72-47FA-A799-9203C1E49722}" presName="negativeSpace" presStyleCnt="0"/>
      <dgm:spPr/>
    </dgm:pt>
    <dgm:pt modelId="{4150E685-56C0-487A-8ADC-3856F1C989A6}" type="pres">
      <dgm:prSet presAssocID="{02AD933C-8E72-47FA-A799-9203C1E49722}" presName="childText" presStyleLbl="conFgAcc1" presStyleIdx="1" presStyleCnt="3">
        <dgm:presLayoutVars>
          <dgm:bulletEnabled val="1"/>
        </dgm:presLayoutVars>
      </dgm:prSet>
      <dgm:spPr/>
      <dgm:t>
        <a:bodyPr/>
        <a:lstStyle/>
        <a:p>
          <a:endParaRPr lang="en-US"/>
        </a:p>
      </dgm:t>
    </dgm:pt>
    <dgm:pt modelId="{BD066814-B32C-40FD-83D1-633966781DA1}" type="pres">
      <dgm:prSet presAssocID="{A51D1D5C-A554-493A-AE3D-9EFE11C35BE6}" presName="spaceBetweenRectangles" presStyleCnt="0"/>
      <dgm:spPr/>
    </dgm:pt>
    <dgm:pt modelId="{719BCB8B-8CC1-4F24-941F-58D6AC900BC2}" type="pres">
      <dgm:prSet presAssocID="{2DFA4953-FF88-4E06-A1F4-21AAEE3FBD58}" presName="parentLin" presStyleCnt="0"/>
      <dgm:spPr/>
    </dgm:pt>
    <dgm:pt modelId="{3F25AF6B-F83D-474B-9AF2-67285B3A48A3}" type="pres">
      <dgm:prSet presAssocID="{2DFA4953-FF88-4E06-A1F4-21AAEE3FBD58}" presName="parentLeftMargin" presStyleLbl="node1" presStyleIdx="1" presStyleCnt="3"/>
      <dgm:spPr/>
      <dgm:t>
        <a:bodyPr/>
        <a:lstStyle/>
        <a:p>
          <a:endParaRPr lang="en-US"/>
        </a:p>
      </dgm:t>
    </dgm:pt>
    <dgm:pt modelId="{89641848-E90A-49D3-A591-3F3C4E56E046}" type="pres">
      <dgm:prSet presAssocID="{2DFA4953-FF88-4E06-A1F4-21AAEE3FBD58}" presName="parentText" presStyleLbl="node1" presStyleIdx="2" presStyleCnt="3">
        <dgm:presLayoutVars>
          <dgm:chMax val="0"/>
          <dgm:bulletEnabled val="1"/>
        </dgm:presLayoutVars>
      </dgm:prSet>
      <dgm:spPr/>
      <dgm:t>
        <a:bodyPr/>
        <a:lstStyle/>
        <a:p>
          <a:endParaRPr lang="en-US"/>
        </a:p>
      </dgm:t>
    </dgm:pt>
    <dgm:pt modelId="{A6CAD767-1D6A-4232-9741-3ED279C33686}" type="pres">
      <dgm:prSet presAssocID="{2DFA4953-FF88-4E06-A1F4-21AAEE3FBD58}" presName="negativeSpace" presStyleCnt="0"/>
      <dgm:spPr/>
    </dgm:pt>
    <dgm:pt modelId="{DA493828-1454-4B8E-AC16-D4456ACD2E73}" type="pres">
      <dgm:prSet presAssocID="{2DFA4953-FF88-4E06-A1F4-21AAEE3FBD58}" presName="childText" presStyleLbl="conFgAcc1" presStyleIdx="2" presStyleCnt="3">
        <dgm:presLayoutVars>
          <dgm:bulletEnabled val="1"/>
        </dgm:presLayoutVars>
      </dgm:prSet>
      <dgm:spPr/>
      <dgm:t>
        <a:bodyPr/>
        <a:lstStyle/>
        <a:p>
          <a:endParaRPr lang="en-US"/>
        </a:p>
      </dgm:t>
    </dgm:pt>
  </dgm:ptLst>
  <dgm:cxnLst>
    <dgm:cxn modelId="{41A7EB71-A99A-4560-9592-FC257DD9DC1F}" type="presOf" srcId="{BE7369A0-DD5F-485B-A4B7-47827123CC31}" destId="{45E4B7C4-1219-4FA0-B3D0-7E8D4A9A8912}" srcOrd="0" destOrd="0" presId="urn:microsoft.com/office/officeart/2005/8/layout/list1"/>
    <dgm:cxn modelId="{1678A00A-A9D7-400E-99AF-89FA4CAFCBDC}" type="presOf" srcId="{C3C185DD-B540-4346-8B6B-4F3493A55922}" destId="{DA493828-1454-4B8E-AC16-D4456ACD2E73}" srcOrd="0" destOrd="1" presId="urn:microsoft.com/office/officeart/2005/8/layout/list1"/>
    <dgm:cxn modelId="{71BDB700-6E45-4BED-8C46-F7BDD4B1F97D}" srcId="{2DFA4953-FF88-4E06-A1F4-21AAEE3FBD58}" destId="{15D0789E-3577-4439-BE6C-977E374C6BB5}" srcOrd="0" destOrd="0" parTransId="{608122E9-9522-43F2-B131-8296F6AFDD63}" sibTransId="{F8431DEF-646D-4836-AE4D-E758D4AD80A4}"/>
    <dgm:cxn modelId="{C018ADF8-0B11-4261-B1C3-60C82D18BE6E}" type="presOf" srcId="{02AD933C-8E72-47FA-A799-9203C1E49722}" destId="{06E562D7-D07F-435D-B1BB-D94C7B17A1E7}" srcOrd="1" destOrd="0" presId="urn:microsoft.com/office/officeart/2005/8/layout/list1"/>
    <dgm:cxn modelId="{28BDFE2F-98A7-4EFA-8456-A00C1C13BD0B}" srcId="{02AD933C-8E72-47FA-A799-9203C1E49722}" destId="{7441A92B-FEBB-42AA-87B2-8A705B41516B}" srcOrd="0" destOrd="0" parTransId="{E756F509-4E63-4C85-A721-306B16D82C77}" sibTransId="{78BF4CA7-72D9-43BA-BBED-4FA0D947B6A0}"/>
    <dgm:cxn modelId="{33FA1C90-37E1-474C-ADBC-6F4C902717CC}" srcId="{2DFA4953-FF88-4E06-A1F4-21AAEE3FBD58}" destId="{C3C185DD-B540-4346-8B6B-4F3493A55922}" srcOrd="1" destOrd="0" parTransId="{E044C73E-49C8-40EB-9D67-F118C604FD80}" sibTransId="{7EACCF33-A8E4-480E-80B9-D86A8670B599}"/>
    <dgm:cxn modelId="{C5989F71-74C3-4CB4-8F8D-D8B748A63DD2}" srcId="{2C5C8C35-F077-4710-9F8C-DF3D1B9A231C}" destId="{2DFA4953-FF88-4E06-A1F4-21AAEE3FBD58}" srcOrd="2" destOrd="0" parTransId="{B7018E14-0C00-4FEB-A97B-BD7ECC2D356C}" sibTransId="{F0A6CC33-1EDD-442A-84FE-240A5DEEACBC}"/>
    <dgm:cxn modelId="{3657E390-E326-4493-8AEB-483AC7BCA349}" type="presOf" srcId="{F830F952-13BB-48EB-8285-ED58729C331A}" destId="{294683C9-24DF-46A0-B762-427606BA11C1}" srcOrd="0" destOrd="0" presId="urn:microsoft.com/office/officeart/2005/8/layout/list1"/>
    <dgm:cxn modelId="{01B3C383-9F81-4932-9FE6-17D3321E1491}" type="presOf" srcId="{2DFA4953-FF88-4E06-A1F4-21AAEE3FBD58}" destId="{3F25AF6B-F83D-474B-9AF2-67285B3A48A3}" srcOrd="0" destOrd="0" presId="urn:microsoft.com/office/officeart/2005/8/layout/list1"/>
    <dgm:cxn modelId="{A7A44D19-033B-489A-BC6B-ACD15BD5B852}" type="presOf" srcId="{15D0789E-3577-4439-BE6C-977E374C6BB5}" destId="{DA493828-1454-4B8E-AC16-D4456ACD2E73}" srcOrd="0" destOrd="0" presId="urn:microsoft.com/office/officeart/2005/8/layout/list1"/>
    <dgm:cxn modelId="{3AEA4F11-AC81-4A46-BE01-EAE40EF56037}" type="presOf" srcId="{F830F952-13BB-48EB-8285-ED58729C331A}" destId="{16DB9FFE-ED96-45E2-B4E2-DDEE0BBCABB7}" srcOrd="1" destOrd="0" presId="urn:microsoft.com/office/officeart/2005/8/layout/list1"/>
    <dgm:cxn modelId="{F3095BEE-5EC1-49B2-AFED-41341AFA6DEE}" srcId="{F830F952-13BB-48EB-8285-ED58729C331A}" destId="{E2B732CB-B2F2-40B2-BBFE-387737DCBAA5}" srcOrd="1" destOrd="0" parTransId="{A7C0E888-2256-4ED7-8152-28B0BCCDCC6F}" sibTransId="{D7A0B233-5B77-49BA-AB9E-CF76765721BB}"/>
    <dgm:cxn modelId="{78464EE0-3995-4C08-BA32-047C2417B592}" type="presOf" srcId="{2C5C8C35-F077-4710-9F8C-DF3D1B9A231C}" destId="{00F6C10F-8044-4EDB-9BF5-250542F2EE87}" srcOrd="0" destOrd="0" presId="urn:microsoft.com/office/officeart/2005/8/layout/list1"/>
    <dgm:cxn modelId="{6378DB83-E0D0-4E7A-ABF3-0A39CFB32F87}" type="presOf" srcId="{7441A92B-FEBB-42AA-87B2-8A705B41516B}" destId="{4150E685-56C0-487A-8ADC-3856F1C989A6}" srcOrd="0" destOrd="0" presId="urn:microsoft.com/office/officeart/2005/8/layout/list1"/>
    <dgm:cxn modelId="{3C014FFB-7BBF-4C72-83DD-3D5CA7F0327B}" srcId="{2C5C8C35-F077-4710-9F8C-DF3D1B9A231C}" destId="{F830F952-13BB-48EB-8285-ED58729C331A}" srcOrd="0" destOrd="0" parTransId="{7CE4E79E-20A4-436C-A674-7D48F8D34B2C}" sibTransId="{D8777B7B-560C-4FC4-8581-ED36CF12BA42}"/>
    <dgm:cxn modelId="{972099E3-110D-4388-ADCD-9EE86C2DAFB3}" type="presOf" srcId="{BEF7F7CC-6F07-4886-B05E-4D0AB5412E55}" destId="{45E4B7C4-1219-4FA0-B3D0-7E8D4A9A8912}" srcOrd="0" destOrd="2" presId="urn:microsoft.com/office/officeart/2005/8/layout/list1"/>
    <dgm:cxn modelId="{AABD4350-BFE6-4C2D-A6C9-6BBDA865F88E}" type="presOf" srcId="{02AD933C-8E72-47FA-A799-9203C1E49722}" destId="{8B4827F3-3BC2-4175-B09B-B2C8AC34D43E}" srcOrd="0" destOrd="0" presId="urn:microsoft.com/office/officeart/2005/8/layout/list1"/>
    <dgm:cxn modelId="{86B959F9-36A0-49FF-A1B0-305C1571426F}" srcId="{F830F952-13BB-48EB-8285-ED58729C331A}" destId="{6EF7D58B-667D-4685-BC48-E359E56D8D73}" srcOrd="3" destOrd="0" parTransId="{BADE5955-7545-4992-B920-50F661F0CBE0}" sibTransId="{09205073-CD16-4AE8-839F-8927A6AEB0BE}"/>
    <dgm:cxn modelId="{9BC301E6-27CA-446D-B2DC-83B5A082A890}" type="presOf" srcId="{6EF7D58B-667D-4685-BC48-E359E56D8D73}" destId="{45E4B7C4-1219-4FA0-B3D0-7E8D4A9A8912}" srcOrd="0" destOrd="3" presId="urn:microsoft.com/office/officeart/2005/8/layout/list1"/>
    <dgm:cxn modelId="{5C96F159-2054-49D6-AA08-DFD804AE5A49}" type="presOf" srcId="{2DFA4953-FF88-4E06-A1F4-21AAEE3FBD58}" destId="{89641848-E90A-49D3-A591-3F3C4E56E046}" srcOrd="1" destOrd="0" presId="urn:microsoft.com/office/officeart/2005/8/layout/list1"/>
    <dgm:cxn modelId="{10BF0B8C-3300-49E3-9137-FFDCD638FC60}" srcId="{2C5C8C35-F077-4710-9F8C-DF3D1B9A231C}" destId="{02AD933C-8E72-47FA-A799-9203C1E49722}" srcOrd="1" destOrd="0" parTransId="{288BB2C6-548F-4EB5-9461-E36214D69C79}" sibTransId="{A51D1D5C-A554-493A-AE3D-9EFE11C35BE6}"/>
    <dgm:cxn modelId="{6B1CF466-CF43-44FC-A331-1211EAD8C8EA}" type="presOf" srcId="{E2B732CB-B2F2-40B2-BBFE-387737DCBAA5}" destId="{45E4B7C4-1219-4FA0-B3D0-7E8D4A9A8912}" srcOrd="0" destOrd="1" presId="urn:microsoft.com/office/officeart/2005/8/layout/list1"/>
    <dgm:cxn modelId="{72C6BA81-50A0-4D03-A221-7B7423CF0504}" srcId="{F830F952-13BB-48EB-8285-ED58729C331A}" destId="{BEF7F7CC-6F07-4886-B05E-4D0AB5412E55}" srcOrd="2" destOrd="0" parTransId="{7D05A4DE-612A-4148-B5DD-3DD9A38A6294}" sibTransId="{43F547BF-7F52-468F-8C32-66D7BB1249B8}"/>
    <dgm:cxn modelId="{65E49CA7-E7EF-4C9F-8C6A-B8EC7B03A43C}" srcId="{F830F952-13BB-48EB-8285-ED58729C331A}" destId="{BE7369A0-DD5F-485B-A4B7-47827123CC31}" srcOrd="0" destOrd="0" parTransId="{A175089E-76FE-45DB-A528-58226757E0EB}" sibTransId="{58737FE0-73AA-42AD-8AAF-1892523C67FB}"/>
    <dgm:cxn modelId="{26B1627E-DCD9-4DE7-A3F9-3B46F1667752}" type="presParOf" srcId="{00F6C10F-8044-4EDB-9BF5-250542F2EE87}" destId="{4AC3D653-F832-4D2C-AFE7-D4A6DA347496}" srcOrd="0" destOrd="0" presId="urn:microsoft.com/office/officeart/2005/8/layout/list1"/>
    <dgm:cxn modelId="{F9E52FD6-E00E-4491-AC12-A824716C5A62}" type="presParOf" srcId="{4AC3D653-F832-4D2C-AFE7-D4A6DA347496}" destId="{294683C9-24DF-46A0-B762-427606BA11C1}" srcOrd="0" destOrd="0" presId="urn:microsoft.com/office/officeart/2005/8/layout/list1"/>
    <dgm:cxn modelId="{6177AFDA-46E1-465A-993B-E0EB95104F2B}" type="presParOf" srcId="{4AC3D653-F832-4D2C-AFE7-D4A6DA347496}" destId="{16DB9FFE-ED96-45E2-B4E2-DDEE0BBCABB7}" srcOrd="1" destOrd="0" presId="urn:microsoft.com/office/officeart/2005/8/layout/list1"/>
    <dgm:cxn modelId="{89F44D4A-1109-4787-8DFB-860B7A4486B5}" type="presParOf" srcId="{00F6C10F-8044-4EDB-9BF5-250542F2EE87}" destId="{B0F76D5B-B41C-43DB-8988-0F926211900D}" srcOrd="1" destOrd="0" presId="urn:microsoft.com/office/officeart/2005/8/layout/list1"/>
    <dgm:cxn modelId="{CE436976-D939-4056-9AD6-CDB8173E92BC}" type="presParOf" srcId="{00F6C10F-8044-4EDB-9BF5-250542F2EE87}" destId="{45E4B7C4-1219-4FA0-B3D0-7E8D4A9A8912}" srcOrd="2" destOrd="0" presId="urn:microsoft.com/office/officeart/2005/8/layout/list1"/>
    <dgm:cxn modelId="{7335AA2C-A436-4CB2-88F7-90BF14F818D3}" type="presParOf" srcId="{00F6C10F-8044-4EDB-9BF5-250542F2EE87}" destId="{BBC28C6D-69F3-4024-B4BA-5E1601FC47BF}" srcOrd="3" destOrd="0" presId="urn:microsoft.com/office/officeart/2005/8/layout/list1"/>
    <dgm:cxn modelId="{06567F9D-AF8A-4A82-989F-1A762B113586}" type="presParOf" srcId="{00F6C10F-8044-4EDB-9BF5-250542F2EE87}" destId="{D7D4D42A-64B1-4F44-A758-7C3ED1DBC4DE}" srcOrd="4" destOrd="0" presId="urn:microsoft.com/office/officeart/2005/8/layout/list1"/>
    <dgm:cxn modelId="{AEFEA623-C56A-42D8-9697-6D6B43B461FE}" type="presParOf" srcId="{D7D4D42A-64B1-4F44-A758-7C3ED1DBC4DE}" destId="{8B4827F3-3BC2-4175-B09B-B2C8AC34D43E}" srcOrd="0" destOrd="0" presId="urn:microsoft.com/office/officeart/2005/8/layout/list1"/>
    <dgm:cxn modelId="{EB1C9053-A19D-4C77-9127-5744C51AE596}" type="presParOf" srcId="{D7D4D42A-64B1-4F44-A758-7C3ED1DBC4DE}" destId="{06E562D7-D07F-435D-B1BB-D94C7B17A1E7}" srcOrd="1" destOrd="0" presId="urn:microsoft.com/office/officeart/2005/8/layout/list1"/>
    <dgm:cxn modelId="{5A382866-E8AC-4E48-B553-D5514CD520AC}" type="presParOf" srcId="{00F6C10F-8044-4EDB-9BF5-250542F2EE87}" destId="{23B10566-2358-4C87-9244-14A1962BE4F8}" srcOrd="5" destOrd="0" presId="urn:microsoft.com/office/officeart/2005/8/layout/list1"/>
    <dgm:cxn modelId="{15D76A32-2C42-47CF-B39B-66F3207CDF2F}" type="presParOf" srcId="{00F6C10F-8044-4EDB-9BF5-250542F2EE87}" destId="{4150E685-56C0-487A-8ADC-3856F1C989A6}" srcOrd="6" destOrd="0" presId="urn:microsoft.com/office/officeart/2005/8/layout/list1"/>
    <dgm:cxn modelId="{E0F00DFD-36D5-4BB0-8D0D-C4D3BD48AF35}" type="presParOf" srcId="{00F6C10F-8044-4EDB-9BF5-250542F2EE87}" destId="{BD066814-B32C-40FD-83D1-633966781DA1}" srcOrd="7" destOrd="0" presId="urn:microsoft.com/office/officeart/2005/8/layout/list1"/>
    <dgm:cxn modelId="{0B467E02-672D-4317-B488-3829C07748CB}" type="presParOf" srcId="{00F6C10F-8044-4EDB-9BF5-250542F2EE87}" destId="{719BCB8B-8CC1-4F24-941F-58D6AC900BC2}" srcOrd="8" destOrd="0" presId="urn:microsoft.com/office/officeart/2005/8/layout/list1"/>
    <dgm:cxn modelId="{3AEFFD8B-8FF7-4456-A343-D8F8C649B651}" type="presParOf" srcId="{719BCB8B-8CC1-4F24-941F-58D6AC900BC2}" destId="{3F25AF6B-F83D-474B-9AF2-67285B3A48A3}" srcOrd="0" destOrd="0" presId="urn:microsoft.com/office/officeart/2005/8/layout/list1"/>
    <dgm:cxn modelId="{6ED3233C-E0CE-4764-86AD-179DC502AE2F}" type="presParOf" srcId="{719BCB8B-8CC1-4F24-941F-58D6AC900BC2}" destId="{89641848-E90A-49D3-A591-3F3C4E56E046}" srcOrd="1" destOrd="0" presId="urn:microsoft.com/office/officeart/2005/8/layout/list1"/>
    <dgm:cxn modelId="{99E2EFFE-9A83-425B-BE3B-7293DE86D7AE}" type="presParOf" srcId="{00F6C10F-8044-4EDB-9BF5-250542F2EE87}" destId="{A6CAD767-1D6A-4232-9741-3ED279C33686}" srcOrd="9" destOrd="0" presId="urn:microsoft.com/office/officeart/2005/8/layout/list1"/>
    <dgm:cxn modelId="{0B4A870F-72D8-49E5-B6CA-8FB0F4396D6F}" type="presParOf" srcId="{00F6C10F-8044-4EDB-9BF5-250542F2EE87}" destId="{DA493828-1454-4B8E-AC16-D4456ACD2E7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C38CAE-68A1-4543-AA2A-42529F914C5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937A579-ECD9-4522-851B-C378E3C62F14}">
      <dgm:prSet phldrT="[Text]" custT="1"/>
      <dgm:spPr/>
      <dgm:t>
        <a:bodyPr/>
        <a:lstStyle/>
        <a:p>
          <a:r>
            <a:rPr lang="x-none" sz="2000" dirty="0"/>
            <a:t>Locked or blocked exit doors</a:t>
          </a:r>
          <a:endParaRPr lang="en-US" sz="2000" dirty="0"/>
        </a:p>
      </dgm:t>
    </dgm:pt>
    <dgm:pt modelId="{F8C5F953-2C83-4ED0-9BA1-997D9113DF8E}" type="parTrans" cxnId="{CF7745E4-4C32-4A81-A104-DE8127E532CF}">
      <dgm:prSet/>
      <dgm:spPr/>
      <dgm:t>
        <a:bodyPr/>
        <a:lstStyle/>
        <a:p>
          <a:endParaRPr lang="en-US"/>
        </a:p>
      </dgm:t>
    </dgm:pt>
    <dgm:pt modelId="{3249D933-12F3-4055-85BE-ABDD2BCB180D}" type="sibTrans" cxnId="{CF7745E4-4C32-4A81-A104-DE8127E532CF}">
      <dgm:prSet/>
      <dgm:spPr/>
      <dgm:t>
        <a:bodyPr/>
        <a:lstStyle/>
        <a:p>
          <a:endParaRPr lang="en-US"/>
        </a:p>
      </dgm:t>
    </dgm:pt>
    <dgm:pt modelId="{6B7BBB8E-745D-42DE-8A90-DD3FB7E1F9B1}">
      <dgm:prSet custT="1"/>
      <dgm:spPr/>
      <dgm:t>
        <a:bodyPr/>
        <a:lstStyle/>
        <a:p>
          <a:r>
            <a:rPr lang="x-none" sz="2000" dirty="0"/>
            <a:t>Improperly designed or marked exits</a:t>
          </a:r>
          <a:endParaRPr lang="en-US" sz="2000" dirty="0"/>
        </a:p>
      </dgm:t>
    </dgm:pt>
    <dgm:pt modelId="{8EE49789-61A8-4C28-935A-FEE13E84676E}" type="parTrans" cxnId="{A8B457A4-996F-4EF5-997D-F5715CA1343A}">
      <dgm:prSet/>
      <dgm:spPr/>
      <dgm:t>
        <a:bodyPr/>
        <a:lstStyle/>
        <a:p>
          <a:endParaRPr lang="en-US"/>
        </a:p>
      </dgm:t>
    </dgm:pt>
    <dgm:pt modelId="{3E1C3A92-B61B-40BC-A72F-D52E479E3FCD}" type="sibTrans" cxnId="{A8B457A4-996F-4EF5-997D-F5715CA1343A}">
      <dgm:prSet/>
      <dgm:spPr/>
      <dgm:t>
        <a:bodyPr/>
        <a:lstStyle/>
        <a:p>
          <a:endParaRPr lang="en-US"/>
        </a:p>
      </dgm:t>
    </dgm:pt>
    <dgm:pt modelId="{538829B2-5AEC-4D17-AC03-C718D8ABF58E}">
      <dgm:prSet custT="1"/>
      <dgm:spPr/>
      <dgm:t>
        <a:bodyPr/>
        <a:lstStyle/>
        <a:p>
          <a:r>
            <a:rPr lang="x-none" sz="2000" dirty="0"/>
            <a:t>Inaccessible exits</a:t>
          </a:r>
          <a:endParaRPr lang="en-US" sz="2000" dirty="0"/>
        </a:p>
      </dgm:t>
    </dgm:pt>
    <dgm:pt modelId="{72689D3B-85C5-42EC-BF10-F07B47A3D2EC}" type="parTrans" cxnId="{06D74449-6338-4021-9DBB-3A34A025D2F8}">
      <dgm:prSet/>
      <dgm:spPr/>
      <dgm:t>
        <a:bodyPr/>
        <a:lstStyle/>
        <a:p>
          <a:endParaRPr lang="en-US"/>
        </a:p>
      </dgm:t>
    </dgm:pt>
    <dgm:pt modelId="{16BBFBFE-66B0-44A2-B753-55F9FDC2E922}" type="sibTrans" cxnId="{06D74449-6338-4021-9DBB-3A34A025D2F8}">
      <dgm:prSet/>
      <dgm:spPr/>
      <dgm:t>
        <a:bodyPr/>
        <a:lstStyle/>
        <a:p>
          <a:endParaRPr lang="en-US"/>
        </a:p>
      </dgm:t>
    </dgm:pt>
    <dgm:pt modelId="{5DE6A1D7-0D6C-450C-9BC3-75DADCD6A9D4}">
      <dgm:prSet custT="1"/>
      <dgm:spPr/>
      <dgm:t>
        <a:bodyPr/>
        <a:lstStyle/>
        <a:p>
          <a:r>
            <a:rPr lang="x-none" sz="2000" dirty="0"/>
            <a:t>Inadequate or nonexistent fire protection systems</a:t>
          </a:r>
          <a:endParaRPr lang="en-US" sz="2000" dirty="0"/>
        </a:p>
      </dgm:t>
    </dgm:pt>
    <dgm:pt modelId="{8D0326A5-C7F2-4963-AEFA-E58D963552AB}" type="parTrans" cxnId="{6E76A2BE-1E72-48CC-8E30-1AB7582312E5}">
      <dgm:prSet/>
      <dgm:spPr/>
      <dgm:t>
        <a:bodyPr/>
        <a:lstStyle/>
        <a:p>
          <a:endParaRPr lang="en-US"/>
        </a:p>
      </dgm:t>
    </dgm:pt>
    <dgm:pt modelId="{1E5BD246-6E5B-4967-A001-F63AE4C7964C}" type="sibTrans" cxnId="{6E76A2BE-1E72-48CC-8E30-1AB7582312E5}">
      <dgm:prSet/>
      <dgm:spPr/>
      <dgm:t>
        <a:bodyPr/>
        <a:lstStyle/>
        <a:p>
          <a:endParaRPr lang="en-US"/>
        </a:p>
      </dgm:t>
    </dgm:pt>
    <dgm:pt modelId="{A9BE0F41-A69C-4286-BBEE-413164C489F8}">
      <dgm:prSet custT="1"/>
      <dgm:spPr/>
      <dgm:t>
        <a:bodyPr/>
        <a:lstStyle/>
        <a:p>
          <a:r>
            <a:rPr lang="x-none" sz="2000" dirty="0"/>
            <a:t>Combustible interior materials contents</a:t>
          </a:r>
          <a:endParaRPr lang="en-US" sz="2000" dirty="0"/>
        </a:p>
      </dgm:t>
    </dgm:pt>
    <dgm:pt modelId="{1CAD9861-4EE6-4496-9CAB-23D24A22CFD5}" type="parTrans" cxnId="{2BFB132A-A23A-48D5-9C4E-A5BDD494E8A4}">
      <dgm:prSet/>
      <dgm:spPr/>
      <dgm:t>
        <a:bodyPr/>
        <a:lstStyle/>
        <a:p>
          <a:endParaRPr lang="en-US"/>
        </a:p>
      </dgm:t>
    </dgm:pt>
    <dgm:pt modelId="{03022416-D004-43F1-8FEC-33526488D0EB}" type="sibTrans" cxnId="{2BFB132A-A23A-48D5-9C4E-A5BDD494E8A4}">
      <dgm:prSet/>
      <dgm:spPr/>
      <dgm:t>
        <a:bodyPr/>
        <a:lstStyle/>
        <a:p>
          <a:endParaRPr lang="en-US"/>
        </a:p>
      </dgm:t>
    </dgm:pt>
    <dgm:pt modelId="{594BDCB3-21E0-490E-A2A2-E87F2AD2D149}">
      <dgm:prSet custT="1"/>
      <dgm:spPr/>
      <dgm:t>
        <a:bodyPr/>
        <a:lstStyle/>
        <a:p>
          <a:r>
            <a:rPr lang="x-none" sz="2000" dirty="0"/>
            <a:t>Overcrowded occupancies</a:t>
          </a:r>
          <a:endParaRPr lang="en-US" sz="2000" dirty="0"/>
        </a:p>
      </dgm:t>
    </dgm:pt>
    <dgm:pt modelId="{2F1AA689-A885-4008-B28A-A27F9BE7D64E}" type="parTrans" cxnId="{D94D4200-DCB4-4D65-80BE-E8A0F3B0D9BD}">
      <dgm:prSet/>
      <dgm:spPr/>
      <dgm:t>
        <a:bodyPr/>
        <a:lstStyle/>
        <a:p>
          <a:endParaRPr lang="en-US"/>
        </a:p>
      </dgm:t>
    </dgm:pt>
    <dgm:pt modelId="{CF380ACB-E720-42FF-BADA-0FF57A5D1B81}" type="sibTrans" cxnId="{D94D4200-DCB4-4D65-80BE-E8A0F3B0D9BD}">
      <dgm:prSet/>
      <dgm:spPr/>
      <dgm:t>
        <a:bodyPr/>
        <a:lstStyle/>
        <a:p>
          <a:endParaRPr lang="en-US"/>
        </a:p>
      </dgm:t>
    </dgm:pt>
    <dgm:pt modelId="{0AF64FD9-B929-48F3-9201-B4ACCBBC3662}" type="pres">
      <dgm:prSet presAssocID="{8BC38CAE-68A1-4543-AA2A-42529F914C5B}" presName="linear" presStyleCnt="0">
        <dgm:presLayoutVars>
          <dgm:animLvl val="lvl"/>
          <dgm:resizeHandles val="exact"/>
        </dgm:presLayoutVars>
      </dgm:prSet>
      <dgm:spPr/>
      <dgm:t>
        <a:bodyPr/>
        <a:lstStyle/>
        <a:p>
          <a:endParaRPr lang="en-US"/>
        </a:p>
      </dgm:t>
    </dgm:pt>
    <dgm:pt modelId="{3E04CC2A-46A5-479F-8F61-6F80E320B3AC}" type="pres">
      <dgm:prSet presAssocID="{F937A579-ECD9-4522-851B-C378E3C62F14}" presName="parentText" presStyleLbl="node1" presStyleIdx="0" presStyleCnt="6">
        <dgm:presLayoutVars>
          <dgm:chMax val="0"/>
          <dgm:bulletEnabled val="1"/>
        </dgm:presLayoutVars>
      </dgm:prSet>
      <dgm:spPr/>
      <dgm:t>
        <a:bodyPr/>
        <a:lstStyle/>
        <a:p>
          <a:endParaRPr lang="en-US"/>
        </a:p>
      </dgm:t>
    </dgm:pt>
    <dgm:pt modelId="{74197358-62EF-4A14-927C-1B188434D609}" type="pres">
      <dgm:prSet presAssocID="{3249D933-12F3-4055-85BE-ABDD2BCB180D}" presName="spacer" presStyleCnt="0"/>
      <dgm:spPr/>
      <dgm:t>
        <a:bodyPr/>
        <a:lstStyle/>
        <a:p>
          <a:endParaRPr lang="en-US"/>
        </a:p>
      </dgm:t>
    </dgm:pt>
    <dgm:pt modelId="{B4147D76-8182-4AB4-A5E4-B7FA5F07950F}" type="pres">
      <dgm:prSet presAssocID="{6B7BBB8E-745D-42DE-8A90-DD3FB7E1F9B1}" presName="parentText" presStyleLbl="node1" presStyleIdx="1" presStyleCnt="6">
        <dgm:presLayoutVars>
          <dgm:chMax val="0"/>
          <dgm:bulletEnabled val="1"/>
        </dgm:presLayoutVars>
      </dgm:prSet>
      <dgm:spPr/>
      <dgm:t>
        <a:bodyPr/>
        <a:lstStyle/>
        <a:p>
          <a:endParaRPr lang="en-US"/>
        </a:p>
      </dgm:t>
    </dgm:pt>
    <dgm:pt modelId="{51F94EB1-193C-4A0F-8B11-90A2EF5240CF}" type="pres">
      <dgm:prSet presAssocID="{3E1C3A92-B61B-40BC-A72F-D52E479E3FCD}" presName="spacer" presStyleCnt="0"/>
      <dgm:spPr/>
      <dgm:t>
        <a:bodyPr/>
        <a:lstStyle/>
        <a:p>
          <a:endParaRPr lang="en-US"/>
        </a:p>
      </dgm:t>
    </dgm:pt>
    <dgm:pt modelId="{CCE0E294-24F4-4EA3-8AB7-840DEE25804F}" type="pres">
      <dgm:prSet presAssocID="{538829B2-5AEC-4D17-AC03-C718D8ABF58E}" presName="parentText" presStyleLbl="node1" presStyleIdx="2" presStyleCnt="6">
        <dgm:presLayoutVars>
          <dgm:chMax val="0"/>
          <dgm:bulletEnabled val="1"/>
        </dgm:presLayoutVars>
      </dgm:prSet>
      <dgm:spPr/>
      <dgm:t>
        <a:bodyPr/>
        <a:lstStyle/>
        <a:p>
          <a:endParaRPr lang="en-US"/>
        </a:p>
      </dgm:t>
    </dgm:pt>
    <dgm:pt modelId="{A1543CCE-13E0-4158-92B2-F248CEE58B0A}" type="pres">
      <dgm:prSet presAssocID="{16BBFBFE-66B0-44A2-B753-55F9FDC2E922}" presName="spacer" presStyleCnt="0"/>
      <dgm:spPr/>
      <dgm:t>
        <a:bodyPr/>
        <a:lstStyle/>
        <a:p>
          <a:endParaRPr lang="en-US"/>
        </a:p>
      </dgm:t>
    </dgm:pt>
    <dgm:pt modelId="{AF7794F3-39A7-4A1C-BC33-1DA8AD73531B}" type="pres">
      <dgm:prSet presAssocID="{5DE6A1D7-0D6C-450C-9BC3-75DADCD6A9D4}" presName="parentText" presStyleLbl="node1" presStyleIdx="3" presStyleCnt="6">
        <dgm:presLayoutVars>
          <dgm:chMax val="0"/>
          <dgm:bulletEnabled val="1"/>
        </dgm:presLayoutVars>
      </dgm:prSet>
      <dgm:spPr/>
      <dgm:t>
        <a:bodyPr/>
        <a:lstStyle/>
        <a:p>
          <a:endParaRPr lang="en-US"/>
        </a:p>
      </dgm:t>
    </dgm:pt>
    <dgm:pt modelId="{755759ED-3D76-451C-A17D-B3001ADA98AB}" type="pres">
      <dgm:prSet presAssocID="{1E5BD246-6E5B-4967-A001-F63AE4C7964C}" presName="spacer" presStyleCnt="0"/>
      <dgm:spPr/>
      <dgm:t>
        <a:bodyPr/>
        <a:lstStyle/>
        <a:p>
          <a:endParaRPr lang="en-US"/>
        </a:p>
      </dgm:t>
    </dgm:pt>
    <dgm:pt modelId="{B81BEC85-F67F-492E-AE06-AAD9C5E38C11}" type="pres">
      <dgm:prSet presAssocID="{A9BE0F41-A69C-4286-BBEE-413164C489F8}" presName="parentText" presStyleLbl="node1" presStyleIdx="4" presStyleCnt="6">
        <dgm:presLayoutVars>
          <dgm:chMax val="0"/>
          <dgm:bulletEnabled val="1"/>
        </dgm:presLayoutVars>
      </dgm:prSet>
      <dgm:spPr/>
      <dgm:t>
        <a:bodyPr/>
        <a:lstStyle/>
        <a:p>
          <a:endParaRPr lang="en-US"/>
        </a:p>
      </dgm:t>
    </dgm:pt>
    <dgm:pt modelId="{036FA2E6-5634-443B-A2D7-8EF1EBA3617E}" type="pres">
      <dgm:prSet presAssocID="{03022416-D004-43F1-8FEC-33526488D0EB}" presName="spacer" presStyleCnt="0"/>
      <dgm:spPr/>
      <dgm:t>
        <a:bodyPr/>
        <a:lstStyle/>
        <a:p>
          <a:endParaRPr lang="en-US"/>
        </a:p>
      </dgm:t>
    </dgm:pt>
    <dgm:pt modelId="{277FBBE0-992C-4226-8CD0-DAA734419369}" type="pres">
      <dgm:prSet presAssocID="{594BDCB3-21E0-490E-A2A2-E87F2AD2D149}" presName="parentText" presStyleLbl="node1" presStyleIdx="5" presStyleCnt="6">
        <dgm:presLayoutVars>
          <dgm:chMax val="0"/>
          <dgm:bulletEnabled val="1"/>
        </dgm:presLayoutVars>
      </dgm:prSet>
      <dgm:spPr/>
      <dgm:t>
        <a:bodyPr/>
        <a:lstStyle/>
        <a:p>
          <a:endParaRPr lang="en-US"/>
        </a:p>
      </dgm:t>
    </dgm:pt>
  </dgm:ptLst>
  <dgm:cxnLst>
    <dgm:cxn modelId="{1ACE136F-0E67-4991-B63A-B9AD9B2F635B}" type="presOf" srcId="{538829B2-5AEC-4D17-AC03-C718D8ABF58E}" destId="{CCE0E294-24F4-4EA3-8AB7-840DEE25804F}" srcOrd="0" destOrd="0" presId="urn:microsoft.com/office/officeart/2005/8/layout/vList2"/>
    <dgm:cxn modelId="{129D131E-C521-4734-8E52-F7B08F21CDFF}" type="presOf" srcId="{6B7BBB8E-745D-42DE-8A90-DD3FB7E1F9B1}" destId="{B4147D76-8182-4AB4-A5E4-B7FA5F07950F}" srcOrd="0" destOrd="0" presId="urn:microsoft.com/office/officeart/2005/8/layout/vList2"/>
    <dgm:cxn modelId="{A8B457A4-996F-4EF5-997D-F5715CA1343A}" srcId="{8BC38CAE-68A1-4543-AA2A-42529F914C5B}" destId="{6B7BBB8E-745D-42DE-8A90-DD3FB7E1F9B1}" srcOrd="1" destOrd="0" parTransId="{8EE49789-61A8-4C28-935A-FEE13E84676E}" sibTransId="{3E1C3A92-B61B-40BC-A72F-D52E479E3FCD}"/>
    <dgm:cxn modelId="{6E76A2BE-1E72-48CC-8E30-1AB7582312E5}" srcId="{8BC38CAE-68A1-4543-AA2A-42529F914C5B}" destId="{5DE6A1D7-0D6C-450C-9BC3-75DADCD6A9D4}" srcOrd="3" destOrd="0" parTransId="{8D0326A5-C7F2-4963-AEFA-E58D963552AB}" sibTransId="{1E5BD246-6E5B-4967-A001-F63AE4C7964C}"/>
    <dgm:cxn modelId="{93BB846B-664A-4301-89F2-C39A35E1EA4A}" type="presOf" srcId="{F937A579-ECD9-4522-851B-C378E3C62F14}" destId="{3E04CC2A-46A5-479F-8F61-6F80E320B3AC}" srcOrd="0" destOrd="0" presId="urn:microsoft.com/office/officeart/2005/8/layout/vList2"/>
    <dgm:cxn modelId="{06D74449-6338-4021-9DBB-3A34A025D2F8}" srcId="{8BC38CAE-68A1-4543-AA2A-42529F914C5B}" destId="{538829B2-5AEC-4D17-AC03-C718D8ABF58E}" srcOrd="2" destOrd="0" parTransId="{72689D3B-85C5-42EC-BF10-F07B47A3D2EC}" sibTransId="{16BBFBFE-66B0-44A2-B753-55F9FDC2E922}"/>
    <dgm:cxn modelId="{2BFB132A-A23A-48D5-9C4E-A5BDD494E8A4}" srcId="{8BC38CAE-68A1-4543-AA2A-42529F914C5B}" destId="{A9BE0F41-A69C-4286-BBEE-413164C489F8}" srcOrd="4" destOrd="0" parTransId="{1CAD9861-4EE6-4496-9CAB-23D24A22CFD5}" sibTransId="{03022416-D004-43F1-8FEC-33526488D0EB}"/>
    <dgm:cxn modelId="{ECD24890-E019-49E2-B559-9BFF896FCE50}" type="presOf" srcId="{594BDCB3-21E0-490E-A2A2-E87F2AD2D149}" destId="{277FBBE0-992C-4226-8CD0-DAA734419369}" srcOrd="0" destOrd="0" presId="urn:microsoft.com/office/officeart/2005/8/layout/vList2"/>
    <dgm:cxn modelId="{CF7745E4-4C32-4A81-A104-DE8127E532CF}" srcId="{8BC38CAE-68A1-4543-AA2A-42529F914C5B}" destId="{F937A579-ECD9-4522-851B-C378E3C62F14}" srcOrd="0" destOrd="0" parTransId="{F8C5F953-2C83-4ED0-9BA1-997D9113DF8E}" sibTransId="{3249D933-12F3-4055-85BE-ABDD2BCB180D}"/>
    <dgm:cxn modelId="{241CC904-5F8A-4DBD-92FE-BF91FCDE0961}" type="presOf" srcId="{8BC38CAE-68A1-4543-AA2A-42529F914C5B}" destId="{0AF64FD9-B929-48F3-9201-B4ACCBBC3662}" srcOrd="0" destOrd="0" presId="urn:microsoft.com/office/officeart/2005/8/layout/vList2"/>
    <dgm:cxn modelId="{D94D4200-DCB4-4D65-80BE-E8A0F3B0D9BD}" srcId="{8BC38CAE-68A1-4543-AA2A-42529F914C5B}" destId="{594BDCB3-21E0-490E-A2A2-E87F2AD2D149}" srcOrd="5" destOrd="0" parTransId="{2F1AA689-A885-4008-B28A-A27F9BE7D64E}" sibTransId="{CF380ACB-E720-42FF-BADA-0FF57A5D1B81}"/>
    <dgm:cxn modelId="{C8615253-16F7-404E-B39B-EA596A004435}" type="presOf" srcId="{A9BE0F41-A69C-4286-BBEE-413164C489F8}" destId="{B81BEC85-F67F-492E-AE06-AAD9C5E38C11}" srcOrd="0" destOrd="0" presId="urn:microsoft.com/office/officeart/2005/8/layout/vList2"/>
    <dgm:cxn modelId="{A1C431AA-638E-4087-AD1B-8DA2891832FF}" type="presOf" srcId="{5DE6A1D7-0D6C-450C-9BC3-75DADCD6A9D4}" destId="{AF7794F3-39A7-4A1C-BC33-1DA8AD73531B}" srcOrd="0" destOrd="0" presId="urn:microsoft.com/office/officeart/2005/8/layout/vList2"/>
    <dgm:cxn modelId="{278086BE-70FE-4AD3-8D57-6E0900BEBB9E}" type="presParOf" srcId="{0AF64FD9-B929-48F3-9201-B4ACCBBC3662}" destId="{3E04CC2A-46A5-479F-8F61-6F80E320B3AC}" srcOrd="0" destOrd="0" presId="urn:microsoft.com/office/officeart/2005/8/layout/vList2"/>
    <dgm:cxn modelId="{A35831DA-F11F-4CDC-9CAC-0865476DD218}" type="presParOf" srcId="{0AF64FD9-B929-48F3-9201-B4ACCBBC3662}" destId="{74197358-62EF-4A14-927C-1B188434D609}" srcOrd="1" destOrd="0" presId="urn:microsoft.com/office/officeart/2005/8/layout/vList2"/>
    <dgm:cxn modelId="{770D73DD-3E35-4D70-B868-F8950EF57FA9}" type="presParOf" srcId="{0AF64FD9-B929-48F3-9201-B4ACCBBC3662}" destId="{B4147D76-8182-4AB4-A5E4-B7FA5F07950F}" srcOrd="2" destOrd="0" presId="urn:microsoft.com/office/officeart/2005/8/layout/vList2"/>
    <dgm:cxn modelId="{57A24AE6-39E8-44AF-8162-BC91C1052DD3}" type="presParOf" srcId="{0AF64FD9-B929-48F3-9201-B4ACCBBC3662}" destId="{51F94EB1-193C-4A0F-8B11-90A2EF5240CF}" srcOrd="3" destOrd="0" presId="urn:microsoft.com/office/officeart/2005/8/layout/vList2"/>
    <dgm:cxn modelId="{DEACA35B-A1CB-44B6-A215-6C393325F995}" type="presParOf" srcId="{0AF64FD9-B929-48F3-9201-B4ACCBBC3662}" destId="{CCE0E294-24F4-4EA3-8AB7-840DEE25804F}" srcOrd="4" destOrd="0" presId="urn:microsoft.com/office/officeart/2005/8/layout/vList2"/>
    <dgm:cxn modelId="{F1AAF556-A3E1-481F-B4DD-C8FA5506EBD9}" type="presParOf" srcId="{0AF64FD9-B929-48F3-9201-B4ACCBBC3662}" destId="{A1543CCE-13E0-4158-92B2-F248CEE58B0A}" srcOrd="5" destOrd="0" presId="urn:microsoft.com/office/officeart/2005/8/layout/vList2"/>
    <dgm:cxn modelId="{276BA0A3-480B-4D6D-946E-FAFD4AB20461}" type="presParOf" srcId="{0AF64FD9-B929-48F3-9201-B4ACCBBC3662}" destId="{AF7794F3-39A7-4A1C-BC33-1DA8AD73531B}" srcOrd="6" destOrd="0" presId="urn:microsoft.com/office/officeart/2005/8/layout/vList2"/>
    <dgm:cxn modelId="{B86F60A3-BFEE-4B5F-89F2-6390F0958741}" type="presParOf" srcId="{0AF64FD9-B929-48F3-9201-B4ACCBBC3662}" destId="{755759ED-3D76-451C-A17D-B3001ADA98AB}" srcOrd="7" destOrd="0" presId="urn:microsoft.com/office/officeart/2005/8/layout/vList2"/>
    <dgm:cxn modelId="{42FE90F4-666D-40A5-9B91-348B81110EAB}" type="presParOf" srcId="{0AF64FD9-B929-48F3-9201-B4ACCBBC3662}" destId="{B81BEC85-F67F-492E-AE06-AAD9C5E38C11}" srcOrd="8" destOrd="0" presId="urn:microsoft.com/office/officeart/2005/8/layout/vList2"/>
    <dgm:cxn modelId="{7E6450C1-AE49-498A-82B8-C1C411C7615F}" type="presParOf" srcId="{0AF64FD9-B929-48F3-9201-B4ACCBBC3662}" destId="{036FA2E6-5634-443B-A2D7-8EF1EBA3617E}" srcOrd="9" destOrd="0" presId="urn:microsoft.com/office/officeart/2005/8/layout/vList2"/>
    <dgm:cxn modelId="{E924B3CA-DE56-4A46-8C7F-31C9164345E5}" type="presParOf" srcId="{0AF64FD9-B929-48F3-9201-B4ACCBBC3662}" destId="{277FBBE0-992C-4226-8CD0-DAA734419369}" srcOrd="1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C5C8C35-F077-4710-9F8C-DF3D1B9A231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F998CC1-9672-46F3-AE94-5CD09AB757D0}">
      <dgm:prSet custT="1"/>
      <dgm:spPr/>
      <dgm:t>
        <a:bodyPr/>
        <a:lstStyle/>
        <a:p>
          <a:r>
            <a:rPr lang="en-US" sz="2400" b="0" dirty="0"/>
            <a:t>Class A (0–25 flame-spread rating) interior finishes in exits or exit-access corridors</a:t>
          </a:r>
        </a:p>
      </dgm:t>
    </dgm:pt>
    <dgm:pt modelId="{B7C7C220-3E9B-428A-A766-C2FD812EBFC4}" type="parTrans" cxnId="{813029C2-3D13-49AE-A398-934D61D91A18}">
      <dgm:prSet/>
      <dgm:spPr/>
      <dgm:t>
        <a:bodyPr/>
        <a:lstStyle/>
        <a:p>
          <a:endParaRPr lang="en-US"/>
        </a:p>
      </dgm:t>
    </dgm:pt>
    <dgm:pt modelId="{FCC3DB98-59E0-4E62-8456-E3A945166E75}" type="sibTrans" cxnId="{813029C2-3D13-49AE-A398-934D61D91A18}">
      <dgm:prSet/>
      <dgm:spPr/>
      <dgm:t>
        <a:bodyPr/>
        <a:lstStyle/>
        <a:p>
          <a:endParaRPr lang="en-US"/>
        </a:p>
      </dgm:t>
    </dgm:pt>
    <dgm:pt modelId="{067222D2-471F-4C3F-B028-77FB9F604610}">
      <dgm:prSet custT="1"/>
      <dgm:spPr>
        <a:solidFill>
          <a:schemeClr val="accent6">
            <a:lumMod val="50000"/>
          </a:schemeClr>
        </a:solidFill>
      </dgm:spPr>
      <dgm:t>
        <a:bodyPr/>
        <a:lstStyle/>
        <a:p>
          <a:r>
            <a:rPr lang="en-US" sz="2400" b="0" dirty="0"/>
            <a:t>Class B (26–75 flame-spread rating) interior finishes in exits or exit-access corridors</a:t>
          </a:r>
        </a:p>
      </dgm:t>
    </dgm:pt>
    <dgm:pt modelId="{8C3300E6-A984-4602-BF4A-3EFAC22B9B21}" type="parTrans" cxnId="{99FAB6D1-8568-454C-BB83-7678F01A73A9}">
      <dgm:prSet/>
      <dgm:spPr/>
      <dgm:t>
        <a:bodyPr/>
        <a:lstStyle/>
        <a:p>
          <a:endParaRPr lang="en-US"/>
        </a:p>
      </dgm:t>
    </dgm:pt>
    <dgm:pt modelId="{48509259-A4F6-46C9-86D3-B02FB3AC35EB}" type="sibTrans" cxnId="{99FAB6D1-8568-454C-BB83-7678F01A73A9}">
      <dgm:prSet/>
      <dgm:spPr/>
      <dgm:t>
        <a:bodyPr/>
        <a:lstStyle/>
        <a:p>
          <a:endParaRPr lang="en-US"/>
        </a:p>
      </dgm:t>
    </dgm:pt>
    <dgm:pt modelId="{DAC9BB0B-0AF2-4272-BF5F-C3E437173FA7}" type="pres">
      <dgm:prSet presAssocID="{2C5C8C35-F077-4710-9F8C-DF3D1B9A231C}" presName="diagram" presStyleCnt="0">
        <dgm:presLayoutVars>
          <dgm:dir/>
          <dgm:resizeHandles val="exact"/>
        </dgm:presLayoutVars>
      </dgm:prSet>
      <dgm:spPr/>
      <dgm:t>
        <a:bodyPr/>
        <a:lstStyle/>
        <a:p>
          <a:endParaRPr lang="en-US"/>
        </a:p>
      </dgm:t>
    </dgm:pt>
    <dgm:pt modelId="{1FCB954A-643E-4865-BCF5-B4CB74EB754D}" type="pres">
      <dgm:prSet presAssocID="{CF998CC1-9672-46F3-AE94-5CD09AB757D0}" presName="node" presStyleLbl="node1" presStyleIdx="0" presStyleCnt="2" custLinFactNeighborY="11947">
        <dgm:presLayoutVars>
          <dgm:bulletEnabled val="1"/>
        </dgm:presLayoutVars>
      </dgm:prSet>
      <dgm:spPr/>
      <dgm:t>
        <a:bodyPr/>
        <a:lstStyle/>
        <a:p>
          <a:endParaRPr lang="en-US"/>
        </a:p>
      </dgm:t>
    </dgm:pt>
    <dgm:pt modelId="{DBD9B510-E9DC-46C8-BF76-BE068E2777E8}" type="pres">
      <dgm:prSet presAssocID="{FCC3DB98-59E0-4E62-8456-E3A945166E75}" presName="sibTrans" presStyleCnt="0"/>
      <dgm:spPr/>
    </dgm:pt>
    <dgm:pt modelId="{95DEA0CC-5CF7-4724-9F80-6BA8E3C6F05E}" type="pres">
      <dgm:prSet presAssocID="{067222D2-471F-4C3F-B028-77FB9F604610}" presName="node" presStyleLbl="node1" presStyleIdx="1" presStyleCnt="2">
        <dgm:presLayoutVars>
          <dgm:bulletEnabled val="1"/>
        </dgm:presLayoutVars>
      </dgm:prSet>
      <dgm:spPr/>
      <dgm:t>
        <a:bodyPr/>
        <a:lstStyle/>
        <a:p>
          <a:endParaRPr lang="en-US"/>
        </a:p>
      </dgm:t>
    </dgm:pt>
  </dgm:ptLst>
  <dgm:cxnLst>
    <dgm:cxn modelId="{99FAB6D1-8568-454C-BB83-7678F01A73A9}" srcId="{2C5C8C35-F077-4710-9F8C-DF3D1B9A231C}" destId="{067222D2-471F-4C3F-B028-77FB9F604610}" srcOrd="1" destOrd="0" parTransId="{8C3300E6-A984-4602-BF4A-3EFAC22B9B21}" sibTransId="{48509259-A4F6-46C9-86D3-B02FB3AC35EB}"/>
    <dgm:cxn modelId="{708D8F41-BACE-41F3-8459-3F0F9ADCCC93}" type="presOf" srcId="{067222D2-471F-4C3F-B028-77FB9F604610}" destId="{95DEA0CC-5CF7-4724-9F80-6BA8E3C6F05E}" srcOrd="0" destOrd="0" presId="urn:microsoft.com/office/officeart/2005/8/layout/default"/>
    <dgm:cxn modelId="{813029C2-3D13-49AE-A398-934D61D91A18}" srcId="{2C5C8C35-F077-4710-9F8C-DF3D1B9A231C}" destId="{CF998CC1-9672-46F3-AE94-5CD09AB757D0}" srcOrd="0" destOrd="0" parTransId="{B7C7C220-3E9B-428A-A766-C2FD812EBFC4}" sibTransId="{FCC3DB98-59E0-4E62-8456-E3A945166E75}"/>
    <dgm:cxn modelId="{6B535BDC-66C7-4D5B-9550-B22354EE457F}" type="presOf" srcId="{2C5C8C35-F077-4710-9F8C-DF3D1B9A231C}" destId="{DAC9BB0B-0AF2-4272-BF5F-C3E437173FA7}" srcOrd="0" destOrd="0" presId="urn:microsoft.com/office/officeart/2005/8/layout/default"/>
    <dgm:cxn modelId="{E0BF485B-9283-4671-BF79-B8D4528BBB1B}" type="presOf" srcId="{CF998CC1-9672-46F3-AE94-5CD09AB757D0}" destId="{1FCB954A-643E-4865-BCF5-B4CB74EB754D}" srcOrd="0" destOrd="0" presId="urn:microsoft.com/office/officeart/2005/8/layout/default"/>
    <dgm:cxn modelId="{A779768A-0A58-4450-B074-A387BC78D029}" type="presParOf" srcId="{DAC9BB0B-0AF2-4272-BF5F-C3E437173FA7}" destId="{1FCB954A-643E-4865-BCF5-B4CB74EB754D}" srcOrd="0" destOrd="0" presId="urn:microsoft.com/office/officeart/2005/8/layout/default"/>
    <dgm:cxn modelId="{9C0AD185-864A-4F4F-96AC-687AA3E101E0}" type="presParOf" srcId="{DAC9BB0B-0AF2-4272-BF5F-C3E437173FA7}" destId="{DBD9B510-E9DC-46C8-BF76-BE068E2777E8}" srcOrd="1" destOrd="0" presId="urn:microsoft.com/office/officeart/2005/8/layout/default"/>
    <dgm:cxn modelId="{266AEC0B-B989-4BC1-9ABB-14BE2B4B3670}" type="presParOf" srcId="{DAC9BB0B-0AF2-4272-BF5F-C3E437173FA7}" destId="{95DEA0CC-5CF7-4724-9F80-6BA8E3C6F05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C5C8C35-F077-4710-9F8C-DF3D1B9A231C}"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CF998CC1-9672-46F3-AE94-5CD09AB757D0}">
      <dgm:prSet custT="1"/>
      <dgm:spPr/>
      <dgm:t>
        <a:bodyPr/>
        <a:lstStyle/>
        <a:p>
          <a:r>
            <a:rPr lang="en-US" sz="2400" b="0" dirty="0"/>
            <a:t>Class A (0–25 flame-spread rating) interior finishes in exits or exit-access corridors</a:t>
          </a:r>
        </a:p>
      </dgm:t>
    </dgm:pt>
    <dgm:pt modelId="{B7C7C220-3E9B-428A-A766-C2FD812EBFC4}" type="parTrans" cxnId="{813029C2-3D13-49AE-A398-934D61D91A18}">
      <dgm:prSet/>
      <dgm:spPr/>
      <dgm:t>
        <a:bodyPr/>
        <a:lstStyle/>
        <a:p>
          <a:endParaRPr lang="en-US"/>
        </a:p>
      </dgm:t>
    </dgm:pt>
    <dgm:pt modelId="{FCC3DB98-59E0-4E62-8456-E3A945166E75}" type="sibTrans" cxnId="{813029C2-3D13-49AE-A398-934D61D91A18}">
      <dgm:prSet/>
      <dgm:spPr/>
      <dgm:t>
        <a:bodyPr/>
        <a:lstStyle/>
        <a:p>
          <a:endParaRPr lang="en-US"/>
        </a:p>
      </dgm:t>
    </dgm:pt>
    <dgm:pt modelId="{067222D2-471F-4C3F-B028-77FB9F604610}">
      <dgm:prSet custT="1"/>
      <dgm:spPr>
        <a:solidFill>
          <a:schemeClr val="accent6">
            <a:lumMod val="50000"/>
          </a:schemeClr>
        </a:solidFill>
      </dgm:spPr>
      <dgm:t>
        <a:bodyPr/>
        <a:lstStyle/>
        <a:p>
          <a:r>
            <a:rPr lang="en-US" sz="2400" b="0" dirty="0"/>
            <a:t>Class B (26–75 flame-spread rating) interior finishes in exits or exit-access corridors</a:t>
          </a:r>
        </a:p>
      </dgm:t>
    </dgm:pt>
    <dgm:pt modelId="{8C3300E6-A984-4602-BF4A-3EFAC22B9B21}" type="parTrans" cxnId="{99FAB6D1-8568-454C-BB83-7678F01A73A9}">
      <dgm:prSet/>
      <dgm:spPr/>
      <dgm:t>
        <a:bodyPr/>
        <a:lstStyle/>
        <a:p>
          <a:endParaRPr lang="en-US"/>
        </a:p>
      </dgm:t>
    </dgm:pt>
    <dgm:pt modelId="{48509259-A4F6-46C9-86D3-B02FB3AC35EB}" type="sibTrans" cxnId="{99FAB6D1-8568-454C-BB83-7678F01A73A9}">
      <dgm:prSet/>
      <dgm:spPr/>
      <dgm:t>
        <a:bodyPr/>
        <a:lstStyle/>
        <a:p>
          <a:endParaRPr lang="en-US"/>
        </a:p>
      </dgm:t>
    </dgm:pt>
    <dgm:pt modelId="{DAC9BB0B-0AF2-4272-BF5F-C3E437173FA7}" type="pres">
      <dgm:prSet presAssocID="{2C5C8C35-F077-4710-9F8C-DF3D1B9A231C}" presName="diagram" presStyleCnt="0">
        <dgm:presLayoutVars>
          <dgm:dir/>
          <dgm:resizeHandles val="exact"/>
        </dgm:presLayoutVars>
      </dgm:prSet>
      <dgm:spPr/>
      <dgm:t>
        <a:bodyPr/>
        <a:lstStyle/>
        <a:p>
          <a:endParaRPr lang="en-US"/>
        </a:p>
      </dgm:t>
    </dgm:pt>
    <dgm:pt modelId="{1FCB954A-643E-4865-BCF5-B4CB74EB754D}" type="pres">
      <dgm:prSet presAssocID="{CF998CC1-9672-46F3-AE94-5CD09AB757D0}" presName="node" presStyleLbl="node1" presStyleIdx="0" presStyleCnt="2" custScaleX="156088" custLinFactNeighborY="11947">
        <dgm:presLayoutVars>
          <dgm:bulletEnabled val="1"/>
        </dgm:presLayoutVars>
      </dgm:prSet>
      <dgm:spPr/>
      <dgm:t>
        <a:bodyPr/>
        <a:lstStyle/>
        <a:p>
          <a:endParaRPr lang="en-US"/>
        </a:p>
      </dgm:t>
    </dgm:pt>
    <dgm:pt modelId="{DBD9B510-E9DC-46C8-BF76-BE068E2777E8}" type="pres">
      <dgm:prSet presAssocID="{FCC3DB98-59E0-4E62-8456-E3A945166E75}" presName="sibTrans" presStyleCnt="0"/>
      <dgm:spPr/>
    </dgm:pt>
    <dgm:pt modelId="{95DEA0CC-5CF7-4724-9F80-6BA8E3C6F05E}" type="pres">
      <dgm:prSet presAssocID="{067222D2-471F-4C3F-B028-77FB9F604610}" presName="node" presStyleLbl="node1" presStyleIdx="1" presStyleCnt="2" custScaleX="156088">
        <dgm:presLayoutVars>
          <dgm:bulletEnabled val="1"/>
        </dgm:presLayoutVars>
      </dgm:prSet>
      <dgm:spPr/>
      <dgm:t>
        <a:bodyPr/>
        <a:lstStyle/>
        <a:p>
          <a:endParaRPr lang="en-US"/>
        </a:p>
      </dgm:t>
    </dgm:pt>
  </dgm:ptLst>
  <dgm:cxnLst>
    <dgm:cxn modelId="{7B848FAF-5FB6-4EFB-B43C-5816B313CEE0}" type="presOf" srcId="{CF998CC1-9672-46F3-AE94-5CD09AB757D0}" destId="{1FCB954A-643E-4865-BCF5-B4CB74EB754D}" srcOrd="0" destOrd="0" presId="urn:microsoft.com/office/officeart/2005/8/layout/default"/>
    <dgm:cxn modelId="{99FAB6D1-8568-454C-BB83-7678F01A73A9}" srcId="{2C5C8C35-F077-4710-9F8C-DF3D1B9A231C}" destId="{067222D2-471F-4C3F-B028-77FB9F604610}" srcOrd="1" destOrd="0" parTransId="{8C3300E6-A984-4602-BF4A-3EFAC22B9B21}" sibTransId="{48509259-A4F6-46C9-86D3-B02FB3AC35EB}"/>
    <dgm:cxn modelId="{813029C2-3D13-49AE-A398-934D61D91A18}" srcId="{2C5C8C35-F077-4710-9F8C-DF3D1B9A231C}" destId="{CF998CC1-9672-46F3-AE94-5CD09AB757D0}" srcOrd="0" destOrd="0" parTransId="{B7C7C220-3E9B-428A-A766-C2FD812EBFC4}" sibTransId="{FCC3DB98-59E0-4E62-8456-E3A945166E75}"/>
    <dgm:cxn modelId="{55084D32-6D27-4D37-9E32-672130178089}" type="presOf" srcId="{2C5C8C35-F077-4710-9F8C-DF3D1B9A231C}" destId="{DAC9BB0B-0AF2-4272-BF5F-C3E437173FA7}" srcOrd="0" destOrd="0" presId="urn:microsoft.com/office/officeart/2005/8/layout/default"/>
    <dgm:cxn modelId="{286CCB93-647C-4B8C-891B-F8109DD1FFC1}" type="presOf" srcId="{067222D2-471F-4C3F-B028-77FB9F604610}" destId="{95DEA0CC-5CF7-4724-9F80-6BA8E3C6F05E}" srcOrd="0" destOrd="0" presId="urn:microsoft.com/office/officeart/2005/8/layout/default"/>
    <dgm:cxn modelId="{0B4CD9CD-97C1-4EEB-A3E3-BE69171DD154}" type="presParOf" srcId="{DAC9BB0B-0AF2-4272-BF5F-C3E437173FA7}" destId="{1FCB954A-643E-4865-BCF5-B4CB74EB754D}" srcOrd="0" destOrd="0" presId="urn:microsoft.com/office/officeart/2005/8/layout/default"/>
    <dgm:cxn modelId="{C77E37BC-7912-44FB-84C6-FA9A6C37CC10}" type="presParOf" srcId="{DAC9BB0B-0AF2-4272-BF5F-C3E437173FA7}" destId="{DBD9B510-E9DC-46C8-BF76-BE068E2777E8}" srcOrd="1" destOrd="0" presId="urn:microsoft.com/office/officeart/2005/8/layout/default"/>
    <dgm:cxn modelId="{D6C03ED5-A260-4A4B-9196-C253066F1543}" type="presParOf" srcId="{DAC9BB0B-0AF2-4272-BF5F-C3E437173FA7}" destId="{95DEA0CC-5CF7-4724-9F80-6BA8E3C6F05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C14C101-6136-444A-8763-CB2EF0390DC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FBA315B-5D90-4320-9A6A-3DAB3FCC0429}">
      <dgm:prSet phldrT="[Text]" custT="1"/>
      <dgm:spPr/>
      <dgm:t>
        <a:bodyPr/>
        <a:lstStyle/>
        <a:p>
          <a:r>
            <a:rPr lang="en-US" sz="2400" b="0" u="none" dirty="0"/>
            <a:t>W</a:t>
          </a:r>
          <a:r>
            <a:rPr lang="x-none" sz="2400" b="0" u="none" dirty="0"/>
            <a:t>alls may extend to the bottom of the roof deck or floor above, or to the ceiling of the exit</a:t>
          </a:r>
          <a:endParaRPr lang="en-US" sz="2400" b="0" dirty="0"/>
        </a:p>
      </dgm:t>
    </dgm:pt>
    <dgm:pt modelId="{2B6F30A0-9434-4D45-8BE0-6D6CA580355E}" type="parTrans" cxnId="{59CA5E14-BEEB-41A1-AEDB-BC8F860D992C}">
      <dgm:prSet/>
      <dgm:spPr/>
      <dgm:t>
        <a:bodyPr/>
        <a:lstStyle/>
        <a:p>
          <a:endParaRPr lang="en-US"/>
        </a:p>
      </dgm:t>
    </dgm:pt>
    <dgm:pt modelId="{FE526EDA-51BC-464C-8D6B-1BDB8387D7F2}" type="sibTrans" cxnId="{59CA5E14-BEEB-41A1-AEDB-BC8F860D992C}">
      <dgm:prSet/>
      <dgm:spPr/>
      <dgm:t>
        <a:bodyPr/>
        <a:lstStyle/>
        <a:p>
          <a:endParaRPr lang="en-US"/>
        </a:p>
      </dgm:t>
    </dgm:pt>
    <dgm:pt modelId="{5DB9EB75-0CCD-461F-A2BA-FBFFA1C37D6E}">
      <dgm:prSet custT="1"/>
      <dgm:spPr/>
      <dgm:t>
        <a:bodyPr/>
        <a:lstStyle/>
        <a:p>
          <a:r>
            <a:rPr lang="en-US" sz="2400" b="0" dirty="0"/>
            <a:t>Ceilings may conceal wiring and HVAC ductwork, or act as a return-air plenum</a:t>
          </a:r>
        </a:p>
      </dgm:t>
    </dgm:pt>
    <dgm:pt modelId="{2437EF19-FE7C-4372-A053-8C69648FA7FE}" type="parTrans" cxnId="{75CDF77D-3ACB-4DBF-BF98-5BAB40582530}">
      <dgm:prSet/>
      <dgm:spPr/>
      <dgm:t>
        <a:bodyPr/>
        <a:lstStyle/>
        <a:p>
          <a:endParaRPr lang="en-US"/>
        </a:p>
      </dgm:t>
    </dgm:pt>
    <dgm:pt modelId="{AC9753D7-9178-4DA3-9E1B-25B4DB5536A8}" type="sibTrans" cxnId="{75CDF77D-3ACB-4DBF-BF98-5BAB40582530}">
      <dgm:prSet/>
      <dgm:spPr/>
      <dgm:t>
        <a:bodyPr/>
        <a:lstStyle/>
        <a:p>
          <a:endParaRPr lang="en-US"/>
        </a:p>
      </dgm:t>
    </dgm:pt>
    <dgm:pt modelId="{F10483A4-F846-4E08-9448-CFC174EB2876}">
      <dgm:prSet custT="1"/>
      <dgm:spPr>
        <a:solidFill>
          <a:schemeClr val="accent6">
            <a:lumMod val="50000"/>
          </a:schemeClr>
        </a:solidFill>
      </dgm:spPr>
      <dgm:t>
        <a:bodyPr/>
        <a:lstStyle/>
        <a:p>
          <a:r>
            <a:rPr lang="en-US" sz="2400" b="0" dirty="0" smtClean="0"/>
            <a:t>Ceiling </a:t>
          </a:r>
          <a:r>
            <a:rPr lang="en-US" sz="2400" b="0" dirty="0"/>
            <a:t>that is part of a means of egress must have the same fire-resistance rating as the walls</a:t>
          </a:r>
        </a:p>
      </dgm:t>
    </dgm:pt>
    <dgm:pt modelId="{5560C22A-B5D4-428F-AEFD-6C93C71026A2}" type="parTrans" cxnId="{F54BA9FC-C41F-48DD-B51F-EAD232B9339F}">
      <dgm:prSet/>
      <dgm:spPr/>
      <dgm:t>
        <a:bodyPr/>
        <a:lstStyle/>
        <a:p>
          <a:endParaRPr lang="en-US"/>
        </a:p>
      </dgm:t>
    </dgm:pt>
    <dgm:pt modelId="{5AE0CF09-303B-4677-9C7D-6348E0DBEDB9}" type="sibTrans" cxnId="{F54BA9FC-C41F-48DD-B51F-EAD232B9339F}">
      <dgm:prSet/>
      <dgm:spPr/>
      <dgm:t>
        <a:bodyPr/>
        <a:lstStyle/>
        <a:p>
          <a:endParaRPr lang="en-US"/>
        </a:p>
      </dgm:t>
    </dgm:pt>
    <dgm:pt modelId="{F2C5FD3A-68CB-42E8-B009-3617FBEC019C}" type="pres">
      <dgm:prSet presAssocID="{7C14C101-6136-444A-8763-CB2EF0390DCB}" presName="linear" presStyleCnt="0">
        <dgm:presLayoutVars>
          <dgm:animLvl val="lvl"/>
          <dgm:resizeHandles val="exact"/>
        </dgm:presLayoutVars>
      </dgm:prSet>
      <dgm:spPr/>
      <dgm:t>
        <a:bodyPr/>
        <a:lstStyle/>
        <a:p>
          <a:endParaRPr lang="en-US"/>
        </a:p>
      </dgm:t>
    </dgm:pt>
    <dgm:pt modelId="{9030C7E6-855C-4B9C-9A98-B42662677602}" type="pres">
      <dgm:prSet presAssocID="{6FBA315B-5D90-4320-9A6A-3DAB3FCC0429}" presName="parentText" presStyleLbl="node1" presStyleIdx="0" presStyleCnt="3">
        <dgm:presLayoutVars>
          <dgm:chMax val="0"/>
          <dgm:bulletEnabled val="1"/>
        </dgm:presLayoutVars>
      </dgm:prSet>
      <dgm:spPr/>
      <dgm:t>
        <a:bodyPr/>
        <a:lstStyle/>
        <a:p>
          <a:endParaRPr lang="en-US"/>
        </a:p>
      </dgm:t>
    </dgm:pt>
    <dgm:pt modelId="{15600D7C-3723-4746-A0A4-77A6A1FA19B5}" type="pres">
      <dgm:prSet presAssocID="{FE526EDA-51BC-464C-8D6B-1BDB8387D7F2}" presName="spacer" presStyleCnt="0"/>
      <dgm:spPr/>
    </dgm:pt>
    <dgm:pt modelId="{17992B04-B930-499A-9CFA-6559F583FA87}" type="pres">
      <dgm:prSet presAssocID="{5DB9EB75-0CCD-461F-A2BA-FBFFA1C37D6E}" presName="parentText" presStyleLbl="node1" presStyleIdx="1" presStyleCnt="3">
        <dgm:presLayoutVars>
          <dgm:chMax val="0"/>
          <dgm:bulletEnabled val="1"/>
        </dgm:presLayoutVars>
      </dgm:prSet>
      <dgm:spPr/>
      <dgm:t>
        <a:bodyPr/>
        <a:lstStyle/>
        <a:p>
          <a:endParaRPr lang="en-US"/>
        </a:p>
      </dgm:t>
    </dgm:pt>
    <dgm:pt modelId="{CD3F3B00-F0BE-49CA-AC4F-1653A0F7A223}" type="pres">
      <dgm:prSet presAssocID="{AC9753D7-9178-4DA3-9E1B-25B4DB5536A8}" presName="spacer" presStyleCnt="0"/>
      <dgm:spPr/>
    </dgm:pt>
    <dgm:pt modelId="{CF50BA6F-6EC4-465F-8C57-249D944E44B3}" type="pres">
      <dgm:prSet presAssocID="{F10483A4-F846-4E08-9448-CFC174EB2876}" presName="parentText" presStyleLbl="node1" presStyleIdx="2" presStyleCnt="3">
        <dgm:presLayoutVars>
          <dgm:chMax val="0"/>
          <dgm:bulletEnabled val="1"/>
        </dgm:presLayoutVars>
      </dgm:prSet>
      <dgm:spPr/>
      <dgm:t>
        <a:bodyPr/>
        <a:lstStyle/>
        <a:p>
          <a:endParaRPr lang="en-US"/>
        </a:p>
      </dgm:t>
    </dgm:pt>
  </dgm:ptLst>
  <dgm:cxnLst>
    <dgm:cxn modelId="{59CA5E14-BEEB-41A1-AEDB-BC8F860D992C}" srcId="{7C14C101-6136-444A-8763-CB2EF0390DCB}" destId="{6FBA315B-5D90-4320-9A6A-3DAB3FCC0429}" srcOrd="0" destOrd="0" parTransId="{2B6F30A0-9434-4D45-8BE0-6D6CA580355E}" sibTransId="{FE526EDA-51BC-464C-8D6B-1BDB8387D7F2}"/>
    <dgm:cxn modelId="{40E3A807-9F20-4A37-9671-FFE63FDEA3CC}" type="presOf" srcId="{5DB9EB75-0CCD-461F-A2BA-FBFFA1C37D6E}" destId="{17992B04-B930-499A-9CFA-6559F583FA87}" srcOrd="0" destOrd="0" presId="urn:microsoft.com/office/officeart/2005/8/layout/vList2"/>
    <dgm:cxn modelId="{75CDF77D-3ACB-4DBF-BF98-5BAB40582530}" srcId="{7C14C101-6136-444A-8763-CB2EF0390DCB}" destId="{5DB9EB75-0CCD-461F-A2BA-FBFFA1C37D6E}" srcOrd="1" destOrd="0" parTransId="{2437EF19-FE7C-4372-A053-8C69648FA7FE}" sibTransId="{AC9753D7-9178-4DA3-9E1B-25B4DB5536A8}"/>
    <dgm:cxn modelId="{F54BA9FC-C41F-48DD-B51F-EAD232B9339F}" srcId="{7C14C101-6136-444A-8763-CB2EF0390DCB}" destId="{F10483A4-F846-4E08-9448-CFC174EB2876}" srcOrd="2" destOrd="0" parTransId="{5560C22A-B5D4-428F-AEFD-6C93C71026A2}" sibTransId="{5AE0CF09-303B-4677-9C7D-6348E0DBEDB9}"/>
    <dgm:cxn modelId="{F1318ED2-0EA7-495F-A1E1-813D26FEAD70}" type="presOf" srcId="{F10483A4-F846-4E08-9448-CFC174EB2876}" destId="{CF50BA6F-6EC4-465F-8C57-249D944E44B3}" srcOrd="0" destOrd="0" presId="urn:microsoft.com/office/officeart/2005/8/layout/vList2"/>
    <dgm:cxn modelId="{5501CC9E-CCDC-4403-AB7C-C840D65DDC84}" type="presOf" srcId="{6FBA315B-5D90-4320-9A6A-3DAB3FCC0429}" destId="{9030C7E6-855C-4B9C-9A98-B42662677602}" srcOrd="0" destOrd="0" presId="urn:microsoft.com/office/officeart/2005/8/layout/vList2"/>
    <dgm:cxn modelId="{C9FCA9B2-532E-4A75-BC57-C810CEBD57D6}" type="presOf" srcId="{7C14C101-6136-444A-8763-CB2EF0390DCB}" destId="{F2C5FD3A-68CB-42E8-B009-3617FBEC019C}" srcOrd="0" destOrd="0" presId="urn:microsoft.com/office/officeart/2005/8/layout/vList2"/>
    <dgm:cxn modelId="{3D9CB729-4F37-406B-8367-342C147ED16D}" type="presParOf" srcId="{F2C5FD3A-68CB-42E8-B009-3617FBEC019C}" destId="{9030C7E6-855C-4B9C-9A98-B42662677602}" srcOrd="0" destOrd="0" presId="urn:microsoft.com/office/officeart/2005/8/layout/vList2"/>
    <dgm:cxn modelId="{5F481E84-239A-426F-939C-0DEF18769316}" type="presParOf" srcId="{F2C5FD3A-68CB-42E8-B009-3617FBEC019C}" destId="{15600D7C-3723-4746-A0A4-77A6A1FA19B5}" srcOrd="1" destOrd="0" presId="urn:microsoft.com/office/officeart/2005/8/layout/vList2"/>
    <dgm:cxn modelId="{086EC190-7032-4966-9F1D-B7697387F7AA}" type="presParOf" srcId="{F2C5FD3A-68CB-42E8-B009-3617FBEC019C}" destId="{17992B04-B930-499A-9CFA-6559F583FA87}" srcOrd="2" destOrd="0" presId="urn:microsoft.com/office/officeart/2005/8/layout/vList2"/>
    <dgm:cxn modelId="{E9B006BA-330B-4959-B9FC-942EE36E6A9E}" type="presParOf" srcId="{F2C5FD3A-68CB-42E8-B009-3617FBEC019C}" destId="{CD3F3B00-F0BE-49CA-AC4F-1653A0F7A223}" srcOrd="3" destOrd="0" presId="urn:microsoft.com/office/officeart/2005/8/layout/vList2"/>
    <dgm:cxn modelId="{2F843D57-509E-4213-948D-568F6394A763}" type="presParOf" srcId="{F2C5FD3A-68CB-42E8-B009-3617FBEC019C}" destId="{CF50BA6F-6EC4-465F-8C57-249D944E44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C14C101-6136-444A-8763-CB2EF0390DCB}"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6FBA315B-5D90-4320-9A6A-3DAB3FCC0429}">
      <dgm:prSet phldrT="[Text]" custT="1"/>
      <dgm:spPr/>
      <dgm:t>
        <a:bodyPr/>
        <a:lstStyle/>
        <a:p>
          <a:r>
            <a:rPr lang="x-none" sz="2000" b="0" u="none" dirty="0"/>
            <a:t>Floor coverings</a:t>
          </a:r>
          <a:r>
            <a:rPr lang="en-US" sz="2000" b="0" u="none" dirty="0"/>
            <a:t> </a:t>
          </a:r>
          <a:r>
            <a:rPr lang="x-none" sz="2000" b="0" u="none" dirty="0"/>
            <a:t>must meet flame- and smoke-generation tests for the given means of egress</a:t>
          </a:r>
          <a:endParaRPr lang="en-US" sz="2000" b="0" dirty="0"/>
        </a:p>
      </dgm:t>
    </dgm:pt>
    <dgm:pt modelId="{2B6F30A0-9434-4D45-8BE0-6D6CA580355E}" type="parTrans" cxnId="{59CA5E14-BEEB-41A1-AEDB-BC8F860D992C}">
      <dgm:prSet/>
      <dgm:spPr/>
      <dgm:t>
        <a:bodyPr/>
        <a:lstStyle/>
        <a:p>
          <a:endParaRPr lang="en-US"/>
        </a:p>
      </dgm:t>
    </dgm:pt>
    <dgm:pt modelId="{FE526EDA-51BC-464C-8D6B-1BDB8387D7F2}" type="sibTrans" cxnId="{59CA5E14-BEEB-41A1-AEDB-BC8F860D992C}">
      <dgm:prSet/>
      <dgm:spPr/>
      <dgm:t>
        <a:bodyPr/>
        <a:lstStyle/>
        <a:p>
          <a:endParaRPr lang="en-US"/>
        </a:p>
      </dgm:t>
    </dgm:pt>
    <dgm:pt modelId="{56D46FF7-0535-4403-839A-4D908CBAF20C}">
      <dgm:prSet custT="1"/>
      <dgm:spPr>
        <a:solidFill>
          <a:schemeClr val="accent6">
            <a:lumMod val="50000"/>
          </a:schemeClr>
        </a:solidFill>
      </dgm:spPr>
      <dgm:t>
        <a:bodyPr/>
        <a:lstStyle/>
        <a:p>
          <a:r>
            <a:rPr lang="en-US" sz="2000" b="0" u="none" dirty="0"/>
            <a:t>U</a:t>
          </a:r>
          <a:r>
            <a:rPr lang="x-none" sz="2000" b="0" u="none" dirty="0"/>
            <a:t>napproved materials are often used during remodeling</a:t>
          </a:r>
          <a:r>
            <a:rPr lang="en-US" sz="2000" b="0" u="none" dirty="0"/>
            <a:t>; </a:t>
          </a:r>
          <a:r>
            <a:rPr lang="x-none" sz="2000" b="0" u="none" dirty="0"/>
            <a:t>pay particular attention to these areas</a:t>
          </a:r>
          <a:endParaRPr lang="en-US" sz="2000" b="0" u="none" dirty="0"/>
        </a:p>
      </dgm:t>
    </dgm:pt>
    <dgm:pt modelId="{6F4ECA99-B302-4AC4-98D5-6CA2562C1FE3}" type="parTrans" cxnId="{576A68F8-F63A-4508-912E-D167AF4DADD7}">
      <dgm:prSet/>
      <dgm:spPr/>
      <dgm:t>
        <a:bodyPr/>
        <a:lstStyle/>
        <a:p>
          <a:endParaRPr lang="en-US"/>
        </a:p>
      </dgm:t>
    </dgm:pt>
    <dgm:pt modelId="{3AC74394-1C46-46E6-B9DA-CF472FC8F400}" type="sibTrans" cxnId="{576A68F8-F63A-4508-912E-D167AF4DADD7}">
      <dgm:prSet/>
      <dgm:spPr/>
      <dgm:t>
        <a:bodyPr/>
        <a:lstStyle/>
        <a:p>
          <a:endParaRPr lang="en-US"/>
        </a:p>
      </dgm:t>
    </dgm:pt>
    <dgm:pt modelId="{E4931F5A-EC10-4B80-8A05-AB7BB7490EAC}">
      <dgm:prSet phldrT="[Text]" custT="1"/>
      <dgm:spPr/>
      <dgm:t>
        <a:bodyPr/>
        <a:lstStyle/>
        <a:p>
          <a:r>
            <a:rPr lang="en-US" sz="2000" b="0" u="none" dirty="0"/>
            <a:t>Must</a:t>
          </a:r>
          <a:r>
            <a:rPr lang="x-none" sz="2000" b="0" u="none" dirty="0"/>
            <a:t> be installed according to the locally adopted code</a:t>
          </a:r>
          <a:endParaRPr lang="en-US" sz="2000" b="0" dirty="0"/>
        </a:p>
      </dgm:t>
    </dgm:pt>
    <dgm:pt modelId="{411BEEA3-EF99-4E9A-9D3B-F35FA9D3F1D5}" type="parTrans" cxnId="{28572A1A-D00C-4457-95D7-47460AE19C4B}">
      <dgm:prSet/>
      <dgm:spPr/>
      <dgm:t>
        <a:bodyPr/>
        <a:lstStyle/>
        <a:p>
          <a:endParaRPr lang="en-US"/>
        </a:p>
      </dgm:t>
    </dgm:pt>
    <dgm:pt modelId="{15C423CF-0271-419B-9059-3FEC2303DE2C}" type="sibTrans" cxnId="{28572A1A-D00C-4457-95D7-47460AE19C4B}">
      <dgm:prSet/>
      <dgm:spPr/>
      <dgm:t>
        <a:bodyPr/>
        <a:lstStyle/>
        <a:p>
          <a:endParaRPr lang="en-US"/>
        </a:p>
      </dgm:t>
    </dgm:pt>
    <dgm:pt modelId="{F2C5FD3A-68CB-42E8-B009-3617FBEC019C}" type="pres">
      <dgm:prSet presAssocID="{7C14C101-6136-444A-8763-CB2EF0390DCB}" presName="linear" presStyleCnt="0">
        <dgm:presLayoutVars>
          <dgm:animLvl val="lvl"/>
          <dgm:resizeHandles val="exact"/>
        </dgm:presLayoutVars>
      </dgm:prSet>
      <dgm:spPr/>
      <dgm:t>
        <a:bodyPr/>
        <a:lstStyle/>
        <a:p>
          <a:endParaRPr lang="en-US"/>
        </a:p>
      </dgm:t>
    </dgm:pt>
    <dgm:pt modelId="{9030C7E6-855C-4B9C-9A98-B42662677602}" type="pres">
      <dgm:prSet presAssocID="{6FBA315B-5D90-4320-9A6A-3DAB3FCC0429}" presName="parentText" presStyleLbl="node1" presStyleIdx="0" presStyleCnt="3">
        <dgm:presLayoutVars>
          <dgm:chMax val="0"/>
          <dgm:bulletEnabled val="1"/>
        </dgm:presLayoutVars>
      </dgm:prSet>
      <dgm:spPr/>
      <dgm:t>
        <a:bodyPr/>
        <a:lstStyle/>
        <a:p>
          <a:endParaRPr lang="en-US"/>
        </a:p>
      </dgm:t>
    </dgm:pt>
    <dgm:pt modelId="{15600D7C-3723-4746-A0A4-77A6A1FA19B5}" type="pres">
      <dgm:prSet presAssocID="{FE526EDA-51BC-464C-8D6B-1BDB8387D7F2}" presName="spacer" presStyleCnt="0"/>
      <dgm:spPr/>
    </dgm:pt>
    <dgm:pt modelId="{1FBB8DFC-B4CB-4341-A08A-4888F0B2CD42}" type="pres">
      <dgm:prSet presAssocID="{E4931F5A-EC10-4B80-8A05-AB7BB7490EAC}" presName="parentText" presStyleLbl="node1" presStyleIdx="1" presStyleCnt="3">
        <dgm:presLayoutVars>
          <dgm:chMax val="0"/>
          <dgm:bulletEnabled val="1"/>
        </dgm:presLayoutVars>
      </dgm:prSet>
      <dgm:spPr/>
      <dgm:t>
        <a:bodyPr/>
        <a:lstStyle/>
        <a:p>
          <a:endParaRPr lang="en-US"/>
        </a:p>
      </dgm:t>
    </dgm:pt>
    <dgm:pt modelId="{E9C513FB-4FBF-4E5C-BD12-ECFD472E854F}" type="pres">
      <dgm:prSet presAssocID="{15C423CF-0271-419B-9059-3FEC2303DE2C}" presName="spacer" presStyleCnt="0"/>
      <dgm:spPr/>
    </dgm:pt>
    <dgm:pt modelId="{1ACBFD93-286A-4C73-810F-77250278D8EB}" type="pres">
      <dgm:prSet presAssocID="{56D46FF7-0535-4403-839A-4D908CBAF20C}" presName="parentText" presStyleLbl="node1" presStyleIdx="2" presStyleCnt="3" custLinFactNeighborY="2404">
        <dgm:presLayoutVars>
          <dgm:chMax val="0"/>
          <dgm:bulletEnabled val="1"/>
        </dgm:presLayoutVars>
      </dgm:prSet>
      <dgm:spPr/>
      <dgm:t>
        <a:bodyPr/>
        <a:lstStyle/>
        <a:p>
          <a:endParaRPr lang="en-US"/>
        </a:p>
      </dgm:t>
    </dgm:pt>
  </dgm:ptLst>
  <dgm:cxnLst>
    <dgm:cxn modelId="{59CA5E14-BEEB-41A1-AEDB-BC8F860D992C}" srcId="{7C14C101-6136-444A-8763-CB2EF0390DCB}" destId="{6FBA315B-5D90-4320-9A6A-3DAB3FCC0429}" srcOrd="0" destOrd="0" parTransId="{2B6F30A0-9434-4D45-8BE0-6D6CA580355E}" sibTransId="{FE526EDA-51BC-464C-8D6B-1BDB8387D7F2}"/>
    <dgm:cxn modelId="{576A68F8-F63A-4508-912E-D167AF4DADD7}" srcId="{7C14C101-6136-444A-8763-CB2EF0390DCB}" destId="{56D46FF7-0535-4403-839A-4D908CBAF20C}" srcOrd="2" destOrd="0" parTransId="{6F4ECA99-B302-4AC4-98D5-6CA2562C1FE3}" sibTransId="{3AC74394-1C46-46E6-B9DA-CF472FC8F400}"/>
    <dgm:cxn modelId="{28572A1A-D00C-4457-95D7-47460AE19C4B}" srcId="{7C14C101-6136-444A-8763-CB2EF0390DCB}" destId="{E4931F5A-EC10-4B80-8A05-AB7BB7490EAC}" srcOrd="1" destOrd="0" parTransId="{411BEEA3-EF99-4E9A-9D3B-F35FA9D3F1D5}" sibTransId="{15C423CF-0271-419B-9059-3FEC2303DE2C}"/>
    <dgm:cxn modelId="{DA61B013-0FDC-496E-BA98-3CB96B98FA4C}" type="presOf" srcId="{6FBA315B-5D90-4320-9A6A-3DAB3FCC0429}" destId="{9030C7E6-855C-4B9C-9A98-B42662677602}" srcOrd="0" destOrd="0" presId="urn:microsoft.com/office/officeart/2005/8/layout/vList2"/>
    <dgm:cxn modelId="{BCD44CEE-CC6F-488A-B7AF-09CEA0036A79}" type="presOf" srcId="{7C14C101-6136-444A-8763-CB2EF0390DCB}" destId="{F2C5FD3A-68CB-42E8-B009-3617FBEC019C}" srcOrd="0" destOrd="0" presId="urn:microsoft.com/office/officeart/2005/8/layout/vList2"/>
    <dgm:cxn modelId="{BF22821B-80A7-401D-913D-82E49D591F75}" type="presOf" srcId="{56D46FF7-0535-4403-839A-4D908CBAF20C}" destId="{1ACBFD93-286A-4C73-810F-77250278D8EB}" srcOrd="0" destOrd="0" presId="urn:microsoft.com/office/officeart/2005/8/layout/vList2"/>
    <dgm:cxn modelId="{10FB038D-7A66-4C4C-9F83-5E49B9F27894}" type="presOf" srcId="{E4931F5A-EC10-4B80-8A05-AB7BB7490EAC}" destId="{1FBB8DFC-B4CB-4341-A08A-4888F0B2CD42}" srcOrd="0" destOrd="0" presId="urn:microsoft.com/office/officeart/2005/8/layout/vList2"/>
    <dgm:cxn modelId="{4616B34B-D11A-45AC-93A2-D7C64B6ABD9D}" type="presParOf" srcId="{F2C5FD3A-68CB-42E8-B009-3617FBEC019C}" destId="{9030C7E6-855C-4B9C-9A98-B42662677602}" srcOrd="0" destOrd="0" presId="urn:microsoft.com/office/officeart/2005/8/layout/vList2"/>
    <dgm:cxn modelId="{921C648F-2068-4A57-AA20-62E46190959F}" type="presParOf" srcId="{F2C5FD3A-68CB-42E8-B009-3617FBEC019C}" destId="{15600D7C-3723-4746-A0A4-77A6A1FA19B5}" srcOrd="1" destOrd="0" presId="urn:microsoft.com/office/officeart/2005/8/layout/vList2"/>
    <dgm:cxn modelId="{D96013C8-256D-4E1E-A87C-56DF6F69069E}" type="presParOf" srcId="{F2C5FD3A-68CB-42E8-B009-3617FBEC019C}" destId="{1FBB8DFC-B4CB-4341-A08A-4888F0B2CD42}" srcOrd="2" destOrd="0" presId="urn:microsoft.com/office/officeart/2005/8/layout/vList2"/>
    <dgm:cxn modelId="{55129272-664D-4FC8-A513-79F03A95B05F}" type="presParOf" srcId="{F2C5FD3A-68CB-42E8-B009-3617FBEC019C}" destId="{E9C513FB-4FBF-4E5C-BD12-ECFD472E854F}" srcOrd="3" destOrd="0" presId="urn:microsoft.com/office/officeart/2005/8/layout/vList2"/>
    <dgm:cxn modelId="{F1F711FF-2932-4622-A920-CE366F4EE53C}" type="presParOf" srcId="{F2C5FD3A-68CB-42E8-B009-3617FBEC019C}" destId="{1ACBFD93-286A-4C73-810F-77250278D8E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C14C101-6136-444A-8763-CB2EF0390DCB}"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6FBA315B-5D90-4320-9A6A-3DAB3FCC0429}">
      <dgm:prSet phldrT="[Text]" custT="1"/>
      <dgm:spPr/>
      <dgm:t>
        <a:bodyPr/>
        <a:lstStyle/>
        <a:p>
          <a:r>
            <a:rPr lang="en-US" sz="1800" dirty="0"/>
            <a:t>Requirements</a:t>
          </a:r>
        </a:p>
      </dgm:t>
    </dgm:pt>
    <dgm:pt modelId="{2B6F30A0-9434-4D45-8BE0-6D6CA580355E}" type="parTrans" cxnId="{59CA5E14-BEEB-41A1-AEDB-BC8F860D992C}">
      <dgm:prSet/>
      <dgm:spPr/>
      <dgm:t>
        <a:bodyPr/>
        <a:lstStyle/>
        <a:p>
          <a:endParaRPr lang="en-US"/>
        </a:p>
      </dgm:t>
    </dgm:pt>
    <dgm:pt modelId="{FE526EDA-51BC-464C-8D6B-1BDB8387D7F2}" type="sibTrans" cxnId="{59CA5E14-BEEB-41A1-AEDB-BC8F860D992C}">
      <dgm:prSet/>
      <dgm:spPr/>
      <dgm:t>
        <a:bodyPr/>
        <a:lstStyle/>
        <a:p>
          <a:endParaRPr lang="en-US"/>
        </a:p>
      </dgm:t>
    </dgm:pt>
    <dgm:pt modelId="{A00C5FA6-30A4-4752-9378-7A38D25A5122}">
      <dgm:prSet custT="1"/>
      <dgm:spPr/>
      <dgm:t>
        <a:bodyPr/>
        <a:lstStyle/>
        <a:p>
          <a:r>
            <a:rPr lang="x-none" sz="1800"/>
            <a:t>Other requirements also increase safety during both emergency and nonemergency use</a:t>
          </a:r>
          <a:endParaRPr lang="en-US" sz="1800" dirty="0"/>
        </a:p>
      </dgm:t>
    </dgm:pt>
    <dgm:pt modelId="{6658F74C-7582-4218-83DA-85C0A1710E9D}" type="parTrans" cxnId="{7F8C027F-DF10-4EC7-913B-283F169FA473}">
      <dgm:prSet/>
      <dgm:spPr/>
      <dgm:t>
        <a:bodyPr/>
        <a:lstStyle/>
        <a:p>
          <a:endParaRPr lang="en-US"/>
        </a:p>
      </dgm:t>
    </dgm:pt>
    <dgm:pt modelId="{0B80C189-7DD8-4565-9BA5-764E38CEAB67}" type="sibTrans" cxnId="{7F8C027F-DF10-4EC7-913B-283F169FA473}">
      <dgm:prSet/>
      <dgm:spPr/>
      <dgm:t>
        <a:bodyPr/>
        <a:lstStyle/>
        <a:p>
          <a:endParaRPr lang="en-US"/>
        </a:p>
      </dgm:t>
    </dgm:pt>
    <dgm:pt modelId="{6F738A62-B39F-43A3-8A3E-B25B3B1ACF20}">
      <dgm:prSet custT="1"/>
      <dgm:spPr/>
      <dgm:t>
        <a:bodyPr/>
        <a:lstStyle/>
        <a:p>
          <a:r>
            <a:rPr lang="en-US" sz="1800" dirty="0"/>
            <a:t>M</a:t>
          </a:r>
          <a:r>
            <a:rPr lang="x-none" sz="1800"/>
            <a:t>ultistoried buildings</a:t>
          </a:r>
          <a:endParaRPr lang="en-US" sz="1800" dirty="0"/>
        </a:p>
      </dgm:t>
    </dgm:pt>
    <dgm:pt modelId="{B3C3958A-B93E-467D-A97B-EF33140F6D2E}" type="parTrans" cxnId="{10B2EACE-D470-4322-BBA0-BE466D3A4341}">
      <dgm:prSet/>
      <dgm:spPr/>
      <dgm:t>
        <a:bodyPr/>
        <a:lstStyle/>
        <a:p>
          <a:endParaRPr lang="en-US"/>
        </a:p>
      </dgm:t>
    </dgm:pt>
    <dgm:pt modelId="{1AB70848-C62C-47CC-BDCC-22CC8C31E9FF}" type="sibTrans" cxnId="{10B2EACE-D470-4322-BBA0-BE466D3A4341}">
      <dgm:prSet/>
      <dgm:spPr/>
      <dgm:t>
        <a:bodyPr/>
        <a:lstStyle/>
        <a:p>
          <a:endParaRPr lang="en-US"/>
        </a:p>
      </dgm:t>
    </dgm:pt>
    <dgm:pt modelId="{19103F2E-6701-4852-91D8-68AFADBEE773}">
      <dgm:prSet phldrT="[Text]" custT="1"/>
      <dgm:spPr/>
      <dgm:t>
        <a:bodyPr/>
        <a:lstStyle/>
        <a:p>
          <a:r>
            <a:rPr lang="en-US" sz="1800" dirty="0"/>
            <a:t>F</a:t>
          </a:r>
          <a:r>
            <a:rPr lang="x-none" sz="1800" dirty="0"/>
            <a:t>ire-resistance rating of the enclosure</a:t>
          </a:r>
          <a:endParaRPr lang="en-US" sz="1800" dirty="0"/>
        </a:p>
      </dgm:t>
    </dgm:pt>
    <dgm:pt modelId="{61C75F9E-3076-4859-A334-D7C04E6F2209}" type="parTrans" cxnId="{A2CDE2AD-6246-47BB-B743-8A42F0EBAF79}">
      <dgm:prSet/>
      <dgm:spPr/>
      <dgm:t>
        <a:bodyPr/>
        <a:lstStyle/>
        <a:p>
          <a:endParaRPr lang="en-US"/>
        </a:p>
      </dgm:t>
    </dgm:pt>
    <dgm:pt modelId="{2F4ED9B2-20E5-499F-8E35-A14405CCA2AA}" type="sibTrans" cxnId="{A2CDE2AD-6246-47BB-B743-8A42F0EBAF79}">
      <dgm:prSet/>
      <dgm:spPr/>
      <dgm:t>
        <a:bodyPr/>
        <a:lstStyle/>
        <a:p>
          <a:endParaRPr lang="en-US"/>
        </a:p>
      </dgm:t>
    </dgm:pt>
    <dgm:pt modelId="{388B0571-7F05-41AE-AC53-6E76A86DE4E6}">
      <dgm:prSet phldrT="[Text]" custT="1"/>
      <dgm:spPr/>
      <dgm:t>
        <a:bodyPr/>
        <a:lstStyle/>
        <a:p>
          <a:r>
            <a:rPr lang="en-US" sz="1800" dirty="0"/>
            <a:t>S</a:t>
          </a:r>
          <a:r>
            <a:rPr lang="x-none" sz="1800" dirty="0"/>
            <a:t>eparation when exterior stairs are utilized</a:t>
          </a:r>
          <a:endParaRPr lang="en-US" sz="1800" dirty="0"/>
        </a:p>
      </dgm:t>
    </dgm:pt>
    <dgm:pt modelId="{40C564EC-9786-4729-8F64-C8315C794F14}" type="parTrans" cxnId="{A51A9749-3947-4BE6-B1EA-948515EA6A8E}">
      <dgm:prSet/>
      <dgm:spPr/>
      <dgm:t>
        <a:bodyPr/>
        <a:lstStyle/>
        <a:p>
          <a:endParaRPr lang="en-US"/>
        </a:p>
      </dgm:t>
    </dgm:pt>
    <dgm:pt modelId="{AEF8DE22-98B4-465A-8C3D-E688B529B7B8}" type="sibTrans" cxnId="{A51A9749-3947-4BE6-B1EA-948515EA6A8E}">
      <dgm:prSet/>
      <dgm:spPr/>
      <dgm:t>
        <a:bodyPr/>
        <a:lstStyle/>
        <a:p>
          <a:endParaRPr lang="en-US"/>
        </a:p>
      </dgm:t>
    </dgm:pt>
    <dgm:pt modelId="{3A1B68D1-8D62-43C4-8563-CE4AD0F9DFC9}">
      <dgm:prSet custT="1"/>
      <dgm:spPr/>
      <dgm:t>
        <a:bodyPr/>
        <a:lstStyle/>
        <a:p>
          <a:r>
            <a:rPr lang="en-US" sz="1800" dirty="0"/>
            <a:t>E</a:t>
          </a:r>
          <a:r>
            <a:rPr lang="x-none" sz="1800" dirty="0"/>
            <a:t>xit stairs are critical components of the means of egress</a:t>
          </a:r>
          <a:endParaRPr lang="en-US" sz="1800" dirty="0"/>
        </a:p>
      </dgm:t>
    </dgm:pt>
    <dgm:pt modelId="{7090ABF4-27EB-4F24-A475-F743A83408D3}" type="parTrans" cxnId="{4F176E5A-3498-4DF7-A9DD-9B9A372A3A5F}">
      <dgm:prSet/>
      <dgm:spPr/>
      <dgm:t>
        <a:bodyPr/>
        <a:lstStyle/>
        <a:p>
          <a:endParaRPr lang="en-US"/>
        </a:p>
      </dgm:t>
    </dgm:pt>
    <dgm:pt modelId="{F5BA930D-C4C5-4992-B10C-59711C4BEDF2}" type="sibTrans" cxnId="{4F176E5A-3498-4DF7-A9DD-9B9A372A3A5F}">
      <dgm:prSet/>
      <dgm:spPr/>
      <dgm:t>
        <a:bodyPr/>
        <a:lstStyle/>
        <a:p>
          <a:endParaRPr lang="en-US"/>
        </a:p>
      </dgm:t>
    </dgm:pt>
    <dgm:pt modelId="{481C812E-23EF-48E3-A5B4-405DE4F713D4}" type="pres">
      <dgm:prSet presAssocID="{7C14C101-6136-444A-8763-CB2EF0390DCB}" presName="linear" presStyleCnt="0">
        <dgm:presLayoutVars>
          <dgm:dir/>
          <dgm:animLvl val="lvl"/>
          <dgm:resizeHandles val="exact"/>
        </dgm:presLayoutVars>
      </dgm:prSet>
      <dgm:spPr/>
      <dgm:t>
        <a:bodyPr/>
        <a:lstStyle/>
        <a:p>
          <a:endParaRPr lang="en-US"/>
        </a:p>
      </dgm:t>
    </dgm:pt>
    <dgm:pt modelId="{9BA536C7-56FC-4115-ACD3-85C8D24AAF79}" type="pres">
      <dgm:prSet presAssocID="{6FBA315B-5D90-4320-9A6A-3DAB3FCC0429}" presName="parentLin" presStyleCnt="0"/>
      <dgm:spPr/>
      <dgm:t>
        <a:bodyPr/>
        <a:lstStyle/>
        <a:p>
          <a:endParaRPr lang="en-US"/>
        </a:p>
      </dgm:t>
    </dgm:pt>
    <dgm:pt modelId="{18412143-A3C5-470E-B354-799E45266996}" type="pres">
      <dgm:prSet presAssocID="{6FBA315B-5D90-4320-9A6A-3DAB3FCC0429}" presName="parentLeftMargin" presStyleLbl="node1" presStyleIdx="0" presStyleCnt="3"/>
      <dgm:spPr/>
      <dgm:t>
        <a:bodyPr/>
        <a:lstStyle/>
        <a:p>
          <a:endParaRPr lang="en-US"/>
        </a:p>
      </dgm:t>
    </dgm:pt>
    <dgm:pt modelId="{33EA0279-800B-4C74-A03E-B316E9FE8E34}" type="pres">
      <dgm:prSet presAssocID="{6FBA315B-5D90-4320-9A6A-3DAB3FCC0429}" presName="parentText" presStyleLbl="node1" presStyleIdx="0" presStyleCnt="3" custScaleX="128011">
        <dgm:presLayoutVars>
          <dgm:chMax val="0"/>
          <dgm:bulletEnabled val="1"/>
        </dgm:presLayoutVars>
      </dgm:prSet>
      <dgm:spPr/>
      <dgm:t>
        <a:bodyPr/>
        <a:lstStyle/>
        <a:p>
          <a:endParaRPr lang="en-US"/>
        </a:p>
      </dgm:t>
    </dgm:pt>
    <dgm:pt modelId="{41CDDC94-2BA1-48F8-9175-3B67C2D4F179}" type="pres">
      <dgm:prSet presAssocID="{6FBA315B-5D90-4320-9A6A-3DAB3FCC0429}" presName="negativeSpace" presStyleCnt="0"/>
      <dgm:spPr/>
      <dgm:t>
        <a:bodyPr/>
        <a:lstStyle/>
        <a:p>
          <a:endParaRPr lang="en-US"/>
        </a:p>
      </dgm:t>
    </dgm:pt>
    <dgm:pt modelId="{30083423-5EC6-464D-A185-6F954F0F69C2}" type="pres">
      <dgm:prSet presAssocID="{6FBA315B-5D90-4320-9A6A-3DAB3FCC0429}" presName="childText" presStyleLbl="conFgAcc1" presStyleIdx="0" presStyleCnt="3">
        <dgm:presLayoutVars>
          <dgm:bulletEnabled val="1"/>
        </dgm:presLayoutVars>
      </dgm:prSet>
      <dgm:spPr/>
      <dgm:t>
        <a:bodyPr/>
        <a:lstStyle/>
        <a:p>
          <a:endParaRPr lang="en-US"/>
        </a:p>
      </dgm:t>
    </dgm:pt>
    <dgm:pt modelId="{7FFA62F2-6D09-4808-A2FE-76EB8B27B404}" type="pres">
      <dgm:prSet presAssocID="{FE526EDA-51BC-464C-8D6B-1BDB8387D7F2}" presName="spaceBetweenRectangles" presStyleCnt="0"/>
      <dgm:spPr/>
      <dgm:t>
        <a:bodyPr/>
        <a:lstStyle/>
        <a:p>
          <a:endParaRPr lang="en-US"/>
        </a:p>
      </dgm:t>
    </dgm:pt>
    <dgm:pt modelId="{06861B84-B722-42E2-8609-B51D8226839C}" type="pres">
      <dgm:prSet presAssocID="{A00C5FA6-30A4-4752-9378-7A38D25A5122}" presName="parentLin" presStyleCnt="0"/>
      <dgm:spPr/>
      <dgm:t>
        <a:bodyPr/>
        <a:lstStyle/>
        <a:p>
          <a:endParaRPr lang="en-US"/>
        </a:p>
      </dgm:t>
    </dgm:pt>
    <dgm:pt modelId="{7C573D4C-6518-44BC-A8D4-852CF57719A9}" type="pres">
      <dgm:prSet presAssocID="{A00C5FA6-30A4-4752-9378-7A38D25A5122}" presName="parentLeftMargin" presStyleLbl="node1" presStyleIdx="0" presStyleCnt="3"/>
      <dgm:spPr/>
      <dgm:t>
        <a:bodyPr/>
        <a:lstStyle/>
        <a:p>
          <a:endParaRPr lang="en-US"/>
        </a:p>
      </dgm:t>
    </dgm:pt>
    <dgm:pt modelId="{E33004A3-B345-4134-A22B-E02759B36AB9}" type="pres">
      <dgm:prSet presAssocID="{A00C5FA6-30A4-4752-9378-7A38D25A5122}" presName="parentText" presStyleLbl="node1" presStyleIdx="1" presStyleCnt="3" custScaleX="128011">
        <dgm:presLayoutVars>
          <dgm:chMax val="0"/>
          <dgm:bulletEnabled val="1"/>
        </dgm:presLayoutVars>
      </dgm:prSet>
      <dgm:spPr/>
      <dgm:t>
        <a:bodyPr/>
        <a:lstStyle/>
        <a:p>
          <a:endParaRPr lang="en-US"/>
        </a:p>
      </dgm:t>
    </dgm:pt>
    <dgm:pt modelId="{D5D6E0C1-1305-45B3-B53A-1B476D9E5998}" type="pres">
      <dgm:prSet presAssocID="{A00C5FA6-30A4-4752-9378-7A38D25A5122}" presName="negativeSpace" presStyleCnt="0"/>
      <dgm:spPr/>
      <dgm:t>
        <a:bodyPr/>
        <a:lstStyle/>
        <a:p>
          <a:endParaRPr lang="en-US"/>
        </a:p>
      </dgm:t>
    </dgm:pt>
    <dgm:pt modelId="{7046A704-84C6-4BBD-883F-07B55BB06717}" type="pres">
      <dgm:prSet presAssocID="{A00C5FA6-30A4-4752-9378-7A38D25A5122}" presName="childText" presStyleLbl="conFgAcc1" presStyleIdx="1" presStyleCnt="3">
        <dgm:presLayoutVars>
          <dgm:bulletEnabled val="1"/>
        </dgm:presLayoutVars>
      </dgm:prSet>
      <dgm:spPr/>
      <dgm:t>
        <a:bodyPr/>
        <a:lstStyle/>
        <a:p>
          <a:endParaRPr lang="en-US"/>
        </a:p>
      </dgm:t>
    </dgm:pt>
    <dgm:pt modelId="{0D1D4971-B380-42A1-A439-54E3F5647546}" type="pres">
      <dgm:prSet presAssocID="{0B80C189-7DD8-4565-9BA5-764E38CEAB67}" presName="spaceBetweenRectangles" presStyleCnt="0"/>
      <dgm:spPr/>
      <dgm:t>
        <a:bodyPr/>
        <a:lstStyle/>
        <a:p>
          <a:endParaRPr lang="en-US"/>
        </a:p>
      </dgm:t>
    </dgm:pt>
    <dgm:pt modelId="{E2CB9A3F-3434-49B4-B5EC-DA2BF5F8251C}" type="pres">
      <dgm:prSet presAssocID="{6F738A62-B39F-43A3-8A3E-B25B3B1ACF20}" presName="parentLin" presStyleCnt="0"/>
      <dgm:spPr/>
      <dgm:t>
        <a:bodyPr/>
        <a:lstStyle/>
        <a:p>
          <a:endParaRPr lang="en-US"/>
        </a:p>
      </dgm:t>
    </dgm:pt>
    <dgm:pt modelId="{86384070-1FC3-4AA3-AA26-C6315EF2D448}" type="pres">
      <dgm:prSet presAssocID="{6F738A62-B39F-43A3-8A3E-B25B3B1ACF20}" presName="parentLeftMargin" presStyleLbl="node1" presStyleIdx="1" presStyleCnt="3"/>
      <dgm:spPr/>
      <dgm:t>
        <a:bodyPr/>
        <a:lstStyle/>
        <a:p>
          <a:endParaRPr lang="en-US"/>
        </a:p>
      </dgm:t>
    </dgm:pt>
    <dgm:pt modelId="{257E50EF-5049-4BF7-A9C3-76CAA09A378D}" type="pres">
      <dgm:prSet presAssocID="{6F738A62-B39F-43A3-8A3E-B25B3B1ACF20}" presName="parentText" presStyleLbl="node1" presStyleIdx="2" presStyleCnt="3" custScaleX="128011">
        <dgm:presLayoutVars>
          <dgm:chMax val="0"/>
          <dgm:bulletEnabled val="1"/>
        </dgm:presLayoutVars>
      </dgm:prSet>
      <dgm:spPr/>
      <dgm:t>
        <a:bodyPr/>
        <a:lstStyle/>
        <a:p>
          <a:endParaRPr lang="en-US"/>
        </a:p>
      </dgm:t>
    </dgm:pt>
    <dgm:pt modelId="{94B41CFA-CAA5-449E-83D3-70867776EAED}" type="pres">
      <dgm:prSet presAssocID="{6F738A62-B39F-43A3-8A3E-B25B3B1ACF20}" presName="negativeSpace" presStyleCnt="0"/>
      <dgm:spPr/>
      <dgm:t>
        <a:bodyPr/>
        <a:lstStyle/>
        <a:p>
          <a:endParaRPr lang="en-US"/>
        </a:p>
      </dgm:t>
    </dgm:pt>
    <dgm:pt modelId="{A16CD83A-519C-41FF-9BFD-6E3F2FFAE861}" type="pres">
      <dgm:prSet presAssocID="{6F738A62-B39F-43A3-8A3E-B25B3B1ACF20}" presName="childText" presStyleLbl="conFgAcc1" presStyleIdx="2" presStyleCnt="3">
        <dgm:presLayoutVars>
          <dgm:bulletEnabled val="1"/>
        </dgm:presLayoutVars>
      </dgm:prSet>
      <dgm:spPr/>
      <dgm:t>
        <a:bodyPr/>
        <a:lstStyle/>
        <a:p>
          <a:endParaRPr lang="en-US"/>
        </a:p>
      </dgm:t>
    </dgm:pt>
  </dgm:ptLst>
  <dgm:cxnLst>
    <dgm:cxn modelId="{B404FE67-19A7-4540-A941-F2BA6C019105}" type="presOf" srcId="{6F738A62-B39F-43A3-8A3E-B25B3B1ACF20}" destId="{86384070-1FC3-4AA3-AA26-C6315EF2D448}" srcOrd="0" destOrd="0" presId="urn:microsoft.com/office/officeart/2005/8/layout/list1"/>
    <dgm:cxn modelId="{10B2EACE-D470-4322-BBA0-BE466D3A4341}" srcId="{7C14C101-6136-444A-8763-CB2EF0390DCB}" destId="{6F738A62-B39F-43A3-8A3E-B25B3B1ACF20}" srcOrd="2" destOrd="0" parTransId="{B3C3958A-B93E-467D-A97B-EF33140F6D2E}" sibTransId="{1AB70848-C62C-47CC-BDCC-22CC8C31E9FF}"/>
    <dgm:cxn modelId="{5E8F0CF3-EB2B-4BD3-8374-CC20C1A7D644}" type="presOf" srcId="{19103F2E-6701-4852-91D8-68AFADBEE773}" destId="{30083423-5EC6-464D-A185-6F954F0F69C2}" srcOrd="0" destOrd="0" presId="urn:microsoft.com/office/officeart/2005/8/layout/list1"/>
    <dgm:cxn modelId="{7F8C027F-DF10-4EC7-913B-283F169FA473}" srcId="{7C14C101-6136-444A-8763-CB2EF0390DCB}" destId="{A00C5FA6-30A4-4752-9378-7A38D25A5122}" srcOrd="1" destOrd="0" parTransId="{6658F74C-7582-4218-83DA-85C0A1710E9D}" sibTransId="{0B80C189-7DD8-4565-9BA5-764E38CEAB67}"/>
    <dgm:cxn modelId="{90D1BB0C-11AE-45D9-A756-82FEFFCF54A4}" type="presOf" srcId="{A00C5FA6-30A4-4752-9378-7A38D25A5122}" destId="{7C573D4C-6518-44BC-A8D4-852CF57719A9}" srcOrd="0" destOrd="0" presId="urn:microsoft.com/office/officeart/2005/8/layout/list1"/>
    <dgm:cxn modelId="{B3372375-57B1-47D0-AA15-9990B9A78B15}" type="presOf" srcId="{7C14C101-6136-444A-8763-CB2EF0390DCB}" destId="{481C812E-23EF-48E3-A5B4-405DE4F713D4}" srcOrd="0" destOrd="0" presId="urn:microsoft.com/office/officeart/2005/8/layout/list1"/>
    <dgm:cxn modelId="{FAF1394D-ED48-444F-BDA6-4E8614280ED2}" type="presOf" srcId="{6FBA315B-5D90-4320-9A6A-3DAB3FCC0429}" destId="{33EA0279-800B-4C74-A03E-B316E9FE8E34}" srcOrd="1" destOrd="0" presId="urn:microsoft.com/office/officeart/2005/8/layout/list1"/>
    <dgm:cxn modelId="{F0007E03-7061-4655-AB75-DFD767016B9D}" type="presOf" srcId="{6FBA315B-5D90-4320-9A6A-3DAB3FCC0429}" destId="{18412143-A3C5-470E-B354-799E45266996}" srcOrd="0" destOrd="0" presId="urn:microsoft.com/office/officeart/2005/8/layout/list1"/>
    <dgm:cxn modelId="{4F176E5A-3498-4DF7-A9DD-9B9A372A3A5F}" srcId="{6F738A62-B39F-43A3-8A3E-B25B3B1ACF20}" destId="{3A1B68D1-8D62-43C4-8563-CE4AD0F9DFC9}" srcOrd="0" destOrd="0" parTransId="{7090ABF4-27EB-4F24-A475-F743A83408D3}" sibTransId="{F5BA930D-C4C5-4992-B10C-59711C4BEDF2}"/>
    <dgm:cxn modelId="{9782A8E8-B92B-463F-8AE1-A75D9F5E73E1}" type="presOf" srcId="{388B0571-7F05-41AE-AC53-6E76A86DE4E6}" destId="{30083423-5EC6-464D-A185-6F954F0F69C2}" srcOrd="0" destOrd="1" presId="urn:microsoft.com/office/officeart/2005/8/layout/list1"/>
    <dgm:cxn modelId="{BD199BB3-BF46-499E-AF88-662B3BD11A34}" type="presOf" srcId="{3A1B68D1-8D62-43C4-8563-CE4AD0F9DFC9}" destId="{A16CD83A-519C-41FF-9BFD-6E3F2FFAE861}" srcOrd="0" destOrd="0" presId="urn:microsoft.com/office/officeart/2005/8/layout/list1"/>
    <dgm:cxn modelId="{6B296D13-3773-43F1-9197-221BD198793C}" type="presOf" srcId="{A00C5FA6-30A4-4752-9378-7A38D25A5122}" destId="{E33004A3-B345-4134-A22B-E02759B36AB9}" srcOrd="1" destOrd="0" presId="urn:microsoft.com/office/officeart/2005/8/layout/list1"/>
    <dgm:cxn modelId="{A2CDE2AD-6246-47BB-B743-8A42F0EBAF79}" srcId="{6FBA315B-5D90-4320-9A6A-3DAB3FCC0429}" destId="{19103F2E-6701-4852-91D8-68AFADBEE773}" srcOrd="0" destOrd="0" parTransId="{61C75F9E-3076-4859-A334-D7C04E6F2209}" sibTransId="{2F4ED9B2-20E5-499F-8E35-A14405CCA2AA}"/>
    <dgm:cxn modelId="{A47ADE68-66FA-4AF4-B579-22260AD51700}" type="presOf" srcId="{6F738A62-B39F-43A3-8A3E-B25B3B1ACF20}" destId="{257E50EF-5049-4BF7-A9C3-76CAA09A378D}" srcOrd="1" destOrd="0" presId="urn:microsoft.com/office/officeart/2005/8/layout/list1"/>
    <dgm:cxn modelId="{A51A9749-3947-4BE6-B1EA-948515EA6A8E}" srcId="{6FBA315B-5D90-4320-9A6A-3DAB3FCC0429}" destId="{388B0571-7F05-41AE-AC53-6E76A86DE4E6}" srcOrd="1" destOrd="0" parTransId="{40C564EC-9786-4729-8F64-C8315C794F14}" sibTransId="{AEF8DE22-98B4-465A-8C3D-E688B529B7B8}"/>
    <dgm:cxn modelId="{59CA5E14-BEEB-41A1-AEDB-BC8F860D992C}" srcId="{7C14C101-6136-444A-8763-CB2EF0390DCB}" destId="{6FBA315B-5D90-4320-9A6A-3DAB3FCC0429}" srcOrd="0" destOrd="0" parTransId="{2B6F30A0-9434-4D45-8BE0-6D6CA580355E}" sibTransId="{FE526EDA-51BC-464C-8D6B-1BDB8387D7F2}"/>
    <dgm:cxn modelId="{D588370E-6FEA-4F0E-9CA3-D1B8558A3C25}" type="presParOf" srcId="{481C812E-23EF-48E3-A5B4-405DE4F713D4}" destId="{9BA536C7-56FC-4115-ACD3-85C8D24AAF79}" srcOrd="0" destOrd="0" presId="urn:microsoft.com/office/officeart/2005/8/layout/list1"/>
    <dgm:cxn modelId="{7A6BC022-906B-4B6C-9B26-4C71BD745D58}" type="presParOf" srcId="{9BA536C7-56FC-4115-ACD3-85C8D24AAF79}" destId="{18412143-A3C5-470E-B354-799E45266996}" srcOrd="0" destOrd="0" presId="urn:microsoft.com/office/officeart/2005/8/layout/list1"/>
    <dgm:cxn modelId="{AD8709C1-5A1B-4277-9D02-1033F6D5EC11}" type="presParOf" srcId="{9BA536C7-56FC-4115-ACD3-85C8D24AAF79}" destId="{33EA0279-800B-4C74-A03E-B316E9FE8E34}" srcOrd="1" destOrd="0" presId="urn:microsoft.com/office/officeart/2005/8/layout/list1"/>
    <dgm:cxn modelId="{6C275FAF-BA02-4E5C-956E-92A750AE4EF2}" type="presParOf" srcId="{481C812E-23EF-48E3-A5B4-405DE4F713D4}" destId="{41CDDC94-2BA1-48F8-9175-3B67C2D4F179}" srcOrd="1" destOrd="0" presId="urn:microsoft.com/office/officeart/2005/8/layout/list1"/>
    <dgm:cxn modelId="{8827DA75-42A9-453D-9B22-31C7163D3F0D}" type="presParOf" srcId="{481C812E-23EF-48E3-A5B4-405DE4F713D4}" destId="{30083423-5EC6-464D-A185-6F954F0F69C2}" srcOrd="2" destOrd="0" presId="urn:microsoft.com/office/officeart/2005/8/layout/list1"/>
    <dgm:cxn modelId="{5C2C2A9B-1B29-479E-9935-4A0650730141}" type="presParOf" srcId="{481C812E-23EF-48E3-A5B4-405DE4F713D4}" destId="{7FFA62F2-6D09-4808-A2FE-76EB8B27B404}" srcOrd="3" destOrd="0" presId="urn:microsoft.com/office/officeart/2005/8/layout/list1"/>
    <dgm:cxn modelId="{9214F988-97CC-4583-A8E6-D1D36ABAB746}" type="presParOf" srcId="{481C812E-23EF-48E3-A5B4-405DE4F713D4}" destId="{06861B84-B722-42E2-8609-B51D8226839C}" srcOrd="4" destOrd="0" presId="urn:microsoft.com/office/officeart/2005/8/layout/list1"/>
    <dgm:cxn modelId="{0DEAFCF0-9353-442C-B3C5-AED488915A72}" type="presParOf" srcId="{06861B84-B722-42E2-8609-B51D8226839C}" destId="{7C573D4C-6518-44BC-A8D4-852CF57719A9}" srcOrd="0" destOrd="0" presId="urn:microsoft.com/office/officeart/2005/8/layout/list1"/>
    <dgm:cxn modelId="{39B5FFE7-DE66-4F6B-9E79-9A835E8ED024}" type="presParOf" srcId="{06861B84-B722-42E2-8609-B51D8226839C}" destId="{E33004A3-B345-4134-A22B-E02759B36AB9}" srcOrd="1" destOrd="0" presId="urn:microsoft.com/office/officeart/2005/8/layout/list1"/>
    <dgm:cxn modelId="{0241543B-4988-45F0-B385-7EAF9080EBE0}" type="presParOf" srcId="{481C812E-23EF-48E3-A5B4-405DE4F713D4}" destId="{D5D6E0C1-1305-45B3-B53A-1B476D9E5998}" srcOrd="5" destOrd="0" presId="urn:microsoft.com/office/officeart/2005/8/layout/list1"/>
    <dgm:cxn modelId="{E3F8077B-CF34-427D-99C3-9954DEA7D0CE}" type="presParOf" srcId="{481C812E-23EF-48E3-A5B4-405DE4F713D4}" destId="{7046A704-84C6-4BBD-883F-07B55BB06717}" srcOrd="6" destOrd="0" presId="urn:microsoft.com/office/officeart/2005/8/layout/list1"/>
    <dgm:cxn modelId="{1A50CC5A-08D4-4BF2-8CD4-64CDAF182DD0}" type="presParOf" srcId="{481C812E-23EF-48E3-A5B4-405DE4F713D4}" destId="{0D1D4971-B380-42A1-A439-54E3F5647546}" srcOrd="7" destOrd="0" presId="urn:microsoft.com/office/officeart/2005/8/layout/list1"/>
    <dgm:cxn modelId="{FA2E5DA9-7105-4682-BF2C-9E0A407BD16B}" type="presParOf" srcId="{481C812E-23EF-48E3-A5B4-405DE4F713D4}" destId="{E2CB9A3F-3434-49B4-B5EC-DA2BF5F8251C}" srcOrd="8" destOrd="0" presId="urn:microsoft.com/office/officeart/2005/8/layout/list1"/>
    <dgm:cxn modelId="{1049F3CE-C022-4C85-A09A-652578B501F4}" type="presParOf" srcId="{E2CB9A3F-3434-49B4-B5EC-DA2BF5F8251C}" destId="{86384070-1FC3-4AA3-AA26-C6315EF2D448}" srcOrd="0" destOrd="0" presId="urn:microsoft.com/office/officeart/2005/8/layout/list1"/>
    <dgm:cxn modelId="{B01CA7D1-43F1-4704-8E61-6264AC32FFC2}" type="presParOf" srcId="{E2CB9A3F-3434-49B4-B5EC-DA2BF5F8251C}" destId="{257E50EF-5049-4BF7-A9C3-76CAA09A378D}" srcOrd="1" destOrd="0" presId="urn:microsoft.com/office/officeart/2005/8/layout/list1"/>
    <dgm:cxn modelId="{4AE2A581-7E9F-429C-B69C-138772B4249E}" type="presParOf" srcId="{481C812E-23EF-48E3-A5B4-405DE4F713D4}" destId="{94B41CFA-CAA5-449E-83D3-70867776EAED}" srcOrd="9" destOrd="0" presId="urn:microsoft.com/office/officeart/2005/8/layout/list1"/>
    <dgm:cxn modelId="{23CD091F-343C-4784-880F-E0A0CCD03904}" type="presParOf" srcId="{481C812E-23EF-48E3-A5B4-405DE4F713D4}" destId="{A16CD83A-519C-41FF-9BFD-6E3F2FFAE86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C14C101-6136-444A-8763-CB2EF0390DCB}"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6FBA315B-5D90-4320-9A6A-3DAB3FCC0429}">
      <dgm:prSet phldrT="[Text]" custT="1"/>
      <dgm:spPr/>
      <dgm:t>
        <a:bodyPr/>
        <a:lstStyle/>
        <a:p>
          <a:r>
            <a:rPr lang="en-US" sz="1800" b="0" dirty="0"/>
            <a:t>Stair treads must be solid and slip resistant</a:t>
          </a:r>
        </a:p>
      </dgm:t>
    </dgm:pt>
    <dgm:pt modelId="{2B6F30A0-9434-4D45-8BE0-6D6CA580355E}" type="parTrans" cxnId="{59CA5E14-BEEB-41A1-AEDB-BC8F860D992C}">
      <dgm:prSet/>
      <dgm:spPr/>
      <dgm:t>
        <a:bodyPr/>
        <a:lstStyle/>
        <a:p>
          <a:endParaRPr lang="en-US"/>
        </a:p>
      </dgm:t>
    </dgm:pt>
    <dgm:pt modelId="{FE526EDA-51BC-464C-8D6B-1BDB8387D7F2}" type="sibTrans" cxnId="{59CA5E14-BEEB-41A1-AEDB-BC8F860D992C}">
      <dgm:prSet/>
      <dgm:spPr/>
      <dgm:t>
        <a:bodyPr/>
        <a:lstStyle/>
        <a:p>
          <a:endParaRPr lang="en-US"/>
        </a:p>
      </dgm:t>
    </dgm:pt>
    <dgm:pt modelId="{E0DB36E2-CC23-49C1-A788-88BB0F7D0DC3}">
      <dgm:prSet custT="1"/>
      <dgm:spPr/>
      <dgm:t>
        <a:bodyPr/>
        <a:lstStyle/>
        <a:p>
          <a:r>
            <a:rPr lang="en-US" sz="1800" b="0" dirty="0"/>
            <a:t>Landings must be provided so that no flights of stairs are greater than 12 feet (3.5 m) high</a:t>
          </a:r>
        </a:p>
      </dgm:t>
    </dgm:pt>
    <dgm:pt modelId="{6FFDEB2C-D64F-47B5-9198-2B218CDDA82D}" type="parTrans" cxnId="{9A1D9045-0716-46D6-A2CD-C2C7F10713A7}">
      <dgm:prSet/>
      <dgm:spPr/>
      <dgm:t>
        <a:bodyPr/>
        <a:lstStyle/>
        <a:p>
          <a:endParaRPr lang="en-US"/>
        </a:p>
      </dgm:t>
    </dgm:pt>
    <dgm:pt modelId="{BCB3B8E0-E7AA-4102-B7F5-1B5462530A80}" type="sibTrans" cxnId="{9A1D9045-0716-46D6-A2CD-C2C7F10713A7}">
      <dgm:prSet/>
      <dgm:spPr/>
      <dgm:t>
        <a:bodyPr/>
        <a:lstStyle/>
        <a:p>
          <a:endParaRPr lang="en-US"/>
        </a:p>
      </dgm:t>
    </dgm:pt>
    <dgm:pt modelId="{F0A10EB4-A70D-41E8-8EA7-535DCB5B4054}">
      <dgm:prSet custT="1"/>
      <dgm:spPr/>
      <dgm:t>
        <a:bodyPr/>
        <a:lstStyle/>
        <a:p>
          <a:r>
            <a:rPr lang="en-US" sz="1800" b="0" dirty="0"/>
            <a:t>Handrails may be required for both sides of the stairs</a:t>
          </a:r>
        </a:p>
      </dgm:t>
    </dgm:pt>
    <dgm:pt modelId="{4843E6C6-95C2-41DB-BD5E-B682C1A2C0FE}" type="parTrans" cxnId="{2C80EEE3-B005-4F05-8E7E-69D319BE67B1}">
      <dgm:prSet/>
      <dgm:spPr/>
      <dgm:t>
        <a:bodyPr/>
        <a:lstStyle/>
        <a:p>
          <a:endParaRPr lang="en-US"/>
        </a:p>
      </dgm:t>
    </dgm:pt>
    <dgm:pt modelId="{CE5A2750-9C99-4480-B2A5-A5891BB2DA00}" type="sibTrans" cxnId="{2C80EEE3-B005-4F05-8E7E-69D319BE67B1}">
      <dgm:prSet/>
      <dgm:spPr/>
      <dgm:t>
        <a:bodyPr/>
        <a:lstStyle/>
        <a:p>
          <a:endParaRPr lang="en-US"/>
        </a:p>
      </dgm:t>
    </dgm:pt>
    <dgm:pt modelId="{B8A4C06D-7201-47DA-AAEC-09078AEBD1C4}">
      <dgm:prSet custT="1"/>
      <dgm:spPr/>
      <dgm:t>
        <a:bodyPr/>
        <a:lstStyle/>
        <a:p>
          <a:r>
            <a:rPr lang="en-US" sz="1800" b="0" dirty="0" smtClean="0"/>
            <a:t>Exceptionally wide stairs </a:t>
          </a:r>
          <a:r>
            <a:rPr lang="en-US" sz="1800" b="0" dirty="0"/>
            <a:t>may be required to have intermediate handrails in the </a:t>
          </a:r>
          <a:r>
            <a:rPr lang="en-US" sz="1800" b="0" dirty="0" smtClean="0"/>
            <a:t>middle</a:t>
          </a:r>
          <a:endParaRPr lang="en-US" sz="1800" b="0" dirty="0"/>
        </a:p>
      </dgm:t>
    </dgm:pt>
    <dgm:pt modelId="{132AD438-6DD2-4D18-9449-AF9AB001D960}" type="parTrans" cxnId="{CBB49B5A-0906-4524-B30E-E560727C5DBE}">
      <dgm:prSet/>
      <dgm:spPr/>
      <dgm:t>
        <a:bodyPr/>
        <a:lstStyle/>
        <a:p>
          <a:endParaRPr lang="en-US"/>
        </a:p>
      </dgm:t>
    </dgm:pt>
    <dgm:pt modelId="{1692D6A0-F26E-4D67-9535-C8E13694D298}" type="sibTrans" cxnId="{CBB49B5A-0906-4524-B30E-E560727C5DBE}">
      <dgm:prSet/>
      <dgm:spPr/>
      <dgm:t>
        <a:bodyPr/>
        <a:lstStyle/>
        <a:p>
          <a:endParaRPr lang="en-US"/>
        </a:p>
      </dgm:t>
    </dgm:pt>
    <dgm:pt modelId="{D6D758DB-0999-4ABD-B1D6-650F8BCA7E19}">
      <dgm:prSet custT="1"/>
      <dgm:spPr/>
      <dgm:t>
        <a:bodyPr/>
        <a:lstStyle/>
        <a:p>
          <a:r>
            <a:rPr lang="en-US" sz="1800" b="0" dirty="0"/>
            <a:t>Stair treads and risers must be in good condition to prevent tripping</a:t>
          </a:r>
        </a:p>
      </dgm:t>
    </dgm:pt>
    <dgm:pt modelId="{97BA41D1-66DF-4E9C-B3C3-DD1A81B187F0}" type="parTrans" cxnId="{0E5BE3FA-7767-4832-ADEB-E1B598A02EB9}">
      <dgm:prSet/>
      <dgm:spPr/>
      <dgm:t>
        <a:bodyPr/>
        <a:lstStyle/>
        <a:p>
          <a:endParaRPr lang="en-US"/>
        </a:p>
      </dgm:t>
    </dgm:pt>
    <dgm:pt modelId="{07A3D256-F762-47C8-8CD3-351DF5247D80}" type="sibTrans" cxnId="{0E5BE3FA-7767-4832-ADEB-E1B598A02EB9}">
      <dgm:prSet/>
      <dgm:spPr/>
      <dgm:t>
        <a:bodyPr/>
        <a:lstStyle/>
        <a:p>
          <a:endParaRPr lang="en-US"/>
        </a:p>
      </dgm:t>
    </dgm:pt>
    <dgm:pt modelId="{F2C5FD3A-68CB-42E8-B009-3617FBEC019C}" type="pres">
      <dgm:prSet presAssocID="{7C14C101-6136-444A-8763-CB2EF0390DCB}" presName="linear" presStyleCnt="0">
        <dgm:presLayoutVars>
          <dgm:animLvl val="lvl"/>
          <dgm:resizeHandles val="exact"/>
        </dgm:presLayoutVars>
      </dgm:prSet>
      <dgm:spPr/>
      <dgm:t>
        <a:bodyPr/>
        <a:lstStyle/>
        <a:p>
          <a:endParaRPr lang="en-US"/>
        </a:p>
      </dgm:t>
    </dgm:pt>
    <dgm:pt modelId="{9030C7E6-855C-4B9C-9A98-B42662677602}" type="pres">
      <dgm:prSet presAssocID="{6FBA315B-5D90-4320-9A6A-3DAB3FCC0429}" presName="parentText" presStyleLbl="node1" presStyleIdx="0" presStyleCnt="5">
        <dgm:presLayoutVars>
          <dgm:chMax val="0"/>
          <dgm:bulletEnabled val="1"/>
        </dgm:presLayoutVars>
      </dgm:prSet>
      <dgm:spPr/>
      <dgm:t>
        <a:bodyPr/>
        <a:lstStyle/>
        <a:p>
          <a:endParaRPr lang="en-US"/>
        </a:p>
      </dgm:t>
    </dgm:pt>
    <dgm:pt modelId="{15600D7C-3723-4746-A0A4-77A6A1FA19B5}" type="pres">
      <dgm:prSet presAssocID="{FE526EDA-51BC-464C-8D6B-1BDB8387D7F2}" presName="spacer" presStyleCnt="0"/>
      <dgm:spPr/>
      <dgm:t>
        <a:bodyPr/>
        <a:lstStyle/>
        <a:p>
          <a:endParaRPr lang="en-US"/>
        </a:p>
      </dgm:t>
    </dgm:pt>
    <dgm:pt modelId="{FD31A1DE-26A3-4DFD-A007-0BA295176C7B}" type="pres">
      <dgm:prSet presAssocID="{E0DB36E2-CC23-49C1-A788-88BB0F7D0DC3}" presName="parentText" presStyleLbl="node1" presStyleIdx="1" presStyleCnt="5">
        <dgm:presLayoutVars>
          <dgm:chMax val="0"/>
          <dgm:bulletEnabled val="1"/>
        </dgm:presLayoutVars>
      </dgm:prSet>
      <dgm:spPr/>
      <dgm:t>
        <a:bodyPr/>
        <a:lstStyle/>
        <a:p>
          <a:endParaRPr lang="en-US"/>
        </a:p>
      </dgm:t>
    </dgm:pt>
    <dgm:pt modelId="{891AD39D-C4E8-4651-BA0A-A5C1E562122A}" type="pres">
      <dgm:prSet presAssocID="{BCB3B8E0-E7AA-4102-B7F5-1B5462530A80}" presName="spacer" presStyleCnt="0"/>
      <dgm:spPr/>
      <dgm:t>
        <a:bodyPr/>
        <a:lstStyle/>
        <a:p>
          <a:endParaRPr lang="en-US"/>
        </a:p>
      </dgm:t>
    </dgm:pt>
    <dgm:pt modelId="{71D42E59-001C-4542-A2DA-570364BBD96A}" type="pres">
      <dgm:prSet presAssocID="{F0A10EB4-A70D-41E8-8EA7-535DCB5B4054}" presName="parentText" presStyleLbl="node1" presStyleIdx="2" presStyleCnt="5">
        <dgm:presLayoutVars>
          <dgm:chMax val="0"/>
          <dgm:bulletEnabled val="1"/>
        </dgm:presLayoutVars>
      </dgm:prSet>
      <dgm:spPr/>
      <dgm:t>
        <a:bodyPr/>
        <a:lstStyle/>
        <a:p>
          <a:endParaRPr lang="en-US"/>
        </a:p>
      </dgm:t>
    </dgm:pt>
    <dgm:pt modelId="{1E391CA7-6A91-4CD5-8651-14BD6313962F}" type="pres">
      <dgm:prSet presAssocID="{CE5A2750-9C99-4480-B2A5-A5891BB2DA00}" presName="spacer" presStyleCnt="0"/>
      <dgm:spPr/>
      <dgm:t>
        <a:bodyPr/>
        <a:lstStyle/>
        <a:p>
          <a:endParaRPr lang="en-US"/>
        </a:p>
      </dgm:t>
    </dgm:pt>
    <dgm:pt modelId="{43FF30B3-4DDE-4CC0-B2AB-AD022AEE8614}" type="pres">
      <dgm:prSet presAssocID="{B8A4C06D-7201-47DA-AAEC-09078AEBD1C4}" presName="parentText" presStyleLbl="node1" presStyleIdx="3" presStyleCnt="5">
        <dgm:presLayoutVars>
          <dgm:chMax val="0"/>
          <dgm:bulletEnabled val="1"/>
        </dgm:presLayoutVars>
      </dgm:prSet>
      <dgm:spPr/>
      <dgm:t>
        <a:bodyPr/>
        <a:lstStyle/>
        <a:p>
          <a:endParaRPr lang="en-US"/>
        </a:p>
      </dgm:t>
    </dgm:pt>
    <dgm:pt modelId="{95C19B20-B990-4318-BCD7-EFEED2F0B232}" type="pres">
      <dgm:prSet presAssocID="{1692D6A0-F26E-4D67-9535-C8E13694D298}" presName="spacer" presStyleCnt="0"/>
      <dgm:spPr/>
      <dgm:t>
        <a:bodyPr/>
        <a:lstStyle/>
        <a:p>
          <a:endParaRPr lang="en-US"/>
        </a:p>
      </dgm:t>
    </dgm:pt>
    <dgm:pt modelId="{2CC6BD82-37FC-4C97-9468-D29BB664A3B4}" type="pres">
      <dgm:prSet presAssocID="{D6D758DB-0999-4ABD-B1D6-650F8BCA7E19}" presName="parentText" presStyleLbl="node1" presStyleIdx="4" presStyleCnt="5">
        <dgm:presLayoutVars>
          <dgm:chMax val="0"/>
          <dgm:bulletEnabled val="1"/>
        </dgm:presLayoutVars>
      </dgm:prSet>
      <dgm:spPr/>
      <dgm:t>
        <a:bodyPr/>
        <a:lstStyle/>
        <a:p>
          <a:endParaRPr lang="en-US"/>
        </a:p>
      </dgm:t>
    </dgm:pt>
  </dgm:ptLst>
  <dgm:cxnLst>
    <dgm:cxn modelId="{59CA5E14-BEEB-41A1-AEDB-BC8F860D992C}" srcId="{7C14C101-6136-444A-8763-CB2EF0390DCB}" destId="{6FBA315B-5D90-4320-9A6A-3DAB3FCC0429}" srcOrd="0" destOrd="0" parTransId="{2B6F30A0-9434-4D45-8BE0-6D6CA580355E}" sibTransId="{FE526EDA-51BC-464C-8D6B-1BDB8387D7F2}"/>
    <dgm:cxn modelId="{8E39830F-2922-424A-9928-CD9F57ADC9E8}" type="presOf" srcId="{F0A10EB4-A70D-41E8-8EA7-535DCB5B4054}" destId="{71D42E59-001C-4542-A2DA-570364BBD96A}" srcOrd="0" destOrd="0" presId="urn:microsoft.com/office/officeart/2005/8/layout/vList2"/>
    <dgm:cxn modelId="{B0715DD3-3810-4C31-A658-190713C784A1}" type="presOf" srcId="{D6D758DB-0999-4ABD-B1D6-650F8BCA7E19}" destId="{2CC6BD82-37FC-4C97-9468-D29BB664A3B4}" srcOrd="0" destOrd="0" presId="urn:microsoft.com/office/officeart/2005/8/layout/vList2"/>
    <dgm:cxn modelId="{4B1DAE47-3787-43B8-B2D8-1A1161DF1D2A}" type="presOf" srcId="{6FBA315B-5D90-4320-9A6A-3DAB3FCC0429}" destId="{9030C7E6-855C-4B9C-9A98-B42662677602}" srcOrd="0" destOrd="0" presId="urn:microsoft.com/office/officeart/2005/8/layout/vList2"/>
    <dgm:cxn modelId="{E8C1BD31-A09C-4CC6-AB05-2027E7D1F467}" type="presOf" srcId="{7C14C101-6136-444A-8763-CB2EF0390DCB}" destId="{F2C5FD3A-68CB-42E8-B009-3617FBEC019C}" srcOrd="0" destOrd="0" presId="urn:microsoft.com/office/officeart/2005/8/layout/vList2"/>
    <dgm:cxn modelId="{2C80EEE3-B005-4F05-8E7E-69D319BE67B1}" srcId="{7C14C101-6136-444A-8763-CB2EF0390DCB}" destId="{F0A10EB4-A70D-41E8-8EA7-535DCB5B4054}" srcOrd="2" destOrd="0" parTransId="{4843E6C6-95C2-41DB-BD5E-B682C1A2C0FE}" sibTransId="{CE5A2750-9C99-4480-B2A5-A5891BB2DA00}"/>
    <dgm:cxn modelId="{B41DE1D1-F284-4A70-ADEA-3128F72F466E}" type="presOf" srcId="{E0DB36E2-CC23-49C1-A788-88BB0F7D0DC3}" destId="{FD31A1DE-26A3-4DFD-A007-0BA295176C7B}" srcOrd="0" destOrd="0" presId="urn:microsoft.com/office/officeart/2005/8/layout/vList2"/>
    <dgm:cxn modelId="{CBB49B5A-0906-4524-B30E-E560727C5DBE}" srcId="{7C14C101-6136-444A-8763-CB2EF0390DCB}" destId="{B8A4C06D-7201-47DA-AAEC-09078AEBD1C4}" srcOrd="3" destOrd="0" parTransId="{132AD438-6DD2-4D18-9449-AF9AB001D960}" sibTransId="{1692D6A0-F26E-4D67-9535-C8E13694D298}"/>
    <dgm:cxn modelId="{9E1FC58D-4523-43CF-8AC9-3A45EE5F764A}" type="presOf" srcId="{B8A4C06D-7201-47DA-AAEC-09078AEBD1C4}" destId="{43FF30B3-4DDE-4CC0-B2AB-AD022AEE8614}" srcOrd="0" destOrd="0" presId="urn:microsoft.com/office/officeart/2005/8/layout/vList2"/>
    <dgm:cxn modelId="{0E5BE3FA-7767-4832-ADEB-E1B598A02EB9}" srcId="{7C14C101-6136-444A-8763-CB2EF0390DCB}" destId="{D6D758DB-0999-4ABD-B1D6-650F8BCA7E19}" srcOrd="4" destOrd="0" parTransId="{97BA41D1-66DF-4E9C-B3C3-DD1A81B187F0}" sibTransId="{07A3D256-F762-47C8-8CD3-351DF5247D80}"/>
    <dgm:cxn modelId="{9A1D9045-0716-46D6-A2CD-C2C7F10713A7}" srcId="{7C14C101-6136-444A-8763-CB2EF0390DCB}" destId="{E0DB36E2-CC23-49C1-A788-88BB0F7D0DC3}" srcOrd="1" destOrd="0" parTransId="{6FFDEB2C-D64F-47B5-9198-2B218CDDA82D}" sibTransId="{BCB3B8E0-E7AA-4102-B7F5-1B5462530A80}"/>
    <dgm:cxn modelId="{1697550C-9184-41CF-9860-2A98CEDD4AE5}" type="presParOf" srcId="{F2C5FD3A-68CB-42E8-B009-3617FBEC019C}" destId="{9030C7E6-855C-4B9C-9A98-B42662677602}" srcOrd="0" destOrd="0" presId="urn:microsoft.com/office/officeart/2005/8/layout/vList2"/>
    <dgm:cxn modelId="{6E73EB89-F141-4AE0-A41D-AA22EB7C49FB}" type="presParOf" srcId="{F2C5FD3A-68CB-42E8-B009-3617FBEC019C}" destId="{15600D7C-3723-4746-A0A4-77A6A1FA19B5}" srcOrd="1" destOrd="0" presId="urn:microsoft.com/office/officeart/2005/8/layout/vList2"/>
    <dgm:cxn modelId="{F949471A-F7C8-44B2-81A0-1C2957AF6A0F}" type="presParOf" srcId="{F2C5FD3A-68CB-42E8-B009-3617FBEC019C}" destId="{FD31A1DE-26A3-4DFD-A007-0BA295176C7B}" srcOrd="2" destOrd="0" presId="urn:microsoft.com/office/officeart/2005/8/layout/vList2"/>
    <dgm:cxn modelId="{216802B8-1292-4C2B-B6F7-9FE6BE391066}" type="presParOf" srcId="{F2C5FD3A-68CB-42E8-B009-3617FBEC019C}" destId="{891AD39D-C4E8-4651-BA0A-A5C1E562122A}" srcOrd="3" destOrd="0" presId="urn:microsoft.com/office/officeart/2005/8/layout/vList2"/>
    <dgm:cxn modelId="{DD38DA7D-D0C6-4671-9239-A9A305E37E43}" type="presParOf" srcId="{F2C5FD3A-68CB-42E8-B009-3617FBEC019C}" destId="{71D42E59-001C-4542-A2DA-570364BBD96A}" srcOrd="4" destOrd="0" presId="urn:microsoft.com/office/officeart/2005/8/layout/vList2"/>
    <dgm:cxn modelId="{FBBBB60B-D52A-4129-9DA8-2D54CC1B4E9B}" type="presParOf" srcId="{F2C5FD3A-68CB-42E8-B009-3617FBEC019C}" destId="{1E391CA7-6A91-4CD5-8651-14BD6313962F}" srcOrd="5" destOrd="0" presId="urn:microsoft.com/office/officeart/2005/8/layout/vList2"/>
    <dgm:cxn modelId="{885997C6-AD69-4133-B2E4-6E202AACA24C}" type="presParOf" srcId="{F2C5FD3A-68CB-42E8-B009-3617FBEC019C}" destId="{43FF30B3-4DDE-4CC0-B2AB-AD022AEE8614}" srcOrd="6" destOrd="0" presId="urn:microsoft.com/office/officeart/2005/8/layout/vList2"/>
    <dgm:cxn modelId="{46037823-070C-4FD4-84CC-46D8793C21C3}" type="presParOf" srcId="{F2C5FD3A-68CB-42E8-B009-3617FBEC019C}" destId="{95C19B20-B990-4318-BCD7-EFEED2F0B232}" srcOrd="7" destOrd="0" presId="urn:microsoft.com/office/officeart/2005/8/layout/vList2"/>
    <dgm:cxn modelId="{A8861E11-944C-4DA9-9475-CFB2DABA6669}" type="presParOf" srcId="{F2C5FD3A-68CB-42E8-B009-3617FBEC019C}" destId="{2CC6BD82-37FC-4C97-9468-D29BB664A3B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C14C101-6136-444A-8763-CB2EF0390DC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6FBA315B-5D90-4320-9A6A-3DAB3FCC0429}">
      <dgm:prSet phldrT="[Text]" custT="1"/>
      <dgm:spPr/>
      <dgm:t>
        <a:bodyPr/>
        <a:lstStyle/>
        <a:p>
          <a:r>
            <a:rPr lang="en-US" sz="2000" b="0"/>
            <a:t>Three stories or fewer</a:t>
          </a:r>
          <a:endParaRPr lang="en-US" sz="2000" b="0" dirty="0"/>
        </a:p>
      </dgm:t>
    </dgm:pt>
    <dgm:pt modelId="{2B6F30A0-9434-4D45-8BE0-6D6CA580355E}" type="parTrans" cxnId="{59CA5E14-BEEB-41A1-AEDB-BC8F860D992C}">
      <dgm:prSet/>
      <dgm:spPr/>
      <dgm:t>
        <a:bodyPr/>
        <a:lstStyle/>
        <a:p>
          <a:endParaRPr lang="en-US"/>
        </a:p>
      </dgm:t>
    </dgm:pt>
    <dgm:pt modelId="{FE526EDA-51BC-464C-8D6B-1BDB8387D7F2}" type="sibTrans" cxnId="{59CA5E14-BEEB-41A1-AEDB-BC8F860D992C}">
      <dgm:prSet/>
      <dgm:spPr/>
      <dgm:t>
        <a:bodyPr/>
        <a:lstStyle/>
        <a:p>
          <a:endParaRPr lang="en-US"/>
        </a:p>
      </dgm:t>
    </dgm:pt>
    <dgm:pt modelId="{CFD3EB63-FB3D-4CED-98E0-00B0A35972B6}">
      <dgm:prSet phldrT="[Text]" custT="1"/>
      <dgm:spPr/>
      <dgm:t>
        <a:bodyPr/>
        <a:lstStyle/>
        <a:p>
          <a:r>
            <a:rPr lang="en-US" sz="2000" b="0" dirty="0"/>
            <a:t>Construction that encloses the exit must have at least a 1-hour minimum fire-resistance rating</a:t>
          </a:r>
        </a:p>
      </dgm:t>
    </dgm:pt>
    <dgm:pt modelId="{D5310710-9DC3-45BC-92A2-7771191939B5}" type="sibTrans" cxnId="{C58C4ADD-EC4E-482B-9FF5-B51820A2A6BC}">
      <dgm:prSet/>
      <dgm:spPr/>
      <dgm:t>
        <a:bodyPr/>
        <a:lstStyle/>
        <a:p>
          <a:endParaRPr lang="en-US"/>
        </a:p>
      </dgm:t>
    </dgm:pt>
    <dgm:pt modelId="{C9684999-9E61-47D9-8EF1-3769331B4AC8}" type="parTrans" cxnId="{C58C4ADD-EC4E-482B-9FF5-B51820A2A6BC}">
      <dgm:prSet/>
      <dgm:spPr/>
      <dgm:t>
        <a:bodyPr/>
        <a:lstStyle/>
        <a:p>
          <a:endParaRPr lang="en-US"/>
        </a:p>
      </dgm:t>
    </dgm:pt>
    <dgm:pt modelId="{5B013EFC-6E62-4CF4-AD91-6895D19FFA08}">
      <dgm:prSet phldrT="[Text]" custT="1"/>
      <dgm:spPr/>
      <dgm:t>
        <a:bodyPr/>
        <a:lstStyle/>
        <a:p>
          <a:r>
            <a:rPr lang="en-US" sz="2000" b="0" dirty="0"/>
            <a:t>Minimum applies whether the stories connected are above or below the story at which the exit discharge begins</a:t>
          </a:r>
        </a:p>
      </dgm:t>
    </dgm:pt>
    <dgm:pt modelId="{055A16D4-59EC-4202-8135-4B2AE0A77949}" type="sibTrans" cxnId="{DEC2D21D-B6C2-49E5-B6B1-524668B13149}">
      <dgm:prSet/>
      <dgm:spPr/>
      <dgm:t>
        <a:bodyPr/>
        <a:lstStyle/>
        <a:p>
          <a:endParaRPr lang="en-US"/>
        </a:p>
      </dgm:t>
    </dgm:pt>
    <dgm:pt modelId="{01B56A1D-559F-4BBB-A4E0-4970A53CC465}" type="parTrans" cxnId="{DEC2D21D-B6C2-49E5-B6B1-524668B13149}">
      <dgm:prSet/>
      <dgm:spPr/>
      <dgm:t>
        <a:bodyPr/>
        <a:lstStyle/>
        <a:p>
          <a:endParaRPr lang="en-US"/>
        </a:p>
      </dgm:t>
    </dgm:pt>
    <dgm:pt modelId="{70F3BBC7-4788-42EA-A288-5642B11C7E02}">
      <dgm:prSet custT="1"/>
      <dgm:spPr>
        <a:solidFill>
          <a:schemeClr val="accent6">
            <a:lumMod val="50000"/>
          </a:schemeClr>
        </a:solidFill>
      </dgm:spPr>
      <dgm:t>
        <a:bodyPr/>
        <a:lstStyle/>
        <a:p>
          <a:r>
            <a:rPr lang="en-US" sz="2000" b="0" u="none" dirty="0"/>
            <a:t>Four or more stories</a:t>
          </a:r>
        </a:p>
      </dgm:t>
    </dgm:pt>
    <dgm:pt modelId="{47D0969C-273F-4770-B670-57E80771B139}" type="sibTrans" cxnId="{BBF23C26-A353-4221-B9DB-2628F23326D6}">
      <dgm:prSet/>
      <dgm:spPr/>
      <dgm:t>
        <a:bodyPr/>
        <a:lstStyle/>
        <a:p>
          <a:endParaRPr lang="en-US"/>
        </a:p>
      </dgm:t>
    </dgm:pt>
    <dgm:pt modelId="{8ECB3D02-08BB-4673-902E-DA4DAEC0FE4A}" type="parTrans" cxnId="{BBF23C26-A353-4221-B9DB-2628F23326D6}">
      <dgm:prSet/>
      <dgm:spPr/>
      <dgm:t>
        <a:bodyPr/>
        <a:lstStyle/>
        <a:p>
          <a:endParaRPr lang="en-US"/>
        </a:p>
      </dgm:t>
    </dgm:pt>
    <dgm:pt modelId="{A6050BE0-4F0D-409B-8D57-E6946E4B4E5E}">
      <dgm:prSet custT="1"/>
      <dgm:spPr/>
      <dgm:t>
        <a:bodyPr/>
        <a:lstStyle/>
        <a:p>
          <a:r>
            <a:rPr lang="en-US" sz="2000" b="0" u="none" dirty="0"/>
            <a:t>S</a:t>
          </a:r>
          <a:r>
            <a:rPr lang="x-none" sz="2000" b="0" u="none" dirty="0"/>
            <a:t>eparating construction must have a fire-resistance rating of at least two hours</a:t>
          </a:r>
          <a:endParaRPr lang="en-US" sz="2000" b="0" u="none" dirty="0"/>
        </a:p>
      </dgm:t>
    </dgm:pt>
    <dgm:pt modelId="{A43F9715-D140-4A23-BDFE-30D76652F50F}" type="sibTrans" cxnId="{C18CC4A2-9EFE-4BBC-8C6D-910C8BD099A5}">
      <dgm:prSet/>
      <dgm:spPr/>
      <dgm:t>
        <a:bodyPr/>
        <a:lstStyle/>
        <a:p>
          <a:endParaRPr lang="en-US"/>
        </a:p>
      </dgm:t>
    </dgm:pt>
    <dgm:pt modelId="{D2889C2D-F8E7-4A34-93A7-9909AECA0609}" type="parTrans" cxnId="{C18CC4A2-9EFE-4BBC-8C6D-910C8BD099A5}">
      <dgm:prSet/>
      <dgm:spPr/>
      <dgm:t>
        <a:bodyPr/>
        <a:lstStyle/>
        <a:p>
          <a:endParaRPr lang="en-US"/>
        </a:p>
      </dgm:t>
    </dgm:pt>
    <dgm:pt modelId="{4A178DBA-9C9C-471B-8B8F-558A3A4BC05E}">
      <dgm:prSet custT="1"/>
      <dgm:spPr/>
      <dgm:t>
        <a:bodyPr/>
        <a:lstStyle/>
        <a:p>
          <a:r>
            <a:rPr lang="en-US" sz="2000" b="0" u="none" dirty="0"/>
            <a:t>T</a:t>
          </a:r>
          <a:r>
            <a:rPr lang="x-none" sz="2000" b="0" u="none" dirty="0"/>
            <a:t>here are some exceptions</a:t>
          </a:r>
          <a:r>
            <a:rPr lang="en-US" sz="2000" b="0" u="none" dirty="0"/>
            <a:t>; </a:t>
          </a:r>
          <a:r>
            <a:rPr lang="x-none" sz="2000" b="0" u="none" dirty="0"/>
            <a:t>consult the locally adopted code</a:t>
          </a:r>
          <a:endParaRPr lang="en-US" sz="2000" b="0" u="none" dirty="0"/>
        </a:p>
      </dgm:t>
    </dgm:pt>
    <dgm:pt modelId="{DC14DB6C-32F4-4BA3-8A6E-22AD923FFE99}" type="sibTrans" cxnId="{D3095615-08C8-42B3-AD9E-48D4CA06B9DE}">
      <dgm:prSet/>
      <dgm:spPr/>
      <dgm:t>
        <a:bodyPr/>
        <a:lstStyle/>
        <a:p>
          <a:endParaRPr lang="en-US"/>
        </a:p>
      </dgm:t>
    </dgm:pt>
    <dgm:pt modelId="{D2074608-6BB2-47E9-822A-AD591592E98C}" type="parTrans" cxnId="{D3095615-08C8-42B3-AD9E-48D4CA06B9DE}">
      <dgm:prSet/>
      <dgm:spPr/>
      <dgm:t>
        <a:bodyPr/>
        <a:lstStyle/>
        <a:p>
          <a:endParaRPr lang="en-US"/>
        </a:p>
      </dgm:t>
    </dgm:pt>
    <dgm:pt modelId="{481C812E-23EF-48E3-A5B4-405DE4F713D4}" type="pres">
      <dgm:prSet presAssocID="{7C14C101-6136-444A-8763-CB2EF0390DCB}" presName="linear" presStyleCnt="0">
        <dgm:presLayoutVars>
          <dgm:dir/>
          <dgm:animLvl val="lvl"/>
          <dgm:resizeHandles val="exact"/>
        </dgm:presLayoutVars>
      </dgm:prSet>
      <dgm:spPr/>
      <dgm:t>
        <a:bodyPr/>
        <a:lstStyle/>
        <a:p>
          <a:endParaRPr lang="en-US"/>
        </a:p>
      </dgm:t>
    </dgm:pt>
    <dgm:pt modelId="{9BA536C7-56FC-4115-ACD3-85C8D24AAF79}" type="pres">
      <dgm:prSet presAssocID="{6FBA315B-5D90-4320-9A6A-3DAB3FCC0429}" presName="parentLin" presStyleCnt="0"/>
      <dgm:spPr/>
    </dgm:pt>
    <dgm:pt modelId="{18412143-A3C5-470E-B354-799E45266996}" type="pres">
      <dgm:prSet presAssocID="{6FBA315B-5D90-4320-9A6A-3DAB3FCC0429}" presName="parentLeftMargin" presStyleLbl="node1" presStyleIdx="0" presStyleCnt="2"/>
      <dgm:spPr/>
      <dgm:t>
        <a:bodyPr/>
        <a:lstStyle/>
        <a:p>
          <a:endParaRPr lang="en-US"/>
        </a:p>
      </dgm:t>
    </dgm:pt>
    <dgm:pt modelId="{33EA0279-800B-4C74-A03E-B316E9FE8E34}" type="pres">
      <dgm:prSet presAssocID="{6FBA315B-5D90-4320-9A6A-3DAB3FCC0429}" presName="parentText" presStyleLbl="node1" presStyleIdx="0" presStyleCnt="2">
        <dgm:presLayoutVars>
          <dgm:chMax val="0"/>
          <dgm:bulletEnabled val="1"/>
        </dgm:presLayoutVars>
      </dgm:prSet>
      <dgm:spPr/>
      <dgm:t>
        <a:bodyPr/>
        <a:lstStyle/>
        <a:p>
          <a:endParaRPr lang="en-US"/>
        </a:p>
      </dgm:t>
    </dgm:pt>
    <dgm:pt modelId="{41CDDC94-2BA1-48F8-9175-3B67C2D4F179}" type="pres">
      <dgm:prSet presAssocID="{6FBA315B-5D90-4320-9A6A-3DAB3FCC0429}" presName="negativeSpace" presStyleCnt="0"/>
      <dgm:spPr/>
    </dgm:pt>
    <dgm:pt modelId="{30083423-5EC6-464D-A185-6F954F0F69C2}" type="pres">
      <dgm:prSet presAssocID="{6FBA315B-5D90-4320-9A6A-3DAB3FCC0429}" presName="childText" presStyleLbl="conFgAcc1" presStyleIdx="0" presStyleCnt="2">
        <dgm:presLayoutVars>
          <dgm:bulletEnabled val="1"/>
        </dgm:presLayoutVars>
      </dgm:prSet>
      <dgm:spPr/>
      <dgm:t>
        <a:bodyPr/>
        <a:lstStyle/>
        <a:p>
          <a:endParaRPr lang="en-US"/>
        </a:p>
      </dgm:t>
    </dgm:pt>
    <dgm:pt modelId="{7FFA62F2-6D09-4808-A2FE-76EB8B27B404}" type="pres">
      <dgm:prSet presAssocID="{FE526EDA-51BC-464C-8D6B-1BDB8387D7F2}" presName="spaceBetweenRectangles" presStyleCnt="0"/>
      <dgm:spPr/>
    </dgm:pt>
    <dgm:pt modelId="{744C62A6-3967-42C6-8C7A-2A9B31416D83}" type="pres">
      <dgm:prSet presAssocID="{70F3BBC7-4788-42EA-A288-5642B11C7E02}" presName="parentLin" presStyleCnt="0"/>
      <dgm:spPr/>
    </dgm:pt>
    <dgm:pt modelId="{B33746F0-BC71-46E3-AF4B-580EA81EBDCB}" type="pres">
      <dgm:prSet presAssocID="{70F3BBC7-4788-42EA-A288-5642B11C7E02}" presName="parentLeftMargin" presStyleLbl="node1" presStyleIdx="0" presStyleCnt="2"/>
      <dgm:spPr/>
      <dgm:t>
        <a:bodyPr/>
        <a:lstStyle/>
        <a:p>
          <a:endParaRPr lang="en-US"/>
        </a:p>
      </dgm:t>
    </dgm:pt>
    <dgm:pt modelId="{BFB50D20-D493-4EA6-9DB6-CFC26E557A91}" type="pres">
      <dgm:prSet presAssocID="{70F3BBC7-4788-42EA-A288-5642B11C7E02}" presName="parentText" presStyleLbl="node1" presStyleIdx="1" presStyleCnt="2">
        <dgm:presLayoutVars>
          <dgm:chMax val="0"/>
          <dgm:bulletEnabled val="1"/>
        </dgm:presLayoutVars>
      </dgm:prSet>
      <dgm:spPr/>
      <dgm:t>
        <a:bodyPr/>
        <a:lstStyle/>
        <a:p>
          <a:endParaRPr lang="en-US"/>
        </a:p>
      </dgm:t>
    </dgm:pt>
    <dgm:pt modelId="{A8A8BB07-3792-41F2-873E-0F5CEB3CE1F2}" type="pres">
      <dgm:prSet presAssocID="{70F3BBC7-4788-42EA-A288-5642B11C7E02}" presName="negativeSpace" presStyleCnt="0"/>
      <dgm:spPr/>
    </dgm:pt>
    <dgm:pt modelId="{C48A2F22-4718-4367-8E5C-7720A0807805}" type="pres">
      <dgm:prSet presAssocID="{70F3BBC7-4788-42EA-A288-5642B11C7E02}" presName="childText" presStyleLbl="conFgAcc1" presStyleIdx="1" presStyleCnt="2">
        <dgm:presLayoutVars>
          <dgm:bulletEnabled val="1"/>
        </dgm:presLayoutVars>
      </dgm:prSet>
      <dgm:spPr/>
      <dgm:t>
        <a:bodyPr/>
        <a:lstStyle/>
        <a:p>
          <a:endParaRPr lang="en-US"/>
        </a:p>
      </dgm:t>
    </dgm:pt>
  </dgm:ptLst>
  <dgm:cxnLst>
    <dgm:cxn modelId="{D3095615-08C8-42B3-AD9E-48D4CA06B9DE}" srcId="{70F3BBC7-4788-42EA-A288-5642B11C7E02}" destId="{4A178DBA-9C9C-471B-8B8F-558A3A4BC05E}" srcOrd="1" destOrd="0" parTransId="{D2074608-6BB2-47E9-822A-AD591592E98C}" sibTransId="{DC14DB6C-32F4-4BA3-8A6E-22AD923FFE99}"/>
    <dgm:cxn modelId="{C58C4ADD-EC4E-482B-9FF5-B51820A2A6BC}" srcId="{6FBA315B-5D90-4320-9A6A-3DAB3FCC0429}" destId="{CFD3EB63-FB3D-4CED-98E0-00B0A35972B6}" srcOrd="0" destOrd="0" parTransId="{C9684999-9E61-47D9-8EF1-3769331B4AC8}" sibTransId="{D5310710-9DC3-45BC-92A2-7771191939B5}"/>
    <dgm:cxn modelId="{A7D77B26-C494-4913-BBBB-1F9CFCD01F30}" type="presOf" srcId="{7C14C101-6136-444A-8763-CB2EF0390DCB}" destId="{481C812E-23EF-48E3-A5B4-405DE4F713D4}" srcOrd="0" destOrd="0" presId="urn:microsoft.com/office/officeart/2005/8/layout/list1"/>
    <dgm:cxn modelId="{9E92F4E7-7501-4E88-9637-DEB312E5584D}" type="presOf" srcId="{CFD3EB63-FB3D-4CED-98E0-00B0A35972B6}" destId="{30083423-5EC6-464D-A185-6F954F0F69C2}" srcOrd="0" destOrd="0" presId="urn:microsoft.com/office/officeart/2005/8/layout/list1"/>
    <dgm:cxn modelId="{F6854780-96A3-4EED-A0F5-35242AA57118}" type="presOf" srcId="{A6050BE0-4F0D-409B-8D57-E6946E4B4E5E}" destId="{C48A2F22-4718-4367-8E5C-7720A0807805}" srcOrd="0" destOrd="0" presId="urn:microsoft.com/office/officeart/2005/8/layout/list1"/>
    <dgm:cxn modelId="{733E2EAE-0AF3-4EB8-8DFC-CB43BEE2355F}" type="presOf" srcId="{70F3BBC7-4788-42EA-A288-5642B11C7E02}" destId="{BFB50D20-D493-4EA6-9DB6-CFC26E557A91}" srcOrd="1" destOrd="0" presId="urn:microsoft.com/office/officeart/2005/8/layout/list1"/>
    <dgm:cxn modelId="{59CA5E14-BEEB-41A1-AEDB-BC8F860D992C}" srcId="{7C14C101-6136-444A-8763-CB2EF0390DCB}" destId="{6FBA315B-5D90-4320-9A6A-3DAB3FCC0429}" srcOrd="0" destOrd="0" parTransId="{2B6F30A0-9434-4D45-8BE0-6D6CA580355E}" sibTransId="{FE526EDA-51BC-464C-8D6B-1BDB8387D7F2}"/>
    <dgm:cxn modelId="{F4CA1C36-D3A3-4528-B64E-6DF0B0DC21BF}" type="presOf" srcId="{6FBA315B-5D90-4320-9A6A-3DAB3FCC0429}" destId="{18412143-A3C5-470E-B354-799E45266996}" srcOrd="0" destOrd="0" presId="urn:microsoft.com/office/officeart/2005/8/layout/list1"/>
    <dgm:cxn modelId="{A65CDC2B-54CF-40D4-B63B-7B93A56DBF0A}" type="presOf" srcId="{70F3BBC7-4788-42EA-A288-5642B11C7E02}" destId="{B33746F0-BC71-46E3-AF4B-580EA81EBDCB}" srcOrd="0" destOrd="0" presId="urn:microsoft.com/office/officeart/2005/8/layout/list1"/>
    <dgm:cxn modelId="{091EBF67-BD25-457E-A28C-248CFE9F4E3E}" type="presOf" srcId="{4A178DBA-9C9C-471B-8B8F-558A3A4BC05E}" destId="{C48A2F22-4718-4367-8E5C-7720A0807805}" srcOrd="0" destOrd="1" presId="urn:microsoft.com/office/officeart/2005/8/layout/list1"/>
    <dgm:cxn modelId="{DEC2D21D-B6C2-49E5-B6B1-524668B13149}" srcId="{6FBA315B-5D90-4320-9A6A-3DAB3FCC0429}" destId="{5B013EFC-6E62-4CF4-AD91-6895D19FFA08}" srcOrd="1" destOrd="0" parTransId="{01B56A1D-559F-4BBB-A4E0-4970A53CC465}" sibTransId="{055A16D4-59EC-4202-8135-4B2AE0A77949}"/>
    <dgm:cxn modelId="{C18CC4A2-9EFE-4BBC-8C6D-910C8BD099A5}" srcId="{70F3BBC7-4788-42EA-A288-5642B11C7E02}" destId="{A6050BE0-4F0D-409B-8D57-E6946E4B4E5E}" srcOrd="0" destOrd="0" parTransId="{D2889C2D-F8E7-4A34-93A7-9909AECA0609}" sibTransId="{A43F9715-D140-4A23-BDFE-30D76652F50F}"/>
    <dgm:cxn modelId="{BBF23C26-A353-4221-B9DB-2628F23326D6}" srcId="{7C14C101-6136-444A-8763-CB2EF0390DCB}" destId="{70F3BBC7-4788-42EA-A288-5642B11C7E02}" srcOrd="1" destOrd="0" parTransId="{8ECB3D02-08BB-4673-902E-DA4DAEC0FE4A}" sibTransId="{47D0969C-273F-4770-B670-57E80771B139}"/>
    <dgm:cxn modelId="{CB19E451-8E9A-4A45-B7C6-A98ACD642105}" type="presOf" srcId="{5B013EFC-6E62-4CF4-AD91-6895D19FFA08}" destId="{30083423-5EC6-464D-A185-6F954F0F69C2}" srcOrd="0" destOrd="1" presId="urn:microsoft.com/office/officeart/2005/8/layout/list1"/>
    <dgm:cxn modelId="{EE701F62-CA3D-4116-8799-AC8AC7FEE837}" type="presOf" srcId="{6FBA315B-5D90-4320-9A6A-3DAB3FCC0429}" destId="{33EA0279-800B-4C74-A03E-B316E9FE8E34}" srcOrd="1" destOrd="0" presId="urn:microsoft.com/office/officeart/2005/8/layout/list1"/>
    <dgm:cxn modelId="{025758CB-6C5C-48A7-926B-1776F8B6053B}" type="presParOf" srcId="{481C812E-23EF-48E3-A5B4-405DE4F713D4}" destId="{9BA536C7-56FC-4115-ACD3-85C8D24AAF79}" srcOrd="0" destOrd="0" presId="urn:microsoft.com/office/officeart/2005/8/layout/list1"/>
    <dgm:cxn modelId="{5D1845C2-49E0-4A26-83CB-E09121DEFB30}" type="presParOf" srcId="{9BA536C7-56FC-4115-ACD3-85C8D24AAF79}" destId="{18412143-A3C5-470E-B354-799E45266996}" srcOrd="0" destOrd="0" presId="urn:microsoft.com/office/officeart/2005/8/layout/list1"/>
    <dgm:cxn modelId="{39708E7D-23AB-46A7-9D04-CF0B1B7060CC}" type="presParOf" srcId="{9BA536C7-56FC-4115-ACD3-85C8D24AAF79}" destId="{33EA0279-800B-4C74-A03E-B316E9FE8E34}" srcOrd="1" destOrd="0" presId="urn:microsoft.com/office/officeart/2005/8/layout/list1"/>
    <dgm:cxn modelId="{5E36ECCD-C5EA-401A-9583-9F02D8C4FFC2}" type="presParOf" srcId="{481C812E-23EF-48E3-A5B4-405DE4F713D4}" destId="{41CDDC94-2BA1-48F8-9175-3B67C2D4F179}" srcOrd="1" destOrd="0" presId="urn:microsoft.com/office/officeart/2005/8/layout/list1"/>
    <dgm:cxn modelId="{5C4812D3-E7EB-4B7B-AA1C-0DF7B205C1C4}" type="presParOf" srcId="{481C812E-23EF-48E3-A5B4-405DE4F713D4}" destId="{30083423-5EC6-464D-A185-6F954F0F69C2}" srcOrd="2" destOrd="0" presId="urn:microsoft.com/office/officeart/2005/8/layout/list1"/>
    <dgm:cxn modelId="{3A43C4AF-F999-4646-8795-D624D163E7C2}" type="presParOf" srcId="{481C812E-23EF-48E3-A5B4-405DE4F713D4}" destId="{7FFA62F2-6D09-4808-A2FE-76EB8B27B404}" srcOrd="3" destOrd="0" presId="urn:microsoft.com/office/officeart/2005/8/layout/list1"/>
    <dgm:cxn modelId="{CF5044A8-2735-4301-A4D3-249ECED3CB46}" type="presParOf" srcId="{481C812E-23EF-48E3-A5B4-405DE4F713D4}" destId="{744C62A6-3967-42C6-8C7A-2A9B31416D83}" srcOrd="4" destOrd="0" presId="urn:microsoft.com/office/officeart/2005/8/layout/list1"/>
    <dgm:cxn modelId="{73CD194F-D378-41AA-BAEF-CCF463CD4856}" type="presParOf" srcId="{744C62A6-3967-42C6-8C7A-2A9B31416D83}" destId="{B33746F0-BC71-46E3-AF4B-580EA81EBDCB}" srcOrd="0" destOrd="0" presId="urn:microsoft.com/office/officeart/2005/8/layout/list1"/>
    <dgm:cxn modelId="{BDA2112F-29BD-48EC-B69F-B9C7138576B2}" type="presParOf" srcId="{744C62A6-3967-42C6-8C7A-2A9B31416D83}" destId="{BFB50D20-D493-4EA6-9DB6-CFC26E557A91}" srcOrd="1" destOrd="0" presId="urn:microsoft.com/office/officeart/2005/8/layout/list1"/>
    <dgm:cxn modelId="{41BE88A7-6EEC-40A1-B661-04E15A931A55}" type="presParOf" srcId="{481C812E-23EF-48E3-A5B4-405DE4F713D4}" destId="{A8A8BB07-3792-41F2-873E-0F5CEB3CE1F2}" srcOrd="5" destOrd="0" presId="urn:microsoft.com/office/officeart/2005/8/layout/list1"/>
    <dgm:cxn modelId="{C01E1DCC-2A5B-46A4-A90E-B3122AA96823}" type="presParOf" srcId="{481C812E-23EF-48E3-A5B4-405DE4F713D4}" destId="{C48A2F22-4718-4367-8E5C-7720A080780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04B822CF-337E-4095-B5B1-2B65C869A2B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EBE9E7F-AD24-476C-A633-C94260EF1250}">
      <dgm:prSet phldrT="[Text]" custT="1"/>
      <dgm:spPr/>
      <dgm:t>
        <a:bodyPr/>
        <a:lstStyle/>
        <a:p>
          <a:r>
            <a:rPr lang="en-US" sz="2000" b="0" dirty="0" smtClean="0"/>
            <a:t>Stairway </a:t>
          </a:r>
          <a:r>
            <a:rPr lang="en-US" sz="2000" b="0" dirty="0"/>
            <a:t>door must be rated properly, depending on the height of the building</a:t>
          </a:r>
        </a:p>
      </dgm:t>
    </dgm:pt>
    <dgm:pt modelId="{2326752A-4D1E-4058-B4AD-BADB5E747F55}" type="parTrans" cxnId="{DB4264F5-B864-4EFE-9EA7-BA1763A7152F}">
      <dgm:prSet/>
      <dgm:spPr/>
      <dgm:t>
        <a:bodyPr/>
        <a:lstStyle/>
        <a:p>
          <a:endParaRPr lang="en-US"/>
        </a:p>
      </dgm:t>
    </dgm:pt>
    <dgm:pt modelId="{1BCF4F84-15A2-4D44-93A8-8A2A599534AD}" type="sibTrans" cxnId="{DB4264F5-B864-4EFE-9EA7-BA1763A7152F}">
      <dgm:prSet/>
      <dgm:spPr/>
      <dgm:t>
        <a:bodyPr/>
        <a:lstStyle/>
        <a:p>
          <a:endParaRPr lang="en-US"/>
        </a:p>
      </dgm:t>
    </dgm:pt>
    <dgm:pt modelId="{9BE28FBF-BB40-4FFA-A12E-D0703E397763}">
      <dgm:prSet custT="1"/>
      <dgm:spPr>
        <a:solidFill>
          <a:schemeClr val="accent6">
            <a:lumMod val="50000"/>
          </a:schemeClr>
        </a:solidFill>
      </dgm:spPr>
      <dgm:t>
        <a:bodyPr/>
        <a:lstStyle/>
        <a:p>
          <a:r>
            <a:rPr lang="en-US" sz="2000" b="0" dirty="0"/>
            <a:t>The only permissible openings in exit stairs are those that allow people to enter the stairs from inside the building and those that empty to the exit discharge</a:t>
          </a:r>
        </a:p>
      </dgm:t>
    </dgm:pt>
    <dgm:pt modelId="{920C9A9C-5C1A-409C-869C-5A905AEB528B}" type="parTrans" cxnId="{42117B5E-ECD8-4C5D-96BE-618AC54CC1D3}">
      <dgm:prSet/>
      <dgm:spPr/>
      <dgm:t>
        <a:bodyPr/>
        <a:lstStyle/>
        <a:p>
          <a:endParaRPr lang="en-US"/>
        </a:p>
      </dgm:t>
    </dgm:pt>
    <dgm:pt modelId="{3B5B5C3F-CAAB-4AAA-88B7-463C889D77BC}" type="sibTrans" cxnId="{42117B5E-ECD8-4C5D-96BE-618AC54CC1D3}">
      <dgm:prSet/>
      <dgm:spPr/>
      <dgm:t>
        <a:bodyPr/>
        <a:lstStyle/>
        <a:p>
          <a:endParaRPr lang="en-US"/>
        </a:p>
      </dgm:t>
    </dgm:pt>
    <dgm:pt modelId="{9CB587D3-A1DB-4552-AA0F-968626F8E998}" type="pres">
      <dgm:prSet presAssocID="{04B822CF-337E-4095-B5B1-2B65C869A2BC}" presName="linear" presStyleCnt="0">
        <dgm:presLayoutVars>
          <dgm:animLvl val="lvl"/>
          <dgm:resizeHandles val="exact"/>
        </dgm:presLayoutVars>
      </dgm:prSet>
      <dgm:spPr/>
      <dgm:t>
        <a:bodyPr/>
        <a:lstStyle/>
        <a:p>
          <a:endParaRPr lang="en-US"/>
        </a:p>
      </dgm:t>
    </dgm:pt>
    <dgm:pt modelId="{0489CA01-5BC7-4B12-BCD4-AFDF91456BA8}" type="pres">
      <dgm:prSet presAssocID="{2EBE9E7F-AD24-476C-A633-C94260EF1250}" presName="parentText" presStyleLbl="node1" presStyleIdx="0" presStyleCnt="2" custScaleY="128612">
        <dgm:presLayoutVars>
          <dgm:chMax val="0"/>
          <dgm:bulletEnabled val="1"/>
        </dgm:presLayoutVars>
      </dgm:prSet>
      <dgm:spPr/>
      <dgm:t>
        <a:bodyPr/>
        <a:lstStyle/>
        <a:p>
          <a:endParaRPr lang="en-US"/>
        </a:p>
      </dgm:t>
    </dgm:pt>
    <dgm:pt modelId="{A45BFE5D-2071-424E-84E3-F7067F769ABB}" type="pres">
      <dgm:prSet presAssocID="{1BCF4F84-15A2-4D44-93A8-8A2A599534AD}" presName="spacer" presStyleCnt="0"/>
      <dgm:spPr/>
    </dgm:pt>
    <dgm:pt modelId="{CACD9F18-B283-4D93-A2AC-C3ECEFABA615}" type="pres">
      <dgm:prSet presAssocID="{9BE28FBF-BB40-4FFA-A12E-D0703E397763}" presName="parentText" presStyleLbl="node1" presStyleIdx="1" presStyleCnt="2" custScaleY="128612">
        <dgm:presLayoutVars>
          <dgm:chMax val="0"/>
          <dgm:bulletEnabled val="1"/>
        </dgm:presLayoutVars>
      </dgm:prSet>
      <dgm:spPr/>
      <dgm:t>
        <a:bodyPr/>
        <a:lstStyle/>
        <a:p>
          <a:endParaRPr lang="en-US"/>
        </a:p>
      </dgm:t>
    </dgm:pt>
  </dgm:ptLst>
  <dgm:cxnLst>
    <dgm:cxn modelId="{42117B5E-ECD8-4C5D-96BE-618AC54CC1D3}" srcId="{04B822CF-337E-4095-B5B1-2B65C869A2BC}" destId="{9BE28FBF-BB40-4FFA-A12E-D0703E397763}" srcOrd="1" destOrd="0" parTransId="{920C9A9C-5C1A-409C-869C-5A905AEB528B}" sibTransId="{3B5B5C3F-CAAB-4AAA-88B7-463C889D77BC}"/>
    <dgm:cxn modelId="{D0816B27-4583-4C4A-8613-5225D8625816}" type="presOf" srcId="{04B822CF-337E-4095-B5B1-2B65C869A2BC}" destId="{9CB587D3-A1DB-4552-AA0F-968626F8E998}" srcOrd="0" destOrd="0" presId="urn:microsoft.com/office/officeart/2005/8/layout/vList2"/>
    <dgm:cxn modelId="{DB4264F5-B864-4EFE-9EA7-BA1763A7152F}" srcId="{04B822CF-337E-4095-B5B1-2B65C869A2BC}" destId="{2EBE9E7F-AD24-476C-A633-C94260EF1250}" srcOrd="0" destOrd="0" parTransId="{2326752A-4D1E-4058-B4AD-BADB5E747F55}" sibTransId="{1BCF4F84-15A2-4D44-93A8-8A2A599534AD}"/>
    <dgm:cxn modelId="{67A3C608-110B-4474-BF7B-DFE77D26B8B8}" type="presOf" srcId="{9BE28FBF-BB40-4FFA-A12E-D0703E397763}" destId="{CACD9F18-B283-4D93-A2AC-C3ECEFABA615}" srcOrd="0" destOrd="0" presId="urn:microsoft.com/office/officeart/2005/8/layout/vList2"/>
    <dgm:cxn modelId="{CA110061-F61F-4316-AB95-52586A6D2108}" type="presOf" srcId="{2EBE9E7F-AD24-476C-A633-C94260EF1250}" destId="{0489CA01-5BC7-4B12-BCD4-AFDF91456BA8}" srcOrd="0" destOrd="0" presId="urn:microsoft.com/office/officeart/2005/8/layout/vList2"/>
    <dgm:cxn modelId="{87FD0048-6795-43DE-B146-871AB96EE9B4}" type="presParOf" srcId="{9CB587D3-A1DB-4552-AA0F-968626F8E998}" destId="{0489CA01-5BC7-4B12-BCD4-AFDF91456BA8}" srcOrd="0" destOrd="0" presId="urn:microsoft.com/office/officeart/2005/8/layout/vList2"/>
    <dgm:cxn modelId="{F1D953DD-4166-434B-AA17-20927763FDEB}" type="presParOf" srcId="{9CB587D3-A1DB-4552-AA0F-968626F8E998}" destId="{A45BFE5D-2071-424E-84E3-F7067F769ABB}" srcOrd="1" destOrd="0" presId="urn:microsoft.com/office/officeart/2005/8/layout/vList2"/>
    <dgm:cxn modelId="{CBED4A58-2402-4FA4-A817-FB103ADF9C40}" type="presParOf" srcId="{9CB587D3-A1DB-4552-AA0F-968626F8E998}" destId="{CACD9F18-B283-4D93-A2AC-C3ECEFABA61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04B822CF-337E-4095-B5B1-2B65C869A2BC}"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2EBE9E7F-AD24-476C-A633-C94260EF1250}">
      <dgm:prSet phldrT="[Text]" custT="1"/>
      <dgm:spPr/>
      <dgm:t>
        <a:bodyPr/>
        <a:lstStyle/>
        <a:p>
          <a:r>
            <a:rPr lang="en-US" sz="2000" b="0" u="none" dirty="0"/>
            <a:t>O</a:t>
          </a:r>
          <a:r>
            <a:rPr lang="x-none" sz="2000" b="0" u="none" dirty="0"/>
            <a:t>pen stairs used as part of the means of egress are only allowed in buildings equipped with an automatic sprinkler system</a:t>
          </a:r>
          <a:endParaRPr lang="en-US" sz="2000" b="0" dirty="0"/>
        </a:p>
      </dgm:t>
    </dgm:pt>
    <dgm:pt modelId="{2326752A-4D1E-4058-B4AD-BADB5E747F55}" type="parTrans" cxnId="{DB4264F5-B864-4EFE-9EA7-BA1763A7152F}">
      <dgm:prSet/>
      <dgm:spPr/>
      <dgm:t>
        <a:bodyPr/>
        <a:lstStyle/>
        <a:p>
          <a:endParaRPr lang="en-US"/>
        </a:p>
      </dgm:t>
    </dgm:pt>
    <dgm:pt modelId="{1BCF4F84-15A2-4D44-93A8-8A2A599534AD}" type="sibTrans" cxnId="{DB4264F5-B864-4EFE-9EA7-BA1763A7152F}">
      <dgm:prSet/>
      <dgm:spPr/>
      <dgm:t>
        <a:bodyPr/>
        <a:lstStyle/>
        <a:p>
          <a:endParaRPr lang="en-US"/>
        </a:p>
      </dgm:t>
    </dgm:pt>
    <dgm:pt modelId="{9F65A3BA-F886-46FA-8AC0-649FDC7AB67A}">
      <dgm:prSet custT="1"/>
      <dgm:spPr/>
      <dgm:t>
        <a:bodyPr/>
        <a:lstStyle/>
        <a:p>
          <a:r>
            <a:rPr lang="en-US" sz="2000" b="0" u="none" dirty="0"/>
            <a:t>T</a:t>
          </a:r>
          <a:r>
            <a:rPr lang="x-none" sz="2000" b="0" u="none" dirty="0"/>
            <a:t>hese areas must remain clear so that egress is not impaired</a:t>
          </a:r>
          <a:endParaRPr lang="en-US" sz="2000" b="0" u="none" dirty="0"/>
        </a:p>
      </dgm:t>
    </dgm:pt>
    <dgm:pt modelId="{E191BA0E-2614-4B9D-96E7-3851A982AA1C}" type="parTrans" cxnId="{FEEBFAA7-E416-4510-B84D-76A49F812AA6}">
      <dgm:prSet/>
      <dgm:spPr/>
      <dgm:t>
        <a:bodyPr/>
        <a:lstStyle/>
        <a:p>
          <a:endParaRPr lang="en-US"/>
        </a:p>
      </dgm:t>
    </dgm:pt>
    <dgm:pt modelId="{DDBEEF32-7663-4BFD-BF5A-14F3B99544CD}" type="sibTrans" cxnId="{FEEBFAA7-E416-4510-B84D-76A49F812AA6}">
      <dgm:prSet/>
      <dgm:spPr/>
      <dgm:t>
        <a:bodyPr/>
        <a:lstStyle/>
        <a:p>
          <a:endParaRPr lang="en-US"/>
        </a:p>
      </dgm:t>
    </dgm:pt>
    <dgm:pt modelId="{178FCC07-5583-473D-860A-33D9F3516B4D}">
      <dgm:prSet custT="1"/>
      <dgm:spPr>
        <a:solidFill>
          <a:schemeClr val="accent6">
            <a:lumMod val="50000"/>
          </a:schemeClr>
        </a:solidFill>
      </dgm:spPr>
      <dgm:t>
        <a:bodyPr/>
        <a:lstStyle/>
        <a:p>
          <a:r>
            <a:rPr lang="x-none" sz="2000" b="0" u="none" dirty="0"/>
            <a:t>Inspectors should verify that exit stairways are not used for any purposes other than as a means of egress</a:t>
          </a:r>
          <a:endParaRPr lang="en-US" sz="2000" b="0" u="none" dirty="0"/>
        </a:p>
      </dgm:t>
    </dgm:pt>
    <dgm:pt modelId="{E227D936-D8DA-4DA6-86DB-D69082E55C15}" type="parTrans" cxnId="{F7BE6AEF-248E-42B5-9310-B3F7CB230FFB}">
      <dgm:prSet/>
      <dgm:spPr/>
      <dgm:t>
        <a:bodyPr/>
        <a:lstStyle/>
        <a:p>
          <a:endParaRPr lang="en-US"/>
        </a:p>
      </dgm:t>
    </dgm:pt>
    <dgm:pt modelId="{E8FB5C11-6E48-4D38-8CD3-928A1C2D4A6B}" type="sibTrans" cxnId="{F7BE6AEF-248E-42B5-9310-B3F7CB230FFB}">
      <dgm:prSet/>
      <dgm:spPr/>
      <dgm:t>
        <a:bodyPr/>
        <a:lstStyle/>
        <a:p>
          <a:endParaRPr lang="en-US"/>
        </a:p>
      </dgm:t>
    </dgm:pt>
    <dgm:pt modelId="{9CB587D3-A1DB-4552-AA0F-968626F8E998}" type="pres">
      <dgm:prSet presAssocID="{04B822CF-337E-4095-B5B1-2B65C869A2BC}" presName="linear" presStyleCnt="0">
        <dgm:presLayoutVars>
          <dgm:animLvl val="lvl"/>
          <dgm:resizeHandles val="exact"/>
        </dgm:presLayoutVars>
      </dgm:prSet>
      <dgm:spPr/>
      <dgm:t>
        <a:bodyPr/>
        <a:lstStyle/>
        <a:p>
          <a:endParaRPr lang="en-US"/>
        </a:p>
      </dgm:t>
    </dgm:pt>
    <dgm:pt modelId="{0489CA01-5BC7-4B12-BCD4-AFDF91456BA8}" type="pres">
      <dgm:prSet presAssocID="{2EBE9E7F-AD24-476C-A633-C94260EF1250}" presName="parentText" presStyleLbl="node1" presStyleIdx="0" presStyleCnt="3" custScaleY="94401">
        <dgm:presLayoutVars>
          <dgm:chMax val="0"/>
          <dgm:bulletEnabled val="1"/>
        </dgm:presLayoutVars>
      </dgm:prSet>
      <dgm:spPr/>
      <dgm:t>
        <a:bodyPr/>
        <a:lstStyle/>
        <a:p>
          <a:endParaRPr lang="en-US"/>
        </a:p>
      </dgm:t>
    </dgm:pt>
    <dgm:pt modelId="{A45BFE5D-2071-424E-84E3-F7067F769ABB}" type="pres">
      <dgm:prSet presAssocID="{1BCF4F84-15A2-4D44-93A8-8A2A599534AD}" presName="spacer" presStyleCnt="0"/>
      <dgm:spPr/>
    </dgm:pt>
    <dgm:pt modelId="{A8BD6185-4283-41DC-8F8A-8A6BAA442B51}" type="pres">
      <dgm:prSet presAssocID="{9F65A3BA-F886-46FA-8AC0-649FDC7AB67A}" presName="parentText" presStyleLbl="node1" presStyleIdx="1" presStyleCnt="3" custScaleY="91400">
        <dgm:presLayoutVars>
          <dgm:chMax val="0"/>
          <dgm:bulletEnabled val="1"/>
        </dgm:presLayoutVars>
      </dgm:prSet>
      <dgm:spPr/>
      <dgm:t>
        <a:bodyPr/>
        <a:lstStyle/>
        <a:p>
          <a:endParaRPr lang="en-US"/>
        </a:p>
      </dgm:t>
    </dgm:pt>
    <dgm:pt modelId="{AF3E96BA-0038-41CF-8D1D-206FF6C8B198}" type="pres">
      <dgm:prSet presAssocID="{DDBEEF32-7663-4BFD-BF5A-14F3B99544CD}" presName="spacer" presStyleCnt="0"/>
      <dgm:spPr/>
    </dgm:pt>
    <dgm:pt modelId="{E7CD26C2-AF17-4409-A758-FBC17C23107E}" type="pres">
      <dgm:prSet presAssocID="{178FCC07-5583-473D-860A-33D9F3516B4D}" presName="parentText" presStyleLbl="node1" presStyleIdx="2" presStyleCnt="3" custScaleY="91400">
        <dgm:presLayoutVars>
          <dgm:chMax val="0"/>
          <dgm:bulletEnabled val="1"/>
        </dgm:presLayoutVars>
      </dgm:prSet>
      <dgm:spPr/>
      <dgm:t>
        <a:bodyPr/>
        <a:lstStyle/>
        <a:p>
          <a:endParaRPr lang="en-US"/>
        </a:p>
      </dgm:t>
    </dgm:pt>
  </dgm:ptLst>
  <dgm:cxnLst>
    <dgm:cxn modelId="{6DC404DB-545A-41B3-B8C7-B9E47ABF6FB3}" type="presOf" srcId="{2EBE9E7F-AD24-476C-A633-C94260EF1250}" destId="{0489CA01-5BC7-4B12-BCD4-AFDF91456BA8}" srcOrd="0" destOrd="0" presId="urn:microsoft.com/office/officeart/2005/8/layout/vList2"/>
    <dgm:cxn modelId="{F7BE6AEF-248E-42B5-9310-B3F7CB230FFB}" srcId="{04B822CF-337E-4095-B5B1-2B65C869A2BC}" destId="{178FCC07-5583-473D-860A-33D9F3516B4D}" srcOrd="2" destOrd="0" parTransId="{E227D936-D8DA-4DA6-86DB-D69082E55C15}" sibTransId="{E8FB5C11-6E48-4D38-8CD3-928A1C2D4A6B}"/>
    <dgm:cxn modelId="{DB4264F5-B864-4EFE-9EA7-BA1763A7152F}" srcId="{04B822CF-337E-4095-B5B1-2B65C869A2BC}" destId="{2EBE9E7F-AD24-476C-A633-C94260EF1250}" srcOrd="0" destOrd="0" parTransId="{2326752A-4D1E-4058-B4AD-BADB5E747F55}" sibTransId="{1BCF4F84-15A2-4D44-93A8-8A2A599534AD}"/>
    <dgm:cxn modelId="{FFEA7723-AB99-4BD7-B975-931A55507EF3}" type="presOf" srcId="{9F65A3BA-F886-46FA-8AC0-649FDC7AB67A}" destId="{A8BD6185-4283-41DC-8F8A-8A6BAA442B51}" srcOrd="0" destOrd="0" presId="urn:microsoft.com/office/officeart/2005/8/layout/vList2"/>
    <dgm:cxn modelId="{FEEBFAA7-E416-4510-B84D-76A49F812AA6}" srcId="{04B822CF-337E-4095-B5B1-2B65C869A2BC}" destId="{9F65A3BA-F886-46FA-8AC0-649FDC7AB67A}" srcOrd="1" destOrd="0" parTransId="{E191BA0E-2614-4B9D-96E7-3851A982AA1C}" sibTransId="{DDBEEF32-7663-4BFD-BF5A-14F3B99544CD}"/>
    <dgm:cxn modelId="{7CF08AA8-7A0B-408F-A87E-6684F9B90A92}" type="presOf" srcId="{178FCC07-5583-473D-860A-33D9F3516B4D}" destId="{E7CD26C2-AF17-4409-A758-FBC17C23107E}" srcOrd="0" destOrd="0" presId="urn:microsoft.com/office/officeart/2005/8/layout/vList2"/>
    <dgm:cxn modelId="{8981E2EC-7CFC-446E-92CD-90F1152AEC56}" type="presOf" srcId="{04B822CF-337E-4095-B5B1-2B65C869A2BC}" destId="{9CB587D3-A1DB-4552-AA0F-968626F8E998}" srcOrd="0" destOrd="0" presId="urn:microsoft.com/office/officeart/2005/8/layout/vList2"/>
    <dgm:cxn modelId="{91CD088E-22F7-43D4-B7C2-825F547A0CC2}" type="presParOf" srcId="{9CB587D3-A1DB-4552-AA0F-968626F8E998}" destId="{0489CA01-5BC7-4B12-BCD4-AFDF91456BA8}" srcOrd="0" destOrd="0" presId="urn:microsoft.com/office/officeart/2005/8/layout/vList2"/>
    <dgm:cxn modelId="{8B7274F5-FC0E-4693-8B62-9EED6BF3A950}" type="presParOf" srcId="{9CB587D3-A1DB-4552-AA0F-968626F8E998}" destId="{A45BFE5D-2071-424E-84E3-F7067F769ABB}" srcOrd="1" destOrd="0" presId="urn:microsoft.com/office/officeart/2005/8/layout/vList2"/>
    <dgm:cxn modelId="{2D0827A9-3863-4758-849D-18F8F3F025B9}" type="presParOf" srcId="{9CB587D3-A1DB-4552-AA0F-968626F8E998}" destId="{A8BD6185-4283-41DC-8F8A-8A6BAA442B51}" srcOrd="2" destOrd="0" presId="urn:microsoft.com/office/officeart/2005/8/layout/vList2"/>
    <dgm:cxn modelId="{F5CD84AA-B29B-4C29-BC39-33E7234BE506}" type="presParOf" srcId="{9CB587D3-A1DB-4552-AA0F-968626F8E998}" destId="{AF3E96BA-0038-41CF-8D1D-206FF6C8B198}" srcOrd="3" destOrd="0" presId="urn:microsoft.com/office/officeart/2005/8/layout/vList2"/>
    <dgm:cxn modelId="{7E8528AD-E0DD-4F9C-9A88-AAFF97B2ABA7}" type="presParOf" srcId="{9CB587D3-A1DB-4552-AA0F-968626F8E998}" destId="{E7CD26C2-AF17-4409-A758-FBC17C23107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65C2136B-2E6D-4EA9-AE0E-38EE662C2FE5}"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B50E2431-9161-49DC-9605-69A74C6577C0}">
      <dgm:prSet phldrT="[Text]" custT="1"/>
      <dgm:spPr/>
      <dgm:t>
        <a:bodyPr/>
        <a:lstStyle/>
        <a:p>
          <a:r>
            <a:rPr lang="en-US" sz="1800" b="0" u="none" dirty="0"/>
            <a:t>B</a:t>
          </a:r>
          <a:r>
            <a:rPr lang="x-none" sz="1800" b="0" u="none" dirty="0"/>
            <a:t>ecame common in many occupancies in the U.S. with </a:t>
          </a:r>
          <a:r>
            <a:rPr lang="x-none" sz="1800" b="0" u="none" dirty="0" smtClean="0"/>
            <a:t>adoption </a:t>
          </a:r>
          <a:r>
            <a:rPr lang="x-none" sz="1800" b="0" u="none" dirty="0"/>
            <a:t>of the Americans with Disabilities Act (ADA) of 1990</a:t>
          </a:r>
          <a:endParaRPr lang="en-US" sz="1800" b="0" dirty="0"/>
        </a:p>
      </dgm:t>
    </dgm:pt>
    <dgm:pt modelId="{464F66DB-F50F-4FC0-9960-5E9914722959}" type="parTrans" cxnId="{8B8AA7F3-432C-4271-990B-EA1F78713A25}">
      <dgm:prSet/>
      <dgm:spPr/>
      <dgm:t>
        <a:bodyPr/>
        <a:lstStyle/>
        <a:p>
          <a:endParaRPr lang="en-US"/>
        </a:p>
      </dgm:t>
    </dgm:pt>
    <dgm:pt modelId="{3116EF65-2196-4E72-8E90-30B32060056F}" type="sibTrans" cxnId="{8B8AA7F3-432C-4271-990B-EA1F78713A25}">
      <dgm:prSet/>
      <dgm:spPr/>
      <dgm:t>
        <a:bodyPr/>
        <a:lstStyle/>
        <a:p>
          <a:endParaRPr lang="en-US"/>
        </a:p>
      </dgm:t>
    </dgm:pt>
    <dgm:pt modelId="{661BAA6E-CB55-47BC-88B2-0D6AD7D001AE}">
      <dgm:prSet custT="1"/>
      <dgm:spPr/>
      <dgm:t>
        <a:bodyPr/>
        <a:lstStyle/>
        <a:p>
          <a:r>
            <a:rPr lang="x-none" sz="1800" b="0" u="none" dirty="0"/>
            <a:t>Each model code </a:t>
          </a:r>
          <a:r>
            <a:rPr lang="x-none" sz="1800" b="0" u="none" dirty="0" smtClean="0"/>
            <a:t>addresses requirements </a:t>
          </a:r>
          <a:r>
            <a:rPr lang="x-none" sz="1800" b="0" u="none" dirty="0"/>
            <a:t>in a similar manner</a:t>
          </a:r>
          <a:endParaRPr lang="en-US" sz="1800" b="0" u="none" dirty="0"/>
        </a:p>
      </dgm:t>
    </dgm:pt>
    <dgm:pt modelId="{790344A7-35BA-4A34-A30C-1D7AA0062DAA}" type="parTrans" cxnId="{F9E06623-691F-4333-8E0C-41DF05BAD960}">
      <dgm:prSet/>
      <dgm:spPr/>
      <dgm:t>
        <a:bodyPr/>
        <a:lstStyle/>
        <a:p>
          <a:endParaRPr lang="en-US"/>
        </a:p>
      </dgm:t>
    </dgm:pt>
    <dgm:pt modelId="{53F18B33-8BBE-459E-B0EE-188EBC93F9AE}" type="sibTrans" cxnId="{F9E06623-691F-4333-8E0C-41DF05BAD960}">
      <dgm:prSet/>
      <dgm:spPr/>
      <dgm:t>
        <a:bodyPr/>
        <a:lstStyle/>
        <a:p>
          <a:endParaRPr lang="en-US"/>
        </a:p>
      </dgm:t>
    </dgm:pt>
    <dgm:pt modelId="{1E9DF2BB-4CF6-4A3F-B053-CE098EE45AD5}">
      <dgm:prSet custT="1"/>
      <dgm:spPr/>
      <dgm:t>
        <a:bodyPr/>
        <a:lstStyle/>
        <a:p>
          <a:r>
            <a:rPr lang="x-none" sz="1800" b="0" u="none" dirty="0"/>
            <a:t>Fire-resistance-rated construction must enclose and protect exterior ramps</a:t>
          </a:r>
          <a:endParaRPr lang="en-US" sz="1800" b="0" u="none" dirty="0"/>
        </a:p>
      </dgm:t>
    </dgm:pt>
    <dgm:pt modelId="{9069B897-9DBF-4DBC-9494-14EEDD4B9073}" type="parTrans" cxnId="{A5EA62CA-3873-4A04-9AB5-6ED10338C38C}">
      <dgm:prSet/>
      <dgm:spPr/>
      <dgm:t>
        <a:bodyPr/>
        <a:lstStyle/>
        <a:p>
          <a:endParaRPr lang="en-US"/>
        </a:p>
      </dgm:t>
    </dgm:pt>
    <dgm:pt modelId="{9B67421D-F312-42B0-905A-7C69D5211B31}" type="sibTrans" cxnId="{A5EA62CA-3873-4A04-9AB5-6ED10338C38C}">
      <dgm:prSet/>
      <dgm:spPr/>
      <dgm:t>
        <a:bodyPr/>
        <a:lstStyle/>
        <a:p>
          <a:endParaRPr lang="en-US"/>
        </a:p>
      </dgm:t>
    </dgm:pt>
    <dgm:pt modelId="{52351018-5B6E-4C8E-B61C-92648C488ACA}">
      <dgm:prSet custT="1"/>
      <dgm:spPr/>
      <dgm:t>
        <a:bodyPr/>
        <a:lstStyle/>
        <a:p>
          <a:r>
            <a:rPr lang="x-none" sz="1800" b="0" u="none" dirty="0"/>
            <a:t>Exterior ramps must </a:t>
          </a:r>
          <a:r>
            <a:rPr lang="x-none" sz="1800" b="0" u="none" dirty="0" smtClean="0"/>
            <a:t>offer same </a:t>
          </a:r>
          <a:r>
            <a:rPr lang="x-none" sz="1800" b="0" u="none" dirty="0"/>
            <a:t>degree of protection as exterior stairs</a:t>
          </a:r>
          <a:endParaRPr lang="en-US" sz="1800" b="0" u="none" dirty="0"/>
        </a:p>
      </dgm:t>
    </dgm:pt>
    <dgm:pt modelId="{452F20C5-3711-4390-8A53-61F4FB067D5E}" type="parTrans" cxnId="{AD2485B0-15DD-410D-A8D3-BDF13674CF7F}">
      <dgm:prSet/>
      <dgm:spPr/>
      <dgm:t>
        <a:bodyPr/>
        <a:lstStyle/>
        <a:p>
          <a:endParaRPr lang="en-US"/>
        </a:p>
      </dgm:t>
    </dgm:pt>
    <dgm:pt modelId="{1B7D99FE-8F8B-49FB-AEBB-9BC914EA9BE8}" type="sibTrans" cxnId="{AD2485B0-15DD-410D-A8D3-BDF13674CF7F}">
      <dgm:prSet/>
      <dgm:spPr/>
      <dgm:t>
        <a:bodyPr/>
        <a:lstStyle/>
        <a:p>
          <a:endParaRPr lang="en-US"/>
        </a:p>
      </dgm:t>
    </dgm:pt>
    <dgm:pt modelId="{00ABE227-D516-4CB5-B3E8-5693E62C1F76}">
      <dgm:prSet custT="1"/>
      <dgm:spPr/>
      <dgm:t>
        <a:bodyPr/>
        <a:lstStyle/>
        <a:p>
          <a:r>
            <a:rPr lang="en-US" sz="1800" b="0" u="none" dirty="0"/>
            <a:t>C</a:t>
          </a:r>
          <a:r>
            <a:rPr lang="x-none" sz="1800" b="0" u="none" dirty="0"/>
            <a:t>onsult </a:t>
          </a:r>
          <a:r>
            <a:rPr lang="x-none" sz="1800" b="0" u="none" dirty="0" smtClean="0"/>
            <a:t>provisions </a:t>
          </a:r>
          <a:r>
            <a:rPr lang="x-none" sz="1800" b="0" u="none" dirty="0"/>
            <a:t>of </a:t>
          </a:r>
          <a:r>
            <a:rPr lang="x-none" sz="1800" b="0" u="none" dirty="0" smtClean="0"/>
            <a:t>locally </a:t>
          </a:r>
          <a:r>
            <a:rPr lang="x-none" sz="1800" b="0" u="none" dirty="0"/>
            <a:t>adopted code and amendments</a:t>
          </a:r>
          <a:endParaRPr lang="en-US" sz="1800" b="0" u="none" dirty="0"/>
        </a:p>
      </dgm:t>
    </dgm:pt>
    <dgm:pt modelId="{307BF783-AB86-4DFB-A0F7-5383A0013872}" type="parTrans" cxnId="{48AC2B9E-9674-443A-891D-4D3F14126063}">
      <dgm:prSet/>
      <dgm:spPr/>
      <dgm:t>
        <a:bodyPr/>
        <a:lstStyle/>
        <a:p>
          <a:endParaRPr lang="en-US"/>
        </a:p>
      </dgm:t>
    </dgm:pt>
    <dgm:pt modelId="{D7D6A5B5-CC10-45C5-A701-098278CB1832}" type="sibTrans" cxnId="{48AC2B9E-9674-443A-891D-4D3F14126063}">
      <dgm:prSet/>
      <dgm:spPr/>
      <dgm:t>
        <a:bodyPr/>
        <a:lstStyle/>
        <a:p>
          <a:endParaRPr lang="en-US"/>
        </a:p>
      </dgm:t>
    </dgm:pt>
    <dgm:pt modelId="{9A163C00-9306-4650-A42C-F57CE0BB488B}" type="pres">
      <dgm:prSet presAssocID="{65C2136B-2E6D-4EA9-AE0E-38EE662C2FE5}" presName="linear" presStyleCnt="0">
        <dgm:presLayoutVars>
          <dgm:animLvl val="lvl"/>
          <dgm:resizeHandles val="exact"/>
        </dgm:presLayoutVars>
      </dgm:prSet>
      <dgm:spPr/>
      <dgm:t>
        <a:bodyPr/>
        <a:lstStyle/>
        <a:p>
          <a:endParaRPr lang="en-US"/>
        </a:p>
      </dgm:t>
    </dgm:pt>
    <dgm:pt modelId="{4D50B544-2DFA-4E7B-B4C4-9201A8C3765B}" type="pres">
      <dgm:prSet presAssocID="{B50E2431-9161-49DC-9605-69A74C6577C0}" presName="parentText" presStyleLbl="node1" presStyleIdx="0" presStyleCnt="5" custScaleY="123014">
        <dgm:presLayoutVars>
          <dgm:chMax val="0"/>
          <dgm:bulletEnabled val="1"/>
        </dgm:presLayoutVars>
      </dgm:prSet>
      <dgm:spPr/>
      <dgm:t>
        <a:bodyPr/>
        <a:lstStyle/>
        <a:p>
          <a:endParaRPr lang="en-US"/>
        </a:p>
      </dgm:t>
    </dgm:pt>
    <dgm:pt modelId="{767013B9-54A6-4E56-8826-33E7AD27935E}" type="pres">
      <dgm:prSet presAssocID="{3116EF65-2196-4E72-8E90-30B32060056F}" presName="spacer" presStyleCnt="0"/>
      <dgm:spPr/>
      <dgm:t>
        <a:bodyPr/>
        <a:lstStyle/>
        <a:p>
          <a:endParaRPr lang="en-US"/>
        </a:p>
      </dgm:t>
    </dgm:pt>
    <dgm:pt modelId="{C4FC5FD4-5EC7-4F13-B061-8AE22139F571}" type="pres">
      <dgm:prSet presAssocID="{661BAA6E-CB55-47BC-88B2-0D6AD7D001AE}" presName="parentText" presStyleLbl="node1" presStyleIdx="1" presStyleCnt="5">
        <dgm:presLayoutVars>
          <dgm:chMax val="0"/>
          <dgm:bulletEnabled val="1"/>
        </dgm:presLayoutVars>
      </dgm:prSet>
      <dgm:spPr/>
      <dgm:t>
        <a:bodyPr/>
        <a:lstStyle/>
        <a:p>
          <a:endParaRPr lang="en-US"/>
        </a:p>
      </dgm:t>
    </dgm:pt>
    <dgm:pt modelId="{D7076DD3-CD70-4DB3-B3F5-A4C21880ECBE}" type="pres">
      <dgm:prSet presAssocID="{53F18B33-8BBE-459E-B0EE-188EBC93F9AE}" presName="spacer" presStyleCnt="0"/>
      <dgm:spPr/>
      <dgm:t>
        <a:bodyPr/>
        <a:lstStyle/>
        <a:p>
          <a:endParaRPr lang="en-US"/>
        </a:p>
      </dgm:t>
    </dgm:pt>
    <dgm:pt modelId="{E54479EE-D150-46D1-AC70-F8A05DD0AD12}" type="pres">
      <dgm:prSet presAssocID="{1E9DF2BB-4CF6-4A3F-B053-CE098EE45AD5}" presName="parentText" presStyleLbl="node1" presStyleIdx="2" presStyleCnt="5">
        <dgm:presLayoutVars>
          <dgm:chMax val="0"/>
          <dgm:bulletEnabled val="1"/>
        </dgm:presLayoutVars>
      </dgm:prSet>
      <dgm:spPr/>
      <dgm:t>
        <a:bodyPr/>
        <a:lstStyle/>
        <a:p>
          <a:endParaRPr lang="en-US"/>
        </a:p>
      </dgm:t>
    </dgm:pt>
    <dgm:pt modelId="{82CCE856-5D9D-4C54-AEBB-F2D09A256D78}" type="pres">
      <dgm:prSet presAssocID="{9B67421D-F312-42B0-905A-7C69D5211B31}" presName="spacer" presStyleCnt="0"/>
      <dgm:spPr/>
      <dgm:t>
        <a:bodyPr/>
        <a:lstStyle/>
        <a:p>
          <a:endParaRPr lang="en-US"/>
        </a:p>
      </dgm:t>
    </dgm:pt>
    <dgm:pt modelId="{553FD9D4-CFA6-4ABE-8989-F7CFA2D811C8}" type="pres">
      <dgm:prSet presAssocID="{52351018-5B6E-4C8E-B61C-92648C488ACA}" presName="parentText" presStyleLbl="node1" presStyleIdx="3" presStyleCnt="5">
        <dgm:presLayoutVars>
          <dgm:chMax val="0"/>
          <dgm:bulletEnabled val="1"/>
        </dgm:presLayoutVars>
      </dgm:prSet>
      <dgm:spPr/>
      <dgm:t>
        <a:bodyPr/>
        <a:lstStyle/>
        <a:p>
          <a:endParaRPr lang="en-US"/>
        </a:p>
      </dgm:t>
    </dgm:pt>
    <dgm:pt modelId="{9CDDE60E-57BE-4BF1-A97C-91440F2F7EB3}" type="pres">
      <dgm:prSet presAssocID="{1B7D99FE-8F8B-49FB-AEBB-9BC914EA9BE8}" presName="spacer" presStyleCnt="0"/>
      <dgm:spPr/>
      <dgm:t>
        <a:bodyPr/>
        <a:lstStyle/>
        <a:p>
          <a:endParaRPr lang="en-US"/>
        </a:p>
      </dgm:t>
    </dgm:pt>
    <dgm:pt modelId="{7B061F82-E07B-410C-B430-863FA23AB6F1}" type="pres">
      <dgm:prSet presAssocID="{00ABE227-D516-4CB5-B3E8-5693E62C1F76}" presName="parentText" presStyleLbl="node1" presStyleIdx="4" presStyleCnt="5">
        <dgm:presLayoutVars>
          <dgm:chMax val="0"/>
          <dgm:bulletEnabled val="1"/>
        </dgm:presLayoutVars>
      </dgm:prSet>
      <dgm:spPr/>
      <dgm:t>
        <a:bodyPr/>
        <a:lstStyle/>
        <a:p>
          <a:endParaRPr lang="en-US"/>
        </a:p>
      </dgm:t>
    </dgm:pt>
  </dgm:ptLst>
  <dgm:cxnLst>
    <dgm:cxn modelId="{9CA54551-5B25-404F-8E1B-499A4C0AE0A7}" type="presOf" srcId="{1E9DF2BB-4CF6-4A3F-B053-CE098EE45AD5}" destId="{E54479EE-D150-46D1-AC70-F8A05DD0AD12}" srcOrd="0" destOrd="0" presId="urn:microsoft.com/office/officeart/2005/8/layout/vList2"/>
    <dgm:cxn modelId="{AD2485B0-15DD-410D-A8D3-BDF13674CF7F}" srcId="{65C2136B-2E6D-4EA9-AE0E-38EE662C2FE5}" destId="{52351018-5B6E-4C8E-B61C-92648C488ACA}" srcOrd="3" destOrd="0" parTransId="{452F20C5-3711-4390-8A53-61F4FB067D5E}" sibTransId="{1B7D99FE-8F8B-49FB-AEBB-9BC914EA9BE8}"/>
    <dgm:cxn modelId="{9D90880D-40E0-443B-BB6C-40C68BF0BAE5}" type="presOf" srcId="{661BAA6E-CB55-47BC-88B2-0D6AD7D001AE}" destId="{C4FC5FD4-5EC7-4F13-B061-8AE22139F571}" srcOrd="0" destOrd="0" presId="urn:microsoft.com/office/officeart/2005/8/layout/vList2"/>
    <dgm:cxn modelId="{A5EA62CA-3873-4A04-9AB5-6ED10338C38C}" srcId="{65C2136B-2E6D-4EA9-AE0E-38EE662C2FE5}" destId="{1E9DF2BB-4CF6-4A3F-B053-CE098EE45AD5}" srcOrd="2" destOrd="0" parTransId="{9069B897-9DBF-4DBC-9494-14EEDD4B9073}" sibTransId="{9B67421D-F312-42B0-905A-7C69D5211B31}"/>
    <dgm:cxn modelId="{74DB1FA8-B263-4C16-B916-040C6E9A0382}" type="presOf" srcId="{B50E2431-9161-49DC-9605-69A74C6577C0}" destId="{4D50B544-2DFA-4E7B-B4C4-9201A8C3765B}" srcOrd="0" destOrd="0" presId="urn:microsoft.com/office/officeart/2005/8/layout/vList2"/>
    <dgm:cxn modelId="{48AC2B9E-9674-443A-891D-4D3F14126063}" srcId="{65C2136B-2E6D-4EA9-AE0E-38EE662C2FE5}" destId="{00ABE227-D516-4CB5-B3E8-5693E62C1F76}" srcOrd="4" destOrd="0" parTransId="{307BF783-AB86-4DFB-A0F7-5383A0013872}" sibTransId="{D7D6A5B5-CC10-45C5-A701-098278CB1832}"/>
    <dgm:cxn modelId="{43073929-8AE0-4779-BFDE-2B3768EE671E}" type="presOf" srcId="{00ABE227-D516-4CB5-B3E8-5693E62C1F76}" destId="{7B061F82-E07B-410C-B430-863FA23AB6F1}" srcOrd="0" destOrd="0" presId="urn:microsoft.com/office/officeart/2005/8/layout/vList2"/>
    <dgm:cxn modelId="{F9E06623-691F-4333-8E0C-41DF05BAD960}" srcId="{65C2136B-2E6D-4EA9-AE0E-38EE662C2FE5}" destId="{661BAA6E-CB55-47BC-88B2-0D6AD7D001AE}" srcOrd="1" destOrd="0" parTransId="{790344A7-35BA-4A34-A30C-1D7AA0062DAA}" sibTransId="{53F18B33-8BBE-459E-B0EE-188EBC93F9AE}"/>
    <dgm:cxn modelId="{73FB2AF8-B668-4C86-9EB5-7EF3A897D23E}" type="presOf" srcId="{52351018-5B6E-4C8E-B61C-92648C488ACA}" destId="{553FD9D4-CFA6-4ABE-8989-F7CFA2D811C8}" srcOrd="0" destOrd="0" presId="urn:microsoft.com/office/officeart/2005/8/layout/vList2"/>
    <dgm:cxn modelId="{8B8AA7F3-432C-4271-990B-EA1F78713A25}" srcId="{65C2136B-2E6D-4EA9-AE0E-38EE662C2FE5}" destId="{B50E2431-9161-49DC-9605-69A74C6577C0}" srcOrd="0" destOrd="0" parTransId="{464F66DB-F50F-4FC0-9960-5E9914722959}" sibTransId="{3116EF65-2196-4E72-8E90-30B32060056F}"/>
    <dgm:cxn modelId="{2BFBB0FA-252A-4876-A51D-FBAB403511F5}" type="presOf" srcId="{65C2136B-2E6D-4EA9-AE0E-38EE662C2FE5}" destId="{9A163C00-9306-4650-A42C-F57CE0BB488B}" srcOrd="0" destOrd="0" presId="urn:microsoft.com/office/officeart/2005/8/layout/vList2"/>
    <dgm:cxn modelId="{73A7454E-F21B-4D46-8BB1-4E3BEBACFCE9}" type="presParOf" srcId="{9A163C00-9306-4650-A42C-F57CE0BB488B}" destId="{4D50B544-2DFA-4E7B-B4C4-9201A8C3765B}" srcOrd="0" destOrd="0" presId="urn:microsoft.com/office/officeart/2005/8/layout/vList2"/>
    <dgm:cxn modelId="{E20DD4A8-A2BD-4C71-B9E3-39B72A1FA370}" type="presParOf" srcId="{9A163C00-9306-4650-A42C-F57CE0BB488B}" destId="{767013B9-54A6-4E56-8826-33E7AD27935E}" srcOrd="1" destOrd="0" presId="urn:microsoft.com/office/officeart/2005/8/layout/vList2"/>
    <dgm:cxn modelId="{7BEE9BD3-C9A5-476D-A5BC-6411AC370FA7}" type="presParOf" srcId="{9A163C00-9306-4650-A42C-F57CE0BB488B}" destId="{C4FC5FD4-5EC7-4F13-B061-8AE22139F571}" srcOrd="2" destOrd="0" presId="urn:microsoft.com/office/officeart/2005/8/layout/vList2"/>
    <dgm:cxn modelId="{8FB7C96F-EB60-4C3F-958D-777851706955}" type="presParOf" srcId="{9A163C00-9306-4650-A42C-F57CE0BB488B}" destId="{D7076DD3-CD70-4DB3-B3F5-A4C21880ECBE}" srcOrd="3" destOrd="0" presId="urn:microsoft.com/office/officeart/2005/8/layout/vList2"/>
    <dgm:cxn modelId="{4B4608AF-F19A-41F1-8866-2A621E121FA3}" type="presParOf" srcId="{9A163C00-9306-4650-A42C-F57CE0BB488B}" destId="{E54479EE-D150-46D1-AC70-F8A05DD0AD12}" srcOrd="4" destOrd="0" presId="urn:microsoft.com/office/officeart/2005/8/layout/vList2"/>
    <dgm:cxn modelId="{7371BF8E-40D6-480A-BF09-F5717A6F7FF2}" type="presParOf" srcId="{9A163C00-9306-4650-A42C-F57CE0BB488B}" destId="{82CCE856-5D9D-4C54-AEBB-F2D09A256D78}" srcOrd="5" destOrd="0" presId="urn:microsoft.com/office/officeart/2005/8/layout/vList2"/>
    <dgm:cxn modelId="{404F7663-4806-46D8-8C50-D46E13978800}" type="presParOf" srcId="{9A163C00-9306-4650-A42C-F57CE0BB488B}" destId="{553FD9D4-CFA6-4ABE-8989-F7CFA2D811C8}" srcOrd="6" destOrd="0" presId="urn:microsoft.com/office/officeart/2005/8/layout/vList2"/>
    <dgm:cxn modelId="{FA8D4BCF-75BF-4946-A6C4-6267D0B4D85D}" type="presParOf" srcId="{9A163C00-9306-4650-A42C-F57CE0BB488B}" destId="{9CDDE60E-57BE-4BF1-A97C-91440F2F7EB3}" srcOrd="7" destOrd="0" presId="urn:microsoft.com/office/officeart/2005/8/layout/vList2"/>
    <dgm:cxn modelId="{02FE2D29-BCA8-44C0-8BE4-69946E306C4D}" type="presParOf" srcId="{9A163C00-9306-4650-A42C-F57CE0BB488B}" destId="{7B061F82-E07B-410C-B430-863FA23AB6F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C38CAE-68A1-4543-AA2A-42529F914C5B}"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F937A579-ECD9-4522-851B-C378E3C62F14}">
      <dgm:prSet phldrT="[Text]" custT="1"/>
      <dgm:spPr/>
      <dgm:t>
        <a:bodyPr/>
        <a:lstStyle/>
        <a:p>
          <a:r>
            <a:rPr lang="en-US" sz="2000" b="0" u="none" dirty="0"/>
            <a:t>Elements</a:t>
          </a:r>
          <a:endParaRPr lang="en-US" sz="2000" b="0" dirty="0"/>
        </a:p>
      </dgm:t>
    </dgm:pt>
    <dgm:pt modelId="{F8C5F953-2C83-4ED0-9BA1-997D9113DF8E}" type="parTrans" cxnId="{CF7745E4-4C32-4A81-A104-DE8127E532CF}">
      <dgm:prSet/>
      <dgm:spPr/>
      <dgm:t>
        <a:bodyPr/>
        <a:lstStyle/>
        <a:p>
          <a:endParaRPr lang="en-US"/>
        </a:p>
      </dgm:t>
    </dgm:pt>
    <dgm:pt modelId="{3249D933-12F3-4055-85BE-ABDD2BCB180D}" type="sibTrans" cxnId="{CF7745E4-4C32-4A81-A104-DE8127E532CF}">
      <dgm:prSet/>
      <dgm:spPr/>
      <dgm:t>
        <a:bodyPr/>
        <a:lstStyle/>
        <a:p>
          <a:endParaRPr lang="en-US"/>
        </a:p>
      </dgm:t>
    </dgm:pt>
    <dgm:pt modelId="{FB052CE2-1202-45F8-8C25-C82367AFCDFD}">
      <dgm:prSet phldrT="[Text]" custT="1"/>
      <dgm:spPr/>
      <dgm:t>
        <a:bodyPr/>
        <a:lstStyle/>
        <a:p>
          <a:r>
            <a:rPr lang="x-none" sz="1800" b="0" u="none" dirty="0"/>
            <a:t>The exit access</a:t>
          </a:r>
          <a:endParaRPr lang="en-US" sz="1800" b="0" dirty="0"/>
        </a:p>
      </dgm:t>
    </dgm:pt>
    <dgm:pt modelId="{786A5E20-67A8-4893-8C20-407001597486}" type="parTrans" cxnId="{108621C6-C4C7-4336-98FE-58D14428B1A3}">
      <dgm:prSet/>
      <dgm:spPr/>
      <dgm:t>
        <a:bodyPr/>
        <a:lstStyle/>
        <a:p>
          <a:endParaRPr lang="en-US"/>
        </a:p>
      </dgm:t>
    </dgm:pt>
    <dgm:pt modelId="{67CC2F4D-4B9B-4CC8-AD15-9D1308640F4D}" type="sibTrans" cxnId="{108621C6-C4C7-4336-98FE-58D14428B1A3}">
      <dgm:prSet/>
      <dgm:spPr/>
      <dgm:t>
        <a:bodyPr/>
        <a:lstStyle/>
        <a:p>
          <a:endParaRPr lang="en-US"/>
        </a:p>
      </dgm:t>
    </dgm:pt>
    <dgm:pt modelId="{49775F2B-5570-4460-9B9B-F0674D3449E0}">
      <dgm:prSet custT="1"/>
      <dgm:spPr/>
      <dgm:t>
        <a:bodyPr/>
        <a:lstStyle/>
        <a:p>
          <a:r>
            <a:rPr lang="x-none" sz="1800" b="0" u="none" dirty="0"/>
            <a:t>The exit</a:t>
          </a:r>
          <a:endParaRPr lang="en-US" sz="1800" b="0" u="none" dirty="0"/>
        </a:p>
      </dgm:t>
    </dgm:pt>
    <dgm:pt modelId="{C0C76591-68B8-4D6F-B7FE-8F06F530BE95}" type="parTrans" cxnId="{08FE8C15-C54F-4210-BF55-CCEDF84E1D7E}">
      <dgm:prSet/>
      <dgm:spPr/>
      <dgm:t>
        <a:bodyPr/>
        <a:lstStyle/>
        <a:p>
          <a:endParaRPr lang="en-US"/>
        </a:p>
      </dgm:t>
    </dgm:pt>
    <dgm:pt modelId="{9B52514A-5B35-4CCA-960D-AF78550E3770}" type="sibTrans" cxnId="{08FE8C15-C54F-4210-BF55-CCEDF84E1D7E}">
      <dgm:prSet/>
      <dgm:spPr/>
      <dgm:t>
        <a:bodyPr/>
        <a:lstStyle/>
        <a:p>
          <a:endParaRPr lang="en-US"/>
        </a:p>
      </dgm:t>
    </dgm:pt>
    <dgm:pt modelId="{0220F123-FBFC-44A1-AA46-9E6D2C19F0CF}">
      <dgm:prSet custT="1"/>
      <dgm:spPr/>
      <dgm:t>
        <a:bodyPr/>
        <a:lstStyle/>
        <a:p>
          <a:r>
            <a:rPr lang="x-none" sz="1800" b="0" u="none"/>
            <a:t>The exit discharge</a:t>
          </a:r>
          <a:endParaRPr lang="en-US" sz="1800" b="0" u="none" dirty="0"/>
        </a:p>
      </dgm:t>
    </dgm:pt>
    <dgm:pt modelId="{E254CACC-4203-4800-AAA8-CBFD7880D80E}" type="parTrans" cxnId="{9E9F90D0-D640-4D9F-9A8D-26AC28DAB52F}">
      <dgm:prSet/>
      <dgm:spPr/>
      <dgm:t>
        <a:bodyPr/>
        <a:lstStyle/>
        <a:p>
          <a:endParaRPr lang="en-US"/>
        </a:p>
      </dgm:t>
    </dgm:pt>
    <dgm:pt modelId="{87EC3766-6ACA-4A8D-9A2F-FAE11906B90C}" type="sibTrans" cxnId="{9E9F90D0-D640-4D9F-9A8D-26AC28DAB52F}">
      <dgm:prSet/>
      <dgm:spPr/>
      <dgm:t>
        <a:bodyPr/>
        <a:lstStyle/>
        <a:p>
          <a:endParaRPr lang="en-US"/>
        </a:p>
      </dgm:t>
    </dgm:pt>
    <dgm:pt modelId="{298BEF07-68A3-4CBA-98B7-D06D0B6C0B57}">
      <dgm:prSet custT="1"/>
      <dgm:spPr>
        <a:solidFill>
          <a:schemeClr val="accent2"/>
        </a:solidFill>
      </dgm:spPr>
      <dgm:t>
        <a:bodyPr/>
        <a:lstStyle/>
        <a:p>
          <a:r>
            <a:rPr lang="en-US" sz="2000" dirty="0"/>
            <a:t>Must work together to allow occupants to safely exit from anywhere in a structure during an emergency</a:t>
          </a:r>
          <a:endParaRPr lang="en-US" sz="2000" b="0" u="none" dirty="0"/>
        </a:p>
      </dgm:t>
    </dgm:pt>
    <dgm:pt modelId="{AC075A27-3E7F-43D8-A38B-B93A32389E6D}" type="parTrans" cxnId="{429F1A5D-0A45-4514-8F16-8176AC7E308F}">
      <dgm:prSet/>
      <dgm:spPr/>
      <dgm:t>
        <a:bodyPr/>
        <a:lstStyle/>
        <a:p>
          <a:endParaRPr lang="en-US"/>
        </a:p>
      </dgm:t>
    </dgm:pt>
    <dgm:pt modelId="{1147062B-4EC0-45E5-8BEA-35676E90C976}" type="sibTrans" cxnId="{429F1A5D-0A45-4514-8F16-8176AC7E308F}">
      <dgm:prSet/>
      <dgm:spPr/>
      <dgm:t>
        <a:bodyPr/>
        <a:lstStyle/>
        <a:p>
          <a:endParaRPr lang="en-US"/>
        </a:p>
      </dgm:t>
    </dgm:pt>
    <dgm:pt modelId="{BCD1CD74-6781-4455-8798-7861ACDABEE5}" type="pres">
      <dgm:prSet presAssocID="{8BC38CAE-68A1-4543-AA2A-42529F914C5B}" presName="linear" presStyleCnt="0">
        <dgm:presLayoutVars>
          <dgm:dir/>
          <dgm:animLvl val="lvl"/>
          <dgm:resizeHandles val="exact"/>
        </dgm:presLayoutVars>
      </dgm:prSet>
      <dgm:spPr/>
      <dgm:t>
        <a:bodyPr/>
        <a:lstStyle/>
        <a:p>
          <a:endParaRPr lang="en-US"/>
        </a:p>
      </dgm:t>
    </dgm:pt>
    <dgm:pt modelId="{5DE154F9-7EBD-45A2-9D99-5D15B7753F95}" type="pres">
      <dgm:prSet presAssocID="{F937A579-ECD9-4522-851B-C378E3C62F14}" presName="parentLin" presStyleCnt="0"/>
      <dgm:spPr/>
    </dgm:pt>
    <dgm:pt modelId="{7724B2C0-C74D-400D-A0DF-2E4131BB97BC}" type="pres">
      <dgm:prSet presAssocID="{F937A579-ECD9-4522-851B-C378E3C62F14}" presName="parentLeftMargin" presStyleLbl="node1" presStyleIdx="0" presStyleCnt="2"/>
      <dgm:spPr/>
      <dgm:t>
        <a:bodyPr/>
        <a:lstStyle/>
        <a:p>
          <a:endParaRPr lang="en-US"/>
        </a:p>
      </dgm:t>
    </dgm:pt>
    <dgm:pt modelId="{1C443861-F395-4E40-908A-A9B17F4A3BC6}" type="pres">
      <dgm:prSet presAssocID="{F937A579-ECD9-4522-851B-C378E3C62F14}" presName="parentText" presStyleLbl="node1" presStyleIdx="0" presStyleCnt="2">
        <dgm:presLayoutVars>
          <dgm:chMax val="0"/>
          <dgm:bulletEnabled val="1"/>
        </dgm:presLayoutVars>
      </dgm:prSet>
      <dgm:spPr/>
      <dgm:t>
        <a:bodyPr/>
        <a:lstStyle/>
        <a:p>
          <a:endParaRPr lang="en-US"/>
        </a:p>
      </dgm:t>
    </dgm:pt>
    <dgm:pt modelId="{9A1F3A3D-979A-4A9C-8948-686EBD30842C}" type="pres">
      <dgm:prSet presAssocID="{F937A579-ECD9-4522-851B-C378E3C62F14}" presName="negativeSpace" presStyleCnt="0"/>
      <dgm:spPr/>
    </dgm:pt>
    <dgm:pt modelId="{C9A2D166-476B-4856-B636-6FF768B78150}" type="pres">
      <dgm:prSet presAssocID="{F937A579-ECD9-4522-851B-C378E3C62F14}" presName="childText" presStyleLbl="conFgAcc1" presStyleIdx="0" presStyleCnt="2">
        <dgm:presLayoutVars>
          <dgm:bulletEnabled val="1"/>
        </dgm:presLayoutVars>
      </dgm:prSet>
      <dgm:spPr/>
      <dgm:t>
        <a:bodyPr/>
        <a:lstStyle/>
        <a:p>
          <a:endParaRPr lang="en-US"/>
        </a:p>
      </dgm:t>
    </dgm:pt>
    <dgm:pt modelId="{ED7D0FA6-13CA-42EA-BE32-B9E7103E820E}" type="pres">
      <dgm:prSet presAssocID="{3249D933-12F3-4055-85BE-ABDD2BCB180D}" presName="spaceBetweenRectangles" presStyleCnt="0"/>
      <dgm:spPr/>
    </dgm:pt>
    <dgm:pt modelId="{F47EB675-56BE-4BBD-B2BA-960FE4E875E8}" type="pres">
      <dgm:prSet presAssocID="{298BEF07-68A3-4CBA-98B7-D06D0B6C0B57}" presName="parentLin" presStyleCnt="0"/>
      <dgm:spPr/>
    </dgm:pt>
    <dgm:pt modelId="{3E256D43-E167-46E3-A5C6-5E4C6C397955}" type="pres">
      <dgm:prSet presAssocID="{298BEF07-68A3-4CBA-98B7-D06D0B6C0B57}" presName="parentLeftMargin" presStyleLbl="node1" presStyleIdx="0" presStyleCnt="2"/>
      <dgm:spPr/>
      <dgm:t>
        <a:bodyPr/>
        <a:lstStyle/>
        <a:p>
          <a:endParaRPr lang="en-US"/>
        </a:p>
      </dgm:t>
    </dgm:pt>
    <dgm:pt modelId="{B06D08E0-C35D-4BCE-992A-DFE64F8EC022}" type="pres">
      <dgm:prSet presAssocID="{298BEF07-68A3-4CBA-98B7-D06D0B6C0B57}" presName="parentText" presStyleLbl="node1" presStyleIdx="1" presStyleCnt="2" custScaleX="142857" custScaleY="178215">
        <dgm:presLayoutVars>
          <dgm:chMax val="0"/>
          <dgm:bulletEnabled val="1"/>
        </dgm:presLayoutVars>
      </dgm:prSet>
      <dgm:spPr/>
      <dgm:t>
        <a:bodyPr/>
        <a:lstStyle/>
        <a:p>
          <a:endParaRPr lang="en-US"/>
        </a:p>
      </dgm:t>
    </dgm:pt>
    <dgm:pt modelId="{4D3132C9-0D9E-438C-8E27-3635DF18FE8A}" type="pres">
      <dgm:prSet presAssocID="{298BEF07-68A3-4CBA-98B7-D06D0B6C0B57}" presName="negativeSpace" presStyleCnt="0"/>
      <dgm:spPr/>
    </dgm:pt>
    <dgm:pt modelId="{25233E00-F814-47BE-8369-C7CE3A831E3D}" type="pres">
      <dgm:prSet presAssocID="{298BEF07-68A3-4CBA-98B7-D06D0B6C0B57}" presName="childText" presStyleLbl="conFgAcc1" presStyleIdx="1" presStyleCnt="2">
        <dgm:presLayoutVars>
          <dgm:bulletEnabled val="1"/>
        </dgm:presLayoutVars>
      </dgm:prSet>
      <dgm:spPr/>
    </dgm:pt>
  </dgm:ptLst>
  <dgm:cxnLst>
    <dgm:cxn modelId="{8BAFD061-696C-4524-9A18-E876BE4D4A95}" type="presOf" srcId="{8BC38CAE-68A1-4543-AA2A-42529F914C5B}" destId="{BCD1CD74-6781-4455-8798-7861ACDABEE5}" srcOrd="0" destOrd="0" presId="urn:microsoft.com/office/officeart/2005/8/layout/list1"/>
    <dgm:cxn modelId="{83182C37-150C-43F1-944B-3036F3DD9410}" type="presOf" srcId="{298BEF07-68A3-4CBA-98B7-D06D0B6C0B57}" destId="{B06D08E0-C35D-4BCE-992A-DFE64F8EC022}" srcOrd="1" destOrd="0" presId="urn:microsoft.com/office/officeart/2005/8/layout/list1"/>
    <dgm:cxn modelId="{08FE8C15-C54F-4210-BF55-CCEDF84E1D7E}" srcId="{F937A579-ECD9-4522-851B-C378E3C62F14}" destId="{49775F2B-5570-4460-9B9B-F0674D3449E0}" srcOrd="1" destOrd="0" parTransId="{C0C76591-68B8-4D6F-B7FE-8F06F530BE95}" sibTransId="{9B52514A-5B35-4CCA-960D-AF78550E3770}"/>
    <dgm:cxn modelId="{35F01904-A20D-4131-BDB4-5B138C541EB0}" type="presOf" srcId="{49775F2B-5570-4460-9B9B-F0674D3449E0}" destId="{C9A2D166-476B-4856-B636-6FF768B78150}" srcOrd="0" destOrd="1" presId="urn:microsoft.com/office/officeart/2005/8/layout/list1"/>
    <dgm:cxn modelId="{429F1A5D-0A45-4514-8F16-8176AC7E308F}" srcId="{8BC38CAE-68A1-4543-AA2A-42529F914C5B}" destId="{298BEF07-68A3-4CBA-98B7-D06D0B6C0B57}" srcOrd="1" destOrd="0" parTransId="{AC075A27-3E7F-43D8-A38B-B93A32389E6D}" sibTransId="{1147062B-4EC0-45E5-8BEA-35676E90C976}"/>
    <dgm:cxn modelId="{6C5E6CA5-9DDA-45FD-84AD-2EC4DAAC3C32}" type="presOf" srcId="{298BEF07-68A3-4CBA-98B7-D06D0B6C0B57}" destId="{3E256D43-E167-46E3-A5C6-5E4C6C397955}" srcOrd="0" destOrd="0" presId="urn:microsoft.com/office/officeart/2005/8/layout/list1"/>
    <dgm:cxn modelId="{DD3B6A58-9BA9-4564-A1E4-3A1DCBC823F4}" type="presOf" srcId="{FB052CE2-1202-45F8-8C25-C82367AFCDFD}" destId="{C9A2D166-476B-4856-B636-6FF768B78150}" srcOrd="0" destOrd="0" presId="urn:microsoft.com/office/officeart/2005/8/layout/list1"/>
    <dgm:cxn modelId="{9E9F90D0-D640-4D9F-9A8D-26AC28DAB52F}" srcId="{F937A579-ECD9-4522-851B-C378E3C62F14}" destId="{0220F123-FBFC-44A1-AA46-9E6D2C19F0CF}" srcOrd="2" destOrd="0" parTransId="{E254CACC-4203-4800-AAA8-CBFD7880D80E}" sibTransId="{87EC3766-6ACA-4A8D-9A2F-FAE11906B90C}"/>
    <dgm:cxn modelId="{108621C6-C4C7-4336-98FE-58D14428B1A3}" srcId="{F937A579-ECD9-4522-851B-C378E3C62F14}" destId="{FB052CE2-1202-45F8-8C25-C82367AFCDFD}" srcOrd="0" destOrd="0" parTransId="{786A5E20-67A8-4893-8C20-407001597486}" sibTransId="{67CC2F4D-4B9B-4CC8-AD15-9D1308640F4D}"/>
    <dgm:cxn modelId="{CF7745E4-4C32-4A81-A104-DE8127E532CF}" srcId="{8BC38CAE-68A1-4543-AA2A-42529F914C5B}" destId="{F937A579-ECD9-4522-851B-C378E3C62F14}" srcOrd="0" destOrd="0" parTransId="{F8C5F953-2C83-4ED0-9BA1-997D9113DF8E}" sibTransId="{3249D933-12F3-4055-85BE-ABDD2BCB180D}"/>
    <dgm:cxn modelId="{B0BD3613-2A92-4A9C-8979-555626C4C906}" type="presOf" srcId="{F937A579-ECD9-4522-851B-C378E3C62F14}" destId="{1C443861-F395-4E40-908A-A9B17F4A3BC6}" srcOrd="1" destOrd="0" presId="urn:microsoft.com/office/officeart/2005/8/layout/list1"/>
    <dgm:cxn modelId="{8A04005D-C332-4CB2-8D81-531A67FB62C5}" type="presOf" srcId="{0220F123-FBFC-44A1-AA46-9E6D2C19F0CF}" destId="{C9A2D166-476B-4856-B636-6FF768B78150}" srcOrd="0" destOrd="2" presId="urn:microsoft.com/office/officeart/2005/8/layout/list1"/>
    <dgm:cxn modelId="{57E87EEA-6BA6-4784-8C39-F078A124C9F8}" type="presOf" srcId="{F937A579-ECD9-4522-851B-C378E3C62F14}" destId="{7724B2C0-C74D-400D-A0DF-2E4131BB97BC}" srcOrd="0" destOrd="0" presId="urn:microsoft.com/office/officeart/2005/8/layout/list1"/>
    <dgm:cxn modelId="{3B9F26EC-F49C-48AC-9D5A-5004E1B2FE80}" type="presParOf" srcId="{BCD1CD74-6781-4455-8798-7861ACDABEE5}" destId="{5DE154F9-7EBD-45A2-9D99-5D15B7753F95}" srcOrd="0" destOrd="0" presId="urn:microsoft.com/office/officeart/2005/8/layout/list1"/>
    <dgm:cxn modelId="{58C7A686-2DED-4E92-8A03-4F8C4E83E9DA}" type="presParOf" srcId="{5DE154F9-7EBD-45A2-9D99-5D15B7753F95}" destId="{7724B2C0-C74D-400D-A0DF-2E4131BB97BC}" srcOrd="0" destOrd="0" presId="urn:microsoft.com/office/officeart/2005/8/layout/list1"/>
    <dgm:cxn modelId="{4DA765A7-1DC0-4048-A9F8-FC31037A9A28}" type="presParOf" srcId="{5DE154F9-7EBD-45A2-9D99-5D15B7753F95}" destId="{1C443861-F395-4E40-908A-A9B17F4A3BC6}" srcOrd="1" destOrd="0" presId="urn:microsoft.com/office/officeart/2005/8/layout/list1"/>
    <dgm:cxn modelId="{A5E910F6-6DE4-4D16-8928-0F965951105A}" type="presParOf" srcId="{BCD1CD74-6781-4455-8798-7861ACDABEE5}" destId="{9A1F3A3D-979A-4A9C-8948-686EBD30842C}" srcOrd="1" destOrd="0" presId="urn:microsoft.com/office/officeart/2005/8/layout/list1"/>
    <dgm:cxn modelId="{6D695468-7074-4612-AFCB-CEFC1179108D}" type="presParOf" srcId="{BCD1CD74-6781-4455-8798-7861ACDABEE5}" destId="{C9A2D166-476B-4856-B636-6FF768B78150}" srcOrd="2" destOrd="0" presId="urn:microsoft.com/office/officeart/2005/8/layout/list1"/>
    <dgm:cxn modelId="{FA86F996-EBC7-403A-93C1-B7186A9757D9}" type="presParOf" srcId="{BCD1CD74-6781-4455-8798-7861ACDABEE5}" destId="{ED7D0FA6-13CA-42EA-BE32-B9E7103E820E}" srcOrd="3" destOrd="0" presId="urn:microsoft.com/office/officeart/2005/8/layout/list1"/>
    <dgm:cxn modelId="{82B491A3-D2CC-4C24-B830-AB57DEA719E9}" type="presParOf" srcId="{BCD1CD74-6781-4455-8798-7861ACDABEE5}" destId="{F47EB675-56BE-4BBD-B2BA-960FE4E875E8}" srcOrd="4" destOrd="0" presId="urn:microsoft.com/office/officeart/2005/8/layout/list1"/>
    <dgm:cxn modelId="{3236020E-564D-4702-BE0F-9A4BFC7D113E}" type="presParOf" srcId="{F47EB675-56BE-4BBD-B2BA-960FE4E875E8}" destId="{3E256D43-E167-46E3-A5C6-5E4C6C397955}" srcOrd="0" destOrd="0" presId="urn:microsoft.com/office/officeart/2005/8/layout/list1"/>
    <dgm:cxn modelId="{0BD21F22-DABE-44EB-AE3B-10F1C4F5B374}" type="presParOf" srcId="{F47EB675-56BE-4BBD-B2BA-960FE4E875E8}" destId="{B06D08E0-C35D-4BCE-992A-DFE64F8EC022}" srcOrd="1" destOrd="0" presId="urn:microsoft.com/office/officeart/2005/8/layout/list1"/>
    <dgm:cxn modelId="{0C9FC858-0AF3-4FAE-B7E5-06CC19C325C9}" type="presParOf" srcId="{BCD1CD74-6781-4455-8798-7861ACDABEE5}" destId="{4D3132C9-0D9E-438C-8E27-3635DF18FE8A}" srcOrd="5" destOrd="0" presId="urn:microsoft.com/office/officeart/2005/8/layout/list1"/>
    <dgm:cxn modelId="{7283A6CE-6D05-4C77-965A-68F97C05EC86}" type="presParOf" srcId="{BCD1CD74-6781-4455-8798-7861ACDABEE5}" destId="{25233E00-F814-47BE-8369-C7CE3A831E3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5C2136B-2E6D-4EA9-AE0E-38EE662C2FE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50E2431-9161-49DC-9605-69A74C6577C0}">
      <dgm:prSet phldrT="[Text]" custT="1"/>
      <dgm:spPr/>
      <dgm:t>
        <a:bodyPr/>
        <a:lstStyle/>
        <a:p>
          <a:r>
            <a:rPr lang="en-US" sz="2000" b="0" u="none" dirty="0"/>
            <a:t>E</a:t>
          </a:r>
          <a:r>
            <a:rPr lang="x-none" sz="2000" b="0" u="none" dirty="0"/>
            <a:t>xternal fire escape stairs</a:t>
          </a:r>
          <a:endParaRPr lang="en-US" sz="2000" b="0" dirty="0"/>
        </a:p>
      </dgm:t>
    </dgm:pt>
    <dgm:pt modelId="{464F66DB-F50F-4FC0-9960-5E9914722959}" type="parTrans" cxnId="{8B8AA7F3-432C-4271-990B-EA1F78713A25}">
      <dgm:prSet/>
      <dgm:spPr/>
      <dgm:t>
        <a:bodyPr/>
        <a:lstStyle/>
        <a:p>
          <a:endParaRPr lang="en-US"/>
        </a:p>
      </dgm:t>
    </dgm:pt>
    <dgm:pt modelId="{3116EF65-2196-4E72-8E90-30B32060056F}" type="sibTrans" cxnId="{8B8AA7F3-432C-4271-990B-EA1F78713A25}">
      <dgm:prSet/>
      <dgm:spPr/>
      <dgm:t>
        <a:bodyPr/>
        <a:lstStyle/>
        <a:p>
          <a:endParaRPr lang="en-US"/>
        </a:p>
      </dgm:t>
    </dgm:pt>
    <dgm:pt modelId="{D566077E-D6D1-40CD-91E9-FF6A1711FDA2}">
      <dgm:prSet custT="1"/>
      <dgm:spPr/>
      <dgm:t>
        <a:bodyPr/>
        <a:lstStyle/>
        <a:p>
          <a:r>
            <a:rPr lang="en-US" sz="1800" b="0" u="none" dirty="0"/>
            <a:t>O</a:t>
          </a:r>
          <a:r>
            <a:rPr lang="x-none" sz="1800" b="0" u="none" dirty="0"/>
            <a:t>n existing buildings, they may constitute only half of the required means of egress</a:t>
          </a:r>
          <a:endParaRPr lang="en-US" sz="1800" b="0" u="none" dirty="0"/>
        </a:p>
      </dgm:t>
    </dgm:pt>
    <dgm:pt modelId="{1DE7849C-B581-446E-A653-87DB8BA19E46}" type="parTrans" cxnId="{2C0AD6B0-2AE5-4F1C-B2DD-20EB3D725AD5}">
      <dgm:prSet/>
      <dgm:spPr/>
      <dgm:t>
        <a:bodyPr/>
        <a:lstStyle/>
        <a:p>
          <a:endParaRPr lang="en-US"/>
        </a:p>
      </dgm:t>
    </dgm:pt>
    <dgm:pt modelId="{A046B832-D41A-4078-9731-E4DE5C5F5551}" type="sibTrans" cxnId="{2C0AD6B0-2AE5-4F1C-B2DD-20EB3D725AD5}">
      <dgm:prSet/>
      <dgm:spPr/>
      <dgm:t>
        <a:bodyPr/>
        <a:lstStyle/>
        <a:p>
          <a:endParaRPr lang="en-US"/>
        </a:p>
      </dgm:t>
    </dgm:pt>
    <dgm:pt modelId="{439B06EA-E3FC-4B6C-AC4A-7B2ABE09B43D}">
      <dgm:prSet custT="1"/>
      <dgm:spPr>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gradFill>
      </dgm:spPr>
      <dgm:t>
        <a:bodyPr/>
        <a:lstStyle/>
        <a:p>
          <a:r>
            <a:rPr lang="en-US" sz="2000" b="0" u="none" dirty="0"/>
            <a:t>Inspection concerns</a:t>
          </a:r>
        </a:p>
      </dgm:t>
    </dgm:pt>
    <dgm:pt modelId="{BA5A79D9-F7B5-45D3-A1E3-73B2DB946501}" type="parTrans" cxnId="{4CA63BF9-C17A-484C-AFCF-A489EFB5F830}">
      <dgm:prSet/>
      <dgm:spPr/>
      <dgm:t>
        <a:bodyPr/>
        <a:lstStyle/>
        <a:p>
          <a:endParaRPr lang="en-US"/>
        </a:p>
      </dgm:t>
    </dgm:pt>
    <dgm:pt modelId="{B605DA54-98B9-482E-855E-EE62BE2DC449}" type="sibTrans" cxnId="{4CA63BF9-C17A-484C-AFCF-A489EFB5F830}">
      <dgm:prSet/>
      <dgm:spPr/>
      <dgm:t>
        <a:bodyPr/>
        <a:lstStyle/>
        <a:p>
          <a:endParaRPr lang="en-US"/>
        </a:p>
      </dgm:t>
    </dgm:pt>
    <dgm:pt modelId="{19124757-35B4-4254-85A8-9F436E0BB4AC}">
      <dgm:prSet custT="1"/>
      <dgm:spPr/>
      <dgm:t>
        <a:bodyPr/>
        <a:lstStyle/>
        <a:p>
          <a:r>
            <a:rPr lang="en-US" sz="1800" b="0" dirty="0"/>
            <a:t>Poorly maintained and rusted through</a:t>
          </a:r>
        </a:p>
      </dgm:t>
    </dgm:pt>
    <dgm:pt modelId="{08392D54-FCDE-4AC3-BBAF-F34A9A079BEE}" type="parTrans" cxnId="{FC3389B7-D8EA-42A9-9222-FFC3E5BC85BA}">
      <dgm:prSet/>
      <dgm:spPr/>
      <dgm:t>
        <a:bodyPr/>
        <a:lstStyle/>
        <a:p>
          <a:endParaRPr lang="en-US"/>
        </a:p>
      </dgm:t>
    </dgm:pt>
    <dgm:pt modelId="{77ECB2E9-CEAA-49B4-83EA-3DC1347FC167}" type="sibTrans" cxnId="{FC3389B7-D8EA-42A9-9222-FFC3E5BC85BA}">
      <dgm:prSet/>
      <dgm:spPr/>
      <dgm:t>
        <a:bodyPr/>
        <a:lstStyle/>
        <a:p>
          <a:endParaRPr lang="en-US"/>
        </a:p>
      </dgm:t>
    </dgm:pt>
    <dgm:pt modelId="{DC397D09-39FA-4A0B-A847-336BD1D384BA}">
      <dgm:prSet custT="1"/>
      <dgm:spPr/>
      <dgm:t>
        <a:bodyPr/>
        <a:lstStyle/>
        <a:p>
          <a:r>
            <a:rPr lang="en-US" sz="1800" b="0" dirty="0"/>
            <a:t>Not properly secured to the wall</a:t>
          </a:r>
        </a:p>
      </dgm:t>
    </dgm:pt>
    <dgm:pt modelId="{053344D2-0655-4891-9082-891C05D91BF4}" type="parTrans" cxnId="{EF480670-63F4-46FE-B334-26601DAA0D3E}">
      <dgm:prSet/>
      <dgm:spPr/>
      <dgm:t>
        <a:bodyPr/>
        <a:lstStyle/>
        <a:p>
          <a:endParaRPr lang="en-US"/>
        </a:p>
      </dgm:t>
    </dgm:pt>
    <dgm:pt modelId="{0CD22E36-0886-4448-A0FA-CC0736BCE45A}" type="sibTrans" cxnId="{EF480670-63F4-46FE-B334-26601DAA0D3E}">
      <dgm:prSet/>
      <dgm:spPr/>
      <dgm:t>
        <a:bodyPr/>
        <a:lstStyle/>
        <a:p>
          <a:endParaRPr lang="en-US"/>
        </a:p>
      </dgm:t>
    </dgm:pt>
    <dgm:pt modelId="{C3F965E9-837F-471C-BA87-44811E6F4A62}">
      <dgm:prSet custT="1"/>
      <dgm:spPr/>
      <dgm:t>
        <a:bodyPr/>
        <a:lstStyle/>
        <a:p>
          <a:r>
            <a:rPr lang="en-US" sz="1800" b="0" dirty="0"/>
            <a:t>Snow-covered or icy</a:t>
          </a:r>
        </a:p>
      </dgm:t>
    </dgm:pt>
    <dgm:pt modelId="{6BE5E232-DF01-40EC-B313-85E9E724C851}" type="parTrans" cxnId="{FE746B15-3FAA-4A7E-8E60-0D25A86C6CB6}">
      <dgm:prSet/>
      <dgm:spPr/>
      <dgm:t>
        <a:bodyPr/>
        <a:lstStyle/>
        <a:p>
          <a:endParaRPr lang="en-US"/>
        </a:p>
      </dgm:t>
    </dgm:pt>
    <dgm:pt modelId="{7E2BEE3D-5A02-4CED-A94C-488FFD19B72A}" type="sibTrans" cxnId="{FE746B15-3FAA-4A7E-8E60-0D25A86C6CB6}">
      <dgm:prSet/>
      <dgm:spPr/>
      <dgm:t>
        <a:bodyPr/>
        <a:lstStyle/>
        <a:p>
          <a:endParaRPr lang="en-US"/>
        </a:p>
      </dgm:t>
    </dgm:pt>
    <dgm:pt modelId="{CDBA4185-B10F-443A-B547-2189E118C361}">
      <dgm:prSet custT="1"/>
      <dgm:spPr/>
      <dgm:t>
        <a:bodyPr/>
        <a:lstStyle/>
        <a:p>
          <a:r>
            <a:rPr lang="en-US" sz="1800" b="0" dirty="0"/>
            <a:t>Exposed to high winds</a:t>
          </a:r>
        </a:p>
      </dgm:t>
    </dgm:pt>
    <dgm:pt modelId="{6C36E6D5-AE2D-41A3-8B8B-92EC8CE3CA3B}" type="parTrans" cxnId="{F4360AD7-8120-4715-A12E-3949D523A0DE}">
      <dgm:prSet/>
      <dgm:spPr/>
      <dgm:t>
        <a:bodyPr/>
        <a:lstStyle/>
        <a:p>
          <a:endParaRPr lang="en-US"/>
        </a:p>
      </dgm:t>
    </dgm:pt>
    <dgm:pt modelId="{DDBABDDD-8A10-48F3-A265-826C5A8644CF}" type="sibTrans" cxnId="{F4360AD7-8120-4715-A12E-3949D523A0DE}">
      <dgm:prSet/>
      <dgm:spPr/>
      <dgm:t>
        <a:bodyPr/>
        <a:lstStyle/>
        <a:p>
          <a:endParaRPr lang="en-US"/>
        </a:p>
      </dgm:t>
    </dgm:pt>
    <dgm:pt modelId="{365371A4-B39E-403B-A376-D2E4DBE75625}">
      <dgm:prSet custT="1"/>
      <dgm:spPr/>
      <dgm:t>
        <a:bodyPr/>
        <a:lstStyle/>
        <a:p>
          <a:r>
            <a:rPr lang="en-US" sz="1800" b="0" dirty="0"/>
            <a:t>Cluttered with garbage and other debris</a:t>
          </a:r>
        </a:p>
      </dgm:t>
    </dgm:pt>
    <dgm:pt modelId="{2498D60D-2CCC-4848-9F99-238BFA324D56}" type="parTrans" cxnId="{6E170F72-D2DD-499D-98DC-9B0A2F679756}">
      <dgm:prSet/>
      <dgm:spPr/>
      <dgm:t>
        <a:bodyPr/>
        <a:lstStyle/>
        <a:p>
          <a:endParaRPr lang="en-US"/>
        </a:p>
      </dgm:t>
    </dgm:pt>
    <dgm:pt modelId="{82BC29A2-F69E-406B-AE50-EA33D41845FC}" type="sibTrans" cxnId="{6E170F72-D2DD-499D-98DC-9B0A2F679756}">
      <dgm:prSet/>
      <dgm:spPr/>
      <dgm:t>
        <a:bodyPr/>
        <a:lstStyle/>
        <a:p>
          <a:endParaRPr lang="en-US"/>
        </a:p>
      </dgm:t>
    </dgm:pt>
    <dgm:pt modelId="{B15E49F6-C982-46D1-8F88-B391005396A1}">
      <dgm:prSet custT="1"/>
      <dgm:spPr/>
      <dgm:t>
        <a:bodyPr/>
        <a:lstStyle/>
        <a:p>
          <a:r>
            <a:rPr lang="en-US" sz="1800" b="0" dirty="0"/>
            <a:t>Inaccessible due to locked or secured access windows and doors</a:t>
          </a:r>
        </a:p>
      </dgm:t>
    </dgm:pt>
    <dgm:pt modelId="{0A0A98C1-D18A-46C6-824B-A7DE5F82942A}" type="parTrans" cxnId="{34AFBFB6-81F4-4525-9865-14791C310ABB}">
      <dgm:prSet/>
      <dgm:spPr/>
      <dgm:t>
        <a:bodyPr/>
        <a:lstStyle/>
        <a:p>
          <a:endParaRPr lang="en-US"/>
        </a:p>
      </dgm:t>
    </dgm:pt>
    <dgm:pt modelId="{778595B4-4981-48FA-B2DD-D3794EB86811}" type="sibTrans" cxnId="{34AFBFB6-81F4-4525-9865-14791C310ABB}">
      <dgm:prSet/>
      <dgm:spPr/>
      <dgm:t>
        <a:bodyPr/>
        <a:lstStyle/>
        <a:p>
          <a:endParaRPr lang="en-US"/>
        </a:p>
      </dgm:t>
    </dgm:pt>
    <dgm:pt modelId="{FBE7AD95-8EB7-4F91-BDAA-A22D8893D30E}">
      <dgm:prSet phldrT="[Text]" custT="1"/>
      <dgm:spPr/>
      <dgm:t>
        <a:bodyPr/>
        <a:lstStyle/>
        <a:p>
          <a:r>
            <a:rPr lang="en-US" sz="1800" b="0" u="none" dirty="0"/>
            <a:t>M</a:t>
          </a:r>
          <a:r>
            <a:rPr lang="x-none" sz="1800" b="0" u="none" dirty="0"/>
            <a:t>ay not be used as </a:t>
          </a:r>
          <a:r>
            <a:rPr lang="x-none" sz="1800" b="0" u="none" dirty="0" smtClean="0"/>
            <a:t>part </a:t>
          </a:r>
          <a:r>
            <a:rPr lang="x-none" sz="1800" b="0" u="none" dirty="0" smtClean="0"/>
            <a:t>of </a:t>
          </a:r>
          <a:r>
            <a:rPr lang="x-none" sz="1800" b="0" u="none" dirty="0"/>
            <a:t>means of egress in new construction</a:t>
          </a:r>
          <a:endParaRPr lang="en-US" sz="1800" b="0" dirty="0"/>
        </a:p>
      </dgm:t>
    </dgm:pt>
    <dgm:pt modelId="{72B5DD13-C626-4400-B855-2D0C1E4DF2B7}" type="parTrans" cxnId="{8CFB56CD-E7CF-41B1-BEA6-52C65A6943A7}">
      <dgm:prSet/>
      <dgm:spPr/>
      <dgm:t>
        <a:bodyPr/>
        <a:lstStyle/>
        <a:p>
          <a:endParaRPr lang="en-US"/>
        </a:p>
      </dgm:t>
    </dgm:pt>
    <dgm:pt modelId="{EA5E0110-24D3-4850-AE43-A5E833C5D89D}" type="sibTrans" cxnId="{8CFB56CD-E7CF-41B1-BEA6-52C65A6943A7}">
      <dgm:prSet/>
      <dgm:spPr/>
      <dgm:t>
        <a:bodyPr/>
        <a:lstStyle/>
        <a:p>
          <a:endParaRPr lang="en-US"/>
        </a:p>
      </dgm:t>
    </dgm:pt>
    <dgm:pt modelId="{DD8EAA4B-985F-4A14-B616-75E4C2703240}" type="pres">
      <dgm:prSet presAssocID="{65C2136B-2E6D-4EA9-AE0E-38EE662C2FE5}" presName="linear" presStyleCnt="0">
        <dgm:presLayoutVars>
          <dgm:dir/>
          <dgm:animLvl val="lvl"/>
          <dgm:resizeHandles val="exact"/>
        </dgm:presLayoutVars>
      </dgm:prSet>
      <dgm:spPr/>
      <dgm:t>
        <a:bodyPr/>
        <a:lstStyle/>
        <a:p>
          <a:endParaRPr lang="en-US"/>
        </a:p>
      </dgm:t>
    </dgm:pt>
    <dgm:pt modelId="{A6089ED7-5C1F-4A93-A18F-E762C6A686D2}" type="pres">
      <dgm:prSet presAssocID="{B50E2431-9161-49DC-9605-69A74C6577C0}" presName="parentLin" presStyleCnt="0"/>
      <dgm:spPr/>
    </dgm:pt>
    <dgm:pt modelId="{7D80B825-3E6D-4587-99B9-B91732976EDD}" type="pres">
      <dgm:prSet presAssocID="{B50E2431-9161-49DC-9605-69A74C6577C0}" presName="parentLeftMargin" presStyleLbl="node1" presStyleIdx="0" presStyleCnt="2"/>
      <dgm:spPr/>
      <dgm:t>
        <a:bodyPr/>
        <a:lstStyle/>
        <a:p>
          <a:endParaRPr lang="en-US"/>
        </a:p>
      </dgm:t>
    </dgm:pt>
    <dgm:pt modelId="{C044374E-566F-4C11-BBB5-A0A6AF193F4E}" type="pres">
      <dgm:prSet presAssocID="{B50E2431-9161-49DC-9605-69A74C6577C0}" presName="parentText" presStyleLbl="node1" presStyleIdx="0" presStyleCnt="2">
        <dgm:presLayoutVars>
          <dgm:chMax val="0"/>
          <dgm:bulletEnabled val="1"/>
        </dgm:presLayoutVars>
      </dgm:prSet>
      <dgm:spPr/>
      <dgm:t>
        <a:bodyPr/>
        <a:lstStyle/>
        <a:p>
          <a:endParaRPr lang="en-US"/>
        </a:p>
      </dgm:t>
    </dgm:pt>
    <dgm:pt modelId="{95422CE6-8260-4CBA-ABD2-66340C1AF64D}" type="pres">
      <dgm:prSet presAssocID="{B50E2431-9161-49DC-9605-69A74C6577C0}" presName="negativeSpace" presStyleCnt="0"/>
      <dgm:spPr/>
    </dgm:pt>
    <dgm:pt modelId="{14E70A09-4360-4008-BF7A-E1AB65AF0EC7}" type="pres">
      <dgm:prSet presAssocID="{B50E2431-9161-49DC-9605-69A74C6577C0}" presName="childText" presStyleLbl="conFgAcc1" presStyleIdx="0" presStyleCnt="2">
        <dgm:presLayoutVars>
          <dgm:bulletEnabled val="1"/>
        </dgm:presLayoutVars>
      </dgm:prSet>
      <dgm:spPr/>
      <dgm:t>
        <a:bodyPr/>
        <a:lstStyle/>
        <a:p>
          <a:endParaRPr lang="en-US"/>
        </a:p>
      </dgm:t>
    </dgm:pt>
    <dgm:pt modelId="{3F07C920-E9E0-47F7-A397-0B7A07BBFCC4}" type="pres">
      <dgm:prSet presAssocID="{3116EF65-2196-4E72-8E90-30B32060056F}" presName="spaceBetweenRectangles" presStyleCnt="0"/>
      <dgm:spPr/>
    </dgm:pt>
    <dgm:pt modelId="{F76A8A06-3D69-4B18-8C6C-4FDF00216835}" type="pres">
      <dgm:prSet presAssocID="{439B06EA-E3FC-4B6C-AC4A-7B2ABE09B43D}" presName="parentLin" presStyleCnt="0"/>
      <dgm:spPr/>
    </dgm:pt>
    <dgm:pt modelId="{348656BE-BDF0-4092-963D-3FDC56AB7210}" type="pres">
      <dgm:prSet presAssocID="{439B06EA-E3FC-4B6C-AC4A-7B2ABE09B43D}" presName="parentLeftMargin" presStyleLbl="node1" presStyleIdx="0" presStyleCnt="2"/>
      <dgm:spPr/>
      <dgm:t>
        <a:bodyPr/>
        <a:lstStyle/>
        <a:p>
          <a:endParaRPr lang="en-US"/>
        </a:p>
      </dgm:t>
    </dgm:pt>
    <dgm:pt modelId="{C45080C1-3DAC-4C1D-AC9F-8B74DD12F7B0}" type="pres">
      <dgm:prSet presAssocID="{439B06EA-E3FC-4B6C-AC4A-7B2ABE09B43D}" presName="parentText" presStyleLbl="node1" presStyleIdx="1" presStyleCnt="2">
        <dgm:presLayoutVars>
          <dgm:chMax val="0"/>
          <dgm:bulletEnabled val="1"/>
        </dgm:presLayoutVars>
      </dgm:prSet>
      <dgm:spPr/>
      <dgm:t>
        <a:bodyPr/>
        <a:lstStyle/>
        <a:p>
          <a:endParaRPr lang="en-US"/>
        </a:p>
      </dgm:t>
    </dgm:pt>
    <dgm:pt modelId="{595F1B41-6DDE-4AB9-BB19-EC70C591C5C9}" type="pres">
      <dgm:prSet presAssocID="{439B06EA-E3FC-4B6C-AC4A-7B2ABE09B43D}" presName="negativeSpace" presStyleCnt="0"/>
      <dgm:spPr/>
    </dgm:pt>
    <dgm:pt modelId="{ABC46924-BCFA-483C-BFB8-D5711AF50DA3}" type="pres">
      <dgm:prSet presAssocID="{439B06EA-E3FC-4B6C-AC4A-7B2ABE09B43D}" presName="childText" presStyleLbl="conFgAcc1" presStyleIdx="1" presStyleCnt="2">
        <dgm:presLayoutVars>
          <dgm:bulletEnabled val="1"/>
        </dgm:presLayoutVars>
      </dgm:prSet>
      <dgm:spPr/>
      <dgm:t>
        <a:bodyPr/>
        <a:lstStyle/>
        <a:p>
          <a:endParaRPr lang="en-US"/>
        </a:p>
      </dgm:t>
    </dgm:pt>
  </dgm:ptLst>
  <dgm:cxnLst>
    <dgm:cxn modelId="{FE746B15-3FAA-4A7E-8E60-0D25A86C6CB6}" srcId="{439B06EA-E3FC-4B6C-AC4A-7B2ABE09B43D}" destId="{C3F965E9-837F-471C-BA87-44811E6F4A62}" srcOrd="2" destOrd="0" parTransId="{6BE5E232-DF01-40EC-B313-85E9E724C851}" sibTransId="{7E2BEE3D-5A02-4CED-A94C-488FFD19B72A}"/>
    <dgm:cxn modelId="{8CFB56CD-E7CF-41B1-BEA6-52C65A6943A7}" srcId="{B50E2431-9161-49DC-9605-69A74C6577C0}" destId="{FBE7AD95-8EB7-4F91-BDAA-A22D8893D30E}" srcOrd="0" destOrd="0" parTransId="{72B5DD13-C626-4400-B855-2D0C1E4DF2B7}" sibTransId="{EA5E0110-24D3-4850-AE43-A5E833C5D89D}"/>
    <dgm:cxn modelId="{921D6538-64C5-4F17-8DDF-D63B18906DCA}" type="presOf" srcId="{DC397D09-39FA-4A0B-A847-336BD1D384BA}" destId="{ABC46924-BCFA-483C-BFB8-D5711AF50DA3}" srcOrd="0" destOrd="1" presId="urn:microsoft.com/office/officeart/2005/8/layout/list1"/>
    <dgm:cxn modelId="{F4360AD7-8120-4715-A12E-3949D523A0DE}" srcId="{439B06EA-E3FC-4B6C-AC4A-7B2ABE09B43D}" destId="{CDBA4185-B10F-443A-B547-2189E118C361}" srcOrd="3" destOrd="0" parTransId="{6C36E6D5-AE2D-41A3-8B8B-92EC8CE3CA3B}" sibTransId="{DDBABDDD-8A10-48F3-A265-826C5A8644CF}"/>
    <dgm:cxn modelId="{B521ADA5-B106-4735-8043-37F5F1BBD6ED}" type="presOf" srcId="{65C2136B-2E6D-4EA9-AE0E-38EE662C2FE5}" destId="{DD8EAA4B-985F-4A14-B616-75E4C2703240}" srcOrd="0" destOrd="0" presId="urn:microsoft.com/office/officeart/2005/8/layout/list1"/>
    <dgm:cxn modelId="{E544AD44-D561-4AB0-86EC-AD650EDDBEE6}" type="presOf" srcId="{C3F965E9-837F-471C-BA87-44811E6F4A62}" destId="{ABC46924-BCFA-483C-BFB8-D5711AF50DA3}" srcOrd="0" destOrd="2" presId="urn:microsoft.com/office/officeart/2005/8/layout/list1"/>
    <dgm:cxn modelId="{CFC7B675-F900-47EA-A21B-4EAF40BBF732}" type="presOf" srcId="{439B06EA-E3FC-4B6C-AC4A-7B2ABE09B43D}" destId="{348656BE-BDF0-4092-963D-3FDC56AB7210}" srcOrd="0" destOrd="0" presId="urn:microsoft.com/office/officeart/2005/8/layout/list1"/>
    <dgm:cxn modelId="{3B02EC5A-A672-4134-B370-FD03F2B1AFFE}" type="presOf" srcId="{FBE7AD95-8EB7-4F91-BDAA-A22D8893D30E}" destId="{14E70A09-4360-4008-BF7A-E1AB65AF0EC7}" srcOrd="0" destOrd="0" presId="urn:microsoft.com/office/officeart/2005/8/layout/list1"/>
    <dgm:cxn modelId="{EB0D0127-23AE-48CC-8693-7F882D5100F3}" type="presOf" srcId="{19124757-35B4-4254-85A8-9F436E0BB4AC}" destId="{ABC46924-BCFA-483C-BFB8-D5711AF50DA3}" srcOrd="0" destOrd="0" presId="urn:microsoft.com/office/officeart/2005/8/layout/list1"/>
    <dgm:cxn modelId="{4CA63BF9-C17A-484C-AFCF-A489EFB5F830}" srcId="{65C2136B-2E6D-4EA9-AE0E-38EE662C2FE5}" destId="{439B06EA-E3FC-4B6C-AC4A-7B2ABE09B43D}" srcOrd="1" destOrd="0" parTransId="{BA5A79D9-F7B5-45D3-A1E3-73B2DB946501}" sibTransId="{B605DA54-98B9-482E-855E-EE62BE2DC449}"/>
    <dgm:cxn modelId="{7689F603-7203-450C-B932-891AD63C2FDE}" type="presOf" srcId="{B15E49F6-C982-46D1-8F88-B391005396A1}" destId="{ABC46924-BCFA-483C-BFB8-D5711AF50DA3}" srcOrd="0" destOrd="5" presId="urn:microsoft.com/office/officeart/2005/8/layout/list1"/>
    <dgm:cxn modelId="{0B8985A8-C9BC-4248-8A60-D8C340B6E723}" type="presOf" srcId="{D566077E-D6D1-40CD-91E9-FF6A1711FDA2}" destId="{14E70A09-4360-4008-BF7A-E1AB65AF0EC7}" srcOrd="0" destOrd="1" presId="urn:microsoft.com/office/officeart/2005/8/layout/list1"/>
    <dgm:cxn modelId="{EF480670-63F4-46FE-B334-26601DAA0D3E}" srcId="{439B06EA-E3FC-4B6C-AC4A-7B2ABE09B43D}" destId="{DC397D09-39FA-4A0B-A847-336BD1D384BA}" srcOrd="1" destOrd="0" parTransId="{053344D2-0655-4891-9082-891C05D91BF4}" sibTransId="{0CD22E36-0886-4448-A0FA-CC0736BCE45A}"/>
    <dgm:cxn modelId="{6E170F72-D2DD-499D-98DC-9B0A2F679756}" srcId="{439B06EA-E3FC-4B6C-AC4A-7B2ABE09B43D}" destId="{365371A4-B39E-403B-A376-D2E4DBE75625}" srcOrd="4" destOrd="0" parTransId="{2498D60D-2CCC-4848-9F99-238BFA324D56}" sibTransId="{82BC29A2-F69E-406B-AE50-EA33D41845FC}"/>
    <dgm:cxn modelId="{9E0A4A9A-C50A-48B9-9BD8-ABA9DFFCBC60}" type="presOf" srcId="{439B06EA-E3FC-4B6C-AC4A-7B2ABE09B43D}" destId="{C45080C1-3DAC-4C1D-AC9F-8B74DD12F7B0}" srcOrd="1" destOrd="0" presId="urn:microsoft.com/office/officeart/2005/8/layout/list1"/>
    <dgm:cxn modelId="{5E092F99-7581-4F60-8AA5-D51E755AEF1B}" type="presOf" srcId="{365371A4-B39E-403B-A376-D2E4DBE75625}" destId="{ABC46924-BCFA-483C-BFB8-D5711AF50DA3}" srcOrd="0" destOrd="4" presId="urn:microsoft.com/office/officeart/2005/8/layout/list1"/>
    <dgm:cxn modelId="{FC3389B7-D8EA-42A9-9222-FFC3E5BC85BA}" srcId="{439B06EA-E3FC-4B6C-AC4A-7B2ABE09B43D}" destId="{19124757-35B4-4254-85A8-9F436E0BB4AC}" srcOrd="0" destOrd="0" parTransId="{08392D54-FCDE-4AC3-BBAF-F34A9A079BEE}" sibTransId="{77ECB2E9-CEAA-49B4-83EA-3DC1347FC167}"/>
    <dgm:cxn modelId="{308A5D62-697C-4975-A27A-6B0E91287D99}" type="presOf" srcId="{B50E2431-9161-49DC-9605-69A74C6577C0}" destId="{7D80B825-3E6D-4587-99B9-B91732976EDD}" srcOrd="0" destOrd="0" presId="urn:microsoft.com/office/officeart/2005/8/layout/list1"/>
    <dgm:cxn modelId="{8B8AA7F3-432C-4271-990B-EA1F78713A25}" srcId="{65C2136B-2E6D-4EA9-AE0E-38EE662C2FE5}" destId="{B50E2431-9161-49DC-9605-69A74C6577C0}" srcOrd="0" destOrd="0" parTransId="{464F66DB-F50F-4FC0-9960-5E9914722959}" sibTransId="{3116EF65-2196-4E72-8E90-30B32060056F}"/>
    <dgm:cxn modelId="{2C0AD6B0-2AE5-4F1C-B2DD-20EB3D725AD5}" srcId="{B50E2431-9161-49DC-9605-69A74C6577C0}" destId="{D566077E-D6D1-40CD-91E9-FF6A1711FDA2}" srcOrd="1" destOrd="0" parTransId="{1DE7849C-B581-446E-A653-87DB8BA19E46}" sibTransId="{A046B832-D41A-4078-9731-E4DE5C5F5551}"/>
    <dgm:cxn modelId="{139A3168-28FA-4731-8753-51AB4FABD1AF}" type="presOf" srcId="{B50E2431-9161-49DC-9605-69A74C6577C0}" destId="{C044374E-566F-4C11-BBB5-A0A6AF193F4E}" srcOrd="1" destOrd="0" presId="urn:microsoft.com/office/officeart/2005/8/layout/list1"/>
    <dgm:cxn modelId="{4630BF3B-0923-446D-BBD6-42E288B058D9}" type="presOf" srcId="{CDBA4185-B10F-443A-B547-2189E118C361}" destId="{ABC46924-BCFA-483C-BFB8-D5711AF50DA3}" srcOrd="0" destOrd="3" presId="urn:microsoft.com/office/officeart/2005/8/layout/list1"/>
    <dgm:cxn modelId="{34AFBFB6-81F4-4525-9865-14791C310ABB}" srcId="{439B06EA-E3FC-4B6C-AC4A-7B2ABE09B43D}" destId="{B15E49F6-C982-46D1-8F88-B391005396A1}" srcOrd="5" destOrd="0" parTransId="{0A0A98C1-D18A-46C6-824B-A7DE5F82942A}" sibTransId="{778595B4-4981-48FA-B2DD-D3794EB86811}"/>
    <dgm:cxn modelId="{681EDD05-8FA1-4156-A156-3A3F259461D3}" type="presParOf" srcId="{DD8EAA4B-985F-4A14-B616-75E4C2703240}" destId="{A6089ED7-5C1F-4A93-A18F-E762C6A686D2}" srcOrd="0" destOrd="0" presId="urn:microsoft.com/office/officeart/2005/8/layout/list1"/>
    <dgm:cxn modelId="{396DEEDB-48D0-4D16-B6CD-FCC6E8724B5C}" type="presParOf" srcId="{A6089ED7-5C1F-4A93-A18F-E762C6A686D2}" destId="{7D80B825-3E6D-4587-99B9-B91732976EDD}" srcOrd="0" destOrd="0" presId="urn:microsoft.com/office/officeart/2005/8/layout/list1"/>
    <dgm:cxn modelId="{880CCEA5-A13F-445D-A356-18BBB0BD5687}" type="presParOf" srcId="{A6089ED7-5C1F-4A93-A18F-E762C6A686D2}" destId="{C044374E-566F-4C11-BBB5-A0A6AF193F4E}" srcOrd="1" destOrd="0" presId="urn:microsoft.com/office/officeart/2005/8/layout/list1"/>
    <dgm:cxn modelId="{0604D433-B871-4CEE-9013-64DA5F84A00A}" type="presParOf" srcId="{DD8EAA4B-985F-4A14-B616-75E4C2703240}" destId="{95422CE6-8260-4CBA-ABD2-66340C1AF64D}" srcOrd="1" destOrd="0" presId="urn:microsoft.com/office/officeart/2005/8/layout/list1"/>
    <dgm:cxn modelId="{7CE69CF6-94CF-4E1E-9CE2-88740C8E42E1}" type="presParOf" srcId="{DD8EAA4B-985F-4A14-B616-75E4C2703240}" destId="{14E70A09-4360-4008-BF7A-E1AB65AF0EC7}" srcOrd="2" destOrd="0" presId="urn:microsoft.com/office/officeart/2005/8/layout/list1"/>
    <dgm:cxn modelId="{214C8541-06AB-4CCD-A099-AE905A15C166}" type="presParOf" srcId="{DD8EAA4B-985F-4A14-B616-75E4C2703240}" destId="{3F07C920-E9E0-47F7-A397-0B7A07BBFCC4}" srcOrd="3" destOrd="0" presId="urn:microsoft.com/office/officeart/2005/8/layout/list1"/>
    <dgm:cxn modelId="{C94F5E3E-20D2-4DB3-8CBB-28058117B661}" type="presParOf" srcId="{DD8EAA4B-985F-4A14-B616-75E4C2703240}" destId="{F76A8A06-3D69-4B18-8C6C-4FDF00216835}" srcOrd="4" destOrd="0" presId="urn:microsoft.com/office/officeart/2005/8/layout/list1"/>
    <dgm:cxn modelId="{880F913A-0B8A-45AE-B4EA-FB99F0ECDB9E}" type="presParOf" srcId="{F76A8A06-3D69-4B18-8C6C-4FDF00216835}" destId="{348656BE-BDF0-4092-963D-3FDC56AB7210}" srcOrd="0" destOrd="0" presId="urn:microsoft.com/office/officeart/2005/8/layout/list1"/>
    <dgm:cxn modelId="{6C9B9C1C-9D46-4CD9-9E75-D615DB6678D7}" type="presParOf" srcId="{F76A8A06-3D69-4B18-8C6C-4FDF00216835}" destId="{C45080C1-3DAC-4C1D-AC9F-8B74DD12F7B0}" srcOrd="1" destOrd="0" presId="urn:microsoft.com/office/officeart/2005/8/layout/list1"/>
    <dgm:cxn modelId="{6805753A-8988-417F-8D63-93F25F8D6EC9}" type="presParOf" srcId="{DD8EAA4B-985F-4A14-B616-75E4C2703240}" destId="{595F1B41-6DDE-4AB9-BB19-EC70C591C5C9}" srcOrd="5" destOrd="0" presId="urn:microsoft.com/office/officeart/2005/8/layout/list1"/>
    <dgm:cxn modelId="{47EE83F3-C310-4706-A8D3-41EB3F7193C4}" type="presParOf" srcId="{DD8EAA4B-985F-4A14-B616-75E4C2703240}" destId="{ABC46924-BCFA-483C-BFB8-D5711AF50DA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65C2136B-2E6D-4EA9-AE0E-38EE662C2FE5}"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50E2431-9161-49DC-9605-69A74C6577C0}">
      <dgm:prSet phldrT="[Text]" custT="1"/>
      <dgm:spPr/>
      <dgm:t>
        <a:bodyPr/>
        <a:lstStyle/>
        <a:p>
          <a:r>
            <a:rPr lang="en-US" sz="2000" b="0" u="none" dirty="0"/>
            <a:t>Occupant safety</a:t>
          </a:r>
          <a:endParaRPr lang="en-US" sz="2000" b="0" dirty="0"/>
        </a:p>
      </dgm:t>
    </dgm:pt>
    <dgm:pt modelId="{464F66DB-F50F-4FC0-9960-5E9914722959}" type="parTrans" cxnId="{8B8AA7F3-432C-4271-990B-EA1F78713A25}">
      <dgm:prSet/>
      <dgm:spPr/>
      <dgm:t>
        <a:bodyPr/>
        <a:lstStyle/>
        <a:p>
          <a:endParaRPr lang="en-US"/>
        </a:p>
      </dgm:t>
    </dgm:pt>
    <dgm:pt modelId="{3116EF65-2196-4E72-8E90-30B32060056F}" type="sibTrans" cxnId="{8B8AA7F3-432C-4271-990B-EA1F78713A25}">
      <dgm:prSet/>
      <dgm:spPr/>
      <dgm:t>
        <a:bodyPr/>
        <a:lstStyle/>
        <a:p>
          <a:endParaRPr lang="en-US"/>
        </a:p>
      </dgm:t>
    </dgm:pt>
    <dgm:pt modelId="{CC0018C3-B7AD-42B7-A1A2-7E6EB0586CC8}">
      <dgm:prSet custT="1"/>
      <dgm:spPr/>
      <dgm:t>
        <a:bodyPr/>
        <a:lstStyle/>
        <a:p>
          <a:r>
            <a:rPr lang="en-US" sz="2000" b="0" dirty="0"/>
            <a:t>Each of the model codes provides detailed guidelines for the protection of openings that expose fire escape stairs</a:t>
          </a:r>
        </a:p>
      </dgm:t>
    </dgm:pt>
    <dgm:pt modelId="{A281382C-687A-4023-923B-1F155BFD9594}" type="parTrans" cxnId="{7776A2D0-6F8C-44F6-B99B-4F361E1D75FE}">
      <dgm:prSet/>
      <dgm:spPr/>
      <dgm:t>
        <a:bodyPr/>
        <a:lstStyle/>
        <a:p>
          <a:endParaRPr lang="en-US"/>
        </a:p>
      </dgm:t>
    </dgm:pt>
    <dgm:pt modelId="{AE4293D8-5346-469C-92EA-74732253766B}" type="sibTrans" cxnId="{7776A2D0-6F8C-44F6-B99B-4F361E1D75FE}">
      <dgm:prSet/>
      <dgm:spPr/>
      <dgm:t>
        <a:bodyPr/>
        <a:lstStyle/>
        <a:p>
          <a:endParaRPr lang="en-US"/>
        </a:p>
      </dgm:t>
    </dgm:pt>
    <dgm:pt modelId="{688074BA-7F64-4855-908A-1D0F20BD8DD0}">
      <dgm:prSet phldrT="[Text]" custT="1"/>
      <dgm:spPr/>
      <dgm:t>
        <a:bodyPr/>
        <a:lstStyle/>
        <a:p>
          <a:r>
            <a:rPr lang="x-none" sz="2000" b="0" u="none" dirty="0"/>
            <a:t>To avoid trapping occupants, fire escape stairs must be exposed to the smallest number of door or window openings as possible</a:t>
          </a:r>
          <a:endParaRPr lang="en-US" sz="2000" b="0" dirty="0"/>
        </a:p>
      </dgm:t>
    </dgm:pt>
    <dgm:pt modelId="{95AAFB96-043A-4714-8C46-758A8A77A848}" type="parTrans" cxnId="{016754D6-2A5E-4F27-95BC-53FB1878EF70}">
      <dgm:prSet/>
      <dgm:spPr/>
      <dgm:t>
        <a:bodyPr/>
        <a:lstStyle/>
        <a:p>
          <a:endParaRPr lang="en-US"/>
        </a:p>
      </dgm:t>
    </dgm:pt>
    <dgm:pt modelId="{2061AFE7-B6B6-4BF5-9B2D-67A2B30571FD}" type="sibTrans" cxnId="{016754D6-2A5E-4F27-95BC-53FB1878EF70}">
      <dgm:prSet/>
      <dgm:spPr/>
      <dgm:t>
        <a:bodyPr/>
        <a:lstStyle/>
        <a:p>
          <a:endParaRPr lang="en-US"/>
        </a:p>
      </dgm:t>
    </dgm:pt>
    <dgm:pt modelId="{BD8BE1A4-8BD9-4A5A-9E5D-C79B07158D23}">
      <dgm:prSet custT="1"/>
      <dgm:spPr>
        <a:solidFill>
          <a:schemeClr val="accent6">
            <a:lumMod val="50000"/>
          </a:schemeClr>
        </a:solidFill>
      </dgm:spPr>
      <dgm:t>
        <a:bodyPr/>
        <a:lstStyle/>
        <a:p>
          <a:r>
            <a:rPr lang="en-US" sz="2000" b="0" dirty="0"/>
            <a:t>Windows</a:t>
          </a:r>
        </a:p>
      </dgm:t>
    </dgm:pt>
    <dgm:pt modelId="{FF94AD16-CBC7-4EAE-B8AF-4DEE1689D4B3}" type="parTrans" cxnId="{B172D7F1-A7A3-4934-BC46-A4CBD739F66A}">
      <dgm:prSet/>
      <dgm:spPr/>
      <dgm:t>
        <a:bodyPr/>
        <a:lstStyle/>
        <a:p>
          <a:endParaRPr lang="en-US"/>
        </a:p>
      </dgm:t>
    </dgm:pt>
    <dgm:pt modelId="{4D112A0A-0162-4121-B3E7-5C9F0624CFBB}" type="sibTrans" cxnId="{B172D7F1-A7A3-4934-BC46-A4CBD739F66A}">
      <dgm:prSet/>
      <dgm:spPr/>
      <dgm:t>
        <a:bodyPr/>
        <a:lstStyle/>
        <a:p>
          <a:endParaRPr lang="en-US"/>
        </a:p>
      </dgm:t>
    </dgm:pt>
    <dgm:pt modelId="{820E3645-9AC2-4DCD-8581-9E4A3BB96151}">
      <dgm:prSet custT="1"/>
      <dgm:spPr/>
      <dgm:t>
        <a:bodyPr/>
        <a:lstStyle/>
        <a:p>
          <a:r>
            <a:rPr lang="en-US" sz="2000" b="0" u="none" dirty="0"/>
            <a:t>When used for </a:t>
          </a:r>
          <a:r>
            <a:rPr lang="x-none" sz="2000" b="0" u="none" dirty="0"/>
            <a:t>this purpose</a:t>
          </a:r>
          <a:r>
            <a:rPr lang="en-US" sz="2000" b="0" u="none" dirty="0"/>
            <a:t>, they</a:t>
          </a:r>
          <a:r>
            <a:rPr lang="x-none" sz="2000" b="0" u="none" dirty="0"/>
            <a:t> must open with a minimum of effort, or, in some cases, open outward in a manner that does not obstruct the exit path</a:t>
          </a:r>
          <a:endParaRPr lang="en-US" sz="2000" b="0" dirty="0"/>
        </a:p>
      </dgm:t>
    </dgm:pt>
    <dgm:pt modelId="{B1B6A622-DD6B-4B46-ABDB-CD56F49A4470}" type="parTrans" cxnId="{52CFE3DE-0208-4A4A-8E14-F859165CEF76}">
      <dgm:prSet/>
      <dgm:spPr/>
      <dgm:t>
        <a:bodyPr/>
        <a:lstStyle/>
        <a:p>
          <a:endParaRPr lang="en-US"/>
        </a:p>
      </dgm:t>
    </dgm:pt>
    <dgm:pt modelId="{9D0AC7EB-65B3-42F0-9528-6E19EABBC5FC}" type="sibTrans" cxnId="{52CFE3DE-0208-4A4A-8E14-F859165CEF76}">
      <dgm:prSet/>
      <dgm:spPr/>
      <dgm:t>
        <a:bodyPr/>
        <a:lstStyle/>
        <a:p>
          <a:endParaRPr lang="en-US"/>
        </a:p>
      </dgm:t>
    </dgm:pt>
    <dgm:pt modelId="{F61D13F7-D526-4B8E-A7D3-4EC0508E5D45}">
      <dgm:prSet custT="1"/>
      <dgm:spPr/>
      <dgm:t>
        <a:bodyPr/>
        <a:lstStyle/>
        <a:p>
          <a:r>
            <a:rPr lang="en-US" sz="2000" b="0" dirty="0"/>
            <a:t>May be used as access to fire escapes in existing buildings if they meet certain criteria</a:t>
          </a:r>
        </a:p>
      </dgm:t>
    </dgm:pt>
    <dgm:pt modelId="{9BCFDA92-CF21-4DF1-9E8C-1F631229497F}" type="parTrans" cxnId="{E55890E2-EF76-40E1-B069-A0577AED17B3}">
      <dgm:prSet/>
      <dgm:spPr/>
      <dgm:t>
        <a:bodyPr/>
        <a:lstStyle/>
        <a:p>
          <a:endParaRPr lang="en-US"/>
        </a:p>
      </dgm:t>
    </dgm:pt>
    <dgm:pt modelId="{07B815C6-5B92-4312-AB4F-F3B0B57B6168}" type="sibTrans" cxnId="{E55890E2-EF76-40E1-B069-A0577AED17B3}">
      <dgm:prSet/>
      <dgm:spPr/>
      <dgm:t>
        <a:bodyPr/>
        <a:lstStyle/>
        <a:p>
          <a:endParaRPr lang="en-US"/>
        </a:p>
      </dgm:t>
    </dgm:pt>
    <dgm:pt modelId="{DD8EAA4B-985F-4A14-B616-75E4C2703240}" type="pres">
      <dgm:prSet presAssocID="{65C2136B-2E6D-4EA9-AE0E-38EE662C2FE5}" presName="linear" presStyleCnt="0">
        <dgm:presLayoutVars>
          <dgm:dir/>
          <dgm:animLvl val="lvl"/>
          <dgm:resizeHandles val="exact"/>
        </dgm:presLayoutVars>
      </dgm:prSet>
      <dgm:spPr/>
      <dgm:t>
        <a:bodyPr/>
        <a:lstStyle/>
        <a:p>
          <a:endParaRPr lang="en-US"/>
        </a:p>
      </dgm:t>
    </dgm:pt>
    <dgm:pt modelId="{A6089ED7-5C1F-4A93-A18F-E762C6A686D2}" type="pres">
      <dgm:prSet presAssocID="{B50E2431-9161-49DC-9605-69A74C6577C0}" presName="parentLin" presStyleCnt="0"/>
      <dgm:spPr/>
    </dgm:pt>
    <dgm:pt modelId="{7D80B825-3E6D-4587-99B9-B91732976EDD}" type="pres">
      <dgm:prSet presAssocID="{B50E2431-9161-49DC-9605-69A74C6577C0}" presName="parentLeftMargin" presStyleLbl="node1" presStyleIdx="0" presStyleCnt="2"/>
      <dgm:spPr/>
      <dgm:t>
        <a:bodyPr/>
        <a:lstStyle/>
        <a:p>
          <a:endParaRPr lang="en-US"/>
        </a:p>
      </dgm:t>
    </dgm:pt>
    <dgm:pt modelId="{C044374E-566F-4C11-BBB5-A0A6AF193F4E}" type="pres">
      <dgm:prSet presAssocID="{B50E2431-9161-49DC-9605-69A74C6577C0}" presName="parentText" presStyleLbl="node1" presStyleIdx="0" presStyleCnt="2">
        <dgm:presLayoutVars>
          <dgm:chMax val="0"/>
          <dgm:bulletEnabled val="1"/>
        </dgm:presLayoutVars>
      </dgm:prSet>
      <dgm:spPr/>
      <dgm:t>
        <a:bodyPr/>
        <a:lstStyle/>
        <a:p>
          <a:endParaRPr lang="en-US"/>
        </a:p>
      </dgm:t>
    </dgm:pt>
    <dgm:pt modelId="{95422CE6-8260-4CBA-ABD2-66340C1AF64D}" type="pres">
      <dgm:prSet presAssocID="{B50E2431-9161-49DC-9605-69A74C6577C0}" presName="negativeSpace" presStyleCnt="0"/>
      <dgm:spPr/>
    </dgm:pt>
    <dgm:pt modelId="{14E70A09-4360-4008-BF7A-E1AB65AF0EC7}" type="pres">
      <dgm:prSet presAssocID="{B50E2431-9161-49DC-9605-69A74C6577C0}" presName="childText" presStyleLbl="conFgAcc1" presStyleIdx="0" presStyleCnt="2">
        <dgm:presLayoutVars>
          <dgm:bulletEnabled val="1"/>
        </dgm:presLayoutVars>
      </dgm:prSet>
      <dgm:spPr/>
      <dgm:t>
        <a:bodyPr/>
        <a:lstStyle/>
        <a:p>
          <a:endParaRPr lang="en-US"/>
        </a:p>
      </dgm:t>
    </dgm:pt>
    <dgm:pt modelId="{3F07C920-E9E0-47F7-A397-0B7A07BBFCC4}" type="pres">
      <dgm:prSet presAssocID="{3116EF65-2196-4E72-8E90-30B32060056F}" presName="spaceBetweenRectangles" presStyleCnt="0"/>
      <dgm:spPr/>
    </dgm:pt>
    <dgm:pt modelId="{E10FCA2A-061B-4417-BA3E-1DB78C1C3889}" type="pres">
      <dgm:prSet presAssocID="{BD8BE1A4-8BD9-4A5A-9E5D-C79B07158D23}" presName="parentLin" presStyleCnt="0"/>
      <dgm:spPr/>
    </dgm:pt>
    <dgm:pt modelId="{1A128018-582C-4EE8-BB32-E85F5312551A}" type="pres">
      <dgm:prSet presAssocID="{BD8BE1A4-8BD9-4A5A-9E5D-C79B07158D23}" presName="parentLeftMargin" presStyleLbl="node1" presStyleIdx="0" presStyleCnt="2"/>
      <dgm:spPr/>
      <dgm:t>
        <a:bodyPr/>
        <a:lstStyle/>
        <a:p>
          <a:endParaRPr lang="en-US"/>
        </a:p>
      </dgm:t>
    </dgm:pt>
    <dgm:pt modelId="{7CF44575-B765-4C86-BD46-26ABC99806CC}" type="pres">
      <dgm:prSet presAssocID="{BD8BE1A4-8BD9-4A5A-9E5D-C79B07158D23}" presName="parentText" presStyleLbl="node1" presStyleIdx="1" presStyleCnt="2">
        <dgm:presLayoutVars>
          <dgm:chMax val="0"/>
          <dgm:bulletEnabled val="1"/>
        </dgm:presLayoutVars>
      </dgm:prSet>
      <dgm:spPr/>
      <dgm:t>
        <a:bodyPr/>
        <a:lstStyle/>
        <a:p>
          <a:endParaRPr lang="en-US"/>
        </a:p>
      </dgm:t>
    </dgm:pt>
    <dgm:pt modelId="{30627E1E-DEDE-431E-9F2A-EC46F15A9A8B}" type="pres">
      <dgm:prSet presAssocID="{BD8BE1A4-8BD9-4A5A-9E5D-C79B07158D23}" presName="negativeSpace" presStyleCnt="0"/>
      <dgm:spPr/>
    </dgm:pt>
    <dgm:pt modelId="{929761FB-1BFA-40B1-A7AF-010EA3AF2837}" type="pres">
      <dgm:prSet presAssocID="{BD8BE1A4-8BD9-4A5A-9E5D-C79B07158D23}" presName="childText" presStyleLbl="conFgAcc1" presStyleIdx="1" presStyleCnt="2">
        <dgm:presLayoutVars>
          <dgm:bulletEnabled val="1"/>
        </dgm:presLayoutVars>
      </dgm:prSet>
      <dgm:spPr/>
      <dgm:t>
        <a:bodyPr/>
        <a:lstStyle/>
        <a:p>
          <a:endParaRPr lang="en-US"/>
        </a:p>
      </dgm:t>
    </dgm:pt>
  </dgm:ptLst>
  <dgm:cxnLst>
    <dgm:cxn modelId="{7776A2D0-6F8C-44F6-B99B-4F361E1D75FE}" srcId="{B50E2431-9161-49DC-9605-69A74C6577C0}" destId="{CC0018C3-B7AD-42B7-A1A2-7E6EB0586CC8}" srcOrd="1" destOrd="0" parTransId="{A281382C-687A-4023-923B-1F155BFD9594}" sibTransId="{AE4293D8-5346-469C-92EA-74732253766B}"/>
    <dgm:cxn modelId="{E55890E2-EF76-40E1-B069-A0577AED17B3}" srcId="{BD8BE1A4-8BD9-4A5A-9E5D-C79B07158D23}" destId="{F61D13F7-D526-4B8E-A7D3-4EC0508E5D45}" srcOrd="0" destOrd="0" parTransId="{9BCFDA92-CF21-4DF1-9E8C-1F631229497F}" sibTransId="{07B815C6-5B92-4312-AB4F-F3B0B57B6168}"/>
    <dgm:cxn modelId="{9E8E2357-CF3E-4028-A2EA-4815217C4782}" type="presOf" srcId="{B50E2431-9161-49DC-9605-69A74C6577C0}" destId="{7D80B825-3E6D-4587-99B9-B91732976EDD}" srcOrd="0" destOrd="0" presId="urn:microsoft.com/office/officeart/2005/8/layout/list1"/>
    <dgm:cxn modelId="{AE970045-8142-4170-90BF-FE61584E5F3F}" type="presOf" srcId="{820E3645-9AC2-4DCD-8581-9E4A3BB96151}" destId="{929761FB-1BFA-40B1-A7AF-010EA3AF2837}" srcOrd="0" destOrd="1" presId="urn:microsoft.com/office/officeart/2005/8/layout/list1"/>
    <dgm:cxn modelId="{B172D7F1-A7A3-4934-BC46-A4CBD739F66A}" srcId="{65C2136B-2E6D-4EA9-AE0E-38EE662C2FE5}" destId="{BD8BE1A4-8BD9-4A5A-9E5D-C79B07158D23}" srcOrd="1" destOrd="0" parTransId="{FF94AD16-CBC7-4EAE-B8AF-4DEE1689D4B3}" sibTransId="{4D112A0A-0162-4121-B3E7-5C9F0624CFBB}"/>
    <dgm:cxn modelId="{915E2087-F60F-49DB-A851-B260E8667CE4}" type="presOf" srcId="{B50E2431-9161-49DC-9605-69A74C6577C0}" destId="{C044374E-566F-4C11-BBB5-A0A6AF193F4E}" srcOrd="1" destOrd="0" presId="urn:microsoft.com/office/officeart/2005/8/layout/list1"/>
    <dgm:cxn modelId="{CD00A7BB-F10F-4A73-A911-C8F2D732F7EC}" type="presOf" srcId="{65C2136B-2E6D-4EA9-AE0E-38EE662C2FE5}" destId="{DD8EAA4B-985F-4A14-B616-75E4C2703240}" srcOrd="0" destOrd="0" presId="urn:microsoft.com/office/officeart/2005/8/layout/list1"/>
    <dgm:cxn modelId="{016754D6-2A5E-4F27-95BC-53FB1878EF70}" srcId="{B50E2431-9161-49DC-9605-69A74C6577C0}" destId="{688074BA-7F64-4855-908A-1D0F20BD8DD0}" srcOrd="0" destOrd="0" parTransId="{95AAFB96-043A-4714-8C46-758A8A77A848}" sibTransId="{2061AFE7-B6B6-4BF5-9B2D-67A2B30571FD}"/>
    <dgm:cxn modelId="{0EFB4683-178A-45AC-8CDE-98BD04CC32AA}" type="presOf" srcId="{BD8BE1A4-8BD9-4A5A-9E5D-C79B07158D23}" destId="{7CF44575-B765-4C86-BD46-26ABC99806CC}" srcOrd="1" destOrd="0" presId="urn:microsoft.com/office/officeart/2005/8/layout/list1"/>
    <dgm:cxn modelId="{5D404530-33DF-47C9-9025-6237C55529D0}" type="presOf" srcId="{688074BA-7F64-4855-908A-1D0F20BD8DD0}" destId="{14E70A09-4360-4008-BF7A-E1AB65AF0EC7}" srcOrd="0" destOrd="0" presId="urn:microsoft.com/office/officeart/2005/8/layout/list1"/>
    <dgm:cxn modelId="{52CFE3DE-0208-4A4A-8E14-F859165CEF76}" srcId="{BD8BE1A4-8BD9-4A5A-9E5D-C79B07158D23}" destId="{820E3645-9AC2-4DCD-8581-9E4A3BB96151}" srcOrd="1" destOrd="0" parTransId="{B1B6A622-DD6B-4B46-ABDB-CD56F49A4470}" sibTransId="{9D0AC7EB-65B3-42F0-9528-6E19EABBC5FC}"/>
    <dgm:cxn modelId="{1DC94A80-CD8F-4E8C-A154-DEA20A0B8C8A}" type="presOf" srcId="{CC0018C3-B7AD-42B7-A1A2-7E6EB0586CC8}" destId="{14E70A09-4360-4008-BF7A-E1AB65AF0EC7}" srcOrd="0" destOrd="1" presId="urn:microsoft.com/office/officeart/2005/8/layout/list1"/>
    <dgm:cxn modelId="{8B8AA7F3-432C-4271-990B-EA1F78713A25}" srcId="{65C2136B-2E6D-4EA9-AE0E-38EE662C2FE5}" destId="{B50E2431-9161-49DC-9605-69A74C6577C0}" srcOrd="0" destOrd="0" parTransId="{464F66DB-F50F-4FC0-9960-5E9914722959}" sibTransId="{3116EF65-2196-4E72-8E90-30B32060056F}"/>
    <dgm:cxn modelId="{4A6C81C6-1CD6-4FEC-A61F-021A9BB20BE2}" type="presOf" srcId="{F61D13F7-D526-4B8E-A7D3-4EC0508E5D45}" destId="{929761FB-1BFA-40B1-A7AF-010EA3AF2837}" srcOrd="0" destOrd="0" presId="urn:microsoft.com/office/officeart/2005/8/layout/list1"/>
    <dgm:cxn modelId="{8C92D73E-CBF5-477E-BE3E-FC05A7F23B7F}" type="presOf" srcId="{BD8BE1A4-8BD9-4A5A-9E5D-C79B07158D23}" destId="{1A128018-582C-4EE8-BB32-E85F5312551A}" srcOrd="0" destOrd="0" presId="urn:microsoft.com/office/officeart/2005/8/layout/list1"/>
    <dgm:cxn modelId="{E4FBBAD0-DB8F-44F4-8ABD-2E8DA5A2ABF5}" type="presParOf" srcId="{DD8EAA4B-985F-4A14-B616-75E4C2703240}" destId="{A6089ED7-5C1F-4A93-A18F-E762C6A686D2}" srcOrd="0" destOrd="0" presId="urn:microsoft.com/office/officeart/2005/8/layout/list1"/>
    <dgm:cxn modelId="{5C8C14A5-968C-4368-BE04-36CDFB753ECE}" type="presParOf" srcId="{A6089ED7-5C1F-4A93-A18F-E762C6A686D2}" destId="{7D80B825-3E6D-4587-99B9-B91732976EDD}" srcOrd="0" destOrd="0" presId="urn:microsoft.com/office/officeart/2005/8/layout/list1"/>
    <dgm:cxn modelId="{546F7463-CA4B-4B33-B47D-A4025CB9195D}" type="presParOf" srcId="{A6089ED7-5C1F-4A93-A18F-E762C6A686D2}" destId="{C044374E-566F-4C11-BBB5-A0A6AF193F4E}" srcOrd="1" destOrd="0" presId="urn:microsoft.com/office/officeart/2005/8/layout/list1"/>
    <dgm:cxn modelId="{C7EC5B20-081A-4CB0-AB17-BE66AFC561E2}" type="presParOf" srcId="{DD8EAA4B-985F-4A14-B616-75E4C2703240}" destId="{95422CE6-8260-4CBA-ABD2-66340C1AF64D}" srcOrd="1" destOrd="0" presId="urn:microsoft.com/office/officeart/2005/8/layout/list1"/>
    <dgm:cxn modelId="{09ED0FCE-A0FE-4462-BFBD-41FABD933701}" type="presParOf" srcId="{DD8EAA4B-985F-4A14-B616-75E4C2703240}" destId="{14E70A09-4360-4008-BF7A-E1AB65AF0EC7}" srcOrd="2" destOrd="0" presId="urn:microsoft.com/office/officeart/2005/8/layout/list1"/>
    <dgm:cxn modelId="{104A5491-10F6-4465-9C45-268D541988C7}" type="presParOf" srcId="{DD8EAA4B-985F-4A14-B616-75E4C2703240}" destId="{3F07C920-E9E0-47F7-A397-0B7A07BBFCC4}" srcOrd="3" destOrd="0" presId="urn:microsoft.com/office/officeart/2005/8/layout/list1"/>
    <dgm:cxn modelId="{E03CA93A-412A-4FCF-AF48-133B70FA3177}" type="presParOf" srcId="{DD8EAA4B-985F-4A14-B616-75E4C2703240}" destId="{E10FCA2A-061B-4417-BA3E-1DB78C1C3889}" srcOrd="4" destOrd="0" presId="urn:microsoft.com/office/officeart/2005/8/layout/list1"/>
    <dgm:cxn modelId="{17724615-6199-4E92-AE20-680EE37F301D}" type="presParOf" srcId="{E10FCA2A-061B-4417-BA3E-1DB78C1C3889}" destId="{1A128018-582C-4EE8-BB32-E85F5312551A}" srcOrd="0" destOrd="0" presId="urn:microsoft.com/office/officeart/2005/8/layout/list1"/>
    <dgm:cxn modelId="{41BF8F4A-2EA0-4890-B9A3-5F0BA176C371}" type="presParOf" srcId="{E10FCA2A-061B-4417-BA3E-1DB78C1C3889}" destId="{7CF44575-B765-4C86-BD46-26ABC99806CC}" srcOrd="1" destOrd="0" presId="urn:microsoft.com/office/officeart/2005/8/layout/list1"/>
    <dgm:cxn modelId="{9F9A57E9-8816-439E-BDB5-45FCF158F3D0}" type="presParOf" srcId="{DD8EAA4B-985F-4A14-B616-75E4C2703240}" destId="{30627E1E-DEDE-431E-9F2A-EC46F15A9A8B}" srcOrd="5" destOrd="0" presId="urn:microsoft.com/office/officeart/2005/8/layout/list1"/>
    <dgm:cxn modelId="{E6B8A092-0289-4C04-9DC1-DF6EB03983C5}" type="presParOf" srcId="{DD8EAA4B-985F-4A14-B616-75E4C2703240}" destId="{929761FB-1BFA-40B1-A7AF-010EA3AF283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65C2136B-2E6D-4EA9-AE0E-38EE662C2FE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50E2431-9161-49DC-9605-69A74C6577C0}">
      <dgm:prSet phldrT="[Text]" custT="1"/>
      <dgm:spPr>
        <a:solidFill>
          <a:schemeClr val="accent6">
            <a:lumMod val="50000"/>
          </a:schemeClr>
        </a:solidFill>
      </dgm:spPr>
      <dgm:t>
        <a:bodyPr/>
        <a:lstStyle/>
        <a:p>
          <a:r>
            <a:rPr lang="x-none" sz="2000" b="0" u="none" dirty="0"/>
            <a:t>Access to </a:t>
          </a:r>
          <a:r>
            <a:rPr lang="x-none" sz="2000" b="0" u="none" dirty="0" smtClean="0"/>
            <a:t>stairs </a:t>
          </a:r>
          <a:r>
            <a:rPr lang="x-none" sz="2000" b="0" u="none" dirty="0"/>
            <a:t>must be directly from a balcony, landing, or platform</a:t>
          </a:r>
          <a:endParaRPr lang="en-US" sz="2000" b="0" dirty="0"/>
        </a:p>
      </dgm:t>
    </dgm:pt>
    <dgm:pt modelId="{464F66DB-F50F-4FC0-9960-5E9914722959}" type="parTrans" cxnId="{8B8AA7F3-432C-4271-990B-EA1F78713A25}">
      <dgm:prSet/>
      <dgm:spPr/>
      <dgm:t>
        <a:bodyPr/>
        <a:lstStyle/>
        <a:p>
          <a:endParaRPr lang="en-US"/>
        </a:p>
      </dgm:t>
    </dgm:pt>
    <dgm:pt modelId="{3116EF65-2196-4E72-8E90-30B32060056F}" type="sibTrans" cxnId="{8B8AA7F3-432C-4271-990B-EA1F78713A25}">
      <dgm:prSet/>
      <dgm:spPr/>
      <dgm:t>
        <a:bodyPr/>
        <a:lstStyle/>
        <a:p>
          <a:endParaRPr lang="en-US"/>
        </a:p>
      </dgm:t>
    </dgm:pt>
    <dgm:pt modelId="{29E5D964-EC9B-4869-A238-3A18F08A8F91}">
      <dgm:prSet custT="1"/>
      <dgm:spPr>
        <a:solidFill>
          <a:schemeClr val="accent6">
            <a:lumMod val="50000"/>
          </a:schemeClr>
        </a:solidFill>
      </dgm:spPr>
      <dgm:t>
        <a:bodyPr/>
        <a:lstStyle/>
        <a:p>
          <a:r>
            <a:rPr lang="en-US" sz="2000" b="0" u="none" dirty="0" smtClean="0"/>
            <a:t>L</a:t>
          </a:r>
          <a:r>
            <a:rPr lang="x-none" sz="2000" b="0" u="none" dirty="0" smtClean="0"/>
            <a:t>adders </a:t>
          </a:r>
          <a:r>
            <a:rPr lang="x-none" sz="2000" b="0" u="none" dirty="0"/>
            <a:t>only allowed for limited purposes if approved by the AHJ</a:t>
          </a:r>
          <a:endParaRPr lang="en-US" sz="2000" b="0" u="none" dirty="0"/>
        </a:p>
      </dgm:t>
    </dgm:pt>
    <dgm:pt modelId="{534DB89E-0E9D-4112-9BAE-3B0E99DA02EE}" type="parTrans" cxnId="{C6874D37-B023-42A6-9FBC-83D5742FA865}">
      <dgm:prSet/>
      <dgm:spPr/>
      <dgm:t>
        <a:bodyPr/>
        <a:lstStyle/>
        <a:p>
          <a:endParaRPr lang="en-US"/>
        </a:p>
      </dgm:t>
    </dgm:pt>
    <dgm:pt modelId="{ED33B0AD-1DC9-40B0-BDF8-4B8B3342AE30}" type="sibTrans" cxnId="{C6874D37-B023-42A6-9FBC-83D5742FA865}">
      <dgm:prSet/>
      <dgm:spPr/>
      <dgm:t>
        <a:bodyPr/>
        <a:lstStyle/>
        <a:p>
          <a:endParaRPr lang="en-US"/>
        </a:p>
      </dgm:t>
    </dgm:pt>
    <dgm:pt modelId="{DF735E5D-5843-4B53-98CD-1CD781251D57}">
      <dgm:prSet custT="1"/>
      <dgm:spPr>
        <a:solidFill>
          <a:schemeClr val="accent6">
            <a:lumMod val="50000"/>
          </a:schemeClr>
        </a:solidFill>
      </dgm:spPr>
      <dgm:t>
        <a:bodyPr/>
        <a:lstStyle/>
        <a:p>
          <a:r>
            <a:rPr lang="en-US" sz="2000" b="0" u="none" dirty="0" smtClean="0"/>
            <a:t>S</a:t>
          </a:r>
          <a:r>
            <a:rPr lang="x-none" sz="2000" b="0" u="none" dirty="0" smtClean="0"/>
            <a:t>lides</a:t>
          </a:r>
          <a:r>
            <a:rPr lang="x-none" sz="2000" b="0" u="none" dirty="0"/>
            <a:t>, also called slidescapes, may be used as </a:t>
          </a:r>
          <a:r>
            <a:rPr lang="x-none" sz="2000" b="0" u="none" dirty="0" smtClean="0"/>
            <a:t>ameans </a:t>
          </a:r>
          <a:r>
            <a:rPr lang="x-none" sz="2000" b="0" u="none" dirty="0"/>
            <a:t>of egress where </a:t>
          </a:r>
          <a:r>
            <a:rPr lang="x-none" sz="2000" b="0" u="none" dirty="0" smtClean="0"/>
            <a:t>authorized</a:t>
          </a:r>
          <a:endParaRPr lang="en-US" sz="2000" b="0" u="none" dirty="0"/>
        </a:p>
      </dgm:t>
    </dgm:pt>
    <dgm:pt modelId="{852626EA-EFF6-4CFB-ADAE-E413044C9814}" type="parTrans" cxnId="{30853F15-6317-4A7B-9144-B31CBE47E9D9}">
      <dgm:prSet/>
      <dgm:spPr/>
      <dgm:t>
        <a:bodyPr/>
        <a:lstStyle/>
        <a:p>
          <a:endParaRPr lang="en-US"/>
        </a:p>
      </dgm:t>
    </dgm:pt>
    <dgm:pt modelId="{A4A7A5FB-29B4-4135-B467-62AD34BE524D}" type="sibTrans" cxnId="{30853F15-6317-4A7B-9144-B31CBE47E9D9}">
      <dgm:prSet/>
      <dgm:spPr/>
      <dgm:t>
        <a:bodyPr/>
        <a:lstStyle/>
        <a:p>
          <a:endParaRPr lang="en-US"/>
        </a:p>
      </dgm:t>
    </dgm:pt>
    <dgm:pt modelId="{63B17B57-8FF7-4FEB-BA80-201F58B08643}">
      <dgm:prSet custT="1"/>
      <dgm:spPr>
        <a:solidFill>
          <a:schemeClr val="accent6">
            <a:lumMod val="50000"/>
          </a:schemeClr>
        </a:solidFill>
      </dgm:spPr>
      <dgm:t>
        <a:bodyPr/>
        <a:lstStyle/>
        <a:p>
          <a:r>
            <a:rPr lang="en-US" sz="2000" b="0" u="none" dirty="0" smtClean="0"/>
            <a:t>M</a:t>
          </a:r>
          <a:r>
            <a:rPr lang="x-none" sz="2000" b="0" u="none" dirty="0" smtClean="0"/>
            <a:t>ust </a:t>
          </a:r>
          <a:r>
            <a:rPr lang="x-none" sz="2000" b="0" u="none" dirty="0"/>
            <a:t>be of an approved type and rated at one exit unit per slide with a rated capacity of 60 persons</a:t>
          </a:r>
          <a:endParaRPr lang="en-US" sz="2000" b="0" u="none" dirty="0"/>
        </a:p>
      </dgm:t>
    </dgm:pt>
    <dgm:pt modelId="{5768C810-6776-4566-950B-8C888D9357B5}" type="parTrans" cxnId="{C131AD67-50E6-4AD0-B1BF-655AD3170EEE}">
      <dgm:prSet/>
      <dgm:spPr/>
      <dgm:t>
        <a:bodyPr/>
        <a:lstStyle/>
        <a:p>
          <a:endParaRPr lang="en-US"/>
        </a:p>
      </dgm:t>
    </dgm:pt>
    <dgm:pt modelId="{6C2C0F7A-7FCE-4A4B-A514-F77B664AD9CA}" type="sibTrans" cxnId="{C131AD67-50E6-4AD0-B1BF-655AD3170EEE}">
      <dgm:prSet/>
      <dgm:spPr/>
      <dgm:t>
        <a:bodyPr/>
        <a:lstStyle/>
        <a:p>
          <a:endParaRPr lang="en-US"/>
        </a:p>
      </dgm:t>
    </dgm:pt>
    <dgm:pt modelId="{9A163C00-9306-4650-A42C-F57CE0BB488B}" type="pres">
      <dgm:prSet presAssocID="{65C2136B-2E6D-4EA9-AE0E-38EE662C2FE5}" presName="linear" presStyleCnt="0">
        <dgm:presLayoutVars>
          <dgm:animLvl val="lvl"/>
          <dgm:resizeHandles val="exact"/>
        </dgm:presLayoutVars>
      </dgm:prSet>
      <dgm:spPr/>
      <dgm:t>
        <a:bodyPr/>
        <a:lstStyle/>
        <a:p>
          <a:endParaRPr lang="en-US"/>
        </a:p>
      </dgm:t>
    </dgm:pt>
    <dgm:pt modelId="{4D50B544-2DFA-4E7B-B4C4-9201A8C3765B}" type="pres">
      <dgm:prSet presAssocID="{B50E2431-9161-49DC-9605-69A74C6577C0}" presName="parentText" presStyleLbl="node1" presStyleIdx="0" presStyleCnt="4" custScaleY="123014">
        <dgm:presLayoutVars>
          <dgm:chMax val="0"/>
          <dgm:bulletEnabled val="1"/>
        </dgm:presLayoutVars>
      </dgm:prSet>
      <dgm:spPr/>
      <dgm:t>
        <a:bodyPr/>
        <a:lstStyle/>
        <a:p>
          <a:endParaRPr lang="en-US"/>
        </a:p>
      </dgm:t>
    </dgm:pt>
    <dgm:pt modelId="{767013B9-54A6-4E56-8826-33E7AD27935E}" type="pres">
      <dgm:prSet presAssocID="{3116EF65-2196-4E72-8E90-30B32060056F}" presName="spacer" presStyleCnt="0"/>
      <dgm:spPr/>
    </dgm:pt>
    <dgm:pt modelId="{C6191AF2-0C13-4F4F-AC67-097279F8B3D9}" type="pres">
      <dgm:prSet presAssocID="{29E5D964-EC9B-4869-A238-3A18F08A8F91}" presName="parentText" presStyleLbl="node1" presStyleIdx="1" presStyleCnt="4">
        <dgm:presLayoutVars>
          <dgm:chMax val="0"/>
          <dgm:bulletEnabled val="1"/>
        </dgm:presLayoutVars>
      </dgm:prSet>
      <dgm:spPr/>
      <dgm:t>
        <a:bodyPr/>
        <a:lstStyle/>
        <a:p>
          <a:endParaRPr lang="en-US"/>
        </a:p>
      </dgm:t>
    </dgm:pt>
    <dgm:pt modelId="{5BA58675-08B1-4D1D-B609-B79506D2E607}" type="pres">
      <dgm:prSet presAssocID="{ED33B0AD-1DC9-40B0-BDF8-4B8B3342AE30}" presName="spacer" presStyleCnt="0"/>
      <dgm:spPr/>
    </dgm:pt>
    <dgm:pt modelId="{5EAC595D-1BBD-4254-953D-1396A47C7708}" type="pres">
      <dgm:prSet presAssocID="{DF735E5D-5843-4B53-98CD-1CD781251D57}" presName="parentText" presStyleLbl="node1" presStyleIdx="2" presStyleCnt="4">
        <dgm:presLayoutVars>
          <dgm:chMax val="0"/>
          <dgm:bulletEnabled val="1"/>
        </dgm:presLayoutVars>
      </dgm:prSet>
      <dgm:spPr/>
      <dgm:t>
        <a:bodyPr/>
        <a:lstStyle/>
        <a:p>
          <a:endParaRPr lang="en-US"/>
        </a:p>
      </dgm:t>
    </dgm:pt>
    <dgm:pt modelId="{B8D12687-0CE7-4421-A6E5-155F224958CC}" type="pres">
      <dgm:prSet presAssocID="{A4A7A5FB-29B4-4135-B467-62AD34BE524D}" presName="spacer" presStyleCnt="0"/>
      <dgm:spPr/>
    </dgm:pt>
    <dgm:pt modelId="{7362E812-8F7D-41CC-AF20-93E6DA5FE698}" type="pres">
      <dgm:prSet presAssocID="{63B17B57-8FF7-4FEB-BA80-201F58B08643}" presName="parentText" presStyleLbl="node1" presStyleIdx="3" presStyleCnt="4">
        <dgm:presLayoutVars>
          <dgm:chMax val="0"/>
          <dgm:bulletEnabled val="1"/>
        </dgm:presLayoutVars>
      </dgm:prSet>
      <dgm:spPr/>
      <dgm:t>
        <a:bodyPr/>
        <a:lstStyle/>
        <a:p>
          <a:endParaRPr lang="en-US"/>
        </a:p>
      </dgm:t>
    </dgm:pt>
  </dgm:ptLst>
  <dgm:cxnLst>
    <dgm:cxn modelId="{C131AD67-50E6-4AD0-B1BF-655AD3170EEE}" srcId="{65C2136B-2E6D-4EA9-AE0E-38EE662C2FE5}" destId="{63B17B57-8FF7-4FEB-BA80-201F58B08643}" srcOrd="3" destOrd="0" parTransId="{5768C810-6776-4566-950B-8C888D9357B5}" sibTransId="{6C2C0F7A-7FCE-4A4B-A514-F77B664AD9CA}"/>
    <dgm:cxn modelId="{7C48C4A1-13F0-4F20-A56C-B47DF5D6C223}" type="presOf" srcId="{29E5D964-EC9B-4869-A238-3A18F08A8F91}" destId="{C6191AF2-0C13-4F4F-AC67-097279F8B3D9}" srcOrd="0" destOrd="0" presId="urn:microsoft.com/office/officeart/2005/8/layout/vList2"/>
    <dgm:cxn modelId="{8B8AA7F3-432C-4271-990B-EA1F78713A25}" srcId="{65C2136B-2E6D-4EA9-AE0E-38EE662C2FE5}" destId="{B50E2431-9161-49DC-9605-69A74C6577C0}" srcOrd="0" destOrd="0" parTransId="{464F66DB-F50F-4FC0-9960-5E9914722959}" sibTransId="{3116EF65-2196-4E72-8E90-30B32060056F}"/>
    <dgm:cxn modelId="{81BD0B49-FA20-4B0B-B125-EBCC2E214713}" type="presOf" srcId="{65C2136B-2E6D-4EA9-AE0E-38EE662C2FE5}" destId="{9A163C00-9306-4650-A42C-F57CE0BB488B}" srcOrd="0" destOrd="0" presId="urn:microsoft.com/office/officeart/2005/8/layout/vList2"/>
    <dgm:cxn modelId="{C6874D37-B023-42A6-9FBC-83D5742FA865}" srcId="{65C2136B-2E6D-4EA9-AE0E-38EE662C2FE5}" destId="{29E5D964-EC9B-4869-A238-3A18F08A8F91}" srcOrd="1" destOrd="0" parTransId="{534DB89E-0E9D-4112-9BAE-3B0E99DA02EE}" sibTransId="{ED33B0AD-1DC9-40B0-BDF8-4B8B3342AE30}"/>
    <dgm:cxn modelId="{30853F15-6317-4A7B-9144-B31CBE47E9D9}" srcId="{65C2136B-2E6D-4EA9-AE0E-38EE662C2FE5}" destId="{DF735E5D-5843-4B53-98CD-1CD781251D57}" srcOrd="2" destOrd="0" parTransId="{852626EA-EFF6-4CFB-ADAE-E413044C9814}" sibTransId="{A4A7A5FB-29B4-4135-B467-62AD34BE524D}"/>
    <dgm:cxn modelId="{4218986F-C2B7-44CE-9633-00A52D397563}" type="presOf" srcId="{DF735E5D-5843-4B53-98CD-1CD781251D57}" destId="{5EAC595D-1BBD-4254-953D-1396A47C7708}" srcOrd="0" destOrd="0" presId="urn:microsoft.com/office/officeart/2005/8/layout/vList2"/>
    <dgm:cxn modelId="{4B8AE49F-E1B0-485B-9601-C2EBC0021B38}" type="presOf" srcId="{63B17B57-8FF7-4FEB-BA80-201F58B08643}" destId="{7362E812-8F7D-41CC-AF20-93E6DA5FE698}" srcOrd="0" destOrd="0" presId="urn:microsoft.com/office/officeart/2005/8/layout/vList2"/>
    <dgm:cxn modelId="{3C9F34D8-3187-4ABE-B4A6-B3112715F7B8}" type="presOf" srcId="{B50E2431-9161-49DC-9605-69A74C6577C0}" destId="{4D50B544-2DFA-4E7B-B4C4-9201A8C3765B}" srcOrd="0" destOrd="0" presId="urn:microsoft.com/office/officeart/2005/8/layout/vList2"/>
    <dgm:cxn modelId="{EFD0D8C3-B557-4FD8-9D3A-8F7C8C0D8E77}" type="presParOf" srcId="{9A163C00-9306-4650-A42C-F57CE0BB488B}" destId="{4D50B544-2DFA-4E7B-B4C4-9201A8C3765B}" srcOrd="0" destOrd="0" presId="urn:microsoft.com/office/officeart/2005/8/layout/vList2"/>
    <dgm:cxn modelId="{F7714AF2-F3B8-4C9E-AACC-5CDA0052E163}" type="presParOf" srcId="{9A163C00-9306-4650-A42C-F57CE0BB488B}" destId="{767013B9-54A6-4E56-8826-33E7AD27935E}" srcOrd="1" destOrd="0" presId="urn:microsoft.com/office/officeart/2005/8/layout/vList2"/>
    <dgm:cxn modelId="{FA1EC440-2FAF-43DC-A2F2-194EAEA37A06}" type="presParOf" srcId="{9A163C00-9306-4650-A42C-F57CE0BB488B}" destId="{C6191AF2-0C13-4F4F-AC67-097279F8B3D9}" srcOrd="2" destOrd="0" presId="urn:microsoft.com/office/officeart/2005/8/layout/vList2"/>
    <dgm:cxn modelId="{8E21E849-912A-4B5F-B612-E7C936AF11AA}" type="presParOf" srcId="{9A163C00-9306-4650-A42C-F57CE0BB488B}" destId="{5BA58675-08B1-4D1D-B609-B79506D2E607}" srcOrd="3" destOrd="0" presId="urn:microsoft.com/office/officeart/2005/8/layout/vList2"/>
    <dgm:cxn modelId="{465424C2-C3B1-4777-AABF-B0AE98B01515}" type="presParOf" srcId="{9A163C00-9306-4650-A42C-F57CE0BB488B}" destId="{5EAC595D-1BBD-4254-953D-1396A47C7708}" srcOrd="4" destOrd="0" presId="urn:microsoft.com/office/officeart/2005/8/layout/vList2"/>
    <dgm:cxn modelId="{61BB4D23-CE49-46BC-9BE4-08E26267A5C7}" type="presParOf" srcId="{9A163C00-9306-4650-A42C-F57CE0BB488B}" destId="{B8D12687-0CE7-4421-A6E5-155F224958CC}" srcOrd="5" destOrd="0" presId="urn:microsoft.com/office/officeart/2005/8/layout/vList2"/>
    <dgm:cxn modelId="{7EDD793A-0570-426A-AD64-4D04F65E347C}" type="presParOf" srcId="{9A163C00-9306-4650-A42C-F57CE0BB488B}" destId="{7362E812-8F7D-41CC-AF20-93E6DA5FE69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5C2136B-2E6D-4EA9-AE0E-38EE662C2FE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50E2431-9161-49DC-9605-69A74C6577C0}">
      <dgm:prSet phldrT="[Text]" custT="1"/>
      <dgm:spPr/>
      <dgm:t>
        <a:bodyPr/>
        <a:lstStyle/>
        <a:p>
          <a:r>
            <a:rPr lang="x-none" sz="2400" b="0" u="none" dirty="0"/>
            <a:t>When codes require exit illumination, the illumination must be continuous during periods of occupancy</a:t>
          </a:r>
          <a:endParaRPr lang="en-US" sz="2400" b="0" dirty="0"/>
        </a:p>
      </dgm:t>
    </dgm:pt>
    <dgm:pt modelId="{464F66DB-F50F-4FC0-9960-5E9914722959}" type="parTrans" cxnId="{8B8AA7F3-432C-4271-990B-EA1F78713A25}">
      <dgm:prSet/>
      <dgm:spPr/>
      <dgm:t>
        <a:bodyPr/>
        <a:lstStyle/>
        <a:p>
          <a:endParaRPr lang="en-US"/>
        </a:p>
      </dgm:t>
    </dgm:pt>
    <dgm:pt modelId="{3116EF65-2196-4E72-8E90-30B32060056F}" type="sibTrans" cxnId="{8B8AA7F3-432C-4271-990B-EA1F78713A25}">
      <dgm:prSet/>
      <dgm:spPr/>
      <dgm:t>
        <a:bodyPr/>
        <a:lstStyle/>
        <a:p>
          <a:endParaRPr lang="en-US"/>
        </a:p>
      </dgm:t>
    </dgm:pt>
    <dgm:pt modelId="{E0944DAC-9883-4BC4-8872-677DDFCC1F61}">
      <dgm:prSet custT="1"/>
      <dgm:spPr/>
      <dgm:t>
        <a:bodyPr/>
        <a:lstStyle/>
        <a:p>
          <a:r>
            <a:rPr lang="en-US" sz="2400" b="0" u="none" dirty="0"/>
            <a:t>I</a:t>
          </a:r>
          <a:r>
            <a:rPr lang="x-none" sz="2400" b="0" u="none" dirty="0"/>
            <a:t>f a single lighting unit such as a bulb fails, the other lights must continue to function so the area is not left in darkness</a:t>
          </a:r>
          <a:endParaRPr lang="en-US" sz="2400" b="0" u="none" dirty="0"/>
        </a:p>
      </dgm:t>
    </dgm:pt>
    <dgm:pt modelId="{546B5248-6395-4B4E-873E-18EC90B697C2}" type="parTrans" cxnId="{07CA68DC-202E-49F5-B902-3C91D1B484D9}">
      <dgm:prSet/>
      <dgm:spPr/>
      <dgm:t>
        <a:bodyPr/>
        <a:lstStyle/>
        <a:p>
          <a:endParaRPr lang="en-US"/>
        </a:p>
      </dgm:t>
    </dgm:pt>
    <dgm:pt modelId="{DCDAE830-EE35-44F5-8F64-1F66E62C7CBF}" type="sibTrans" cxnId="{07CA68DC-202E-49F5-B902-3C91D1B484D9}">
      <dgm:prSet/>
      <dgm:spPr/>
      <dgm:t>
        <a:bodyPr/>
        <a:lstStyle/>
        <a:p>
          <a:endParaRPr lang="en-US"/>
        </a:p>
      </dgm:t>
    </dgm:pt>
    <dgm:pt modelId="{26039D99-85BA-4493-872F-B8531E3C6D9A}">
      <dgm:prSet custT="1"/>
      <dgm:spPr>
        <a:solidFill>
          <a:schemeClr val="accent6">
            <a:lumMod val="50000"/>
          </a:schemeClr>
        </a:solidFill>
      </dgm:spPr>
      <dgm:t>
        <a:bodyPr/>
        <a:lstStyle/>
        <a:p>
          <a:r>
            <a:rPr lang="x-none" sz="2400" b="0" u="none" dirty="0"/>
            <a:t>Battery-operated units may not be used for primary exit illumination but instead as backup supplies</a:t>
          </a:r>
          <a:endParaRPr lang="en-US" sz="2400" b="0" u="none" dirty="0"/>
        </a:p>
      </dgm:t>
    </dgm:pt>
    <dgm:pt modelId="{C5E31690-AEDF-40ED-AF30-03AB405E8D90}" type="parTrans" cxnId="{DEDEB5F8-5A7B-4CD8-ABAC-1A6220035036}">
      <dgm:prSet/>
      <dgm:spPr/>
      <dgm:t>
        <a:bodyPr/>
        <a:lstStyle/>
        <a:p>
          <a:endParaRPr lang="en-US"/>
        </a:p>
      </dgm:t>
    </dgm:pt>
    <dgm:pt modelId="{9F8CF758-5D92-4107-B79B-C4E19B49C767}" type="sibTrans" cxnId="{DEDEB5F8-5A7B-4CD8-ABAC-1A6220035036}">
      <dgm:prSet/>
      <dgm:spPr/>
      <dgm:t>
        <a:bodyPr/>
        <a:lstStyle/>
        <a:p>
          <a:endParaRPr lang="en-US"/>
        </a:p>
      </dgm:t>
    </dgm:pt>
    <dgm:pt modelId="{9A163C00-9306-4650-A42C-F57CE0BB488B}" type="pres">
      <dgm:prSet presAssocID="{65C2136B-2E6D-4EA9-AE0E-38EE662C2FE5}" presName="linear" presStyleCnt="0">
        <dgm:presLayoutVars>
          <dgm:animLvl val="lvl"/>
          <dgm:resizeHandles val="exact"/>
        </dgm:presLayoutVars>
      </dgm:prSet>
      <dgm:spPr/>
      <dgm:t>
        <a:bodyPr/>
        <a:lstStyle/>
        <a:p>
          <a:endParaRPr lang="en-US"/>
        </a:p>
      </dgm:t>
    </dgm:pt>
    <dgm:pt modelId="{4D50B544-2DFA-4E7B-B4C4-9201A8C3765B}" type="pres">
      <dgm:prSet presAssocID="{B50E2431-9161-49DC-9605-69A74C6577C0}" presName="parentText" presStyleLbl="node1" presStyleIdx="0" presStyleCnt="3" custScaleY="115608">
        <dgm:presLayoutVars>
          <dgm:chMax val="0"/>
          <dgm:bulletEnabled val="1"/>
        </dgm:presLayoutVars>
      </dgm:prSet>
      <dgm:spPr/>
      <dgm:t>
        <a:bodyPr/>
        <a:lstStyle/>
        <a:p>
          <a:endParaRPr lang="en-US"/>
        </a:p>
      </dgm:t>
    </dgm:pt>
    <dgm:pt modelId="{767013B9-54A6-4E56-8826-33E7AD27935E}" type="pres">
      <dgm:prSet presAssocID="{3116EF65-2196-4E72-8E90-30B32060056F}" presName="spacer" presStyleCnt="0"/>
      <dgm:spPr/>
    </dgm:pt>
    <dgm:pt modelId="{40179B7B-E21B-40FC-B867-1B67EA9174FC}" type="pres">
      <dgm:prSet presAssocID="{E0944DAC-9883-4BC4-8872-677DDFCC1F61}" presName="parentText" presStyleLbl="node1" presStyleIdx="1" presStyleCnt="3" custScaleY="93980">
        <dgm:presLayoutVars>
          <dgm:chMax val="0"/>
          <dgm:bulletEnabled val="1"/>
        </dgm:presLayoutVars>
      </dgm:prSet>
      <dgm:spPr/>
      <dgm:t>
        <a:bodyPr/>
        <a:lstStyle/>
        <a:p>
          <a:endParaRPr lang="en-US"/>
        </a:p>
      </dgm:t>
    </dgm:pt>
    <dgm:pt modelId="{03004C10-D88F-477D-87CA-2687F9F85D1C}" type="pres">
      <dgm:prSet presAssocID="{DCDAE830-EE35-44F5-8F64-1F66E62C7CBF}" presName="spacer" presStyleCnt="0"/>
      <dgm:spPr/>
    </dgm:pt>
    <dgm:pt modelId="{96ADCF8B-BE20-4316-87B1-738EE2B0501D}" type="pres">
      <dgm:prSet presAssocID="{26039D99-85BA-4493-872F-B8531E3C6D9A}" presName="parentText" presStyleLbl="node1" presStyleIdx="2" presStyleCnt="3" custScaleY="93980">
        <dgm:presLayoutVars>
          <dgm:chMax val="0"/>
          <dgm:bulletEnabled val="1"/>
        </dgm:presLayoutVars>
      </dgm:prSet>
      <dgm:spPr/>
      <dgm:t>
        <a:bodyPr/>
        <a:lstStyle/>
        <a:p>
          <a:endParaRPr lang="en-US"/>
        </a:p>
      </dgm:t>
    </dgm:pt>
  </dgm:ptLst>
  <dgm:cxnLst>
    <dgm:cxn modelId="{F69B6042-4350-41CA-87F8-DF8B086B6657}" type="presOf" srcId="{B50E2431-9161-49DC-9605-69A74C6577C0}" destId="{4D50B544-2DFA-4E7B-B4C4-9201A8C3765B}" srcOrd="0" destOrd="0" presId="urn:microsoft.com/office/officeart/2005/8/layout/vList2"/>
    <dgm:cxn modelId="{8B8AA7F3-432C-4271-990B-EA1F78713A25}" srcId="{65C2136B-2E6D-4EA9-AE0E-38EE662C2FE5}" destId="{B50E2431-9161-49DC-9605-69A74C6577C0}" srcOrd="0" destOrd="0" parTransId="{464F66DB-F50F-4FC0-9960-5E9914722959}" sibTransId="{3116EF65-2196-4E72-8E90-30B32060056F}"/>
    <dgm:cxn modelId="{B9612F28-FF09-4560-A19F-518172BC9DF5}" type="presOf" srcId="{65C2136B-2E6D-4EA9-AE0E-38EE662C2FE5}" destId="{9A163C00-9306-4650-A42C-F57CE0BB488B}" srcOrd="0" destOrd="0" presId="urn:microsoft.com/office/officeart/2005/8/layout/vList2"/>
    <dgm:cxn modelId="{835CC9F8-1388-4D1F-85E6-1EAB92AF782D}" type="presOf" srcId="{26039D99-85BA-4493-872F-B8531E3C6D9A}" destId="{96ADCF8B-BE20-4316-87B1-738EE2B0501D}" srcOrd="0" destOrd="0" presId="urn:microsoft.com/office/officeart/2005/8/layout/vList2"/>
    <dgm:cxn modelId="{07CA68DC-202E-49F5-B902-3C91D1B484D9}" srcId="{65C2136B-2E6D-4EA9-AE0E-38EE662C2FE5}" destId="{E0944DAC-9883-4BC4-8872-677DDFCC1F61}" srcOrd="1" destOrd="0" parTransId="{546B5248-6395-4B4E-873E-18EC90B697C2}" sibTransId="{DCDAE830-EE35-44F5-8F64-1F66E62C7CBF}"/>
    <dgm:cxn modelId="{14F4E1B8-ECE9-4608-96AD-00A812B33060}" type="presOf" srcId="{E0944DAC-9883-4BC4-8872-677DDFCC1F61}" destId="{40179B7B-E21B-40FC-B867-1B67EA9174FC}" srcOrd="0" destOrd="0" presId="urn:microsoft.com/office/officeart/2005/8/layout/vList2"/>
    <dgm:cxn modelId="{DEDEB5F8-5A7B-4CD8-ABAC-1A6220035036}" srcId="{65C2136B-2E6D-4EA9-AE0E-38EE662C2FE5}" destId="{26039D99-85BA-4493-872F-B8531E3C6D9A}" srcOrd="2" destOrd="0" parTransId="{C5E31690-AEDF-40ED-AF30-03AB405E8D90}" sibTransId="{9F8CF758-5D92-4107-B79B-C4E19B49C767}"/>
    <dgm:cxn modelId="{247929B3-921C-4732-97EA-2B746594C6C7}" type="presParOf" srcId="{9A163C00-9306-4650-A42C-F57CE0BB488B}" destId="{4D50B544-2DFA-4E7B-B4C4-9201A8C3765B}" srcOrd="0" destOrd="0" presId="urn:microsoft.com/office/officeart/2005/8/layout/vList2"/>
    <dgm:cxn modelId="{50491B6C-918D-4019-BEFE-3652AC0071F7}" type="presParOf" srcId="{9A163C00-9306-4650-A42C-F57CE0BB488B}" destId="{767013B9-54A6-4E56-8826-33E7AD27935E}" srcOrd="1" destOrd="0" presId="urn:microsoft.com/office/officeart/2005/8/layout/vList2"/>
    <dgm:cxn modelId="{37285A69-DF51-4A06-8803-A53D278F6382}" type="presParOf" srcId="{9A163C00-9306-4650-A42C-F57CE0BB488B}" destId="{40179B7B-E21B-40FC-B867-1B67EA9174FC}" srcOrd="2" destOrd="0" presId="urn:microsoft.com/office/officeart/2005/8/layout/vList2"/>
    <dgm:cxn modelId="{5101263F-ABBA-485B-8FD7-68F633047E04}" type="presParOf" srcId="{9A163C00-9306-4650-A42C-F57CE0BB488B}" destId="{03004C10-D88F-477D-87CA-2687F9F85D1C}" srcOrd="3" destOrd="0" presId="urn:microsoft.com/office/officeart/2005/8/layout/vList2"/>
    <dgm:cxn modelId="{3B0851E0-6872-4CC2-B2C7-78D2DCB6E0A3}" type="presParOf" srcId="{9A163C00-9306-4650-A42C-F57CE0BB488B}" destId="{96ADCF8B-BE20-4316-87B1-738EE2B0501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C0EB882-DF94-4754-B8BC-0737AFE2794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590F3DD-0EF1-4786-A60F-676BC4371550}">
      <dgm:prSet phldrT="[Text]" custT="1"/>
      <dgm:spPr/>
      <dgm:t>
        <a:bodyPr/>
        <a:lstStyle/>
        <a:p>
          <a:r>
            <a:rPr lang="en-US" sz="1800" b="0" u="none" dirty="0"/>
            <a:t>Design and requirements</a:t>
          </a:r>
          <a:endParaRPr lang="en-US" sz="1800" b="0" dirty="0"/>
        </a:p>
      </dgm:t>
    </dgm:pt>
    <dgm:pt modelId="{0E5EEBB8-FB77-4852-8EA9-6E3788131371}" type="parTrans" cxnId="{7CA01041-9B44-4615-8DA8-CD82C5080B6A}">
      <dgm:prSet/>
      <dgm:spPr/>
      <dgm:t>
        <a:bodyPr/>
        <a:lstStyle/>
        <a:p>
          <a:endParaRPr lang="en-US"/>
        </a:p>
      </dgm:t>
    </dgm:pt>
    <dgm:pt modelId="{B274ED17-04DE-4B05-B04B-58EE2E834920}" type="sibTrans" cxnId="{7CA01041-9B44-4615-8DA8-CD82C5080B6A}">
      <dgm:prSet/>
      <dgm:spPr/>
      <dgm:t>
        <a:bodyPr/>
        <a:lstStyle/>
        <a:p>
          <a:endParaRPr lang="en-US"/>
        </a:p>
      </dgm:t>
    </dgm:pt>
    <dgm:pt modelId="{77A4AEC4-E8BE-45F3-8204-9341129C904F}">
      <dgm:prSet custT="1"/>
      <dgm:spPr/>
      <dgm:t>
        <a:bodyPr/>
        <a:lstStyle/>
        <a:p>
          <a:r>
            <a:rPr lang="en-US" sz="1800" b="0" dirty="0"/>
            <a:t>Required in certain occupancies</a:t>
          </a:r>
        </a:p>
      </dgm:t>
    </dgm:pt>
    <dgm:pt modelId="{2BB88D54-33C9-460D-9CC1-910B68B269FE}" type="parTrans" cxnId="{6C959DF9-BF3D-4862-87ED-6D776C7E7188}">
      <dgm:prSet/>
      <dgm:spPr/>
      <dgm:t>
        <a:bodyPr/>
        <a:lstStyle/>
        <a:p>
          <a:endParaRPr lang="en-US"/>
        </a:p>
      </dgm:t>
    </dgm:pt>
    <dgm:pt modelId="{D92D1951-006E-4777-9934-78583E36DF9D}" type="sibTrans" cxnId="{6C959DF9-BF3D-4862-87ED-6D776C7E7188}">
      <dgm:prSet/>
      <dgm:spPr/>
      <dgm:t>
        <a:bodyPr/>
        <a:lstStyle/>
        <a:p>
          <a:endParaRPr lang="en-US"/>
        </a:p>
      </dgm:t>
    </dgm:pt>
    <dgm:pt modelId="{89FF10DD-6B97-46DC-97B2-A68ACDAF61DB}">
      <dgm:prSet custT="1"/>
      <dgm:spPr>
        <a:solidFill>
          <a:schemeClr val="accent6">
            <a:lumMod val="50000"/>
          </a:schemeClr>
        </a:solidFill>
      </dgm:spPr>
      <dgm:t>
        <a:bodyPr/>
        <a:lstStyle/>
        <a:p>
          <a:r>
            <a:rPr lang="en-US" sz="1800" b="0" u="none" dirty="0"/>
            <a:t>B</a:t>
          </a:r>
          <a:r>
            <a:rPr lang="x-none" sz="1800" b="0" u="none" dirty="0"/>
            <a:t>atteries or </a:t>
          </a:r>
          <a:r>
            <a:rPr lang="x-none" sz="1800" b="0" u="none" dirty="0" smtClean="0"/>
            <a:t>auxiliary </a:t>
          </a:r>
          <a:r>
            <a:rPr lang="x-none" sz="1800" b="0" u="none" dirty="0"/>
            <a:t>power system</a:t>
          </a:r>
          <a:endParaRPr lang="en-US" sz="1800" b="0" u="none" dirty="0"/>
        </a:p>
      </dgm:t>
    </dgm:pt>
    <dgm:pt modelId="{6394C01C-95B0-4DCC-84D1-93C7A49A1CBF}" type="parTrans" cxnId="{E22BC34F-99F4-4B43-AAA7-870B23B242DD}">
      <dgm:prSet/>
      <dgm:spPr/>
      <dgm:t>
        <a:bodyPr/>
        <a:lstStyle/>
        <a:p>
          <a:endParaRPr lang="en-US"/>
        </a:p>
      </dgm:t>
    </dgm:pt>
    <dgm:pt modelId="{96FCA555-49B5-4071-B9DA-54190BFD6046}" type="sibTrans" cxnId="{E22BC34F-99F4-4B43-AAA7-870B23B242DD}">
      <dgm:prSet/>
      <dgm:spPr/>
      <dgm:t>
        <a:bodyPr/>
        <a:lstStyle/>
        <a:p>
          <a:endParaRPr lang="en-US"/>
        </a:p>
      </dgm:t>
    </dgm:pt>
    <dgm:pt modelId="{E9FE632B-5ECB-4E6B-8ED5-E3D0F67010C0}">
      <dgm:prSet custT="1"/>
      <dgm:spPr/>
      <dgm:t>
        <a:bodyPr/>
        <a:lstStyle/>
        <a:p>
          <a:r>
            <a:rPr lang="en-US" sz="1800" b="0" dirty="0"/>
            <a:t>Must provide </a:t>
          </a:r>
          <a:r>
            <a:rPr lang="en-US" sz="1800" b="0" dirty="0" smtClean="0"/>
            <a:t>proper </a:t>
          </a:r>
          <a:r>
            <a:rPr lang="en-US" sz="1800" b="0" dirty="0"/>
            <a:t>amount of illumination for 90 minutes</a:t>
          </a:r>
        </a:p>
      </dgm:t>
    </dgm:pt>
    <dgm:pt modelId="{0BDC240C-78CB-48D4-84B1-ADF57BD4C104}" type="parTrans" cxnId="{13CF231E-D480-4B1D-88B5-34FBFECD65CD}">
      <dgm:prSet/>
      <dgm:spPr/>
      <dgm:t>
        <a:bodyPr/>
        <a:lstStyle/>
        <a:p>
          <a:endParaRPr lang="en-US"/>
        </a:p>
      </dgm:t>
    </dgm:pt>
    <dgm:pt modelId="{24B1CCDC-25B5-4E52-A21A-93F246DBB413}" type="sibTrans" cxnId="{13CF231E-D480-4B1D-88B5-34FBFECD65CD}">
      <dgm:prSet/>
      <dgm:spPr/>
      <dgm:t>
        <a:bodyPr/>
        <a:lstStyle/>
        <a:p>
          <a:endParaRPr lang="en-US"/>
        </a:p>
      </dgm:t>
    </dgm:pt>
    <dgm:pt modelId="{8AB98CC0-2D8C-4B9F-AFC0-77FBE8AE0A16}">
      <dgm:prSet custT="1"/>
      <dgm:spPr/>
      <dgm:t>
        <a:bodyPr/>
        <a:lstStyle/>
        <a:p>
          <a:r>
            <a:rPr lang="en-US" sz="1800" b="0" dirty="0"/>
            <a:t>Floors must be illuminated at no less than 1 foot-candle (10 lux) at floor level</a:t>
          </a:r>
        </a:p>
      </dgm:t>
    </dgm:pt>
    <dgm:pt modelId="{070F4720-9E9D-4959-B308-2F68EF9E976F}" type="parTrans" cxnId="{B3B37956-2205-472F-AA40-F852CBA62E12}">
      <dgm:prSet/>
      <dgm:spPr/>
      <dgm:t>
        <a:bodyPr/>
        <a:lstStyle/>
        <a:p>
          <a:endParaRPr lang="en-US"/>
        </a:p>
      </dgm:t>
    </dgm:pt>
    <dgm:pt modelId="{91DAC210-6148-4DDE-903D-22D1B25FBD6C}" type="sibTrans" cxnId="{B3B37956-2205-472F-AA40-F852CBA62E12}">
      <dgm:prSet/>
      <dgm:spPr/>
      <dgm:t>
        <a:bodyPr/>
        <a:lstStyle/>
        <a:p>
          <a:endParaRPr lang="en-US"/>
        </a:p>
      </dgm:t>
    </dgm:pt>
    <dgm:pt modelId="{6DFB83F0-33F9-453D-AC60-34698B20AE2B}">
      <dgm:prSet custT="1"/>
      <dgm:spPr/>
      <dgm:t>
        <a:bodyPr/>
        <a:lstStyle/>
        <a:p>
          <a:r>
            <a:rPr lang="en-US" sz="1800" b="0" dirty="0" smtClean="0"/>
            <a:t>Reduction </a:t>
          </a:r>
          <a:r>
            <a:rPr lang="en-US" sz="1800" b="0" dirty="0"/>
            <a:t>of 0.2 foot-candle (2 lux) is permitted in auditoriums, theaters, concert or opera halls, and other places of assembly during performances</a:t>
          </a:r>
        </a:p>
      </dgm:t>
    </dgm:pt>
    <dgm:pt modelId="{C266D95F-1210-4077-9FB7-4BBE25A7BF06}" type="parTrans" cxnId="{3C607713-A1D5-4784-938D-0F975B7DC72E}">
      <dgm:prSet/>
      <dgm:spPr/>
      <dgm:t>
        <a:bodyPr/>
        <a:lstStyle/>
        <a:p>
          <a:endParaRPr lang="en-US"/>
        </a:p>
      </dgm:t>
    </dgm:pt>
    <dgm:pt modelId="{1BB5AFA2-2FFA-44ED-AF36-09B6BE0E691D}" type="sibTrans" cxnId="{3C607713-A1D5-4784-938D-0F975B7DC72E}">
      <dgm:prSet/>
      <dgm:spPr/>
      <dgm:t>
        <a:bodyPr/>
        <a:lstStyle/>
        <a:p>
          <a:endParaRPr lang="en-US"/>
        </a:p>
      </dgm:t>
    </dgm:pt>
    <dgm:pt modelId="{5D088D45-7343-4593-A4C0-61E2E28A27EE}">
      <dgm:prSet phldrT="[Text]" custT="1"/>
      <dgm:spPr/>
      <dgm:t>
        <a:bodyPr/>
        <a:lstStyle/>
        <a:p>
          <a:r>
            <a:rPr lang="en-US" sz="1800" b="0" u="none" dirty="0"/>
            <a:t>P</a:t>
          </a:r>
          <a:r>
            <a:rPr lang="x-none" sz="1800" b="0" u="none" dirty="0"/>
            <a:t>rovide</a:t>
          </a:r>
          <a:r>
            <a:rPr lang="en-US" sz="1800" b="0" u="none" dirty="0"/>
            <a:t>s</a:t>
          </a:r>
          <a:r>
            <a:rPr lang="x-none" sz="1800" b="0" u="none" dirty="0"/>
            <a:t> illumination when normal power is lost</a:t>
          </a:r>
          <a:endParaRPr lang="en-US" sz="1800" b="0" dirty="0"/>
        </a:p>
      </dgm:t>
    </dgm:pt>
    <dgm:pt modelId="{8C3BD707-5ED7-48BE-945A-6D4CC6AFCC29}" type="parTrans" cxnId="{14455410-8799-47DB-8F05-D4A4E19BFBAA}">
      <dgm:prSet/>
      <dgm:spPr/>
      <dgm:t>
        <a:bodyPr/>
        <a:lstStyle/>
        <a:p>
          <a:endParaRPr lang="en-US"/>
        </a:p>
      </dgm:t>
    </dgm:pt>
    <dgm:pt modelId="{1B766FF8-CB4F-459B-86F3-C252B08821FF}" type="sibTrans" cxnId="{14455410-8799-47DB-8F05-D4A4E19BFBAA}">
      <dgm:prSet/>
      <dgm:spPr/>
      <dgm:t>
        <a:bodyPr/>
        <a:lstStyle/>
        <a:p>
          <a:endParaRPr lang="en-US"/>
        </a:p>
      </dgm:t>
    </dgm:pt>
    <dgm:pt modelId="{0A738951-ACB3-40D9-8CBE-0E22A0A18E80}" type="pres">
      <dgm:prSet presAssocID="{1C0EB882-DF94-4754-B8BC-0737AFE27943}" presName="linear" presStyleCnt="0">
        <dgm:presLayoutVars>
          <dgm:dir/>
          <dgm:animLvl val="lvl"/>
          <dgm:resizeHandles val="exact"/>
        </dgm:presLayoutVars>
      </dgm:prSet>
      <dgm:spPr/>
      <dgm:t>
        <a:bodyPr/>
        <a:lstStyle/>
        <a:p>
          <a:endParaRPr lang="en-US"/>
        </a:p>
      </dgm:t>
    </dgm:pt>
    <dgm:pt modelId="{075B6C40-8BB3-432F-985E-D8F039CC40E9}" type="pres">
      <dgm:prSet presAssocID="{B590F3DD-0EF1-4786-A60F-676BC4371550}" presName="parentLin" presStyleCnt="0"/>
      <dgm:spPr/>
    </dgm:pt>
    <dgm:pt modelId="{E1A9A079-224C-42D9-8A3A-789C0F2DAFE3}" type="pres">
      <dgm:prSet presAssocID="{B590F3DD-0EF1-4786-A60F-676BC4371550}" presName="parentLeftMargin" presStyleLbl="node1" presStyleIdx="0" presStyleCnt="2"/>
      <dgm:spPr/>
      <dgm:t>
        <a:bodyPr/>
        <a:lstStyle/>
        <a:p>
          <a:endParaRPr lang="en-US"/>
        </a:p>
      </dgm:t>
    </dgm:pt>
    <dgm:pt modelId="{9D795D23-B9C3-46EC-B12E-C9C44EE95852}" type="pres">
      <dgm:prSet presAssocID="{B590F3DD-0EF1-4786-A60F-676BC4371550}" presName="parentText" presStyleLbl="node1" presStyleIdx="0" presStyleCnt="2" custScaleX="134483">
        <dgm:presLayoutVars>
          <dgm:chMax val="0"/>
          <dgm:bulletEnabled val="1"/>
        </dgm:presLayoutVars>
      </dgm:prSet>
      <dgm:spPr/>
      <dgm:t>
        <a:bodyPr/>
        <a:lstStyle/>
        <a:p>
          <a:endParaRPr lang="en-US"/>
        </a:p>
      </dgm:t>
    </dgm:pt>
    <dgm:pt modelId="{32BECB3F-AFCB-4B42-BA41-3E1C59657463}" type="pres">
      <dgm:prSet presAssocID="{B590F3DD-0EF1-4786-A60F-676BC4371550}" presName="negativeSpace" presStyleCnt="0"/>
      <dgm:spPr/>
    </dgm:pt>
    <dgm:pt modelId="{35C2D3AD-A228-4439-B194-4F945A2BC34B}" type="pres">
      <dgm:prSet presAssocID="{B590F3DD-0EF1-4786-A60F-676BC4371550}" presName="childText" presStyleLbl="conFgAcc1" presStyleIdx="0" presStyleCnt="2">
        <dgm:presLayoutVars>
          <dgm:bulletEnabled val="1"/>
        </dgm:presLayoutVars>
      </dgm:prSet>
      <dgm:spPr/>
      <dgm:t>
        <a:bodyPr/>
        <a:lstStyle/>
        <a:p>
          <a:endParaRPr lang="en-US"/>
        </a:p>
      </dgm:t>
    </dgm:pt>
    <dgm:pt modelId="{842CF946-C076-4B5B-BFE7-106AC314EA13}" type="pres">
      <dgm:prSet presAssocID="{B274ED17-04DE-4B05-B04B-58EE2E834920}" presName="spaceBetweenRectangles" presStyleCnt="0"/>
      <dgm:spPr/>
    </dgm:pt>
    <dgm:pt modelId="{2F79D7CF-AC6D-415E-86B5-450D3B6285ED}" type="pres">
      <dgm:prSet presAssocID="{89FF10DD-6B97-46DC-97B2-A68ACDAF61DB}" presName="parentLin" presStyleCnt="0"/>
      <dgm:spPr/>
    </dgm:pt>
    <dgm:pt modelId="{9AA1EBC1-55DC-4025-AAAE-3E832563D3CE}" type="pres">
      <dgm:prSet presAssocID="{89FF10DD-6B97-46DC-97B2-A68ACDAF61DB}" presName="parentLeftMargin" presStyleLbl="node1" presStyleIdx="0" presStyleCnt="2"/>
      <dgm:spPr/>
      <dgm:t>
        <a:bodyPr/>
        <a:lstStyle/>
        <a:p>
          <a:endParaRPr lang="en-US"/>
        </a:p>
      </dgm:t>
    </dgm:pt>
    <dgm:pt modelId="{DABA6008-3C62-4FDD-A5F3-0493BD3D73A5}" type="pres">
      <dgm:prSet presAssocID="{89FF10DD-6B97-46DC-97B2-A68ACDAF61DB}" presName="parentText" presStyleLbl="node1" presStyleIdx="1" presStyleCnt="2" custScaleX="134483">
        <dgm:presLayoutVars>
          <dgm:chMax val="0"/>
          <dgm:bulletEnabled val="1"/>
        </dgm:presLayoutVars>
      </dgm:prSet>
      <dgm:spPr/>
      <dgm:t>
        <a:bodyPr/>
        <a:lstStyle/>
        <a:p>
          <a:endParaRPr lang="en-US"/>
        </a:p>
      </dgm:t>
    </dgm:pt>
    <dgm:pt modelId="{CC008B2A-A9D1-4873-87B6-E565115BD660}" type="pres">
      <dgm:prSet presAssocID="{89FF10DD-6B97-46DC-97B2-A68ACDAF61DB}" presName="negativeSpace" presStyleCnt="0"/>
      <dgm:spPr/>
    </dgm:pt>
    <dgm:pt modelId="{3933B554-94A2-4749-B270-859715E269EC}" type="pres">
      <dgm:prSet presAssocID="{89FF10DD-6B97-46DC-97B2-A68ACDAF61DB}" presName="childText" presStyleLbl="conFgAcc1" presStyleIdx="1" presStyleCnt="2">
        <dgm:presLayoutVars>
          <dgm:bulletEnabled val="1"/>
        </dgm:presLayoutVars>
      </dgm:prSet>
      <dgm:spPr/>
      <dgm:t>
        <a:bodyPr/>
        <a:lstStyle/>
        <a:p>
          <a:endParaRPr lang="en-US"/>
        </a:p>
      </dgm:t>
    </dgm:pt>
  </dgm:ptLst>
  <dgm:cxnLst>
    <dgm:cxn modelId="{75FE438C-261F-47EF-B2CB-B5F5B5AE258E}" type="presOf" srcId="{B590F3DD-0EF1-4786-A60F-676BC4371550}" destId="{9D795D23-B9C3-46EC-B12E-C9C44EE95852}" srcOrd="1" destOrd="0" presId="urn:microsoft.com/office/officeart/2005/8/layout/list1"/>
    <dgm:cxn modelId="{FE8C0E55-CE62-47CA-A599-81509D83D0D4}" type="presOf" srcId="{5D088D45-7343-4593-A4C0-61E2E28A27EE}" destId="{35C2D3AD-A228-4439-B194-4F945A2BC34B}" srcOrd="0" destOrd="0" presId="urn:microsoft.com/office/officeart/2005/8/layout/list1"/>
    <dgm:cxn modelId="{14455410-8799-47DB-8F05-D4A4E19BFBAA}" srcId="{B590F3DD-0EF1-4786-A60F-676BC4371550}" destId="{5D088D45-7343-4593-A4C0-61E2E28A27EE}" srcOrd="0" destOrd="0" parTransId="{8C3BD707-5ED7-48BE-945A-6D4CC6AFCC29}" sibTransId="{1B766FF8-CB4F-459B-86F3-C252B08821FF}"/>
    <dgm:cxn modelId="{FA1ACE7B-E4A8-4C4D-B9E6-927F3B8E773A}" type="presOf" srcId="{89FF10DD-6B97-46DC-97B2-A68ACDAF61DB}" destId="{9AA1EBC1-55DC-4025-AAAE-3E832563D3CE}" srcOrd="0" destOrd="0" presId="urn:microsoft.com/office/officeart/2005/8/layout/list1"/>
    <dgm:cxn modelId="{6C959DF9-BF3D-4862-87ED-6D776C7E7188}" srcId="{B590F3DD-0EF1-4786-A60F-676BC4371550}" destId="{77A4AEC4-E8BE-45F3-8204-9341129C904F}" srcOrd="1" destOrd="0" parTransId="{2BB88D54-33C9-460D-9CC1-910B68B269FE}" sibTransId="{D92D1951-006E-4777-9934-78583E36DF9D}"/>
    <dgm:cxn modelId="{7CBDFE1D-8CAF-4745-8B92-F89095AEE38A}" type="presOf" srcId="{B590F3DD-0EF1-4786-A60F-676BC4371550}" destId="{E1A9A079-224C-42D9-8A3A-789C0F2DAFE3}" srcOrd="0" destOrd="0" presId="urn:microsoft.com/office/officeart/2005/8/layout/list1"/>
    <dgm:cxn modelId="{9687E08B-5415-4743-8154-D6A7E3CC54A6}" type="presOf" srcId="{E9FE632B-5ECB-4E6B-8ED5-E3D0F67010C0}" destId="{3933B554-94A2-4749-B270-859715E269EC}" srcOrd="0" destOrd="0" presId="urn:microsoft.com/office/officeart/2005/8/layout/list1"/>
    <dgm:cxn modelId="{59AAEC37-B919-4860-850C-0BA8B9896F23}" type="presOf" srcId="{1C0EB882-DF94-4754-B8BC-0737AFE27943}" destId="{0A738951-ACB3-40D9-8CBE-0E22A0A18E80}" srcOrd="0" destOrd="0" presId="urn:microsoft.com/office/officeart/2005/8/layout/list1"/>
    <dgm:cxn modelId="{7CA01041-9B44-4615-8DA8-CD82C5080B6A}" srcId="{1C0EB882-DF94-4754-B8BC-0737AFE27943}" destId="{B590F3DD-0EF1-4786-A60F-676BC4371550}" srcOrd="0" destOrd="0" parTransId="{0E5EEBB8-FB77-4852-8EA9-6E3788131371}" sibTransId="{B274ED17-04DE-4B05-B04B-58EE2E834920}"/>
    <dgm:cxn modelId="{3C607713-A1D5-4784-938D-0F975B7DC72E}" srcId="{89FF10DD-6B97-46DC-97B2-A68ACDAF61DB}" destId="{6DFB83F0-33F9-453D-AC60-34698B20AE2B}" srcOrd="2" destOrd="0" parTransId="{C266D95F-1210-4077-9FB7-4BBE25A7BF06}" sibTransId="{1BB5AFA2-2FFA-44ED-AF36-09B6BE0E691D}"/>
    <dgm:cxn modelId="{E22BC34F-99F4-4B43-AAA7-870B23B242DD}" srcId="{1C0EB882-DF94-4754-B8BC-0737AFE27943}" destId="{89FF10DD-6B97-46DC-97B2-A68ACDAF61DB}" srcOrd="1" destOrd="0" parTransId="{6394C01C-95B0-4DCC-84D1-93C7A49A1CBF}" sibTransId="{96FCA555-49B5-4071-B9DA-54190BFD6046}"/>
    <dgm:cxn modelId="{B3B37956-2205-472F-AA40-F852CBA62E12}" srcId="{89FF10DD-6B97-46DC-97B2-A68ACDAF61DB}" destId="{8AB98CC0-2D8C-4B9F-AFC0-77FBE8AE0A16}" srcOrd="1" destOrd="0" parTransId="{070F4720-9E9D-4959-B308-2F68EF9E976F}" sibTransId="{91DAC210-6148-4DDE-903D-22D1B25FBD6C}"/>
    <dgm:cxn modelId="{D92F2036-25D6-4C5B-A20D-D20AD6842798}" type="presOf" srcId="{8AB98CC0-2D8C-4B9F-AFC0-77FBE8AE0A16}" destId="{3933B554-94A2-4749-B270-859715E269EC}" srcOrd="0" destOrd="1" presId="urn:microsoft.com/office/officeart/2005/8/layout/list1"/>
    <dgm:cxn modelId="{555C9DBB-F2C2-4868-B3E7-AED2D3DA7FB2}" type="presOf" srcId="{77A4AEC4-E8BE-45F3-8204-9341129C904F}" destId="{35C2D3AD-A228-4439-B194-4F945A2BC34B}" srcOrd="0" destOrd="1" presId="urn:microsoft.com/office/officeart/2005/8/layout/list1"/>
    <dgm:cxn modelId="{13CF231E-D480-4B1D-88B5-34FBFECD65CD}" srcId="{89FF10DD-6B97-46DC-97B2-A68ACDAF61DB}" destId="{E9FE632B-5ECB-4E6B-8ED5-E3D0F67010C0}" srcOrd="0" destOrd="0" parTransId="{0BDC240C-78CB-48D4-84B1-ADF57BD4C104}" sibTransId="{24B1CCDC-25B5-4E52-A21A-93F246DBB413}"/>
    <dgm:cxn modelId="{40898F9D-A216-4F8E-ADFF-C325DE43EAB8}" type="presOf" srcId="{6DFB83F0-33F9-453D-AC60-34698B20AE2B}" destId="{3933B554-94A2-4749-B270-859715E269EC}" srcOrd="0" destOrd="2" presId="urn:microsoft.com/office/officeart/2005/8/layout/list1"/>
    <dgm:cxn modelId="{AC8137BF-8A83-4E8D-ABDC-574A0521A767}" type="presOf" srcId="{89FF10DD-6B97-46DC-97B2-A68ACDAF61DB}" destId="{DABA6008-3C62-4FDD-A5F3-0493BD3D73A5}" srcOrd="1" destOrd="0" presId="urn:microsoft.com/office/officeart/2005/8/layout/list1"/>
    <dgm:cxn modelId="{0FACF1C2-5E5B-4722-B390-AFEF875971DA}" type="presParOf" srcId="{0A738951-ACB3-40D9-8CBE-0E22A0A18E80}" destId="{075B6C40-8BB3-432F-985E-D8F039CC40E9}" srcOrd="0" destOrd="0" presId="urn:microsoft.com/office/officeart/2005/8/layout/list1"/>
    <dgm:cxn modelId="{39F28A54-3A94-42A9-8292-AAD97571D331}" type="presParOf" srcId="{075B6C40-8BB3-432F-985E-D8F039CC40E9}" destId="{E1A9A079-224C-42D9-8A3A-789C0F2DAFE3}" srcOrd="0" destOrd="0" presId="urn:microsoft.com/office/officeart/2005/8/layout/list1"/>
    <dgm:cxn modelId="{99DD193A-89BA-46C3-963E-A5D365311019}" type="presParOf" srcId="{075B6C40-8BB3-432F-985E-D8F039CC40E9}" destId="{9D795D23-B9C3-46EC-B12E-C9C44EE95852}" srcOrd="1" destOrd="0" presId="urn:microsoft.com/office/officeart/2005/8/layout/list1"/>
    <dgm:cxn modelId="{194D540E-EB83-4D01-8787-5E4841FF1139}" type="presParOf" srcId="{0A738951-ACB3-40D9-8CBE-0E22A0A18E80}" destId="{32BECB3F-AFCB-4B42-BA41-3E1C59657463}" srcOrd="1" destOrd="0" presId="urn:microsoft.com/office/officeart/2005/8/layout/list1"/>
    <dgm:cxn modelId="{D058C7E8-16B8-4999-ADCE-DEBC1ACE621A}" type="presParOf" srcId="{0A738951-ACB3-40D9-8CBE-0E22A0A18E80}" destId="{35C2D3AD-A228-4439-B194-4F945A2BC34B}" srcOrd="2" destOrd="0" presId="urn:microsoft.com/office/officeart/2005/8/layout/list1"/>
    <dgm:cxn modelId="{3202109C-6F46-4F91-ABAC-A8FB8DA41783}" type="presParOf" srcId="{0A738951-ACB3-40D9-8CBE-0E22A0A18E80}" destId="{842CF946-C076-4B5B-BFE7-106AC314EA13}" srcOrd="3" destOrd="0" presId="urn:microsoft.com/office/officeart/2005/8/layout/list1"/>
    <dgm:cxn modelId="{8FD31EE0-B1AC-4546-A99A-75CF4791979D}" type="presParOf" srcId="{0A738951-ACB3-40D9-8CBE-0E22A0A18E80}" destId="{2F79D7CF-AC6D-415E-86B5-450D3B6285ED}" srcOrd="4" destOrd="0" presId="urn:microsoft.com/office/officeart/2005/8/layout/list1"/>
    <dgm:cxn modelId="{56DD7AA4-E9F0-461D-B46E-AFE7FECC0732}" type="presParOf" srcId="{2F79D7CF-AC6D-415E-86B5-450D3B6285ED}" destId="{9AA1EBC1-55DC-4025-AAAE-3E832563D3CE}" srcOrd="0" destOrd="0" presId="urn:microsoft.com/office/officeart/2005/8/layout/list1"/>
    <dgm:cxn modelId="{7B8E3D88-FF21-4A49-807E-A489915AAA94}" type="presParOf" srcId="{2F79D7CF-AC6D-415E-86B5-450D3B6285ED}" destId="{DABA6008-3C62-4FDD-A5F3-0493BD3D73A5}" srcOrd="1" destOrd="0" presId="urn:microsoft.com/office/officeart/2005/8/layout/list1"/>
    <dgm:cxn modelId="{B6E5E84C-1316-4810-8518-56484EBD5A07}" type="presParOf" srcId="{0A738951-ACB3-40D9-8CBE-0E22A0A18E80}" destId="{CC008B2A-A9D1-4873-87B6-E565115BD660}" srcOrd="5" destOrd="0" presId="urn:microsoft.com/office/officeart/2005/8/layout/list1"/>
    <dgm:cxn modelId="{4AD6E71B-A5E6-416A-A350-49437C65C831}" type="presParOf" srcId="{0A738951-ACB3-40D9-8CBE-0E22A0A18E80}" destId="{3933B554-94A2-4749-B270-859715E269E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1C0EB882-DF94-4754-B8BC-0737AFE2794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590F3DD-0EF1-4786-A60F-676BC4371550}">
      <dgm:prSet phldrT="[Text]" custT="1"/>
      <dgm:spPr/>
      <dgm:t>
        <a:bodyPr/>
        <a:lstStyle/>
        <a:p>
          <a:r>
            <a:rPr lang="en-US" sz="2000" b="0" dirty="0" smtClean="0"/>
            <a:t>Required </a:t>
          </a:r>
          <a:r>
            <a:rPr lang="en-US" sz="2000" b="0" dirty="0"/>
            <a:t>in most occupancies</a:t>
          </a:r>
        </a:p>
      </dgm:t>
    </dgm:pt>
    <dgm:pt modelId="{0E5EEBB8-FB77-4852-8EA9-6E3788131371}" type="parTrans" cxnId="{7CA01041-9B44-4615-8DA8-CD82C5080B6A}">
      <dgm:prSet/>
      <dgm:spPr/>
      <dgm:t>
        <a:bodyPr/>
        <a:lstStyle/>
        <a:p>
          <a:endParaRPr lang="en-US" sz="2000"/>
        </a:p>
      </dgm:t>
    </dgm:pt>
    <dgm:pt modelId="{B274ED17-04DE-4B05-B04B-58EE2E834920}" type="sibTrans" cxnId="{7CA01041-9B44-4615-8DA8-CD82C5080B6A}">
      <dgm:prSet/>
      <dgm:spPr/>
      <dgm:t>
        <a:bodyPr/>
        <a:lstStyle/>
        <a:p>
          <a:endParaRPr lang="en-US" sz="2000"/>
        </a:p>
      </dgm:t>
    </dgm:pt>
    <dgm:pt modelId="{64739943-F962-496F-B4E7-301C8D443777}">
      <dgm:prSet custT="1"/>
      <dgm:spPr>
        <a:solidFill>
          <a:srgbClr val="1818B4"/>
        </a:solidFill>
      </dgm:spPr>
      <dgm:t>
        <a:bodyPr/>
        <a:lstStyle/>
        <a:p>
          <a:r>
            <a:rPr lang="en-US" sz="2000" b="0" dirty="0"/>
            <a:t>Illuminated exit signs must be positioned </a:t>
          </a:r>
          <a:r>
            <a:rPr lang="en-US" sz="2000" b="0" dirty="0" smtClean="0"/>
            <a:t>so </a:t>
          </a:r>
          <a:r>
            <a:rPr lang="en-US" sz="2000" b="0" dirty="0"/>
            <a:t>no point in the exit access is more than 100 feet (30 m) from the nearest visible sign</a:t>
          </a:r>
        </a:p>
      </dgm:t>
    </dgm:pt>
    <dgm:pt modelId="{FDD1DAF7-A369-49EA-874C-2B2E91F4D770}" type="parTrans" cxnId="{4312EBF8-E378-4425-ADF0-109EA9E9DE3A}">
      <dgm:prSet/>
      <dgm:spPr/>
      <dgm:t>
        <a:bodyPr/>
        <a:lstStyle/>
        <a:p>
          <a:endParaRPr lang="en-US" sz="2000"/>
        </a:p>
      </dgm:t>
    </dgm:pt>
    <dgm:pt modelId="{A11630DF-4619-4D50-9BBF-931AF3F7950E}" type="sibTrans" cxnId="{4312EBF8-E378-4425-ADF0-109EA9E9DE3A}">
      <dgm:prSet/>
      <dgm:spPr/>
      <dgm:t>
        <a:bodyPr/>
        <a:lstStyle/>
        <a:p>
          <a:endParaRPr lang="en-US" sz="2000"/>
        </a:p>
      </dgm:t>
    </dgm:pt>
    <dgm:pt modelId="{4F5FF837-6B6E-4B29-A83B-3FF9928D7098}">
      <dgm:prSet custT="1"/>
      <dgm:spPr>
        <a:solidFill>
          <a:srgbClr val="1818B4"/>
        </a:solidFill>
      </dgm:spPr>
      <dgm:t>
        <a:bodyPr/>
        <a:lstStyle/>
        <a:p>
          <a:r>
            <a:rPr lang="en-US" sz="2000" b="0" u="none" dirty="0"/>
            <a:t>L</a:t>
          </a:r>
          <a:r>
            <a:rPr lang="x-none" sz="2000" b="0" u="none" dirty="0"/>
            <a:t>etters on exit signs must be at least 6 inches (150 mm) high and the principal strokes of the letters at least ¾-inch (19 mm) wide</a:t>
          </a:r>
          <a:endParaRPr lang="en-US" sz="2000" b="0" u="none" dirty="0"/>
        </a:p>
      </dgm:t>
    </dgm:pt>
    <dgm:pt modelId="{27424C5D-3541-411E-A51F-B6D97185669C}" type="parTrans" cxnId="{D9CF1AD9-4614-4142-980F-5430DB3C0837}">
      <dgm:prSet/>
      <dgm:spPr/>
      <dgm:t>
        <a:bodyPr/>
        <a:lstStyle/>
        <a:p>
          <a:endParaRPr lang="en-US" sz="2000"/>
        </a:p>
      </dgm:t>
    </dgm:pt>
    <dgm:pt modelId="{FBED4BE0-AC0B-41D1-A1D0-32317A632998}" type="sibTrans" cxnId="{D9CF1AD9-4614-4142-980F-5430DB3C0837}">
      <dgm:prSet/>
      <dgm:spPr/>
      <dgm:t>
        <a:bodyPr/>
        <a:lstStyle/>
        <a:p>
          <a:endParaRPr lang="en-US" sz="2000"/>
        </a:p>
      </dgm:t>
    </dgm:pt>
    <dgm:pt modelId="{70B3D932-D68D-4C30-9267-5842D3AA7D5E}" type="pres">
      <dgm:prSet presAssocID="{1C0EB882-DF94-4754-B8BC-0737AFE27943}" presName="linear" presStyleCnt="0">
        <dgm:presLayoutVars>
          <dgm:animLvl val="lvl"/>
          <dgm:resizeHandles val="exact"/>
        </dgm:presLayoutVars>
      </dgm:prSet>
      <dgm:spPr/>
      <dgm:t>
        <a:bodyPr/>
        <a:lstStyle/>
        <a:p>
          <a:endParaRPr lang="en-US"/>
        </a:p>
      </dgm:t>
    </dgm:pt>
    <dgm:pt modelId="{CFD66886-DA9D-4E64-97AD-1848EEA360EA}" type="pres">
      <dgm:prSet presAssocID="{B590F3DD-0EF1-4786-A60F-676BC4371550}" presName="parentText" presStyleLbl="node1" presStyleIdx="0" presStyleCnt="3" custScaleY="57224" custLinFactY="-10718" custLinFactNeighborY="-100000">
        <dgm:presLayoutVars>
          <dgm:chMax val="0"/>
          <dgm:bulletEnabled val="1"/>
        </dgm:presLayoutVars>
      </dgm:prSet>
      <dgm:spPr/>
      <dgm:t>
        <a:bodyPr/>
        <a:lstStyle/>
        <a:p>
          <a:endParaRPr lang="en-US"/>
        </a:p>
      </dgm:t>
    </dgm:pt>
    <dgm:pt modelId="{31E45B78-8D0C-4845-855F-81301B1A1A12}" type="pres">
      <dgm:prSet presAssocID="{B274ED17-04DE-4B05-B04B-58EE2E834920}" presName="spacer" presStyleCnt="0"/>
      <dgm:spPr/>
    </dgm:pt>
    <dgm:pt modelId="{AE9C87CF-A571-4B76-9871-FB42739B2BE8}" type="pres">
      <dgm:prSet presAssocID="{64739943-F962-496F-B4E7-301C8D443777}" presName="parentText" presStyleLbl="node1" presStyleIdx="1" presStyleCnt="3">
        <dgm:presLayoutVars>
          <dgm:chMax val="0"/>
          <dgm:bulletEnabled val="1"/>
        </dgm:presLayoutVars>
      </dgm:prSet>
      <dgm:spPr/>
      <dgm:t>
        <a:bodyPr/>
        <a:lstStyle/>
        <a:p>
          <a:endParaRPr lang="en-US"/>
        </a:p>
      </dgm:t>
    </dgm:pt>
    <dgm:pt modelId="{191BCFF1-DCB5-453C-B12E-A2D40FC4C536}" type="pres">
      <dgm:prSet presAssocID="{A11630DF-4619-4D50-9BBF-931AF3F7950E}" presName="spacer" presStyleCnt="0"/>
      <dgm:spPr/>
    </dgm:pt>
    <dgm:pt modelId="{201D809A-B614-4E14-992A-C1BF188C144E}" type="pres">
      <dgm:prSet presAssocID="{4F5FF837-6B6E-4B29-A83B-3FF9928D7098}" presName="parentText" presStyleLbl="node1" presStyleIdx="2" presStyleCnt="3" custLinFactY="8371" custLinFactNeighborY="100000">
        <dgm:presLayoutVars>
          <dgm:chMax val="0"/>
          <dgm:bulletEnabled val="1"/>
        </dgm:presLayoutVars>
      </dgm:prSet>
      <dgm:spPr/>
      <dgm:t>
        <a:bodyPr/>
        <a:lstStyle/>
        <a:p>
          <a:endParaRPr lang="en-US"/>
        </a:p>
      </dgm:t>
    </dgm:pt>
  </dgm:ptLst>
  <dgm:cxnLst>
    <dgm:cxn modelId="{6ADC01BA-03CE-4DC3-8FA8-B0E0DCB0AC5E}" type="presOf" srcId="{4F5FF837-6B6E-4B29-A83B-3FF9928D7098}" destId="{201D809A-B614-4E14-992A-C1BF188C144E}" srcOrd="0" destOrd="0" presId="urn:microsoft.com/office/officeart/2005/8/layout/vList2"/>
    <dgm:cxn modelId="{D9CF1AD9-4614-4142-980F-5430DB3C0837}" srcId="{1C0EB882-DF94-4754-B8BC-0737AFE27943}" destId="{4F5FF837-6B6E-4B29-A83B-3FF9928D7098}" srcOrd="2" destOrd="0" parTransId="{27424C5D-3541-411E-A51F-B6D97185669C}" sibTransId="{FBED4BE0-AC0B-41D1-A1D0-32317A632998}"/>
    <dgm:cxn modelId="{35392FDC-A202-4E32-95AA-B5AF65628A6F}" type="presOf" srcId="{1C0EB882-DF94-4754-B8BC-0737AFE27943}" destId="{70B3D932-D68D-4C30-9267-5842D3AA7D5E}" srcOrd="0" destOrd="0" presId="urn:microsoft.com/office/officeart/2005/8/layout/vList2"/>
    <dgm:cxn modelId="{9A7FC825-267C-49A7-A4D2-1C866B393E77}" type="presOf" srcId="{64739943-F962-496F-B4E7-301C8D443777}" destId="{AE9C87CF-A571-4B76-9871-FB42739B2BE8}" srcOrd="0" destOrd="0" presId="urn:microsoft.com/office/officeart/2005/8/layout/vList2"/>
    <dgm:cxn modelId="{2ECCA5BA-CB2A-4DA0-9360-583EA7E577E1}" type="presOf" srcId="{B590F3DD-0EF1-4786-A60F-676BC4371550}" destId="{CFD66886-DA9D-4E64-97AD-1848EEA360EA}" srcOrd="0" destOrd="0" presId="urn:microsoft.com/office/officeart/2005/8/layout/vList2"/>
    <dgm:cxn modelId="{4312EBF8-E378-4425-ADF0-109EA9E9DE3A}" srcId="{1C0EB882-DF94-4754-B8BC-0737AFE27943}" destId="{64739943-F962-496F-B4E7-301C8D443777}" srcOrd="1" destOrd="0" parTransId="{FDD1DAF7-A369-49EA-874C-2B2E91F4D770}" sibTransId="{A11630DF-4619-4D50-9BBF-931AF3F7950E}"/>
    <dgm:cxn modelId="{7CA01041-9B44-4615-8DA8-CD82C5080B6A}" srcId="{1C0EB882-DF94-4754-B8BC-0737AFE27943}" destId="{B590F3DD-0EF1-4786-A60F-676BC4371550}" srcOrd="0" destOrd="0" parTransId="{0E5EEBB8-FB77-4852-8EA9-6E3788131371}" sibTransId="{B274ED17-04DE-4B05-B04B-58EE2E834920}"/>
    <dgm:cxn modelId="{E7D591A8-7A0E-4656-B5E8-B75686AC3EED}" type="presParOf" srcId="{70B3D932-D68D-4C30-9267-5842D3AA7D5E}" destId="{CFD66886-DA9D-4E64-97AD-1848EEA360EA}" srcOrd="0" destOrd="0" presId="urn:microsoft.com/office/officeart/2005/8/layout/vList2"/>
    <dgm:cxn modelId="{7AFE27E6-7AAB-4C9D-8673-0A08B02F5B35}" type="presParOf" srcId="{70B3D932-D68D-4C30-9267-5842D3AA7D5E}" destId="{31E45B78-8D0C-4845-855F-81301B1A1A12}" srcOrd="1" destOrd="0" presId="urn:microsoft.com/office/officeart/2005/8/layout/vList2"/>
    <dgm:cxn modelId="{B5F74A93-F2C0-40F5-AF49-3E41CF5022C7}" type="presParOf" srcId="{70B3D932-D68D-4C30-9267-5842D3AA7D5E}" destId="{AE9C87CF-A571-4B76-9871-FB42739B2BE8}" srcOrd="2" destOrd="0" presId="urn:microsoft.com/office/officeart/2005/8/layout/vList2"/>
    <dgm:cxn modelId="{1DF7954F-8348-48E1-8634-09C6603BBCAA}" type="presParOf" srcId="{70B3D932-D68D-4C30-9267-5842D3AA7D5E}" destId="{191BCFF1-DCB5-453C-B12E-A2D40FC4C536}" srcOrd="3" destOrd="0" presId="urn:microsoft.com/office/officeart/2005/8/layout/vList2"/>
    <dgm:cxn modelId="{92EB0319-E74A-457D-9BB5-3899F973108C}" type="presParOf" srcId="{70B3D932-D68D-4C30-9267-5842D3AA7D5E}" destId="{201D809A-B614-4E14-992A-C1BF188C144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C0EB882-DF94-4754-B8BC-0737AFE2794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47134A1C-2993-4A00-9C31-C75BE6A74598}">
      <dgm:prSet custT="1"/>
      <dgm:spPr/>
      <dgm:t>
        <a:bodyPr/>
        <a:lstStyle/>
        <a:p>
          <a:r>
            <a:rPr lang="x-none" sz="2400" b="0" u="none" dirty="0"/>
            <a:t>Wired exit signs must have an auxiliary power source — usually an internal battery – or a separate electrical circuit powered by an auxiliary power supply such as a generator</a:t>
          </a:r>
          <a:endParaRPr lang="en-US" sz="2400" b="0" u="none" dirty="0"/>
        </a:p>
      </dgm:t>
    </dgm:pt>
    <dgm:pt modelId="{9905C256-4B12-45E7-BDA5-237738A57373}" type="parTrans" cxnId="{4B73A52F-6DB0-4BD5-8257-D1C3F72AB4BA}">
      <dgm:prSet/>
      <dgm:spPr/>
      <dgm:t>
        <a:bodyPr/>
        <a:lstStyle/>
        <a:p>
          <a:endParaRPr lang="en-US"/>
        </a:p>
      </dgm:t>
    </dgm:pt>
    <dgm:pt modelId="{7871C88F-C19C-4A59-9989-89EC1B38B9BC}" type="sibTrans" cxnId="{4B73A52F-6DB0-4BD5-8257-D1C3F72AB4BA}">
      <dgm:prSet/>
      <dgm:spPr/>
      <dgm:t>
        <a:bodyPr/>
        <a:lstStyle/>
        <a:p>
          <a:endParaRPr lang="en-US"/>
        </a:p>
      </dgm:t>
    </dgm:pt>
    <dgm:pt modelId="{70B3D932-D68D-4C30-9267-5842D3AA7D5E}" type="pres">
      <dgm:prSet presAssocID="{1C0EB882-DF94-4754-B8BC-0737AFE27943}" presName="linear" presStyleCnt="0">
        <dgm:presLayoutVars>
          <dgm:animLvl val="lvl"/>
          <dgm:resizeHandles val="exact"/>
        </dgm:presLayoutVars>
      </dgm:prSet>
      <dgm:spPr/>
      <dgm:t>
        <a:bodyPr/>
        <a:lstStyle/>
        <a:p>
          <a:endParaRPr lang="en-US"/>
        </a:p>
      </dgm:t>
    </dgm:pt>
    <dgm:pt modelId="{57E70914-8F5B-4275-99FE-CC151BF7F844}" type="pres">
      <dgm:prSet presAssocID="{47134A1C-2993-4A00-9C31-C75BE6A74598}" presName="parentText" presStyleLbl="node1" presStyleIdx="0" presStyleCnt="1">
        <dgm:presLayoutVars>
          <dgm:chMax val="0"/>
          <dgm:bulletEnabled val="1"/>
        </dgm:presLayoutVars>
      </dgm:prSet>
      <dgm:spPr/>
      <dgm:t>
        <a:bodyPr/>
        <a:lstStyle/>
        <a:p>
          <a:endParaRPr lang="en-US"/>
        </a:p>
      </dgm:t>
    </dgm:pt>
  </dgm:ptLst>
  <dgm:cxnLst>
    <dgm:cxn modelId="{33B6092B-7E0D-4317-AF8A-9B69CA69E777}" type="presOf" srcId="{1C0EB882-DF94-4754-B8BC-0737AFE27943}" destId="{70B3D932-D68D-4C30-9267-5842D3AA7D5E}" srcOrd="0" destOrd="0" presId="urn:microsoft.com/office/officeart/2005/8/layout/vList2"/>
    <dgm:cxn modelId="{4B73A52F-6DB0-4BD5-8257-D1C3F72AB4BA}" srcId="{1C0EB882-DF94-4754-B8BC-0737AFE27943}" destId="{47134A1C-2993-4A00-9C31-C75BE6A74598}" srcOrd="0" destOrd="0" parTransId="{9905C256-4B12-45E7-BDA5-237738A57373}" sibTransId="{7871C88F-C19C-4A59-9989-89EC1B38B9BC}"/>
    <dgm:cxn modelId="{1CDB2895-6545-4D39-A5D4-CEC87B9FED65}" type="presOf" srcId="{47134A1C-2993-4A00-9C31-C75BE6A74598}" destId="{57E70914-8F5B-4275-99FE-CC151BF7F844}" srcOrd="0" destOrd="0" presId="urn:microsoft.com/office/officeart/2005/8/layout/vList2"/>
    <dgm:cxn modelId="{9A0973AC-10F5-4FCC-AD0D-0F684D330757}" type="presParOf" srcId="{70B3D932-D68D-4C30-9267-5842D3AA7D5E}" destId="{57E70914-8F5B-4275-99FE-CC151BF7F84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C0EB882-DF94-4754-B8BC-0737AFE27943}"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B590F3DD-0EF1-4786-A60F-676BC4371550}">
      <dgm:prSet phldrT="[Text]" custT="1"/>
      <dgm:spPr/>
      <dgm:t>
        <a:bodyPr/>
        <a:lstStyle/>
        <a:p>
          <a:r>
            <a:rPr lang="en-US" sz="2000" b="0" u="none" dirty="0" smtClean="0"/>
            <a:t>P</a:t>
          </a:r>
          <a:r>
            <a:rPr lang="x-none" sz="2000" b="0" u="none" dirty="0" smtClean="0"/>
            <a:t>opular </a:t>
          </a:r>
          <a:r>
            <a:rPr lang="x-none" sz="2000" b="0" u="none" dirty="0"/>
            <a:t>in some jurisdictions and are required in some occupancy classifications</a:t>
          </a:r>
          <a:endParaRPr lang="en-US" sz="2000" b="0" dirty="0"/>
        </a:p>
      </dgm:t>
    </dgm:pt>
    <dgm:pt modelId="{0E5EEBB8-FB77-4852-8EA9-6E3788131371}" type="parTrans" cxnId="{7CA01041-9B44-4615-8DA8-CD82C5080B6A}">
      <dgm:prSet/>
      <dgm:spPr/>
      <dgm:t>
        <a:bodyPr/>
        <a:lstStyle/>
        <a:p>
          <a:endParaRPr lang="en-US"/>
        </a:p>
      </dgm:t>
    </dgm:pt>
    <dgm:pt modelId="{B274ED17-04DE-4B05-B04B-58EE2E834920}" type="sibTrans" cxnId="{7CA01041-9B44-4615-8DA8-CD82C5080B6A}">
      <dgm:prSet/>
      <dgm:spPr/>
      <dgm:t>
        <a:bodyPr/>
        <a:lstStyle/>
        <a:p>
          <a:endParaRPr lang="en-US"/>
        </a:p>
      </dgm:t>
    </dgm:pt>
    <dgm:pt modelId="{BDD29572-3E64-48E6-8B09-516E82D7FD87}">
      <dgm:prSet custT="1"/>
      <dgm:spPr/>
      <dgm:t>
        <a:bodyPr/>
        <a:lstStyle/>
        <a:p>
          <a:r>
            <a:rPr lang="en-US" sz="2000" b="0" dirty="0"/>
            <a:t>Placed to allow occupants to identify </a:t>
          </a:r>
          <a:r>
            <a:rPr lang="en-US" sz="2000" b="0" dirty="0" smtClean="0"/>
            <a:t>location </a:t>
          </a:r>
          <a:r>
            <a:rPr lang="en-US" sz="2000" b="0" dirty="0"/>
            <a:t>of an exit as they crawl along a floor</a:t>
          </a:r>
        </a:p>
      </dgm:t>
    </dgm:pt>
    <dgm:pt modelId="{EB5391C5-F4AB-47A1-A8C0-982E977FA984}" type="parTrans" cxnId="{87E96C09-09ED-4414-9970-705D62BCF11B}">
      <dgm:prSet/>
      <dgm:spPr/>
      <dgm:t>
        <a:bodyPr/>
        <a:lstStyle/>
        <a:p>
          <a:endParaRPr lang="en-US"/>
        </a:p>
      </dgm:t>
    </dgm:pt>
    <dgm:pt modelId="{79C98565-1DC5-48D1-9820-D90E339BAC26}" type="sibTrans" cxnId="{87E96C09-09ED-4414-9970-705D62BCF11B}">
      <dgm:prSet/>
      <dgm:spPr/>
      <dgm:t>
        <a:bodyPr/>
        <a:lstStyle/>
        <a:p>
          <a:endParaRPr lang="en-US"/>
        </a:p>
      </dgm:t>
    </dgm:pt>
    <dgm:pt modelId="{A34C11A7-5D8C-4070-B77F-D8CC06E69D13}">
      <dgm:prSet custT="1"/>
      <dgm:spPr/>
      <dgm:t>
        <a:bodyPr/>
        <a:lstStyle/>
        <a:p>
          <a:r>
            <a:rPr lang="en-US" sz="2000" b="0" dirty="0"/>
            <a:t>Floor-level signs </a:t>
          </a:r>
          <a:r>
            <a:rPr lang="en-US" sz="2000" b="0" dirty="0" smtClean="0"/>
            <a:t>used </a:t>
          </a:r>
          <a:r>
            <a:rPr lang="en-US" sz="2000" b="0" dirty="0"/>
            <a:t>in addition to standard ceiling-level signs; </a:t>
          </a:r>
          <a:r>
            <a:rPr lang="en-US" sz="2000" b="0" dirty="0" smtClean="0"/>
            <a:t>not </a:t>
          </a:r>
          <a:r>
            <a:rPr lang="en-US" sz="2000" b="0" dirty="0"/>
            <a:t>a substitute</a:t>
          </a:r>
        </a:p>
      </dgm:t>
    </dgm:pt>
    <dgm:pt modelId="{8541D0FD-0D3F-4185-88D2-94F91200448E}" type="parTrans" cxnId="{027EB6FF-8D37-4FFA-9140-598F9E60148D}">
      <dgm:prSet/>
      <dgm:spPr/>
      <dgm:t>
        <a:bodyPr/>
        <a:lstStyle/>
        <a:p>
          <a:endParaRPr lang="en-US"/>
        </a:p>
      </dgm:t>
    </dgm:pt>
    <dgm:pt modelId="{DD72F8E8-D04B-47AF-A738-22585B98C3B7}" type="sibTrans" cxnId="{027EB6FF-8D37-4FFA-9140-598F9E60148D}">
      <dgm:prSet/>
      <dgm:spPr/>
      <dgm:t>
        <a:bodyPr/>
        <a:lstStyle/>
        <a:p>
          <a:endParaRPr lang="en-US"/>
        </a:p>
      </dgm:t>
    </dgm:pt>
    <dgm:pt modelId="{B8B079BF-FBBC-4944-A089-762B4E24623D}">
      <dgm:prSet custT="1"/>
      <dgm:spPr>
        <a:solidFill>
          <a:schemeClr val="accent6">
            <a:lumMod val="75000"/>
          </a:schemeClr>
        </a:solidFill>
      </dgm:spPr>
      <dgm:t>
        <a:bodyPr/>
        <a:lstStyle/>
        <a:p>
          <a:r>
            <a:rPr lang="x-none" sz="2000" b="0" u="none" dirty="0"/>
            <a:t>NFPA® Life Safety Code® and other model codes </a:t>
          </a:r>
          <a:r>
            <a:rPr lang="en-US" sz="2000" b="0" u="none" dirty="0"/>
            <a:t>include location specifics</a:t>
          </a:r>
          <a:endParaRPr lang="en-US" sz="2000" b="0" dirty="0"/>
        </a:p>
      </dgm:t>
    </dgm:pt>
    <dgm:pt modelId="{E726E277-711B-484E-84D7-CC048EF93DC1}" type="parTrans" cxnId="{2B260638-6E89-4C68-842B-5C04C5F2D6BA}">
      <dgm:prSet/>
      <dgm:spPr/>
      <dgm:t>
        <a:bodyPr/>
        <a:lstStyle/>
        <a:p>
          <a:endParaRPr lang="en-US"/>
        </a:p>
      </dgm:t>
    </dgm:pt>
    <dgm:pt modelId="{BD896C84-2BAA-45BE-ADA2-5998BDB39C33}" type="sibTrans" cxnId="{2B260638-6E89-4C68-842B-5C04C5F2D6BA}">
      <dgm:prSet/>
      <dgm:spPr/>
      <dgm:t>
        <a:bodyPr/>
        <a:lstStyle/>
        <a:p>
          <a:endParaRPr lang="en-US"/>
        </a:p>
      </dgm:t>
    </dgm:pt>
    <dgm:pt modelId="{0173F302-086E-498B-8A6E-3F9E7ADF4390}">
      <dgm:prSet custT="1"/>
      <dgm:spPr>
        <a:solidFill>
          <a:schemeClr val="accent6">
            <a:lumMod val="50000"/>
          </a:schemeClr>
        </a:solidFill>
      </dgm:spPr>
      <dgm:t>
        <a:bodyPr/>
        <a:lstStyle/>
        <a:p>
          <a:r>
            <a:rPr lang="en-US" sz="2000" b="0" u="none" dirty="0"/>
            <a:t>R</a:t>
          </a:r>
          <a:r>
            <a:rPr lang="x-none" sz="2000" b="0" u="none" dirty="0"/>
            <a:t>equirements for illumination and character size are the same </a:t>
          </a:r>
          <a:r>
            <a:rPr lang="x-none" sz="2000" b="0" u="none" dirty="0" smtClean="0"/>
            <a:t>as </a:t>
          </a:r>
          <a:r>
            <a:rPr lang="x-none" sz="2000" b="0" u="none" dirty="0"/>
            <a:t>other exit signs</a:t>
          </a:r>
          <a:endParaRPr lang="en-US" sz="2000" b="0" u="none" dirty="0"/>
        </a:p>
      </dgm:t>
    </dgm:pt>
    <dgm:pt modelId="{473E9013-E615-4F78-A864-E84D3A0DF706}" type="parTrans" cxnId="{68357861-4229-4FB9-B304-ECA7D071AF7A}">
      <dgm:prSet/>
      <dgm:spPr/>
      <dgm:t>
        <a:bodyPr/>
        <a:lstStyle/>
        <a:p>
          <a:endParaRPr lang="en-US"/>
        </a:p>
      </dgm:t>
    </dgm:pt>
    <dgm:pt modelId="{7FA6212C-94A7-4C63-BBE3-10F086DAE39C}" type="sibTrans" cxnId="{68357861-4229-4FB9-B304-ECA7D071AF7A}">
      <dgm:prSet/>
      <dgm:spPr/>
      <dgm:t>
        <a:bodyPr/>
        <a:lstStyle/>
        <a:p>
          <a:endParaRPr lang="en-US"/>
        </a:p>
      </dgm:t>
    </dgm:pt>
    <dgm:pt modelId="{70B3D932-D68D-4C30-9267-5842D3AA7D5E}" type="pres">
      <dgm:prSet presAssocID="{1C0EB882-DF94-4754-B8BC-0737AFE27943}" presName="linear" presStyleCnt="0">
        <dgm:presLayoutVars>
          <dgm:animLvl val="lvl"/>
          <dgm:resizeHandles val="exact"/>
        </dgm:presLayoutVars>
      </dgm:prSet>
      <dgm:spPr/>
      <dgm:t>
        <a:bodyPr/>
        <a:lstStyle/>
        <a:p>
          <a:endParaRPr lang="en-US"/>
        </a:p>
      </dgm:t>
    </dgm:pt>
    <dgm:pt modelId="{CFD66886-DA9D-4E64-97AD-1848EEA360EA}" type="pres">
      <dgm:prSet presAssocID="{B590F3DD-0EF1-4786-A60F-676BC4371550}" presName="parentText" presStyleLbl="node1" presStyleIdx="0" presStyleCnt="5">
        <dgm:presLayoutVars>
          <dgm:chMax val="0"/>
          <dgm:bulletEnabled val="1"/>
        </dgm:presLayoutVars>
      </dgm:prSet>
      <dgm:spPr/>
      <dgm:t>
        <a:bodyPr/>
        <a:lstStyle/>
        <a:p>
          <a:endParaRPr lang="en-US"/>
        </a:p>
      </dgm:t>
    </dgm:pt>
    <dgm:pt modelId="{31E45B78-8D0C-4845-855F-81301B1A1A12}" type="pres">
      <dgm:prSet presAssocID="{B274ED17-04DE-4B05-B04B-58EE2E834920}" presName="spacer" presStyleCnt="0"/>
      <dgm:spPr/>
    </dgm:pt>
    <dgm:pt modelId="{98445DA8-2FF0-453D-A388-8097CFE0CE37}" type="pres">
      <dgm:prSet presAssocID="{BDD29572-3E64-48E6-8B09-516E82D7FD87}" presName="parentText" presStyleLbl="node1" presStyleIdx="1" presStyleCnt="5">
        <dgm:presLayoutVars>
          <dgm:chMax val="0"/>
          <dgm:bulletEnabled val="1"/>
        </dgm:presLayoutVars>
      </dgm:prSet>
      <dgm:spPr/>
      <dgm:t>
        <a:bodyPr/>
        <a:lstStyle/>
        <a:p>
          <a:endParaRPr lang="en-US"/>
        </a:p>
      </dgm:t>
    </dgm:pt>
    <dgm:pt modelId="{B3262724-7588-4D77-9D1E-DFC053A71E73}" type="pres">
      <dgm:prSet presAssocID="{79C98565-1DC5-48D1-9820-D90E339BAC26}" presName="spacer" presStyleCnt="0"/>
      <dgm:spPr/>
    </dgm:pt>
    <dgm:pt modelId="{C3D88AB4-789E-413C-A182-45804DAB3085}" type="pres">
      <dgm:prSet presAssocID="{A34C11A7-5D8C-4070-B77F-D8CC06E69D13}" presName="parentText" presStyleLbl="node1" presStyleIdx="2" presStyleCnt="5">
        <dgm:presLayoutVars>
          <dgm:chMax val="0"/>
          <dgm:bulletEnabled val="1"/>
        </dgm:presLayoutVars>
      </dgm:prSet>
      <dgm:spPr/>
      <dgm:t>
        <a:bodyPr/>
        <a:lstStyle/>
        <a:p>
          <a:endParaRPr lang="en-US"/>
        </a:p>
      </dgm:t>
    </dgm:pt>
    <dgm:pt modelId="{73B6C8B7-2CA6-40BF-BEF7-8BF1A569B7A0}" type="pres">
      <dgm:prSet presAssocID="{DD72F8E8-D04B-47AF-A738-22585B98C3B7}" presName="spacer" presStyleCnt="0"/>
      <dgm:spPr/>
    </dgm:pt>
    <dgm:pt modelId="{9503F94F-9C44-4917-9622-6D506F826DC4}" type="pres">
      <dgm:prSet presAssocID="{B8B079BF-FBBC-4944-A089-762B4E24623D}" presName="parentText" presStyleLbl="node1" presStyleIdx="3" presStyleCnt="5">
        <dgm:presLayoutVars>
          <dgm:chMax val="0"/>
          <dgm:bulletEnabled val="1"/>
        </dgm:presLayoutVars>
      </dgm:prSet>
      <dgm:spPr/>
      <dgm:t>
        <a:bodyPr/>
        <a:lstStyle/>
        <a:p>
          <a:endParaRPr lang="en-US"/>
        </a:p>
      </dgm:t>
    </dgm:pt>
    <dgm:pt modelId="{1D5A0D80-4860-43D9-84E6-1F31B7F4C327}" type="pres">
      <dgm:prSet presAssocID="{BD896C84-2BAA-45BE-ADA2-5998BDB39C33}" presName="spacer" presStyleCnt="0"/>
      <dgm:spPr/>
    </dgm:pt>
    <dgm:pt modelId="{104C980C-6E5F-4AA0-B6DA-4397557126A9}" type="pres">
      <dgm:prSet presAssocID="{0173F302-086E-498B-8A6E-3F9E7ADF4390}" presName="parentText" presStyleLbl="node1" presStyleIdx="4" presStyleCnt="5">
        <dgm:presLayoutVars>
          <dgm:chMax val="0"/>
          <dgm:bulletEnabled val="1"/>
        </dgm:presLayoutVars>
      </dgm:prSet>
      <dgm:spPr/>
      <dgm:t>
        <a:bodyPr/>
        <a:lstStyle/>
        <a:p>
          <a:endParaRPr lang="en-US"/>
        </a:p>
      </dgm:t>
    </dgm:pt>
  </dgm:ptLst>
  <dgm:cxnLst>
    <dgm:cxn modelId="{A41F554B-B01F-4561-860B-B2E598372EF8}" type="presOf" srcId="{B590F3DD-0EF1-4786-A60F-676BC4371550}" destId="{CFD66886-DA9D-4E64-97AD-1848EEA360EA}" srcOrd="0" destOrd="0" presId="urn:microsoft.com/office/officeart/2005/8/layout/vList2"/>
    <dgm:cxn modelId="{68357861-4229-4FB9-B304-ECA7D071AF7A}" srcId="{1C0EB882-DF94-4754-B8BC-0737AFE27943}" destId="{0173F302-086E-498B-8A6E-3F9E7ADF4390}" srcOrd="4" destOrd="0" parTransId="{473E9013-E615-4F78-A864-E84D3A0DF706}" sibTransId="{7FA6212C-94A7-4C63-BBE3-10F086DAE39C}"/>
    <dgm:cxn modelId="{A9129303-A2FD-4080-8FA0-002812DB72EB}" type="presOf" srcId="{0173F302-086E-498B-8A6E-3F9E7ADF4390}" destId="{104C980C-6E5F-4AA0-B6DA-4397557126A9}" srcOrd="0" destOrd="0" presId="urn:microsoft.com/office/officeart/2005/8/layout/vList2"/>
    <dgm:cxn modelId="{2B260638-6E89-4C68-842B-5C04C5F2D6BA}" srcId="{1C0EB882-DF94-4754-B8BC-0737AFE27943}" destId="{B8B079BF-FBBC-4944-A089-762B4E24623D}" srcOrd="3" destOrd="0" parTransId="{E726E277-711B-484E-84D7-CC048EF93DC1}" sibTransId="{BD896C84-2BAA-45BE-ADA2-5998BDB39C33}"/>
    <dgm:cxn modelId="{7CA01041-9B44-4615-8DA8-CD82C5080B6A}" srcId="{1C0EB882-DF94-4754-B8BC-0737AFE27943}" destId="{B590F3DD-0EF1-4786-A60F-676BC4371550}" srcOrd="0" destOrd="0" parTransId="{0E5EEBB8-FB77-4852-8EA9-6E3788131371}" sibTransId="{B274ED17-04DE-4B05-B04B-58EE2E834920}"/>
    <dgm:cxn modelId="{3E644150-E213-4F58-AE94-AA6853668A4C}" type="presOf" srcId="{BDD29572-3E64-48E6-8B09-516E82D7FD87}" destId="{98445DA8-2FF0-453D-A388-8097CFE0CE37}" srcOrd="0" destOrd="0" presId="urn:microsoft.com/office/officeart/2005/8/layout/vList2"/>
    <dgm:cxn modelId="{F9E96A0B-D742-4C6D-B847-C76EBA6C34DA}" type="presOf" srcId="{1C0EB882-DF94-4754-B8BC-0737AFE27943}" destId="{70B3D932-D68D-4C30-9267-5842D3AA7D5E}" srcOrd="0" destOrd="0" presId="urn:microsoft.com/office/officeart/2005/8/layout/vList2"/>
    <dgm:cxn modelId="{87E96C09-09ED-4414-9970-705D62BCF11B}" srcId="{1C0EB882-DF94-4754-B8BC-0737AFE27943}" destId="{BDD29572-3E64-48E6-8B09-516E82D7FD87}" srcOrd="1" destOrd="0" parTransId="{EB5391C5-F4AB-47A1-A8C0-982E977FA984}" sibTransId="{79C98565-1DC5-48D1-9820-D90E339BAC26}"/>
    <dgm:cxn modelId="{5D58592E-9FAC-428F-B417-4BBCF3F0F41D}" type="presOf" srcId="{B8B079BF-FBBC-4944-A089-762B4E24623D}" destId="{9503F94F-9C44-4917-9622-6D506F826DC4}" srcOrd="0" destOrd="0" presId="urn:microsoft.com/office/officeart/2005/8/layout/vList2"/>
    <dgm:cxn modelId="{027EB6FF-8D37-4FFA-9140-598F9E60148D}" srcId="{1C0EB882-DF94-4754-B8BC-0737AFE27943}" destId="{A34C11A7-5D8C-4070-B77F-D8CC06E69D13}" srcOrd="2" destOrd="0" parTransId="{8541D0FD-0D3F-4185-88D2-94F91200448E}" sibTransId="{DD72F8E8-D04B-47AF-A738-22585B98C3B7}"/>
    <dgm:cxn modelId="{F6A6C0DC-AE3B-4469-8E37-7B1564B7ADF7}" type="presOf" srcId="{A34C11A7-5D8C-4070-B77F-D8CC06E69D13}" destId="{C3D88AB4-789E-413C-A182-45804DAB3085}" srcOrd="0" destOrd="0" presId="urn:microsoft.com/office/officeart/2005/8/layout/vList2"/>
    <dgm:cxn modelId="{6C54184E-E44B-463D-B974-138898883BE1}" type="presParOf" srcId="{70B3D932-D68D-4C30-9267-5842D3AA7D5E}" destId="{CFD66886-DA9D-4E64-97AD-1848EEA360EA}" srcOrd="0" destOrd="0" presId="urn:microsoft.com/office/officeart/2005/8/layout/vList2"/>
    <dgm:cxn modelId="{5829C0C5-A4A2-46A8-B50E-3BCE4FF2FFA4}" type="presParOf" srcId="{70B3D932-D68D-4C30-9267-5842D3AA7D5E}" destId="{31E45B78-8D0C-4845-855F-81301B1A1A12}" srcOrd="1" destOrd="0" presId="urn:microsoft.com/office/officeart/2005/8/layout/vList2"/>
    <dgm:cxn modelId="{F482CE7F-6A6F-4D70-9886-E930EEAA2821}" type="presParOf" srcId="{70B3D932-D68D-4C30-9267-5842D3AA7D5E}" destId="{98445DA8-2FF0-453D-A388-8097CFE0CE37}" srcOrd="2" destOrd="0" presId="urn:microsoft.com/office/officeart/2005/8/layout/vList2"/>
    <dgm:cxn modelId="{61C6C795-35B4-4B14-97FD-F897D0DF66A6}" type="presParOf" srcId="{70B3D932-D68D-4C30-9267-5842D3AA7D5E}" destId="{B3262724-7588-4D77-9D1E-DFC053A71E73}" srcOrd="3" destOrd="0" presId="urn:microsoft.com/office/officeart/2005/8/layout/vList2"/>
    <dgm:cxn modelId="{C0FD0E8B-F9A8-4AF5-AA87-DF15449B7341}" type="presParOf" srcId="{70B3D932-D68D-4C30-9267-5842D3AA7D5E}" destId="{C3D88AB4-789E-413C-A182-45804DAB3085}" srcOrd="4" destOrd="0" presId="urn:microsoft.com/office/officeart/2005/8/layout/vList2"/>
    <dgm:cxn modelId="{3B120CB3-AC95-488D-9CEB-AB3C0FC12BE4}" type="presParOf" srcId="{70B3D932-D68D-4C30-9267-5842D3AA7D5E}" destId="{73B6C8B7-2CA6-40BF-BEF7-8BF1A569B7A0}" srcOrd="5" destOrd="0" presId="urn:microsoft.com/office/officeart/2005/8/layout/vList2"/>
    <dgm:cxn modelId="{946267E5-B425-47E1-8C6D-21E3F4925528}" type="presParOf" srcId="{70B3D932-D68D-4C30-9267-5842D3AA7D5E}" destId="{9503F94F-9C44-4917-9622-6D506F826DC4}" srcOrd="6" destOrd="0" presId="urn:microsoft.com/office/officeart/2005/8/layout/vList2"/>
    <dgm:cxn modelId="{733E0F3E-3C3A-435C-B93C-B5E20B33AC05}" type="presParOf" srcId="{70B3D932-D68D-4C30-9267-5842D3AA7D5E}" destId="{1D5A0D80-4860-43D9-84E6-1F31B7F4C327}" srcOrd="7" destOrd="0" presId="urn:microsoft.com/office/officeart/2005/8/layout/vList2"/>
    <dgm:cxn modelId="{84D47E66-84EF-42C2-9338-03862B09D45C}" type="presParOf" srcId="{70B3D932-D68D-4C30-9267-5842D3AA7D5E}" destId="{104C980C-6E5F-4AA0-B6DA-4397557126A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1C0EB882-DF94-4754-B8BC-0737AFE27943}"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B590F3DD-0EF1-4786-A60F-676BC4371550}">
      <dgm:prSet phldrT="[Text]" custT="1"/>
      <dgm:spPr/>
      <dgm:t>
        <a:bodyPr/>
        <a:lstStyle/>
        <a:p>
          <a:r>
            <a:rPr lang="en-US" sz="1800" b="0" u="none" dirty="0"/>
            <a:t>C</a:t>
          </a:r>
          <a:r>
            <a:rPr lang="x-none" sz="1800" b="0" u="none" dirty="0"/>
            <a:t>an originate from</a:t>
          </a:r>
          <a:r>
            <a:rPr lang="en-US" sz="1800" b="0" u="none" dirty="0"/>
            <a:t> b</a:t>
          </a:r>
          <a:r>
            <a:rPr lang="en-US" sz="1800" b="0" dirty="0"/>
            <a:t>atteries, generator</a:t>
          </a:r>
        </a:p>
      </dgm:t>
    </dgm:pt>
    <dgm:pt modelId="{0E5EEBB8-FB77-4852-8EA9-6E3788131371}" type="parTrans" cxnId="{7CA01041-9B44-4615-8DA8-CD82C5080B6A}">
      <dgm:prSet/>
      <dgm:spPr/>
      <dgm:t>
        <a:bodyPr/>
        <a:lstStyle/>
        <a:p>
          <a:endParaRPr lang="en-US"/>
        </a:p>
      </dgm:t>
    </dgm:pt>
    <dgm:pt modelId="{B274ED17-04DE-4B05-B04B-58EE2E834920}" type="sibTrans" cxnId="{7CA01041-9B44-4615-8DA8-CD82C5080B6A}">
      <dgm:prSet/>
      <dgm:spPr/>
      <dgm:t>
        <a:bodyPr/>
        <a:lstStyle/>
        <a:p>
          <a:endParaRPr lang="en-US"/>
        </a:p>
      </dgm:t>
    </dgm:pt>
    <dgm:pt modelId="{CD8EDDF1-2F9A-48B1-A76F-A9FAAAB40FCB}">
      <dgm:prSet custT="1"/>
      <dgm:spPr/>
      <dgm:t>
        <a:bodyPr/>
        <a:lstStyle/>
        <a:p>
          <a:r>
            <a:rPr lang="en-US" sz="1800" b="0" u="none" dirty="0"/>
            <a:t>G</a:t>
          </a:r>
          <a:r>
            <a:rPr lang="x-none" sz="1800" b="0" u="none" dirty="0"/>
            <a:t>enerator</a:t>
          </a:r>
          <a:endParaRPr lang="en-US" sz="1800" b="0" u="none" dirty="0"/>
        </a:p>
      </dgm:t>
    </dgm:pt>
    <dgm:pt modelId="{73CAF440-BDF0-42D7-885D-4FDD046AE902}" type="parTrans" cxnId="{5A42A3B1-333B-43DC-9C8E-BE0D527025F0}">
      <dgm:prSet/>
      <dgm:spPr/>
      <dgm:t>
        <a:bodyPr/>
        <a:lstStyle/>
        <a:p>
          <a:endParaRPr lang="en-US"/>
        </a:p>
      </dgm:t>
    </dgm:pt>
    <dgm:pt modelId="{E5808AF3-3D8D-479C-9612-744974F0C878}" type="sibTrans" cxnId="{5A42A3B1-333B-43DC-9C8E-BE0D527025F0}">
      <dgm:prSet/>
      <dgm:spPr/>
      <dgm:t>
        <a:bodyPr/>
        <a:lstStyle/>
        <a:p>
          <a:endParaRPr lang="en-US"/>
        </a:p>
      </dgm:t>
    </dgm:pt>
    <dgm:pt modelId="{C1826538-6B7E-46AF-BCC9-A20D0714076F}">
      <dgm:prSet custT="1"/>
      <dgm:spPr/>
      <dgm:t>
        <a:bodyPr/>
        <a:lstStyle/>
        <a:p>
          <a:r>
            <a:rPr lang="en-US" sz="1800" b="0" dirty="0"/>
            <a:t>Codes require </a:t>
          </a:r>
          <a:r>
            <a:rPr lang="en-US" sz="1800" b="0" dirty="0" smtClean="0"/>
            <a:t>monthly </a:t>
          </a:r>
          <a:r>
            <a:rPr lang="en-US" sz="1800" b="0" dirty="0"/>
            <a:t>and annual test of the system</a:t>
          </a:r>
        </a:p>
      </dgm:t>
    </dgm:pt>
    <dgm:pt modelId="{4BFF20F0-D44A-41F7-A6FC-F67F4FB5C559}" type="parTrans" cxnId="{E269899F-1E9D-4A2C-B85B-70739FEEBB38}">
      <dgm:prSet/>
      <dgm:spPr/>
      <dgm:t>
        <a:bodyPr/>
        <a:lstStyle/>
        <a:p>
          <a:endParaRPr lang="en-US"/>
        </a:p>
      </dgm:t>
    </dgm:pt>
    <dgm:pt modelId="{9C39671E-4902-4EEB-BE36-3B5236C11E76}" type="sibTrans" cxnId="{E269899F-1E9D-4A2C-B85B-70739FEEBB38}">
      <dgm:prSet/>
      <dgm:spPr/>
      <dgm:t>
        <a:bodyPr/>
        <a:lstStyle/>
        <a:p>
          <a:endParaRPr lang="en-US"/>
        </a:p>
      </dgm:t>
    </dgm:pt>
    <dgm:pt modelId="{071B23E7-74BF-4E5E-A9C6-E22B05FB9387}">
      <dgm:prSet custT="1"/>
      <dgm:spPr/>
      <dgm:t>
        <a:bodyPr/>
        <a:lstStyle/>
        <a:p>
          <a:r>
            <a:rPr lang="en-US" sz="1800" b="0" dirty="0"/>
            <a:t>Review </a:t>
          </a:r>
          <a:r>
            <a:rPr lang="en-US" sz="1800" b="0" dirty="0" smtClean="0"/>
            <a:t>documentation </a:t>
          </a:r>
          <a:r>
            <a:rPr lang="en-US" sz="1800" b="0" dirty="0"/>
            <a:t>to verify that </a:t>
          </a:r>
          <a:r>
            <a:rPr lang="en-US" sz="1800" b="0" dirty="0" smtClean="0"/>
            <a:t>tests </a:t>
          </a:r>
          <a:r>
            <a:rPr lang="en-US" sz="1800" b="0" dirty="0"/>
            <a:t>have been conducted as specified</a:t>
          </a:r>
        </a:p>
      </dgm:t>
    </dgm:pt>
    <dgm:pt modelId="{0329A142-D796-4842-BFED-ABEBCCA80BF4}" type="parTrans" cxnId="{66D25749-F2CD-4E67-A936-67CB03F90FDC}">
      <dgm:prSet/>
      <dgm:spPr/>
      <dgm:t>
        <a:bodyPr/>
        <a:lstStyle/>
        <a:p>
          <a:endParaRPr lang="en-US"/>
        </a:p>
      </dgm:t>
    </dgm:pt>
    <dgm:pt modelId="{65679ED2-0769-44A7-ADF6-2AE8F7BC4804}" type="sibTrans" cxnId="{66D25749-F2CD-4E67-A936-67CB03F90FDC}">
      <dgm:prSet/>
      <dgm:spPr/>
      <dgm:t>
        <a:bodyPr/>
        <a:lstStyle/>
        <a:p>
          <a:endParaRPr lang="en-US"/>
        </a:p>
      </dgm:t>
    </dgm:pt>
    <dgm:pt modelId="{4AAC936C-E14F-4189-B1C2-AF438B033B8D}">
      <dgm:prSet custT="1"/>
      <dgm:spPr/>
      <dgm:t>
        <a:bodyPr/>
        <a:lstStyle/>
        <a:p>
          <a:r>
            <a:rPr lang="en-US" sz="1800" b="0" u="none" dirty="0"/>
            <a:t>Used to</a:t>
          </a:r>
          <a:r>
            <a:rPr lang="x-none" sz="1800" b="0" u="none" dirty="0"/>
            <a:t> power emergency lighting and exit signs</a:t>
          </a:r>
          <a:endParaRPr lang="en-US" sz="1800" b="0" u="none" dirty="0"/>
        </a:p>
      </dgm:t>
    </dgm:pt>
    <dgm:pt modelId="{AC0F3012-22D1-47AB-B985-83D0128B656A}" type="parTrans" cxnId="{5E45546F-9221-48F0-A649-02E217FF09EC}">
      <dgm:prSet/>
      <dgm:spPr/>
      <dgm:t>
        <a:bodyPr/>
        <a:lstStyle/>
        <a:p>
          <a:endParaRPr lang="en-US"/>
        </a:p>
      </dgm:t>
    </dgm:pt>
    <dgm:pt modelId="{8C0331BB-9132-4371-B3B8-D3B58027875F}" type="sibTrans" cxnId="{5E45546F-9221-48F0-A649-02E217FF09EC}">
      <dgm:prSet/>
      <dgm:spPr/>
      <dgm:t>
        <a:bodyPr/>
        <a:lstStyle/>
        <a:p>
          <a:endParaRPr lang="en-US"/>
        </a:p>
      </dgm:t>
    </dgm:pt>
    <dgm:pt modelId="{C0CF4E69-F02E-4937-9C4C-2E575C5C624D}">
      <dgm:prSet custT="1"/>
      <dgm:spPr/>
      <dgm:t>
        <a:bodyPr/>
        <a:lstStyle/>
        <a:p>
          <a:r>
            <a:rPr lang="en-US" sz="1800" b="0" u="none" dirty="0"/>
            <a:t>C</a:t>
          </a:r>
          <a:r>
            <a:rPr lang="x-none" sz="1800" b="0" u="none" dirty="0"/>
            <a:t>onnected to </a:t>
          </a:r>
          <a:r>
            <a:rPr lang="x-none" sz="1800" b="0" u="none" dirty="0" smtClean="0"/>
            <a:t>building’s </a:t>
          </a:r>
          <a:r>
            <a:rPr lang="x-none" sz="1800" b="0" u="none" dirty="0"/>
            <a:t>electrical system </a:t>
          </a:r>
          <a:r>
            <a:rPr lang="x-none" sz="1800" b="0" u="none" dirty="0" smtClean="0"/>
            <a:t>by</a:t>
          </a:r>
          <a:r>
            <a:rPr lang="en-US" sz="1800" b="0" u="none" dirty="0" smtClean="0"/>
            <a:t> </a:t>
          </a:r>
          <a:r>
            <a:rPr lang="x-none" sz="1800" b="0" u="none" dirty="0" smtClean="0"/>
            <a:t>switchover </a:t>
          </a:r>
          <a:r>
            <a:rPr lang="x-none" sz="1800" b="0" u="none" dirty="0"/>
            <a:t>device</a:t>
          </a:r>
          <a:endParaRPr lang="en-US" sz="1800" b="0" u="none" dirty="0"/>
        </a:p>
      </dgm:t>
    </dgm:pt>
    <dgm:pt modelId="{DE8AA6AE-761E-49C2-BE9F-CB4A5D43E941}" type="parTrans" cxnId="{8BBF6999-4888-4E82-B572-EAD9BA3B6568}">
      <dgm:prSet/>
      <dgm:spPr/>
      <dgm:t>
        <a:bodyPr/>
        <a:lstStyle/>
        <a:p>
          <a:endParaRPr lang="en-US"/>
        </a:p>
      </dgm:t>
    </dgm:pt>
    <dgm:pt modelId="{16EA7C5A-502D-4674-B8D9-A26A328DAE99}" type="sibTrans" cxnId="{8BBF6999-4888-4E82-B572-EAD9BA3B6568}">
      <dgm:prSet/>
      <dgm:spPr/>
      <dgm:t>
        <a:bodyPr/>
        <a:lstStyle/>
        <a:p>
          <a:endParaRPr lang="en-US"/>
        </a:p>
      </dgm:t>
    </dgm:pt>
    <dgm:pt modelId="{74394A71-4FB1-46D7-8916-4779319AD386}">
      <dgm:prSet custT="1"/>
      <dgm:spPr/>
      <dgm:t>
        <a:bodyPr/>
        <a:lstStyle/>
        <a:p>
          <a:r>
            <a:rPr lang="en-US" sz="1800" b="0" dirty="0"/>
            <a:t>Natural gas, LPG, or diesel fuel may be used</a:t>
          </a:r>
          <a:endParaRPr lang="en-US" sz="1800" b="0" u="none" dirty="0"/>
        </a:p>
      </dgm:t>
    </dgm:pt>
    <dgm:pt modelId="{1C7C63BE-4886-4AC0-B386-740382482A5D}" type="parTrans" cxnId="{C55AF3F1-DB73-4F05-B0A9-0C66660DED08}">
      <dgm:prSet/>
      <dgm:spPr/>
      <dgm:t>
        <a:bodyPr/>
        <a:lstStyle/>
        <a:p>
          <a:endParaRPr lang="en-US"/>
        </a:p>
      </dgm:t>
    </dgm:pt>
    <dgm:pt modelId="{9802399C-3C3E-46AE-A0FE-B5EF6D3CB63A}" type="sibTrans" cxnId="{C55AF3F1-DB73-4F05-B0A9-0C66660DED08}">
      <dgm:prSet/>
      <dgm:spPr/>
      <dgm:t>
        <a:bodyPr/>
        <a:lstStyle/>
        <a:p>
          <a:endParaRPr lang="en-US"/>
        </a:p>
      </dgm:t>
    </dgm:pt>
    <dgm:pt modelId="{E46B1CEC-282F-4A0B-99A0-1F30F2709E27}">
      <dgm:prSet custT="1"/>
      <dgm:spPr>
        <a:solidFill>
          <a:schemeClr val="accent6">
            <a:lumMod val="75000"/>
          </a:schemeClr>
        </a:solidFill>
      </dgm:spPr>
      <dgm:t>
        <a:bodyPr/>
        <a:lstStyle/>
        <a:p>
          <a:r>
            <a:rPr lang="en-US" sz="1800" b="0" u="none" dirty="0"/>
            <a:t>Test procedures</a:t>
          </a:r>
        </a:p>
      </dgm:t>
    </dgm:pt>
    <dgm:pt modelId="{3D7A2F3D-D731-44A2-8AEE-FCEBC09DBD4E}" type="parTrans" cxnId="{B96529D7-DD27-44A4-9000-237882CD8DF8}">
      <dgm:prSet/>
      <dgm:spPr/>
      <dgm:t>
        <a:bodyPr/>
        <a:lstStyle/>
        <a:p>
          <a:endParaRPr lang="en-US"/>
        </a:p>
      </dgm:t>
    </dgm:pt>
    <dgm:pt modelId="{AC6B554E-54C7-48C3-9F8F-82E18792C10F}" type="sibTrans" cxnId="{B96529D7-DD27-44A4-9000-237882CD8DF8}">
      <dgm:prSet/>
      <dgm:spPr/>
      <dgm:t>
        <a:bodyPr/>
        <a:lstStyle/>
        <a:p>
          <a:endParaRPr lang="en-US"/>
        </a:p>
      </dgm:t>
    </dgm:pt>
    <dgm:pt modelId="{EF9C22E4-D512-4336-9566-54DAE3F5E807}" type="pres">
      <dgm:prSet presAssocID="{1C0EB882-DF94-4754-B8BC-0737AFE27943}" presName="linear" presStyleCnt="0">
        <dgm:presLayoutVars>
          <dgm:dir/>
          <dgm:animLvl val="lvl"/>
          <dgm:resizeHandles val="exact"/>
        </dgm:presLayoutVars>
      </dgm:prSet>
      <dgm:spPr/>
      <dgm:t>
        <a:bodyPr/>
        <a:lstStyle/>
        <a:p>
          <a:endParaRPr lang="en-US"/>
        </a:p>
      </dgm:t>
    </dgm:pt>
    <dgm:pt modelId="{2F411CBC-4A85-45FD-8C76-1E85D44D7876}" type="pres">
      <dgm:prSet presAssocID="{B590F3DD-0EF1-4786-A60F-676BC4371550}" presName="parentLin" presStyleCnt="0"/>
      <dgm:spPr/>
    </dgm:pt>
    <dgm:pt modelId="{3444C6B8-69F1-4099-9893-4848FE04B8DF}" type="pres">
      <dgm:prSet presAssocID="{B590F3DD-0EF1-4786-A60F-676BC4371550}" presName="parentLeftMargin" presStyleLbl="node1" presStyleIdx="0" presStyleCnt="3"/>
      <dgm:spPr/>
      <dgm:t>
        <a:bodyPr/>
        <a:lstStyle/>
        <a:p>
          <a:endParaRPr lang="en-US"/>
        </a:p>
      </dgm:t>
    </dgm:pt>
    <dgm:pt modelId="{7AEEE9EA-854B-441E-A1C7-0925C5A4FBE7}" type="pres">
      <dgm:prSet presAssocID="{B590F3DD-0EF1-4786-A60F-676BC4371550}" presName="parentText" presStyleLbl="node1" presStyleIdx="0" presStyleCnt="3" custScaleX="139683" custScaleY="155788">
        <dgm:presLayoutVars>
          <dgm:chMax val="0"/>
          <dgm:bulletEnabled val="1"/>
        </dgm:presLayoutVars>
      </dgm:prSet>
      <dgm:spPr/>
      <dgm:t>
        <a:bodyPr/>
        <a:lstStyle/>
        <a:p>
          <a:endParaRPr lang="en-US"/>
        </a:p>
      </dgm:t>
    </dgm:pt>
    <dgm:pt modelId="{C2E8EA1C-E691-4EF8-BEAC-D55FB46316F0}" type="pres">
      <dgm:prSet presAssocID="{B590F3DD-0EF1-4786-A60F-676BC4371550}" presName="negativeSpace" presStyleCnt="0"/>
      <dgm:spPr/>
    </dgm:pt>
    <dgm:pt modelId="{5F66F9FA-9289-4E6D-AFC1-1BA36A7ED846}" type="pres">
      <dgm:prSet presAssocID="{B590F3DD-0EF1-4786-A60F-676BC4371550}" presName="childText" presStyleLbl="conFgAcc1" presStyleIdx="0" presStyleCnt="3">
        <dgm:presLayoutVars>
          <dgm:bulletEnabled val="1"/>
        </dgm:presLayoutVars>
      </dgm:prSet>
      <dgm:spPr/>
    </dgm:pt>
    <dgm:pt modelId="{395E5B0A-DBFD-4BCD-BD90-C8502B58015D}" type="pres">
      <dgm:prSet presAssocID="{B274ED17-04DE-4B05-B04B-58EE2E834920}" presName="spaceBetweenRectangles" presStyleCnt="0"/>
      <dgm:spPr/>
    </dgm:pt>
    <dgm:pt modelId="{50991A21-53D6-4395-AD94-F769B82828FC}" type="pres">
      <dgm:prSet presAssocID="{CD8EDDF1-2F9A-48B1-A76F-A9FAAAB40FCB}" presName="parentLin" presStyleCnt="0"/>
      <dgm:spPr/>
    </dgm:pt>
    <dgm:pt modelId="{3BE0A762-74C7-45DB-B970-DC4EB43F0870}" type="pres">
      <dgm:prSet presAssocID="{CD8EDDF1-2F9A-48B1-A76F-A9FAAAB40FCB}" presName="parentLeftMargin" presStyleLbl="node1" presStyleIdx="0" presStyleCnt="3"/>
      <dgm:spPr/>
      <dgm:t>
        <a:bodyPr/>
        <a:lstStyle/>
        <a:p>
          <a:endParaRPr lang="en-US"/>
        </a:p>
      </dgm:t>
    </dgm:pt>
    <dgm:pt modelId="{E7DFB83E-C5B0-4CC2-B4EC-010F79A8A2F5}" type="pres">
      <dgm:prSet presAssocID="{CD8EDDF1-2F9A-48B1-A76F-A9FAAAB40FCB}" presName="parentText" presStyleLbl="node1" presStyleIdx="1" presStyleCnt="3" custScaleX="139683">
        <dgm:presLayoutVars>
          <dgm:chMax val="0"/>
          <dgm:bulletEnabled val="1"/>
        </dgm:presLayoutVars>
      </dgm:prSet>
      <dgm:spPr/>
      <dgm:t>
        <a:bodyPr/>
        <a:lstStyle/>
        <a:p>
          <a:endParaRPr lang="en-US"/>
        </a:p>
      </dgm:t>
    </dgm:pt>
    <dgm:pt modelId="{A7DF5594-D0E0-4DD5-9A97-9B4A3A0994BA}" type="pres">
      <dgm:prSet presAssocID="{CD8EDDF1-2F9A-48B1-A76F-A9FAAAB40FCB}" presName="negativeSpace" presStyleCnt="0"/>
      <dgm:spPr/>
    </dgm:pt>
    <dgm:pt modelId="{1806F543-1B83-438D-A231-85ACAFFF844E}" type="pres">
      <dgm:prSet presAssocID="{CD8EDDF1-2F9A-48B1-A76F-A9FAAAB40FCB}" presName="childText" presStyleLbl="conFgAcc1" presStyleIdx="1" presStyleCnt="3">
        <dgm:presLayoutVars>
          <dgm:bulletEnabled val="1"/>
        </dgm:presLayoutVars>
      </dgm:prSet>
      <dgm:spPr/>
      <dgm:t>
        <a:bodyPr/>
        <a:lstStyle/>
        <a:p>
          <a:endParaRPr lang="en-US"/>
        </a:p>
      </dgm:t>
    </dgm:pt>
    <dgm:pt modelId="{75E4FE13-8666-4A4A-BE0C-AD5B72F61220}" type="pres">
      <dgm:prSet presAssocID="{E5808AF3-3D8D-479C-9612-744974F0C878}" presName="spaceBetweenRectangles" presStyleCnt="0"/>
      <dgm:spPr/>
    </dgm:pt>
    <dgm:pt modelId="{3876148E-AD7C-47B2-BBA8-4E14C8439990}" type="pres">
      <dgm:prSet presAssocID="{E46B1CEC-282F-4A0B-99A0-1F30F2709E27}" presName="parentLin" presStyleCnt="0"/>
      <dgm:spPr/>
    </dgm:pt>
    <dgm:pt modelId="{E53C2C59-3303-45D9-A6A8-532447E4DE8E}" type="pres">
      <dgm:prSet presAssocID="{E46B1CEC-282F-4A0B-99A0-1F30F2709E27}" presName="parentLeftMargin" presStyleLbl="node1" presStyleIdx="1" presStyleCnt="3"/>
      <dgm:spPr/>
      <dgm:t>
        <a:bodyPr/>
        <a:lstStyle/>
        <a:p>
          <a:endParaRPr lang="en-US"/>
        </a:p>
      </dgm:t>
    </dgm:pt>
    <dgm:pt modelId="{2663F236-EE77-4238-BDA7-67B66CBAC8B3}" type="pres">
      <dgm:prSet presAssocID="{E46B1CEC-282F-4A0B-99A0-1F30F2709E27}" presName="parentText" presStyleLbl="node1" presStyleIdx="2" presStyleCnt="3" custScaleX="139683">
        <dgm:presLayoutVars>
          <dgm:chMax val="0"/>
          <dgm:bulletEnabled val="1"/>
        </dgm:presLayoutVars>
      </dgm:prSet>
      <dgm:spPr/>
      <dgm:t>
        <a:bodyPr/>
        <a:lstStyle/>
        <a:p>
          <a:endParaRPr lang="en-US"/>
        </a:p>
      </dgm:t>
    </dgm:pt>
    <dgm:pt modelId="{16426AE9-448B-4C3F-BEC5-B99094A2E00E}" type="pres">
      <dgm:prSet presAssocID="{E46B1CEC-282F-4A0B-99A0-1F30F2709E27}" presName="negativeSpace" presStyleCnt="0"/>
      <dgm:spPr/>
    </dgm:pt>
    <dgm:pt modelId="{4088A90E-1A2F-4476-9E2C-FF38FA34DFE5}" type="pres">
      <dgm:prSet presAssocID="{E46B1CEC-282F-4A0B-99A0-1F30F2709E27}" presName="childText" presStyleLbl="conFgAcc1" presStyleIdx="2" presStyleCnt="3">
        <dgm:presLayoutVars>
          <dgm:bulletEnabled val="1"/>
        </dgm:presLayoutVars>
      </dgm:prSet>
      <dgm:spPr/>
      <dgm:t>
        <a:bodyPr/>
        <a:lstStyle/>
        <a:p>
          <a:endParaRPr lang="en-US"/>
        </a:p>
      </dgm:t>
    </dgm:pt>
  </dgm:ptLst>
  <dgm:cxnLst>
    <dgm:cxn modelId="{C55AF3F1-DB73-4F05-B0A9-0C66660DED08}" srcId="{CD8EDDF1-2F9A-48B1-A76F-A9FAAAB40FCB}" destId="{74394A71-4FB1-46D7-8916-4779319AD386}" srcOrd="2" destOrd="0" parTransId="{1C7C63BE-4886-4AC0-B386-740382482A5D}" sibTransId="{9802399C-3C3E-46AE-A0FE-B5EF6D3CB63A}"/>
    <dgm:cxn modelId="{E269899F-1E9D-4A2C-B85B-70739FEEBB38}" srcId="{E46B1CEC-282F-4A0B-99A0-1F30F2709E27}" destId="{C1826538-6B7E-46AF-BCC9-A20D0714076F}" srcOrd="0" destOrd="0" parTransId="{4BFF20F0-D44A-41F7-A6FC-F67F4FB5C559}" sibTransId="{9C39671E-4902-4EEB-BE36-3B5236C11E76}"/>
    <dgm:cxn modelId="{B96529D7-DD27-44A4-9000-237882CD8DF8}" srcId="{1C0EB882-DF94-4754-B8BC-0737AFE27943}" destId="{E46B1CEC-282F-4A0B-99A0-1F30F2709E27}" srcOrd="2" destOrd="0" parTransId="{3D7A2F3D-D731-44A2-8AEE-FCEBC09DBD4E}" sibTransId="{AC6B554E-54C7-48C3-9F8F-82E18792C10F}"/>
    <dgm:cxn modelId="{114160A3-77FB-448B-8323-AF0EEC6E8ABB}" type="presOf" srcId="{C1826538-6B7E-46AF-BCC9-A20D0714076F}" destId="{4088A90E-1A2F-4476-9E2C-FF38FA34DFE5}" srcOrd="0" destOrd="0" presId="urn:microsoft.com/office/officeart/2005/8/layout/list1"/>
    <dgm:cxn modelId="{66D25749-F2CD-4E67-A936-67CB03F90FDC}" srcId="{E46B1CEC-282F-4A0B-99A0-1F30F2709E27}" destId="{071B23E7-74BF-4E5E-A9C6-E22B05FB9387}" srcOrd="1" destOrd="0" parTransId="{0329A142-D796-4842-BFED-ABEBCCA80BF4}" sibTransId="{65679ED2-0769-44A7-ADF6-2AE8F7BC4804}"/>
    <dgm:cxn modelId="{9914E7C6-9A9B-4499-B9A3-C58567DD5D35}" type="presOf" srcId="{B590F3DD-0EF1-4786-A60F-676BC4371550}" destId="{3444C6B8-69F1-4099-9893-4848FE04B8DF}" srcOrd="0" destOrd="0" presId="urn:microsoft.com/office/officeart/2005/8/layout/list1"/>
    <dgm:cxn modelId="{B2CFADDF-66FF-4A53-8308-17D2B469176A}" type="presOf" srcId="{E46B1CEC-282F-4A0B-99A0-1F30F2709E27}" destId="{E53C2C59-3303-45D9-A6A8-532447E4DE8E}" srcOrd="0" destOrd="0" presId="urn:microsoft.com/office/officeart/2005/8/layout/list1"/>
    <dgm:cxn modelId="{B3CE602A-E361-49AC-B008-050683FC4F58}" type="presOf" srcId="{071B23E7-74BF-4E5E-A9C6-E22B05FB9387}" destId="{4088A90E-1A2F-4476-9E2C-FF38FA34DFE5}" srcOrd="0" destOrd="1" presId="urn:microsoft.com/office/officeart/2005/8/layout/list1"/>
    <dgm:cxn modelId="{9334B4E2-1BB1-434B-A31A-3440B2450C93}" type="presOf" srcId="{CD8EDDF1-2F9A-48B1-A76F-A9FAAAB40FCB}" destId="{3BE0A762-74C7-45DB-B970-DC4EB43F0870}" srcOrd="0" destOrd="0" presId="urn:microsoft.com/office/officeart/2005/8/layout/list1"/>
    <dgm:cxn modelId="{D6D71C45-BB96-4766-ABE4-9A9BD3A0C71A}" type="presOf" srcId="{E46B1CEC-282F-4A0B-99A0-1F30F2709E27}" destId="{2663F236-EE77-4238-BDA7-67B66CBAC8B3}" srcOrd="1" destOrd="0" presId="urn:microsoft.com/office/officeart/2005/8/layout/list1"/>
    <dgm:cxn modelId="{5045435A-BF5B-40B4-B652-2BD45D0265FB}" type="presOf" srcId="{74394A71-4FB1-46D7-8916-4779319AD386}" destId="{1806F543-1B83-438D-A231-85ACAFFF844E}" srcOrd="0" destOrd="2" presId="urn:microsoft.com/office/officeart/2005/8/layout/list1"/>
    <dgm:cxn modelId="{3FFD0B5F-31C2-4934-AE5E-A4ED1CFC919A}" type="presOf" srcId="{C0CF4E69-F02E-4937-9C4C-2E575C5C624D}" destId="{1806F543-1B83-438D-A231-85ACAFFF844E}" srcOrd="0" destOrd="1" presId="urn:microsoft.com/office/officeart/2005/8/layout/list1"/>
    <dgm:cxn modelId="{F8110DF5-4D60-496A-B329-7D254477CF98}" type="presOf" srcId="{4AAC936C-E14F-4189-B1C2-AF438B033B8D}" destId="{1806F543-1B83-438D-A231-85ACAFFF844E}" srcOrd="0" destOrd="0" presId="urn:microsoft.com/office/officeart/2005/8/layout/list1"/>
    <dgm:cxn modelId="{8BBF6999-4888-4E82-B572-EAD9BA3B6568}" srcId="{CD8EDDF1-2F9A-48B1-A76F-A9FAAAB40FCB}" destId="{C0CF4E69-F02E-4937-9C4C-2E575C5C624D}" srcOrd="1" destOrd="0" parTransId="{DE8AA6AE-761E-49C2-BE9F-CB4A5D43E941}" sibTransId="{16EA7C5A-502D-4674-B8D9-A26A328DAE99}"/>
    <dgm:cxn modelId="{7CA01041-9B44-4615-8DA8-CD82C5080B6A}" srcId="{1C0EB882-DF94-4754-B8BC-0737AFE27943}" destId="{B590F3DD-0EF1-4786-A60F-676BC4371550}" srcOrd="0" destOrd="0" parTransId="{0E5EEBB8-FB77-4852-8EA9-6E3788131371}" sibTransId="{B274ED17-04DE-4B05-B04B-58EE2E834920}"/>
    <dgm:cxn modelId="{5E45546F-9221-48F0-A649-02E217FF09EC}" srcId="{CD8EDDF1-2F9A-48B1-A76F-A9FAAAB40FCB}" destId="{4AAC936C-E14F-4189-B1C2-AF438B033B8D}" srcOrd="0" destOrd="0" parTransId="{AC0F3012-22D1-47AB-B985-83D0128B656A}" sibTransId="{8C0331BB-9132-4371-B3B8-D3B58027875F}"/>
    <dgm:cxn modelId="{5787EC37-EABD-4907-8F14-7791433F327D}" type="presOf" srcId="{CD8EDDF1-2F9A-48B1-A76F-A9FAAAB40FCB}" destId="{E7DFB83E-C5B0-4CC2-B4EC-010F79A8A2F5}" srcOrd="1" destOrd="0" presId="urn:microsoft.com/office/officeart/2005/8/layout/list1"/>
    <dgm:cxn modelId="{3782FBF3-A3F4-4B6B-8D44-DD6165A03BF8}" type="presOf" srcId="{B590F3DD-0EF1-4786-A60F-676BC4371550}" destId="{7AEEE9EA-854B-441E-A1C7-0925C5A4FBE7}" srcOrd="1" destOrd="0" presId="urn:microsoft.com/office/officeart/2005/8/layout/list1"/>
    <dgm:cxn modelId="{5A42A3B1-333B-43DC-9C8E-BE0D527025F0}" srcId="{1C0EB882-DF94-4754-B8BC-0737AFE27943}" destId="{CD8EDDF1-2F9A-48B1-A76F-A9FAAAB40FCB}" srcOrd="1" destOrd="0" parTransId="{73CAF440-BDF0-42D7-885D-4FDD046AE902}" sibTransId="{E5808AF3-3D8D-479C-9612-744974F0C878}"/>
    <dgm:cxn modelId="{0B16F48E-D100-4A1A-94B5-18FB98CDA65F}" type="presOf" srcId="{1C0EB882-DF94-4754-B8BC-0737AFE27943}" destId="{EF9C22E4-D512-4336-9566-54DAE3F5E807}" srcOrd="0" destOrd="0" presId="urn:microsoft.com/office/officeart/2005/8/layout/list1"/>
    <dgm:cxn modelId="{F9AD2934-688B-4419-A95B-87CF2782FDED}" type="presParOf" srcId="{EF9C22E4-D512-4336-9566-54DAE3F5E807}" destId="{2F411CBC-4A85-45FD-8C76-1E85D44D7876}" srcOrd="0" destOrd="0" presId="urn:microsoft.com/office/officeart/2005/8/layout/list1"/>
    <dgm:cxn modelId="{934ADCA2-F874-4D1D-98DA-4A8F92FE82F4}" type="presParOf" srcId="{2F411CBC-4A85-45FD-8C76-1E85D44D7876}" destId="{3444C6B8-69F1-4099-9893-4848FE04B8DF}" srcOrd="0" destOrd="0" presId="urn:microsoft.com/office/officeart/2005/8/layout/list1"/>
    <dgm:cxn modelId="{3E319342-5E89-458D-AE8D-C0830565B0F8}" type="presParOf" srcId="{2F411CBC-4A85-45FD-8C76-1E85D44D7876}" destId="{7AEEE9EA-854B-441E-A1C7-0925C5A4FBE7}" srcOrd="1" destOrd="0" presId="urn:microsoft.com/office/officeart/2005/8/layout/list1"/>
    <dgm:cxn modelId="{A5DEBAC6-9028-4E9E-8545-C39541E042D0}" type="presParOf" srcId="{EF9C22E4-D512-4336-9566-54DAE3F5E807}" destId="{C2E8EA1C-E691-4EF8-BEAC-D55FB46316F0}" srcOrd="1" destOrd="0" presId="urn:microsoft.com/office/officeart/2005/8/layout/list1"/>
    <dgm:cxn modelId="{9C0D8075-D79A-4D7E-898A-880501E9FF05}" type="presParOf" srcId="{EF9C22E4-D512-4336-9566-54DAE3F5E807}" destId="{5F66F9FA-9289-4E6D-AFC1-1BA36A7ED846}" srcOrd="2" destOrd="0" presId="urn:microsoft.com/office/officeart/2005/8/layout/list1"/>
    <dgm:cxn modelId="{504C045F-7727-47F0-97C5-805C3607252F}" type="presParOf" srcId="{EF9C22E4-D512-4336-9566-54DAE3F5E807}" destId="{395E5B0A-DBFD-4BCD-BD90-C8502B58015D}" srcOrd="3" destOrd="0" presId="urn:microsoft.com/office/officeart/2005/8/layout/list1"/>
    <dgm:cxn modelId="{A9BBCA7A-EA97-4680-B87E-1EF1DEA97F7E}" type="presParOf" srcId="{EF9C22E4-D512-4336-9566-54DAE3F5E807}" destId="{50991A21-53D6-4395-AD94-F769B82828FC}" srcOrd="4" destOrd="0" presId="urn:microsoft.com/office/officeart/2005/8/layout/list1"/>
    <dgm:cxn modelId="{AC307E45-756F-4F9D-BC49-1AD70FE2BC73}" type="presParOf" srcId="{50991A21-53D6-4395-AD94-F769B82828FC}" destId="{3BE0A762-74C7-45DB-B970-DC4EB43F0870}" srcOrd="0" destOrd="0" presId="urn:microsoft.com/office/officeart/2005/8/layout/list1"/>
    <dgm:cxn modelId="{AB5DA924-E9E4-463E-8488-649D42EE9A7E}" type="presParOf" srcId="{50991A21-53D6-4395-AD94-F769B82828FC}" destId="{E7DFB83E-C5B0-4CC2-B4EC-010F79A8A2F5}" srcOrd="1" destOrd="0" presId="urn:microsoft.com/office/officeart/2005/8/layout/list1"/>
    <dgm:cxn modelId="{4181FAF7-DE36-4C70-B831-7B8B6FB817F0}" type="presParOf" srcId="{EF9C22E4-D512-4336-9566-54DAE3F5E807}" destId="{A7DF5594-D0E0-4DD5-9A97-9B4A3A0994BA}" srcOrd="5" destOrd="0" presId="urn:microsoft.com/office/officeart/2005/8/layout/list1"/>
    <dgm:cxn modelId="{F1C39A99-A4E3-44C8-9124-8CD40BE2B17D}" type="presParOf" srcId="{EF9C22E4-D512-4336-9566-54DAE3F5E807}" destId="{1806F543-1B83-438D-A231-85ACAFFF844E}" srcOrd="6" destOrd="0" presId="urn:microsoft.com/office/officeart/2005/8/layout/list1"/>
    <dgm:cxn modelId="{E3D59454-08D4-4A02-90D2-E965DD6D74A1}" type="presParOf" srcId="{EF9C22E4-D512-4336-9566-54DAE3F5E807}" destId="{75E4FE13-8666-4A4A-BE0C-AD5B72F61220}" srcOrd="7" destOrd="0" presId="urn:microsoft.com/office/officeart/2005/8/layout/list1"/>
    <dgm:cxn modelId="{187110C8-8424-4DD5-9367-F7616CAE1950}" type="presParOf" srcId="{EF9C22E4-D512-4336-9566-54DAE3F5E807}" destId="{3876148E-AD7C-47B2-BBA8-4E14C8439990}" srcOrd="8" destOrd="0" presId="urn:microsoft.com/office/officeart/2005/8/layout/list1"/>
    <dgm:cxn modelId="{EE7903C7-127D-4FD0-B0D9-7F1254BDFA4D}" type="presParOf" srcId="{3876148E-AD7C-47B2-BBA8-4E14C8439990}" destId="{E53C2C59-3303-45D9-A6A8-532447E4DE8E}" srcOrd="0" destOrd="0" presId="urn:microsoft.com/office/officeart/2005/8/layout/list1"/>
    <dgm:cxn modelId="{48B1B9E2-1640-4FD2-A554-0A1EDFF81A73}" type="presParOf" srcId="{3876148E-AD7C-47B2-BBA8-4E14C8439990}" destId="{2663F236-EE77-4238-BDA7-67B66CBAC8B3}" srcOrd="1" destOrd="0" presId="urn:microsoft.com/office/officeart/2005/8/layout/list1"/>
    <dgm:cxn modelId="{EAC699D9-9641-4277-BD31-236CD9492F79}" type="presParOf" srcId="{EF9C22E4-D512-4336-9566-54DAE3F5E807}" destId="{16426AE9-448B-4C3F-BEC5-B99094A2E00E}" srcOrd="9" destOrd="0" presId="urn:microsoft.com/office/officeart/2005/8/layout/list1"/>
    <dgm:cxn modelId="{5920D922-010A-4A84-8E75-EFA2E5C4C896}" type="presParOf" srcId="{EF9C22E4-D512-4336-9566-54DAE3F5E807}" destId="{4088A90E-1A2F-4476-9E2C-FF38FA34DFE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E08C072A-4DAF-4566-B505-205D75D87BD3}"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95D883A-A92E-445C-AFD8-8603476F6ADE}">
      <dgm:prSet phldrT="[Text]"/>
      <dgm:spPr/>
      <dgm:t>
        <a:bodyPr/>
        <a:lstStyle/>
        <a:p>
          <a:r>
            <a:rPr lang="en-US" b="0" u="none" dirty="0"/>
            <a:t>C</a:t>
          </a:r>
          <a:r>
            <a:rPr lang="x-none" b="0" u="none" dirty="0"/>
            <a:t>odes provide an accepted way to determine how many people can safely exit a structure during an emergency</a:t>
          </a:r>
          <a:endParaRPr lang="en-US" b="0" dirty="0"/>
        </a:p>
      </dgm:t>
    </dgm:pt>
    <dgm:pt modelId="{C1D4532A-8634-49CC-9727-8EFDF5C1CF3D}" type="parTrans" cxnId="{FFFC9318-65B5-473F-AB53-A007BAF2967B}">
      <dgm:prSet/>
      <dgm:spPr/>
      <dgm:t>
        <a:bodyPr/>
        <a:lstStyle/>
        <a:p>
          <a:endParaRPr lang="en-US"/>
        </a:p>
      </dgm:t>
    </dgm:pt>
    <dgm:pt modelId="{3B3D5F14-D6EE-476B-BFCF-448AAC2C96D7}" type="sibTrans" cxnId="{FFFC9318-65B5-473F-AB53-A007BAF2967B}">
      <dgm:prSet/>
      <dgm:spPr/>
      <dgm:t>
        <a:bodyPr/>
        <a:lstStyle/>
        <a:p>
          <a:endParaRPr lang="en-US"/>
        </a:p>
      </dgm:t>
    </dgm:pt>
    <dgm:pt modelId="{2DF85CE3-1BC0-4BEE-9B9C-4CCF9E124F9B}">
      <dgm:prSet/>
      <dgm:spPr>
        <a:solidFill>
          <a:schemeClr val="accent6">
            <a:lumMod val="75000"/>
          </a:schemeClr>
        </a:solidFill>
      </dgm:spPr>
      <dgm:t>
        <a:bodyPr/>
        <a:lstStyle/>
        <a:p>
          <a:r>
            <a:rPr lang="en-US" b="0" u="none" dirty="0"/>
            <a:t>M</a:t>
          </a:r>
          <a:r>
            <a:rPr lang="x-none" b="0" u="none" dirty="0"/>
            <a:t>eans of egress cannot function effectively when the total occupant load has been exceeded</a:t>
          </a:r>
          <a:endParaRPr lang="en-US" b="0" u="none" dirty="0"/>
        </a:p>
      </dgm:t>
    </dgm:pt>
    <dgm:pt modelId="{72FC50A1-3F66-4E6A-8434-417FFD721CCB}" type="parTrans" cxnId="{647BE988-D1EB-4C52-8DD9-3E6BFD9D9712}">
      <dgm:prSet/>
      <dgm:spPr/>
      <dgm:t>
        <a:bodyPr/>
        <a:lstStyle/>
        <a:p>
          <a:endParaRPr lang="en-US"/>
        </a:p>
      </dgm:t>
    </dgm:pt>
    <dgm:pt modelId="{C2EB051F-0122-4EB4-A8C1-1B85E25AEDB6}" type="sibTrans" cxnId="{647BE988-D1EB-4C52-8DD9-3E6BFD9D9712}">
      <dgm:prSet/>
      <dgm:spPr/>
      <dgm:t>
        <a:bodyPr/>
        <a:lstStyle/>
        <a:p>
          <a:endParaRPr lang="en-US"/>
        </a:p>
      </dgm:t>
    </dgm:pt>
    <dgm:pt modelId="{EEE7C468-CB34-4649-AA50-745C283E9FBC}" type="pres">
      <dgm:prSet presAssocID="{E08C072A-4DAF-4566-B505-205D75D87BD3}" presName="diagram" presStyleCnt="0">
        <dgm:presLayoutVars>
          <dgm:dir/>
          <dgm:resizeHandles val="exact"/>
        </dgm:presLayoutVars>
      </dgm:prSet>
      <dgm:spPr/>
      <dgm:t>
        <a:bodyPr/>
        <a:lstStyle/>
        <a:p>
          <a:endParaRPr lang="en-US"/>
        </a:p>
      </dgm:t>
    </dgm:pt>
    <dgm:pt modelId="{927A72E5-E349-453F-8650-B72F2B9D647C}" type="pres">
      <dgm:prSet presAssocID="{195D883A-A92E-445C-AFD8-8603476F6ADE}" presName="node" presStyleLbl="node1" presStyleIdx="0" presStyleCnt="2">
        <dgm:presLayoutVars>
          <dgm:bulletEnabled val="1"/>
        </dgm:presLayoutVars>
      </dgm:prSet>
      <dgm:spPr/>
      <dgm:t>
        <a:bodyPr/>
        <a:lstStyle/>
        <a:p>
          <a:endParaRPr lang="en-US"/>
        </a:p>
      </dgm:t>
    </dgm:pt>
    <dgm:pt modelId="{E3DEF935-6DB7-43C3-9ED6-776F3CBBF742}" type="pres">
      <dgm:prSet presAssocID="{3B3D5F14-D6EE-476B-BFCF-448AAC2C96D7}" presName="sibTrans" presStyleCnt="0"/>
      <dgm:spPr/>
    </dgm:pt>
    <dgm:pt modelId="{36D981EF-99C8-4A11-8105-B870601ED0B3}" type="pres">
      <dgm:prSet presAssocID="{2DF85CE3-1BC0-4BEE-9B9C-4CCF9E124F9B}" presName="node" presStyleLbl="node1" presStyleIdx="1" presStyleCnt="2">
        <dgm:presLayoutVars>
          <dgm:bulletEnabled val="1"/>
        </dgm:presLayoutVars>
      </dgm:prSet>
      <dgm:spPr/>
      <dgm:t>
        <a:bodyPr/>
        <a:lstStyle/>
        <a:p>
          <a:endParaRPr lang="en-US"/>
        </a:p>
      </dgm:t>
    </dgm:pt>
  </dgm:ptLst>
  <dgm:cxnLst>
    <dgm:cxn modelId="{647BE988-D1EB-4C52-8DD9-3E6BFD9D9712}" srcId="{E08C072A-4DAF-4566-B505-205D75D87BD3}" destId="{2DF85CE3-1BC0-4BEE-9B9C-4CCF9E124F9B}" srcOrd="1" destOrd="0" parTransId="{72FC50A1-3F66-4E6A-8434-417FFD721CCB}" sibTransId="{C2EB051F-0122-4EB4-A8C1-1B85E25AEDB6}"/>
    <dgm:cxn modelId="{5EAEF9C8-D1BB-4AA7-A020-6957D6660263}" type="presOf" srcId="{E08C072A-4DAF-4566-B505-205D75D87BD3}" destId="{EEE7C468-CB34-4649-AA50-745C283E9FBC}" srcOrd="0" destOrd="0" presId="urn:microsoft.com/office/officeart/2005/8/layout/default"/>
    <dgm:cxn modelId="{014EF3E0-5F6A-454C-922C-1447D269F5AB}" type="presOf" srcId="{2DF85CE3-1BC0-4BEE-9B9C-4CCF9E124F9B}" destId="{36D981EF-99C8-4A11-8105-B870601ED0B3}" srcOrd="0" destOrd="0" presId="urn:microsoft.com/office/officeart/2005/8/layout/default"/>
    <dgm:cxn modelId="{FFFC9318-65B5-473F-AB53-A007BAF2967B}" srcId="{E08C072A-4DAF-4566-B505-205D75D87BD3}" destId="{195D883A-A92E-445C-AFD8-8603476F6ADE}" srcOrd="0" destOrd="0" parTransId="{C1D4532A-8634-49CC-9727-8EFDF5C1CF3D}" sibTransId="{3B3D5F14-D6EE-476B-BFCF-448AAC2C96D7}"/>
    <dgm:cxn modelId="{58EA6329-A69C-4DD1-9A7D-597D536D70F8}" type="presOf" srcId="{195D883A-A92E-445C-AFD8-8603476F6ADE}" destId="{927A72E5-E349-453F-8650-B72F2B9D647C}" srcOrd="0" destOrd="0" presId="urn:microsoft.com/office/officeart/2005/8/layout/default"/>
    <dgm:cxn modelId="{ACC8C825-B163-478D-9F2C-1BDF3683A557}" type="presParOf" srcId="{EEE7C468-CB34-4649-AA50-745C283E9FBC}" destId="{927A72E5-E349-453F-8650-B72F2B9D647C}" srcOrd="0" destOrd="0" presId="urn:microsoft.com/office/officeart/2005/8/layout/default"/>
    <dgm:cxn modelId="{1D09F628-50E6-4E8A-875B-830FDB929F03}" type="presParOf" srcId="{EEE7C468-CB34-4649-AA50-745C283E9FBC}" destId="{E3DEF935-6DB7-43C3-9ED6-776F3CBBF742}" srcOrd="1" destOrd="0" presId="urn:microsoft.com/office/officeart/2005/8/layout/default"/>
    <dgm:cxn modelId="{C7320BFB-21F4-48F2-A444-B4EC805DEC91}" type="presParOf" srcId="{EEE7C468-CB34-4649-AA50-745C283E9FBC}" destId="{36D981EF-99C8-4A11-8105-B870601ED0B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19E47D-F1F5-4653-B3EA-B7C1A9A3267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FEE0E4F-881F-4F6A-8D90-7BA35AB143AE}">
      <dgm:prSet phldrT="[Text]" custT="1"/>
      <dgm:spPr/>
      <dgm:t>
        <a:bodyPr/>
        <a:lstStyle/>
        <a:p>
          <a:r>
            <a:rPr lang="en-US" sz="3200" dirty="0"/>
            <a:t>Active fire protection</a:t>
          </a:r>
        </a:p>
      </dgm:t>
    </dgm:pt>
    <dgm:pt modelId="{BABAE81B-AE81-4BE3-87AA-508E4E865BBB}" type="parTrans" cxnId="{CF32C871-1BD9-4DEA-9942-793A640A0DE9}">
      <dgm:prSet/>
      <dgm:spPr/>
      <dgm:t>
        <a:bodyPr/>
        <a:lstStyle/>
        <a:p>
          <a:endParaRPr lang="en-US"/>
        </a:p>
      </dgm:t>
    </dgm:pt>
    <dgm:pt modelId="{C684FBE5-393F-4C2C-B94F-F4F0710A8583}" type="sibTrans" cxnId="{CF32C871-1BD9-4DEA-9942-793A640A0DE9}">
      <dgm:prSet/>
      <dgm:spPr/>
      <dgm:t>
        <a:bodyPr/>
        <a:lstStyle/>
        <a:p>
          <a:endParaRPr lang="en-US"/>
        </a:p>
      </dgm:t>
    </dgm:pt>
    <dgm:pt modelId="{ACE90AD3-8363-4069-AA43-E9EFC86EB1AB}">
      <dgm:prSet phldrT="[Text]" custT="1"/>
      <dgm:spPr/>
      <dgm:t>
        <a:bodyPr/>
        <a:lstStyle/>
        <a:p>
          <a:r>
            <a:rPr lang="en-US" sz="3200" dirty="0"/>
            <a:t>Passive fire protection</a:t>
          </a:r>
        </a:p>
      </dgm:t>
    </dgm:pt>
    <dgm:pt modelId="{BD7B230F-B16D-4C25-919E-7A3E586C0E3A}" type="parTrans" cxnId="{00546A5C-23DF-4B7E-9463-42229E67CB60}">
      <dgm:prSet/>
      <dgm:spPr/>
      <dgm:t>
        <a:bodyPr/>
        <a:lstStyle/>
        <a:p>
          <a:endParaRPr lang="en-US"/>
        </a:p>
      </dgm:t>
    </dgm:pt>
    <dgm:pt modelId="{04C71578-9254-4AAC-BFF3-C3F14BD66D51}" type="sibTrans" cxnId="{00546A5C-23DF-4B7E-9463-42229E67CB60}">
      <dgm:prSet/>
      <dgm:spPr/>
      <dgm:t>
        <a:bodyPr/>
        <a:lstStyle/>
        <a:p>
          <a:endParaRPr lang="en-US"/>
        </a:p>
      </dgm:t>
    </dgm:pt>
    <dgm:pt modelId="{DCD30959-AB71-4D55-8FA3-FF0F622ADBB4}">
      <dgm:prSet phldrT="[Text]" custT="1"/>
      <dgm:spPr/>
      <dgm:t>
        <a:bodyPr/>
        <a:lstStyle/>
        <a:p>
          <a:r>
            <a:rPr lang="en-US" sz="3200" dirty="0"/>
            <a:t>Exit signs</a:t>
          </a:r>
        </a:p>
      </dgm:t>
    </dgm:pt>
    <dgm:pt modelId="{395797B3-918F-4288-9B8F-21646097867E}" type="parTrans" cxnId="{43190555-2355-4DD7-B04B-D71026AC9925}">
      <dgm:prSet/>
      <dgm:spPr/>
      <dgm:t>
        <a:bodyPr/>
        <a:lstStyle/>
        <a:p>
          <a:endParaRPr lang="en-US"/>
        </a:p>
      </dgm:t>
    </dgm:pt>
    <dgm:pt modelId="{C621CE47-8089-464E-B287-6DB67BA6CDBB}" type="sibTrans" cxnId="{43190555-2355-4DD7-B04B-D71026AC9925}">
      <dgm:prSet/>
      <dgm:spPr/>
      <dgm:t>
        <a:bodyPr/>
        <a:lstStyle/>
        <a:p>
          <a:endParaRPr lang="en-US"/>
        </a:p>
      </dgm:t>
    </dgm:pt>
    <dgm:pt modelId="{9CCC444B-3FFC-4454-9525-0C95AD886716}">
      <dgm:prSet phldrT="[Text]" custT="1"/>
      <dgm:spPr/>
      <dgm:t>
        <a:bodyPr/>
        <a:lstStyle/>
        <a:p>
          <a:r>
            <a:rPr lang="en-US" sz="3200" dirty="0"/>
            <a:t>Exit illumination</a:t>
          </a:r>
        </a:p>
      </dgm:t>
    </dgm:pt>
    <dgm:pt modelId="{A0A27AA9-BABF-4D9F-804E-1302D9184E2E}" type="parTrans" cxnId="{7E2D8CFD-026F-4DC0-A7B3-01B924D33331}">
      <dgm:prSet/>
      <dgm:spPr/>
      <dgm:t>
        <a:bodyPr/>
        <a:lstStyle/>
        <a:p>
          <a:endParaRPr lang="en-US"/>
        </a:p>
      </dgm:t>
    </dgm:pt>
    <dgm:pt modelId="{343CA3DB-CFD3-4E59-999D-0738675199A5}" type="sibTrans" cxnId="{7E2D8CFD-026F-4DC0-A7B3-01B924D33331}">
      <dgm:prSet/>
      <dgm:spPr/>
      <dgm:t>
        <a:bodyPr/>
        <a:lstStyle/>
        <a:p>
          <a:endParaRPr lang="en-US"/>
        </a:p>
      </dgm:t>
    </dgm:pt>
    <dgm:pt modelId="{2B2065E3-F0CC-49A0-A9CF-6A1A4F6FEF88}">
      <dgm:prSet phldrT="[Text]" custT="1"/>
      <dgm:spPr>
        <a:solidFill>
          <a:schemeClr val="accent6">
            <a:lumMod val="75000"/>
          </a:schemeClr>
        </a:solidFill>
      </dgm:spPr>
      <dgm:t>
        <a:bodyPr/>
        <a:lstStyle/>
        <a:p>
          <a:r>
            <a:rPr lang="en-US" sz="3200" dirty="0"/>
            <a:t>Door hardware</a:t>
          </a:r>
        </a:p>
      </dgm:t>
    </dgm:pt>
    <dgm:pt modelId="{8EC4B779-F3B6-4F4E-96A2-794EDB398063}" type="parTrans" cxnId="{C0F49C42-9AEB-4AAB-8593-9DCFDD1991D9}">
      <dgm:prSet/>
      <dgm:spPr/>
      <dgm:t>
        <a:bodyPr/>
        <a:lstStyle/>
        <a:p>
          <a:endParaRPr lang="en-US"/>
        </a:p>
      </dgm:t>
    </dgm:pt>
    <dgm:pt modelId="{7ABF2815-9C45-4C60-BB88-79A5DE291B0E}" type="sibTrans" cxnId="{C0F49C42-9AEB-4AAB-8593-9DCFDD1991D9}">
      <dgm:prSet/>
      <dgm:spPr/>
      <dgm:t>
        <a:bodyPr/>
        <a:lstStyle/>
        <a:p>
          <a:endParaRPr lang="en-US"/>
        </a:p>
      </dgm:t>
    </dgm:pt>
    <dgm:pt modelId="{9AE2E71E-C900-402C-9A6E-C08FF75E62CF}">
      <dgm:prSet phldrT="[Text]" custT="1"/>
      <dgm:spPr>
        <a:solidFill>
          <a:schemeClr val="accent6">
            <a:lumMod val="50000"/>
          </a:schemeClr>
        </a:solidFill>
      </dgm:spPr>
      <dgm:t>
        <a:bodyPr/>
        <a:lstStyle/>
        <a:p>
          <a:r>
            <a:rPr lang="en-US" sz="3200" dirty="0"/>
            <a:t>Handrails</a:t>
          </a:r>
        </a:p>
      </dgm:t>
    </dgm:pt>
    <dgm:pt modelId="{072F12B8-E31A-465B-BC5C-CF160E75ABFA}" type="parTrans" cxnId="{8A5EBA22-58C5-4690-884A-ACF4DB1B6124}">
      <dgm:prSet/>
      <dgm:spPr/>
      <dgm:t>
        <a:bodyPr/>
        <a:lstStyle/>
        <a:p>
          <a:endParaRPr lang="en-US"/>
        </a:p>
      </dgm:t>
    </dgm:pt>
    <dgm:pt modelId="{F68DE335-A90F-42DB-BBCF-7BE01DFBA554}" type="sibTrans" cxnId="{8A5EBA22-58C5-4690-884A-ACF4DB1B6124}">
      <dgm:prSet/>
      <dgm:spPr/>
      <dgm:t>
        <a:bodyPr/>
        <a:lstStyle/>
        <a:p>
          <a:endParaRPr lang="en-US"/>
        </a:p>
      </dgm:t>
    </dgm:pt>
    <dgm:pt modelId="{BFE98A40-C19B-4664-B8D7-753B2FC5CD18}" type="pres">
      <dgm:prSet presAssocID="{F319E47D-F1F5-4653-B3EA-B7C1A9A3267A}" presName="diagram" presStyleCnt="0">
        <dgm:presLayoutVars>
          <dgm:dir/>
          <dgm:resizeHandles val="exact"/>
        </dgm:presLayoutVars>
      </dgm:prSet>
      <dgm:spPr/>
      <dgm:t>
        <a:bodyPr/>
        <a:lstStyle/>
        <a:p>
          <a:endParaRPr lang="en-US"/>
        </a:p>
      </dgm:t>
    </dgm:pt>
    <dgm:pt modelId="{9B869090-5888-4E5F-9271-7B94BD5D588C}" type="pres">
      <dgm:prSet presAssocID="{1FEE0E4F-881F-4F6A-8D90-7BA35AB143AE}" presName="node" presStyleLbl="node1" presStyleIdx="0" presStyleCnt="6">
        <dgm:presLayoutVars>
          <dgm:bulletEnabled val="1"/>
        </dgm:presLayoutVars>
      </dgm:prSet>
      <dgm:spPr/>
      <dgm:t>
        <a:bodyPr/>
        <a:lstStyle/>
        <a:p>
          <a:endParaRPr lang="en-US"/>
        </a:p>
      </dgm:t>
    </dgm:pt>
    <dgm:pt modelId="{C014A6DC-BAFB-488A-8E34-8D8083B71181}" type="pres">
      <dgm:prSet presAssocID="{C684FBE5-393F-4C2C-B94F-F4F0710A8583}" presName="sibTrans" presStyleCnt="0"/>
      <dgm:spPr/>
    </dgm:pt>
    <dgm:pt modelId="{841519A7-CF3D-423C-AD55-D68C49B2624E}" type="pres">
      <dgm:prSet presAssocID="{ACE90AD3-8363-4069-AA43-E9EFC86EB1AB}" presName="node" presStyleLbl="node1" presStyleIdx="1" presStyleCnt="6">
        <dgm:presLayoutVars>
          <dgm:bulletEnabled val="1"/>
        </dgm:presLayoutVars>
      </dgm:prSet>
      <dgm:spPr/>
      <dgm:t>
        <a:bodyPr/>
        <a:lstStyle/>
        <a:p>
          <a:endParaRPr lang="en-US"/>
        </a:p>
      </dgm:t>
    </dgm:pt>
    <dgm:pt modelId="{1116381F-1D46-4D35-BC96-35B114072131}" type="pres">
      <dgm:prSet presAssocID="{04C71578-9254-4AAC-BFF3-C3F14BD66D51}" presName="sibTrans" presStyleCnt="0"/>
      <dgm:spPr/>
    </dgm:pt>
    <dgm:pt modelId="{74C6E7F4-EC1C-4CC8-9FED-CC11BC86C34A}" type="pres">
      <dgm:prSet presAssocID="{DCD30959-AB71-4D55-8FA3-FF0F622ADBB4}" presName="node" presStyleLbl="node1" presStyleIdx="2" presStyleCnt="6">
        <dgm:presLayoutVars>
          <dgm:bulletEnabled val="1"/>
        </dgm:presLayoutVars>
      </dgm:prSet>
      <dgm:spPr/>
      <dgm:t>
        <a:bodyPr/>
        <a:lstStyle/>
        <a:p>
          <a:endParaRPr lang="en-US"/>
        </a:p>
      </dgm:t>
    </dgm:pt>
    <dgm:pt modelId="{E23C94EE-E3BD-4A0B-8A12-84DCF6DD7F2E}" type="pres">
      <dgm:prSet presAssocID="{C621CE47-8089-464E-B287-6DB67BA6CDBB}" presName="sibTrans" presStyleCnt="0"/>
      <dgm:spPr/>
    </dgm:pt>
    <dgm:pt modelId="{389DC76C-38CC-4B58-B11B-F265798ACC74}" type="pres">
      <dgm:prSet presAssocID="{9CCC444B-3FFC-4454-9525-0C95AD886716}" presName="node" presStyleLbl="node1" presStyleIdx="3" presStyleCnt="6">
        <dgm:presLayoutVars>
          <dgm:bulletEnabled val="1"/>
        </dgm:presLayoutVars>
      </dgm:prSet>
      <dgm:spPr/>
      <dgm:t>
        <a:bodyPr/>
        <a:lstStyle/>
        <a:p>
          <a:endParaRPr lang="en-US"/>
        </a:p>
      </dgm:t>
    </dgm:pt>
    <dgm:pt modelId="{6871AC9A-D6AB-415B-B511-9C2F14C418C1}" type="pres">
      <dgm:prSet presAssocID="{343CA3DB-CFD3-4E59-999D-0738675199A5}" presName="sibTrans" presStyleCnt="0"/>
      <dgm:spPr/>
    </dgm:pt>
    <dgm:pt modelId="{F5500582-0D68-48C6-8EFF-FE1822C81DB7}" type="pres">
      <dgm:prSet presAssocID="{2B2065E3-F0CC-49A0-A9CF-6A1A4F6FEF88}" presName="node" presStyleLbl="node1" presStyleIdx="4" presStyleCnt="6">
        <dgm:presLayoutVars>
          <dgm:bulletEnabled val="1"/>
        </dgm:presLayoutVars>
      </dgm:prSet>
      <dgm:spPr/>
      <dgm:t>
        <a:bodyPr/>
        <a:lstStyle/>
        <a:p>
          <a:endParaRPr lang="en-US"/>
        </a:p>
      </dgm:t>
    </dgm:pt>
    <dgm:pt modelId="{900FDCA2-AFAA-45DB-8FAB-AF92990CD398}" type="pres">
      <dgm:prSet presAssocID="{7ABF2815-9C45-4C60-BB88-79A5DE291B0E}" presName="sibTrans" presStyleCnt="0"/>
      <dgm:spPr/>
    </dgm:pt>
    <dgm:pt modelId="{20EB9904-2334-43C8-8B52-5FD8C8839B84}" type="pres">
      <dgm:prSet presAssocID="{9AE2E71E-C900-402C-9A6E-C08FF75E62CF}" presName="node" presStyleLbl="node1" presStyleIdx="5" presStyleCnt="6">
        <dgm:presLayoutVars>
          <dgm:bulletEnabled val="1"/>
        </dgm:presLayoutVars>
      </dgm:prSet>
      <dgm:spPr/>
      <dgm:t>
        <a:bodyPr/>
        <a:lstStyle/>
        <a:p>
          <a:endParaRPr lang="en-US"/>
        </a:p>
      </dgm:t>
    </dgm:pt>
  </dgm:ptLst>
  <dgm:cxnLst>
    <dgm:cxn modelId="{FF57DCC5-5FF0-48C8-8C71-3171D18CF079}" type="presOf" srcId="{F319E47D-F1F5-4653-B3EA-B7C1A9A3267A}" destId="{BFE98A40-C19B-4664-B8D7-753B2FC5CD18}" srcOrd="0" destOrd="0" presId="urn:microsoft.com/office/officeart/2005/8/layout/default"/>
    <dgm:cxn modelId="{00546A5C-23DF-4B7E-9463-42229E67CB60}" srcId="{F319E47D-F1F5-4653-B3EA-B7C1A9A3267A}" destId="{ACE90AD3-8363-4069-AA43-E9EFC86EB1AB}" srcOrd="1" destOrd="0" parTransId="{BD7B230F-B16D-4C25-919E-7A3E586C0E3A}" sibTransId="{04C71578-9254-4AAC-BFF3-C3F14BD66D51}"/>
    <dgm:cxn modelId="{7E2D8CFD-026F-4DC0-A7B3-01B924D33331}" srcId="{F319E47D-F1F5-4653-B3EA-B7C1A9A3267A}" destId="{9CCC444B-3FFC-4454-9525-0C95AD886716}" srcOrd="3" destOrd="0" parTransId="{A0A27AA9-BABF-4D9F-804E-1302D9184E2E}" sibTransId="{343CA3DB-CFD3-4E59-999D-0738675199A5}"/>
    <dgm:cxn modelId="{8A5EBA22-58C5-4690-884A-ACF4DB1B6124}" srcId="{F319E47D-F1F5-4653-B3EA-B7C1A9A3267A}" destId="{9AE2E71E-C900-402C-9A6E-C08FF75E62CF}" srcOrd="5" destOrd="0" parTransId="{072F12B8-E31A-465B-BC5C-CF160E75ABFA}" sibTransId="{F68DE335-A90F-42DB-BBCF-7BE01DFBA554}"/>
    <dgm:cxn modelId="{DFB1C86D-5CCA-4CBA-B271-77054E939A9A}" type="presOf" srcId="{9AE2E71E-C900-402C-9A6E-C08FF75E62CF}" destId="{20EB9904-2334-43C8-8B52-5FD8C8839B84}" srcOrd="0" destOrd="0" presId="urn:microsoft.com/office/officeart/2005/8/layout/default"/>
    <dgm:cxn modelId="{C0F49C42-9AEB-4AAB-8593-9DCFDD1991D9}" srcId="{F319E47D-F1F5-4653-B3EA-B7C1A9A3267A}" destId="{2B2065E3-F0CC-49A0-A9CF-6A1A4F6FEF88}" srcOrd="4" destOrd="0" parTransId="{8EC4B779-F3B6-4F4E-96A2-794EDB398063}" sibTransId="{7ABF2815-9C45-4C60-BB88-79A5DE291B0E}"/>
    <dgm:cxn modelId="{84463D87-6691-4391-BE34-C822BA5E5EEA}" type="presOf" srcId="{ACE90AD3-8363-4069-AA43-E9EFC86EB1AB}" destId="{841519A7-CF3D-423C-AD55-D68C49B2624E}" srcOrd="0" destOrd="0" presId="urn:microsoft.com/office/officeart/2005/8/layout/default"/>
    <dgm:cxn modelId="{142C0836-6DFB-4141-A975-43EA8F8F780F}" type="presOf" srcId="{DCD30959-AB71-4D55-8FA3-FF0F622ADBB4}" destId="{74C6E7F4-EC1C-4CC8-9FED-CC11BC86C34A}" srcOrd="0" destOrd="0" presId="urn:microsoft.com/office/officeart/2005/8/layout/default"/>
    <dgm:cxn modelId="{CA309261-9F8B-46B3-87DE-1B50A5A82986}" type="presOf" srcId="{1FEE0E4F-881F-4F6A-8D90-7BA35AB143AE}" destId="{9B869090-5888-4E5F-9271-7B94BD5D588C}" srcOrd="0" destOrd="0" presId="urn:microsoft.com/office/officeart/2005/8/layout/default"/>
    <dgm:cxn modelId="{CF32C871-1BD9-4DEA-9942-793A640A0DE9}" srcId="{F319E47D-F1F5-4653-B3EA-B7C1A9A3267A}" destId="{1FEE0E4F-881F-4F6A-8D90-7BA35AB143AE}" srcOrd="0" destOrd="0" parTransId="{BABAE81B-AE81-4BE3-87AA-508E4E865BBB}" sibTransId="{C684FBE5-393F-4C2C-B94F-F4F0710A8583}"/>
    <dgm:cxn modelId="{D59DA790-3F76-448C-ACDB-0AB93FD4FE91}" type="presOf" srcId="{9CCC444B-3FFC-4454-9525-0C95AD886716}" destId="{389DC76C-38CC-4B58-B11B-F265798ACC74}" srcOrd="0" destOrd="0" presId="urn:microsoft.com/office/officeart/2005/8/layout/default"/>
    <dgm:cxn modelId="{43190555-2355-4DD7-B04B-D71026AC9925}" srcId="{F319E47D-F1F5-4653-B3EA-B7C1A9A3267A}" destId="{DCD30959-AB71-4D55-8FA3-FF0F622ADBB4}" srcOrd="2" destOrd="0" parTransId="{395797B3-918F-4288-9B8F-21646097867E}" sibTransId="{C621CE47-8089-464E-B287-6DB67BA6CDBB}"/>
    <dgm:cxn modelId="{AF754E08-B045-455D-A507-A1E97A36F8AB}" type="presOf" srcId="{2B2065E3-F0CC-49A0-A9CF-6A1A4F6FEF88}" destId="{F5500582-0D68-48C6-8EFF-FE1822C81DB7}" srcOrd="0" destOrd="0" presId="urn:microsoft.com/office/officeart/2005/8/layout/default"/>
    <dgm:cxn modelId="{45F929BF-BEE3-48A3-8863-60D8DD0CF912}" type="presParOf" srcId="{BFE98A40-C19B-4664-B8D7-753B2FC5CD18}" destId="{9B869090-5888-4E5F-9271-7B94BD5D588C}" srcOrd="0" destOrd="0" presId="urn:microsoft.com/office/officeart/2005/8/layout/default"/>
    <dgm:cxn modelId="{41467F3C-4F51-4714-81C7-B72C3557D952}" type="presParOf" srcId="{BFE98A40-C19B-4664-B8D7-753B2FC5CD18}" destId="{C014A6DC-BAFB-488A-8E34-8D8083B71181}" srcOrd="1" destOrd="0" presId="urn:microsoft.com/office/officeart/2005/8/layout/default"/>
    <dgm:cxn modelId="{25D3278F-F1B3-4A52-B377-233AB9C0DE41}" type="presParOf" srcId="{BFE98A40-C19B-4664-B8D7-753B2FC5CD18}" destId="{841519A7-CF3D-423C-AD55-D68C49B2624E}" srcOrd="2" destOrd="0" presId="urn:microsoft.com/office/officeart/2005/8/layout/default"/>
    <dgm:cxn modelId="{1B849B6E-FC6F-4522-B74E-8F431DD20FCE}" type="presParOf" srcId="{BFE98A40-C19B-4664-B8D7-753B2FC5CD18}" destId="{1116381F-1D46-4D35-BC96-35B114072131}" srcOrd="3" destOrd="0" presId="urn:microsoft.com/office/officeart/2005/8/layout/default"/>
    <dgm:cxn modelId="{1322CFEB-CBAE-4960-96DA-3CB07D15D638}" type="presParOf" srcId="{BFE98A40-C19B-4664-B8D7-753B2FC5CD18}" destId="{74C6E7F4-EC1C-4CC8-9FED-CC11BC86C34A}" srcOrd="4" destOrd="0" presId="urn:microsoft.com/office/officeart/2005/8/layout/default"/>
    <dgm:cxn modelId="{FAA66B99-86BF-41D8-8EA4-5770ACB7C4F2}" type="presParOf" srcId="{BFE98A40-C19B-4664-B8D7-753B2FC5CD18}" destId="{E23C94EE-E3BD-4A0B-8A12-84DCF6DD7F2E}" srcOrd="5" destOrd="0" presId="urn:microsoft.com/office/officeart/2005/8/layout/default"/>
    <dgm:cxn modelId="{D82B2B35-7D99-4C0E-A00B-F40FC0768C15}" type="presParOf" srcId="{BFE98A40-C19B-4664-B8D7-753B2FC5CD18}" destId="{389DC76C-38CC-4B58-B11B-F265798ACC74}" srcOrd="6" destOrd="0" presId="urn:microsoft.com/office/officeart/2005/8/layout/default"/>
    <dgm:cxn modelId="{80B8DD66-054E-470A-BB3C-75896C920EC9}" type="presParOf" srcId="{BFE98A40-C19B-4664-B8D7-753B2FC5CD18}" destId="{6871AC9A-D6AB-415B-B511-9C2F14C418C1}" srcOrd="7" destOrd="0" presId="urn:microsoft.com/office/officeart/2005/8/layout/default"/>
    <dgm:cxn modelId="{4784C69F-0A12-40F8-B685-3DAFFF6B6D4A}" type="presParOf" srcId="{BFE98A40-C19B-4664-B8D7-753B2FC5CD18}" destId="{F5500582-0D68-48C6-8EFF-FE1822C81DB7}" srcOrd="8" destOrd="0" presId="urn:microsoft.com/office/officeart/2005/8/layout/default"/>
    <dgm:cxn modelId="{61F676CC-8E7A-4150-B56D-8E9D1D778CE0}" type="presParOf" srcId="{BFE98A40-C19B-4664-B8D7-753B2FC5CD18}" destId="{900FDCA2-AFAA-45DB-8FAB-AF92990CD398}" srcOrd="9" destOrd="0" presId="urn:microsoft.com/office/officeart/2005/8/layout/default"/>
    <dgm:cxn modelId="{EB24D421-84EE-4984-B764-7057882ED154}" type="presParOf" srcId="{BFE98A40-C19B-4664-B8D7-753B2FC5CD18}" destId="{20EB9904-2334-43C8-8B52-5FD8C8839B84}"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8E131EA-9BFB-4DC6-93B7-982E12976B85}"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A3826CAA-E1C4-439B-AE76-54B567D60904}">
      <dgm:prSet phldrT="[Text]" custT="1"/>
      <dgm:spPr/>
      <dgm:t>
        <a:bodyPr/>
        <a:lstStyle/>
        <a:p>
          <a:r>
            <a:rPr lang="en-US" sz="2000" b="0" dirty="0" smtClean="0"/>
            <a:t>Total </a:t>
          </a:r>
          <a:r>
            <a:rPr lang="en-US" sz="2000" b="0" dirty="0"/>
            <a:t>number of persons for which the means of egress of a building or portion thereof is designed</a:t>
          </a:r>
        </a:p>
      </dgm:t>
    </dgm:pt>
    <dgm:pt modelId="{BF05ACF0-13AD-4FA8-A221-2B4C7538441F}" type="parTrans" cxnId="{4553E6D7-0CB4-4734-B6E3-48D8BA2AEA8B}">
      <dgm:prSet/>
      <dgm:spPr/>
      <dgm:t>
        <a:bodyPr/>
        <a:lstStyle/>
        <a:p>
          <a:endParaRPr lang="en-US"/>
        </a:p>
      </dgm:t>
    </dgm:pt>
    <dgm:pt modelId="{A17DBF40-9E74-4007-9B1A-69F8F67AC65D}" type="sibTrans" cxnId="{4553E6D7-0CB4-4734-B6E3-48D8BA2AEA8B}">
      <dgm:prSet/>
      <dgm:spPr/>
      <dgm:t>
        <a:bodyPr/>
        <a:lstStyle/>
        <a:p>
          <a:endParaRPr lang="en-US"/>
        </a:p>
      </dgm:t>
    </dgm:pt>
    <dgm:pt modelId="{8FC98639-1E2B-4540-A24C-548457F83DFE}">
      <dgm:prSet custT="1"/>
      <dgm:spPr/>
      <dgm:t>
        <a:bodyPr/>
        <a:lstStyle/>
        <a:p>
          <a:r>
            <a:rPr lang="en-US" sz="2000" b="0" dirty="0"/>
            <a:t>Occupant load is established during </a:t>
          </a:r>
          <a:r>
            <a:rPr lang="en-US" sz="2000" b="0" dirty="0" smtClean="0"/>
            <a:t>plans </a:t>
          </a:r>
          <a:r>
            <a:rPr lang="en-US" sz="2000" b="0" dirty="0"/>
            <a:t>review process</a:t>
          </a:r>
        </a:p>
      </dgm:t>
    </dgm:pt>
    <dgm:pt modelId="{5DC8A4E6-2AFB-40E0-853B-D87A12C89A7F}" type="parTrans" cxnId="{BCFC86E4-2ADB-4FAD-9B02-EF0C800DD327}">
      <dgm:prSet/>
      <dgm:spPr/>
      <dgm:t>
        <a:bodyPr/>
        <a:lstStyle/>
        <a:p>
          <a:endParaRPr lang="en-US"/>
        </a:p>
      </dgm:t>
    </dgm:pt>
    <dgm:pt modelId="{AFF9119E-6E89-4969-AFEC-608FEA3CE3C7}" type="sibTrans" cxnId="{BCFC86E4-2ADB-4FAD-9B02-EF0C800DD327}">
      <dgm:prSet/>
      <dgm:spPr/>
      <dgm:t>
        <a:bodyPr/>
        <a:lstStyle/>
        <a:p>
          <a:endParaRPr lang="en-US"/>
        </a:p>
      </dgm:t>
    </dgm:pt>
    <dgm:pt modelId="{31967618-70E7-4EAB-9117-A89089F6C284}">
      <dgm:prSet custT="1"/>
      <dgm:spPr>
        <a:solidFill>
          <a:schemeClr val="accent6">
            <a:lumMod val="75000"/>
          </a:schemeClr>
        </a:solidFill>
      </dgm:spPr>
      <dgm:t>
        <a:bodyPr/>
        <a:lstStyle/>
        <a:p>
          <a:r>
            <a:rPr lang="en-US" sz="2000" b="0" dirty="0" smtClean="0"/>
            <a:t>Design </a:t>
          </a:r>
          <a:r>
            <a:rPr lang="en-US" sz="2000" b="0" dirty="0"/>
            <a:t>professional typically calculates the proposed occupant load</a:t>
          </a:r>
        </a:p>
      </dgm:t>
    </dgm:pt>
    <dgm:pt modelId="{F19EF23E-BD59-4811-85FB-D982566432E6}" type="parTrans" cxnId="{58810A7C-EE6F-4C95-BED5-8BEC53FA2ACD}">
      <dgm:prSet/>
      <dgm:spPr/>
      <dgm:t>
        <a:bodyPr/>
        <a:lstStyle/>
        <a:p>
          <a:endParaRPr lang="en-US"/>
        </a:p>
      </dgm:t>
    </dgm:pt>
    <dgm:pt modelId="{0E209921-E402-4802-B2CF-04590EB131C7}" type="sibTrans" cxnId="{58810A7C-EE6F-4C95-BED5-8BEC53FA2ACD}">
      <dgm:prSet/>
      <dgm:spPr/>
      <dgm:t>
        <a:bodyPr/>
        <a:lstStyle/>
        <a:p>
          <a:endParaRPr lang="en-US"/>
        </a:p>
      </dgm:t>
    </dgm:pt>
    <dgm:pt modelId="{8C0C2C54-81C0-4376-B197-FC6DB6B84994}">
      <dgm:prSet custT="1"/>
      <dgm:spPr>
        <a:solidFill>
          <a:schemeClr val="accent6">
            <a:lumMod val="50000"/>
          </a:schemeClr>
        </a:solidFill>
      </dgm:spPr>
      <dgm:t>
        <a:bodyPr/>
        <a:lstStyle/>
        <a:p>
          <a:r>
            <a:rPr lang="en-US" sz="2000" b="0" dirty="0"/>
            <a:t>Plans examiner verifies the calculations</a:t>
          </a:r>
        </a:p>
      </dgm:t>
    </dgm:pt>
    <dgm:pt modelId="{53EE6FC9-FDF9-4FC5-802C-3F6A5D044B23}" type="parTrans" cxnId="{BE0CB1EA-EC5C-492A-83E6-0A725D873359}">
      <dgm:prSet/>
      <dgm:spPr/>
      <dgm:t>
        <a:bodyPr/>
        <a:lstStyle/>
        <a:p>
          <a:endParaRPr lang="en-US"/>
        </a:p>
      </dgm:t>
    </dgm:pt>
    <dgm:pt modelId="{EDC041BE-0779-4CD0-9A74-CE0A667D3595}" type="sibTrans" cxnId="{BE0CB1EA-EC5C-492A-83E6-0A725D873359}">
      <dgm:prSet/>
      <dgm:spPr/>
      <dgm:t>
        <a:bodyPr/>
        <a:lstStyle/>
        <a:p>
          <a:endParaRPr lang="en-US"/>
        </a:p>
      </dgm:t>
    </dgm:pt>
    <dgm:pt modelId="{D260CCE4-5824-4570-AB20-311E040E03C6}" type="pres">
      <dgm:prSet presAssocID="{18E131EA-9BFB-4DC6-93B7-982E12976B85}" presName="linear" presStyleCnt="0">
        <dgm:presLayoutVars>
          <dgm:animLvl val="lvl"/>
          <dgm:resizeHandles val="exact"/>
        </dgm:presLayoutVars>
      </dgm:prSet>
      <dgm:spPr/>
      <dgm:t>
        <a:bodyPr/>
        <a:lstStyle/>
        <a:p>
          <a:endParaRPr lang="en-US"/>
        </a:p>
      </dgm:t>
    </dgm:pt>
    <dgm:pt modelId="{731E3929-E6B3-49A4-94C0-0F098F8FCC30}" type="pres">
      <dgm:prSet presAssocID="{A3826CAA-E1C4-439B-AE76-54B567D60904}" presName="parentText" presStyleLbl="node1" presStyleIdx="0" presStyleCnt="4">
        <dgm:presLayoutVars>
          <dgm:chMax val="0"/>
          <dgm:bulletEnabled val="1"/>
        </dgm:presLayoutVars>
      </dgm:prSet>
      <dgm:spPr/>
      <dgm:t>
        <a:bodyPr/>
        <a:lstStyle/>
        <a:p>
          <a:endParaRPr lang="en-US"/>
        </a:p>
      </dgm:t>
    </dgm:pt>
    <dgm:pt modelId="{4C6FF382-CD62-4A90-A127-9CA35E980D4A}" type="pres">
      <dgm:prSet presAssocID="{A17DBF40-9E74-4007-9B1A-69F8F67AC65D}" presName="spacer" presStyleCnt="0"/>
      <dgm:spPr/>
    </dgm:pt>
    <dgm:pt modelId="{BE875BDC-5316-42F8-A5BF-3971D25D80E9}" type="pres">
      <dgm:prSet presAssocID="{8FC98639-1E2B-4540-A24C-548457F83DFE}" presName="parentText" presStyleLbl="node1" presStyleIdx="1" presStyleCnt="4">
        <dgm:presLayoutVars>
          <dgm:chMax val="0"/>
          <dgm:bulletEnabled val="1"/>
        </dgm:presLayoutVars>
      </dgm:prSet>
      <dgm:spPr/>
      <dgm:t>
        <a:bodyPr/>
        <a:lstStyle/>
        <a:p>
          <a:endParaRPr lang="en-US"/>
        </a:p>
      </dgm:t>
    </dgm:pt>
    <dgm:pt modelId="{6084B72E-3B9C-4D86-A2EE-EB5EE2C13E29}" type="pres">
      <dgm:prSet presAssocID="{AFF9119E-6E89-4969-AFEC-608FEA3CE3C7}" presName="spacer" presStyleCnt="0"/>
      <dgm:spPr/>
    </dgm:pt>
    <dgm:pt modelId="{61F85D95-9D93-46B3-A2AD-C50B8FD653C0}" type="pres">
      <dgm:prSet presAssocID="{31967618-70E7-4EAB-9117-A89089F6C284}" presName="parentText" presStyleLbl="node1" presStyleIdx="2" presStyleCnt="4">
        <dgm:presLayoutVars>
          <dgm:chMax val="0"/>
          <dgm:bulletEnabled val="1"/>
        </dgm:presLayoutVars>
      </dgm:prSet>
      <dgm:spPr/>
      <dgm:t>
        <a:bodyPr/>
        <a:lstStyle/>
        <a:p>
          <a:endParaRPr lang="en-US"/>
        </a:p>
      </dgm:t>
    </dgm:pt>
    <dgm:pt modelId="{027F3036-DBA8-4527-A52A-73092C31219C}" type="pres">
      <dgm:prSet presAssocID="{0E209921-E402-4802-B2CF-04590EB131C7}" presName="spacer" presStyleCnt="0"/>
      <dgm:spPr/>
    </dgm:pt>
    <dgm:pt modelId="{59AC6B45-A77F-42B8-B2C6-55102F61A0C0}" type="pres">
      <dgm:prSet presAssocID="{8C0C2C54-81C0-4376-B197-FC6DB6B84994}" presName="parentText" presStyleLbl="node1" presStyleIdx="3" presStyleCnt="4">
        <dgm:presLayoutVars>
          <dgm:chMax val="0"/>
          <dgm:bulletEnabled val="1"/>
        </dgm:presLayoutVars>
      </dgm:prSet>
      <dgm:spPr/>
      <dgm:t>
        <a:bodyPr/>
        <a:lstStyle/>
        <a:p>
          <a:endParaRPr lang="en-US"/>
        </a:p>
      </dgm:t>
    </dgm:pt>
  </dgm:ptLst>
  <dgm:cxnLst>
    <dgm:cxn modelId="{58810A7C-EE6F-4C95-BED5-8BEC53FA2ACD}" srcId="{18E131EA-9BFB-4DC6-93B7-982E12976B85}" destId="{31967618-70E7-4EAB-9117-A89089F6C284}" srcOrd="2" destOrd="0" parTransId="{F19EF23E-BD59-4811-85FB-D982566432E6}" sibTransId="{0E209921-E402-4802-B2CF-04590EB131C7}"/>
    <dgm:cxn modelId="{4553E6D7-0CB4-4734-B6E3-48D8BA2AEA8B}" srcId="{18E131EA-9BFB-4DC6-93B7-982E12976B85}" destId="{A3826CAA-E1C4-439B-AE76-54B567D60904}" srcOrd="0" destOrd="0" parTransId="{BF05ACF0-13AD-4FA8-A221-2B4C7538441F}" sibTransId="{A17DBF40-9E74-4007-9B1A-69F8F67AC65D}"/>
    <dgm:cxn modelId="{F16D0FCF-FE0B-462E-B358-69A68F4FBB2B}" type="presOf" srcId="{31967618-70E7-4EAB-9117-A89089F6C284}" destId="{61F85D95-9D93-46B3-A2AD-C50B8FD653C0}" srcOrd="0" destOrd="0" presId="urn:microsoft.com/office/officeart/2005/8/layout/vList2"/>
    <dgm:cxn modelId="{BCFC86E4-2ADB-4FAD-9B02-EF0C800DD327}" srcId="{18E131EA-9BFB-4DC6-93B7-982E12976B85}" destId="{8FC98639-1E2B-4540-A24C-548457F83DFE}" srcOrd="1" destOrd="0" parTransId="{5DC8A4E6-2AFB-40E0-853B-D87A12C89A7F}" sibTransId="{AFF9119E-6E89-4969-AFEC-608FEA3CE3C7}"/>
    <dgm:cxn modelId="{E09CDF89-3BA3-43E2-8ECE-AA5E9608A6D0}" type="presOf" srcId="{8C0C2C54-81C0-4376-B197-FC6DB6B84994}" destId="{59AC6B45-A77F-42B8-B2C6-55102F61A0C0}" srcOrd="0" destOrd="0" presId="urn:microsoft.com/office/officeart/2005/8/layout/vList2"/>
    <dgm:cxn modelId="{B3DFDD19-0D4F-4F41-85F7-00EB7952E168}" type="presOf" srcId="{18E131EA-9BFB-4DC6-93B7-982E12976B85}" destId="{D260CCE4-5824-4570-AB20-311E040E03C6}" srcOrd="0" destOrd="0" presId="urn:microsoft.com/office/officeart/2005/8/layout/vList2"/>
    <dgm:cxn modelId="{18F51A7A-71FA-4E25-B879-515C260612E0}" type="presOf" srcId="{8FC98639-1E2B-4540-A24C-548457F83DFE}" destId="{BE875BDC-5316-42F8-A5BF-3971D25D80E9}" srcOrd="0" destOrd="0" presId="urn:microsoft.com/office/officeart/2005/8/layout/vList2"/>
    <dgm:cxn modelId="{D5E26AC2-0D3F-449F-8FBC-84FB80B9398C}" type="presOf" srcId="{A3826CAA-E1C4-439B-AE76-54B567D60904}" destId="{731E3929-E6B3-49A4-94C0-0F098F8FCC30}" srcOrd="0" destOrd="0" presId="urn:microsoft.com/office/officeart/2005/8/layout/vList2"/>
    <dgm:cxn modelId="{BE0CB1EA-EC5C-492A-83E6-0A725D873359}" srcId="{18E131EA-9BFB-4DC6-93B7-982E12976B85}" destId="{8C0C2C54-81C0-4376-B197-FC6DB6B84994}" srcOrd="3" destOrd="0" parTransId="{53EE6FC9-FDF9-4FC5-802C-3F6A5D044B23}" sibTransId="{EDC041BE-0779-4CD0-9A74-CE0A667D3595}"/>
    <dgm:cxn modelId="{8E9EDC47-058A-4298-82FC-09EB0246B9A0}" type="presParOf" srcId="{D260CCE4-5824-4570-AB20-311E040E03C6}" destId="{731E3929-E6B3-49A4-94C0-0F098F8FCC30}" srcOrd="0" destOrd="0" presId="urn:microsoft.com/office/officeart/2005/8/layout/vList2"/>
    <dgm:cxn modelId="{083B9EDE-FCBA-4839-8C84-4B8C7B156438}" type="presParOf" srcId="{D260CCE4-5824-4570-AB20-311E040E03C6}" destId="{4C6FF382-CD62-4A90-A127-9CA35E980D4A}" srcOrd="1" destOrd="0" presId="urn:microsoft.com/office/officeart/2005/8/layout/vList2"/>
    <dgm:cxn modelId="{4FF252B0-F587-4730-A0A1-E6F9E149C8BF}" type="presParOf" srcId="{D260CCE4-5824-4570-AB20-311E040E03C6}" destId="{BE875BDC-5316-42F8-A5BF-3971D25D80E9}" srcOrd="2" destOrd="0" presId="urn:microsoft.com/office/officeart/2005/8/layout/vList2"/>
    <dgm:cxn modelId="{4BC11EA4-8477-4660-97B5-CE8FCE8D98DA}" type="presParOf" srcId="{D260CCE4-5824-4570-AB20-311E040E03C6}" destId="{6084B72E-3B9C-4D86-A2EE-EB5EE2C13E29}" srcOrd="3" destOrd="0" presId="urn:microsoft.com/office/officeart/2005/8/layout/vList2"/>
    <dgm:cxn modelId="{D278D321-90DC-4436-9F8B-5F70CC466E49}" type="presParOf" srcId="{D260CCE4-5824-4570-AB20-311E040E03C6}" destId="{61F85D95-9D93-46B3-A2AD-C50B8FD653C0}" srcOrd="4" destOrd="0" presId="urn:microsoft.com/office/officeart/2005/8/layout/vList2"/>
    <dgm:cxn modelId="{E62AC7D1-8981-499D-8F77-23257C298A04}" type="presParOf" srcId="{D260CCE4-5824-4570-AB20-311E040E03C6}" destId="{027F3036-DBA8-4527-A52A-73092C31219C}" srcOrd="5" destOrd="0" presId="urn:microsoft.com/office/officeart/2005/8/layout/vList2"/>
    <dgm:cxn modelId="{05A8AB1A-E25F-4695-80C7-9000D199635F}" type="presParOf" srcId="{D260CCE4-5824-4570-AB20-311E040E03C6}" destId="{59AC6B45-A77F-42B8-B2C6-55102F61A0C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3FAF268C-E355-4BF5-B635-628B116429DF}"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956B992E-E71D-4AFA-B199-79141BC0025E}">
      <dgm:prSet phldrT="[Text]" custT="1"/>
      <dgm:spPr/>
      <dgm:t>
        <a:bodyPr/>
        <a:lstStyle/>
        <a:p>
          <a:r>
            <a:rPr lang="x-none" sz="2000" b="0" u="none" dirty="0"/>
            <a:t>All inspectors should be familiar with the methods for completing these calculations</a:t>
          </a:r>
          <a:endParaRPr lang="en-US" sz="2000" b="0" dirty="0"/>
        </a:p>
      </dgm:t>
    </dgm:pt>
    <dgm:pt modelId="{BD66937D-E101-4CEE-ADA9-4072EDDF287D}" type="parTrans" cxnId="{CE0B2F89-38A4-433E-AFD9-6C15E6A1D949}">
      <dgm:prSet/>
      <dgm:spPr/>
      <dgm:t>
        <a:bodyPr/>
        <a:lstStyle/>
        <a:p>
          <a:endParaRPr lang="en-US"/>
        </a:p>
      </dgm:t>
    </dgm:pt>
    <dgm:pt modelId="{B2038959-A0D2-4D6F-B17F-BE684D79EEF5}" type="sibTrans" cxnId="{CE0B2F89-38A4-433E-AFD9-6C15E6A1D949}">
      <dgm:prSet/>
      <dgm:spPr/>
      <dgm:t>
        <a:bodyPr/>
        <a:lstStyle/>
        <a:p>
          <a:endParaRPr lang="en-US"/>
        </a:p>
      </dgm:t>
    </dgm:pt>
    <dgm:pt modelId="{01FBAF2C-CE10-439D-A02D-7583D262BFAE}">
      <dgm:prSet custT="1"/>
      <dgm:spPr/>
      <dgm:t>
        <a:bodyPr/>
        <a:lstStyle/>
        <a:p>
          <a:r>
            <a:rPr lang="x-none" sz="2000" b="0" u="none" dirty="0"/>
            <a:t>In particular, they must be able to verify a new occupant load when a structure changes occupancy classification</a:t>
          </a:r>
          <a:endParaRPr lang="en-US" sz="2000" b="0" u="none" dirty="0"/>
        </a:p>
      </dgm:t>
    </dgm:pt>
    <dgm:pt modelId="{65DB54B8-105B-43E9-BCE4-49DA3F482B98}" type="parTrans" cxnId="{0B855271-6415-4C93-A175-9FD403411503}">
      <dgm:prSet/>
      <dgm:spPr/>
      <dgm:t>
        <a:bodyPr/>
        <a:lstStyle/>
        <a:p>
          <a:endParaRPr lang="en-US"/>
        </a:p>
      </dgm:t>
    </dgm:pt>
    <dgm:pt modelId="{98ADBE69-6DB3-475B-83AC-5531927FC1F9}" type="sibTrans" cxnId="{0B855271-6415-4C93-A175-9FD403411503}">
      <dgm:prSet/>
      <dgm:spPr/>
      <dgm:t>
        <a:bodyPr/>
        <a:lstStyle/>
        <a:p>
          <a:endParaRPr lang="en-US"/>
        </a:p>
      </dgm:t>
    </dgm:pt>
    <dgm:pt modelId="{C8D3DC4D-FB55-4534-8297-67FC07A495B0}">
      <dgm:prSet custT="1"/>
      <dgm:spPr/>
      <dgm:t>
        <a:bodyPr/>
        <a:lstStyle/>
        <a:p>
          <a:r>
            <a:rPr lang="en-US" sz="2000" b="0" dirty="0"/>
            <a:t>Verify that the occupant load for a given location is still correct and posted</a:t>
          </a:r>
          <a:endParaRPr lang="en-US" sz="2000" b="0" u="none" dirty="0"/>
        </a:p>
      </dgm:t>
    </dgm:pt>
    <dgm:pt modelId="{F2084B3B-0055-4573-BBCA-80B7EBDBBA6A}" type="parTrans" cxnId="{F6D28BAE-6E04-4F0A-9314-C80FB76E3A23}">
      <dgm:prSet/>
      <dgm:spPr/>
      <dgm:t>
        <a:bodyPr/>
        <a:lstStyle/>
        <a:p>
          <a:endParaRPr lang="en-US"/>
        </a:p>
      </dgm:t>
    </dgm:pt>
    <dgm:pt modelId="{A44EBEF0-95B9-4227-9122-F57FE48F679A}" type="sibTrans" cxnId="{F6D28BAE-6E04-4F0A-9314-C80FB76E3A23}">
      <dgm:prSet/>
      <dgm:spPr/>
      <dgm:t>
        <a:bodyPr/>
        <a:lstStyle/>
        <a:p>
          <a:endParaRPr lang="en-US"/>
        </a:p>
      </dgm:t>
    </dgm:pt>
    <dgm:pt modelId="{C2CAC271-C64D-4815-8FE8-FD62DB3E17F2}">
      <dgm:prSet custT="1"/>
      <dgm:spPr/>
      <dgm:t>
        <a:bodyPr/>
        <a:lstStyle/>
        <a:p>
          <a:r>
            <a:rPr lang="x-none" sz="2000" b="0" u="none" dirty="0"/>
            <a:t>Any increase in occupant load must be supported by building design</a:t>
          </a:r>
          <a:r>
            <a:rPr lang="en-US" sz="2000" b="0" u="none" dirty="0"/>
            <a:t>; </a:t>
          </a:r>
          <a:r>
            <a:rPr lang="x-none" sz="2000" b="0" u="none" dirty="0"/>
            <a:t>verification that the means of egress is sufficient</a:t>
          </a:r>
          <a:endParaRPr lang="en-US" sz="2000" b="0" u="none" dirty="0"/>
        </a:p>
      </dgm:t>
    </dgm:pt>
    <dgm:pt modelId="{DA8F92BC-0DD4-4391-BCE6-51E59F976891}" type="parTrans" cxnId="{0CEE061D-5636-41EC-BB59-E271402BC70C}">
      <dgm:prSet/>
      <dgm:spPr/>
      <dgm:t>
        <a:bodyPr/>
        <a:lstStyle/>
        <a:p>
          <a:endParaRPr lang="en-US"/>
        </a:p>
      </dgm:t>
    </dgm:pt>
    <dgm:pt modelId="{678D5101-E51F-4DFE-B084-63D0674FB6AB}" type="sibTrans" cxnId="{0CEE061D-5636-41EC-BB59-E271402BC70C}">
      <dgm:prSet/>
      <dgm:spPr/>
      <dgm:t>
        <a:bodyPr/>
        <a:lstStyle/>
        <a:p>
          <a:endParaRPr lang="en-US"/>
        </a:p>
      </dgm:t>
    </dgm:pt>
    <dgm:pt modelId="{1FCD8C03-2648-4922-B817-D586E1288AC3}">
      <dgm:prSet custT="1"/>
      <dgm:spPr/>
      <dgm:t>
        <a:bodyPr/>
        <a:lstStyle/>
        <a:p>
          <a:r>
            <a:rPr lang="x-none" sz="2000" b="0" u="none" dirty="0"/>
            <a:t>Because each occupancy classification is different, any change in occupancy may also change exit requirements</a:t>
          </a:r>
          <a:endParaRPr lang="en-US" sz="2000" b="0" u="none" dirty="0"/>
        </a:p>
      </dgm:t>
    </dgm:pt>
    <dgm:pt modelId="{03E033F0-C5B1-43CB-87F0-8464893FB6F9}" type="parTrans" cxnId="{B7E67FD2-F0A7-4AE7-A0F1-14017F8A1A16}">
      <dgm:prSet/>
      <dgm:spPr/>
      <dgm:t>
        <a:bodyPr/>
        <a:lstStyle/>
        <a:p>
          <a:endParaRPr lang="en-US"/>
        </a:p>
      </dgm:t>
    </dgm:pt>
    <dgm:pt modelId="{37E1D0F7-9DB1-4513-A8C4-C9B0BB1940D4}" type="sibTrans" cxnId="{B7E67FD2-F0A7-4AE7-A0F1-14017F8A1A16}">
      <dgm:prSet/>
      <dgm:spPr/>
      <dgm:t>
        <a:bodyPr/>
        <a:lstStyle/>
        <a:p>
          <a:endParaRPr lang="en-US"/>
        </a:p>
      </dgm:t>
    </dgm:pt>
    <dgm:pt modelId="{11D994A9-AFFE-4832-BD17-4106A0761F9D}" type="pres">
      <dgm:prSet presAssocID="{3FAF268C-E355-4BF5-B635-628B116429DF}" presName="linear" presStyleCnt="0">
        <dgm:presLayoutVars>
          <dgm:animLvl val="lvl"/>
          <dgm:resizeHandles val="exact"/>
        </dgm:presLayoutVars>
      </dgm:prSet>
      <dgm:spPr/>
      <dgm:t>
        <a:bodyPr/>
        <a:lstStyle/>
        <a:p>
          <a:endParaRPr lang="en-US"/>
        </a:p>
      </dgm:t>
    </dgm:pt>
    <dgm:pt modelId="{736BEE62-CE59-4021-89D3-2685CA622149}" type="pres">
      <dgm:prSet presAssocID="{956B992E-E71D-4AFA-B199-79141BC0025E}" presName="parentText" presStyleLbl="node1" presStyleIdx="0" presStyleCnt="5">
        <dgm:presLayoutVars>
          <dgm:chMax val="0"/>
          <dgm:bulletEnabled val="1"/>
        </dgm:presLayoutVars>
      </dgm:prSet>
      <dgm:spPr/>
      <dgm:t>
        <a:bodyPr/>
        <a:lstStyle/>
        <a:p>
          <a:endParaRPr lang="en-US"/>
        </a:p>
      </dgm:t>
    </dgm:pt>
    <dgm:pt modelId="{AA8D63FE-9CE9-401E-9209-E0DDEF0F4B14}" type="pres">
      <dgm:prSet presAssocID="{B2038959-A0D2-4D6F-B17F-BE684D79EEF5}" presName="spacer" presStyleCnt="0"/>
      <dgm:spPr/>
      <dgm:t>
        <a:bodyPr/>
        <a:lstStyle/>
        <a:p>
          <a:endParaRPr lang="en-US"/>
        </a:p>
      </dgm:t>
    </dgm:pt>
    <dgm:pt modelId="{F7B68507-92AE-432C-9C56-2BF9348DB9F5}" type="pres">
      <dgm:prSet presAssocID="{01FBAF2C-CE10-439D-A02D-7583D262BFAE}" presName="parentText" presStyleLbl="node1" presStyleIdx="1" presStyleCnt="5">
        <dgm:presLayoutVars>
          <dgm:chMax val="0"/>
          <dgm:bulletEnabled val="1"/>
        </dgm:presLayoutVars>
      </dgm:prSet>
      <dgm:spPr/>
      <dgm:t>
        <a:bodyPr/>
        <a:lstStyle/>
        <a:p>
          <a:endParaRPr lang="en-US"/>
        </a:p>
      </dgm:t>
    </dgm:pt>
    <dgm:pt modelId="{D6B0938B-D5CF-4F46-A811-CFFA3738843C}" type="pres">
      <dgm:prSet presAssocID="{98ADBE69-6DB3-475B-83AC-5531927FC1F9}" presName="spacer" presStyleCnt="0"/>
      <dgm:spPr/>
      <dgm:t>
        <a:bodyPr/>
        <a:lstStyle/>
        <a:p>
          <a:endParaRPr lang="en-US"/>
        </a:p>
      </dgm:t>
    </dgm:pt>
    <dgm:pt modelId="{CB125C53-FFD1-4FAA-9316-48BC47EC6A93}" type="pres">
      <dgm:prSet presAssocID="{C8D3DC4D-FB55-4534-8297-67FC07A495B0}" presName="parentText" presStyleLbl="node1" presStyleIdx="2" presStyleCnt="5">
        <dgm:presLayoutVars>
          <dgm:chMax val="0"/>
          <dgm:bulletEnabled val="1"/>
        </dgm:presLayoutVars>
      </dgm:prSet>
      <dgm:spPr/>
      <dgm:t>
        <a:bodyPr/>
        <a:lstStyle/>
        <a:p>
          <a:endParaRPr lang="en-US"/>
        </a:p>
      </dgm:t>
    </dgm:pt>
    <dgm:pt modelId="{B5A83A87-3302-47B1-ADE6-C28F8C95D2AA}" type="pres">
      <dgm:prSet presAssocID="{A44EBEF0-95B9-4227-9122-F57FE48F679A}" presName="spacer" presStyleCnt="0"/>
      <dgm:spPr/>
      <dgm:t>
        <a:bodyPr/>
        <a:lstStyle/>
        <a:p>
          <a:endParaRPr lang="en-US"/>
        </a:p>
      </dgm:t>
    </dgm:pt>
    <dgm:pt modelId="{8B54D46B-129B-4F05-BF57-579CAC4E0F72}" type="pres">
      <dgm:prSet presAssocID="{C2CAC271-C64D-4815-8FE8-FD62DB3E17F2}" presName="parentText" presStyleLbl="node1" presStyleIdx="3" presStyleCnt="5">
        <dgm:presLayoutVars>
          <dgm:chMax val="0"/>
          <dgm:bulletEnabled val="1"/>
        </dgm:presLayoutVars>
      </dgm:prSet>
      <dgm:spPr/>
      <dgm:t>
        <a:bodyPr/>
        <a:lstStyle/>
        <a:p>
          <a:endParaRPr lang="en-US"/>
        </a:p>
      </dgm:t>
    </dgm:pt>
    <dgm:pt modelId="{02AB7992-3A9F-4D24-AB36-30B517952DD6}" type="pres">
      <dgm:prSet presAssocID="{678D5101-E51F-4DFE-B084-63D0674FB6AB}" presName="spacer" presStyleCnt="0"/>
      <dgm:spPr/>
      <dgm:t>
        <a:bodyPr/>
        <a:lstStyle/>
        <a:p>
          <a:endParaRPr lang="en-US"/>
        </a:p>
      </dgm:t>
    </dgm:pt>
    <dgm:pt modelId="{1F4BFE4E-EFF3-439E-BE65-C62A9F095F79}" type="pres">
      <dgm:prSet presAssocID="{1FCD8C03-2648-4922-B817-D586E1288AC3}" presName="parentText" presStyleLbl="node1" presStyleIdx="4" presStyleCnt="5">
        <dgm:presLayoutVars>
          <dgm:chMax val="0"/>
          <dgm:bulletEnabled val="1"/>
        </dgm:presLayoutVars>
      </dgm:prSet>
      <dgm:spPr/>
      <dgm:t>
        <a:bodyPr/>
        <a:lstStyle/>
        <a:p>
          <a:endParaRPr lang="en-US"/>
        </a:p>
      </dgm:t>
    </dgm:pt>
  </dgm:ptLst>
  <dgm:cxnLst>
    <dgm:cxn modelId="{7749F3F3-E6C1-4C59-8A3F-F64968E8C8E2}" type="presOf" srcId="{01FBAF2C-CE10-439D-A02D-7583D262BFAE}" destId="{F7B68507-92AE-432C-9C56-2BF9348DB9F5}" srcOrd="0" destOrd="0" presId="urn:microsoft.com/office/officeart/2005/8/layout/vList2"/>
    <dgm:cxn modelId="{0B855271-6415-4C93-A175-9FD403411503}" srcId="{3FAF268C-E355-4BF5-B635-628B116429DF}" destId="{01FBAF2C-CE10-439D-A02D-7583D262BFAE}" srcOrd="1" destOrd="0" parTransId="{65DB54B8-105B-43E9-BCE4-49DA3F482B98}" sibTransId="{98ADBE69-6DB3-475B-83AC-5531927FC1F9}"/>
    <dgm:cxn modelId="{5361D799-50F6-431C-A3B2-7BF8E88C44D7}" type="presOf" srcId="{956B992E-E71D-4AFA-B199-79141BC0025E}" destId="{736BEE62-CE59-4021-89D3-2685CA622149}" srcOrd="0" destOrd="0" presId="urn:microsoft.com/office/officeart/2005/8/layout/vList2"/>
    <dgm:cxn modelId="{0CEE061D-5636-41EC-BB59-E271402BC70C}" srcId="{3FAF268C-E355-4BF5-B635-628B116429DF}" destId="{C2CAC271-C64D-4815-8FE8-FD62DB3E17F2}" srcOrd="3" destOrd="0" parTransId="{DA8F92BC-0DD4-4391-BCE6-51E59F976891}" sibTransId="{678D5101-E51F-4DFE-B084-63D0674FB6AB}"/>
    <dgm:cxn modelId="{B7E67FD2-F0A7-4AE7-A0F1-14017F8A1A16}" srcId="{3FAF268C-E355-4BF5-B635-628B116429DF}" destId="{1FCD8C03-2648-4922-B817-D586E1288AC3}" srcOrd="4" destOrd="0" parTransId="{03E033F0-C5B1-43CB-87F0-8464893FB6F9}" sibTransId="{37E1D0F7-9DB1-4513-A8C4-C9B0BB1940D4}"/>
    <dgm:cxn modelId="{53B6CA61-0E4E-42EA-ADE0-AD43502B8E16}" type="presOf" srcId="{1FCD8C03-2648-4922-B817-D586E1288AC3}" destId="{1F4BFE4E-EFF3-439E-BE65-C62A9F095F79}" srcOrd="0" destOrd="0" presId="urn:microsoft.com/office/officeart/2005/8/layout/vList2"/>
    <dgm:cxn modelId="{F6D28BAE-6E04-4F0A-9314-C80FB76E3A23}" srcId="{3FAF268C-E355-4BF5-B635-628B116429DF}" destId="{C8D3DC4D-FB55-4534-8297-67FC07A495B0}" srcOrd="2" destOrd="0" parTransId="{F2084B3B-0055-4573-BBCA-80B7EBDBBA6A}" sibTransId="{A44EBEF0-95B9-4227-9122-F57FE48F679A}"/>
    <dgm:cxn modelId="{606BD1DA-7A74-4CA3-94B8-CCCE33A133D6}" type="presOf" srcId="{C8D3DC4D-FB55-4534-8297-67FC07A495B0}" destId="{CB125C53-FFD1-4FAA-9316-48BC47EC6A93}" srcOrd="0" destOrd="0" presId="urn:microsoft.com/office/officeart/2005/8/layout/vList2"/>
    <dgm:cxn modelId="{CE0B2F89-38A4-433E-AFD9-6C15E6A1D949}" srcId="{3FAF268C-E355-4BF5-B635-628B116429DF}" destId="{956B992E-E71D-4AFA-B199-79141BC0025E}" srcOrd="0" destOrd="0" parTransId="{BD66937D-E101-4CEE-ADA9-4072EDDF287D}" sibTransId="{B2038959-A0D2-4D6F-B17F-BE684D79EEF5}"/>
    <dgm:cxn modelId="{70E5624D-3F3F-43C4-9FBF-6192E5A9E0D4}" type="presOf" srcId="{C2CAC271-C64D-4815-8FE8-FD62DB3E17F2}" destId="{8B54D46B-129B-4F05-BF57-579CAC4E0F72}" srcOrd="0" destOrd="0" presId="urn:microsoft.com/office/officeart/2005/8/layout/vList2"/>
    <dgm:cxn modelId="{38063DEB-F905-4672-8FCB-CCAC45A3B796}" type="presOf" srcId="{3FAF268C-E355-4BF5-B635-628B116429DF}" destId="{11D994A9-AFFE-4832-BD17-4106A0761F9D}" srcOrd="0" destOrd="0" presId="urn:microsoft.com/office/officeart/2005/8/layout/vList2"/>
    <dgm:cxn modelId="{B28A16D4-37B4-49D7-8F9B-AAC7D3C8035E}" type="presParOf" srcId="{11D994A9-AFFE-4832-BD17-4106A0761F9D}" destId="{736BEE62-CE59-4021-89D3-2685CA622149}" srcOrd="0" destOrd="0" presId="urn:microsoft.com/office/officeart/2005/8/layout/vList2"/>
    <dgm:cxn modelId="{B903BE56-F190-4B4E-BF91-0F7071B24E08}" type="presParOf" srcId="{11D994A9-AFFE-4832-BD17-4106A0761F9D}" destId="{AA8D63FE-9CE9-401E-9209-E0DDEF0F4B14}" srcOrd="1" destOrd="0" presId="urn:microsoft.com/office/officeart/2005/8/layout/vList2"/>
    <dgm:cxn modelId="{AC933566-90F0-4D46-ACFF-8C6EED08CD07}" type="presParOf" srcId="{11D994A9-AFFE-4832-BD17-4106A0761F9D}" destId="{F7B68507-92AE-432C-9C56-2BF9348DB9F5}" srcOrd="2" destOrd="0" presId="urn:microsoft.com/office/officeart/2005/8/layout/vList2"/>
    <dgm:cxn modelId="{C166FB41-F357-4104-8F83-F40D9C35A3C2}" type="presParOf" srcId="{11D994A9-AFFE-4832-BD17-4106A0761F9D}" destId="{D6B0938B-D5CF-4F46-A811-CFFA3738843C}" srcOrd="3" destOrd="0" presId="urn:microsoft.com/office/officeart/2005/8/layout/vList2"/>
    <dgm:cxn modelId="{CEC07050-F68F-4344-AF0C-28AA86EC6B63}" type="presParOf" srcId="{11D994A9-AFFE-4832-BD17-4106A0761F9D}" destId="{CB125C53-FFD1-4FAA-9316-48BC47EC6A93}" srcOrd="4" destOrd="0" presId="urn:microsoft.com/office/officeart/2005/8/layout/vList2"/>
    <dgm:cxn modelId="{A28462DF-D75E-44B9-BBBB-380B412B73EE}" type="presParOf" srcId="{11D994A9-AFFE-4832-BD17-4106A0761F9D}" destId="{B5A83A87-3302-47B1-ADE6-C28F8C95D2AA}" srcOrd="5" destOrd="0" presId="urn:microsoft.com/office/officeart/2005/8/layout/vList2"/>
    <dgm:cxn modelId="{EF39C09B-BCD7-4910-A0FF-96FA8760B0BB}" type="presParOf" srcId="{11D994A9-AFFE-4832-BD17-4106A0761F9D}" destId="{8B54D46B-129B-4F05-BF57-579CAC4E0F72}" srcOrd="6" destOrd="0" presId="urn:microsoft.com/office/officeart/2005/8/layout/vList2"/>
    <dgm:cxn modelId="{FAC7BD4D-62FE-424A-9011-4903D7B22B9E}" type="presParOf" srcId="{11D994A9-AFFE-4832-BD17-4106A0761F9D}" destId="{02AB7992-3A9F-4D24-AB36-30B517952DD6}" srcOrd="7" destOrd="0" presId="urn:microsoft.com/office/officeart/2005/8/layout/vList2"/>
    <dgm:cxn modelId="{10022BE7-74A4-4512-821E-5288459140F5}" type="presParOf" srcId="{11D994A9-AFFE-4832-BD17-4106A0761F9D}" destId="{1F4BFE4E-EFF3-439E-BE65-C62A9F095F7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3FAF268C-E355-4BF5-B635-628B116429D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56B992E-E71D-4AFA-B199-79141BC0025E}">
      <dgm:prSet phldrT="[Text]" custT="1"/>
      <dgm:spPr/>
      <dgm:t>
        <a:bodyPr/>
        <a:lstStyle/>
        <a:p>
          <a:r>
            <a:rPr lang="en-US" sz="2400" b="0" dirty="0"/>
            <a:t>Minimum width of each means of egress</a:t>
          </a:r>
        </a:p>
      </dgm:t>
    </dgm:pt>
    <dgm:pt modelId="{BD66937D-E101-4CEE-ADA9-4072EDDF287D}" type="parTrans" cxnId="{CE0B2F89-38A4-433E-AFD9-6C15E6A1D949}">
      <dgm:prSet/>
      <dgm:spPr/>
      <dgm:t>
        <a:bodyPr/>
        <a:lstStyle/>
        <a:p>
          <a:endParaRPr lang="en-US"/>
        </a:p>
      </dgm:t>
    </dgm:pt>
    <dgm:pt modelId="{B2038959-A0D2-4D6F-B17F-BE684D79EEF5}" type="sibTrans" cxnId="{CE0B2F89-38A4-433E-AFD9-6C15E6A1D949}">
      <dgm:prSet/>
      <dgm:spPr/>
      <dgm:t>
        <a:bodyPr/>
        <a:lstStyle/>
        <a:p>
          <a:endParaRPr lang="en-US"/>
        </a:p>
      </dgm:t>
    </dgm:pt>
    <dgm:pt modelId="{3DD4A46D-B0BB-4B06-B0D1-886DEEDD99A1}">
      <dgm:prSet custT="1"/>
      <dgm:spPr/>
      <dgm:t>
        <a:bodyPr/>
        <a:lstStyle/>
        <a:p>
          <a:r>
            <a:rPr lang="en-US" sz="2400" b="0" dirty="0"/>
            <a:t>Capacity of each individual means of egress</a:t>
          </a:r>
        </a:p>
      </dgm:t>
    </dgm:pt>
    <dgm:pt modelId="{45B9ECEE-8D91-4A89-87F9-1262748BAE71}" type="parTrans" cxnId="{472D15C0-7347-4499-9533-5ADC0CB3E568}">
      <dgm:prSet/>
      <dgm:spPr/>
      <dgm:t>
        <a:bodyPr/>
        <a:lstStyle/>
        <a:p>
          <a:endParaRPr lang="en-US"/>
        </a:p>
      </dgm:t>
    </dgm:pt>
    <dgm:pt modelId="{F14864A5-5D7E-403A-829F-852922BF051E}" type="sibTrans" cxnId="{472D15C0-7347-4499-9533-5ADC0CB3E568}">
      <dgm:prSet/>
      <dgm:spPr/>
      <dgm:t>
        <a:bodyPr/>
        <a:lstStyle/>
        <a:p>
          <a:endParaRPr lang="en-US"/>
        </a:p>
      </dgm:t>
    </dgm:pt>
    <dgm:pt modelId="{CC7BD233-3E8F-4676-87FF-49995656B050}">
      <dgm:prSet custT="1"/>
      <dgm:spPr/>
      <dgm:t>
        <a:bodyPr/>
        <a:lstStyle/>
        <a:p>
          <a:r>
            <a:rPr lang="en-US" sz="2400" b="0" dirty="0"/>
            <a:t>Total capacity of all means of egress</a:t>
          </a:r>
        </a:p>
      </dgm:t>
    </dgm:pt>
    <dgm:pt modelId="{C7F419C9-793C-4DFD-9623-7AF6C872C812}" type="parTrans" cxnId="{9FA9A84D-866F-4E13-89BE-794C528DB7EF}">
      <dgm:prSet/>
      <dgm:spPr/>
      <dgm:t>
        <a:bodyPr/>
        <a:lstStyle/>
        <a:p>
          <a:endParaRPr lang="en-US"/>
        </a:p>
      </dgm:t>
    </dgm:pt>
    <dgm:pt modelId="{B14D857C-05AE-4EF7-9D97-1DBD6CD12D83}" type="sibTrans" cxnId="{9FA9A84D-866F-4E13-89BE-794C528DB7EF}">
      <dgm:prSet/>
      <dgm:spPr/>
      <dgm:t>
        <a:bodyPr/>
        <a:lstStyle/>
        <a:p>
          <a:endParaRPr lang="en-US"/>
        </a:p>
      </dgm:t>
    </dgm:pt>
    <dgm:pt modelId="{BF1AF45A-9C33-4E7B-8E3D-A41C844FDF43}">
      <dgm:prSet custT="1"/>
      <dgm:spPr>
        <a:solidFill>
          <a:schemeClr val="accent2"/>
        </a:solidFill>
      </dgm:spPr>
      <dgm:t>
        <a:bodyPr/>
        <a:lstStyle/>
        <a:p>
          <a:r>
            <a:rPr lang="en-US" sz="2400" b="0" dirty="0"/>
            <a:t>Number of exits required</a:t>
          </a:r>
        </a:p>
      </dgm:t>
    </dgm:pt>
    <dgm:pt modelId="{24D7C188-4386-4FCC-A1AD-0456E518C4C9}" type="parTrans" cxnId="{43A3E97C-782B-44C6-B0E7-34032010746E}">
      <dgm:prSet/>
      <dgm:spPr/>
      <dgm:t>
        <a:bodyPr/>
        <a:lstStyle/>
        <a:p>
          <a:endParaRPr lang="en-US"/>
        </a:p>
      </dgm:t>
    </dgm:pt>
    <dgm:pt modelId="{47FB41D2-0E06-4359-885B-B4B43600E5DA}" type="sibTrans" cxnId="{43A3E97C-782B-44C6-B0E7-34032010746E}">
      <dgm:prSet/>
      <dgm:spPr/>
      <dgm:t>
        <a:bodyPr/>
        <a:lstStyle/>
        <a:p>
          <a:endParaRPr lang="en-US"/>
        </a:p>
      </dgm:t>
    </dgm:pt>
    <dgm:pt modelId="{625167F2-53A8-4A04-93FA-2A3C29128417}">
      <dgm:prSet custT="1"/>
      <dgm:spPr>
        <a:solidFill>
          <a:schemeClr val="accent6">
            <a:lumMod val="75000"/>
          </a:schemeClr>
        </a:solidFill>
      </dgm:spPr>
      <dgm:t>
        <a:bodyPr/>
        <a:lstStyle/>
        <a:p>
          <a:r>
            <a:rPr lang="en-US" sz="2400" b="0" dirty="0"/>
            <a:t>Maximum travel distance to an exit</a:t>
          </a:r>
        </a:p>
      </dgm:t>
    </dgm:pt>
    <dgm:pt modelId="{0BDEA2AE-500B-4050-87B8-7E287E8BC9D5}" type="parTrans" cxnId="{1D49731C-0C0B-4255-9AD4-D01503314C8C}">
      <dgm:prSet/>
      <dgm:spPr/>
      <dgm:t>
        <a:bodyPr/>
        <a:lstStyle/>
        <a:p>
          <a:endParaRPr lang="en-US"/>
        </a:p>
      </dgm:t>
    </dgm:pt>
    <dgm:pt modelId="{C52E2CE5-9A0E-4E40-B2D6-83DAED90FCF3}" type="sibTrans" cxnId="{1D49731C-0C0B-4255-9AD4-D01503314C8C}">
      <dgm:prSet/>
      <dgm:spPr/>
      <dgm:t>
        <a:bodyPr/>
        <a:lstStyle/>
        <a:p>
          <a:endParaRPr lang="en-US"/>
        </a:p>
      </dgm:t>
    </dgm:pt>
    <dgm:pt modelId="{11D994A9-AFFE-4832-BD17-4106A0761F9D}" type="pres">
      <dgm:prSet presAssocID="{3FAF268C-E355-4BF5-B635-628B116429DF}" presName="linear" presStyleCnt="0">
        <dgm:presLayoutVars>
          <dgm:animLvl val="lvl"/>
          <dgm:resizeHandles val="exact"/>
        </dgm:presLayoutVars>
      </dgm:prSet>
      <dgm:spPr/>
      <dgm:t>
        <a:bodyPr/>
        <a:lstStyle/>
        <a:p>
          <a:endParaRPr lang="en-US"/>
        </a:p>
      </dgm:t>
    </dgm:pt>
    <dgm:pt modelId="{736BEE62-CE59-4021-89D3-2685CA622149}" type="pres">
      <dgm:prSet presAssocID="{956B992E-E71D-4AFA-B199-79141BC0025E}" presName="parentText" presStyleLbl="node1" presStyleIdx="0" presStyleCnt="5">
        <dgm:presLayoutVars>
          <dgm:chMax val="0"/>
          <dgm:bulletEnabled val="1"/>
        </dgm:presLayoutVars>
      </dgm:prSet>
      <dgm:spPr/>
      <dgm:t>
        <a:bodyPr/>
        <a:lstStyle/>
        <a:p>
          <a:endParaRPr lang="en-US"/>
        </a:p>
      </dgm:t>
    </dgm:pt>
    <dgm:pt modelId="{AA8D63FE-9CE9-401E-9209-E0DDEF0F4B14}" type="pres">
      <dgm:prSet presAssocID="{B2038959-A0D2-4D6F-B17F-BE684D79EEF5}" presName="spacer" presStyleCnt="0"/>
      <dgm:spPr/>
    </dgm:pt>
    <dgm:pt modelId="{6EBB6649-E4F7-4CAF-8C66-5D78342692E5}" type="pres">
      <dgm:prSet presAssocID="{3DD4A46D-B0BB-4B06-B0D1-886DEEDD99A1}" presName="parentText" presStyleLbl="node1" presStyleIdx="1" presStyleCnt="5">
        <dgm:presLayoutVars>
          <dgm:chMax val="0"/>
          <dgm:bulletEnabled val="1"/>
        </dgm:presLayoutVars>
      </dgm:prSet>
      <dgm:spPr/>
      <dgm:t>
        <a:bodyPr/>
        <a:lstStyle/>
        <a:p>
          <a:endParaRPr lang="en-US"/>
        </a:p>
      </dgm:t>
    </dgm:pt>
    <dgm:pt modelId="{22309F5D-D45A-4D26-92BD-3B792A7FCCB6}" type="pres">
      <dgm:prSet presAssocID="{F14864A5-5D7E-403A-829F-852922BF051E}" presName="spacer" presStyleCnt="0"/>
      <dgm:spPr/>
    </dgm:pt>
    <dgm:pt modelId="{273D4591-62D1-4B96-A5EB-E0F90793D62D}" type="pres">
      <dgm:prSet presAssocID="{CC7BD233-3E8F-4676-87FF-49995656B050}" presName="parentText" presStyleLbl="node1" presStyleIdx="2" presStyleCnt="5">
        <dgm:presLayoutVars>
          <dgm:chMax val="0"/>
          <dgm:bulletEnabled val="1"/>
        </dgm:presLayoutVars>
      </dgm:prSet>
      <dgm:spPr/>
      <dgm:t>
        <a:bodyPr/>
        <a:lstStyle/>
        <a:p>
          <a:endParaRPr lang="en-US"/>
        </a:p>
      </dgm:t>
    </dgm:pt>
    <dgm:pt modelId="{754CF104-563D-4B0C-833C-1D9182406F9F}" type="pres">
      <dgm:prSet presAssocID="{B14D857C-05AE-4EF7-9D97-1DBD6CD12D83}" presName="spacer" presStyleCnt="0"/>
      <dgm:spPr/>
    </dgm:pt>
    <dgm:pt modelId="{42BABEE7-20EE-4B7C-8D15-FAA96805BBEF}" type="pres">
      <dgm:prSet presAssocID="{BF1AF45A-9C33-4E7B-8E3D-A41C844FDF43}" presName="parentText" presStyleLbl="node1" presStyleIdx="3" presStyleCnt="5">
        <dgm:presLayoutVars>
          <dgm:chMax val="0"/>
          <dgm:bulletEnabled val="1"/>
        </dgm:presLayoutVars>
      </dgm:prSet>
      <dgm:spPr/>
      <dgm:t>
        <a:bodyPr/>
        <a:lstStyle/>
        <a:p>
          <a:endParaRPr lang="en-US"/>
        </a:p>
      </dgm:t>
    </dgm:pt>
    <dgm:pt modelId="{0B1B3C53-D67B-48D9-AE59-8E5A24528C93}" type="pres">
      <dgm:prSet presAssocID="{47FB41D2-0E06-4359-885B-B4B43600E5DA}" presName="spacer" presStyleCnt="0"/>
      <dgm:spPr/>
    </dgm:pt>
    <dgm:pt modelId="{3B0EA16C-0593-4C28-AE55-2351ED75CFEF}" type="pres">
      <dgm:prSet presAssocID="{625167F2-53A8-4A04-93FA-2A3C29128417}" presName="parentText" presStyleLbl="node1" presStyleIdx="4" presStyleCnt="5">
        <dgm:presLayoutVars>
          <dgm:chMax val="0"/>
          <dgm:bulletEnabled val="1"/>
        </dgm:presLayoutVars>
      </dgm:prSet>
      <dgm:spPr/>
      <dgm:t>
        <a:bodyPr/>
        <a:lstStyle/>
        <a:p>
          <a:endParaRPr lang="en-US"/>
        </a:p>
      </dgm:t>
    </dgm:pt>
  </dgm:ptLst>
  <dgm:cxnLst>
    <dgm:cxn modelId="{9FA9A84D-866F-4E13-89BE-794C528DB7EF}" srcId="{3FAF268C-E355-4BF5-B635-628B116429DF}" destId="{CC7BD233-3E8F-4676-87FF-49995656B050}" srcOrd="2" destOrd="0" parTransId="{C7F419C9-793C-4DFD-9623-7AF6C872C812}" sibTransId="{B14D857C-05AE-4EF7-9D97-1DBD6CD12D83}"/>
    <dgm:cxn modelId="{1D49731C-0C0B-4255-9AD4-D01503314C8C}" srcId="{3FAF268C-E355-4BF5-B635-628B116429DF}" destId="{625167F2-53A8-4A04-93FA-2A3C29128417}" srcOrd="4" destOrd="0" parTransId="{0BDEA2AE-500B-4050-87B8-7E287E8BC9D5}" sibTransId="{C52E2CE5-9A0E-4E40-B2D6-83DAED90FCF3}"/>
    <dgm:cxn modelId="{3B6F4999-55B5-4C0D-8533-5FFA6FB0DE51}" type="presOf" srcId="{BF1AF45A-9C33-4E7B-8E3D-A41C844FDF43}" destId="{42BABEE7-20EE-4B7C-8D15-FAA96805BBEF}" srcOrd="0" destOrd="0" presId="urn:microsoft.com/office/officeart/2005/8/layout/vList2"/>
    <dgm:cxn modelId="{070A4CE2-F452-44C0-B416-B8424D51905A}" type="presOf" srcId="{3FAF268C-E355-4BF5-B635-628B116429DF}" destId="{11D994A9-AFFE-4832-BD17-4106A0761F9D}" srcOrd="0" destOrd="0" presId="urn:microsoft.com/office/officeart/2005/8/layout/vList2"/>
    <dgm:cxn modelId="{CE0B2F89-38A4-433E-AFD9-6C15E6A1D949}" srcId="{3FAF268C-E355-4BF5-B635-628B116429DF}" destId="{956B992E-E71D-4AFA-B199-79141BC0025E}" srcOrd="0" destOrd="0" parTransId="{BD66937D-E101-4CEE-ADA9-4072EDDF287D}" sibTransId="{B2038959-A0D2-4D6F-B17F-BE684D79EEF5}"/>
    <dgm:cxn modelId="{31802013-8961-4CC4-92A5-B46048024B90}" type="presOf" srcId="{CC7BD233-3E8F-4676-87FF-49995656B050}" destId="{273D4591-62D1-4B96-A5EB-E0F90793D62D}" srcOrd="0" destOrd="0" presId="urn:microsoft.com/office/officeart/2005/8/layout/vList2"/>
    <dgm:cxn modelId="{DAD3DD5B-96A9-481E-A709-B4CD475A20CA}" type="presOf" srcId="{3DD4A46D-B0BB-4B06-B0D1-886DEEDD99A1}" destId="{6EBB6649-E4F7-4CAF-8C66-5D78342692E5}" srcOrd="0" destOrd="0" presId="urn:microsoft.com/office/officeart/2005/8/layout/vList2"/>
    <dgm:cxn modelId="{64966E02-2F50-44F4-8303-C6E1B17BB648}" type="presOf" srcId="{625167F2-53A8-4A04-93FA-2A3C29128417}" destId="{3B0EA16C-0593-4C28-AE55-2351ED75CFEF}" srcOrd="0" destOrd="0" presId="urn:microsoft.com/office/officeart/2005/8/layout/vList2"/>
    <dgm:cxn modelId="{472D15C0-7347-4499-9533-5ADC0CB3E568}" srcId="{3FAF268C-E355-4BF5-B635-628B116429DF}" destId="{3DD4A46D-B0BB-4B06-B0D1-886DEEDD99A1}" srcOrd="1" destOrd="0" parTransId="{45B9ECEE-8D91-4A89-87F9-1262748BAE71}" sibTransId="{F14864A5-5D7E-403A-829F-852922BF051E}"/>
    <dgm:cxn modelId="{4BDD9F38-A5B2-4677-A2C0-6FF3E421C92A}" type="presOf" srcId="{956B992E-E71D-4AFA-B199-79141BC0025E}" destId="{736BEE62-CE59-4021-89D3-2685CA622149}" srcOrd="0" destOrd="0" presId="urn:microsoft.com/office/officeart/2005/8/layout/vList2"/>
    <dgm:cxn modelId="{43A3E97C-782B-44C6-B0E7-34032010746E}" srcId="{3FAF268C-E355-4BF5-B635-628B116429DF}" destId="{BF1AF45A-9C33-4E7B-8E3D-A41C844FDF43}" srcOrd="3" destOrd="0" parTransId="{24D7C188-4386-4FCC-A1AD-0456E518C4C9}" sibTransId="{47FB41D2-0E06-4359-885B-B4B43600E5DA}"/>
    <dgm:cxn modelId="{452C643A-EB6A-4511-8A54-019DBCBB90D2}" type="presParOf" srcId="{11D994A9-AFFE-4832-BD17-4106A0761F9D}" destId="{736BEE62-CE59-4021-89D3-2685CA622149}" srcOrd="0" destOrd="0" presId="urn:microsoft.com/office/officeart/2005/8/layout/vList2"/>
    <dgm:cxn modelId="{69517F07-7DF2-4A0B-A946-A95D8A314DED}" type="presParOf" srcId="{11D994A9-AFFE-4832-BD17-4106A0761F9D}" destId="{AA8D63FE-9CE9-401E-9209-E0DDEF0F4B14}" srcOrd="1" destOrd="0" presId="urn:microsoft.com/office/officeart/2005/8/layout/vList2"/>
    <dgm:cxn modelId="{510730D2-6E60-433E-B435-73976A668E43}" type="presParOf" srcId="{11D994A9-AFFE-4832-BD17-4106A0761F9D}" destId="{6EBB6649-E4F7-4CAF-8C66-5D78342692E5}" srcOrd="2" destOrd="0" presId="urn:microsoft.com/office/officeart/2005/8/layout/vList2"/>
    <dgm:cxn modelId="{E59A897F-F042-4DED-A7F0-FCC4BC8F744A}" type="presParOf" srcId="{11D994A9-AFFE-4832-BD17-4106A0761F9D}" destId="{22309F5D-D45A-4D26-92BD-3B792A7FCCB6}" srcOrd="3" destOrd="0" presId="urn:microsoft.com/office/officeart/2005/8/layout/vList2"/>
    <dgm:cxn modelId="{568E9F0C-7527-4A6A-A03B-D5BABF76F439}" type="presParOf" srcId="{11D994A9-AFFE-4832-BD17-4106A0761F9D}" destId="{273D4591-62D1-4B96-A5EB-E0F90793D62D}" srcOrd="4" destOrd="0" presId="urn:microsoft.com/office/officeart/2005/8/layout/vList2"/>
    <dgm:cxn modelId="{C016FB2C-6E0A-4A6E-BC1C-30B87F289D38}" type="presParOf" srcId="{11D994A9-AFFE-4832-BD17-4106A0761F9D}" destId="{754CF104-563D-4B0C-833C-1D9182406F9F}" srcOrd="5" destOrd="0" presId="urn:microsoft.com/office/officeart/2005/8/layout/vList2"/>
    <dgm:cxn modelId="{902710C2-32CE-4507-9076-239195DC5BA9}" type="presParOf" srcId="{11D994A9-AFFE-4832-BD17-4106A0761F9D}" destId="{42BABEE7-20EE-4B7C-8D15-FAA96805BBEF}" srcOrd="6" destOrd="0" presId="urn:microsoft.com/office/officeart/2005/8/layout/vList2"/>
    <dgm:cxn modelId="{22F719BD-D093-4C97-96CB-928680637748}" type="presParOf" srcId="{11D994A9-AFFE-4832-BD17-4106A0761F9D}" destId="{0B1B3C53-D67B-48D9-AE59-8E5A24528C93}" srcOrd="7" destOrd="0" presId="urn:microsoft.com/office/officeart/2005/8/layout/vList2"/>
    <dgm:cxn modelId="{0CA91563-E163-4D6A-904E-4D6FE308E22B}" type="presParOf" srcId="{11D994A9-AFFE-4832-BD17-4106A0761F9D}" destId="{3B0EA16C-0593-4C28-AE55-2351ED75CFEF}"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3FAF268C-E355-4BF5-B635-628B116429DF}"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956B992E-E71D-4AFA-B199-79141BC0025E}">
      <dgm:prSet phldrT="[Text]" custT="1"/>
      <dgm:spPr/>
      <dgm:t>
        <a:bodyPr/>
        <a:lstStyle/>
        <a:p>
          <a:r>
            <a:rPr lang="x-none" sz="2000" b="0" u="none" dirty="0"/>
            <a:t>Each code assigns an occupant load factor per person based on the function of the space</a:t>
          </a:r>
          <a:endParaRPr lang="en-US" sz="2000" b="0" dirty="0"/>
        </a:p>
      </dgm:t>
    </dgm:pt>
    <dgm:pt modelId="{BD66937D-E101-4CEE-ADA9-4072EDDF287D}" type="parTrans" cxnId="{CE0B2F89-38A4-433E-AFD9-6C15E6A1D949}">
      <dgm:prSet/>
      <dgm:spPr/>
      <dgm:t>
        <a:bodyPr/>
        <a:lstStyle/>
        <a:p>
          <a:endParaRPr lang="en-US"/>
        </a:p>
      </dgm:t>
    </dgm:pt>
    <dgm:pt modelId="{B2038959-A0D2-4D6F-B17F-BE684D79EEF5}" type="sibTrans" cxnId="{CE0B2F89-38A4-433E-AFD9-6C15E6A1D949}">
      <dgm:prSet/>
      <dgm:spPr/>
      <dgm:t>
        <a:bodyPr/>
        <a:lstStyle/>
        <a:p>
          <a:endParaRPr lang="en-US"/>
        </a:p>
      </dgm:t>
    </dgm:pt>
    <dgm:pt modelId="{F3C3961A-245D-4277-BB65-A850DA907267}">
      <dgm:prSet custT="1"/>
      <dgm:spPr>
        <a:solidFill>
          <a:schemeClr val="accent2"/>
        </a:solidFill>
      </dgm:spPr>
      <dgm:t>
        <a:bodyPr/>
        <a:lstStyle/>
        <a:p>
          <a:r>
            <a:rPr lang="en-US" sz="2400" b="0" dirty="0"/>
            <a:t>Occupant Load = Net Floor Area ÷ Area per Person (Factor)</a:t>
          </a:r>
        </a:p>
      </dgm:t>
    </dgm:pt>
    <dgm:pt modelId="{D6B5CFE4-7A5E-46C2-91A8-696553573003}" type="parTrans" cxnId="{E116C8A9-B97B-4D58-8411-77410797A30E}">
      <dgm:prSet/>
      <dgm:spPr/>
      <dgm:t>
        <a:bodyPr/>
        <a:lstStyle/>
        <a:p>
          <a:endParaRPr lang="en-US"/>
        </a:p>
      </dgm:t>
    </dgm:pt>
    <dgm:pt modelId="{40B2A5B2-D872-4226-83E4-7133AE192E61}" type="sibTrans" cxnId="{E116C8A9-B97B-4D58-8411-77410797A30E}">
      <dgm:prSet/>
      <dgm:spPr/>
      <dgm:t>
        <a:bodyPr/>
        <a:lstStyle/>
        <a:p>
          <a:endParaRPr lang="en-US"/>
        </a:p>
      </dgm:t>
    </dgm:pt>
    <dgm:pt modelId="{C49E5FB8-F03B-464E-B71A-62FD90ABEE06}">
      <dgm:prSet phldrT="[Text]" custT="1"/>
      <dgm:spPr/>
      <dgm:t>
        <a:bodyPr/>
        <a:lstStyle/>
        <a:p>
          <a:r>
            <a:rPr lang="en-US" sz="2000" b="0" u="none" dirty="0"/>
            <a:t>M</a:t>
          </a:r>
          <a:r>
            <a:rPr lang="x-none" sz="2000" b="0" u="none" dirty="0"/>
            <a:t>aximum floor area allowed per person stated in square feet (m</a:t>
          </a:r>
          <a:r>
            <a:rPr lang="en-US" sz="2000" b="0" u="none" baseline="30000" dirty="0"/>
            <a:t>2</a:t>
          </a:r>
          <a:r>
            <a:rPr lang="x-none" sz="2000" b="0" u="none" dirty="0"/>
            <a:t>)</a:t>
          </a:r>
          <a:endParaRPr lang="en-US" sz="2000" b="0" dirty="0"/>
        </a:p>
      </dgm:t>
    </dgm:pt>
    <dgm:pt modelId="{8BD96A71-A900-40A8-B6A6-BEBFED9A7ADA}" type="parTrans" cxnId="{79B760AA-0C7A-4A50-8D1B-85E4867C5C8B}">
      <dgm:prSet/>
      <dgm:spPr/>
      <dgm:t>
        <a:bodyPr/>
        <a:lstStyle/>
        <a:p>
          <a:endParaRPr lang="en-US"/>
        </a:p>
      </dgm:t>
    </dgm:pt>
    <dgm:pt modelId="{5E7ACF6A-576D-4542-8DA3-66580F1F988C}" type="sibTrans" cxnId="{79B760AA-0C7A-4A50-8D1B-85E4867C5C8B}">
      <dgm:prSet/>
      <dgm:spPr/>
      <dgm:t>
        <a:bodyPr/>
        <a:lstStyle/>
        <a:p>
          <a:endParaRPr lang="en-US"/>
        </a:p>
      </dgm:t>
    </dgm:pt>
    <dgm:pt modelId="{5FEBE737-BA02-453B-939F-EA966EA9C358}" type="pres">
      <dgm:prSet presAssocID="{3FAF268C-E355-4BF5-B635-628B116429DF}" presName="diagram" presStyleCnt="0">
        <dgm:presLayoutVars>
          <dgm:dir/>
          <dgm:resizeHandles val="exact"/>
        </dgm:presLayoutVars>
      </dgm:prSet>
      <dgm:spPr/>
      <dgm:t>
        <a:bodyPr/>
        <a:lstStyle/>
        <a:p>
          <a:endParaRPr lang="en-US"/>
        </a:p>
      </dgm:t>
    </dgm:pt>
    <dgm:pt modelId="{346EA75A-BB98-4846-A772-9E04D5D371E5}" type="pres">
      <dgm:prSet presAssocID="{956B992E-E71D-4AFA-B199-79141BC0025E}" presName="node" presStyleLbl="node1" presStyleIdx="0" presStyleCnt="3">
        <dgm:presLayoutVars>
          <dgm:bulletEnabled val="1"/>
        </dgm:presLayoutVars>
      </dgm:prSet>
      <dgm:spPr/>
      <dgm:t>
        <a:bodyPr/>
        <a:lstStyle/>
        <a:p>
          <a:endParaRPr lang="en-US"/>
        </a:p>
      </dgm:t>
    </dgm:pt>
    <dgm:pt modelId="{B979B595-4898-403E-82A2-A7567DAEEB20}" type="pres">
      <dgm:prSet presAssocID="{B2038959-A0D2-4D6F-B17F-BE684D79EEF5}" presName="sibTrans" presStyleCnt="0"/>
      <dgm:spPr/>
    </dgm:pt>
    <dgm:pt modelId="{5E4FDC03-2F4A-4B7C-9161-608465D48E55}" type="pres">
      <dgm:prSet presAssocID="{C49E5FB8-F03B-464E-B71A-62FD90ABEE06}" presName="node" presStyleLbl="node1" presStyleIdx="1" presStyleCnt="3">
        <dgm:presLayoutVars>
          <dgm:bulletEnabled val="1"/>
        </dgm:presLayoutVars>
      </dgm:prSet>
      <dgm:spPr/>
      <dgm:t>
        <a:bodyPr/>
        <a:lstStyle/>
        <a:p>
          <a:endParaRPr lang="en-US"/>
        </a:p>
      </dgm:t>
    </dgm:pt>
    <dgm:pt modelId="{B6DF0A09-A445-42D6-9A34-4DAAB10288F5}" type="pres">
      <dgm:prSet presAssocID="{5E7ACF6A-576D-4542-8DA3-66580F1F988C}" presName="sibTrans" presStyleCnt="0"/>
      <dgm:spPr/>
    </dgm:pt>
    <dgm:pt modelId="{1EBEC3BB-C906-47B7-A6B0-8B121F058C29}" type="pres">
      <dgm:prSet presAssocID="{F3C3961A-245D-4277-BB65-A850DA907267}" presName="node" presStyleLbl="node1" presStyleIdx="2" presStyleCnt="3" custScaleX="182531">
        <dgm:presLayoutVars>
          <dgm:bulletEnabled val="1"/>
        </dgm:presLayoutVars>
      </dgm:prSet>
      <dgm:spPr/>
      <dgm:t>
        <a:bodyPr/>
        <a:lstStyle/>
        <a:p>
          <a:endParaRPr lang="en-US"/>
        </a:p>
      </dgm:t>
    </dgm:pt>
  </dgm:ptLst>
  <dgm:cxnLst>
    <dgm:cxn modelId="{F9C4ACB0-D4BC-4628-AB92-C90A7C180047}" type="presOf" srcId="{956B992E-E71D-4AFA-B199-79141BC0025E}" destId="{346EA75A-BB98-4846-A772-9E04D5D371E5}" srcOrd="0" destOrd="0" presId="urn:microsoft.com/office/officeart/2005/8/layout/default"/>
    <dgm:cxn modelId="{CE0B2F89-38A4-433E-AFD9-6C15E6A1D949}" srcId="{3FAF268C-E355-4BF5-B635-628B116429DF}" destId="{956B992E-E71D-4AFA-B199-79141BC0025E}" srcOrd="0" destOrd="0" parTransId="{BD66937D-E101-4CEE-ADA9-4072EDDF287D}" sibTransId="{B2038959-A0D2-4D6F-B17F-BE684D79EEF5}"/>
    <dgm:cxn modelId="{E116C8A9-B97B-4D58-8411-77410797A30E}" srcId="{3FAF268C-E355-4BF5-B635-628B116429DF}" destId="{F3C3961A-245D-4277-BB65-A850DA907267}" srcOrd="2" destOrd="0" parTransId="{D6B5CFE4-7A5E-46C2-91A8-696553573003}" sibTransId="{40B2A5B2-D872-4226-83E4-7133AE192E61}"/>
    <dgm:cxn modelId="{79B760AA-0C7A-4A50-8D1B-85E4867C5C8B}" srcId="{3FAF268C-E355-4BF5-B635-628B116429DF}" destId="{C49E5FB8-F03B-464E-B71A-62FD90ABEE06}" srcOrd="1" destOrd="0" parTransId="{8BD96A71-A900-40A8-B6A6-BEBFED9A7ADA}" sibTransId="{5E7ACF6A-576D-4542-8DA3-66580F1F988C}"/>
    <dgm:cxn modelId="{DCC5CC05-5E09-4ED7-B393-F3B26A3C3E50}" type="presOf" srcId="{3FAF268C-E355-4BF5-B635-628B116429DF}" destId="{5FEBE737-BA02-453B-939F-EA966EA9C358}" srcOrd="0" destOrd="0" presId="urn:microsoft.com/office/officeart/2005/8/layout/default"/>
    <dgm:cxn modelId="{18966E01-9C09-4123-84F0-3707E9A5AFBF}" type="presOf" srcId="{F3C3961A-245D-4277-BB65-A850DA907267}" destId="{1EBEC3BB-C906-47B7-A6B0-8B121F058C29}" srcOrd="0" destOrd="0" presId="urn:microsoft.com/office/officeart/2005/8/layout/default"/>
    <dgm:cxn modelId="{C51428E1-0C4D-4795-BDF1-8E4111DBFB49}" type="presOf" srcId="{C49E5FB8-F03B-464E-B71A-62FD90ABEE06}" destId="{5E4FDC03-2F4A-4B7C-9161-608465D48E55}" srcOrd="0" destOrd="0" presId="urn:microsoft.com/office/officeart/2005/8/layout/default"/>
    <dgm:cxn modelId="{D5B45FB3-42B2-4E35-87F1-3AB6FA76639F}" type="presParOf" srcId="{5FEBE737-BA02-453B-939F-EA966EA9C358}" destId="{346EA75A-BB98-4846-A772-9E04D5D371E5}" srcOrd="0" destOrd="0" presId="urn:microsoft.com/office/officeart/2005/8/layout/default"/>
    <dgm:cxn modelId="{F06F5EC9-5FB5-4D1A-B1B3-7CFFB5CB743C}" type="presParOf" srcId="{5FEBE737-BA02-453B-939F-EA966EA9C358}" destId="{B979B595-4898-403E-82A2-A7567DAEEB20}" srcOrd="1" destOrd="0" presId="urn:microsoft.com/office/officeart/2005/8/layout/default"/>
    <dgm:cxn modelId="{EA808567-49CF-436B-9612-45B06E564765}" type="presParOf" srcId="{5FEBE737-BA02-453B-939F-EA966EA9C358}" destId="{5E4FDC03-2F4A-4B7C-9161-608465D48E55}" srcOrd="2" destOrd="0" presId="urn:microsoft.com/office/officeart/2005/8/layout/default"/>
    <dgm:cxn modelId="{D49A9F6A-A567-43C4-B4BC-A2990964CA88}" type="presParOf" srcId="{5FEBE737-BA02-453B-939F-EA966EA9C358}" destId="{B6DF0A09-A445-42D6-9A34-4DAAB10288F5}" srcOrd="3" destOrd="0" presId="urn:microsoft.com/office/officeart/2005/8/layout/default"/>
    <dgm:cxn modelId="{65DC14F9-F0F2-43F5-A562-6D30A357E589}" type="presParOf" srcId="{5FEBE737-BA02-453B-939F-EA966EA9C358}" destId="{1EBEC3BB-C906-47B7-A6B0-8B121F058C2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3FAF268C-E355-4BF5-B635-628B116429D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956B992E-E71D-4AFA-B199-79141BC0025E}">
      <dgm:prSet phldrT="[Text]" custT="1"/>
      <dgm:spPr/>
      <dgm:t>
        <a:bodyPr/>
        <a:lstStyle/>
        <a:p>
          <a:r>
            <a:rPr lang="en-US" sz="2400" b="0" dirty="0"/>
            <a:t>Gross</a:t>
          </a:r>
        </a:p>
      </dgm:t>
    </dgm:pt>
    <dgm:pt modelId="{BD66937D-E101-4CEE-ADA9-4072EDDF287D}" type="parTrans" cxnId="{CE0B2F89-38A4-433E-AFD9-6C15E6A1D949}">
      <dgm:prSet/>
      <dgm:spPr/>
      <dgm:t>
        <a:bodyPr/>
        <a:lstStyle/>
        <a:p>
          <a:endParaRPr lang="en-US"/>
        </a:p>
      </dgm:t>
    </dgm:pt>
    <dgm:pt modelId="{B2038959-A0D2-4D6F-B17F-BE684D79EEF5}" type="sibTrans" cxnId="{CE0B2F89-38A4-433E-AFD9-6C15E6A1D949}">
      <dgm:prSet/>
      <dgm:spPr/>
      <dgm:t>
        <a:bodyPr/>
        <a:lstStyle/>
        <a:p>
          <a:endParaRPr lang="en-US"/>
        </a:p>
      </dgm:t>
    </dgm:pt>
    <dgm:pt modelId="{D5FACBC8-C53D-4BC9-93BF-B660EEFD2443}">
      <dgm:prSet custT="1"/>
      <dgm:spPr>
        <a:solidFill>
          <a:schemeClr val="accent2"/>
        </a:solidFill>
      </dgm:spPr>
      <dgm:t>
        <a:bodyPr/>
        <a:lstStyle/>
        <a:p>
          <a:r>
            <a:rPr lang="en-US" sz="2400" b="0" dirty="0"/>
            <a:t>Net</a:t>
          </a:r>
        </a:p>
      </dgm:t>
    </dgm:pt>
    <dgm:pt modelId="{72BE4680-250D-4213-A207-728065C38390}" type="parTrans" cxnId="{97DA855D-5763-4566-BAE5-02F72496AB74}">
      <dgm:prSet/>
      <dgm:spPr/>
      <dgm:t>
        <a:bodyPr/>
        <a:lstStyle/>
        <a:p>
          <a:endParaRPr lang="en-US"/>
        </a:p>
      </dgm:t>
    </dgm:pt>
    <dgm:pt modelId="{9282A401-D680-457C-B5AD-0D8BB896B26C}" type="sibTrans" cxnId="{97DA855D-5763-4566-BAE5-02F72496AB74}">
      <dgm:prSet/>
      <dgm:spPr/>
      <dgm:t>
        <a:bodyPr/>
        <a:lstStyle/>
        <a:p>
          <a:endParaRPr lang="en-US"/>
        </a:p>
      </dgm:t>
    </dgm:pt>
    <dgm:pt modelId="{DE513412-CF2E-4AF8-B9AC-40A067903E1D}">
      <dgm:prSet phldrT="[Text]" custT="1"/>
      <dgm:spPr/>
      <dgm:t>
        <a:bodyPr/>
        <a:lstStyle/>
        <a:p>
          <a:r>
            <a:rPr lang="en-US" sz="2000" b="0" dirty="0" smtClean="0"/>
            <a:t>Entire </a:t>
          </a:r>
          <a:r>
            <a:rPr lang="en-US" sz="2000" b="0" dirty="0"/>
            <a:t>square footage (m</a:t>
          </a:r>
          <a:r>
            <a:rPr lang="en-US" sz="2000" b="0" baseline="30000" dirty="0"/>
            <a:t>2</a:t>
          </a:r>
          <a:r>
            <a:rPr lang="en-US" sz="2000" b="0" dirty="0"/>
            <a:t>) of a space measured wall to wall with no deductions for desks, files, movable partitions, or other items</a:t>
          </a:r>
        </a:p>
      </dgm:t>
    </dgm:pt>
    <dgm:pt modelId="{7AD1409B-468C-4761-94ED-A31F7FB0261F}" type="parTrans" cxnId="{BA0AE6B8-E37C-4FD1-A2EE-B0C5AAED28F2}">
      <dgm:prSet/>
      <dgm:spPr/>
      <dgm:t>
        <a:bodyPr/>
        <a:lstStyle/>
        <a:p>
          <a:endParaRPr lang="en-US"/>
        </a:p>
      </dgm:t>
    </dgm:pt>
    <dgm:pt modelId="{318D2F0B-1F6A-4B7F-B291-59E374267152}" type="sibTrans" cxnId="{BA0AE6B8-E37C-4FD1-A2EE-B0C5AAED28F2}">
      <dgm:prSet/>
      <dgm:spPr/>
      <dgm:t>
        <a:bodyPr/>
        <a:lstStyle/>
        <a:p>
          <a:endParaRPr lang="en-US"/>
        </a:p>
      </dgm:t>
    </dgm:pt>
    <dgm:pt modelId="{E0C98B59-D1C1-43D0-AAE5-D44F4B456538}">
      <dgm:prSet custT="1"/>
      <dgm:spPr/>
      <dgm:t>
        <a:bodyPr/>
        <a:lstStyle/>
        <a:p>
          <a:r>
            <a:rPr lang="en-US" sz="2000" b="0" dirty="0" smtClean="0"/>
            <a:t>Gross </a:t>
          </a:r>
          <a:r>
            <a:rPr lang="en-US" sz="2000" b="0" dirty="0"/>
            <a:t>square footage (m</a:t>
          </a:r>
          <a:r>
            <a:rPr lang="en-US" sz="2000" b="0" baseline="30000" dirty="0"/>
            <a:t>2</a:t>
          </a:r>
          <a:r>
            <a:rPr lang="en-US" sz="2000" b="0" dirty="0"/>
            <a:t>) minus any space taken up by equipment, furniture, corridors, or other space that is not used for the occupancy</a:t>
          </a:r>
        </a:p>
      </dgm:t>
    </dgm:pt>
    <dgm:pt modelId="{8549BA12-74FE-4F97-AED7-A892500BCD88}" type="parTrans" cxnId="{17A55528-8E75-4B34-82BB-D4E187B977A9}">
      <dgm:prSet/>
      <dgm:spPr/>
      <dgm:t>
        <a:bodyPr/>
        <a:lstStyle/>
        <a:p>
          <a:endParaRPr lang="en-US"/>
        </a:p>
      </dgm:t>
    </dgm:pt>
    <dgm:pt modelId="{62ED5B38-1639-4714-957E-12723D3A8667}" type="sibTrans" cxnId="{17A55528-8E75-4B34-82BB-D4E187B977A9}">
      <dgm:prSet/>
      <dgm:spPr/>
      <dgm:t>
        <a:bodyPr/>
        <a:lstStyle/>
        <a:p>
          <a:endParaRPr lang="en-US"/>
        </a:p>
      </dgm:t>
    </dgm:pt>
    <dgm:pt modelId="{D0FF5C6A-DE86-4177-8E7C-EE9AFB0B7FC2}" type="pres">
      <dgm:prSet presAssocID="{3FAF268C-E355-4BF5-B635-628B116429DF}" presName="linear" presStyleCnt="0">
        <dgm:presLayoutVars>
          <dgm:dir/>
          <dgm:animLvl val="lvl"/>
          <dgm:resizeHandles val="exact"/>
        </dgm:presLayoutVars>
      </dgm:prSet>
      <dgm:spPr/>
      <dgm:t>
        <a:bodyPr/>
        <a:lstStyle/>
        <a:p>
          <a:endParaRPr lang="en-US"/>
        </a:p>
      </dgm:t>
    </dgm:pt>
    <dgm:pt modelId="{CB4735F4-F6AA-457F-A382-E1F968822F52}" type="pres">
      <dgm:prSet presAssocID="{956B992E-E71D-4AFA-B199-79141BC0025E}" presName="parentLin" presStyleCnt="0"/>
      <dgm:spPr/>
    </dgm:pt>
    <dgm:pt modelId="{E4FD1FF7-AFAE-4E66-BA6F-76E2B9394EC5}" type="pres">
      <dgm:prSet presAssocID="{956B992E-E71D-4AFA-B199-79141BC0025E}" presName="parentLeftMargin" presStyleLbl="node1" presStyleIdx="0" presStyleCnt="2"/>
      <dgm:spPr/>
      <dgm:t>
        <a:bodyPr/>
        <a:lstStyle/>
        <a:p>
          <a:endParaRPr lang="en-US"/>
        </a:p>
      </dgm:t>
    </dgm:pt>
    <dgm:pt modelId="{3F4D55AF-E23E-4AED-AC87-D4C204559123}" type="pres">
      <dgm:prSet presAssocID="{956B992E-E71D-4AFA-B199-79141BC0025E}" presName="parentText" presStyleLbl="node1" presStyleIdx="0" presStyleCnt="2">
        <dgm:presLayoutVars>
          <dgm:chMax val="0"/>
          <dgm:bulletEnabled val="1"/>
        </dgm:presLayoutVars>
      </dgm:prSet>
      <dgm:spPr/>
      <dgm:t>
        <a:bodyPr/>
        <a:lstStyle/>
        <a:p>
          <a:endParaRPr lang="en-US"/>
        </a:p>
      </dgm:t>
    </dgm:pt>
    <dgm:pt modelId="{E42826E0-ABDC-4C1B-AC02-9C8A5AF5C800}" type="pres">
      <dgm:prSet presAssocID="{956B992E-E71D-4AFA-B199-79141BC0025E}" presName="negativeSpace" presStyleCnt="0"/>
      <dgm:spPr/>
    </dgm:pt>
    <dgm:pt modelId="{8B8A3BA6-CF7B-471D-87CA-0453FF5A7C5B}" type="pres">
      <dgm:prSet presAssocID="{956B992E-E71D-4AFA-B199-79141BC0025E}" presName="childText" presStyleLbl="conFgAcc1" presStyleIdx="0" presStyleCnt="2">
        <dgm:presLayoutVars>
          <dgm:bulletEnabled val="1"/>
        </dgm:presLayoutVars>
      </dgm:prSet>
      <dgm:spPr/>
      <dgm:t>
        <a:bodyPr/>
        <a:lstStyle/>
        <a:p>
          <a:endParaRPr lang="en-US"/>
        </a:p>
      </dgm:t>
    </dgm:pt>
    <dgm:pt modelId="{6C37F0B5-AA7B-4920-AD6C-F8182B886175}" type="pres">
      <dgm:prSet presAssocID="{B2038959-A0D2-4D6F-B17F-BE684D79EEF5}" presName="spaceBetweenRectangles" presStyleCnt="0"/>
      <dgm:spPr/>
    </dgm:pt>
    <dgm:pt modelId="{245B6746-76A8-4550-BFD9-2545EDD63586}" type="pres">
      <dgm:prSet presAssocID="{D5FACBC8-C53D-4BC9-93BF-B660EEFD2443}" presName="parentLin" presStyleCnt="0"/>
      <dgm:spPr/>
    </dgm:pt>
    <dgm:pt modelId="{6A160FF1-8367-4322-9BF3-162A9914CED5}" type="pres">
      <dgm:prSet presAssocID="{D5FACBC8-C53D-4BC9-93BF-B660EEFD2443}" presName="parentLeftMargin" presStyleLbl="node1" presStyleIdx="0" presStyleCnt="2"/>
      <dgm:spPr/>
      <dgm:t>
        <a:bodyPr/>
        <a:lstStyle/>
        <a:p>
          <a:endParaRPr lang="en-US"/>
        </a:p>
      </dgm:t>
    </dgm:pt>
    <dgm:pt modelId="{5524CBC4-90E9-4DD1-B7F3-AD32205A0AFD}" type="pres">
      <dgm:prSet presAssocID="{D5FACBC8-C53D-4BC9-93BF-B660EEFD2443}" presName="parentText" presStyleLbl="node1" presStyleIdx="1" presStyleCnt="2">
        <dgm:presLayoutVars>
          <dgm:chMax val="0"/>
          <dgm:bulletEnabled val="1"/>
        </dgm:presLayoutVars>
      </dgm:prSet>
      <dgm:spPr/>
      <dgm:t>
        <a:bodyPr/>
        <a:lstStyle/>
        <a:p>
          <a:endParaRPr lang="en-US"/>
        </a:p>
      </dgm:t>
    </dgm:pt>
    <dgm:pt modelId="{DE0E63C3-0310-4B4D-941B-DC5DB3A910B4}" type="pres">
      <dgm:prSet presAssocID="{D5FACBC8-C53D-4BC9-93BF-B660EEFD2443}" presName="negativeSpace" presStyleCnt="0"/>
      <dgm:spPr/>
    </dgm:pt>
    <dgm:pt modelId="{6EBBE746-367E-4800-87B5-B864B6FC7C4E}" type="pres">
      <dgm:prSet presAssocID="{D5FACBC8-C53D-4BC9-93BF-B660EEFD2443}" presName="childText" presStyleLbl="conFgAcc1" presStyleIdx="1" presStyleCnt="2">
        <dgm:presLayoutVars>
          <dgm:bulletEnabled val="1"/>
        </dgm:presLayoutVars>
      </dgm:prSet>
      <dgm:spPr/>
      <dgm:t>
        <a:bodyPr/>
        <a:lstStyle/>
        <a:p>
          <a:endParaRPr lang="en-US"/>
        </a:p>
      </dgm:t>
    </dgm:pt>
  </dgm:ptLst>
  <dgm:cxnLst>
    <dgm:cxn modelId="{312BE8B3-2BC8-4517-9EDB-F5B036957F90}" type="presOf" srcId="{D5FACBC8-C53D-4BC9-93BF-B660EEFD2443}" destId="{6A160FF1-8367-4322-9BF3-162A9914CED5}" srcOrd="0" destOrd="0" presId="urn:microsoft.com/office/officeart/2005/8/layout/list1"/>
    <dgm:cxn modelId="{CE0B2F89-38A4-433E-AFD9-6C15E6A1D949}" srcId="{3FAF268C-E355-4BF5-B635-628B116429DF}" destId="{956B992E-E71D-4AFA-B199-79141BC0025E}" srcOrd="0" destOrd="0" parTransId="{BD66937D-E101-4CEE-ADA9-4072EDDF287D}" sibTransId="{B2038959-A0D2-4D6F-B17F-BE684D79EEF5}"/>
    <dgm:cxn modelId="{79BD1529-C948-407E-ACC2-46B01A1592F4}" type="presOf" srcId="{956B992E-E71D-4AFA-B199-79141BC0025E}" destId="{3F4D55AF-E23E-4AED-AC87-D4C204559123}" srcOrd="1" destOrd="0" presId="urn:microsoft.com/office/officeart/2005/8/layout/list1"/>
    <dgm:cxn modelId="{97DA855D-5763-4566-BAE5-02F72496AB74}" srcId="{3FAF268C-E355-4BF5-B635-628B116429DF}" destId="{D5FACBC8-C53D-4BC9-93BF-B660EEFD2443}" srcOrd="1" destOrd="0" parTransId="{72BE4680-250D-4213-A207-728065C38390}" sibTransId="{9282A401-D680-457C-B5AD-0D8BB896B26C}"/>
    <dgm:cxn modelId="{04AF1B0F-8BE3-406E-AEDB-E3837F0A5E27}" type="presOf" srcId="{D5FACBC8-C53D-4BC9-93BF-B660EEFD2443}" destId="{5524CBC4-90E9-4DD1-B7F3-AD32205A0AFD}" srcOrd="1" destOrd="0" presId="urn:microsoft.com/office/officeart/2005/8/layout/list1"/>
    <dgm:cxn modelId="{BA0AE6B8-E37C-4FD1-A2EE-B0C5AAED28F2}" srcId="{956B992E-E71D-4AFA-B199-79141BC0025E}" destId="{DE513412-CF2E-4AF8-B9AC-40A067903E1D}" srcOrd="0" destOrd="0" parTransId="{7AD1409B-468C-4761-94ED-A31F7FB0261F}" sibTransId="{318D2F0B-1F6A-4B7F-B291-59E374267152}"/>
    <dgm:cxn modelId="{D4AFAAE3-6922-4DD8-A92E-7FAEA7CD0577}" type="presOf" srcId="{E0C98B59-D1C1-43D0-AAE5-D44F4B456538}" destId="{6EBBE746-367E-4800-87B5-B864B6FC7C4E}" srcOrd="0" destOrd="0" presId="urn:microsoft.com/office/officeart/2005/8/layout/list1"/>
    <dgm:cxn modelId="{86DD978A-9637-4315-826E-416642AA2A68}" type="presOf" srcId="{3FAF268C-E355-4BF5-B635-628B116429DF}" destId="{D0FF5C6A-DE86-4177-8E7C-EE9AFB0B7FC2}" srcOrd="0" destOrd="0" presId="urn:microsoft.com/office/officeart/2005/8/layout/list1"/>
    <dgm:cxn modelId="{726D4A52-E40B-4C62-B1E7-E7BBE7E655F7}" type="presOf" srcId="{956B992E-E71D-4AFA-B199-79141BC0025E}" destId="{E4FD1FF7-AFAE-4E66-BA6F-76E2B9394EC5}" srcOrd="0" destOrd="0" presId="urn:microsoft.com/office/officeart/2005/8/layout/list1"/>
    <dgm:cxn modelId="{AFCC0575-2C7B-44A5-8C01-A066A2A905F0}" type="presOf" srcId="{DE513412-CF2E-4AF8-B9AC-40A067903E1D}" destId="{8B8A3BA6-CF7B-471D-87CA-0453FF5A7C5B}" srcOrd="0" destOrd="0" presId="urn:microsoft.com/office/officeart/2005/8/layout/list1"/>
    <dgm:cxn modelId="{17A55528-8E75-4B34-82BB-D4E187B977A9}" srcId="{D5FACBC8-C53D-4BC9-93BF-B660EEFD2443}" destId="{E0C98B59-D1C1-43D0-AAE5-D44F4B456538}" srcOrd="0" destOrd="0" parTransId="{8549BA12-74FE-4F97-AED7-A892500BCD88}" sibTransId="{62ED5B38-1639-4714-957E-12723D3A8667}"/>
    <dgm:cxn modelId="{6EF0DDDD-EDAA-44AA-9716-89B3B5DD44F9}" type="presParOf" srcId="{D0FF5C6A-DE86-4177-8E7C-EE9AFB0B7FC2}" destId="{CB4735F4-F6AA-457F-A382-E1F968822F52}" srcOrd="0" destOrd="0" presId="urn:microsoft.com/office/officeart/2005/8/layout/list1"/>
    <dgm:cxn modelId="{BCF9A81A-2490-4CE9-A423-8F697A4D5958}" type="presParOf" srcId="{CB4735F4-F6AA-457F-A382-E1F968822F52}" destId="{E4FD1FF7-AFAE-4E66-BA6F-76E2B9394EC5}" srcOrd="0" destOrd="0" presId="urn:microsoft.com/office/officeart/2005/8/layout/list1"/>
    <dgm:cxn modelId="{5A5DBD7A-B17A-4A2D-8DF9-32E7512C5AC9}" type="presParOf" srcId="{CB4735F4-F6AA-457F-A382-E1F968822F52}" destId="{3F4D55AF-E23E-4AED-AC87-D4C204559123}" srcOrd="1" destOrd="0" presId="urn:microsoft.com/office/officeart/2005/8/layout/list1"/>
    <dgm:cxn modelId="{3A696511-35F2-4A2A-B4F3-367C1300D9F4}" type="presParOf" srcId="{D0FF5C6A-DE86-4177-8E7C-EE9AFB0B7FC2}" destId="{E42826E0-ABDC-4C1B-AC02-9C8A5AF5C800}" srcOrd="1" destOrd="0" presId="urn:microsoft.com/office/officeart/2005/8/layout/list1"/>
    <dgm:cxn modelId="{9651304B-CEA4-4F19-B288-CA7B7ED957D3}" type="presParOf" srcId="{D0FF5C6A-DE86-4177-8E7C-EE9AFB0B7FC2}" destId="{8B8A3BA6-CF7B-471D-87CA-0453FF5A7C5B}" srcOrd="2" destOrd="0" presId="urn:microsoft.com/office/officeart/2005/8/layout/list1"/>
    <dgm:cxn modelId="{EB93F792-DAE7-40C9-89CA-5039CC3E5222}" type="presParOf" srcId="{D0FF5C6A-DE86-4177-8E7C-EE9AFB0B7FC2}" destId="{6C37F0B5-AA7B-4920-AD6C-F8182B886175}" srcOrd="3" destOrd="0" presId="urn:microsoft.com/office/officeart/2005/8/layout/list1"/>
    <dgm:cxn modelId="{4D24A22D-EC51-41A1-AE57-D2B300EF5FE8}" type="presParOf" srcId="{D0FF5C6A-DE86-4177-8E7C-EE9AFB0B7FC2}" destId="{245B6746-76A8-4550-BFD9-2545EDD63586}" srcOrd="4" destOrd="0" presId="urn:microsoft.com/office/officeart/2005/8/layout/list1"/>
    <dgm:cxn modelId="{5212C5FE-14C0-4D62-ADCF-3E9F77F2207C}" type="presParOf" srcId="{245B6746-76A8-4550-BFD9-2545EDD63586}" destId="{6A160FF1-8367-4322-9BF3-162A9914CED5}" srcOrd="0" destOrd="0" presId="urn:microsoft.com/office/officeart/2005/8/layout/list1"/>
    <dgm:cxn modelId="{0D55B12D-A676-46FA-86ED-596834CE0944}" type="presParOf" srcId="{245B6746-76A8-4550-BFD9-2545EDD63586}" destId="{5524CBC4-90E9-4DD1-B7F3-AD32205A0AFD}" srcOrd="1" destOrd="0" presId="urn:microsoft.com/office/officeart/2005/8/layout/list1"/>
    <dgm:cxn modelId="{9CF0BB5B-7410-43A1-B183-FB6E34B8B6F0}" type="presParOf" srcId="{D0FF5C6A-DE86-4177-8E7C-EE9AFB0B7FC2}" destId="{DE0E63C3-0310-4B4D-941B-DC5DB3A910B4}" srcOrd="5" destOrd="0" presId="urn:microsoft.com/office/officeart/2005/8/layout/list1"/>
    <dgm:cxn modelId="{DC8058D1-6B05-4E9B-86F0-CC64B8EC3052}" type="presParOf" srcId="{D0FF5C6A-DE86-4177-8E7C-EE9AFB0B7FC2}" destId="{6EBBE746-367E-4800-87B5-B864B6FC7C4E}"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19E47D-F1F5-4653-B3EA-B7C1A9A3267A}" type="doc">
      <dgm:prSet loTypeId="urn:microsoft.com/office/officeart/2005/8/layout/default" loCatId="list" qsTypeId="urn:microsoft.com/office/officeart/2005/8/quickstyle/simple5" qsCatId="simple" csTypeId="urn:microsoft.com/office/officeart/2005/8/colors/accent2_3" csCatId="accent2" phldr="1"/>
      <dgm:spPr/>
      <dgm:t>
        <a:bodyPr/>
        <a:lstStyle/>
        <a:p>
          <a:endParaRPr lang="en-US"/>
        </a:p>
      </dgm:t>
    </dgm:pt>
    <dgm:pt modelId="{1FEE0E4F-881F-4F6A-8D90-7BA35AB143AE}">
      <dgm:prSet phldrT="[Text]" custT="1"/>
      <dgm:spPr/>
      <dgm:t>
        <a:bodyPr/>
        <a:lstStyle/>
        <a:p>
          <a:r>
            <a:rPr lang="x-none" sz="2400" b="0" u="none" dirty="0"/>
            <a:t>Intervening room spaces</a:t>
          </a:r>
          <a:endParaRPr lang="en-US" sz="2400" b="0" dirty="0"/>
        </a:p>
      </dgm:t>
    </dgm:pt>
    <dgm:pt modelId="{BABAE81B-AE81-4BE3-87AA-508E4E865BBB}" type="parTrans" cxnId="{CF32C871-1BD9-4DEA-9942-793A640A0DE9}">
      <dgm:prSet/>
      <dgm:spPr/>
      <dgm:t>
        <a:bodyPr/>
        <a:lstStyle/>
        <a:p>
          <a:endParaRPr lang="en-US"/>
        </a:p>
      </dgm:t>
    </dgm:pt>
    <dgm:pt modelId="{C684FBE5-393F-4C2C-B94F-F4F0710A8583}" type="sibTrans" cxnId="{CF32C871-1BD9-4DEA-9942-793A640A0DE9}">
      <dgm:prSet/>
      <dgm:spPr/>
      <dgm:t>
        <a:bodyPr/>
        <a:lstStyle/>
        <a:p>
          <a:endParaRPr lang="en-US"/>
        </a:p>
      </dgm:t>
    </dgm:pt>
    <dgm:pt modelId="{5FA48C05-4FD9-42DB-B644-C237FB91E57D}">
      <dgm:prSet custT="1"/>
      <dgm:spPr/>
      <dgm:t>
        <a:bodyPr/>
        <a:lstStyle/>
        <a:p>
          <a:r>
            <a:rPr lang="x-none" sz="2400" b="0" u="none"/>
            <a:t>Doorways</a:t>
          </a:r>
          <a:endParaRPr lang="en-US" sz="2400" b="0" u="none" dirty="0"/>
        </a:p>
      </dgm:t>
    </dgm:pt>
    <dgm:pt modelId="{41B9C246-EB82-41C9-AED1-82377010C466}" type="parTrans" cxnId="{DB5AF996-BC15-47A8-8FE4-6E2981C96AEE}">
      <dgm:prSet/>
      <dgm:spPr/>
      <dgm:t>
        <a:bodyPr/>
        <a:lstStyle/>
        <a:p>
          <a:endParaRPr lang="en-US"/>
        </a:p>
      </dgm:t>
    </dgm:pt>
    <dgm:pt modelId="{5015E537-6E31-4CD7-8CED-D993B867AFD9}" type="sibTrans" cxnId="{DB5AF996-BC15-47A8-8FE4-6E2981C96AEE}">
      <dgm:prSet/>
      <dgm:spPr/>
      <dgm:t>
        <a:bodyPr/>
        <a:lstStyle/>
        <a:p>
          <a:endParaRPr lang="en-US"/>
        </a:p>
      </dgm:t>
    </dgm:pt>
    <dgm:pt modelId="{ADEB7770-836B-4951-90F8-70434E834F02}">
      <dgm:prSet custT="1"/>
      <dgm:spPr/>
      <dgm:t>
        <a:bodyPr/>
        <a:lstStyle/>
        <a:p>
          <a:r>
            <a:rPr lang="x-none" sz="2400" b="0" u="none" dirty="0"/>
            <a:t>Corridors</a:t>
          </a:r>
          <a:endParaRPr lang="en-US" sz="2400" b="0" u="none" dirty="0"/>
        </a:p>
      </dgm:t>
    </dgm:pt>
    <dgm:pt modelId="{623A1832-0063-4E0B-9EFD-0EF839E63180}" type="parTrans" cxnId="{156ABBAC-A8AE-4E2D-84BA-B83B96374219}">
      <dgm:prSet/>
      <dgm:spPr/>
      <dgm:t>
        <a:bodyPr/>
        <a:lstStyle/>
        <a:p>
          <a:endParaRPr lang="en-US"/>
        </a:p>
      </dgm:t>
    </dgm:pt>
    <dgm:pt modelId="{48F1D17E-35ED-48CE-B670-7562CEDFE4DA}" type="sibTrans" cxnId="{156ABBAC-A8AE-4E2D-84BA-B83B96374219}">
      <dgm:prSet/>
      <dgm:spPr/>
      <dgm:t>
        <a:bodyPr/>
        <a:lstStyle/>
        <a:p>
          <a:endParaRPr lang="en-US"/>
        </a:p>
      </dgm:t>
    </dgm:pt>
    <dgm:pt modelId="{BC1C395B-5F48-4CA6-ADFD-A0F3A36754E8}">
      <dgm:prSet custT="1"/>
      <dgm:spPr/>
      <dgm:t>
        <a:bodyPr/>
        <a:lstStyle/>
        <a:p>
          <a:r>
            <a:rPr lang="x-none" sz="2400" b="0" u="none"/>
            <a:t>Passageways</a:t>
          </a:r>
          <a:endParaRPr lang="en-US" sz="2400" b="0" u="none" dirty="0"/>
        </a:p>
      </dgm:t>
    </dgm:pt>
    <dgm:pt modelId="{8B762C40-BFF0-4FFF-826B-7C926912CF5C}" type="parTrans" cxnId="{569660D9-AFF0-4394-875D-63E9C9BA2BBA}">
      <dgm:prSet/>
      <dgm:spPr/>
      <dgm:t>
        <a:bodyPr/>
        <a:lstStyle/>
        <a:p>
          <a:endParaRPr lang="en-US"/>
        </a:p>
      </dgm:t>
    </dgm:pt>
    <dgm:pt modelId="{2455B400-6D4F-442D-9E7F-0D938D77F415}" type="sibTrans" cxnId="{569660D9-AFF0-4394-875D-63E9C9BA2BBA}">
      <dgm:prSet/>
      <dgm:spPr/>
      <dgm:t>
        <a:bodyPr/>
        <a:lstStyle/>
        <a:p>
          <a:endParaRPr lang="en-US"/>
        </a:p>
      </dgm:t>
    </dgm:pt>
    <dgm:pt modelId="{4E2541BD-2D03-4C6C-88CC-412EBB64453C}">
      <dgm:prSet custT="1"/>
      <dgm:spPr/>
      <dgm:t>
        <a:bodyPr/>
        <a:lstStyle/>
        <a:p>
          <a:r>
            <a:rPr lang="x-none" sz="2400" b="0" u="none" dirty="0"/>
            <a:t>Balconies</a:t>
          </a:r>
          <a:endParaRPr lang="en-US" sz="2400" b="0" u="none" dirty="0"/>
        </a:p>
      </dgm:t>
    </dgm:pt>
    <dgm:pt modelId="{844FC8C2-4F39-429C-A7D2-9783770EFC1B}" type="parTrans" cxnId="{C02FC6CA-3227-4D63-914F-AB7906A3666F}">
      <dgm:prSet/>
      <dgm:spPr/>
      <dgm:t>
        <a:bodyPr/>
        <a:lstStyle/>
        <a:p>
          <a:endParaRPr lang="en-US"/>
        </a:p>
      </dgm:t>
    </dgm:pt>
    <dgm:pt modelId="{987B82F7-06F1-4C56-AF80-BA662FB18F01}" type="sibTrans" cxnId="{C02FC6CA-3227-4D63-914F-AB7906A3666F}">
      <dgm:prSet/>
      <dgm:spPr/>
      <dgm:t>
        <a:bodyPr/>
        <a:lstStyle/>
        <a:p>
          <a:endParaRPr lang="en-US"/>
        </a:p>
      </dgm:t>
    </dgm:pt>
    <dgm:pt modelId="{2D1B0676-FC79-4BA6-B438-3D3713B5AD8E}">
      <dgm:prSet custT="1"/>
      <dgm:spPr/>
      <dgm:t>
        <a:bodyPr/>
        <a:lstStyle/>
        <a:p>
          <a:r>
            <a:rPr lang="x-none" sz="2400" b="0" u="none"/>
            <a:t>Ramps</a:t>
          </a:r>
          <a:endParaRPr lang="en-US" sz="2400" b="0" u="none" dirty="0"/>
        </a:p>
      </dgm:t>
    </dgm:pt>
    <dgm:pt modelId="{45BA39EF-0F08-462E-99AE-D4C4C484F3F9}" type="parTrans" cxnId="{B9DF3F91-9520-4E1C-8874-B9B799E6062B}">
      <dgm:prSet/>
      <dgm:spPr/>
      <dgm:t>
        <a:bodyPr/>
        <a:lstStyle/>
        <a:p>
          <a:endParaRPr lang="en-US"/>
        </a:p>
      </dgm:t>
    </dgm:pt>
    <dgm:pt modelId="{9CB8D794-535A-4841-ACF1-9B73C75A6281}" type="sibTrans" cxnId="{B9DF3F91-9520-4E1C-8874-B9B799E6062B}">
      <dgm:prSet/>
      <dgm:spPr/>
      <dgm:t>
        <a:bodyPr/>
        <a:lstStyle/>
        <a:p>
          <a:endParaRPr lang="en-US"/>
        </a:p>
      </dgm:t>
    </dgm:pt>
    <dgm:pt modelId="{7307BB79-0708-4F78-9726-DBEC142BDEC1}">
      <dgm:prSet custT="1"/>
      <dgm:spPr/>
      <dgm:t>
        <a:bodyPr/>
        <a:lstStyle/>
        <a:p>
          <a:r>
            <a:rPr lang="x-none" sz="2400" b="0" u="none" dirty="0"/>
            <a:t>Stairs</a:t>
          </a:r>
          <a:endParaRPr lang="en-US" sz="2400" b="0" u="none" dirty="0"/>
        </a:p>
      </dgm:t>
    </dgm:pt>
    <dgm:pt modelId="{43289AB1-CCD8-423D-B361-060C1E0D5B72}" type="parTrans" cxnId="{3E95A48C-842E-4C4E-8D70-0E2FE9322D36}">
      <dgm:prSet/>
      <dgm:spPr/>
      <dgm:t>
        <a:bodyPr/>
        <a:lstStyle/>
        <a:p>
          <a:endParaRPr lang="en-US"/>
        </a:p>
      </dgm:t>
    </dgm:pt>
    <dgm:pt modelId="{0110B412-D8D8-4377-B1EC-2877A30B8075}" type="sibTrans" cxnId="{3E95A48C-842E-4C4E-8D70-0E2FE9322D36}">
      <dgm:prSet/>
      <dgm:spPr/>
      <dgm:t>
        <a:bodyPr/>
        <a:lstStyle/>
        <a:p>
          <a:endParaRPr lang="en-US"/>
        </a:p>
      </dgm:t>
    </dgm:pt>
    <dgm:pt modelId="{DBAEE7D6-AE6C-4151-BD67-336C8AB3717F}">
      <dgm:prSet custT="1"/>
      <dgm:spPr/>
      <dgm:t>
        <a:bodyPr/>
        <a:lstStyle/>
        <a:p>
          <a:r>
            <a:rPr lang="x-none" sz="2400" b="0" u="none" dirty="0"/>
            <a:t>Courts</a:t>
          </a:r>
          <a:endParaRPr lang="en-US" sz="2400" b="0" u="none" dirty="0"/>
        </a:p>
      </dgm:t>
    </dgm:pt>
    <dgm:pt modelId="{77A054F7-2DB7-43AD-ADD0-227A6488D359}" type="parTrans" cxnId="{3F61B22F-F977-45D4-B2F0-7CC8957F4030}">
      <dgm:prSet/>
      <dgm:spPr/>
      <dgm:t>
        <a:bodyPr/>
        <a:lstStyle/>
        <a:p>
          <a:endParaRPr lang="en-US"/>
        </a:p>
      </dgm:t>
    </dgm:pt>
    <dgm:pt modelId="{E793C4C2-166C-4EC4-B010-F555E0E267E5}" type="sibTrans" cxnId="{3F61B22F-F977-45D4-B2F0-7CC8957F4030}">
      <dgm:prSet/>
      <dgm:spPr/>
      <dgm:t>
        <a:bodyPr/>
        <a:lstStyle/>
        <a:p>
          <a:endParaRPr lang="en-US"/>
        </a:p>
      </dgm:t>
    </dgm:pt>
    <dgm:pt modelId="{223E1A29-47D7-4EF6-8F65-B3874A864215}">
      <dgm:prSet custT="1"/>
      <dgm:spPr>
        <a:solidFill>
          <a:schemeClr val="accent6">
            <a:lumMod val="75000"/>
          </a:schemeClr>
        </a:solidFill>
      </dgm:spPr>
      <dgm:t>
        <a:bodyPr/>
        <a:lstStyle/>
        <a:p>
          <a:r>
            <a:rPr lang="x-none" sz="2400" b="0" u="none" dirty="0"/>
            <a:t>Yards</a:t>
          </a:r>
          <a:endParaRPr lang="en-US" sz="2400" b="0" u="none" dirty="0"/>
        </a:p>
      </dgm:t>
    </dgm:pt>
    <dgm:pt modelId="{3D3A5A36-9F13-4310-8657-D634C3FE4D78}" type="parTrans" cxnId="{13EDE68F-AA3D-4864-B16F-9B571D4F4C91}">
      <dgm:prSet/>
      <dgm:spPr/>
      <dgm:t>
        <a:bodyPr/>
        <a:lstStyle/>
        <a:p>
          <a:endParaRPr lang="en-US"/>
        </a:p>
      </dgm:t>
    </dgm:pt>
    <dgm:pt modelId="{7CF4DD72-6FF3-4A7C-9452-1BCFD421B9D7}" type="sibTrans" cxnId="{13EDE68F-AA3D-4864-B16F-9B571D4F4C91}">
      <dgm:prSet/>
      <dgm:spPr/>
      <dgm:t>
        <a:bodyPr/>
        <a:lstStyle/>
        <a:p>
          <a:endParaRPr lang="en-US"/>
        </a:p>
      </dgm:t>
    </dgm:pt>
    <dgm:pt modelId="{1BB5711F-9126-4B88-BED3-406A3C723128}">
      <dgm:prSet custT="1"/>
      <dgm:spPr>
        <a:solidFill>
          <a:schemeClr val="accent6">
            <a:lumMod val="50000"/>
          </a:schemeClr>
        </a:solidFill>
      </dgm:spPr>
      <dgm:t>
        <a:bodyPr/>
        <a:lstStyle/>
        <a:p>
          <a:r>
            <a:rPr lang="x-none" sz="2400" b="0" u="none" dirty="0"/>
            <a:t>Horizontal exits</a:t>
          </a:r>
          <a:endParaRPr lang="en-US" sz="2400" b="0" u="none" dirty="0"/>
        </a:p>
      </dgm:t>
    </dgm:pt>
    <dgm:pt modelId="{F9AF8C38-4418-499D-A972-1783492B2ABA}" type="parTrans" cxnId="{6475F5A8-311D-45D4-A6DC-33C59A69C5F7}">
      <dgm:prSet/>
      <dgm:spPr/>
      <dgm:t>
        <a:bodyPr/>
        <a:lstStyle/>
        <a:p>
          <a:endParaRPr lang="en-US"/>
        </a:p>
      </dgm:t>
    </dgm:pt>
    <dgm:pt modelId="{427BD481-2AF4-464B-87CA-25C112AD0153}" type="sibTrans" cxnId="{6475F5A8-311D-45D4-A6DC-33C59A69C5F7}">
      <dgm:prSet/>
      <dgm:spPr/>
      <dgm:t>
        <a:bodyPr/>
        <a:lstStyle/>
        <a:p>
          <a:endParaRPr lang="en-US"/>
        </a:p>
      </dgm:t>
    </dgm:pt>
    <dgm:pt modelId="{BFE98A40-C19B-4664-B8D7-753B2FC5CD18}" type="pres">
      <dgm:prSet presAssocID="{F319E47D-F1F5-4653-B3EA-B7C1A9A3267A}" presName="diagram" presStyleCnt="0">
        <dgm:presLayoutVars>
          <dgm:dir/>
          <dgm:resizeHandles val="exact"/>
        </dgm:presLayoutVars>
      </dgm:prSet>
      <dgm:spPr/>
      <dgm:t>
        <a:bodyPr/>
        <a:lstStyle/>
        <a:p>
          <a:endParaRPr lang="en-US"/>
        </a:p>
      </dgm:t>
    </dgm:pt>
    <dgm:pt modelId="{9B869090-5888-4E5F-9271-7B94BD5D588C}" type="pres">
      <dgm:prSet presAssocID="{1FEE0E4F-881F-4F6A-8D90-7BA35AB143AE}" presName="node" presStyleLbl="node1" presStyleIdx="0" presStyleCnt="10">
        <dgm:presLayoutVars>
          <dgm:bulletEnabled val="1"/>
        </dgm:presLayoutVars>
      </dgm:prSet>
      <dgm:spPr/>
      <dgm:t>
        <a:bodyPr/>
        <a:lstStyle/>
        <a:p>
          <a:endParaRPr lang="en-US"/>
        </a:p>
      </dgm:t>
    </dgm:pt>
    <dgm:pt modelId="{C014A6DC-BAFB-488A-8E34-8D8083B71181}" type="pres">
      <dgm:prSet presAssocID="{C684FBE5-393F-4C2C-B94F-F4F0710A8583}" presName="sibTrans" presStyleCnt="0"/>
      <dgm:spPr/>
    </dgm:pt>
    <dgm:pt modelId="{9E965D08-0A40-4AB2-A4D5-CC0D58B2A996}" type="pres">
      <dgm:prSet presAssocID="{5FA48C05-4FD9-42DB-B644-C237FB91E57D}" presName="node" presStyleLbl="node1" presStyleIdx="1" presStyleCnt="10">
        <dgm:presLayoutVars>
          <dgm:bulletEnabled val="1"/>
        </dgm:presLayoutVars>
      </dgm:prSet>
      <dgm:spPr/>
      <dgm:t>
        <a:bodyPr/>
        <a:lstStyle/>
        <a:p>
          <a:endParaRPr lang="en-US"/>
        </a:p>
      </dgm:t>
    </dgm:pt>
    <dgm:pt modelId="{88A69CD3-A63B-43C3-946D-225FBA4F8BE7}" type="pres">
      <dgm:prSet presAssocID="{5015E537-6E31-4CD7-8CED-D993B867AFD9}" presName="sibTrans" presStyleCnt="0"/>
      <dgm:spPr/>
    </dgm:pt>
    <dgm:pt modelId="{A475DB0B-BD25-49EE-A3FA-77A048FE8FFD}" type="pres">
      <dgm:prSet presAssocID="{ADEB7770-836B-4951-90F8-70434E834F02}" presName="node" presStyleLbl="node1" presStyleIdx="2" presStyleCnt="10">
        <dgm:presLayoutVars>
          <dgm:bulletEnabled val="1"/>
        </dgm:presLayoutVars>
      </dgm:prSet>
      <dgm:spPr/>
      <dgm:t>
        <a:bodyPr/>
        <a:lstStyle/>
        <a:p>
          <a:endParaRPr lang="en-US"/>
        </a:p>
      </dgm:t>
    </dgm:pt>
    <dgm:pt modelId="{BFEA7234-6418-42F2-8F81-A12D818662F1}" type="pres">
      <dgm:prSet presAssocID="{48F1D17E-35ED-48CE-B670-7562CEDFE4DA}" presName="sibTrans" presStyleCnt="0"/>
      <dgm:spPr/>
    </dgm:pt>
    <dgm:pt modelId="{06C22FA5-BEC5-47F3-9A4A-8379129A6FBD}" type="pres">
      <dgm:prSet presAssocID="{BC1C395B-5F48-4CA6-ADFD-A0F3A36754E8}" presName="node" presStyleLbl="node1" presStyleIdx="3" presStyleCnt="10">
        <dgm:presLayoutVars>
          <dgm:bulletEnabled val="1"/>
        </dgm:presLayoutVars>
      </dgm:prSet>
      <dgm:spPr/>
      <dgm:t>
        <a:bodyPr/>
        <a:lstStyle/>
        <a:p>
          <a:endParaRPr lang="en-US"/>
        </a:p>
      </dgm:t>
    </dgm:pt>
    <dgm:pt modelId="{570910DA-B1CC-45B2-A767-1F0259554845}" type="pres">
      <dgm:prSet presAssocID="{2455B400-6D4F-442D-9E7F-0D938D77F415}" presName="sibTrans" presStyleCnt="0"/>
      <dgm:spPr/>
    </dgm:pt>
    <dgm:pt modelId="{5AB2CC36-F8B0-4364-B265-B89701248430}" type="pres">
      <dgm:prSet presAssocID="{4E2541BD-2D03-4C6C-88CC-412EBB64453C}" presName="node" presStyleLbl="node1" presStyleIdx="4" presStyleCnt="10">
        <dgm:presLayoutVars>
          <dgm:bulletEnabled val="1"/>
        </dgm:presLayoutVars>
      </dgm:prSet>
      <dgm:spPr/>
      <dgm:t>
        <a:bodyPr/>
        <a:lstStyle/>
        <a:p>
          <a:endParaRPr lang="en-US"/>
        </a:p>
      </dgm:t>
    </dgm:pt>
    <dgm:pt modelId="{6E538F67-1D87-4AD9-96C9-2F769C393ACF}" type="pres">
      <dgm:prSet presAssocID="{987B82F7-06F1-4C56-AF80-BA662FB18F01}" presName="sibTrans" presStyleCnt="0"/>
      <dgm:spPr/>
    </dgm:pt>
    <dgm:pt modelId="{78CDC18E-C815-4B77-8906-59E3F69AAEF7}" type="pres">
      <dgm:prSet presAssocID="{2D1B0676-FC79-4BA6-B438-3D3713B5AD8E}" presName="node" presStyleLbl="node1" presStyleIdx="5" presStyleCnt="10">
        <dgm:presLayoutVars>
          <dgm:bulletEnabled val="1"/>
        </dgm:presLayoutVars>
      </dgm:prSet>
      <dgm:spPr/>
      <dgm:t>
        <a:bodyPr/>
        <a:lstStyle/>
        <a:p>
          <a:endParaRPr lang="en-US"/>
        </a:p>
      </dgm:t>
    </dgm:pt>
    <dgm:pt modelId="{F4C303B4-61C5-48A2-963A-A264CC0B4CED}" type="pres">
      <dgm:prSet presAssocID="{9CB8D794-535A-4841-ACF1-9B73C75A6281}" presName="sibTrans" presStyleCnt="0"/>
      <dgm:spPr/>
    </dgm:pt>
    <dgm:pt modelId="{EA91F098-79D5-46E0-9058-62013C3D7A74}" type="pres">
      <dgm:prSet presAssocID="{7307BB79-0708-4F78-9726-DBEC142BDEC1}" presName="node" presStyleLbl="node1" presStyleIdx="6" presStyleCnt="10">
        <dgm:presLayoutVars>
          <dgm:bulletEnabled val="1"/>
        </dgm:presLayoutVars>
      </dgm:prSet>
      <dgm:spPr/>
      <dgm:t>
        <a:bodyPr/>
        <a:lstStyle/>
        <a:p>
          <a:endParaRPr lang="en-US"/>
        </a:p>
      </dgm:t>
    </dgm:pt>
    <dgm:pt modelId="{1EB4F57D-2361-4EBA-8742-2F9FB21E05CA}" type="pres">
      <dgm:prSet presAssocID="{0110B412-D8D8-4377-B1EC-2877A30B8075}" presName="sibTrans" presStyleCnt="0"/>
      <dgm:spPr/>
    </dgm:pt>
    <dgm:pt modelId="{0493E2DC-FBE3-4BDF-A425-F5D8E933F40C}" type="pres">
      <dgm:prSet presAssocID="{DBAEE7D6-AE6C-4151-BD67-336C8AB3717F}" presName="node" presStyleLbl="node1" presStyleIdx="7" presStyleCnt="10">
        <dgm:presLayoutVars>
          <dgm:bulletEnabled val="1"/>
        </dgm:presLayoutVars>
      </dgm:prSet>
      <dgm:spPr/>
      <dgm:t>
        <a:bodyPr/>
        <a:lstStyle/>
        <a:p>
          <a:endParaRPr lang="en-US"/>
        </a:p>
      </dgm:t>
    </dgm:pt>
    <dgm:pt modelId="{7D2A6D8C-F478-4045-8342-A8A0FFA190A6}" type="pres">
      <dgm:prSet presAssocID="{E793C4C2-166C-4EC4-B010-F555E0E267E5}" presName="sibTrans" presStyleCnt="0"/>
      <dgm:spPr/>
    </dgm:pt>
    <dgm:pt modelId="{171CD762-6BB1-4CC0-BFDB-7382F0FAF7B9}" type="pres">
      <dgm:prSet presAssocID="{223E1A29-47D7-4EF6-8F65-B3874A864215}" presName="node" presStyleLbl="node1" presStyleIdx="8" presStyleCnt="10">
        <dgm:presLayoutVars>
          <dgm:bulletEnabled val="1"/>
        </dgm:presLayoutVars>
      </dgm:prSet>
      <dgm:spPr/>
      <dgm:t>
        <a:bodyPr/>
        <a:lstStyle/>
        <a:p>
          <a:endParaRPr lang="en-US"/>
        </a:p>
      </dgm:t>
    </dgm:pt>
    <dgm:pt modelId="{658470F4-EF5E-4BB9-8BFF-C810D36FFF49}" type="pres">
      <dgm:prSet presAssocID="{7CF4DD72-6FF3-4A7C-9452-1BCFD421B9D7}" presName="sibTrans" presStyleCnt="0"/>
      <dgm:spPr/>
    </dgm:pt>
    <dgm:pt modelId="{DF067D4D-1AEC-45FE-9F2D-BB96349DA1FD}" type="pres">
      <dgm:prSet presAssocID="{1BB5711F-9126-4B88-BED3-406A3C723128}" presName="node" presStyleLbl="node1" presStyleIdx="9" presStyleCnt="10">
        <dgm:presLayoutVars>
          <dgm:bulletEnabled val="1"/>
        </dgm:presLayoutVars>
      </dgm:prSet>
      <dgm:spPr/>
      <dgm:t>
        <a:bodyPr/>
        <a:lstStyle/>
        <a:p>
          <a:endParaRPr lang="en-US"/>
        </a:p>
      </dgm:t>
    </dgm:pt>
  </dgm:ptLst>
  <dgm:cxnLst>
    <dgm:cxn modelId="{F3772425-C0EB-4073-81DE-39CE0CE14437}" type="presOf" srcId="{7307BB79-0708-4F78-9726-DBEC142BDEC1}" destId="{EA91F098-79D5-46E0-9058-62013C3D7A74}" srcOrd="0" destOrd="0" presId="urn:microsoft.com/office/officeart/2005/8/layout/default"/>
    <dgm:cxn modelId="{3F61B22F-F977-45D4-B2F0-7CC8957F4030}" srcId="{F319E47D-F1F5-4653-B3EA-B7C1A9A3267A}" destId="{DBAEE7D6-AE6C-4151-BD67-336C8AB3717F}" srcOrd="7" destOrd="0" parTransId="{77A054F7-2DB7-43AD-ADD0-227A6488D359}" sibTransId="{E793C4C2-166C-4EC4-B010-F555E0E267E5}"/>
    <dgm:cxn modelId="{13EDE68F-AA3D-4864-B16F-9B571D4F4C91}" srcId="{F319E47D-F1F5-4653-B3EA-B7C1A9A3267A}" destId="{223E1A29-47D7-4EF6-8F65-B3874A864215}" srcOrd="8" destOrd="0" parTransId="{3D3A5A36-9F13-4310-8657-D634C3FE4D78}" sibTransId="{7CF4DD72-6FF3-4A7C-9452-1BCFD421B9D7}"/>
    <dgm:cxn modelId="{C02FC6CA-3227-4D63-914F-AB7906A3666F}" srcId="{F319E47D-F1F5-4653-B3EA-B7C1A9A3267A}" destId="{4E2541BD-2D03-4C6C-88CC-412EBB64453C}" srcOrd="4" destOrd="0" parTransId="{844FC8C2-4F39-429C-A7D2-9783770EFC1B}" sibTransId="{987B82F7-06F1-4C56-AF80-BA662FB18F01}"/>
    <dgm:cxn modelId="{FC22FA19-1C21-4C71-BE6E-1557F4F90C23}" type="presOf" srcId="{4E2541BD-2D03-4C6C-88CC-412EBB64453C}" destId="{5AB2CC36-F8B0-4364-B265-B89701248430}" srcOrd="0" destOrd="0" presId="urn:microsoft.com/office/officeart/2005/8/layout/default"/>
    <dgm:cxn modelId="{156ABBAC-A8AE-4E2D-84BA-B83B96374219}" srcId="{F319E47D-F1F5-4653-B3EA-B7C1A9A3267A}" destId="{ADEB7770-836B-4951-90F8-70434E834F02}" srcOrd="2" destOrd="0" parTransId="{623A1832-0063-4E0B-9EFD-0EF839E63180}" sibTransId="{48F1D17E-35ED-48CE-B670-7562CEDFE4DA}"/>
    <dgm:cxn modelId="{91D00DEE-ACFC-4D84-A91B-6927B29FB561}" type="presOf" srcId="{DBAEE7D6-AE6C-4151-BD67-336C8AB3717F}" destId="{0493E2DC-FBE3-4BDF-A425-F5D8E933F40C}" srcOrd="0" destOrd="0" presId="urn:microsoft.com/office/officeart/2005/8/layout/default"/>
    <dgm:cxn modelId="{69034957-8FCE-48AB-9915-E6200618884F}" type="presOf" srcId="{BC1C395B-5F48-4CA6-ADFD-A0F3A36754E8}" destId="{06C22FA5-BEC5-47F3-9A4A-8379129A6FBD}" srcOrd="0" destOrd="0" presId="urn:microsoft.com/office/officeart/2005/8/layout/default"/>
    <dgm:cxn modelId="{DB9778C8-7574-4F17-99AC-4A15A66381AA}" type="presOf" srcId="{ADEB7770-836B-4951-90F8-70434E834F02}" destId="{A475DB0B-BD25-49EE-A3FA-77A048FE8FFD}" srcOrd="0" destOrd="0" presId="urn:microsoft.com/office/officeart/2005/8/layout/default"/>
    <dgm:cxn modelId="{CF32C871-1BD9-4DEA-9942-793A640A0DE9}" srcId="{F319E47D-F1F5-4653-B3EA-B7C1A9A3267A}" destId="{1FEE0E4F-881F-4F6A-8D90-7BA35AB143AE}" srcOrd="0" destOrd="0" parTransId="{BABAE81B-AE81-4BE3-87AA-508E4E865BBB}" sibTransId="{C684FBE5-393F-4C2C-B94F-F4F0710A8583}"/>
    <dgm:cxn modelId="{0BD8CB7D-DD7D-4729-A0C0-12D7728A540D}" type="presOf" srcId="{1BB5711F-9126-4B88-BED3-406A3C723128}" destId="{DF067D4D-1AEC-45FE-9F2D-BB96349DA1FD}" srcOrd="0" destOrd="0" presId="urn:microsoft.com/office/officeart/2005/8/layout/default"/>
    <dgm:cxn modelId="{DC06FB43-610B-46F6-BD67-E01DD1DE679C}" type="presOf" srcId="{2D1B0676-FC79-4BA6-B438-3D3713B5AD8E}" destId="{78CDC18E-C815-4B77-8906-59E3F69AAEF7}" srcOrd="0" destOrd="0" presId="urn:microsoft.com/office/officeart/2005/8/layout/default"/>
    <dgm:cxn modelId="{DB5AF996-BC15-47A8-8FE4-6E2981C96AEE}" srcId="{F319E47D-F1F5-4653-B3EA-B7C1A9A3267A}" destId="{5FA48C05-4FD9-42DB-B644-C237FB91E57D}" srcOrd="1" destOrd="0" parTransId="{41B9C246-EB82-41C9-AED1-82377010C466}" sibTransId="{5015E537-6E31-4CD7-8CED-D993B867AFD9}"/>
    <dgm:cxn modelId="{569660D9-AFF0-4394-875D-63E9C9BA2BBA}" srcId="{F319E47D-F1F5-4653-B3EA-B7C1A9A3267A}" destId="{BC1C395B-5F48-4CA6-ADFD-A0F3A36754E8}" srcOrd="3" destOrd="0" parTransId="{8B762C40-BFF0-4FFF-826B-7C926912CF5C}" sibTransId="{2455B400-6D4F-442D-9E7F-0D938D77F415}"/>
    <dgm:cxn modelId="{B9DF3F91-9520-4E1C-8874-B9B799E6062B}" srcId="{F319E47D-F1F5-4653-B3EA-B7C1A9A3267A}" destId="{2D1B0676-FC79-4BA6-B438-3D3713B5AD8E}" srcOrd="5" destOrd="0" parTransId="{45BA39EF-0F08-462E-99AE-D4C4C484F3F9}" sibTransId="{9CB8D794-535A-4841-ACF1-9B73C75A6281}"/>
    <dgm:cxn modelId="{6475F5A8-311D-45D4-A6DC-33C59A69C5F7}" srcId="{F319E47D-F1F5-4653-B3EA-B7C1A9A3267A}" destId="{1BB5711F-9126-4B88-BED3-406A3C723128}" srcOrd="9" destOrd="0" parTransId="{F9AF8C38-4418-499D-A972-1783492B2ABA}" sibTransId="{427BD481-2AF4-464B-87CA-25C112AD0153}"/>
    <dgm:cxn modelId="{9C2DF3AB-630F-4BF5-BD07-21CC857C55B8}" type="presOf" srcId="{F319E47D-F1F5-4653-B3EA-B7C1A9A3267A}" destId="{BFE98A40-C19B-4664-B8D7-753B2FC5CD18}" srcOrd="0" destOrd="0" presId="urn:microsoft.com/office/officeart/2005/8/layout/default"/>
    <dgm:cxn modelId="{89CA9366-7F5A-4906-BF2D-691464E0052D}" type="presOf" srcId="{5FA48C05-4FD9-42DB-B644-C237FB91E57D}" destId="{9E965D08-0A40-4AB2-A4D5-CC0D58B2A996}" srcOrd="0" destOrd="0" presId="urn:microsoft.com/office/officeart/2005/8/layout/default"/>
    <dgm:cxn modelId="{AA82642C-3C27-4D0C-AB18-BA626F700F61}" type="presOf" srcId="{1FEE0E4F-881F-4F6A-8D90-7BA35AB143AE}" destId="{9B869090-5888-4E5F-9271-7B94BD5D588C}" srcOrd="0" destOrd="0" presId="urn:microsoft.com/office/officeart/2005/8/layout/default"/>
    <dgm:cxn modelId="{80C2951A-8144-475A-84BC-E83506CBA5E0}" type="presOf" srcId="{223E1A29-47D7-4EF6-8F65-B3874A864215}" destId="{171CD762-6BB1-4CC0-BFDB-7382F0FAF7B9}" srcOrd="0" destOrd="0" presId="urn:microsoft.com/office/officeart/2005/8/layout/default"/>
    <dgm:cxn modelId="{3E95A48C-842E-4C4E-8D70-0E2FE9322D36}" srcId="{F319E47D-F1F5-4653-B3EA-B7C1A9A3267A}" destId="{7307BB79-0708-4F78-9726-DBEC142BDEC1}" srcOrd="6" destOrd="0" parTransId="{43289AB1-CCD8-423D-B361-060C1E0D5B72}" sibTransId="{0110B412-D8D8-4377-B1EC-2877A30B8075}"/>
    <dgm:cxn modelId="{D4284E4C-C7B3-48EA-BC89-A473BE528C3B}" type="presParOf" srcId="{BFE98A40-C19B-4664-B8D7-753B2FC5CD18}" destId="{9B869090-5888-4E5F-9271-7B94BD5D588C}" srcOrd="0" destOrd="0" presId="urn:microsoft.com/office/officeart/2005/8/layout/default"/>
    <dgm:cxn modelId="{C1403317-142A-41B9-8C74-F70CA49C633D}" type="presParOf" srcId="{BFE98A40-C19B-4664-B8D7-753B2FC5CD18}" destId="{C014A6DC-BAFB-488A-8E34-8D8083B71181}" srcOrd="1" destOrd="0" presId="urn:microsoft.com/office/officeart/2005/8/layout/default"/>
    <dgm:cxn modelId="{9CBBCCDD-6F48-4A18-BE4C-B9B16FA8253D}" type="presParOf" srcId="{BFE98A40-C19B-4664-B8D7-753B2FC5CD18}" destId="{9E965D08-0A40-4AB2-A4D5-CC0D58B2A996}" srcOrd="2" destOrd="0" presId="urn:microsoft.com/office/officeart/2005/8/layout/default"/>
    <dgm:cxn modelId="{941AB5B3-3869-4D4B-8B3F-7EA538FDBF1D}" type="presParOf" srcId="{BFE98A40-C19B-4664-B8D7-753B2FC5CD18}" destId="{88A69CD3-A63B-43C3-946D-225FBA4F8BE7}" srcOrd="3" destOrd="0" presId="urn:microsoft.com/office/officeart/2005/8/layout/default"/>
    <dgm:cxn modelId="{03D6F302-74CB-444A-AB5A-A9A3BA623AD2}" type="presParOf" srcId="{BFE98A40-C19B-4664-B8D7-753B2FC5CD18}" destId="{A475DB0B-BD25-49EE-A3FA-77A048FE8FFD}" srcOrd="4" destOrd="0" presId="urn:microsoft.com/office/officeart/2005/8/layout/default"/>
    <dgm:cxn modelId="{FF5D352E-C0AF-40FE-A4C5-395B7DC4CAEE}" type="presParOf" srcId="{BFE98A40-C19B-4664-B8D7-753B2FC5CD18}" destId="{BFEA7234-6418-42F2-8F81-A12D818662F1}" srcOrd="5" destOrd="0" presId="urn:microsoft.com/office/officeart/2005/8/layout/default"/>
    <dgm:cxn modelId="{2CFE2B02-99EF-4BD5-81B5-0C1216BFBC49}" type="presParOf" srcId="{BFE98A40-C19B-4664-B8D7-753B2FC5CD18}" destId="{06C22FA5-BEC5-47F3-9A4A-8379129A6FBD}" srcOrd="6" destOrd="0" presId="urn:microsoft.com/office/officeart/2005/8/layout/default"/>
    <dgm:cxn modelId="{9C070716-E30A-47D3-9BC6-CB2914D771FC}" type="presParOf" srcId="{BFE98A40-C19B-4664-B8D7-753B2FC5CD18}" destId="{570910DA-B1CC-45B2-A767-1F0259554845}" srcOrd="7" destOrd="0" presId="urn:microsoft.com/office/officeart/2005/8/layout/default"/>
    <dgm:cxn modelId="{240B0E1B-1BA1-461D-82CA-A9E77D917458}" type="presParOf" srcId="{BFE98A40-C19B-4664-B8D7-753B2FC5CD18}" destId="{5AB2CC36-F8B0-4364-B265-B89701248430}" srcOrd="8" destOrd="0" presId="urn:microsoft.com/office/officeart/2005/8/layout/default"/>
    <dgm:cxn modelId="{24B9BAEC-6B44-41B7-BB2F-ACBDF3A7D87F}" type="presParOf" srcId="{BFE98A40-C19B-4664-B8D7-753B2FC5CD18}" destId="{6E538F67-1D87-4AD9-96C9-2F769C393ACF}" srcOrd="9" destOrd="0" presId="urn:microsoft.com/office/officeart/2005/8/layout/default"/>
    <dgm:cxn modelId="{23B7DD0B-DD00-4671-BFE4-69E60FE6BF88}" type="presParOf" srcId="{BFE98A40-C19B-4664-B8D7-753B2FC5CD18}" destId="{78CDC18E-C815-4B77-8906-59E3F69AAEF7}" srcOrd="10" destOrd="0" presId="urn:microsoft.com/office/officeart/2005/8/layout/default"/>
    <dgm:cxn modelId="{F3649B9F-CBF2-4165-83C9-EA58DC658187}" type="presParOf" srcId="{BFE98A40-C19B-4664-B8D7-753B2FC5CD18}" destId="{F4C303B4-61C5-48A2-963A-A264CC0B4CED}" srcOrd="11" destOrd="0" presId="urn:microsoft.com/office/officeart/2005/8/layout/default"/>
    <dgm:cxn modelId="{BDCB9A7E-D89C-49B9-A01C-1229BFAF03DE}" type="presParOf" srcId="{BFE98A40-C19B-4664-B8D7-753B2FC5CD18}" destId="{EA91F098-79D5-46E0-9058-62013C3D7A74}" srcOrd="12" destOrd="0" presId="urn:microsoft.com/office/officeart/2005/8/layout/default"/>
    <dgm:cxn modelId="{ABBF690A-EC46-4943-8AB3-6EBB340679E8}" type="presParOf" srcId="{BFE98A40-C19B-4664-B8D7-753B2FC5CD18}" destId="{1EB4F57D-2361-4EBA-8742-2F9FB21E05CA}" srcOrd="13" destOrd="0" presId="urn:microsoft.com/office/officeart/2005/8/layout/default"/>
    <dgm:cxn modelId="{1A1BD05E-2C61-4161-A8F3-32488C58ABBA}" type="presParOf" srcId="{BFE98A40-C19B-4664-B8D7-753B2FC5CD18}" destId="{0493E2DC-FBE3-4BDF-A425-F5D8E933F40C}" srcOrd="14" destOrd="0" presId="urn:microsoft.com/office/officeart/2005/8/layout/default"/>
    <dgm:cxn modelId="{76983754-4F74-4AC8-943F-CDDC19734219}" type="presParOf" srcId="{BFE98A40-C19B-4664-B8D7-753B2FC5CD18}" destId="{7D2A6D8C-F478-4045-8342-A8A0FFA190A6}" srcOrd="15" destOrd="0" presId="urn:microsoft.com/office/officeart/2005/8/layout/default"/>
    <dgm:cxn modelId="{6711F6B4-6236-463A-8D61-5F62782A3AB7}" type="presParOf" srcId="{BFE98A40-C19B-4664-B8D7-753B2FC5CD18}" destId="{171CD762-6BB1-4CC0-BFDB-7382F0FAF7B9}" srcOrd="16" destOrd="0" presId="urn:microsoft.com/office/officeart/2005/8/layout/default"/>
    <dgm:cxn modelId="{DFF0E4C1-909B-4438-864D-5B510C063544}" type="presParOf" srcId="{BFE98A40-C19B-4664-B8D7-753B2FC5CD18}" destId="{658470F4-EF5E-4BB9-8BFF-C810D36FFF49}" srcOrd="17" destOrd="0" presId="urn:microsoft.com/office/officeart/2005/8/layout/default"/>
    <dgm:cxn modelId="{CF1D978F-BBB1-450B-A5D8-07E013A65CEC}" type="presParOf" srcId="{BFE98A40-C19B-4664-B8D7-753B2FC5CD18}" destId="{DF067D4D-1AEC-45FE-9F2D-BB96349DA1FD}"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056DF8-3DE6-4937-8819-F0186C544E7A}"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953D3E1F-A373-47F6-8D34-514F45F57B83}">
      <dgm:prSet phldrT="[Text]" custT="1"/>
      <dgm:spPr/>
      <dgm:t>
        <a:bodyPr/>
        <a:lstStyle/>
        <a:p>
          <a:r>
            <a:rPr lang="x-none" sz="2000" b="0" u="none" dirty="0"/>
            <a:t>A public way is a street, alley, or similar parcel of land</a:t>
          </a:r>
          <a:endParaRPr lang="en-US" sz="2000" b="0" dirty="0"/>
        </a:p>
      </dgm:t>
    </dgm:pt>
    <dgm:pt modelId="{6E4759A4-922D-4F8F-BA66-93C63498A71F}" type="parTrans" cxnId="{8367DB77-9847-45F0-8537-EE0712F9E1A2}">
      <dgm:prSet/>
      <dgm:spPr/>
      <dgm:t>
        <a:bodyPr/>
        <a:lstStyle/>
        <a:p>
          <a:endParaRPr lang="en-US"/>
        </a:p>
      </dgm:t>
    </dgm:pt>
    <dgm:pt modelId="{6778DDA9-5111-4D79-99B5-B861E6ACEC7E}" type="sibTrans" cxnId="{8367DB77-9847-45F0-8537-EE0712F9E1A2}">
      <dgm:prSet/>
      <dgm:spPr/>
      <dgm:t>
        <a:bodyPr/>
        <a:lstStyle/>
        <a:p>
          <a:endParaRPr lang="en-US"/>
        </a:p>
      </dgm:t>
    </dgm:pt>
    <dgm:pt modelId="{B69FF5F3-495B-497B-8E62-B8D276615FEB}">
      <dgm:prSet custT="1"/>
      <dgm:spPr>
        <a:solidFill>
          <a:schemeClr val="accent2"/>
        </a:solidFill>
      </dgm:spPr>
      <dgm:t>
        <a:bodyPr/>
        <a:lstStyle/>
        <a:p>
          <a:r>
            <a:rPr lang="en-US" sz="2000" b="0" dirty="0"/>
            <a:t>A public way must also have a clear width and height of 10 feet (3 m)</a:t>
          </a:r>
        </a:p>
      </dgm:t>
    </dgm:pt>
    <dgm:pt modelId="{37C6E994-EBE8-4598-B5C0-E6799117C48B}" type="parTrans" cxnId="{8EBBE94D-25F2-46E5-9F79-B64DAE8B3DB8}">
      <dgm:prSet/>
      <dgm:spPr/>
      <dgm:t>
        <a:bodyPr/>
        <a:lstStyle/>
        <a:p>
          <a:endParaRPr lang="en-US"/>
        </a:p>
      </dgm:t>
    </dgm:pt>
    <dgm:pt modelId="{F83D02FB-5DE6-4659-8B20-2385392F030C}" type="sibTrans" cxnId="{8EBBE94D-25F2-46E5-9F79-B64DAE8B3DB8}">
      <dgm:prSet/>
      <dgm:spPr/>
      <dgm:t>
        <a:bodyPr/>
        <a:lstStyle/>
        <a:p>
          <a:endParaRPr lang="en-US"/>
        </a:p>
      </dgm:t>
    </dgm:pt>
    <dgm:pt modelId="{C4434DF6-516A-422F-B052-2CC162DD00F3}">
      <dgm:prSet phldrT="[Text]" custT="1"/>
      <dgm:spPr/>
      <dgm:t>
        <a:bodyPr/>
        <a:lstStyle/>
        <a:p>
          <a:r>
            <a:rPr lang="en-US" sz="2000" b="0" u="none" dirty="0"/>
            <a:t>E</a:t>
          </a:r>
          <a:r>
            <a:rPr lang="x-none" sz="2000" b="0" u="none" dirty="0"/>
            <a:t>ssentially open to the outside that is used by the public</a:t>
          </a:r>
          <a:endParaRPr lang="en-US" sz="2000" b="0" dirty="0"/>
        </a:p>
      </dgm:t>
    </dgm:pt>
    <dgm:pt modelId="{4A97E61E-AF75-45E1-8BDE-E4B5F8E321A9}" type="parTrans" cxnId="{32E7B741-B4F8-4C6A-87CA-DBBCAB505161}">
      <dgm:prSet/>
      <dgm:spPr/>
      <dgm:t>
        <a:bodyPr/>
        <a:lstStyle/>
        <a:p>
          <a:endParaRPr lang="en-US"/>
        </a:p>
      </dgm:t>
    </dgm:pt>
    <dgm:pt modelId="{F4DEF0C1-748C-42FF-8E88-EE1743AF8A4D}" type="sibTrans" cxnId="{32E7B741-B4F8-4C6A-87CA-DBBCAB505161}">
      <dgm:prSet/>
      <dgm:spPr/>
      <dgm:t>
        <a:bodyPr/>
        <a:lstStyle/>
        <a:p>
          <a:endParaRPr lang="en-US"/>
        </a:p>
      </dgm:t>
    </dgm:pt>
    <dgm:pt modelId="{40B7F548-DCE0-4F9A-B383-E52B4F11CF39}" type="pres">
      <dgm:prSet presAssocID="{D5056DF8-3DE6-4937-8819-F0186C544E7A}" presName="linear" presStyleCnt="0">
        <dgm:presLayoutVars>
          <dgm:animLvl val="lvl"/>
          <dgm:resizeHandles val="exact"/>
        </dgm:presLayoutVars>
      </dgm:prSet>
      <dgm:spPr/>
      <dgm:t>
        <a:bodyPr/>
        <a:lstStyle/>
        <a:p>
          <a:endParaRPr lang="en-US"/>
        </a:p>
      </dgm:t>
    </dgm:pt>
    <dgm:pt modelId="{FBD1D87E-BD35-4BC9-8838-D7D4268A6F23}" type="pres">
      <dgm:prSet presAssocID="{953D3E1F-A373-47F6-8D34-514F45F57B83}" presName="parentText" presStyleLbl="node1" presStyleIdx="0" presStyleCnt="3">
        <dgm:presLayoutVars>
          <dgm:chMax val="0"/>
          <dgm:bulletEnabled val="1"/>
        </dgm:presLayoutVars>
      </dgm:prSet>
      <dgm:spPr/>
      <dgm:t>
        <a:bodyPr/>
        <a:lstStyle/>
        <a:p>
          <a:endParaRPr lang="en-US"/>
        </a:p>
      </dgm:t>
    </dgm:pt>
    <dgm:pt modelId="{2F568206-BEC2-4DD6-8A2F-E5A5991C4C50}" type="pres">
      <dgm:prSet presAssocID="{6778DDA9-5111-4D79-99B5-B861E6ACEC7E}" presName="spacer" presStyleCnt="0"/>
      <dgm:spPr/>
    </dgm:pt>
    <dgm:pt modelId="{B830FCEE-893C-43E8-85B9-AFBA4034EFF3}" type="pres">
      <dgm:prSet presAssocID="{C4434DF6-516A-422F-B052-2CC162DD00F3}" presName="parentText" presStyleLbl="node1" presStyleIdx="1" presStyleCnt="3">
        <dgm:presLayoutVars>
          <dgm:chMax val="0"/>
          <dgm:bulletEnabled val="1"/>
        </dgm:presLayoutVars>
      </dgm:prSet>
      <dgm:spPr/>
      <dgm:t>
        <a:bodyPr/>
        <a:lstStyle/>
        <a:p>
          <a:endParaRPr lang="en-US"/>
        </a:p>
      </dgm:t>
    </dgm:pt>
    <dgm:pt modelId="{932446FC-C860-4725-BD22-D5CBBF304553}" type="pres">
      <dgm:prSet presAssocID="{F4DEF0C1-748C-42FF-8E88-EE1743AF8A4D}" presName="spacer" presStyleCnt="0"/>
      <dgm:spPr/>
    </dgm:pt>
    <dgm:pt modelId="{3386C0E6-FCB2-49F2-82DD-F2987A1770CC}" type="pres">
      <dgm:prSet presAssocID="{B69FF5F3-495B-497B-8E62-B8D276615FEB}" presName="parentText" presStyleLbl="node1" presStyleIdx="2" presStyleCnt="3">
        <dgm:presLayoutVars>
          <dgm:chMax val="0"/>
          <dgm:bulletEnabled val="1"/>
        </dgm:presLayoutVars>
      </dgm:prSet>
      <dgm:spPr/>
      <dgm:t>
        <a:bodyPr/>
        <a:lstStyle/>
        <a:p>
          <a:endParaRPr lang="en-US"/>
        </a:p>
      </dgm:t>
    </dgm:pt>
  </dgm:ptLst>
  <dgm:cxnLst>
    <dgm:cxn modelId="{32E7B741-B4F8-4C6A-87CA-DBBCAB505161}" srcId="{D5056DF8-3DE6-4937-8819-F0186C544E7A}" destId="{C4434DF6-516A-422F-B052-2CC162DD00F3}" srcOrd="1" destOrd="0" parTransId="{4A97E61E-AF75-45E1-8BDE-E4B5F8E321A9}" sibTransId="{F4DEF0C1-748C-42FF-8E88-EE1743AF8A4D}"/>
    <dgm:cxn modelId="{59EE95A3-84B3-4EAF-9605-295E9103406F}" type="presOf" srcId="{953D3E1F-A373-47F6-8D34-514F45F57B83}" destId="{FBD1D87E-BD35-4BC9-8838-D7D4268A6F23}" srcOrd="0" destOrd="0" presId="urn:microsoft.com/office/officeart/2005/8/layout/vList2"/>
    <dgm:cxn modelId="{8367DB77-9847-45F0-8537-EE0712F9E1A2}" srcId="{D5056DF8-3DE6-4937-8819-F0186C544E7A}" destId="{953D3E1F-A373-47F6-8D34-514F45F57B83}" srcOrd="0" destOrd="0" parTransId="{6E4759A4-922D-4F8F-BA66-93C63498A71F}" sibTransId="{6778DDA9-5111-4D79-99B5-B861E6ACEC7E}"/>
    <dgm:cxn modelId="{A961B682-3F72-4A9A-A7CE-9E353FAD2A05}" type="presOf" srcId="{C4434DF6-516A-422F-B052-2CC162DD00F3}" destId="{B830FCEE-893C-43E8-85B9-AFBA4034EFF3}" srcOrd="0" destOrd="0" presId="urn:microsoft.com/office/officeart/2005/8/layout/vList2"/>
    <dgm:cxn modelId="{28B4A015-B361-461B-856B-E690EC310626}" type="presOf" srcId="{B69FF5F3-495B-497B-8E62-B8D276615FEB}" destId="{3386C0E6-FCB2-49F2-82DD-F2987A1770CC}" srcOrd="0" destOrd="0" presId="urn:microsoft.com/office/officeart/2005/8/layout/vList2"/>
    <dgm:cxn modelId="{6CF246DA-0CB6-450C-9056-6283ADCA3081}" type="presOf" srcId="{D5056DF8-3DE6-4937-8819-F0186C544E7A}" destId="{40B7F548-DCE0-4F9A-B383-E52B4F11CF39}" srcOrd="0" destOrd="0" presId="urn:microsoft.com/office/officeart/2005/8/layout/vList2"/>
    <dgm:cxn modelId="{8EBBE94D-25F2-46E5-9F79-B64DAE8B3DB8}" srcId="{D5056DF8-3DE6-4937-8819-F0186C544E7A}" destId="{B69FF5F3-495B-497B-8E62-B8D276615FEB}" srcOrd="2" destOrd="0" parTransId="{37C6E994-EBE8-4598-B5C0-E6799117C48B}" sibTransId="{F83D02FB-5DE6-4659-8B20-2385392F030C}"/>
    <dgm:cxn modelId="{754CB3C5-01FA-406F-9D62-80F28372229F}" type="presParOf" srcId="{40B7F548-DCE0-4F9A-B383-E52B4F11CF39}" destId="{FBD1D87E-BD35-4BC9-8838-D7D4268A6F23}" srcOrd="0" destOrd="0" presId="urn:microsoft.com/office/officeart/2005/8/layout/vList2"/>
    <dgm:cxn modelId="{DB85E6CE-EFFB-4AC3-8D5B-380D00B7FBFB}" type="presParOf" srcId="{40B7F548-DCE0-4F9A-B383-E52B4F11CF39}" destId="{2F568206-BEC2-4DD6-8A2F-E5A5991C4C50}" srcOrd="1" destOrd="0" presId="urn:microsoft.com/office/officeart/2005/8/layout/vList2"/>
    <dgm:cxn modelId="{3C8E2457-172C-4C34-B7F5-69865805A0BA}" type="presParOf" srcId="{40B7F548-DCE0-4F9A-B383-E52B4F11CF39}" destId="{B830FCEE-893C-43E8-85B9-AFBA4034EFF3}" srcOrd="2" destOrd="0" presId="urn:microsoft.com/office/officeart/2005/8/layout/vList2"/>
    <dgm:cxn modelId="{A7FDFED6-BD53-4E54-9183-9D6B39F50AAB}" type="presParOf" srcId="{40B7F548-DCE0-4F9A-B383-E52B4F11CF39}" destId="{932446FC-C860-4725-BD22-D5CBBF304553}" srcOrd="3" destOrd="0" presId="urn:microsoft.com/office/officeart/2005/8/layout/vList2"/>
    <dgm:cxn modelId="{B9AF6C7B-A236-418E-8E16-2FB977778A57}" type="presParOf" srcId="{40B7F548-DCE0-4F9A-B383-E52B4F11CF39}" destId="{3386C0E6-FCB2-49F2-82DD-F2987A1770C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6ACE14-4EC7-4A5D-8C4E-C493C0306B2F}" type="doc">
      <dgm:prSet loTypeId="urn:microsoft.com/office/officeart/2005/8/layout/vList2" loCatId="list" qsTypeId="urn:microsoft.com/office/officeart/2005/8/quickstyle/simple5" qsCatId="simple" csTypeId="urn:microsoft.com/office/officeart/2005/8/colors/accent2_3" csCatId="accent2" phldr="1"/>
      <dgm:spPr/>
      <dgm:t>
        <a:bodyPr/>
        <a:lstStyle/>
        <a:p>
          <a:endParaRPr lang="en-US"/>
        </a:p>
      </dgm:t>
    </dgm:pt>
    <dgm:pt modelId="{745108DC-F804-4A17-B00D-6A613257A45E}">
      <dgm:prSet phldrT="[Text]" custT="1"/>
      <dgm:spPr>
        <a:solidFill>
          <a:schemeClr val="accent6">
            <a:lumMod val="75000"/>
          </a:schemeClr>
        </a:solidFill>
      </dgm:spPr>
      <dgm:t>
        <a:bodyPr/>
        <a:lstStyle/>
        <a:p>
          <a:r>
            <a:rPr lang="en-US" sz="2000" b="0" dirty="0"/>
            <a:t>An area of refuge should provide protection to those occupants who cannot evacuate a building</a:t>
          </a:r>
        </a:p>
      </dgm:t>
    </dgm:pt>
    <dgm:pt modelId="{A2A36E31-33C7-4158-BF5D-FEE8D355101D}" type="parTrans" cxnId="{EB13D6A8-C9BA-4237-9993-953D483C20B4}">
      <dgm:prSet/>
      <dgm:spPr/>
      <dgm:t>
        <a:bodyPr/>
        <a:lstStyle/>
        <a:p>
          <a:endParaRPr lang="en-US"/>
        </a:p>
      </dgm:t>
    </dgm:pt>
    <dgm:pt modelId="{DED00419-DF96-404F-B086-46C886620D43}" type="sibTrans" cxnId="{EB13D6A8-C9BA-4237-9993-953D483C20B4}">
      <dgm:prSet/>
      <dgm:spPr/>
      <dgm:t>
        <a:bodyPr/>
        <a:lstStyle/>
        <a:p>
          <a:endParaRPr lang="en-US"/>
        </a:p>
      </dgm:t>
    </dgm:pt>
    <dgm:pt modelId="{2BFBB371-515C-4FD6-B812-5AB785502E34}">
      <dgm:prSet custT="1"/>
      <dgm:spPr>
        <a:solidFill>
          <a:schemeClr val="accent6">
            <a:lumMod val="75000"/>
          </a:schemeClr>
        </a:solidFill>
      </dgm:spPr>
      <dgm:t>
        <a:bodyPr/>
        <a:lstStyle/>
        <a:p>
          <a:r>
            <a:rPr lang="en-US" sz="2000" b="0" u="none" dirty="0"/>
            <a:t>C</a:t>
          </a:r>
          <a:r>
            <a:rPr lang="x-none" sz="2000" b="0" u="none" dirty="0"/>
            <a:t>an be located in an approved elevator lobby or a rated stairwell</a:t>
          </a:r>
          <a:endParaRPr lang="en-US" sz="2000" b="0" u="none" dirty="0"/>
        </a:p>
      </dgm:t>
    </dgm:pt>
    <dgm:pt modelId="{DDC4834A-C5B6-42C7-8204-B88A369DA5F8}" type="parTrans" cxnId="{BAE6432B-C8A0-4EB8-84E9-50E1D552C4C2}">
      <dgm:prSet/>
      <dgm:spPr/>
      <dgm:t>
        <a:bodyPr/>
        <a:lstStyle/>
        <a:p>
          <a:endParaRPr lang="en-US"/>
        </a:p>
      </dgm:t>
    </dgm:pt>
    <dgm:pt modelId="{8B8BD2A5-8565-4E37-B15E-EB8AE7AE89A9}" type="sibTrans" cxnId="{BAE6432B-C8A0-4EB8-84E9-50E1D552C4C2}">
      <dgm:prSet/>
      <dgm:spPr/>
      <dgm:t>
        <a:bodyPr/>
        <a:lstStyle/>
        <a:p>
          <a:endParaRPr lang="en-US"/>
        </a:p>
      </dgm:t>
    </dgm:pt>
    <dgm:pt modelId="{D24DD84B-0FC3-466E-BF33-65A5CE0868DF}" type="pres">
      <dgm:prSet presAssocID="{B66ACE14-4EC7-4A5D-8C4E-C493C0306B2F}" presName="linear" presStyleCnt="0">
        <dgm:presLayoutVars>
          <dgm:animLvl val="lvl"/>
          <dgm:resizeHandles val="exact"/>
        </dgm:presLayoutVars>
      </dgm:prSet>
      <dgm:spPr/>
      <dgm:t>
        <a:bodyPr/>
        <a:lstStyle/>
        <a:p>
          <a:endParaRPr lang="en-US"/>
        </a:p>
      </dgm:t>
    </dgm:pt>
    <dgm:pt modelId="{7B441564-B216-4388-A579-905D47455314}" type="pres">
      <dgm:prSet presAssocID="{745108DC-F804-4A17-B00D-6A613257A45E}" presName="parentText" presStyleLbl="node1" presStyleIdx="0" presStyleCnt="2">
        <dgm:presLayoutVars>
          <dgm:chMax val="0"/>
          <dgm:bulletEnabled val="1"/>
        </dgm:presLayoutVars>
      </dgm:prSet>
      <dgm:spPr/>
      <dgm:t>
        <a:bodyPr/>
        <a:lstStyle/>
        <a:p>
          <a:endParaRPr lang="en-US"/>
        </a:p>
      </dgm:t>
    </dgm:pt>
    <dgm:pt modelId="{E822A3B1-1BA2-456F-A8FF-713D541D46AD}" type="pres">
      <dgm:prSet presAssocID="{DED00419-DF96-404F-B086-46C886620D43}" presName="spacer" presStyleCnt="0"/>
      <dgm:spPr/>
    </dgm:pt>
    <dgm:pt modelId="{499BF43D-5550-4AF0-A9C7-D7D52A084CF7}" type="pres">
      <dgm:prSet presAssocID="{2BFBB371-515C-4FD6-B812-5AB785502E34}" presName="parentText" presStyleLbl="node1" presStyleIdx="1" presStyleCnt="2">
        <dgm:presLayoutVars>
          <dgm:chMax val="0"/>
          <dgm:bulletEnabled val="1"/>
        </dgm:presLayoutVars>
      </dgm:prSet>
      <dgm:spPr/>
      <dgm:t>
        <a:bodyPr/>
        <a:lstStyle/>
        <a:p>
          <a:endParaRPr lang="en-US"/>
        </a:p>
      </dgm:t>
    </dgm:pt>
  </dgm:ptLst>
  <dgm:cxnLst>
    <dgm:cxn modelId="{E79EFBA6-5BAF-4553-A6D3-30239433C362}" type="presOf" srcId="{745108DC-F804-4A17-B00D-6A613257A45E}" destId="{7B441564-B216-4388-A579-905D47455314}" srcOrd="0" destOrd="0" presId="urn:microsoft.com/office/officeart/2005/8/layout/vList2"/>
    <dgm:cxn modelId="{50142BB3-83E3-43AC-9C21-805DDAFEFC0F}" type="presOf" srcId="{2BFBB371-515C-4FD6-B812-5AB785502E34}" destId="{499BF43D-5550-4AF0-A9C7-D7D52A084CF7}" srcOrd="0" destOrd="0" presId="urn:microsoft.com/office/officeart/2005/8/layout/vList2"/>
    <dgm:cxn modelId="{EB13D6A8-C9BA-4237-9993-953D483C20B4}" srcId="{B66ACE14-4EC7-4A5D-8C4E-C493C0306B2F}" destId="{745108DC-F804-4A17-B00D-6A613257A45E}" srcOrd="0" destOrd="0" parTransId="{A2A36E31-33C7-4158-BF5D-FEE8D355101D}" sibTransId="{DED00419-DF96-404F-B086-46C886620D43}"/>
    <dgm:cxn modelId="{BAE6432B-C8A0-4EB8-84E9-50E1D552C4C2}" srcId="{B66ACE14-4EC7-4A5D-8C4E-C493C0306B2F}" destId="{2BFBB371-515C-4FD6-B812-5AB785502E34}" srcOrd="1" destOrd="0" parTransId="{DDC4834A-C5B6-42C7-8204-B88A369DA5F8}" sibTransId="{8B8BD2A5-8565-4E37-B15E-EB8AE7AE89A9}"/>
    <dgm:cxn modelId="{EE0F653E-7492-4A20-99E7-3F13D322B35A}" type="presOf" srcId="{B66ACE14-4EC7-4A5D-8C4E-C493C0306B2F}" destId="{D24DD84B-0FC3-466E-BF33-65A5CE0868DF}" srcOrd="0" destOrd="0" presId="urn:microsoft.com/office/officeart/2005/8/layout/vList2"/>
    <dgm:cxn modelId="{C832AA7E-DD48-4303-A622-0664F51FDE29}" type="presParOf" srcId="{D24DD84B-0FC3-466E-BF33-65A5CE0868DF}" destId="{7B441564-B216-4388-A579-905D47455314}" srcOrd="0" destOrd="0" presId="urn:microsoft.com/office/officeart/2005/8/layout/vList2"/>
    <dgm:cxn modelId="{5FFDCEC2-9137-4744-87F9-2E4A59737FA1}" type="presParOf" srcId="{D24DD84B-0FC3-466E-BF33-65A5CE0868DF}" destId="{E822A3B1-1BA2-456F-A8FF-713D541D46AD}" srcOrd="1" destOrd="0" presId="urn:microsoft.com/office/officeart/2005/8/layout/vList2"/>
    <dgm:cxn modelId="{E5370538-E56B-4C10-8962-B027932A829C}" type="presParOf" srcId="{D24DD84B-0FC3-466E-BF33-65A5CE0868DF}" destId="{499BF43D-5550-4AF0-A9C7-D7D52A084CF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5524B-E26E-4E74-8F6C-F21252DBBFDB}">
      <dsp:nvSpPr>
        <dsp:cNvPr id="0" name=""/>
        <dsp:cNvSpPr/>
      </dsp:nvSpPr>
      <dsp:spPr>
        <a:xfrm>
          <a:off x="0" y="510321"/>
          <a:ext cx="2286000" cy="367835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Ability </a:t>
          </a:r>
          <a:r>
            <a:rPr lang="en-US" sz="2000" b="0" kern="1200" dirty="0"/>
            <a:t>of occupants to evacuate a structure rapidly and safely during a fire or other emergency is a crucial aspect of building design</a:t>
          </a:r>
        </a:p>
      </dsp:txBody>
      <dsp:txXfrm>
        <a:off x="111593" y="621914"/>
        <a:ext cx="2062814" cy="34551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EE6C2-C29B-43A8-8651-3BEC46E6F45F}">
      <dsp:nvSpPr>
        <dsp:cNvPr id="0" name=""/>
        <dsp:cNvSpPr/>
      </dsp:nvSpPr>
      <dsp:spPr>
        <a:xfrm>
          <a:off x="0" y="100874"/>
          <a:ext cx="3429000" cy="20153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Should </a:t>
          </a:r>
          <a:r>
            <a:rPr lang="x-none" sz="2000" kern="1200" dirty="0"/>
            <a:t>be separated and resist the passage of smoke</a:t>
          </a:r>
          <a:endParaRPr lang="en-US" sz="2000" kern="1200" dirty="0"/>
        </a:p>
      </dsp:txBody>
      <dsp:txXfrm>
        <a:off x="98380" y="199254"/>
        <a:ext cx="3232240" cy="1818565"/>
      </dsp:txXfrm>
    </dsp:sp>
    <dsp:sp modelId="{83FAB80F-857C-49F5-ADC3-0E0D9E12FE97}">
      <dsp:nvSpPr>
        <dsp:cNvPr id="0" name=""/>
        <dsp:cNvSpPr/>
      </dsp:nvSpPr>
      <dsp:spPr>
        <a:xfrm>
          <a:off x="0" y="2303400"/>
          <a:ext cx="3429000" cy="20153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If two-way communication is required, the inspector should verify that communication devices are present and in working order</a:t>
          </a:r>
          <a:endParaRPr lang="en-US" sz="2000" kern="1200" dirty="0"/>
        </a:p>
      </dsp:txBody>
      <dsp:txXfrm>
        <a:off x="98380" y="2401780"/>
        <a:ext cx="3232240" cy="181856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7FD34-4087-4D9A-9F37-814D0C640A94}">
      <dsp:nvSpPr>
        <dsp:cNvPr id="0" name=""/>
        <dsp:cNvSpPr/>
      </dsp:nvSpPr>
      <dsp:spPr>
        <a:xfrm>
          <a:off x="-5427139" y="-831103"/>
          <a:ext cx="6462806" cy="6462806"/>
        </a:xfrm>
        <a:prstGeom prst="blockArc">
          <a:avLst>
            <a:gd name="adj1" fmla="val 18900000"/>
            <a:gd name="adj2" fmla="val 2700000"/>
            <a:gd name="adj3" fmla="val 334"/>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5B16C6-7C41-4728-873F-9FC37618444D}">
      <dsp:nvSpPr>
        <dsp:cNvPr id="0" name=""/>
        <dsp:cNvSpPr/>
      </dsp:nvSpPr>
      <dsp:spPr>
        <a:xfrm>
          <a:off x="666323" y="480059"/>
          <a:ext cx="7039828" cy="960120"/>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95" tIns="50800" rIns="50800" bIns="50800" numCol="1" spcCol="1270" anchor="ctr" anchorCtr="0">
          <a:noAutofit/>
        </a:bodyPr>
        <a:lstStyle/>
        <a:p>
          <a:pPr lvl="0" algn="l" defTabSz="889000">
            <a:lnSpc>
              <a:spcPct val="90000"/>
            </a:lnSpc>
            <a:spcBef>
              <a:spcPct val="0"/>
            </a:spcBef>
            <a:spcAft>
              <a:spcPct val="35000"/>
            </a:spcAft>
          </a:pPr>
          <a:r>
            <a:rPr lang="en-US" sz="2000" b="0" kern="1200" dirty="0"/>
            <a:t>Americans with Disabilities Act (ADA); 1990</a:t>
          </a:r>
        </a:p>
      </dsp:txBody>
      <dsp:txXfrm>
        <a:off x="666323" y="480059"/>
        <a:ext cx="7039828" cy="960120"/>
      </dsp:txXfrm>
    </dsp:sp>
    <dsp:sp modelId="{A9EB60EC-41D6-4F57-9D57-50218CB26F4C}">
      <dsp:nvSpPr>
        <dsp:cNvPr id="0" name=""/>
        <dsp:cNvSpPr/>
      </dsp:nvSpPr>
      <dsp:spPr>
        <a:xfrm>
          <a:off x="66248" y="360044"/>
          <a:ext cx="1200150" cy="1200150"/>
        </a:xfrm>
        <a:prstGeom prst="ellipse">
          <a:avLst/>
        </a:prstGeom>
        <a:solidFill>
          <a:schemeClr val="lt1">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B40B741-F708-4D7E-90F0-75567F23DD67}">
      <dsp:nvSpPr>
        <dsp:cNvPr id="0" name=""/>
        <dsp:cNvSpPr/>
      </dsp:nvSpPr>
      <dsp:spPr>
        <a:xfrm>
          <a:off x="1015326" y="1920239"/>
          <a:ext cx="6690824" cy="960120"/>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95" tIns="50800" rIns="50800" bIns="50800" numCol="1" spcCol="1270" anchor="ctr" anchorCtr="0">
          <a:noAutofit/>
        </a:bodyPr>
        <a:lstStyle/>
        <a:p>
          <a:pPr lvl="0" algn="l" defTabSz="889000">
            <a:lnSpc>
              <a:spcPct val="90000"/>
            </a:lnSpc>
            <a:spcBef>
              <a:spcPct val="0"/>
            </a:spcBef>
            <a:spcAft>
              <a:spcPct val="35000"/>
            </a:spcAft>
          </a:pPr>
          <a:r>
            <a:rPr lang="en-US" sz="2000" b="0" kern="1200" dirty="0"/>
            <a:t>Required areas of refuge in some occupancies as a way to protect people who are mobility impaired</a:t>
          </a:r>
        </a:p>
      </dsp:txBody>
      <dsp:txXfrm>
        <a:off x="1015326" y="1920239"/>
        <a:ext cx="6690824" cy="960120"/>
      </dsp:txXfrm>
    </dsp:sp>
    <dsp:sp modelId="{C92E4D06-2CCE-4F4D-932B-EE2D02934CC6}">
      <dsp:nvSpPr>
        <dsp:cNvPr id="0" name=""/>
        <dsp:cNvSpPr/>
      </dsp:nvSpPr>
      <dsp:spPr>
        <a:xfrm>
          <a:off x="415251" y="1800224"/>
          <a:ext cx="1200150" cy="1200150"/>
        </a:xfrm>
        <a:prstGeom prst="ellipse">
          <a:avLst/>
        </a:prstGeom>
        <a:solidFill>
          <a:schemeClr val="lt1">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6E447B4-8001-453E-8517-9B74DD879170}">
      <dsp:nvSpPr>
        <dsp:cNvPr id="0" name=""/>
        <dsp:cNvSpPr/>
      </dsp:nvSpPr>
      <dsp:spPr>
        <a:xfrm>
          <a:off x="666323" y="3217242"/>
          <a:ext cx="7039828" cy="1246475"/>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95" tIns="50800" rIns="50800" bIns="50800" numCol="1" spcCol="1270" anchor="ctr" anchorCtr="0">
          <a:noAutofit/>
        </a:bodyPr>
        <a:lstStyle/>
        <a:p>
          <a:pPr lvl="0" algn="l" defTabSz="889000">
            <a:lnSpc>
              <a:spcPct val="90000"/>
            </a:lnSpc>
            <a:spcBef>
              <a:spcPct val="0"/>
            </a:spcBef>
            <a:spcAft>
              <a:spcPct val="35000"/>
            </a:spcAft>
          </a:pPr>
          <a:r>
            <a:rPr lang="en-US" sz="2000" b="0" u="none" kern="1200" dirty="0"/>
            <a:t>D</a:t>
          </a:r>
          <a:r>
            <a:rPr lang="x-none" sz="2000" b="0" u="none" kern="1200" dirty="0"/>
            <a:t>esign</a:t>
          </a:r>
          <a:r>
            <a:rPr lang="en-US" sz="2000" b="0" u="none" kern="1200" dirty="0"/>
            <a:t> </a:t>
          </a:r>
          <a:r>
            <a:rPr lang="x-none" sz="2000" b="0" u="none" kern="1200" dirty="0"/>
            <a:t>must meet </a:t>
          </a:r>
          <a:r>
            <a:rPr lang="x-none" sz="2000" b="0" u="none" kern="1200" dirty="0" smtClean="0"/>
            <a:t>requirements </a:t>
          </a:r>
          <a:r>
            <a:rPr lang="x-none" sz="2000" b="0" u="none" kern="1200" dirty="0"/>
            <a:t>of </a:t>
          </a:r>
          <a:r>
            <a:rPr lang="x-none" sz="2000" b="0" u="none" kern="1200" dirty="0" smtClean="0"/>
            <a:t>ICC/ANSI </a:t>
          </a:r>
          <a:r>
            <a:rPr lang="x-none" sz="2000" b="0" u="none" kern="1200" dirty="0"/>
            <a:t>117.1, Standard on Accessible and Usable Buildings and Facilities, from </a:t>
          </a:r>
          <a:r>
            <a:rPr lang="x-none" sz="2000" b="0" u="none" kern="1200" dirty="0" smtClean="0"/>
            <a:t>International </a:t>
          </a:r>
          <a:r>
            <a:rPr lang="x-none" sz="2000" b="0" u="none" kern="1200" dirty="0"/>
            <a:t>Code Council®/American National Standards Institute</a:t>
          </a:r>
          <a:endParaRPr lang="en-US" sz="2000" b="0" kern="1200" dirty="0"/>
        </a:p>
      </dsp:txBody>
      <dsp:txXfrm>
        <a:off x="666323" y="3217242"/>
        <a:ext cx="7039828" cy="1246475"/>
      </dsp:txXfrm>
    </dsp:sp>
    <dsp:sp modelId="{E3C86307-959C-4E76-A0D8-FBDF6956352F}">
      <dsp:nvSpPr>
        <dsp:cNvPr id="0" name=""/>
        <dsp:cNvSpPr/>
      </dsp:nvSpPr>
      <dsp:spPr>
        <a:xfrm>
          <a:off x="66248" y="3240404"/>
          <a:ext cx="1200150" cy="1200150"/>
        </a:xfrm>
        <a:prstGeom prst="ellipse">
          <a:avLst/>
        </a:prstGeom>
        <a:solidFill>
          <a:schemeClr val="lt1">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EEB-9A37-498E-BA1A-8976738CABA7}">
      <dsp:nvSpPr>
        <dsp:cNvPr id="0" name=""/>
        <dsp:cNvSpPr/>
      </dsp:nvSpPr>
      <dsp:spPr>
        <a:xfrm>
          <a:off x="0" y="376999"/>
          <a:ext cx="3429000" cy="4296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6129" tIns="458216" rIns="266129"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L</a:t>
          </a:r>
          <a:r>
            <a:rPr lang="x-none" sz="1800" b="0" u="none" kern="1200" dirty="0"/>
            <a:t>eads </a:t>
          </a:r>
          <a:r>
            <a:rPr lang="x-none" sz="1800" b="0" u="none" kern="1200" dirty="0" smtClean="0"/>
            <a:t>from </a:t>
          </a:r>
          <a:r>
            <a:rPr lang="x-none" sz="1800" b="0" u="none" kern="1200" dirty="0"/>
            <a:t>occupied portion of a building or structure to the exit</a:t>
          </a:r>
          <a:endParaRPr lang="en-US" sz="1800" b="0" kern="1200" dirty="0"/>
        </a:p>
        <a:p>
          <a:pPr marL="171450" lvl="1" indent="-171450" algn="l" defTabSz="800100">
            <a:lnSpc>
              <a:spcPct val="90000"/>
            </a:lnSpc>
            <a:spcBef>
              <a:spcPct val="0"/>
            </a:spcBef>
            <a:spcAft>
              <a:spcPct val="15000"/>
            </a:spcAft>
            <a:buChar char="••"/>
          </a:pPr>
          <a:r>
            <a:rPr lang="en-US" sz="1800" b="0" kern="1200" dirty="0"/>
            <a:t>Corridor leading to the exit opening</a:t>
          </a:r>
        </a:p>
        <a:p>
          <a:pPr marL="171450" lvl="1" indent="-171450" algn="l" defTabSz="800100">
            <a:lnSpc>
              <a:spcPct val="90000"/>
            </a:lnSpc>
            <a:spcBef>
              <a:spcPct val="0"/>
            </a:spcBef>
            <a:spcAft>
              <a:spcPct val="15000"/>
            </a:spcAft>
            <a:buChar char="••"/>
          </a:pPr>
          <a:r>
            <a:rPr lang="en-US" sz="1800" b="0" kern="1200" dirty="0"/>
            <a:t>Aisle within an assembly occupancy </a:t>
          </a:r>
          <a:r>
            <a:rPr lang="en-US" sz="1800" b="0" kern="1200" dirty="0" smtClean="0"/>
            <a:t>designed </a:t>
          </a:r>
          <a:r>
            <a:rPr lang="en-US" sz="1800" b="0" kern="1200" dirty="0"/>
            <a:t>to accommodate and guide people to an exit</a:t>
          </a:r>
        </a:p>
        <a:p>
          <a:pPr marL="171450" lvl="1" indent="-171450" algn="l" defTabSz="800100">
            <a:lnSpc>
              <a:spcPct val="90000"/>
            </a:lnSpc>
            <a:spcBef>
              <a:spcPct val="0"/>
            </a:spcBef>
            <a:spcAft>
              <a:spcPct val="15000"/>
            </a:spcAft>
            <a:buChar char="••"/>
          </a:pPr>
          <a:r>
            <a:rPr lang="en-US" sz="1800" b="0" kern="1200" dirty="0"/>
            <a:t>Common path of travel leading from </a:t>
          </a:r>
          <a:r>
            <a:rPr lang="en-US" sz="1800" b="0" kern="1200" dirty="0" smtClean="0"/>
            <a:t>inside </a:t>
          </a:r>
          <a:r>
            <a:rPr lang="en-US" sz="1800" b="0" kern="1200" dirty="0"/>
            <a:t>to an exit</a:t>
          </a:r>
        </a:p>
        <a:p>
          <a:pPr marL="171450" lvl="1" indent="-171450" algn="l" defTabSz="800100">
            <a:lnSpc>
              <a:spcPct val="90000"/>
            </a:lnSpc>
            <a:spcBef>
              <a:spcPct val="0"/>
            </a:spcBef>
            <a:spcAft>
              <a:spcPct val="15000"/>
            </a:spcAft>
            <a:buChar char="••"/>
          </a:pPr>
          <a:r>
            <a:rPr lang="en-US" sz="1800" b="0" kern="1200" dirty="0"/>
            <a:t>Unenclosed ramp or stairs</a:t>
          </a:r>
        </a:p>
        <a:p>
          <a:pPr marL="171450" lvl="1" indent="-171450" algn="l" defTabSz="800100">
            <a:lnSpc>
              <a:spcPct val="90000"/>
            </a:lnSpc>
            <a:spcBef>
              <a:spcPct val="0"/>
            </a:spcBef>
            <a:spcAft>
              <a:spcPct val="15000"/>
            </a:spcAft>
            <a:buChar char="••"/>
          </a:pPr>
          <a:r>
            <a:rPr lang="en-US" sz="1800" b="0" kern="1200" dirty="0"/>
            <a:t>Occupied room or space</a:t>
          </a:r>
        </a:p>
      </dsp:txBody>
      <dsp:txXfrm>
        <a:off x="0" y="376999"/>
        <a:ext cx="3429000" cy="4296600"/>
      </dsp:txXfrm>
    </dsp:sp>
    <dsp:sp modelId="{111399A3-2D45-42E1-8B39-834B617D446A}">
      <dsp:nvSpPr>
        <dsp:cNvPr id="0" name=""/>
        <dsp:cNvSpPr/>
      </dsp:nvSpPr>
      <dsp:spPr>
        <a:xfrm>
          <a:off x="171450" y="26139"/>
          <a:ext cx="240030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0726" tIns="0" rIns="90726" bIns="0" numCol="1" spcCol="1270" anchor="ctr" anchorCtr="0">
          <a:noAutofit/>
        </a:bodyPr>
        <a:lstStyle/>
        <a:p>
          <a:pPr lvl="0" algn="l" defTabSz="977900">
            <a:lnSpc>
              <a:spcPct val="90000"/>
            </a:lnSpc>
            <a:spcBef>
              <a:spcPct val="0"/>
            </a:spcBef>
            <a:spcAft>
              <a:spcPct val="35000"/>
            </a:spcAft>
          </a:pPr>
          <a:r>
            <a:rPr lang="en-US" sz="2200" b="0" u="none" kern="1200" dirty="0"/>
            <a:t>Exit access</a:t>
          </a:r>
          <a:endParaRPr lang="en-US" sz="2200" b="0" kern="1200" dirty="0"/>
        </a:p>
      </dsp:txBody>
      <dsp:txXfrm>
        <a:off x="203153" y="57842"/>
        <a:ext cx="2336894" cy="58603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F6EEB-9A37-498E-BA1A-8976738CABA7}">
      <dsp:nvSpPr>
        <dsp:cNvPr id="0" name=""/>
        <dsp:cNvSpPr/>
      </dsp:nvSpPr>
      <dsp:spPr>
        <a:xfrm>
          <a:off x="0" y="350860"/>
          <a:ext cx="3810000" cy="4296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5698" tIns="458216" rIns="295698"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a:t>
          </a:r>
          <a:r>
            <a:rPr lang="x-none" sz="1800" b="0" u="none" kern="1200" dirty="0"/>
            <a:t>rotected path consisting of components constructed of approved fire-resistance-rated assemblies</a:t>
          </a:r>
          <a:endParaRPr lang="en-US" sz="1800" b="0" kern="1200" dirty="0"/>
        </a:p>
        <a:p>
          <a:pPr marL="171450" lvl="1" indent="-171450" algn="l" defTabSz="800100">
            <a:lnSpc>
              <a:spcPct val="90000"/>
            </a:lnSpc>
            <a:spcBef>
              <a:spcPct val="0"/>
            </a:spcBef>
            <a:spcAft>
              <a:spcPct val="15000"/>
            </a:spcAft>
            <a:buChar char="••"/>
          </a:pPr>
          <a:r>
            <a:rPr lang="en-US" sz="1800" b="0" u="none" kern="1200" dirty="0"/>
            <a:t>S</a:t>
          </a:r>
          <a:r>
            <a:rPr lang="x-none" sz="1800" b="0" u="none" kern="1200" dirty="0"/>
            <a:t>eparated from the area of the building from which escape is to be made</a:t>
          </a:r>
          <a:endParaRPr lang="en-US" sz="1800" b="0" kern="1200" dirty="0"/>
        </a:p>
        <a:p>
          <a:pPr marL="171450" lvl="1" indent="-171450" algn="l" defTabSz="800100">
            <a:lnSpc>
              <a:spcPct val="90000"/>
            </a:lnSpc>
            <a:spcBef>
              <a:spcPct val="0"/>
            </a:spcBef>
            <a:spcAft>
              <a:spcPct val="15000"/>
            </a:spcAft>
            <a:buChar char="••"/>
          </a:pPr>
          <a:r>
            <a:rPr lang="en-US" sz="1800" b="0" kern="1200" dirty="0"/>
            <a:t>Doors at ground level that lead directly to the outside of the building</a:t>
          </a:r>
        </a:p>
        <a:p>
          <a:pPr marL="171450" lvl="1" indent="-171450" algn="l" defTabSz="800100">
            <a:lnSpc>
              <a:spcPct val="90000"/>
            </a:lnSpc>
            <a:spcBef>
              <a:spcPct val="0"/>
            </a:spcBef>
            <a:spcAft>
              <a:spcPct val="15000"/>
            </a:spcAft>
            <a:buChar char="••"/>
          </a:pPr>
          <a:r>
            <a:rPr lang="en-US" sz="1800" b="0" kern="1200" dirty="0"/>
            <a:t>Exit passageway to the outside</a:t>
          </a:r>
        </a:p>
        <a:p>
          <a:pPr marL="171450" lvl="1" indent="-171450" algn="l" defTabSz="800100">
            <a:lnSpc>
              <a:spcPct val="90000"/>
            </a:lnSpc>
            <a:spcBef>
              <a:spcPct val="0"/>
            </a:spcBef>
            <a:spcAft>
              <a:spcPct val="15000"/>
            </a:spcAft>
            <a:buChar char="••"/>
          </a:pPr>
          <a:r>
            <a:rPr lang="en-US" sz="1800" b="0" kern="1200" dirty="0"/>
            <a:t>Horizontal exit</a:t>
          </a:r>
        </a:p>
        <a:p>
          <a:pPr marL="171450" lvl="1" indent="-171450" algn="l" defTabSz="800100">
            <a:lnSpc>
              <a:spcPct val="90000"/>
            </a:lnSpc>
            <a:spcBef>
              <a:spcPct val="0"/>
            </a:spcBef>
            <a:spcAft>
              <a:spcPct val="15000"/>
            </a:spcAft>
            <a:buChar char="••"/>
          </a:pPr>
          <a:r>
            <a:rPr lang="en-US" sz="1800" b="0" kern="1200" dirty="0"/>
            <a:t>Smokeproof enclosure</a:t>
          </a:r>
        </a:p>
      </dsp:txBody>
      <dsp:txXfrm>
        <a:off x="0" y="350860"/>
        <a:ext cx="3810000" cy="4296600"/>
      </dsp:txXfrm>
    </dsp:sp>
    <dsp:sp modelId="{111399A3-2D45-42E1-8B39-834B617D446A}">
      <dsp:nvSpPr>
        <dsp:cNvPr id="0" name=""/>
        <dsp:cNvSpPr/>
      </dsp:nvSpPr>
      <dsp:spPr>
        <a:xfrm>
          <a:off x="190500" y="26139"/>
          <a:ext cx="2667000" cy="6494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977900">
            <a:lnSpc>
              <a:spcPct val="90000"/>
            </a:lnSpc>
            <a:spcBef>
              <a:spcPct val="0"/>
            </a:spcBef>
            <a:spcAft>
              <a:spcPct val="35000"/>
            </a:spcAft>
          </a:pPr>
          <a:r>
            <a:rPr lang="en-US" sz="2200" b="0" u="none" kern="1200" dirty="0"/>
            <a:t>Exit</a:t>
          </a:r>
          <a:endParaRPr lang="en-US" sz="2200" b="0" kern="1200" dirty="0"/>
        </a:p>
      </dsp:txBody>
      <dsp:txXfrm>
        <a:off x="222203" y="57842"/>
        <a:ext cx="2603594"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CCDDF-CE53-4FD6-A3D9-346D4BF15EE0}">
      <dsp:nvSpPr>
        <dsp:cNvPr id="0" name=""/>
        <dsp:cNvSpPr/>
      </dsp:nvSpPr>
      <dsp:spPr>
        <a:xfrm>
          <a:off x="0" y="380219"/>
          <a:ext cx="7772400" cy="3175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499872"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Similar to </a:t>
          </a:r>
          <a:r>
            <a:rPr lang="en-US" sz="2400" kern="1200" dirty="0" smtClean="0"/>
            <a:t>exit </a:t>
          </a:r>
          <a:r>
            <a:rPr lang="en-US" sz="2400" kern="1200" dirty="0"/>
            <a:t>stair enclosure</a:t>
          </a:r>
        </a:p>
        <a:p>
          <a:pPr marL="228600" lvl="1" indent="-228600" algn="l" defTabSz="1066800">
            <a:lnSpc>
              <a:spcPct val="90000"/>
            </a:lnSpc>
            <a:spcBef>
              <a:spcPct val="0"/>
            </a:spcBef>
            <a:spcAft>
              <a:spcPct val="15000"/>
            </a:spcAft>
            <a:buChar char="••"/>
          </a:pPr>
          <a:r>
            <a:rPr lang="en-US" sz="2400" kern="1200" dirty="0"/>
            <a:t>Constructed in a horizontal plane</a:t>
          </a:r>
        </a:p>
        <a:p>
          <a:pPr marL="228600" lvl="1" indent="-228600" algn="l" defTabSz="1066800">
            <a:lnSpc>
              <a:spcPct val="90000"/>
            </a:lnSpc>
            <a:spcBef>
              <a:spcPct val="0"/>
            </a:spcBef>
            <a:spcAft>
              <a:spcPct val="15000"/>
            </a:spcAft>
            <a:buChar char="••"/>
          </a:pPr>
          <a:r>
            <a:rPr lang="en-US" sz="2400" kern="1200" dirty="0"/>
            <a:t>Designed to </a:t>
          </a:r>
          <a:r>
            <a:rPr lang="en-US" sz="2400" kern="1200" dirty="0" smtClean="0"/>
            <a:t>connect </a:t>
          </a:r>
          <a:r>
            <a:rPr lang="en-US" sz="2400" kern="1200" dirty="0"/>
            <a:t>interior exit stair or </a:t>
          </a:r>
          <a:r>
            <a:rPr lang="en-US" sz="2400" kern="1200" dirty="0" smtClean="0"/>
            <a:t> </a:t>
          </a:r>
          <a:r>
            <a:rPr lang="en-US" sz="2400" kern="1200" dirty="0"/>
            <a:t>hallway without stairs on the same level to an exit door on the structure's exterior</a:t>
          </a:r>
        </a:p>
        <a:p>
          <a:pPr marL="228600" lvl="1" indent="-228600" algn="l" defTabSz="1066800">
            <a:lnSpc>
              <a:spcPct val="90000"/>
            </a:lnSpc>
            <a:spcBef>
              <a:spcPct val="0"/>
            </a:spcBef>
            <a:spcAft>
              <a:spcPct val="15000"/>
            </a:spcAft>
            <a:buChar char="••"/>
          </a:pPr>
          <a:r>
            <a:rPr lang="en-US" sz="2400" kern="1200" dirty="0"/>
            <a:t>Must be constructed of the same fire-resistant-rated material as the exit stairs</a:t>
          </a:r>
        </a:p>
      </dsp:txBody>
      <dsp:txXfrm>
        <a:off x="0" y="380219"/>
        <a:ext cx="7772400" cy="3175200"/>
      </dsp:txXfrm>
    </dsp:sp>
    <dsp:sp modelId="{5552DF41-70EE-4120-ADE3-3A7A9E798F03}">
      <dsp:nvSpPr>
        <dsp:cNvPr id="0" name=""/>
        <dsp:cNvSpPr/>
      </dsp:nvSpPr>
      <dsp:spPr>
        <a:xfrm>
          <a:off x="388620" y="25979"/>
          <a:ext cx="5440680" cy="7084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kern="1200" dirty="0"/>
            <a:t>Exit passageways</a:t>
          </a:r>
        </a:p>
      </dsp:txBody>
      <dsp:txXfrm>
        <a:off x="423205" y="60564"/>
        <a:ext cx="5371510" cy="63931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292D5-1CBA-4D36-AE8F-E7822583F813}">
      <dsp:nvSpPr>
        <dsp:cNvPr id="0" name=""/>
        <dsp:cNvSpPr/>
      </dsp:nvSpPr>
      <dsp:spPr>
        <a:xfrm>
          <a:off x="0" y="32692"/>
          <a:ext cx="7772400" cy="7915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a:lnSpc>
              <a:spcPct val="90000"/>
            </a:lnSpc>
            <a:spcBef>
              <a:spcPct val="0"/>
            </a:spcBef>
            <a:spcAft>
              <a:spcPct val="35000"/>
            </a:spcAft>
          </a:pPr>
          <a:r>
            <a:rPr lang="en-US" sz="3300" kern="1200" dirty="0"/>
            <a:t>Exit passageways</a:t>
          </a:r>
        </a:p>
      </dsp:txBody>
      <dsp:txXfrm>
        <a:off x="38638" y="71330"/>
        <a:ext cx="7695124" cy="714229"/>
      </dsp:txXfrm>
    </dsp:sp>
    <dsp:sp modelId="{1BAA84D1-B9DF-40E8-BFAB-DD096BBD783A}">
      <dsp:nvSpPr>
        <dsp:cNvPr id="0" name=""/>
        <dsp:cNvSpPr/>
      </dsp:nvSpPr>
      <dsp:spPr>
        <a:xfrm>
          <a:off x="0" y="824197"/>
          <a:ext cx="7772400" cy="2800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774"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a:t>In large-area buildings, can be used to shorten the travel distance to an exit</a:t>
          </a:r>
        </a:p>
        <a:p>
          <a:pPr marL="228600" lvl="1" indent="-228600" algn="l" defTabSz="1155700">
            <a:lnSpc>
              <a:spcPct val="90000"/>
            </a:lnSpc>
            <a:spcBef>
              <a:spcPct val="0"/>
            </a:spcBef>
            <a:spcAft>
              <a:spcPct val="20000"/>
            </a:spcAft>
            <a:buChar char="••"/>
          </a:pPr>
          <a:r>
            <a:rPr lang="en-US" sz="2600" kern="1200" dirty="0"/>
            <a:t>Must be wide enough to accommodate the total capacity of all exits that discharge through it</a:t>
          </a:r>
        </a:p>
        <a:p>
          <a:pPr marL="228600" lvl="1" indent="-228600" algn="l" defTabSz="1155700">
            <a:lnSpc>
              <a:spcPct val="90000"/>
            </a:lnSpc>
            <a:spcBef>
              <a:spcPct val="0"/>
            </a:spcBef>
            <a:spcAft>
              <a:spcPct val="20000"/>
            </a:spcAft>
            <a:buChar char="••"/>
          </a:pPr>
          <a:r>
            <a:rPr lang="en-US" sz="2600" kern="1200" dirty="0"/>
            <a:t>Must be calculated using the expected occupant load for that portion of the structure and not just the immediate occupant load</a:t>
          </a:r>
        </a:p>
      </dsp:txBody>
      <dsp:txXfrm>
        <a:off x="0" y="824197"/>
        <a:ext cx="7772400" cy="28007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042E5-5E93-4250-B0F1-B4A6AC5B02BA}">
      <dsp:nvSpPr>
        <dsp:cNvPr id="0" name=""/>
        <dsp:cNvSpPr/>
      </dsp:nvSpPr>
      <dsp:spPr>
        <a:xfrm>
          <a:off x="0" y="113574"/>
          <a:ext cx="3581400" cy="20153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Commonly used in high-rise buildings and hospitals as a means of passing through a fire-barrier wall that separates two fire compartments in a structure</a:t>
          </a:r>
        </a:p>
      </dsp:txBody>
      <dsp:txXfrm>
        <a:off x="98380" y="211954"/>
        <a:ext cx="3384640" cy="1818565"/>
      </dsp:txXfrm>
    </dsp:sp>
    <dsp:sp modelId="{06C3CB9A-46DD-4B41-B0E5-40FB5262840C}">
      <dsp:nvSpPr>
        <dsp:cNvPr id="0" name=""/>
        <dsp:cNvSpPr/>
      </dsp:nvSpPr>
      <dsp:spPr>
        <a:xfrm>
          <a:off x="0" y="2316100"/>
          <a:ext cx="3581400" cy="2015325"/>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May be substituted for other exits if they do not compose more than 50 percent of the total exit capacity of the building</a:t>
          </a:r>
        </a:p>
      </dsp:txBody>
      <dsp:txXfrm>
        <a:off x="98380" y="2414480"/>
        <a:ext cx="3384640" cy="18185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042E5-5E93-4250-B0F1-B4A6AC5B02BA}">
      <dsp:nvSpPr>
        <dsp:cNvPr id="0" name=""/>
        <dsp:cNvSpPr/>
      </dsp:nvSpPr>
      <dsp:spPr>
        <a:xfrm>
          <a:off x="0" y="108"/>
          <a:ext cx="3581400" cy="202561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Means </a:t>
          </a:r>
          <a:r>
            <a:rPr lang="en-US" sz="2000" b="0" kern="1200" dirty="0"/>
            <a:t>of egress from one building </a:t>
          </a:r>
          <a:r>
            <a:rPr lang="en-US" sz="2000" b="0" kern="1200" dirty="0" smtClean="0"/>
            <a:t>to </a:t>
          </a:r>
          <a:r>
            <a:rPr lang="en-US" sz="2000" b="0" kern="1200" dirty="0"/>
            <a:t>area of refuge in another building on a</a:t>
          </a:r>
          <a:r>
            <a:rPr lang="en-US" sz="2000" kern="1200" dirty="0"/>
            <a:t>pproximately the same level</a:t>
          </a:r>
          <a:endParaRPr lang="en-US" sz="2000" b="0" kern="1200" dirty="0"/>
        </a:p>
      </dsp:txBody>
      <dsp:txXfrm>
        <a:off x="98883" y="98991"/>
        <a:ext cx="3383634" cy="1827853"/>
      </dsp:txXfrm>
    </dsp:sp>
    <dsp:sp modelId="{1DB71F8D-6882-4344-8C5B-E338485ABC9F}">
      <dsp:nvSpPr>
        <dsp:cNvPr id="0" name=""/>
        <dsp:cNvSpPr/>
      </dsp:nvSpPr>
      <dsp:spPr>
        <a:xfrm>
          <a:off x="0" y="2038380"/>
          <a:ext cx="3581400" cy="2025619"/>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Means </a:t>
          </a:r>
          <a:r>
            <a:rPr lang="en-US" sz="2000" b="0" kern="1200" dirty="0"/>
            <a:t>of egress through a fire barrier or fire wall </a:t>
          </a:r>
          <a:r>
            <a:rPr lang="en-US" sz="2000" b="0" kern="1200" dirty="0" smtClean="0"/>
            <a:t>to </a:t>
          </a:r>
          <a:r>
            <a:rPr lang="en-US" sz="2000" b="0" kern="1200" dirty="0"/>
            <a:t>area of refuge in the building on a</a:t>
          </a:r>
          <a:r>
            <a:rPr lang="en-US" sz="2000" kern="1200" dirty="0"/>
            <a:t>pproximately the same level</a:t>
          </a:r>
          <a:r>
            <a:rPr lang="en-US" sz="2000" b="0" kern="1200" dirty="0"/>
            <a:t> that provides protection from smoke and fire</a:t>
          </a:r>
        </a:p>
      </dsp:txBody>
      <dsp:txXfrm>
        <a:off x="98883" y="2137263"/>
        <a:ext cx="3383634" cy="182785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7E834-C1C8-45AA-9CAB-66A42E1DC313}">
      <dsp:nvSpPr>
        <dsp:cNvPr id="0" name=""/>
        <dsp:cNvSpPr/>
      </dsp:nvSpPr>
      <dsp:spPr>
        <a:xfrm>
          <a:off x="0" y="480524"/>
          <a:ext cx="7772400" cy="133087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1½-</a:t>
          </a:r>
          <a:r>
            <a:rPr lang="en-US" sz="2400" b="0" kern="1200" dirty="0"/>
            <a:t>hour fire-rated door assembly would be installed in the fire barrier to permit movement between the two compartments</a:t>
          </a:r>
        </a:p>
      </dsp:txBody>
      <dsp:txXfrm>
        <a:off x="64968" y="545492"/>
        <a:ext cx="7642464" cy="1200939"/>
      </dsp:txXfrm>
    </dsp:sp>
    <dsp:sp modelId="{F4BF4E56-AD22-462F-9762-486EB6229C2E}">
      <dsp:nvSpPr>
        <dsp:cNvPr id="0" name=""/>
        <dsp:cNvSpPr/>
      </dsp:nvSpPr>
      <dsp:spPr>
        <a:xfrm>
          <a:off x="0" y="1998600"/>
          <a:ext cx="7772400" cy="1330875"/>
        </a:xfrm>
        <a:prstGeom prst="round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Doors must swing in the direction of exit travel, so double doors are required if the area on both sides of the wall is used as part of the means of egress</a:t>
          </a:r>
        </a:p>
      </dsp:txBody>
      <dsp:txXfrm>
        <a:off x="64968" y="2063568"/>
        <a:ext cx="7642464" cy="120093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042E5-5E93-4250-B0F1-B4A6AC5B02BA}">
      <dsp:nvSpPr>
        <dsp:cNvPr id="0" name=""/>
        <dsp:cNvSpPr/>
      </dsp:nvSpPr>
      <dsp:spPr>
        <a:xfrm>
          <a:off x="0" y="2248"/>
          <a:ext cx="4419600" cy="9079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chemeClr val="tx1"/>
              </a:solidFill>
            </a:rPr>
            <a:t>Stairways or stair enclosures designed to limit </a:t>
          </a:r>
          <a:r>
            <a:rPr lang="en-US" sz="1800" kern="1200" dirty="0" smtClean="0">
              <a:solidFill>
                <a:schemeClr val="tx1"/>
              </a:solidFill>
            </a:rPr>
            <a:t>penetration </a:t>
          </a:r>
          <a:r>
            <a:rPr lang="en-US" sz="1800" kern="1200" dirty="0">
              <a:solidFill>
                <a:schemeClr val="tx1"/>
              </a:solidFill>
            </a:rPr>
            <a:t>of smoke, heat, and toxic gases into the stairway</a:t>
          </a:r>
        </a:p>
      </dsp:txBody>
      <dsp:txXfrm>
        <a:off x="44322" y="46570"/>
        <a:ext cx="4330956" cy="819294"/>
      </dsp:txXfrm>
    </dsp:sp>
    <dsp:sp modelId="{4C01A95C-AEC8-48E2-81E0-547D92F8E833}">
      <dsp:nvSpPr>
        <dsp:cNvPr id="0" name=""/>
        <dsp:cNvSpPr/>
      </dsp:nvSpPr>
      <dsp:spPr>
        <a:xfrm>
          <a:off x="0" y="923489"/>
          <a:ext cx="4419600" cy="9079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chemeClr val="tx1"/>
              </a:solidFill>
            </a:rPr>
            <a:t>Sometimes referred to as smoke towers </a:t>
          </a:r>
        </a:p>
      </dsp:txBody>
      <dsp:txXfrm>
        <a:off x="44322" y="967811"/>
        <a:ext cx="4330956" cy="819294"/>
      </dsp:txXfrm>
    </dsp:sp>
    <dsp:sp modelId="{F954C343-3809-4882-8219-9A9064BE799D}">
      <dsp:nvSpPr>
        <dsp:cNvPr id="0" name=""/>
        <dsp:cNvSpPr/>
      </dsp:nvSpPr>
      <dsp:spPr>
        <a:xfrm>
          <a:off x="0" y="1844730"/>
          <a:ext cx="4419600" cy="9079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chemeClr val="tx1"/>
              </a:solidFill>
            </a:rPr>
            <a:t>Provide </a:t>
          </a:r>
          <a:r>
            <a:rPr lang="en-US" sz="1800" kern="1200" dirty="0" smtClean="0">
              <a:solidFill>
                <a:schemeClr val="tx1"/>
              </a:solidFill>
            </a:rPr>
            <a:t>highest </a:t>
          </a:r>
          <a:r>
            <a:rPr lang="en-US" sz="1800" kern="1200" dirty="0">
              <a:solidFill>
                <a:schemeClr val="tx1"/>
              </a:solidFill>
            </a:rPr>
            <a:t>degree of fire protection for stair enclosures that the model codes require</a:t>
          </a:r>
        </a:p>
      </dsp:txBody>
      <dsp:txXfrm>
        <a:off x="44322" y="1889052"/>
        <a:ext cx="4330956" cy="819294"/>
      </dsp:txXfrm>
    </dsp:sp>
    <dsp:sp modelId="{85011F53-F9B0-4EDE-90FD-4A4697B424B7}">
      <dsp:nvSpPr>
        <dsp:cNvPr id="0" name=""/>
        <dsp:cNvSpPr/>
      </dsp:nvSpPr>
      <dsp:spPr>
        <a:xfrm>
          <a:off x="0" y="2765972"/>
          <a:ext cx="4419600" cy="9079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chemeClr val="tx1"/>
              </a:solidFill>
            </a:rPr>
            <a:t>Pressurization or </a:t>
          </a:r>
          <a:r>
            <a:rPr lang="en-US" sz="1800" kern="1200" dirty="0" smtClean="0">
              <a:solidFill>
                <a:schemeClr val="tx1"/>
              </a:solidFill>
            </a:rPr>
            <a:t>use </a:t>
          </a:r>
          <a:r>
            <a:rPr lang="en-US" sz="1800" kern="1200" dirty="0">
              <a:solidFill>
                <a:schemeClr val="tx1"/>
              </a:solidFill>
            </a:rPr>
            <a:t>of ventilation can make a stair enclosure smokeproof</a:t>
          </a:r>
        </a:p>
      </dsp:txBody>
      <dsp:txXfrm>
        <a:off x="44322" y="2810294"/>
        <a:ext cx="4330956" cy="819294"/>
      </dsp:txXfrm>
    </dsp:sp>
    <dsp:sp modelId="{F1FA22B8-F0B9-400C-B7A5-09DD07E74854}">
      <dsp:nvSpPr>
        <dsp:cNvPr id="0" name=""/>
        <dsp:cNvSpPr/>
      </dsp:nvSpPr>
      <dsp:spPr>
        <a:xfrm>
          <a:off x="0" y="3687213"/>
          <a:ext cx="4419600" cy="9079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chemeClr val="tx1"/>
              </a:solidFill>
            </a:rPr>
            <a:t>Occupants enter through a vestibule or outside balcony</a:t>
          </a:r>
        </a:p>
      </dsp:txBody>
      <dsp:txXfrm>
        <a:off x="44322" y="3731535"/>
        <a:ext cx="4330956" cy="819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C1437-6B4F-4223-B770-AE051A11E6B7}">
      <dsp:nvSpPr>
        <dsp:cNvPr id="0" name=""/>
        <dsp:cNvSpPr/>
      </dsp:nvSpPr>
      <dsp:spPr>
        <a:xfrm>
          <a:off x="0" y="638374"/>
          <a:ext cx="2286000" cy="34222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Many lives have been lost during emergencies because exits were l</a:t>
          </a:r>
          <a:r>
            <a:rPr lang="x-none" sz="2400" b="0" u="none" kern="1200" dirty="0"/>
            <a:t>ocked</a:t>
          </a:r>
          <a:r>
            <a:rPr lang="en-US" sz="2400" b="0" u="none" kern="1200" dirty="0"/>
            <a:t>, b</a:t>
          </a:r>
          <a:r>
            <a:rPr lang="x-none" sz="2400" b="0" u="none" kern="1200" dirty="0"/>
            <a:t>locked</a:t>
          </a:r>
          <a:r>
            <a:rPr lang="en-US" sz="2400" b="0" u="none" kern="1200" dirty="0"/>
            <a:t>, or p</a:t>
          </a:r>
          <a:r>
            <a:rPr lang="x-none" sz="2400" b="0" u="none" kern="1200" dirty="0"/>
            <a:t>oorly marked</a:t>
          </a:r>
          <a:endParaRPr lang="en-US" sz="2400" b="0" kern="1200" dirty="0"/>
        </a:p>
      </dsp:txBody>
      <dsp:txXfrm>
        <a:off x="111593" y="749967"/>
        <a:ext cx="2062814" cy="319906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042E5-5E93-4250-B0F1-B4A6AC5B02BA}">
      <dsp:nvSpPr>
        <dsp:cNvPr id="0" name=""/>
        <dsp:cNvSpPr/>
      </dsp:nvSpPr>
      <dsp:spPr>
        <a:xfrm>
          <a:off x="0" y="670"/>
          <a:ext cx="3733800" cy="93865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Exterior walkway along the side of a structure from the exit to a public way</a:t>
          </a:r>
        </a:p>
      </dsp:txBody>
      <dsp:txXfrm>
        <a:off x="45821" y="46491"/>
        <a:ext cx="3642158" cy="847008"/>
      </dsp:txXfrm>
    </dsp:sp>
    <dsp:sp modelId="{1F72D12E-464C-4C03-8AD9-966736672357}">
      <dsp:nvSpPr>
        <dsp:cNvPr id="0" name=""/>
        <dsp:cNvSpPr/>
      </dsp:nvSpPr>
      <dsp:spPr>
        <a:xfrm>
          <a:off x="0" y="953074"/>
          <a:ext cx="3733800" cy="93865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Privately owned drive or alley that connects the exit to a public way</a:t>
          </a:r>
        </a:p>
      </dsp:txBody>
      <dsp:txXfrm>
        <a:off x="45821" y="998895"/>
        <a:ext cx="3642158" cy="847008"/>
      </dsp:txXfrm>
    </dsp:sp>
    <dsp:sp modelId="{E2C30F24-E343-4E25-8167-ECF24288099C}">
      <dsp:nvSpPr>
        <dsp:cNvPr id="0" name=""/>
        <dsp:cNvSpPr/>
      </dsp:nvSpPr>
      <dsp:spPr>
        <a:xfrm>
          <a:off x="0" y="1905478"/>
          <a:ext cx="3733800" cy="93865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Inspectors frequently discover that exit discharges are blocked or cluttered</a:t>
          </a:r>
        </a:p>
      </dsp:txBody>
      <dsp:txXfrm>
        <a:off x="45821" y="1951299"/>
        <a:ext cx="3642158" cy="8470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7E834-C1C8-45AA-9CAB-66A42E1DC313}">
      <dsp:nvSpPr>
        <dsp:cNvPr id="0" name=""/>
        <dsp:cNvSpPr/>
      </dsp:nvSpPr>
      <dsp:spPr>
        <a:xfrm>
          <a:off x="0" y="616"/>
          <a:ext cx="7772400" cy="128541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Verify that doors, stairs, and walls conform to the adopted building and safety codes</a:t>
          </a:r>
          <a:endParaRPr lang="en-US" sz="2400" b="0" kern="1200" dirty="0"/>
        </a:p>
      </dsp:txBody>
      <dsp:txXfrm>
        <a:off x="62749" y="63365"/>
        <a:ext cx="7646902" cy="1159918"/>
      </dsp:txXfrm>
    </dsp:sp>
    <dsp:sp modelId="{3427F9FD-BA78-4094-8115-06683F171049}">
      <dsp:nvSpPr>
        <dsp:cNvPr id="0" name=""/>
        <dsp:cNvSpPr/>
      </dsp:nvSpPr>
      <dsp:spPr>
        <a:xfrm>
          <a:off x="0" y="1300391"/>
          <a:ext cx="7772400" cy="1285416"/>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Recognize and </a:t>
          </a:r>
          <a:r>
            <a:rPr lang="x-none" sz="2400" b="0" u="none" kern="1200" dirty="0" smtClean="0"/>
            <a:t>evaluate </a:t>
          </a:r>
          <a:r>
            <a:rPr lang="x-none" sz="2400" b="0" u="none" kern="1200" dirty="0"/>
            <a:t>building components that serve as components of a means of egress</a:t>
          </a:r>
          <a:endParaRPr lang="en-US" sz="2400" b="0" u="none" kern="1200" dirty="0"/>
        </a:p>
      </dsp:txBody>
      <dsp:txXfrm>
        <a:off x="62749" y="1363140"/>
        <a:ext cx="7646902" cy="1159918"/>
      </dsp:txXfrm>
    </dsp:sp>
    <dsp:sp modelId="{8CEC291E-EA38-4FE0-9A13-51E0603F2FC1}">
      <dsp:nvSpPr>
        <dsp:cNvPr id="0" name=""/>
        <dsp:cNvSpPr/>
      </dsp:nvSpPr>
      <dsp:spPr>
        <a:xfrm>
          <a:off x="0" y="2600166"/>
          <a:ext cx="7772400" cy="1285416"/>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Be aware of any exemptions in the means of egress requirements that are permitted in structures that are protected by automatic sprinkler systems</a:t>
          </a:r>
          <a:endParaRPr lang="en-US" sz="2400" b="0" u="none" kern="1200" dirty="0"/>
        </a:p>
      </dsp:txBody>
      <dsp:txXfrm>
        <a:off x="62749" y="2662915"/>
        <a:ext cx="7646902" cy="11599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79C06-F3FB-4A59-BB43-AA293BD255B7}">
      <dsp:nvSpPr>
        <dsp:cNvPr id="0" name=""/>
        <dsp:cNvSpPr/>
      </dsp:nvSpPr>
      <dsp:spPr>
        <a:xfrm>
          <a:off x="567928" y="2530"/>
          <a:ext cx="2169169" cy="130150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Doors</a:t>
          </a:r>
          <a:endParaRPr lang="en-US" sz="2400" b="0" kern="1200" dirty="0"/>
        </a:p>
      </dsp:txBody>
      <dsp:txXfrm>
        <a:off x="567928" y="2530"/>
        <a:ext cx="2169169" cy="1301501"/>
      </dsp:txXfrm>
    </dsp:sp>
    <dsp:sp modelId="{F97DD641-AB42-43AD-91B5-AC9CE6BA19FB}">
      <dsp:nvSpPr>
        <dsp:cNvPr id="0" name=""/>
        <dsp:cNvSpPr/>
      </dsp:nvSpPr>
      <dsp:spPr>
        <a:xfrm>
          <a:off x="2954015" y="2530"/>
          <a:ext cx="2169169" cy="1301501"/>
        </a:xfrm>
        <a:prstGeom prst="rect">
          <a:avLst/>
        </a:prstGeom>
        <a:gradFill rotWithShape="0">
          <a:gsLst>
            <a:gs pos="0">
              <a:schemeClr val="accent2">
                <a:shade val="80000"/>
                <a:hueOff val="0"/>
                <a:satOff val="-1385"/>
                <a:lumOff val="3556"/>
                <a:alphaOff val="0"/>
                <a:shade val="51000"/>
                <a:satMod val="130000"/>
              </a:schemeClr>
            </a:gs>
            <a:gs pos="80000">
              <a:schemeClr val="accent2">
                <a:shade val="80000"/>
                <a:hueOff val="0"/>
                <a:satOff val="-1385"/>
                <a:lumOff val="3556"/>
                <a:alphaOff val="0"/>
                <a:shade val="93000"/>
                <a:satMod val="130000"/>
              </a:schemeClr>
            </a:gs>
            <a:gs pos="100000">
              <a:schemeClr val="accent2">
                <a:shade val="80000"/>
                <a:hueOff val="0"/>
                <a:satOff val="-1385"/>
                <a:lumOff val="35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Walls</a:t>
          </a:r>
        </a:p>
      </dsp:txBody>
      <dsp:txXfrm>
        <a:off x="2954015" y="2530"/>
        <a:ext cx="2169169" cy="1301501"/>
      </dsp:txXfrm>
    </dsp:sp>
    <dsp:sp modelId="{6DFEFBAE-27CC-4C98-A219-82C1D0B48441}">
      <dsp:nvSpPr>
        <dsp:cNvPr id="0" name=""/>
        <dsp:cNvSpPr/>
      </dsp:nvSpPr>
      <dsp:spPr>
        <a:xfrm>
          <a:off x="5340101" y="2530"/>
          <a:ext cx="2169169" cy="1301501"/>
        </a:xfrm>
        <a:prstGeom prst="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Ceilings</a:t>
          </a:r>
        </a:p>
      </dsp:txBody>
      <dsp:txXfrm>
        <a:off x="5340101" y="2530"/>
        <a:ext cx="2169169" cy="1301501"/>
      </dsp:txXfrm>
    </dsp:sp>
    <dsp:sp modelId="{7ACBFB67-2B0C-4282-8593-24C76C89DE81}">
      <dsp:nvSpPr>
        <dsp:cNvPr id="0" name=""/>
        <dsp:cNvSpPr/>
      </dsp:nvSpPr>
      <dsp:spPr>
        <a:xfrm>
          <a:off x="567928" y="1520949"/>
          <a:ext cx="2169169" cy="1301501"/>
        </a:xfrm>
        <a:prstGeom prst="rect">
          <a:avLst/>
        </a:prstGeom>
        <a:gradFill rotWithShape="0">
          <a:gsLst>
            <a:gs pos="0">
              <a:schemeClr val="accent2">
                <a:shade val="80000"/>
                <a:hueOff val="0"/>
                <a:satOff val="-4155"/>
                <a:lumOff val="10668"/>
                <a:alphaOff val="0"/>
                <a:shade val="51000"/>
                <a:satMod val="130000"/>
              </a:schemeClr>
            </a:gs>
            <a:gs pos="80000">
              <a:schemeClr val="accent2">
                <a:shade val="80000"/>
                <a:hueOff val="0"/>
                <a:satOff val="-4155"/>
                <a:lumOff val="10668"/>
                <a:alphaOff val="0"/>
                <a:shade val="93000"/>
                <a:satMod val="130000"/>
              </a:schemeClr>
            </a:gs>
            <a:gs pos="100000">
              <a:schemeClr val="accent2">
                <a:shade val="80000"/>
                <a:hueOff val="0"/>
                <a:satOff val="-4155"/>
                <a:lumOff val="1066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Floors</a:t>
          </a:r>
        </a:p>
      </dsp:txBody>
      <dsp:txXfrm>
        <a:off x="567928" y="1520949"/>
        <a:ext cx="2169169" cy="1301501"/>
      </dsp:txXfrm>
    </dsp:sp>
    <dsp:sp modelId="{CFD41592-18CC-425E-9F8B-90DB84CA32F0}">
      <dsp:nvSpPr>
        <dsp:cNvPr id="0" name=""/>
        <dsp:cNvSpPr/>
      </dsp:nvSpPr>
      <dsp:spPr>
        <a:xfrm>
          <a:off x="2954015" y="1520949"/>
          <a:ext cx="2169169" cy="130150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Stairs</a:t>
          </a:r>
        </a:p>
      </dsp:txBody>
      <dsp:txXfrm>
        <a:off x="2954015" y="1520949"/>
        <a:ext cx="2169169" cy="1301501"/>
      </dsp:txXfrm>
    </dsp:sp>
    <dsp:sp modelId="{D349C93E-C915-4524-9E02-2949B595C47B}">
      <dsp:nvSpPr>
        <dsp:cNvPr id="0" name=""/>
        <dsp:cNvSpPr/>
      </dsp:nvSpPr>
      <dsp:spPr>
        <a:xfrm>
          <a:off x="5340101" y="1520949"/>
          <a:ext cx="2169169" cy="1301501"/>
        </a:xfrm>
        <a:prstGeom prst="rect">
          <a:avLst/>
        </a:prstGeom>
        <a:gradFill rotWithShape="0">
          <a:gsLst>
            <a:gs pos="0">
              <a:schemeClr val="accent2">
                <a:shade val="80000"/>
                <a:hueOff val="0"/>
                <a:satOff val="-6926"/>
                <a:lumOff val="17781"/>
                <a:alphaOff val="0"/>
                <a:shade val="51000"/>
                <a:satMod val="130000"/>
              </a:schemeClr>
            </a:gs>
            <a:gs pos="80000">
              <a:schemeClr val="accent2">
                <a:shade val="80000"/>
                <a:hueOff val="0"/>
                <a:satOff val="-6926"/>
                <a:lumOff val="17781"/>
                <a:alphaOff val="0"/>
                <a:shade val="93000"/>
                <a:satMod val="130000"/>
              </a:schemeClr>
            </a:gs>
            <a:gs pos="100000">
              <a:schemeClr val="accent2">
                <a:shade val="80000"/>
                <a:hueOff val="0"/>
                <a:satOff val="-6926"/>
                <a:lumOff val="1778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Ramps</a:t>
          </a:r>
        </a:p>
      </dsp:txBody>
      <dsp:txXfrm>
        <a:off x="5340101" y="1520949"/>
        <a:ext cx="2169169" cy="1301501"/>
      </dsp:txXfrm>
    </dsp:sp>
    <dsp:sp modelId="{12B9FFBB-5E0A-4973-87B2-4AE7FB89EE47}">
      <dsp:nvSpPr>
        <dsp:cNvPr id="0" name=""/>
        <dsp:cNvSpPr/>
      </dsp:nvSpPr>
      <dsp:spPr>
        <a:xfrm>
          <a:off x="567928" y="3039367"/>
          <a:ext cx="2169169" cy="130150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Panic hardware</a:t>
          </a:r>
        </a:p>
      </dsp:txBody>
      <dsp:txXfrm>
        <a:off x="567928" y="3039367"/>
        <a:ext cx="2169169" cy="1301501"/>
      </dsp:txXfrm>
    </dsp:sp>
    <dsp:sp modelId="{2A4338FF-65CA-4DAC-A403-7025C212969B}">
      <dsp:nvSpPr>
        <dsp:cNvPr id="0" name=""/>
        <dsp:cNvSpPr/>
      </dsp:nvSpPr>
      <dsp:spPr>
        <a:xfrm>
          <a:off x="2954015" y="3039367"/>
          <a:ext cx="2169169" cy="1301501"/>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Handrails</a:t>
          </a:r>
        </a:p>
      </dsp:txBody>
      <dsp:txXfrm>
        <a:off x="2954015" y="3039367"/>
        <a:ext cx="2169169" cy="1301501"/>
      </dsp:txXfrm>
    </dsp:sp>
    <dsp:sp modelId="{75A9719B-D6F9-47BC-AD77-DA0F0C868988}">
      <dsp:nvSpPr>
        <dsp:cNvPr id="0" name=""/>
        <dsp:cNvSpPr/>
      </dsp:nvSpPr>
      <dsp:spPr>
        <a:xfrm>
          <a:off x="5340101" y="3039367"/>
          <a:ext cx="2169169" cy="1301501"/>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Guardrails</a:t>
          </a:r>
        </a:p>
      </dsp:txBody>
      <dsp:txXfrm>
        <a:off x="5340101" y="3039367"/>
        <a:ext cx="2169169" cy="130150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2C02B-C3E6-4CD1-AF38-C91C194F44AF}">
      <dsp:nvSpPr>
        <dsp:cNvPr id="0" name=""/>
        <dsp:cNvSpPr/>
      </dsp:nvSpPr>
      <dsp:spPr>
        <a:xfrm>
          <a:off x="948" y="10616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Separate occupants from the movement of fire, smoke, and other toxic gases</a:t>
          </a:r>
        </a:p>
      </dsp:txBody>
      <dsp:txXfrm>
        <a:off x="948" y="1061628"/>
        <a:ext cx="3700239" cy="2220143"/>
      </dsp:txXfrm>
    </dsp:sp>
    <dsp:sp modelId="{016DBF21-EF8A-40E2-89E8-F4E400579881}">
      <dsp:nvSpPr>
        <dsp:cNvPr id="0" name=""/>
        <dsp:cNvSpPr/>
      </dsp:nvSpPr>
      <dsp:spPr>
        <a:xfrm>
          <a:off x="4071211" y="1061628"/>
          <a:ext cx="3700239" cy="2220143"/>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Serve as components of a means of egress system</a:t>
          </a:r>
        </a:p>
      </dsp:txBody>
      <dsp:txXfrm>
        <a:off x="4071211" y="1061628"/>
        <a:ext cx="3700239" cy="22201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13829-B51F-41C5-AB35-46524DAA598D}">
      <dsp:nvSpPr>
        <dsp:cNvPr id="0" name=""/>
        <dsp:cNvSpPr/>
      </dsp:nvSpPr>
      <dsp:spPr>
        <a:xfrm>
          <a:off x="0" y="595574"/>
          <a:ext cx="3733800" cy="171112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Exit doors may be required to open in the direction of travel toward the primary exit, depending on occupancy and occupant load</a:t>
          </a:r>
          <a:endParaRPr lang="en-US" sz="2000" b="0" kern="1200" dirty="0"/>
        </a:p>
      </dsp:txBody>
      <dsp:txXfrm>
        <a:off x="83530" y="679104"/>
        <a:ext cx="3566740" cy="1544065"/>
      </dsp:txXfrm>
    </dsp:sp>
    <dsp:sp modelId="{938F886B-8BE1-412B-A5D1-830D2F6C65D8}">
      <dsp:nvSpPr>
        <dsp:cNvPr id="0" name=""/>
        <dsp:cNvSpPr/>
      </dsp:nvSpPr>
      <dsp:spPr>
        <a:xfrm>
          <a:off x="0" y="2493900"/>
          <a:ext cx="3733800" cy="1711125"/>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Each door opening must be wide enough to accommodate the number of people expected to travel through the door in an emergency</a:t>
          </a:r>
          <a:endParaRPr lang="en-US" sz="2000" b="0" u="none" kern="1200" dirty="0"/>
        </a:p>
      </dsp:txBody>
      <dsp:txXfrm>
        <a:off x="83530" y="2577430"/>
        <a:ext cx="3566740" cy="154406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9D15D-075C-4103-8F98-855865AFEF31}">
      <dsp:nvSpPr>
        <dsp:cNvPr id="0" name=""/>
        <dsp:cNvSpPr/>
      </dsp:nvSpPr>
      <dsp:spPr>
        <a:xfrm>
          <a:off x="0" y="283169"/>
          <a:ext cx="3810000" cy="1146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5698" tIns="270764" rIns="295698"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Must </a:t>
          </a:r>
          <a:r>
            <a:rPr lang="x-none" sz="1800" b="0" u="none" kern="1200" dirty="0"/>
            <a:t>provide </a:t>
          </a:r>
          <a:r>
            <a:rPr lang="x-none" sz="1800" b="0" u="none" kern="1200" dirty="0" smtClean="0"/>
            <a:t>minimum </a:t>
          </a:r>
          <a:r>
            <a:rPr lang="x-none" sz="1800" b="0" u="none" kern="1200" dirty="0"/>
            <a:t>of 32 inches (800 mm) of clear unobstructed width</a:t>
          </a:r>
          <a:endParaRPr lang="en-US" sz="1800" kern="1200" dirty="0"/>
        </a:p>
      </dsp:txBody>
      <dsp:txXfrm>
        <a:off x="0" y="283169"/>
        <a:ext cx="3810000" cy="1146600"/>
      </dsp:txXfrm>
    </dsp:sp>
    <dsp:sp modelId="{E6D95458-A1DB-4B21-A57C-839ED594932C}">
      <dsp:nvSpPr>
        <dsp:cNvPr id="0" name=""/>
        <dsp:cNvSpPr/>
      </dsp:nvSpPr>
      <dsp:spPr>
        <a:xfrm>
          <a:off x="190500" y="91289"/>
          <a:ext cx="1251009" cy="3837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800100">
            <a:lnSpc>
              <a:spcPct val="90000"/>
            </a:lnSpc>
            <a:spcBef>
              <a:spcPct val="0"/>
            </a:spcBef>
            <a:spcAft>
              <a:spcPct val="35000"/>
            </a:spcAft>
          </a:pPr>
          <a:r>
            <a:rPr lang="en-US" sz="1800" b="0" u="none" kern="1200" dirty="0"/>
            <a:t>Width</a:t>
          </a:r>
          <a:endParaRPr lang="en-US" sz="1800" kern="1200" dirty="0"/>
        </a:p>
      </dsp:txBody>
      <dsp:txXfrm>
        <a:off x="209234" y="110023"/>
        <a:ext cx="1213541" cy="346292"/>
      </dsp:txXfrm>
    </dsp:sp>
    <dsp:sp modelId="{9CEAA2BC-F97D-4C17-823B-EEB09372C3AF}">
      <dsp:nvSpPr>
        <dsp:cNvPr id="0" name=""/>
        <dsp:cNvSpPr/>
      </dsp:nvSpPr>
      <dsp:spPr>
        <a:xfrm>
          <a:off x="0" y="1691849"/>
          <a:ext cx="3810000" cy="1146600"/>
        </a:xfrm>
        <a:prstGeom prst="rect">
          <a:avLst/>
        </a:prstGeom>
        <a:solidFill>
          <a:schemeClr val="lt1">
            <a:alpha val="90000"/>
            <a:hueOff val="0"/>
            <a:satOff val="0"/>
            <a:lumOff val="0"/>
            <a:alphaOff val="0"/>
          </a:schemeClr>
        </a:solidFill>
        <a:ln w="9525" cap="flat" cmpd="sng" algn="ctr">
          <a:solidFill>
            <a:schemeClr val="accent2">
              <a:shade val="80000"/>
              <a:hueOff val="0"/>
              <a:satOff val="-2770"/>
              <a:lumOff val="7112"/>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95698" tIns="270764" rIns="29569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Refer to </a:t>
          </a:r>
          <a:r>
            <a:rPr lang="en-US" sz="1800" b="0" i="1" kern="1200" dirty="0" smtClean="0"/>
            <a:t>NFPA</a:t>
          </a:r>
          <a:r>
            <a:rPr lang="en-US" sz="1800" b="0" kern="1200" dirty="0"/>
            <a:t>® </a:t>
          </a:r>
          <a:r>
            <a:rPr lang="en-US" sz="1800" b="0" i="1" kern="1200" dirty="0"/>
            <a:t>Life Safety Code</a:t>
          </a:r>
          <a:r>
            <a:rPr lang="en-US" sz="1800" b="0" kern="1200" dirty="0"/>
            <a:t>® </a:t>
          </a:r>
          <a:r>
            <a:rPr lang="en-US" sz="1800" b="0" kern="1200" dirty="0" smtClean="0"/>
            <a:t>or </a:t>
          </a:r>
          <a:r>
            <a:rPr lang="en-US" sz="1800" b="0" kern="1200" dirty="0"/>
            <a:t>applicable building code</a:t>
          </a:r>
        </a:p>
      </dsp:txBody>
      <dsp:txXfrm>
        <a:off x="0" y="1691849"/>
        <a:ext cx="3810000" cy="1146600"/>
      </dsp:txXfrm>
    </dsp:sp>
    <dsp:sp modelId="{99F965B5-38BE-42F0-BE73-DB0D8BF2A950}">
      <dsp:nvSpPr>
        <dsp:cNvPr id="0" name=""/>
        <dsp:cNvSpPr/>
      </dsp:nvSpPr>
      <dsp:spPr>
        <a:xfrm>
          <a:off x="190500" y="1499969"/>
          <a:ext cx="2286019" cy="38376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800100">
            <a:lnSpc>
              <a:spcPct val="90000"/>
            </a:lnSpc>
            <a:spcBef>
              <a:spcPct val="0"/>
            </a:spcBef>
            <a:spcAft>
              <a:spcPct val="35000"/>
            </a:spcAft>
          </a:pPr>
          <a:r>
            <a:rPr lang="en-US" sz="1800" b="0" kern="1200" dirty="0"/>
            <a:t>Exceptions exist</a:t>
          </a:r>
        </a:p>
      </dsp:txBody>
      <dsp:txXfrm>
        <a:off x="209234" y="1518703"/>
        <a:ext cx="2248551" cy="346292"/>
      </dsp:txXfrm>
    </dsp:sp>
    <dsp:sp modelId="{4A65162D-F76C-4CE6-9842-920F35B08878}">
      <dsp:nvSpPr>
        <dsp:cNvPr id="0" name=""/>
        <dsp:cNvSpPr/>
      </dsp:nvSpPr>
      <dsp:spPr>
        <a:xfrm>
          <a:off x="0" y="3100529"/>
          <a:ext cx="3810000" cy="3276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C2C36A9-6363-446F-AC73-92E0E546ABBB}">
      <dsp:nvSpPr>
        <dsp:cNvPr id="0" name=""/>
        <dsp:cNvSpPr/>
      </dsp:nvSpPr>
      <dsp:spPr>
        <a:xfrm>
          <a:off x="188453" y="2908649"/>
          <a:ext cx="3618313" cy="383760"/>
        </a:xfrm>
        <a:prstGeom prst="roundRect">
          <a:avLst/>
        </a:prstGeom>
        <a:gradFill rotWithShape="0">
          <a:gsLst>
            <a:gs pos="0">
              <a:schemeClr val="accent2"/>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800100">
            <a:lnSpc>
              <a:spcPct val="90000"/>
            </a:lnSpc>
            <a:spcBef>
              <a:spcPct val="0"/>
            </a:spcBef>
            <a:spcAft>
              <a:spcPct val="35000"/>
            </a:spcAft>
          </a:pPr>
          <a:r>
            <a:rPr lang="en-US" sz="1800" b="0" kern="1200" dirty="0"/>
            <a:t>Floor on each side must be level</a:t>
          </a:r>
        </a:p>
      </dsp:txBody>
      <dsp:txXfrm>
        <a:off x="207187" y="2927383"/>
        <a:ext cx="3580845" cy="346292"/>
      </dsp:txXfrm>
    </dsp:sp>
    <dsp:sp modelId="{237BB246-F4EF-41D3-868E-E177E6225390}">
      <dsp:nvSpPr>
        <dsp:cNvPr id="0" name=""/>
        <dsp:cNvSpPr/>
      </dsp:nvSpPr>
      <dsp:spPr>
        <a:xfrm>
          <a:off x="0" y="3766630"/>
          <a:ext cx="3810000" cy="327600"/>
        </a:xfrm>
        <a:prstGeom prst="rect">
          <a:avLst/>
        </a:prstGeom>
        <a:solidFill>
          <a:schemeClr val="lt1">
            <a:alpha val="90000"/>
            <a:hueOff val="0"/>
            <a:satOff val="0"/>
            <a:lumOff val="0"/>
            <a:alphaOff val="0"/>
          </a:schemeClr>
        </a:solidFill>
        <a:ln w="9525" cap="flat" cmpd="sng" algn="ctr">
          <a:solidFill>
            <a:schemeClr val="accent2">
              <a:shade val="80000"/>
              <a:hueOff val="0"/>
              <a:satOff val="-8311"/>
              <a:lumOff val="21337"/>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EAC76FE-3592-4849-9588-258368B157B9}">
      <dsp:nvSpPr>
        <dsp:cNvPr id="0" name=""/>
        <dsp:cNvSpPr/>
      </dsp:nvSpPr>
      <dsp:spPr>
        <a:xfrm>
          <a:off x="190500" y="3498329"/>
          <a:ext cx="3505211" cy="460181"/>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800100">
            <a:lnSpc>
              <a:spcPct val="90000"/>
            </a:lnSpc>
            <a:spcBef>
              <a:spcPct val="0"/>
            </a:spcBef>
            <a:spcAft>
              <a:spcPct val="35000"/>
            </a:spcAft>
          </a:pPr>
          <a:r>
            <a:rPr lang="en-US" sz="1800" b="0" kern="1200" dirty="0"/>
            <a:t>Door must not open over a set of stairs</a:t>
          </a:r>
        </a:p>
      </dsp:txBody>
      <dsp:txXfrm>
        <a:off x="212964" y="3520793"/>
        <a:ext cx="3460283" cy="415253"/>
      </dsp:txXfrm>
    </dsp:sp>
    <dsp:sp modelId="{4687ADB0-D93F-4287-B440-1ABAB4C616AB}">
      <dsp:nvSpPr>
        <dsp:cNvPr id="0" name=""/>
        <dsp:cNvSpPr/>
      </dsp:nvSpPr>
      <dsp:spPr>
        <a:xfrm>
          <a:off x="0" y="4356310"/>
          <a:ext cx="3810000" cy="3276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0B43F5B-23F1-4608-A36A-DE6B90812792}">
      <dsp:nvSpPr>
        <dsp:cNvPr id="0" name=""/>
        <dsp:cNvSpPr/>
      </dsp:nvSpPr>
      <dsp:spPr>
        <a:xfrm>
          <a:off x="190500" y="4164430"/>
          <a:ext cx="3200400" cy="3837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0806" tIns="0" rIns="100806" bIns="0" numCol="1" spcCol="1270" anchor="ctr" anchorCtr="0">
          <a:noAutofit/>
        </a:bodyPr>
        <a:lstStyle/>
        <a:p>
          <a:pPr lvl="0" algn="l" defTabSz="800100">
            <a:lnSpc>
              <a:spcPct val="90000"/>
            </a:lnSpc>
            <a:spcBef>
              <a:spcPct val="0"/>
            </a:spcBef>
            <a:spcAft>
              <a:spcPct val="35000"/>
            </a:spcAft>
          </a:pPr>
          <a:r>
            <a:rPr lang="en-US" sz="1800" b="0" kern="1200" dirty="0"/>
            <a:t>Exit doors must open easily</a:t>
          </a:r>
        </a:p>
      </dsp:txBody>
      <dsp:txXfrm>
        <a:off x="209234" y="4183164"/>
        <a:ext cx="3162932" cy="34629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5EC93-01B2-43CA-858D-BE3A5DEA6AA4}">
      <dsp:nvSpPr>
        <dsp:cNvPr id="0" name=""/>
        <dsp:cNvSpPr/>
      </dsp:nvSpPr>
      <dsp:spPr>
        <a:xfrm>
          <a:off x="23440" y="230678"/>
          <a:ext cx="3153519" cy="1064615"/>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kern="1200" dirty="0"/>
            <a:t>50 or more people are in a room or occupancy</a:t>
          </a:r>
          <a:endParaRPr lang="en-US" sz="2000" kern="1200" dirty="0"/>
        </a:p>
      </dsp:txBody>
      <dsp:txXfrm>
        <a:off x="23440" y="230678"/>
        <a:ext cx="3153519" cy="1064615"/>
      </dsp:txXfrm>
    </dsp:sp>
    <dsp:sp modelId="{6520A6E7-B7C7-4343-87C0-DD2F1E678FE0}">
      <dsp:nvSpPr>
        <dsp:cNvPr id="0" name=""/>
        <dsp:cNvSpPr/>
      </dsp:nvSpPr>
      <dsp:spPr>
        <a:xfrm>
          <a:off x="23440" y="1380602"/>
          <a:ext cx="3153519" cy="3190762"/>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Doors that open into corridors or hallways must be placed so </a:t>
          </a:r>
          <a:r>
            <a:rPr lang="x-none" sz="2000" b="0" u="none" kern="1200" dirty="0" smtClean="0"/>
            <a:t>the </a:t>
          </a:r>
          <a:r>
            <a:rPr lang="x-none" sz="2000" b="0" u="none" kern="1200" dirty="0"/>
            <a:t>door does not obstruct more than half of the required exit width during any point in its swing</a:t>
          </a:r>
          <a:endParaRPr lang="en-US" sz="2000" b="0" kern="1200" dirty="0"/>
        </a:p>
      </dsp:txBody>
      <dsp:txXfrm>
        <a:off x="23440" y="1380602"/>
        <a:ext cx="3153519" cy="319076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3184-CD9F-4950-87F7-C8AB525F5AB8}">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Become familiar with the operation and acceptance of different types of locking hardware</a:t>
          </a:r>
        </a:p>
      </dsp:txBody>
      <dsp:txXfrm>
        <a:off x="59399" y="218698"/>
        <a:ext cx="7653602" cy="1098002"/>
      </dsp:txXfrm>
    </dsp:sp>
    <dsp:sp modelId="{833B57E2-E794-4904-ADC0-2F9033BF634D}">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Locking hardware allows exit doors to remain locked from the outside but still permits slightly delayed or unrestricted egress at all times</a:t>
          </a:r>
        </a:p>
      </dsp:txBody>
      <dsp:txXfrm>
        <a:off x="59399" y="1622699"/>
        <a:ext cx="7653602" cy="1098002"/>
      </dsp:txXfrm>
    </dsp:sp>
    <dsp:sp modelId="{0CA59E4A-B91B-4C2E-BC30-C2FDDD0B6539}">
      <dsp:nvSpPr>
        <dsp:cNvPr id="0" name=""/>
        <dsp:cNvSpPr/>
      </dsp:nvSpPr>
      <dsp:spPr>
        <a:xfrm>
          <a:off x="0" y="29718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Other security devices cause exit doors to remain locked until activated by fire detection, waterflow, or other alarm devices</a:t>
          </a:r>
        </a:p>
      </dsp:txBody>
      <dsp:txXfrm>
        <a:off x="59399" y="3031199"/>
        <a:ext cx="7653602" cy="109800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07BE4-C321-4BFA-9A55-18701AB017FA}">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Panic hardware</a:t>
          </a:r>
        </a:p>
      </dsp:txBody>
      <dsp:txXfrm>
        <a:off x="0" y="592931"/>
        <a:ext cx="2428875" cy="1457324"/>
      </dsp:txXfrm>
    </dsp:sp>
    <dsp:sp modelId="{2473E3AA-B605-4496-B166-F367A51FDCC9}">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Bolt locks</a:t>
          </a:r>
        </a:p>
      </dsp:txBody>
      <dsp:txXfrm>
        <a:off x="2671762" y="592931"/>
        <a:ext cx="2428875" cy="1457324"/>
      </dsp:txXfrm>
    </dsp:sp>
    <dsp:sp modelId="{4DD0EB15-9CC9-49EE-B91A-D27DD4318AF6}">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Access-controlled egress</a:t>
          </a:r>
        </a:p>
      </dsp:txBody>
      <dsp:txXfrm>
        <a:off x="5343525" y="592931"/>
        <a:ext cx="2428875" cy="1457324"/>
      </dsp:txXfrm>
    </dsp:sp>
    <dsp:sp modelId="{8000397F-0438-400C-A61F-6A23AB05230A}">
      <dsp:nvSpPr>
        <dsp:cNvPr id="0" name=""/>
        <dsp:cNvSpPr/>
      </dsp:nvSpPr>
      <dsp:spPr>
        <a:xfrm>
          <a:off x="0" y="2293143"/>
          <a:ext cx="2428875" cy="1457324"/>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Delayed egress</a:t>
          </a:r>
        </a:p>
      </dsp:txBody>
      <dsp:txXfrm>
        <a:off x="0" y="2293143"/>
        <a:ext cx="2428875" cy="1457324"/>
      </dsp:txXfrm>
    </dsp:sp>
    <dsp:sp modelId="{813109FC-E36D-4D15-A3B6-B2B802647C0F}">
      <dsp:nvSpPr>
        <dsp:cNvPr id="0" name=""/>
        <dsp:cNvSpPr/>
      </dsp:nvSpPr>
      <dsp:spPr>
        <a:xfrm>
          <a:off x="2671762"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Electromagnetically locked</a:t>
          </a:r>
        </a:p>
      </dsp:txBody>
      <dsp:txXfrm>
        <a:off x="2671762" y="2293143"/>
        <a:ext cx="2428875" cy="1457324"/>
      </dsp:txXfrm>
    </dsp:sp>
    <dsp:sp modelId="{13B5D658-39D6-4444-9F4E-12AE4D7DBF1B}">
      <dsp:nvSpPr>
        <dsp:cNvPr id="0" name=""/>
        <dsp:cNvSpPr/>
      </dsp:nvSpPr>
      <dsp:spPr>
        <a:xfrm>
          <a:off x="5343525" y="2293143"/>
          <a:ext cx="2428875" cy="1457324"/>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Special locking</a:t>
          </a:r>
        </a:p>
      </dsp:txBody>
      <dsp:txXfrm>
        <a:off x="5343525" y="2293143"/>
        <a:ext cx="2428875" cy="145732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29C2AF-584F-46BA-A2D2-64F67A9B94C1}">
      <dsp:nvSpPr>
        <dsp:cNvPr id="0" name=""/>
        <dsp:cNvSpPr/>
      </dsp:nvSpPr>
      <dsp:spPr>
        <a:xfrm>
          <a:off x="0" y="461912"/>
          <a:ext cx="4114800" cy="22837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9354" tIns="604012" rIns="31935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Causing the latch to release by applying a force of no more than 15 pounds (66.72 N)</a:t>
          </a:r>
        </a:p>
        <a:p>
          <a:pPr marL="171450" lvl="1" indent="-171450" algn="l" defTabSz="800100">
            <a:lnSpc>
              <a:spcPct val="90000"/>
            </a:lnSpc>
            <a:spcBef>
              <a:spcPct val="0"/>
            </a:spcBef>
            <a:spcAft>
              <a:spcPct val="15000"/>
            </a:spcAft>
            <a:buChar char="••"/>
          </a:pPr>
          <a:r>
            <a:rPr lang="en-US" sz="1800" b="0" kern="1200" dirty="0"/>
            <a:t>Setting the door in motion by applying a force of no more than 30 pounds (133.45 N)</a:t>
          </a:r>
        </a:p>
      </dsp:txBody>
      <dsp:txXfrm>
        <a:off x="0" y="461912"/>
        <a:ext cx="4114800" cy="2283750"/>
      </dsp:txXfrm>
    </dsp:sp>
    <dsp:sp modelId="{0B78BC81-8C0C-4B39-9A52-4AFB67BC38D2}">
      <dsp:nvSpPr>
        <dsp:cNvPr id="0" name=""/>
        <dsp:cNvSpPr/>
      </dsp:nvSpPr>
      <dsp:spPr>
        <a:xfrm>
          <a:off x="195895" y="33872"/>
          <a:ext cx="3917896" cy="8560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8871" tIns="0" rIns="108871" bIns="0" numCol="1" spcCol="1270" anchor="ctr" anchorCtr="0">
          <a:noAutofit/>
        </a:bodyPr>
        <a:lstStyle/>
        <a:p>
          <a:pPr lvl="0" algn="l" defTabSz="800100">
            <a:lnSpc>
              <a:spcPct val="90000"/>
            </a:lnSpc>
            <a:spcBef>
              <a:spcPct val="0"/>
            </a:spcBef>
            <a:spcAft>
              <a:spcPct val="35000"/>
            </a:spcAft>
          </a:pPr>
          <a:r>
            <a:rPr lang="en-US" sz="1800" b="0" kern="1200" dirty="0"/>
            <a:t>Occupants should be able to operate panic hardware</a:t>
          </a:r>
        </a:p>
      </dsp:txBody>
      <dsp:txXfrm>
        <a:off x="237685" y="75662"/>
        <a:ext cx="3834316" cy="772500"/>
      </dsp:txXfrm>
    </dsp:sp>
    <dsp:sp modelId="{46D7E3B2-7130-48C4-A75E-0615DD445A49}">
      <dsp:nvSpPr>
        <dsp:cNvPr id="0" name=""/>
        <dsp:cNvSpPr/>
      </dsp:nvSpPr>
      <dsp:spPr>
        <a:xfrm>
          <a:off x="0" y="3330302"/>
          <a:ext cx="4114800" cy="1233225"/>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19354" tIns="604012" rIns="319354"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Opening exit doors sometimes activates an alarm</a:t>
          </a:r>
        </a:p>
      </dsp:txBody>
      <dsp:txXfrm>
        <a:off x="0" y="3330302"/>
        <a:ext cx="4114800" cy="1233225"/>
      </dsp:txXfrm>
    </dsp:sp>
    <dsp:sp modelId="{48F2EBEC-A333-4844-ABC9-EA79269B26B6}">
      <dsp:nvSpPr>
        <dsp:cNvPr id="0" name=""/>
        <dsp:cNvSpPr/>
      </dsp:nvSpPr>
      <dsp:spPr>
        <a:xfrm>
          <a:off x="195895" y="2902262"/>
          <a:ext cx="3917896" cy="85608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8871" tIns="0" rIns="108871" bIns="0" numCol="1" spcCol="1270" anchor="ctr" anchorCtr="0">
          <a:noAutofit/>
        </a:bodyPr>
        <a:lstStyle/>
        <a:p>
          <a:pPr lvl="0" algn="l" defTabSz="800100">
            <a:lnSpc>
              <a:spcPct val="90000"/>
            </a:lnSpc>
            <a:spcBef>
              <a:spcPct val="0"/>
            </a:spcBef>
            <a:spcAft>
              <a:spcPct val="35000"/>
            </a:spcAft>
          </a:pPr>
          <a:r>
            <a:rPr lang="en-US" sz="1800" b="0" kern="1200" dirty="0"/>
            <a:t>Alarms</a:t>
          </a:r>
        </a:p>
      </dsp:txBody>
      <dsp:txXfrm>
        <a:off x="237685" y="2944052"/>
        <a:ext cx="3834316" cy="772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35086-63EC-4CA5-80F7-5B2EE234A098}">
      <dsp:nvSpPr>
        <dsp:cNvPr id="0" name=""/>
        <dsp:cNvSpPr/>
      </dsp:nvSpPr>
      <dsp:spPr>
        <a:xfrm>
          <a:off x="0" y="32243"/>
          <a:ext cx="4055196" cy="704356"/>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Examples </a:t>
          </a:r>
          <a:r>
            <a:rPr lang="en-US" sz="2000" kern="1200" dirty="0"/>
            <a:t>of code violations</a:t>
          </a:r>
        </a:p>
      </dsp:txBody>
      <dsp:txXfrm>
        <a:off x="34384" y="66627"/>
        <a:ext cx="3986428" cy="63558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B44F0-E53A-4F81-ACA5-833074DD433B}">
      <dsp:nvSpPr>
        <dsp:cNvPr id="0" name=""/>
        <dsp:cNvSpPr/>
      </dsp:nvSpPr>
      <dsp:spPr>
        <a:xfrm>
          <a:off x="0" y="194"/>
          <a:ext cx="4343400" cy="1089159"/>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Used in in buildings that do not require panic hardware</a:t>
          </a:r>
        </a:p>
      </dsp:txBody>
      <dsp:txXfrm>
        <a:off x="53168" y="53362"/>
        <a:ext cx="4237064" cy="982823"/>
      </dsp:txXfrm>
    </dsp:sp>
    <dsp:sp modelId="{CC18C084-2E3D-41BD-BD6C-286B5A3513BE}">
      <dsp:nvSpPr>
        <dsp:cNvPr id="0" name=""/>
        <dsp:cNvSpPr/>
      </dsp:nvSpPr>
      <dsp:spPr>
        <a:xfrm>
          <a:off x="0" y="1097467"/>
          <a:ext cx="4343400" cy="1089159"/>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Mostly, exit doors can feature deadbolt locks</a:t>
          </a:r>
        </a:p>
      </dsp:txBody>
      <dsp:txXfrm>
        <a:off x="53168" y="1150635"/>
        <a:ext cx="4237064" cy="982823"/>
      </dsp:txXfrm>
    </dsp:sp>
    <dsp:sp modelId="{7D4C5DF9-0877-4366-A120-3CF55842C494}">
      <dsp:nvSpPr>
        <dsp:cNvPr id="0" name=""/>
        <dsp:cNvSpPr/>
      </dsp:nvSpPr>
      <dsp:spPr>
        <a:xfrm>
          <a:off x="0" y="2194740"/>
          <a:ext cx="4343400" cy="1197356"/>
        </a:xfrm>
        <a:prstGeom prst="roundRect">
          <a:avLst/>
        </a:prstGeom>
        <a:solidFill>
          <a:srgbClr val="1818B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Thumb-turn bolts that operate independently of the door latch are examples of unacceptable locking devices</a:t>
          </a:r>
        </a:p>
      </dsp:txBody>
      <dsp:txXfrm>
        <a:off x="58450" y="2253190"/>
        <a:ext cx="4226500" cy="1080456"/>
      </dsp:txXfrm>
    </dsp:sp>
    <dsp:sp modelId="{C045C5EF-5352-4EF2-9AD3-9623D8B03E76}">
      <dsp:nvSpPr>
        <dsp:cNvPr id="0" name=""/>
        <dsp:cNvSpPr/>
      </dsp:nvSpPr>
      <dsp:spPr>
        <a:xfrm>
          <a:off x="0" y="3400209"/>
          <a:ext cx="4343400" cy="651578"/>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Manually operated flush bolts or surface bolts are not permitted</a:t>
          </a:r>
        </a:p>
      </dsp:txBody>
      <dsp:txXfrm>
        <a:off x="31807" y="3432016"/>
        <a:ext cx="4279786" cy="58796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8469E-6A8E-472C-8257-8B0431A1DC37}">
      <dsp:nvSpPr>
        <dsp:cNvPr id="0" name=""/>
        <dsp:cNvSpPr/>
      </dsp:nvSpPr>
      <dsp:spPr>
        <a:xfrm>
          <a:off x="0" y="183"/>
          <a:ext cx="4220737" cy="660033"/>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Tubular </a:t>
          </a:r>
          <a:r>
            <a:rPr lang="en-US" sz="1800" kern="1200" dirty="0"/>
            <a:t>deadbolt lock like this one is not acceptable</a:t>
          </a:r>
        </a:p>
      </dsp:txBody>
      <dsp:txXfrm>
        <a:off x="32220" y="32403"/>
        <a:ext cx="4156297" cy="59559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64530-762C-43D4-929A-1391ED09D61E}">
      <dsp:nvSpPr>
        <dsp:cNvPr id="0" name=""/>
        <dsp:cNvSpPr/>
      </dsp:nvSpPr>
      <dsp:spPr>
        <a:xfrm>
          <a:off x="0" y="433644"/>
          <a:ext cx="4343400" cy="40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559B2DD-042B-46CE-B4CD-173587FDA133}">
      <dsp:nvSpPr>
        <dsp:cNvPr id="0" name=""/>
        <dsp:cNvSpPr/>
      </dsp:nvSpPr>
      <dsp:spPr>
        <a:xfrm>
          <a:off x="206778" y="16835"/>
          <a:ext cx="4135557" cy="652968"/>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919" tIns="0" rIns="114919" bIns="0" numCol="1" spcCol="1270" anchor="ctr" anchorCtr="0">
          <a:noAutofit/>
        </a:bodyPr>
        <a:lstStyle/>
        <a:p>
          <a:pPr lvl="0" algn="l" defTabSz="800100">
            <a:lnSpc>
              <a:spcPct val="90000"/>
            </a:lnSpc>
            <a:spcBef>
              <a:spcPct val="0"/>
            </a:spcBef>
            <a:spcAft>
              <a:spcPct val="35000"/>
            </a:spcAft>
          </a:pPr>
          <a:r>
            <a:rPr lang="en-US" sz="1800" b="0" kern="1200" dirty="0"/>
            <a:t>Must use </a:t>
          </a:r>
          <a:r>
            <a:rPr lang="en-US" sz="1800" b="0" kern="1200" dirty="0" smtClean="0"/>
            <a:t>security </a:t>
          </a:r>
          <a:r>
            <a:rPr lang="en-US" sz="1800" b="0" kern="1200" dirty="0"/>
            <a:t>card or enter a code to gain entrance</a:t>
          </a:r>
        </a:p>
      </dsp:txBody>
      <dsp:txXfrm>
        <a:off x="238653" y="48710"/>
        <a:ext cx="4071807" cy="589218"/>
      </dsp:txXfrm>
    </dsp:sp>
    <dsp:sp modelId="{EFEB9DD2-E57F-4D94-9913-83B200E25FEE}">
      <dsp:nvSpPr>
        <dsp:cNvPr id="0" name=""/>
        <dsp:cNvSpPr/>
      </dsp:nvSpPr>
      <dsp:spPr>
        <a:xfrm>
          <a:off x="0" y="1159404"/>
          <a:ext cx="4343400" cy="28224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7096" tIns="333248"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smtClean="0"/>
            <a:t>Sensor </a:t>
          </a:r>
          <a:r>
            <a:rPr lang="en-US" sz="1800" b="0" kern="1200" dirty="0"/>
            <a:t>on the egress side</a:t>
          </a:r>
        </a:p>
        <a:p>
          <a:pPr marL="171450" lvl="1" indent="-171450" algn="l" defTabSz="800100">
            <a:lnSpc>
              <a:spcPct val="90000"/>
            </a:lnSpc>
            <a:spcBef>
              <a:spcPct val="0"/>
            </a:spcBef>
            <a:spcAft>
              <a:spcPct val="15000"/>
            </a:spcAft>
            <a:buChar char="••"/>
          </a:pPr>
          <a:r>
            <a:rPr lang="en-US" sz="1800" b="0" kern="1200" dirty="0"/>
            <a:t>Loss of power to the hardware unlocks door</a:t>
          </a:r>
        </a:p>
        <a:p>
          <a:pPr marL="171450" lvl="1" indent="-171450" algn="l" defTabSz="800100">
            <a:lnSpc>
              <a:spcPct val="90000"/>
            </a:lnSpc>
            <a:spcBef>
              <a:spcPct val="0"/>
            </a:spcBef>
            <a:spcAft>
              <a:spcPct val="15000"/>
            </a:spcAft>
            <a:buChar char="••"/>
          </a:pPr>
          <a:r>
            <a:rPr lang="en-US" sz="1800" b="0" kern="1200" dirty="0"/>
            <a:t>Doors must be arranged to unlock from a manual unlocking device</a:t>
          </a:r>
        </a:p>
        <a:p>
          <a:pPr marL="171450" lvl="1" indent="-171450" algn="l" defTabSz="800100">
            <a:lnSpc>
              <a:spcPct val="90000"/>
            </a:lnSpc>
            <a:spcBef>
              <a:spcPct val="0"/>
            </a:spcBef>
            <a:spcAft>
              <a:spcPct val="15000"/>
            </a:spcAft>
            <a:buChar char="••"/>
          </a:pPr>
          <a:r>
            <a:rPr lang="en-US" sz="1800" b="0" kern="1200" dirty="0"/>
            <a:t>Activation of the building fire alarm, fire detection or automatic sprinkler system will unlock the doors</a:t>
          </a:r>
        </a:p>
      </dsp:txBody>
      <dsp:txXfrm>
        <a:off x="0" y="1159404"/>
        <a:ext cx="4343400" cy="2822400"/>
      </dsp:txXfrm>
    </dsp:sp>
    <dsp:sp modelId="{FAA36276-0EDA-4277-881F-17BC0712137F}">
      <dsp:nvSpPr>
        <dsp:cNvPr id="0" name=""/>
        <dsp:cNvSpPr/>
      </dsp:nvSpPr>
      <dsp:spPr>
        <a:xfrm>
          <a:off x="217170" y="923244"/>
          <a:ext cx="3040380" cy="4723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919" tIns="0" rIns="114919" bIns="0" numCol="1" spcCol="1270" anchor="ctr" anchorCtr="0">
          <a:noAutofit/>
        </a:bodyPr>
        <a:lstStyle/>
        <a:p>
          <a:pPr lvl="0" algn="l" defTabSz="800100">
            <a:lnSpc>
              <a:spcPct val="90000"/>
            </a:lnSpc>
            <a:spcBef>
              <a:spcPct val="0"/>
            </a:spcBef>
            <a:spcAft>
              <a:spcPct val="35000"/>
            </a:spcAft>
          </a:pPr>
          <a:r>
            <a:rPr lang="en-US" sz="1800" b="0" kern="1200" dirty="0"/>
            <a:t>Requirements</a:t>
          </a:r>
        </a:p>
      </dsp:txBody>
      <dsp:txXfrm>
        <a:off x="240227" y="946301"/>
        <a:ext cx="2994266" cy="426206"/>
      </dsp:txXfrm>
    </dsp:sp>
    <dsp:sp modelId="{98A5C31C-527C-450D-8406-AAC4CFE4F5A8}">
      <dsp:nvSpPr>
        <dsp:cNvPr id="0" name=""/>
        <dsp:cNvSpPr/>
      </dsp:nvSpPr>
      <dsp:spPr>
        <a:xfrm>
          <a:off x="0" y="4303532"/>
          <a:ext cx="4343400" cy="4032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9FFA99C-A3B4-4A48-AAB7-6F88E43DDF95}">
      <dsp:nvSpPr>
        <dsp:cNvPr id="0" name=""/>
        <dsp:cNvSpPr/>
      </dsp:nvSpPr>
      <dsp:spPr>
        <a:xfrm>
          <a:off x="206778" y="4068204"/>
          <a:ext cx="4135557" cy="4723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919" tIns="0" rIns="114919" bIns="0" numCol="1" spcCol="1270" anchor="ctr" anchorCtr="0">
          <a:noAutofit/>
        </a:bodyPr>
        <a:lstStyle/>
        <a:p>
          <a:pPr lvl="0" algn="l" defTabSz="800100">
            <a:lnSpc>
              <a:spcPct val="90000"/>
            </a:lnSpc>
            <a:spcBef>
              <a:spcPct val="0"/>
            </a:spcBef>
            <a:spcAft>
              <a:spcPct val="35000"/>
            </a:spcAft>
          </a:pPr>
          <a:r>
            <a:rPr lang="en-US" sz="1800" b="0" kern="1200" dirty="0"/>
            <a:t>Some entrance doors may not be allowed to be secured</a:t>
          </a:r>
        </a:p>
      </dsp:txBody>
      <dsp:txXfrm>
        <a:off x="229835" y="4091261"/>
        <a:ext cx="4089443" cy="42620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8967-2405-4FB4-8A2A-FB5926A7BB44}">
      <dsp:nvSpPr>
        <dsp:cNvPr id="0" name=""/>
        <dsp:cNvSpPr/>
      </dsp:nvSpPr>
      <dsp:spPr>
        <a:xfrm>
          <a:off x="0" y="310949"/>
          <a:ext cx="7772400" cy="1455299"/>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Doors unlock upon operation of automatic sprinkler system or automatic fire detection system</a:t>
          </a:r>
        </a:p>
        <a:p>
          <a:pPr marL="228600" lvl="1" indent="-228600" algn="l" defTabSz="889000">
            <a:lnSpc>
              <a:spcPct val="90000"/>
            </a:lnSpc>
            <a:spcBef>
              <a:spcPct val="0"/>
            </a:spcBef>
            <a:spcAft>
              <a:spcPct val="15000"/>
            </a:spcAft>
            <a:buChar char="••"/>
          </a:pPr>
          <a:r>
            <a:rPr lang="en-US" sz="2000" b="0" kern="1200" dirty="0"/>
            <a:t>Doors unlock when power is lost</a:t>
          </a:r>
        </a:p>
      </dsp:txBody>
      <dsp:txXfrm>
        <a:off x="0" y="310949"/>
        <a:ext cx="7772400" cy="1455299"/>
      </dsp:txXfrm>
    </dsp:sp>
    <dsp:sp modelId="{E13539DC-1888-49D8-9592-D07BA39E599F}">
      <dsp:nvSpPr>
        <dsp:cNvPr id="0" name=""/>
        <dsp:cNvSpPr/>
      </dsp:nvSpPr>
      <dsp:spPr>
        <a:xfrm>
          <a:off x="388620" y="989"/>
          <a:ext cx="5440680"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Characteristics</a:t>
          </a:r>
        </a:p>
      </dsp:txBody>
      <dsp:txXfrm>
        <a:off x="418882" y="31251"/>
        <a:ext cx="5380156" cy="559396"/>
      </dsp:txXfrm>
    </dsp:sp>
    <dsp:sp modelId="{7CF50A36-096C-4C35-BC27-6AF68B6616AF}">
      <dsp:nvSpPr>
        <dsp:cNvPr id="0" name=""/>
        <dsp:cNvSpPr/>
      </dsp:nvSpPr>
      <dsp:spPr>
        <a:xfrm>
          <a:off x="0" y="2189610"/>
          <a:ext cx="7772400" cy="23814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37388"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Minimum force requirements to operate</a:t>
          </a:r>
        </a:p>
        <a:p>
          <a:pPr marL="228600" lvl="1" indent="-228600" algn="l" defTabSz="889000">
            <a:lnSpc>
              <a:spcPct val="90000"/>
            </a:lnSpc>
            <a:spcBef>
              <a:spcPct val="0"/>
            </a:spcBef>
            <a:spcAft>
              <a:spcPct val="15000"/>
            </a:spcAft>
            <a:buChar char="••"/>
          </a:pPr>
          <a:r>
            <a:rPr lang="en-US" sz="2000" b="0" kern="1200" dirty="0"/>
            <a:t>Opening the door will activate an audible signal</a:t>
          </a:r>
        </a:p>
        <a:p>
          <a:pPr marL="228600" lvl="1" indent="-228600" algn="l" defTabSz="889000">
            <a:lnSpc>
              <a:spcPct val="90000"/>
            </a:lnSpc>
            <a:spcBef>
              <a:spcPct val="0"/>
            </a:spcBef>
            <a:spcAft>
              <a:spcPct val="15000"/>
            </a:spcAft>
            <a:buChar char="••"/>
          </a:pPr>
          <a:r>
            <a:rPr lang="en-US" sz="2000" b="0" kern="1200" dirty="0"/>
            <a:t>Doors must be labeled</a:t>
          </a:r>
        </a:p>
        <a:p>
          <a:pPr marL="228600" lvl="1" indent="-228600" algn="l" defTabSz="889000">
            <a:lnSpc>
              <a:spcPct val="90000"/>
            </a:lnSpc>
            <a:spcBef>
              <a:spcPct val="0"/>
            </a:spcBef>
            <a:spcAft>
              <a:spcPct val="15000"/>
            </a:spcAft>
            <a:buChar char="••"/>
          </a:pPr>
          <a:r>
            <a:rPr lang="en-US" sz="2000" b="0" kern="1200" dirty="0"/>
            <a:t>Occupants must not have to pass through more than one door equipped with delayed egress before reaching an exit</a:t>
          </a:r>
        </a:p>
      </dsp:txBody>
      <dsp:txXfrm>
        <a:off x="0" y="2189610"/>
        <a:ext cx="7772400" cy="2381400"/>
      </dsp:txXfrm>
    </dsp:sp>
    <dsp:sp modelId="{1BC19C26-9341-498E-A5BA-44AA39F08F87}">
      <dsp:nvSpPr>
        <dsp:cNvPr id="0" name=""/>
        <dsp:cNvSpPr/>
      </dsp:nvSpPr>
      <dsp:spPr>
        <a:xfrm>
          <a:off x="388620" y="1879649"/>
          <a:ext cx="5440680" cy="6199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Requirements</a:t>
          </a:r>
        </a:p>
      </dsp:txBody>
      <dsp:txXfrm>
        <a:off x="418882" y="1909911"/>
        <a:ext cx="5380156" cy="55939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AD729-7AE3-4580-9F58-37264DB9179B}">
      <dsp:nvSpPr>
        <dsp:cNvPr id="0" name=""/>
        <dsp:cNvSpPr/>
      </dsp:nvSpPr>
      <dsp:spPr>
        <a:xfrm>
          <a:off x="0" y="0"/>
          <a:ext cx="4343400" cy="978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May be used on doors in the means of egress that are not otherwise required to have panic hardware</a:t>
          </a:r>
        </a:p>
      </dsp:txBody>
      <dsp:txXfrm>
        <a:off x="47748" y="47748"/>
        <a:ext cx="4247904" cy="882624"/>
      </dsp:txXfrm>
    </dsp:sp>
    <dsp:sp modelId="{5293A447-D178-4640-AB83-EED16CEC6559}">
      <dsp:nvSpPr>
        <dsp:cNvPr id="0" name=""/>
        <dsp:cNvSpPr/>
      </dsp:nvSpPr>
      <dsp:spPr>
        <a:xfrm>
          <a:off x="0" y="1054743"/>
          <a:ext cx="4343400" cy="978120"/>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Doors must have listed hardware that incorporates a built-in switch</a:t>
          </a:r>
        </a:p>
      </dsp:txBody>
      <dsp:txXfrm>
        <a:off x="47748" y="1102491"/>
        <a:ext cx="4247904" cy="882624"/>
      </dsp:txXfrm>
    </dsp:sp>
    <dsp:sp modelId="{FE5D1B6B-91A2-4F46-B487-6E5333FFE96D}">
      <dsp:nvSpPr>
        <dsp:cNvPr id="0" name=""/>
        <dsp:cNvSpPr/>
      </dsp:nvSpPr>
      <dsp:spPr>
        <a:xfrm>
          <a:off x="0" y="2096224"/>
          <a:ext cx="4343400" cy="9781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Hardware is a basic system that detects a push and supplies power to the mag-lock</a:t>
          </a:r>
        </a:p>
      </dsp:txBody>
      <dsp:txXfrm>
        <a:off x="47748" y="2143972"/>
        <a:ext cx="4247904" cy="882624"/>
      </dsp:txXfrm>
    </dsp:sp>
    <dsp:sp modelId="{378FB16F-1C61-4812-AAD1-B8492D4D2123}">
      <dsp:nvSpPr>
        <dsp:cNvPr id="0" name=""/>
        <dsp:cNvSpPr/>
      </dsp:nvSpPr>
      <dsp:spPr>
        <a:xfrm>
          <a:off x="0" y="3137704"/>
          <a:ext cx="4343400" cy="9781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Card readers or punched-in codes are not needed to gain access</a:t>
          </a:r>
        </a:p>
      </dsp:txBody>
      <dsp:txXfrm>
        <a:off x="47748" y="3185452"/>
        <a:ext cx="4247904" cy="88262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4B7C4-1219-4FA0-B3D0-7E8D4A9A8912}">
      <dsp:nvSpPr>
        <dsp:cNvPr id="0" name=""/>
        <dsp:cNvSpPr/>
      </dsp:nvSpPr>
      <dsp:spPr>
        <a:xfrm>
          <a:off x="0" y="421020"/>
          <a:ext cx="7772400" cy="38556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499872" rIns="603225" bIns="170688" numCol="1" spcCol="1270" anchor="t" anchorCtr="0">
          <a:noAutofit/>
        </a:bodyPr>
        <a:lstStyle/>
        <a:p>
          <a:pPr marL="228600" lvl="1" indent="-228600" algn="l" defTabSz="1066800">
            <a:lnSpc>
              <a:spcPct val="90000"/>
            </a:lnSpc>
            <a:spcBef>
              <a:spcPct val="0"/>
            </a:spcBef>
            <a:spcAft>
              <a:spcPct val="15000"/>
            </a:spcAft>
            <a:buChar char="••"/>
          </a:pPr>
          <a:r>
            <a:rPr lang="en-US" sz="2400" b="0" kern="1200" dirty="0"/>
            <a:t>Listed hardware that is affixed to the door and has an obvious method of operation</a:t>
          </a:r>
        </a:p>
        <a:p>
          <a:pPr marL="228600" lvl="1" indent="-228600" algn="l" defTabSz="1066800">
            <a:lnSpc>
              <a:spcPct val="90000"/>
            </a:lnSpc>
            <a:spcBef>
              <a:spcPct val="0"/>
            </a:spcBef>
            <a:spcAft>
              <a:spcPct val="15000"/>
            </a:spcAft>
            <a:buChar char="••"/>
          </a:pPr>
          <a:r>
            <a:rPr lang="en-US" sz="2400" b="0" kern="1200" dirty="0"/>
            <a:t>Must be capable of being operated with one hand</a:t>
          </a:r>
        </a:p>
        <a:p>
          <a:pPr marL="228600" lvl="1" indent="-228600" algn="l" defTabSz="1066800">
            <a:lnSpc>
              <a:spcPct val="90000"/>
            </a:lnSpc>
            <a:spcBef>
              <a:spcPct val="0"/>
            </a:spcBef>
            <a:spcAft>
              <a:spcPct val="15000"/>
            </a:spcAft>
            <a:buChar char="••"/>
          </a:pPr>
          <a:r>
            <a:rPr lang="en-US" sz="2400" b="0" kern="1200" dirty="0"/>
            <a:t>Operation of the hardware releases to the electromagnetic lock and immediately unlocks the door</a:t>
          </a:r>
        </a:p>
        <a:p>
          <a:pPr marL="228600" lvl="1" indent="-228600" algn="l" defTabSz="1066800">
            <a:lnSpc>
              <a:spcPct val="90000"/>
            </a:lnSpc>
            <a:spcBef>
              <a:spcPct val="0"/>
            </a:spcBef>
            <a:spcAft>
              <a:spcPct val="15000"/>
            </a:spcAft>
            <a:buChar char="••"/>
          </a:pPr>
          <a:r>
            <a:rPr lang="en-US" sz="2400" b="0" kern="1200" dirty="0"/>
            <a:t>Loss of power to the hardware automatically unlocks the door</a:t>
          </a:r>
        </a:p>
      </dsp:txBody>
      <dsp:txXfrm>
        <a:off x="0" y="421020"/>
        <a:ext cx="7772400" cy="3855600"/>
      </dsp:txXfrm>
    </dsp:sp>
    <dsp:sp modelId="{16DB9FFE-ED96-45E2-B4E2-DDEE0BBCABB7}">
      <dsp:nvSpPr>
        <dsp:cNvPr id="0" name=""/>
        <dsp:cNvSpPr/>
      </dsp:nvSpPr>
      <dsp:spPr>
        <a:xfrm>
          <a:off x="388620" y="66780"/>
          <a:ext cx="5440680" cy="70848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System requirements</a:t>
          </a:r>
        </a:p>
      </dsp:txBody>
      <dsp:txXfrm>
        <a:off x="423205" y="101365"/>
        <a:ext cx="5371510" cy="6393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4B7C4-1219-4FA0-B3D0-7E8D4A9A8912}">
      <dsp:nvSpPr>
        <dsp:cNvPr id="0" name=""/>
        <dsp:cNvSpPr/>
      </dsp:nvSpPr>
      <dsp:spPr>
        <a:xfrm>
          <a:off x="0" y="442350"/>
          <a:ext cx="7772400" cy="16758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83184"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Health care facilities</a:t>
          </a:r>
        </a:p>
        <a:p>
          <a:pPr marL="228600" lvl="1" indent="-228600" algn="l" defTabSz="889000">
            <a:lnSpc>
              <a:spcPct val="90000"/>
            </a:lnSpc>
            <a:spcBef>
              <a:spcPct val="0"/>
            </a:spcBef>
            <a:spcAft>
              <a:spcPct val="15000"/>
            </a:spcAft>
            <a:buChar char="••"/>
          </a:pPr>
          <a:r>
            <a:rPr lang="en-US" sz="2000" b="0" kern="1200" dirty="0"/>
            <a:t>Drug and alcohol rehabilitation</a:t>
          </a:r>
        </a:p>
        <a:p>
          <a:pPr marL="228600" lvl="1" indent="-228600" algn="l" defTabSz="889000">
            <a:lnSpc>
              <a:spcPct val="90000"/>
            </a:lnSpc>
            <a:spcBef>
              <a:spcPct val="0"/>
            </a:spcBef>
            <a:spcAft>
              <a:spcPct val="15000"/>
            </a:spcAft>
            <a:buChar char="••"/>
          </a:pPr>
          <a:r>
            <a:rPr lang="en-US" sz="2000" b="0" kern="1200" dirty="0"/>
            <a:t>Mental health or memory care units</a:t>
          </a:r>
        </a:p>
      </dsp:txBody>
      <dsp:txXfrm>
        <a:off x="0" y="442350"/>
        <a:ext cx="7772400" cy="1675800"/>
      </dsp:txXfrm>
    </dsp:sp>
    <dsp:sp modelId="{16DB9FFE-ED96-45E2-B4E2-DDEE0BBCABB7}">
      <dsp:nvSpPr>
        <dsp:cNvPr id="0" name=""/>
        <dsp:cNvSpPr/>
      </dsp:nvSpPr>
      <dsp:spPr>
        <a:xfrm>
          <a:off x="388620" y="29070"/>
          <a:ext cx="5440680" cy="8265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Examples</a:t>
          </a:r>
        </a:p>
      </dsp:txBody>
      <dsp:txXfrm>
        <a:off x="428969" y="69419"/>
        <a:ext cx="5359982" cy="745862"/>
      </dsp:txXfrm>
    </dsp:sp>
    <dsp:sp modelId="{EEF70273-2804-41F4-82F5-9048FDE5D392}">
      <dsp:nvSpPr>
        <dsp:cNvPr id="0" name=""/>
        <dsp:cNvSpPr/>
      </dsp:nvSpPr>
      <dsp:spPr>
        <a:xfrm>
          <a:off x="0" y="2682630"/>
          <a:ext cx="7772400" cy="16317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583184"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Alarm devices, key pads, or similar staff-activated devices control exit door locks</a:t>
          </a:r>
        </a:p>
        <a:p>
          <a:pPr marL="228600" lvl="1" indent="-228600" algn="l" defTabSz="889000">
            <a:lnSpc>
              <a:spcPct val="90000"/>
            </a:lnSpc>
            <a:spcBef>
              <a:spcPct val="0"/>
            </a:spcBef>
            <a:spcAft>
              <a:spcPct val="15000"/>
            </a:spcAft>
            <a:buChar char="••"/>
          </a:pPr>
          <a:r>
            <a:rPr lang="en-US" sz="2000" b="0" kern="1200" dirty="0"/>
            <a:t>A loss of power in the facility allows the doors to open</a:t>
          </a:r>
        </a:p>
      </dsp:txBody>
      <dsp:txXfrm>
        <a:off x="0" y="2682630"/>
        <a:ext cx="7772400" cy="1631700"/>
      </dsp:txXfrm>
    </dsp:sp>
    <dsp:sp modelId="{22EED33B-D575-41CE-ADCE-AA21D3B2C01A}">
      <dsp:nvSpPr>
        <dsp:cNvPr id="0" name=""/>
        <dsp:cNvSpPr/>
      </dsp:nvSpPr>
      <dsp:spPr>
        <a:xfrm>
          <a:off x="380999" y="2274937"/>
          <a:ext cx="5440680" cy="8265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889000">
            <a:lnSpc>
              <a:spcPct val="90000"/>
            </a:lnSpc>
            <a:spcBef>
              <a:spcPct val="0"/>
            </a:spcBef>
            <a:spcAft>
              <a:spcPct val="35000"/>
            </a:spcAft>
          </a:pPr>
          <a:r>
            <a:rPr lang="en-US" sz="2000" b="0" kern="1200" dirty="0"/>
            <a:t>Characteristics</a:t>
          </a:r>
        </a:p>
      </dsp:txBody>
      <dsp:txXfrm>
        <a:off x="421348" y="2315286"/>
        <a:ext cx="5359982" cy="74586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4B7C4-1219-4FA0-B3D0-7E8D4A9A8912}">
      <dsp:nvSpPr>
        <dsp:cNvPr id="0" name=""/>
        <dsp:cNvSpPr/>
      </dsp:nvSpPr>
      <dsp:spPr>
        <a:xfrm>
          <a:off x="0" y="281249"/>
          <a:ext cx="4343400" cy="18144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37490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Usually held open by magnetic devices</a:t>
          </a:r>
        </a:p>
        <a:p>
          <a:pPr marL="171450" lvl="1" indent="-171450" algn="l" defTabSz="800100">
            <a:lnSpc>
              <a:spcPct val="90000"/>
            </a:lnSpc>
            <a:spcBef>
              <a:spcPct val="0"/>
            </a:spcBef>
            <a:spcAft>
              <a:spcPct val="15000"/>
            </a:spcAft>
            <a:buChar char="••"/>
          </a:pPr>
          <a:r>
            <a:rPr lang="en-US" sz="1800" b="0" kern="1200" dirty="0"/>
            <a:t>Close automatically to provide a smoke or fire barrier in a fire-barrier wall</a:t>
          </a:r>
        </a:p>
      </dsp:txBody>
      <dsp:txXfrm>
        <a:off x="0" y="281249"/>
        <a:ext cx="4343400" cy="1814400"/>
      </dsp:txXfrm>
    </dsp:sp>
    <dsp:sp modelId="{16DB9FFE-ED96-45E2-B4E2-DDEE0BBCABB7}">
      <dsp:nvSpPr>
        <dsp:cNvPr id="0" name=""/>
        <dsp:cNvSpPr/>
      </dsp:nvSpPr>
      <dsp:spPr>
        <a:xfrm>
          <a:off x="217170" y="15569"/>
          <a:ext cx="3040380" cy="53136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889000">
            <a:lnSpc>
              <a:spcPct val="90000"/>
            </a:lnSpc>
            <a:spcBef>
              <a:spcPct val="0"/>
            </a:spcBef>
            <a:spcAft>
              <a:spcPct val="35000"/>
            </a:spcAft>
          </a:pPr>
          <a:r>
            <a:rPr lang="en-US" sz="2000" b="0" kern="1200" dirty="0"/>
            <a:t>Self-closing doors</a:t>
          </a:r>
        </a:p>
      </dsp:txBody>
      <dsp:txXfrm>
        <a:off x="243109" y="41508"/>
        <a:ext cx="2988502" cy="479482"/>
      </dsp:txXfrm>
    </dsp:sp>
    <dsp:sp modelId="{AAF016C6-F0D4-47EF-82D7-FECD72D4D04F}">
      <dsp:nvSpPr>
        <dsp:cNvPr id="0" name=""/>
        <dsp:cNvSpPr/>
      </dsp:nvSpPr>
      <dsp:spPr>
        <a:xfrm>
          <a:off x="0" y="2458530"/>
          <a:ext cx="4343400" cy="20979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37096" tIns="374904" rIns="33709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Openings into mechanical or electrical spaces</a:t>
          </a:r>
        </a:p>
        <a:p>
          <a:pPr marL="171450" lvl="1" indent="-171450" algn="l" defTabSz="800100">
            <a:lnSpc>
              <a:spcPct val="90000"/>
            </a:lnSpc>
            <a:spcBef>
              <a:spcPct val="0"/>
            </a:spcBef>
            <a:spcAft>
              <a:spcPct val="15000"/>
            </a:spcAft>
            <a:buChar char="••"/>
          </a:pPr>
          <a:r>
            <a:rPr lang="en-US" sz="1800" b="0" kern="1200" dirty="0"/>
            <a:t>Walls separating connected buildings</a:t>
          </a:r>
        </a:p>
        <a:p>
          <a:pPr marL="171450" lvl="1" indent="-171450" algn="l" defTabSz="800100">
            <a:lnSpc>
              <a:spcPct val="90000"/>
            </a:lnSpc>
            <a:spcBef>
              <a:spcPct val="0"/>
            </a:spcBef>
            <a:spcAft>
              <a:spcPct val="15000"/>
            </a:spcAft>
            <a:buChar char="••"/>
          </a:pPr>
          <a:r>
            <a:rPr lang="en-US" sz="1800" b="0" kern="1200" dirty="0"/>
            <a:t>Walls that separate two different occupancy use groups</a:t>
          </a:r>
        </a:p>
      </dsp:txBody>
      <dsp:txXfrm>
        <a:off x="0" y="2458530"/>
        <a:ext cx="4343400" cy="2097900"/>
      </dsp:txXfrm>
    </dsp:sp>
    <dsp:sp modelId="{12C1DCC7-104A-426C-A18A-DA45B22E0A7C}">
      <dsp:nvSpPr>
        <dsp:cNvPr id="0" name=""/>
        <dsp:cNvSpPr/>
      </dsp:nvSpPr>
      <dsp:spPr>
        <a:xfrm>
          <a:off x="217170" y="2192850"/>
          <a:ext cx="3040380" cy="53136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919" tIns="0" rIns="114919" bIns="0" numCol="1" spcCol="1270" anchor="ctr" anchorCtr="0">
          <a:noAutofit/>
        </a:bodyPr>
        <a:lstStyle/>
        <a:p>
          <a:pPr lvl="0" algn="l" defTabSz="889000">
            <a:lnSpc>
              <a:spcPct val="90000"/>
            </a:lnSpc>
            <a:spcBef>
              <a:spcPct val="0"/>
            </a:spcBef>
            <a:spcAft>
              <a:spcPct val="35000"/>
            </a:spcAft>
          </a:pPr>
          <a:r>
            <a:rPr lang="en-US" sz="2000" b="0" kern="1200" dirty="0"/>
            <a:t>Examples</a:t>
          </a:r>
        </a:p>
      </dsp:txBody>
      <dsp:txXfrm>
        <a:off x="243109" y="2218789"/>
        <a:ext cx="2988502" cy="47948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C6EEB-DE79-4A46-9BF7-4B3D58A704D2}">
      <dsp:nvSpPr>
        <dsp:cNvPr id="0" name=""/>
        <dsp:cNvSpPr/>
      </dsp:nvSpPr>
      <dsp:spPr>
        <a:xfrm>
          <a:off x="0" y="30959"/>
          <a:ext cx="4800600" cy="1010880"/>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Operation of locks on the egress side of the security bars must conform to the requirements for exit doors</a:t>
          </a:r>
        </a:p>
      </dsp:txBody>
      <dsp:txXfrm>
        <a:off x="49347" y="80306"/>
        <a:ext cx="4701906" cy="912186"/>
      </dsp:txXfrm>
    </dsp:sp>
    <dsp:sp modelId="{2BA3B824-5216-4E97-96C8-2EEFAA68E443}">
      <dsp:nvSpPr>
        <dsp:cNvPr id="0" name=""/>
        <dsp:cNvSpPr/>
      </dsp:nvSpPr>
      <dsp:spPr>
        <a:xfrm>
          <a:off x="0" y="1197360"/>
          <a:ext cx="4800600" cy="1010880"/>
        </a:xfrm>
        <a:prstGeom prst="roundRect">
          <a:avLst/>
        </a:prstGeom>
        <a:gradFill rotWithShape="0">
          <a:gsLst>
            <a:gs pos="0">
              <a:schemeClr val="accent2">
                <a:shade val="80000"/>
                <a:hueOff val="0"/>
                <a:satOff val="-3694"/>
                <a:lumOff val="9483"/>
                <a:alphaOff val="0"/>
                <a:tint val="50000"/>
                <a:satMod val="300000"/>
              </a:schemeClr>
            </a:gs>
            <a:gs pos="35000">
              <a:schemeClr val="accent2">
                <a:shade val="80000"/>
                <a:hueOff val="0"/>
                <a:satOff val="-3694"/>
                <a:lumOff val="9483"/>
                <a:alphaOff val="0"/>
                <a:tint val="37000"/>
                <a:satMod val="300000"/>
              </a:schemeClr>
            </a:gs>
            <a:gs pos="100000">
              <a:schemeClr val="accent2">
                <a:shade val="80000"/>
                <a:hueOff val="0"/>
                <a:satOff val="-3694"/>
                <a:lumOff val="94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Horizontal sliding or vertical security grilles at the main exit must be operable from the inside without the use of a key</a:t>
          </a:r>
        </a:p>
      </dsp:txBody>
      <dsp:txXfrm>
        <a:off x="49347" y="1246707"/>
        <a:ext cx="4701906" cy="912186"/>
      </dsp:txXfrm>
    </dsp:sp>
    <dsp:sp modelId="{0EEF67ED-CC77-4E18-A8AD-CFEE304B47DD}">
      <dsp:nvSpPr>
        <dsp:cNvPr id="0" name=""/>
        <dsp:cNvSpPr/>
      </dsp:nvSpPr>
      <dsp:spPr>
        <a:xfrm>
          <a:off x="0" y="2363760"/>
          <a:ext cx="4800600" cy="1010880"/>
        </a:xfrm>
        <a:prstGeom prst="roundRect">
          <a:avLst/>
        </a:prstGeom>
        <a:gradFill rotWithShape="0">
          <a:gsLst>
            <a:gs pos="0">
              <a:schemeClr val="accent2">
                <a:shade val="80000"/>
                <a:hueOff val="0"/>
                <a:satOff val="-7387"/>
                <a:lumOff val="18966"/>
                <a:alphaOff val="0"/>
                <a:tint val="50000"/>
                <a:satMod val="300000"/>
              </a:schemeClr>
            </a:gs>
            <a:gs pos="35000">
              <a:schemeClr val="accent2">
                <a:shade val="80000"/>
                <a:hueOff val="0"/>
                <a:satOff val="-7387"/>
                <a:lumOff val="18966"/>
                <a:alphaOff val="0"/>
                <a:tint val="37000"/>
                <a:satMod val="300000"/>
              </a:schemeClr>
            </a:gs>
            <a:gs pos="100000">
              <a:schemeClr val="accent2">
                <a:shade val="80000"/>
                <a:hueOff val="0"/>
                <a:satOff val="-7387"/>
                <a:lumOff val="1896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During periods of occupancy, grilles must remain secured in the full-open position</a:t>
          </a:r>
        </a:p>
      </dsp:txBody>
      <dsp:txXfrm>
        <a:off x="49347" y="2413107"/>
        <a:ext cx="4701906" cy="912186"/>
      </dsp:txXfrm>
    </dsp:sp>
    <dsp:sp modelId="{ED406226-4CA0-4A49-A16B-730C5C0DCB51}">
      <dsp:nvSpPr>
        <dsp:cNvPr id="0" name=""/>
        <dsp:cNvSpPr/>
      </dsp:nvSpPr>
      <dsp:spPr>
        <a:xfrm>
          <a:off x="0" y="3530160"/>
          <a:ext cx="4800600" cy="1010880"/>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Where two or more exits are required, no more than half of the exists can be equipped with security grilles</a:t>
          </a:r>
        </a:p>
      </dsp:txBody>
      <dsp:txXfrm>
        <a:off x="49347" y="3579507"/>
        <a:ext cx="4701906" cy="912186"/>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4B7C4-1219-4FA0-B3D0-7E8D4A9A8912}">
      <dsp:nvSpPr>
        <dsp:cNvPr id="0" name=""/>
        <dsp:cNvSpPr/>
      </dsp:nvSpPr>
      <dsp:spPr>
        <a:xfrm>
          <a:off x="0" y="173699"/>
          <a:ext cx="4572000" cy="1732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4838" tIns="208280" rIns="35483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Type of occupancy</a:t>
          </a:r>
        </a:p>
        <a:p>
          <a:pPr marL="171450" lvl="1" indent="-171450" algn="l" defTabSz="800100">
            <a:lnSpc>
              <a:spcPct val="90000"/>
            </a:lnSpc>
            <a:spcBef>
              <a:spcPct val="0"/>
            </a:spcBef>
            <a:spcAft>
              <a:spcPct val="15000"/>
            </a:spcAft>
            <a:buChar char="••"/>
          </a:pPr>
          <a:r>
            <a:rPr lang="en-US" sz="1800" b="0" kern="1200" dirty="0"/>
            <a:t>Building height</a:t>
          </a:r>
        </a:p>
        <a:p>
          <a:pPr marL="171450" lvl="1" indent="-171450" algn="l" defTabSz="800100">
            <a:lnSpc>
              <a:spcPct val="90000"/>
            </a:lnSpc>
            <a:spcBef>
              <a:spcPct val="0"/>
            </a:spcBef>
            <a:spcAft>
              <a:spcPct val="15000"/>
            </a:spcAft>
            <a:buChar char="••"/>
          </a:pPr>
          <a:r>
            <a:rPr lang="en-US" sz="1800" b="0" kern="1200" dirty="0"/>
            <a:t>Type of building construction</a:t>
          </a:r>
        </a:p>
        <a:p>
          <a:pPr marL="171450" lvl="1" indent="-171450" algn="l" defTabSz="800100">
            <a:lnSpc>
              <a:spcPct val="90000"/>
            </a:lnSpc>
            <a:spcBef>
              <a:spcPct val="0"/>
            </a:spcBef>
            <a:spcAft>
              <a:spcPct val="15000"/>
            </a:spcAft>
            <a:buChar char="••"/>
          </a:pPr>
          <a:r>
            <a:rPr lang="en-US" sz="1800" b="0" kern="1200" dirty="0"/>
            <a:t>Whether the building has an automatic sprinkler system</a:t>
          </a:r>
        </a:p>
      </dsp:txBody>
      <dsp:txXfrm>
        <a:off x="0" y="173699"/>
        <a:ext cx="4572000" cy="1732500"/>
      </dsp:txXfrm>
    </dsp:sp>
    <dsp:sp modelId="{16DB9FFE-ED96-45E2-B4E2-DDEE0BBCABB7}">
      <dsp:nvSpPr>
        <dsp:cNvPr id="0" name=""/>
        <dsp:cNvSpPr/>
      </dsp:nvSpPr>
      <dsp:spPr>
        <a:xfrm>
          <a:off x="228600" y="26099"/>
          <a:ext cx="3200400" cy="295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0968" tIns="0" rIns="120968" bIns="0" numCol="1" spcCol="1270" anchor="ctr" anchorCtr="0">
          <a:noAutofit/>
        </a:bodyPr>
        <a:lstStyle/>
        <a:p>
          <a:pPr lvl="0" algn="l" defTabSz="889000">
            <a:lnSpc>
              <a:spcPct val="90000"/>
            </a:lnSpc>
            <a:spcBef>
              <a:spcPct val="0"/>
            </a:spcBef>
            <a:spcAft>
              <a:spcPct val="35000"/>
            </a:spcAft>
          </a:pPr>
          <a:r>
            <a:rPr lang="en-US" sz="2000" b="0" u="none" kern="1200" dirty="0"/>
            <a:t>F</a:t>
          </a:r>
          <a:r>
            <a:rPr lang="x-none" sz="2000" b="0" u="none" kern="1200" dirty="0"/>
            <a:t>ire-resistance rating</a:t>
          </a:r>
          <a:endParaRPr lang="en-US" sz="2000" b="0" kern="1200" dirty="0"/>
        </a:p>
      </dsp:txBody>
      <dsp:txXfrm>
        <a:off x="243010" y="40509"/>
        <a:ext cx="3171580" cy="266380"/>
      </dsp:txXfrm>
    </dsp:sp>
    <dsp:sp modelId="{4150E685-56C0-487A-8ADC-3856F1C989A6}">
      <dsp:nvSpPr>
        <dsp:cNvPr id="0" name=""/>
        <dsp:cNvSpPr/>
      </dsp:nvSpPr>
      <dsp:spPr>
        <a:xfrm>
          <a:off x="0" y="2107799"/>
          <a:ext cx="4572000" cy="11025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4838" tIns="208280" rIns="354838"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B</a:t>
          </a:r>
          <a:r>
            <a:rPr lang="x-none" sz="1800" b="0" u="none" kern="1200" dirty="0"/>
            <a:t>ecome familiar </a:t>
          </a:r>
          <a:r>
            <a:rPr lang="x-none" sz="1800" b="0" u="none" kern="1200" dirty="0" smtClean="0"/>
            <a:t>with building </a:t>
          </a:r>
          <a:r>
            <a:rPr lang="x-none" sz="1800" b="0" u="none" kern="1200" dirty="0"/>
            <a:t>codes that were in effect when the structure was originally built</a:t>
          </a:r>
          <a:endParaRPr lang="en-US" sz="1800" b="0" u="none" kern="1200" dirty="0"/>
        </a:p>
      </dsp:txBody>
      <dsp:txXfrm>
        <a:off x="0" y="2107799"/>
        <a:ext cx="4572000" cy="1102500"/>
      </dsp:txXfrm>
    </dsp:sp>
    <dsp:sp modelId="{06E562D7-D07F-435D-B1BB-D94C7B17A1E7}">
      <dsp:nvSpPr>
        <dsp:cNvPr id="0" name=""/>
        <dsp:cNvSpPr/>
      </dsp:nvSpPr>
      <dsp:spPr>
        <a:xfrm>
          <a:off x="228600" y="1960199"/>
          <a:ext cx="3200400" cy="2952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0968" tIns="0" rIns="120968" bIns="0" numCol="1" spcCol="1270" anchor="ctr" anchorCtr="0">
          <a:noAutofit/>
        </a:bodyPr>
        <a:lstStyle/>
        <a:p>
          <a:pPr lvl="0" algn="l" defTabSz="889000">
            <a:lnSpc>
              <a:spcPct val="90000"/>
            </a:lnSpc>
            <a:spcBef>
              <a:spcPct val="0"/>
            </a:spcBef>
            <a:spcAft>
              <a:spcPct val="35000"/>
            </a:spcAft>
          </a:pPr>
          <a:r>
            <a:rPr lang="en-US" sz="2000" b="0" u="none" kern="1200" dirty="0"/>
            <a:t>Age of building</a:t>
          </a:r>
        </a:p>
      </dsp:txBody>
      <dsp:txXfrm>
        <a:off x="243010" y="1974609"/>
        <a:ext cx="3171580" cy="266380"/>
      </dsp:txXfrm>
    </dsp:sp>
    <dsp:sp modelId="{DA493828-1454-4B8E-AC16-D4456ACD2E73}">
      <dsp:nvSpPr>
        <dsp:cNvPr id="0" name=""/>
        <dsp:cNvSpPr/>
      </dsp:nvSpPr>
      <dsp:spPr>
        <a:xfrm>
          <a:off x="0" y="3411900"/>
          <a:ext cx="4572000" cy="1134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54838" tIns="208280" rIns="354838"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May require changes in </a:t>
          </a:r>
          <a:r>
            <a:rPr lang="en-US" sz="1800" b="0" kern="1200" dirty="0" smtClean="0"/>
            <a:t>exit-wall </a:t>
          </a:r>
          <a:r>
            <a:rPr lang="en-US" sz="1800" b="0" kern="1200" dirty="0"/>
            <a:t>requirements</a:t>
          </a:r>
        </a:p>
        <a:p>
          <a:pPr marL="171450" lvl="1" indent="-171450" algn="l" defTabSz="800100">
            <a:lnSpc>
              <a:spcPct val="90000"/>
            </a:lnSpc>
            <a:spcBef>
              <a:spcPct val="0"/>
            </a:spcBef>
            <a:spcAft>
              <a:spcPct val="15000"/>
            </a:spcAft>
            <a:buChar char="••"/>
          </a:pPr>
          <a:r>
            <a:rPr lang="en-US" sz="1800" b="0" kern="1200" dirty="0"/>
            <a:t>Look for </a:t>
          </a:r>
          <a:r>
            <a:rPr lang="en-US" sz="1800" b="0" kern="1200" dirty="0" smtClean="0"/>
            <a:t>concealed </a:t>
          </a:r>
          <a:r>
            <a:rPr lang="en-US" sz="1800" b="0" kern="1200" dirty="0"/>
            <a:t>penetrations</a:t>
          </a:r>
        </a:p>
      </dsp:txBody>
      <dsp:txXfrm>
        <a:off x="0" y="3411900"/>
        <a:ext cx="4572000" cy="1134000"/>
      </dsp:txXfrm>
    </dsp:sp>
    <dsp:sp modelId="{89641848-E90A-49D3-A591-3F3C4E56E046}">
      <dsp:nvSpPr>
        <dsp:cNvPr id="0" name=""/>
        <dsp:cNvSpPr/>
      </dsp:nvSpPr>
      <dsp:spPr>
        <a:xfrm>
          <a:off x="228600" y="3264300"/>
          <a:ext cx="3200400" cy="295200"/>
        </a:xfrm>
        <a:prstGeom prst="roundRect">
          <a:avLst/>
        </a:prstGeom>
        <a:gradFill rotWithShape="0">
          <a:gsLst>
            <a:gs pos="0">
              <a:schemeClr val="accent2">
                <a:shade val="80000"/>
                <a:hueOff val="0"/>
                <a:satOff val="-11081"/>
                <a:lumOff val="28449"/>
                <a:alphaOff val="0"/>
                <a:shade val="51000"/>
                <a:satMod val="130000"/>
              </a:schemeClr>
            </a:gs>
            <a:gs pos="74000">
              <a:schemeClr val="accent2"/>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0968" tIns="0" rIns="120968" bIns="0" numCol="1" spcCol="1270" anchor="ctr" anchorCtr="0">
          <a:noAutofit/>
        </a:bodyPr>
        <a:lstStyle/>
        <a:p>
          <a:pPr lvl="0" algn="l" defTabSz="889000">
            <a:lnSpc>
              <a:spcPct val="90000"/>
            </a:lnSpc>
            <a:spcBef>
              <a:spcPct val="0"/>
            </a:spcBef>
            <a:spcAft>
              <a:spcPct val="35000"/>
            </a:spcAft>
          </a:pPr>
          <a:r>
            <a:rPr lang="en-US" sz="2000" b="0" kern="1200" dirty="0"/>
            <a:t>Modifications</a:t>
          </a:r>
        </a:p>
      </dsp:txBody>
      <dsp:txXfrm>
        <a:off x="243010" y="3278710"/>
        <a:ext cx="3171580" cy="266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4CC2A-46A5-479F-8F61-6F80E320B3AC}">
      <dsp:nvSpPr>
        <dsp:cNvPr id="0" name=""/>
        <dsp:cNvSpPr/>
      </dsp:nvSpPr>
      <dsp:spPr>
        <a:xfrm>
          <a:off x="0" y="285"/>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Locked or blocked exit doors</a:t>
          </a:r>
          <a:endParaRPr lang="en-US" sz="2000" kern="1200" dirty="0"/>
        </a:p>
      </dsp:txBody>
      <dsp:txXfrm>
        <a:off x="34807" y="35092"/>
        <a:ext cx="3511786" cy="643421"/>
      </dsp:txXfrm>
    </dsp:sp>
    <dsp:sp modelId="{B4147D76-8182-4AB4-A5E4-B7FA5F07950F}">
      <dsp:nvSpPr>
        <dsp:cNvPr id="0" name=""/>
        <dsp:cNvSpPr/>
      </dsp:nvSpPr>
      <dsp:spPr>
        <a:xfrm>
          <a:off x="0" y="726244"/>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Improperly designed or marked exits</a:t>
          </a:r>
          <a:endParaRPr lang="en-US" sz="2000" kern="1200" dirty="0"/>
        </a:p>
      </dsp:txBody>
      <dsp:txXfrm>
        <a:off x="34807" y="761051"/>
        <a:ext cx="3511786" cy="643421"/>
      </dsp:txXfrm>
    </dsp:sp>
    <dsp:sp modelId="{CCE0E294-24F4-4EA3-8AB7-840DEE25804F}">
      <dsp:nvSpPr>
        <dsp:cNvPr id="0" name=""/>
        <dsp:cNvSpPr/>
      </dsp:nvSpPr>
      <dsp:spPr>
        <a:xfrm>
          <a:off x="0" y="1452203"/>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Inaccessible exits</a:t>
          </a:r>
          <a:endParaRPr lang="en-US" sz="2000" kern="1200" dirty="0"/>
        </a:p>
      </dsp:txBody>
      <dsp:txXfrm>
        <a:off x="34807" y="1487010"/>
        <a:ext cx="3511786" cy="643421"/>
      </dsp:txXfrm>
    </dsp:sp>
    <dsp:sp modelId="{AF7794F3-39A7-4A1C-BC33-1DA8AD73531B}">
      <dsp:nvSpPr>
        <dsp:cNvPr id="0" name=""/>
        <dsp:cNvSpPr/>
      </dsp:nvSpPr>
      <dsp:spPr>
        <a:xfrm>
          <a:off x="0" y="2178162"/>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Inadequate or nonexistent fire protection systems</a:t>
          </a:r>
          <a:endParaRPr lang="en-US" sz="2000" kern="1200" dirty="0"/>
        </a:p>
      </dsp:txBody>
      <dsp:txXfrm>
        <a:off x="34807" y="2212969"/>
        <a:ext cx="3511786" cy="643421"/>
      </dsp:txXfrm>
    </dsp:sp>
    <dsp:sp modelId="{B81BEC85-F67F-492E-AE06-AAD9C5E38C11}">
      <dsp:nvSpPr>
        <dsp:cNvPr id="0" name=""/>
        <dsp:cNvSpPr/>
      </dsp:nvSpPr>
      <dsp:spPr>
        <a:xfrm>
          <a:off x="0" y="2904121"/>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Combustible interior materials contents</a:t>
          </a:r>
          <a:endParaRPr lang="en-US" sz="2000" kern="1200" dirty="0"/>
        </a:p>
      </dsp:txBody>
      <dsp:txXfrm>
        <a:off x="34807" y="2938928"/>
        <a:ext cx="3511786" cy="643421"/>
      </dsp:txXfrm>
    </dsp:sp>
    <dsp:sp modelId="{277FBBE0-992C-4226-8CD0-DAA734419369}">
      <dsp:nvSpPr>
        <dsp:cNvPr id="0" name=""/>
        <dsp:cNvSpPr/>
      </dsp:nvSpPr>
      <dsp:spPr>
        <a:xfrm>
          <a:off x="0" y="3630080"/>
          <a:ext cx="3581400" cy="7130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kern="1200" dirty="0"/>
            <a:t>Overcrowded occupancies</a:t>
          </a:r>
          <a:endParaRPr lang="en-US" sz="2000" kern="1200" dirty="0"/>
        </a:p>
      </dsp:txBody>
      <dsp:txXfrm>
        <a:off x="34807" y="3664887"/>
        <a:ext cx="3511786" cy="64342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B954A-643E-4865-BCF5-B4CB74EB754D}">
      <dsp:nvSpPr>
        <dsp:cNvPr id="0" name=""/>
        <dsp:cNvSpPr/>
      </dsp:nvSpPr>
      <dsp:spPr>
        <a:xfrm>
          <a:off x="1823925" y="253242"/>
          <a:ext cx="3514948" cy="210896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Class A (0–25 flame-spread rating) interior finishes in exits or exit-access corridors</a:t>
          </a:r>
        </a:p>
      </dsp:txBody>
      <dsp:txXfrm>
        <a:off x="1823925" y="253242"/>
        <a:ext cx="3514948" cy="2108968"/>
      </dsp:txXfrm>
    </dsp:sp>
    <dsp:sp modelId="{95DEA0CC-5CF7-4724-9F80-6BA8E3C6F05E}">
      <dsp:nvSpPr>
        <dsp:cNvPr id="0" name=""/>
        <dsp:cNvSpPr/>
      </dsp:nvSpPr>
      <dsp:spPr>
        <a:xfrm>
          <a:off x="1823925" y="2461747"/>
          <a:ext cx="3514948" cy="2108968"/>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Class B (26–75 flame-spread rating) interior finishes in exits or exit-access corridors</a:t>
          </a:r>
        </a:p>
      </dsp:txBody>
      <dsp:txXfrm>
        <a:off x="1823925" y="2461747"/>
        <a:ext cx="3514948" cy="210896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B954A-643E-4865-BCF5-B4CB74EB754D}">
      <dsp:nvSpPr>
        <dsp:cNvPr id="0" name=""/>
        <dsp:cNvSpPr/>
      </dsp:nvSpPr>
      <dsp:spPr>
        <a:xfrm>
          <a:off x="838193" y="253242"/>
          <a:ext cx="5486412" cy="210896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Class A (0–25 flame-spread rating) interior finishes in exits or exit-access corridors</a:t>
          </a:r>
        </a:p>
      </dsp:txBody>
      <dsp:txXfrm>
        <a:off x="838193" y="253242"/>
        <a:ext cx="5486412" cy="2108968"/>
      </dsp:txXfrm>
    </dsp:sp>
    <dsp:sp modelId="{95DEA0CC-5CF7-4724-9F80-6BA8E3C6F05E}">
      <dsp:nvSpPr>
        <dsp:cNvPr id="0" name=""/>
        <dsp:cNvSpPr/>
      </dsp:nvSpPr>
      <dsp:spPr>
        <a:xfrm>
          <a:off x="838193" y="2461747"/>
          <a:ext cx="5486412" cy="2108968"/>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Class B (26–75 flame-spread rating) interior finishes in exits or exit-access corridors</a:t>
          </a:r>
        </a:p>
      </dsp:txBody>
      <dsp:txXfrm>
        <a:off x="838193" y="2461747"/>
        <a:ext cx="5486412" cy="2108968"/>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0C7E6-855C-4B9C-9A98-B42662677602}">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W</a:t>
          </a:r>
          <a:r>
            <a:rPr lang="x-none" sz="2400" b="0" u="none" kern="1200" dirty="0"/>
            <a:t>alls may extend to the bottom of the roof deck or floor above, or to the ceiling of the exit</a:t>
          </a:r>
          <a:endParaRPr lang="en-US" sz="2400" b="0" kern="1200" dirty="0"/>
        </a:p>
      </dsp:txBody>
      <dsp:txXfrm>
        <a:off x="59399" y="218698"/>
        <a:ext cx="7653602" cy="1098002"/>
      </dsp:txXfrm>
    </dsp:sp>
    <dsp:sp modelId="{17992B04-B930-499A-9CFA-6559F583FA87}">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Ceilings may conceal wiring and HVAC ductwork, or act as a return-air plenum</a:t>
          </a:r>
        </a:p>
      </dsp:txBody>
      <dsp:txXfrm>
        <a:off x="59399" y="1622699"/>
        <a:ext cx="7653602" cy="1098002"/>
      </dsp:txXfrm>
    </dsp:sp>
    <dsp:sp modelId="{CF50BA6F-6EC4-465F-8C57-249D944E44B3}">
      <dsp:nvSpPr>
        <dsp:cNvPr id="0" name=""/>
        <dsp:cNvSpPr/>
      </dsp:nvSpPr>
      <dsp:spPr>
        <a:xfrm>
          <a:off x="0" y="29673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smtClean="0"/>
            <a:t>Ceiling </a:t>
          </a:r>
          <a:r>
            <a:rPr lang="en-US" sz="2400" b="0" kern="1200" dirty="0"/>
            <a:t>that is part of a means of egress must have the same fire-resistance rating as the walls</a:t>
          </a:r>
        </a:p>
      </dsp:txBody>
      <dsp:txXfrm>
        <a:off x="59399" y="3026699"/>
        <a:ext cx="7653602" cy="1098002"/>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0C7E6-855C-4B9C-9A98-B42662677602}">
      <dsp:nvSpPr>
        <dsp:cNvPr id="0" name=""/>
        <dsp:cNvSpPr/>
      </dsp:nvSpPr>
      <dsp:spPr>
        <a:xfrm>
          <a:off x="0" y="159299"/>
          <a:ext cx="7772400" cy="1216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Floor coverings</a:t>
          </a:r>
          <a:r>
            <a:rPr lang="en-US" sz="2000" b="0" u="none" kern="1200" dirty="0"/>
            <a:t> </a:t>
          </a:r>
          <a:r>
            <a:rPr lang="x-none" sz="2000" b="0" u="none" kern="1200" dirty="0"/>
            <a:t>must meet flame- and smoke-generation tests for the given means of egress</a:t>
          </a:r>
          <a:endParaRPr lang="en-US" sz="2000" b="0" kern="1200" dirty="0"/>
        </a:p>
      </dsp:txBody>
      <dsp:txXfrm>
        <a:off x="59399" y="218698"/>
        <a:ext cx="7653602" cy="1098002"/>
      </dsp:txXfrm>
    </dsp:sp>
    <dsp:sp modelId="{1FBB8DFC-B4CB-4341-A08A-4888F0B2CD42}">
      <dsp:nvSpPr>
        <dsp:cNvPr id="0" name=""/>
        <dsp:cNvSpPr/>
      </dsp:nvSpPr>
      <dsp:spPr>
        <a:xfrm>
          <a:off x="0" y="1563300"/>
          <a:ext cx="7772400" cy="12168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Must</a:t>
          </a:r>
          <a:r>
            <a:rPr lang="x-none" sz="2000" b="0" u="none" kern="1200" dirty="0"/>
            <a:t> be installed according to the locally adopted code</a:t>
          </a:r>
          <a:endParaRPr lang="en-US" sz="2000" b="0" kern="1200" dirty="0"/>
        </a:p>
      </dsp:txBody>
      <dsp:txXfrm>
        <a:off x="59399" y="1622699"/>
        <a:ext cx="7653602" cy="1098002"/>
      </dsp:txXfrm>
    </dsp:sp>
    <dsp:sp modelId="{1ACBFD93-286A-4C73-810F-77250278D8EB}">
      <dsp:nvSpPr>
        <dsp:cNvPr id="0" name=""/>
        <dsp:cNvSpPr/>
      </dsp:nvSpPr>
      <dsp:spPr>
        <a:xfrm>
          <a:off x="0" y="2971800"/>
          <a:ext cx="7772400" cy="12168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U</a:t>
          </a:r>
          <a:r>
            <a:rPr lang="x-none" sz="2000" b="0" u="none" kern="1200" dirty="0"/>
            <a:t>napproved materials are often used during remodeling</a:t>
          </a:r>
          <a:r>
            <a:rPr lang="en-US" sz="2000" b="0" u="none" kern="1200" dirty="0"/>
            <a:t>; </a:t>
          </a:r>
          <a:r>
            <a:rPr lang="x-none" sz="2000" b="0" u="none" kern="1200" dirty="0"/>
            <a:t>pay particular attention to these areas</a:t>
          </a:r>
          <a:endParaRPr lang="en-US" sz="2000" b="0" u="none" kern="1200" dirty="0"/>
        </a:p>
      </dsp:txBody>
      <dsp:txXfrm>
        <a:off x="59399" y="3031199"/>
        <a:ext cx="7653602" cy="109800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83423-5EC6-464D-A185-6F954F0F69C2}">
      <dsp:nvSpPr>
        <dsp:cNvPr id="0" name=""/>
        <dsp:cNvSpPr/>
      </dsp:nvSpPr>
      <dsp:spPr>
        <a:xfrm>
          <a:off x="0" y="447119"/>
          <a:ext cx="7772400" cy="120802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a:t>
          </a:r>
          <a:r>
            <a:rPr lang="x-none" sz="1800" kern="1200" dirty="0"/>
            <a:t>ire-resistance rating of the enclosure</a:t>
          </a:r>
          <a:endParaRPr lang="en-US" sz="1800" kern="1200" dirty="0"/>
        </a:p>
        <a:p>
          <a:pPr marL="171450" lvl="1" indent="-171450" algn="l" defTabSz="800100">
            <a:lnSpc>
              <a:spcPct val="90000"/>
            </a:lnSpc>
            <a:spcBef>
              <a:spcPct val="0"/>
            </a:spcBef>
            <a:spcAft>
              <a:spcPct val="15000"/>
            </a:spcAft>
            <a:buChar char="••"/>
          </a:pPr>
          <a:r>
            <a:rPr lang="en-US" sz="1800" kern="1200" dirty="0"/>
            <a:t>S</a:t>
          </a:r>
          <a:r>
            <a:rPr lang="x-none" sz="1800" kern="1200" dirty="0"/>
            <a:t>eparation when exterior stairs are utilized</a:t>
          </a:r>
          <a:endParaRPr lang="en-US" sz="1800" kern="1200" dirty="0"/>
        </a:p>
      </dsp:txBody>
      <dsp:txXfrm>
        <a:off x="0" y="447119"/>
        <a:ext cx="7772400" cy="1208025"/>
      </dsp:txXfrm>
    </dsp:sp>
    <dsp:sp modelId="{33EA0279-800B-4C74-A03E-B316E9FE8E34}">
      <dsp:nvSpPr>
        <dsp:cNvPr id="0" name=""/>
        <dsp:cNvSpPr/>
      </dsp:nvSpPr>
      <dsp:spPr>
        <a:xfrm>
          <a:off x="388620" y="63359"/>
          <a:ext cx="6964668"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kern="1200" dirty="0"/>
            <a:t>Requirements</a:t>
          </a:r>
        </a:p>
      </dsp:txBody>
      <dsp:txXfrm>
        <a:off x="426087" y="100826"/>
        <a:ext cx="6889734" cy="692586"/>
      </dsp:txXfrm>
    </dsp:sp>
    <dsp:sp modelId="{7046A704-84C6-4BBD-883F-07B55BB06717}">
      <dsp:nvSpPr>
        <dsp:cNvPr id="0" name=""/>
        <dsp:cNvSpPr/>
      </dsp:nvSpPr>
      <dsp:spPr>
        <a:xfrm>
          <a:off x="0" y="2179305"/>
          <a:ext cx="7772400" cy="655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3004A3-B345-4134-A22B-E02759B36AB9}">
      <dsp:nvSpPr>
        <dsp:cNvPr id="0" name=""/>
        <dsp:cNvSpPr/>
      </dsp:nvSpPr>
      <dsp:spPr>
        <a:xfrm>
          <a:off x="388620" y="1795544"/>
          <a:ext cx="6964668"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x-none" sz="1800" kern="1200"/>
            <a:t>Other requirements also increase safety during both emergency and nonemergency use</a:t>
          </a:r>
          <a:endParaRPr lang="en-US" sz="1800" kern="1200" dirty="0"/>
        </a:p>
      </dsp:txBody>
      <dsp:txXfrm>
        <a:off x="426087" y="1833011"/>
        <a:ext cx="6889734" cy="692586"/>
      </dsp:txXfrm>
    </dsp:sp>
    <dsp:sp modelId="{A16CD83A-519C-41FF-9BFD-6E3F2FFAE861}">
      <dsp:nvSpPr>
        <dsp:cNvPr id="0" name=""/>
        <dsp:cNvSpPr/>
      </dsp:nvSpPr>
      <dsp:spPr>
        <a:xfrm>
          <a:off x="0" y="3358665"/>
          <a:ext cx="7772400" cy="9213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3225" tIns="541528" rIns="60322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E</a:t>
          </a:r>
          <a:r>
            <a:rPr lang="x-none" sz="1800" kern="1200" dirty="0"/>
            <a:t>xit stairs are critical components of the means of egress</a:t>
          </a:r>
          <a:endParaRPr lang="en-US" sz="1800" kern="1200" dirty="0"/>
        </a:p>
      </dsp:txBody>
      <dsp:txXfrm>
        <a:off x="0" y="3358665"/>
        <a:ext cx="7772400" cy="921375"/>
      </dsp:txXfrm>
    </dsp:sp>
    <dsp:sp modelId="{257E50EF-5049-4BF7-A9C3-76CAA09A378D}">
      <dsp:nvSpPr>
        <dsp:cNvPr id="0" name=""/>
        <dsp:cNvSpPr/>
      </dsp:nvSpPr>
      <dsp:spPr>
        <a:xfrm>
          <a:off x="388620" y="2974905"/>
          <a:ext cx="6964668" cy="767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645" tIns="0" rIns="205645" bIns="0" numCol="1" spcCol="1270" anchor="ctr" anchorCtr="0">
          <a:noAutofit/>
        </a:bodyPr>
        <a:lstStyle/>
        <a:p>
          <a:pPr lvl="0" algn="l" defTabSz="800100">
            <a:lnSpc>
              <a:spcPct val="90000"/>
            </a:lnSpc>
            <a:spcBef>
              <a:spcPct val="0"/>
            </a:spcBef>
            <a:spcAft>
              <a:spcPct val="35000"/>
            </a:spcAft>
          </a:pPr>
          <a:r>
            <a:rPr lang="en-US" sz="1800" kern="1200" dirty="0"/>
            <a:t>M</a:t>
          </a:r>
          <a:r>
            <a:rPr lang="x-none" sz="1800" kern="1200"/>
            <a:t>ultistoried buildings</a:t>
          </a:r>
          <a:endParaRPr lang="en-US" sz="1800" kern="1200" dirty="0"/>
        </a:p>
      </dsp:txBody>
      <dsp:txXfrm>
        <a:off x="426087" y="3012372"/>
        <a:ext cx="6889734" cy="692586"/>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0C7E6-855C-4B9C-9A98-B42662677602}">
      <dsp:nvSpPr>
        <dsp:cNvPr id="0" name=""/>
        <dsp:cNvSpPr/>
      </dsp:nvSpPr>
      <dsp:spPr>
        <a:xfrm>
          <a:off x="0" y="2248"/>
          <a:ext cx="4191000" cy="857711"/>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Stair treads must be solid and slip resistant</a:t>
          </a:r>
        </a:p>
      </dsp:txBody>
      <dsp:txXfrm>
        <a:off x="41870" y="44118"/>
        <a:ext cx="4107260" cy="773971"/>
      </dsp:txXfrm>
    </dsp:sp>
    <dsp:sp modelId="{FD31A1DE-26A3-4DFD-A007-0BA295176C7B}">
      <dsp:nvSpPr>
        <dsp:cNvPr id="0" name=""/>
        <dsp:cNvSpPr/>
      </dsp:nvSpPr>
      <dsp:spPr>
        <a:xfrm>
          <a:off x="0" y="872546"/>
          <a:ext cx="4191000" cy="857711"/>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Landings must be provided so that no flights of stairs are greater than 12 feet (3.5 m) high</a:t>
          </a:r>
        </a:p>
      </dsp:txBody>
      <dsp:txXfrm>
        <a:off x="41870" y="914416"/>
        <a:ext cx="4107260" cy="773971"/>
      </dsp:txXfrm>
    </dsp:sp>
    <dsp:sp modelId="{71D42E59-001C-4542-A2DA-570364BBD96A}">
      <dsp:nvSpPr>
        <dsp:cNvPr id="0" name=""/>
        <dsp:cNvSpPr/>
      </dsp:nvSpPr>
      <dsp:spPr>
        <a:xfrm>
          <a:off x="0" y="1742844"/>
          <a:ext cx="4191000" cy="857711"/>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Handrails may be required for both sides of the stairs</a:t>
          </a:r>
        </a:p>
      </dsp:txBody>
      <dsp:txXfrm>
        <a:off x="41870" y="1784714"/>
        <a:ext cx="4107260" cy="773971"/>
      </dsp:txXfrm>
    </dsp:sp>
    <dsp:sp modelId="{43FF30B3-4DDE-4CC0-B2AB-AD022AEE8614}">
      <dsp:nvSpPr>
        <dsp:cNvPr id="0" name=""/>
        <dsp:cNvSpPr/>
      </dsp:nvSpPr>
      <dsp:spPr>
        <a:xfrm>
          <a:off x="0" y="2613141"/>
          <a:ext cx="4191000" cy="857711"/>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smtClean="0"/>
            <a:t>Exceptionally wide stairs </a:t>
          </a:r>
          <a:r>
            <a:rPr lang="en-US" sz="1800" b="0" kern="1200" dirty="0"/>
            <a:t>may be required to have intermediate handrails in the </a:t>
          </a:r>
          <a:r>
            <a:rPr lang="en-US" sz="1800" b="0" kern="1200" dirty="0" smtClean="0"/>
            <a:t>middle</a:t>
          </a:r>
          <a:endParaRPr lang="en-US" sz="1800" b="0" kern="1200" dirty="0"/>
        </a:p>
      </dsp:txBody>
      <dsp:txXfrm>
        <a:off x="41870" y="2655011"/>
        <a:ext cx="4107260" cy="773971"/>
      </dsp:txXfrm>
    </dsp:sp>
    <dsp:sp modelId="{2CC6BD82-37FC-4C97-9468-D29BB664A3B4}">
      <dsp:nvSpPr>
        <dsp:cNvPr id="0" name=""/>
        <dsp:cNvSpPr/>
      </dsp:nvSpPr>
      <dsp:spPr>
        <a:xfrm>
          <a:off x="0" y="3483439"/>
          <a:ext cx="4191000" cy="857711"/>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kern="1200" dirty="0"/>
            <a:t>Stair treads and risers must be in good condition to prevent tripping</a:t>
          </a:r>
        </a:p>
      </dsp:txBody>
      <dsp:txXfrm>
        <a:off x="41870" y="3525309"/>
        <a:ext cx="4107260" cy="77397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83423-5EC6-464D-A185-6F954F0F69C2}">
      <dsp:nvSpPr>
        <dsp:cNvPr id="0" name=""/>
        <dsp:cNvSpPr/>
      </dsp:nvSpPr>
      <dsp:spPr>
        <a:xfrm>
          <a:off x="0" y="335399"/>
          <a:ext cx="7467600" cy="1984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9569" tIns="416560" rIns="579569"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Construction that encloses the exit must have at least a 1-hour minimum fire-resistance rating</a:t>
          </a:r>
        </a:p>
        <a:p>
          <a:pPr marL="228600" lvl="1" indent="-228600" algn="l" defTabSz="889000">
            <a:lnSpc>
              <a:spcPct val="90000"/>
            </a:lnSpc>
            <a:spcBef>
              <a:spcPct val="0"/>
            </a:spcBef>
            <a:spcAft>
              <a:spcPct val="15000"/>
            </a:spcAft>
            <a:buChar char="••"/>
          </a:pPr>
          <a:r>
            <a:rPr lang="en-US" sz="2000" b="0" kern="1200" dirty="0"/>
            <a:t>Minimum applies whether the stories connected are above or below the story at which the exit discharge begins</a:t>
          </a:r>
        </a:p>
      </dsp:txBody>
      <dsp:txXfrm>
        <a:off x="0" y="335399"/>
        <a:ext cx="7467600" cy="1984500"/>
      </dsp:txXfrm>
    </dsp:sp>
    <dsp:sp modelId="{33EA0279-800B-4C74-A03E-B316E9FE8E34}">
      <dsp:nvSpPr>
        <dsp:cNvPr id="0" name=""/>
        <dsp:cNvSpPr/>
      </dsp:nvSpPr>
      <dsp:spPr>
        <a:xfrm>
          <a:off x="373380" y="40199"/>
          <a:ext cx="5227320" cy="5904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889000">
            <a:lnSpc>
              <a:spcPct val="90000"/>
            </a:lnSpc>
            <a:spcBef>
              <a:spcPct val="0"/>
            </a:spcBef>
            <a:spcAft>
              <a:spcPct val="35000"/>
            </a:spcAft>
          </a:pPr>
          <a:r>
            <a:rPr lang="en-US" sz="2000" b="0" kern="1200"/>
            <a:t>Three stories or fewer</a:t>
          </a:r>
          <a:endParaRPr lang="en-US" sz="2000" b="0" kern="1200" dirty="0"/>
        </a:p>
      </dsp:txBody>
      <dsp:txXfrm>
        <a:off x="402201" y="69020"/>
        <a:ext cx="5169678" cy="532758"/>
      </dsp:txXfrm>
    </dsp:sp>
    <dsp:sp modelId="{C48A2F22-4718-4367-8E5C-7720A0807805}">
      <dsp:nvSpPr>
        <dsp:cNvPr id="0" name=""/>
        <dsp:cNvSpPr/>
      </dsp:nvSpPr>
      <dsp:spPr>
        <a:xfrm>
          <a:off x="0" y="2723100"/>
          <a:ext cx="7467600" cy="1732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79569" tIns="416560" rIns="579569" bIns="142240" numCol="1" spcCol="1270" anchor="t" anchorCtr="0">
          <a:noAutofit/>
        </a:bodyPr>
        <a:lstStyle/>
        <a:p>
          <a:pPr marL="228600" lvl="1" indent="-228600" algn="l" defTabSz="889000">
            <a:lnSpc>
              <a:spcPct val="90000"/>
            </a:lnSpc>
            <a:spcBef>
              <a:spcPct val="0"/>
            </a:spcBef>
            <a:spcAft>
              <a:spcPct val="15000"/>
            </a:spcAft>
            <a:buChar char="••"/>
          </a:pPr>
          <a:r>
            <a:rPr lang="en-US" sz="2000" b="0" u="none" kern="1200" dirty="0"/>
            <a:t>S</a:t>
          </a:r>
          <a:r>
            <a:rPr lang="x-none" sz="2000" b="0" u="none" kern="1200" dirty="0"/>
            <a:t>eparating construction must have a fire-resistance rating of at least two hours</a:t>
          </a:r>
          <a:endParaRPr lang="en-US" sz="2000" b="0" u="none" kern="1200" dirty="0"/>
        </a:p>
        <a:p>
          <a:pPr marL="228600" lvl="1" indent="-228600" algn="l" defTabSz="889000">
            <a:lnSpc>
              <a:spcPct val="90000"/>
            </a:lnSpc>
            <a:spcBef>
              <a:spcPct val="0"/>
            </a:spcBef>
            <a:spcAft>
              <a:spcPct val="15000"/>
            </a:spcAft>
            <a:buChar char="••"/>
          </a:pPr>
          <a:r>
            <a:rPr lang="en-US" sz="2000" b="0" u="none" kern="1200" dirty="0"/>
            <a:t>T</a:t>
          </a:r>
          <a:r>
            <a:rPr lang="x-none" sz="2000" b="0" u="none" kern="1200" dirty="0"/>
            <a:t>here are some exceptions</a:t>
          </a:r>
          <a:r>
            <a:rPr lang="en-US" sz="2000" b="0" u="none" kern="1200" dirty="0"/>
            <a:t>; </a:t>
          </a:r>
          <a:r>
            <a:rPr lang="x-none" sz="2000" b="0" u="none" kern="1200" dirty="0"/>
            <a:t>consult the locally adopted code</a:t>
          </a:r>
          <a:endParaRPr lang="en-US" sz="2000" b="0" u="none" kern="1200" dirty="0"/>
        </a:p>
      </dsp:txBody>
      <dsp:txXfrm>
        <a:off x="0" y="2723100"/>
        <a:ext cx="7467600" cy="1732500"/>
      </dsp:txXfrm>
    </dsp:sp>
    <dsp:sp modelId="{BFB50D20-D493-4EA6-9DB6-CFC26E557A91}">
      <dsp:nvSpPr>
        <dsp:cNvPr id="0" name=""/>
        <dsp:cNvSpPr/>
      </dsp:nvSpPr>
      <dsp:spPr>
        <a:xfrm>
          <a:off x="373380" y="2427900"/>
          <a:ext cx="5227320" cy="59040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97580" tIns="0" rIns="197580" bIns="0" numCol="1" spcCol="1270" anchor="ctr" anchorCtr="0">
          <a:noAutofit/>
        </a:bodyPr>
        <a:lstStyle/>
        <a:p>
          <a:pPr lvl="0" algn="l" defTabSz="889000">
            <a:lnSpc>
              <a:spcPct val="90000"/>
            </a:lnSpc>
            <a:spcBef>
              <a:spcPct val="0"/>
            </a:spcBef>
            <a:spcAft>
              <a:spcPct val="35000"/>
            </a:spcAft>
          </a:pPr>
          <a:r>
            <a:rPr lang="en-US" sz="2000" b="0" u="none" kern="1200" dirty="0"/>
            <a:t>Four or more stories</a:t>
          </a:r>
        </a:p>
      </dsp:txBody>
      <dsp:txXfrm>
        <a:off x="402201" y="2456721"/>
        <a:ext cx="5169678" cy="532758"/>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CA01-5BC7-4B12-BCD4-AFDF91456BA8}">
      <dsp:nvSpPr>
        <dsp:cNvPr id="0" name=""/>
        <dsp:cNvSpPr/>
      </dsp:nvSpPr>
      <dsp:spPr>
        <a:xfrm>
          <a:off x="0" y="128925"/>
          <a:ext cx="5105400" cy="180947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Stairway </a:t>
          </a:r>
          <a:r>
            <a:rPr lang="en-US" sz="2000" b="0" kern="1200" dirty="0"/>
            <a:t>door must be rated properly, depending on the height of the building</a:t>
          </a:r>
        </a:p>
      </dsp:txBody>
      <dsp:txXfrm>
        <a:off x="88331" y="217256"/>
        <a:ext cx="4928738" cy="1632812"/>
      </dsp:txXfrm>
    </dsp:sp>
    <dsp:sp modelId="{CACD9F18-B283-4D93-A2AC-C3ECEFABA615}">
      <dsp:nvSpPr>
        <dsp:cNvPr id="0" name=""/>
        <dsp:cNvSpPr/>
      </dsp:nvSpPr>
      <dsp:spPr>
        <a:xfrm>
          <a:off x="0" y="2125600"/>
          <a:ext cx="5105400" cy="180947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The only permissible openings in exit stairs are those that allow people to enter the stairs from inside the building and those that empty to the exit discharge</a:t>
          </a:r>
        </a:p>
      </dsp:txBody>
      <dsp:txXfrm>
        <a:off x="88331" y="2213931"/>
        <a:ext cx="4928738" cy="1632812"/>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89CA01-5BC7-4B12-BCD4-AFDF91456BA8}">
      <dsp:nvSpPr>
        <dsp:cNvPr id="0" name=""/>
        <dsp:cNvSpPr/>
      </dsp:nvSpPr>
      <dsp:spPr>
        <a:xfrm>
          <a:off x="0" y="39565"/>
          <a:ext cx="4267200" cy="1314345"/>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O</a:t>
          </a:r>
          <a:r>
            <a:rPr lang="x-none" sz="2000" b="0" u="none" kern="1200" dirty="0"/>
            <a:t>pen stairs used as part of the means of egress are only allowed in buildings equipped with an automatic sprinkler system</a:t>
          </a:r>
          <a:endParaRPr lang="en-US" sz="2000" b="0" kern="1200" dirty="0"/>
        </a:p>
      </dsp:txBody>
      <dsp:txXfrm>
        <a:off x="64161" y="103726"/>
        <a:ext cx="4138878" cy="1186023"/>
      </dsp:txXfrm>
    </dsp:sp>
    <dsp:sp modelId="{A8BD6185-4283-41DC-8F8A-8A6BAA442B51}">
      <dsp:nvSpPr>
        <dsp:cNvPr id="0" name=""/>
        <dsp:cNvSpPr/>
      </dsp:nvSpPr>
      <dsp:spPr>
        <a:xfrm>
          <a:off x="0" y="1454710"/>
          <a:ext cx="4267200" cy="1272562"/>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T</a:t>
          </a:r>
          <a:r>
            <a:rPr lang="x-none" sz="2000" b="0" u="none" kern="1200" dirty="0"/>
            <a:t>hese areas must remain clear so that egress is not impaired</a:t>
          </a:r>
          <a:endParaRPr lang="en-US" sz="2000" b="0" u="none" kern="1200" dirty="0"/>
        </a:p>
      </dsp:txBody>
      <dsp:txXfrm>
        <a:off x="62121" y="1516831"/>
        <a:ext cx="4142958" cy="1148320"/>
      </dsp:txXfrm>
    </dsp:sp>
    <dsp:sp modelId="{E7CD26C2-AF17-4409-A758-FBC17C23107E}">
      <dsp:nvSpPr>
        <dsp:cNvPr id="0" name=""/>
        <dsp:cNvSpPr/>
      </dsp:nvSpPr>
      <dsp:spPr>
        <a:xfrm>
          <a:off x="0" y="2828072"/>
          <a:ext cx="4267200" cy="1272562"/>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Inspectors should verify that exit stairways are not used for any purposes other than as a means of egress</a:t>
          </a:r>
          <a:endParaRPr lang="en-US" sz="2000" b="0" u="none" kern="1200" dirty="0"/>
        </a:p>
      </dsp:txBody>
      <dsp:txXfrm>
        <a:off x="62121" y="2890193"/>
        <a:ext cx="4142958" cy="114832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0B544-2DFA-4E7B-B4C4-9201A8C3765B}">
      <dsp:nvSpPr>
        <dsp:cNvPr id="0" name=""/>
        <dsp:cNvSpPr/>
      </dsp:nvSpPr>
      <dsp:spPr>
        <a:xfrm>
          <a:off x="0" y="2855"/>
          <a:ext cx="3962400" cy="1029186"/>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B</a:t>
          </a:r>
          <a:r>
            <a:rPr lang="x-none" sz="1800" b="0" u="none" kern="1200" dirty="0"/>
            <a:t>ecame common in many occupancies in the U.S. with </a:t>
          </a:r>
          <a:r>
            <a:rPr lang="x-none" sz="1800" b="0" u="none" kern="1200" dirty="0" smtClean="0"/>
            <a:t>adoption </a:t>
          </a:r>
          <a:r>
            <a:rPr lang="x-none" sz="1800" b="0" u="none" kern="1200" dirty="0"/>
            <a:t>of the Americans with Disabilities Act (ADA) of 1990</a:t>
          </a:r>
          <a:endParaRPr lang="en-US" sz="1800" b="0" kern="1200" dirty="0"/>
        </a:p>
      </dsp:txBody>
      <dsp:txXfrm>
        <a:off x="50241" y="53096"/>
        <a:ext cx="3861918" cy="928704"/>
      </dsp:txXfrm>
    </dsp:sp>
    <dsp:sp modelId="{C4FC5FD4-5EC7-4F13-B061-8AE22139F571}">
      <dsp:nvSpPr>
        <dsp:cNvPr id="0" name=""/>
        <dsp:cNvSpPr/>
      </dsp:nvSpPr>
      <dsp:spPr>
        <a:xfrm>
          <a:off x="0" y="1041576"/>
          <a:ext cx="3962400" cy="836641"/>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Each model code </a:t>
          </a:r>
          <a:r>
            <a:rPr lang="x-none" sz="1800" b="0" u="none" kern="1200" dirty="0" smtClean="0"/>
            <a:t>addresses requirements </a:t>
          </a:r>
          <a:r>
            <a:rPr lang="x-none" sz="1800" b="0" u="none" kern="1200" dirty="0"/>
            <a:t>in a similar manner</a:t>
          </a:r>
          <a:endParaRPr lang="en-US" sz="1800" b="0" u="none" kern="1200" dirty="0"/>
        </a:p>
      </dsp:txBody>
      <dsp:txXfrm>
        <a:off x="40841" y="1082417"/>
        <a:ext cx="3880718" cy="754959"/>
      </dsp:txXfrm>
    </dsp:sp>
    <dsp:sp modelId="{E54479EE-D150-46D1-AC70-F8A05DD0AD12}">
      <dsp:nvSpPr>
        <dsp:cNvPr id="0" name=""/>
        <dsp:cNvSpPr/>
      </dsp:nvSpPr>
      <dsp:spPr>
        <a:xfrm>
          <a:off x="0" y="1887752"/>
          <a:ext cx="3962400" cy="836641"/>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Fire-resistance-rated construction must enclose and protect exterior ramps</a:t>
          </a:r>
          <a:endParaRPr lang="en-US" sz="1800" b="0" u="none" kern="1200" dirty="0"/>
        </a:p>
      </dsp:txBody>
      <dsp:txXfrm>
        <a:off x="40841" y="1928593"/>
        <a:ext cx="3880718" cy="754959"/>
      </dsp:txXfrm>
    </dsp:sp>
    <dsp:sp modelId="{553FD9D4-CFA6-4ABE-8989-F7CFA2D811C8}">
      <dsp:nvSpPr>
        <dsp:cNvPr id="0" name=""/>
        <dsp:cNvSpPr/>
      </dsp:nvSpPr>
      <dsp:spPr>
        <a:xfrm>
          <a:off x="0" y="2733927"/>
          <a:ext cx="3962400" cy="836641"/>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x-none" sz="1800" b="0" u="none" kern="1200" dirty="0"/>
            <a:t>Exterior ramps must </a:t>
          </a:r>
          <a:r>
            <a:rPr lang="x-none" sz="1800" b="0" u="none" kern="1200" dirty="0" smtClean="0"/>
            <a:t>offer same </a:t>
          </a:r>
          <a:r>
            <a:rPr lang="x-none" sz="1800" b="0" u="none" kern="1200" dirty="0"/>
            <a:t>degree of protection as exterior stairs</a:t>
          </a:r>
          <a:endParaRPr lang="en-US" sz="1800" b="0" u="none" kern="1200" dirty="0"/>
        </a:p>
      </dsp:txBody>
      <dsp:txXfrm>
        <a:off x="40841" y="2774768"/>
        <a:ext cx="3880718" cy="754959"/>
      </dsp:txXfrm>
    </dsp:sp>
    <dsp:sp modelId="{7B061F82-E07B-410C-B430-863FA23AB6F1}">
      <dsp:nvSpPr>
        <dsp:cNvPr id="0" name=""/>
        <dsp:cNvSpPr/>
      </dsp:nvSpPr>
      <dsp:spPr>
        <a:xfrm>
          <a:off x="0" y="3580103"/>
          <a:ext cx="3962400" cy="836641"/>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onsult </a:t>
          </a:r>
          <a:r>
            <a:rPr lang="x-none" sz="1800" b="0" u="none" kern="1200" dirty="0" smtClean="0"/>
            <a:t>provisions </a:t>
          </a:r>
          <a:r>
            <a:rPr lang="x-none" sz="1800" b="0" u="none" kern="1200" dirty="0"/>
            <a:t>of </a:t>
          </a:r>
          <a:r>
            <a:rPr lang="x-none" sz="1800" b="0" u="none" kern="1200" dirty="0" smtClean="0"/>
            <a:t>locally </a:t>
          </a:r>
          <a:r>
            <a:rPr lang="x-none" sz="1800" b="0" u="none" kern="1200" dirty="0"/>
            <a:t>adopted code and amendments</a:t>
          </a:r>
          <a:endParaRPr lang="en-US" sz="1800" b="0" u="none" kern="1200" dirty="0"/>
        </a:p>
      </dsp:txBody>
      <dsp:txXfrm>
        <a:off x="40841" y="3620944"/>
        <a:ext cx="3880718" cy="7549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2D166-476B-4856-B636-6FF768B78150}">
      <dsp:nvSpPr>
        <dsp:cNvPr id="0" name=""/>
        <dsp:cNvSpPr/>
      </dsp:nvSpPr>
      <dsp:spPr>
        <a:xfrm>
          <a:off x="0" y="457706"/>
          <a:ext cx="3657600" cy="1611225"/>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83870" tIns="645668" rIns="283870" bIns="128016" numCol="1" spcCol="1270" anchor="t" anchorCtr="0">
          <a:noAutofit/>
        </a:bodyPr>
        <a:lstStyle/>
        <a:p>
          <a:pPr marL="171450" lvl="1" indent="-171450" algn="l" defTabSz="800100">
            <a:lnSpc>
              <a:spcPct val="90000"/>
            </a:lnSpc>
            <a:spcBef>
              <a:spcPct val="0"/>
            </a:spcBef>
            <a:spcAft>
              <a:spcPct val="15000"/>
            </a:spcAft>
            <a:buChar char="••"/>
          </a:pPr>
          <a:r>
            <a:rPr lang="x-none" sz="1800" b="0" u="none" kern="1200" dirty="0"/>
            <a:t>The exit access</a:t>
          </a:r>
          <a:endParaRPr lang="en-US" sz="1800" b="0" kern="1200" dirty="0"/>
        </a:p>
        <a:p>
          <a:pPr marL="171450" lvl="1" indent="-171450" algn="l" defTabSz="800100">
            <a:lnSpc>
              <a:spcPct val="90000"/>
            </a:lnSpc>
            <a:spcBef>
              <a:spcPct val="0"/>
            </a:spcBef>
            <a:spcAft>
              <a:spcPct val="15000"/>
            </a:spcAft>
            <a:buChar char="••"/>
          </a:pPr>
          <a:r>
            <a:rPr lang="x-none" sz="1800" b="0" u="none" kern="1200" dirty="0"/>
            <a:t>The exit</a:t>
          </a:r>
          <a:endParaRPr lang="en-US" sz="1800" b="0" u="none" kern="1200" dirty="0"/>
        </a:p>
        <a:p>
          <a:pPr marL="171450" lvl="1" indent="-171450" algn="l" defTabSz="800100">
            <a:lnSpc>
              <a:spcPct val="90000"/>
            </a:lnSpc>
            <a:spcBef>
              <a:spcPct val="0"/>
            </a:spcBef>
            <a:spcAft>
              <a:spcPct val="15000"/>
            </a:spcAft>
            <a:buChar char="••"/>
          </a:pPr>
          <a:r>
            <a:rPr lang="x-none" sz="1800" b="0" u="none" kern="1200"/>
            <a:t>The exit discharge</a:t>
          </a:r>
          <a:endParaRPr lang="en-US" sz="1800" b="0" u="none" kern="1200" dirty="0"/>
        </a:p>
      </dsp:txBody>
      <dsp:txXfrm>
        <a:off x="0" y="457706"/>
        <a:ext cx="3657600" cy="1611225"/>
      </dsp:txXfrm>
    </dsp:sp>
    <dsp:sp modelId="{1C443861-F395-4E40-908A-A9B17F4A3BC6}">
      <dsp:nvSpPr>
        <dsp:cNvPr id="0" name=""/>
        <dsp:cNvSpPr/>
      </dsp:nvSpPr>
      <dsp:spPr>
        <a:xfrm>
          <a:off x="182880" y="146"/>
          <a:ext cx="2560320" cy="9151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b="0" u="none" kern="1200" dirty="0"/>
            <a:t>Elements</a:t>
          </a:r>
          <a:endParaRPr lang="en-US" sz="2000" b="0" kern="1200" dirty="0"/>
        </a:p>
      </dsp:txBody>
      <dsp:txXfrm>
        <a:off x="227552" y="44818"/>
        <a:ext cx="2470976" cy="825776"/>
      </dsp:txXfrm>
    </dsp:sp>
    <dsp:sp modelId="{25233E00-F814-47BE-8369-C7CE3A831E3D}">
      <dsp:nvSpPr>
        <dsp:cNvPr id="0" name=""/>
        <dsp:cNvSpPr/>
      </dsp:nvSpPr>
      <dsp:spPr>
        <a:xfrm>
          <a:off x="0" y="3409653"/>
          <a:ext cx="3657600" cy="781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06D08E0-C35D-4BCE-992A-DFE64F8EC022}">
      <dsp:nvSpPr>
        <dsp:cNvPr id="0" name=""/>
        <dsp:cNvSpPr/>
      </dsp:nvSpPr>
      <dsp:spPr>
        <a:xfrm>
          <a:off x="174128" y="2236331"/>
          <a:ext cx="3482574" cy="1630881"/>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6774" tIns="0" rIns="96774" bIns="0" numCol="1" spcCol="1270" anchor="ctr" anchorCtr="0">
          <a:noAutofit/>
        </a:bodyPr>
        <a:lstStyle/>
        <a:p>
          <a:pPr lvl="0" algn="l" defTabSz="889000">
            <a:lnSpc>
              <a:spcPct val="90000"/>
            </a:lnSpc>
            <a:spcBef>
              <a:spcPct val="0"/>
            </a:spcBef>
            <a:spcAft>
              <a:spcPct val="35000"/>
            </a:spcAft>
          </a:pPr>
          <a:r>
            <a:rPr lang="en-US" sz="2000" kern="1200" dirty="0"/>
            <a:t>Must work together to allow occupants to safely exit from anywhere in a structure during an emergency</a:t>
          </a:r>
          <a:endParaRPr lang="en-US" sz="2000" b="0" u="none" kern="1200" dirty="0"/>
        </a:p>
      </dsp:txBody>
      <dsp:txXfrm>
        <a:off x="253741" y="2315944"/>
        <a:ext cx="3323348" cy="147165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70A09-4360-4008-BF7A-E1AB65AF0EC7}">
      <dsp:nvSpPr>
        <dsp:cNvPr id="0" name=""/>
        <dsp:cNvSpPr/>
      </dsp:nvSpPr>
      <dsp:spPr>
        <a:xfrm>
          <a:off x="0" y="242699"/>
          <a:ext cx="5029199" cy="174825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0322" tIns="312420" rIns="390322"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M</a:t>
          </a:r>
          <a:r>
            <a:rPr lang="x-none" sz="1800" b="0" u="none" kern="1200" dirty="0"/>
            <a:t>ay not be used as </a:t>
          </a:r>
          <a:r>
            <a:rPr lang="x-none" sz="1800" b="0" u="none" kern="1200" dirty="0" smtClean="0"/>
            <a:t>part </a:t>
          </a:r>
          <a:r>
            <a:rPr lang="x-none" sz="1800" b="0" u="none" kern="1200" dirty="0" smtClean="0"/>
            <a:t>of </a:t>
          </a:r>
          <a:r>
            <a:rPr lang="x-none" sz="1800" b="0" u="none" kern="1200" dirty="0"/>
            <a:t>means of egress in new construction</a:t>
          </a:r>
          <a:endParaRPr lang="en-US" sz="1800" b="0" kern="1200" dirty="0"/>
        </a:p>
        <a:p>
          <a:pPr marL="171450" lvl="1" indent="-171450" algn="l" defTabSz="800100">
            <a:lnSpc>
              <a:spcPct val="90000"/>
            </a:lnSpc>
            <a:spcBef>
              <a:spcPct val="0"/>
            </a:spcBef>
            <a:spcAft>
              <a:spcPct val="15000"/>
            </a:spcAft>
            <a:buChar char="••"/>
          </a:pPr>
          <a:r>
            <a:rPr lang="en-US" sz="1800" b="0" u="none" kern="1200" dirty="0"/>
            <a:t>O</a:t>
          </a:r>
          <a:r>
            <a:rPr lang="x-none" sz="1800" b="0" u="none" kern="1200" dirty="0"/>
            <a:t>n existing buildings, they may constitute only half of the required means of egress</a:t>
          </a:r>
          <a:endParaRPr lang="en-US" sz="1800" b="0" u="none" kern="1200" dirty="0"/>
        </a:p>
      </dsp:txBody>
      <dsp:txXfrm>
        <a:off x="0" y="242699"/>
        <a:ext cx="5029199" cy="1748250"/>
      </dsp:txXfrm>
    </dsp:sp>
    <dsp:sp modelId="{C044374E-566F-4C11-BBB5-A0A6AF193F4E}">
      <dsp:nvSpPr>
        <dsp:cNvPr id="0" name=""/>
        <dsp:cNvSpPr/>
      </dsp:nvSpPr>
      <dsp:spPr>
        <a:xfrm>
          <a:off x="251460" y="21299"/>
          <a:ext cx="3520440" cy="4428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xternal fire escape stairs</a:t>
          </a:r>
          <a:endParaRPr lang="en-US" sz="2000" b="0" kern="1200" dirty="0"/>
        </a:p>
      </dsp:txBody>
      <dsp:txXfrm>
        <a:off x="273076" y="42915"/>
        <a:ext cx="3477208" cy="399568"/>
      </dsp:txXfrm>
    </dsp:sp>
    <dsp:sp modelId="{ABC46924-BCFA-483C-BFB8-D5711AF50DA3}">
      <dsp:nvSpPr>
        <dsp:cNvPr id="0" name=""/>
        <dsp:cNvSpPr/>
      </dsp:nvSpPr>
      <dsp:spPr>
        <a:xfrm>
          <a:off x="0" y="2293349"/>
          <a:ext cx="5029199" cy="240975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90322" tIns="312420" rIns="390322"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Poorly maintained and rusted through</a:t>
          </a:r>
        </a:p>
        <a:p>
          <a:pPr marL="171450" lvl="1" indent="-171450" algn="l" defTabSz="800100">
            <a:lnSpc>
              <a:spcPct val="90000"/>
            </a:lnSpc>
            <a:spcBef>
              <a:spcPct val="0"/>
            </a:spcBef>
            <a:spcAft>
              <a:spcPct val="15000"/>
            </a:spcAft>
            <a:buChar char="••"/>
          </a:pPr>
          <a:r>
            <a:rPr lang="en-US" sz="1800" b="0" kern="1200" dirty="0"/>
            <a:t>Not properly secured to the wall</a:t>
          </a:r>
        </a:p>
        <a:p>
          <a:pPr marL="171450" lvl="1" indent="-171450" algn="l" defTabSz="800100">
            <a:lnSpc>
              <a:spcPct val="90000"/>
            </a:lnSpc>
            <a:spcBef>
              <a:spcPct val="0"/>
            </a:spcBef>
            <a:spcAft>
              <a:spcPct val="15000"/>
            </a:spcAft>
            <a:buChar char="••"/>
          </a:pPr>
          <a:r>
            <a:rPr lang="en-US" sz="1800" b="0" kern="1200" dirty="0"/>
            <a:t>Snow-covered or icy</a:t>
          </a:r>
        </a:p>
        <a:p>
          <a:pPr marL="171450" lvl="1" indent="-171450" algn="l" defTabSz="800100">
            <a:lnSpc>
              <a:spcPct val="90000"/>
            </a:lnSpc>
            <a:spcBef>
              <a:spcPct val="0"/>
            </a:spcBef>
            <a:spcAft>
              <a:spcPct val="15000"/>
            </a:spcAft>
            <a:buChar char="••"/>
          </a:pPr>
          <a:r>
            <a:rPr lang="en-US" sz="1800" b="0" kern="1200" dirty="0"/>
            <a:t>Exposed to high winds</a:t>
          </a:r>
        </a:p>
        <a:p>
          <a:pPr marL="171450" lvl="1" indent="-171450" algn="l" defTabSz="800100">
            <a:lnSpc>
              <a:spcPct val="90000"/>
            </a:lnSpc>
            <a:spcBef>
              <a:spcPct val="0"/>
            </a:spcBef>
            <a:spcAft>
              <a:spcPct val="15000"/>
            </a:spcAft>
            <a:buChar char="••"/>
          </a:pPr>
          <a:r>
            <a:rPr lang="en-US" sz="1800" b="0" kern="1200" dirty="0"/>
            <a:t>Cluttered with garbage and other debris</a:t>
          </a:r>
        </a:p>
        <a:p>
          <a:pPr marL="171450" lvl="1" indent="-171450" algn="l" defTabSz="800100">
            <a:lnSpc>
              <a:spcPct val="90000"/>
            </a:lnSpc>
            <a:spcBef>
              <a:spcPct val="0"/>
            </a:spcBef>
            <a:spcAft>
              <a:spcPct val="15000"/>
            </a:spcAft>
            <a:buChar char="••"/>
          </a:pPr>
          <a:r>
            <a:rPr lang="en-US" sz="1800" b="0" kern="1200" dirty="0"/>
            <a:t>Inaccessible due to locked or secured access windows and doors</a:t>
          </a:r>
        </a:p>
      </dsp:txBody>
      <dsp:txXfrm>
        <a:off x="0" y="2293349"/>
        <a:ext cx="5029199" cy="2409750"/>
      </dsp:txXfrm>
    </dsp:sp>
    <dsp:sp modelId="{C45080C1-3DAC-4C1D-AC9F-8B74DD12F7B0}">
      <dsp:nvSpPr>
        <dsp:cNvPr id="0" name=""/>
        <dsp:cNvSpPr/>
      </dsp:nvSpPr>
      <dsp:spPr>
        <a:xfrm>
          <a:off x="251460" y="2071949"/>
          <a:ext cx="3520440" cy="442800"/>
        </a:xfrm>
        <a:prstGeom prst="roundRect">
          <a:avLst/>
        </a:prstGeom>
        <a:gradFill rotWithShape="0">
          <a:gsLst>
            <a:gs pos="0">
              <a:schemeClr val="accent2">
                <a:shade val="80000"/>
                <a:hueOff val="0"/>
                <a:satOff val="-11081"/>
                <a:lumOff val="28449"/>
                <a:alphaOff val="0"/>
                <a:shade val="51000"/>
                <a:satMod val="130000"/>
              </a:schemeClr>
            </a:gs>
            <a:gs pos="100000">
              <a:schemeClr val="accent2">
                <a:shade val="80000"/>
                <a:hueOff val="0"/>
                <a:satOff val="-11081"/>
                <a:lumOff val="28449"/>
                <a:alphaOff val="0"/>
                <a:shade val="93000"/>
                <a:satMod val="130000"/>
              </a:schemeClr>
            </a:gs>
            <a:gs pos="100000">
              <a:schemeClr val="accent2">
                <a:shade val="80000"/>
                <a:hueOff val="0"/>
                <a:satOff val="-11081"/>
                <a:lumOff val="2844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3064" tIns="0" rIns="133064" bIns="0" numCol="1" spcCol="1270" anchor="ctr" anchorCtr="0">
          <a:noAutofit/>
        </a:bodyPr>
        <a:lstStyle/>
        <a:p>
          <a:pPr lvl="0" algn="l" defTabSz="889000">
            <a:lnSpc>
              <a:spcPct val="90000"/>
            </a:lnSpc>
            <a:spcBef>
              <a:spcPct val="0"/>
            </a:spcBef>
            <a:spcAft>
              <a:spcPct val="35000"/>
            </a:spcAft>
          </a:pPr>
          <a:r>
            <a:rPr lang="en-US" sz="2000" b="0" u="none" kern="1200" dirty="0"/>
            <a:t>Inspection concerns</a:t>
          </a:r>
        </a:p>
      </dsp:txBody>
      <dsp:txXfrm>
        <a:off x="273076" y="2093565"/>
        <a:ext cx="3477208" cy="399568"/>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70A09-4360-4008-BF7A-E1AB65AF0EC7}">
      <dsp:nvSpPr>
        <dsp:cNvPr id="0" name=""/>
        <dsp:cNvSpPr/>
      </dsp:nvSpPr>
      <dsp:spPr>
        <a:xfrm>
          <a:off x="0" y="251400"/>
          <a:ext cx="7924800" cy="1915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33248" rIns="615053" bIns="142240" numCol="1" spcCol="1270" anchor="t" anchorCtr="0">
          <a:noAutofit/>
        </a:bodyPr>
        <a:lstStyle/>
        <a:p>
          <a:pPr marL="228600" lvl="1" indent="-228600" algn="l" defTabSz="889000">
            <a:lnSpc>
              <a:spcPct val="90000"/>
            </a:lnSpc>
            <a:spcBef>
              <a:spcPct val="0"/>
            </a:spcBef>
            <a:spcAft>
              <a:spcPct val="15000"/>
            </a:spcAft>
            <a:buChar char="••"/>
          </a:pPr>
          <a:r>
            <a:rPr lang="x-none" sz="2000" b="0" u="none" kern="1200" dirty="0"/>
            <a:t>To avoid trapping occupants, fire escape stairs must be exposed to the smallest number of door or window openings as possible</a:t>
          </a:r>
          <a:endParaRPr lang="en-US" sz="2000" b="0" kern="1200" dirty="0"/>
        </a:p>
        <a:p>
          <a:pPr marL="228600" lvl="1" indent="-228600" algn="l" defTabSz="889000">
            <a:lnSpc>
              <a:spcPct val="90000"/>
            </a:lnSpc>
            <a:spcBef>
              <a:spcPct val="0"/>
            </a:spcBef>
            <a:spcAft>
              <a:spcPct val="15000"/>
            </a:spcAft>
            <a:buChar char="••"/>
          </a:pPr>
          <a:r>
            <a:rPr lang="en-US" sz="2000" b="0" kern="1200" dirty="0"/>
            <a:t>Each of the model codes provides detailed guidelines for the protection of openings that expose fire escape stairs</a:t>
          </a:r>
        </a:p>
      </dsp:txBody>
      <dsp:txXfrm>
        <a:off x="0" y="251400"/>
        <a:ext cx="7924800" cy="1915200"/>
      </dsp:txXfrm>
    </dsp:sp>
    <dsp:sp modelId="{C044374E-566F-4C11-BBB5-A0A6AF193F4E}">
      <dsp:nvSpPr>
        <dsp:cNvPr id="0" name=""/>
        <dsp:cNvSpPr/>
      </dsp:nvSpPr>
      <dsp:spPr>
        <a:xfrm>
          <a:off x="396240" y="15240"/>
          <a:ext cx="5547360" cy="4723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u="none" kern="1200" dirty="0"/>
            <a:t>Occupant safety</a:t>
          </a:r>
          <a:endParaRPr lang="en-US" sz="2000" b="0" kern="1200" dirty="0"/>
        </a:p>
      </dsp:txBody>
      <dsp:txXfrm>
        <a:off x="419297" y="38297"/>
        <a:ext cx="5501246" cy="426206"/>
      </dsp:txXfrm>
    </dsp:sp>
    <dsp:sp modelId="{929761FB-1BFA-40B1-A7AF-010EA3AF2837}">
      <dsp:nvSpPr>
        <dsp:cNvPr id="0" name=""/>
        <dsp:cNvSpPr/>
      </dsp:nvSpPr>
      <dsp:spPr>
        <a:xfrm>
          <a:off x="0" y="2489160"/>
          <a:ext cx="7924800" cy="1915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15053" tIns="333248" rIns="615053"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t>May be used as access to fire escapes in existing buildings if they meet certain criteria</a:t>
          </a:r>
        </a:p>
        <a:p>
          <a:pPr marL="228600" lvl="1" indent="-228600" algn="l" defTabSz="889000">
            <a:lnSpc>
              <a:spcPct val="90000"/>
            </a:lnSpc>
            <a:spcBef>
              <a:spcPct val="0"/>
            </a:spcBef>
            <a:spcAft>
              <a:spcPct val="15000"/>
            </a:spcAft>
            <a:buChar char="••"/>
          </a:pPr>
          <a:r>
            <a:rPr lang="en-US" sz="2000" b="0" u="none" kern="1200" dirty="0"/>
            <a:t>When used for </a:t>
          </a:r>
          <a:r>
            <a:rPr lang="x-none" sz="2000" b="0" u="none" kern="1200" dirty="0"/>
            <a:t>this purpose</a:t>
          </a:r>
          <a:r>
            <a:rPr lang="en-US" sz="2000" b="0" u="none" kern="1200" dirty="0"/>
            <a:t>, they</a:t>
          </a:r>
          <a:r>
            <a:rPr lang="x-none" sz="2000" b="0" u="none" kern="1200" dirty="0"/>
            <a:t> must open with a minimum of effort, or, in some cases, open outward in a manner that does not obstruct the exit path</a:t>
          </a:r>
          <a:endParaRPr lang="en-US" sz="2000" b="0" kern="1200" dirty="0"/>
        </a:p>
      </dsp:txBody>
      <dsp:txXfrm>
        <a:off x="0" y="2489160"/>
        <a:ext cx="7924800" cy="1915200"/>
      </dsp:txXfrm>
    </dsp:sp>
    <dsp:sp modelId="{7CF44575-B765-4C86-BD46-26ABC99806CC}">
      <dsp:nvSpPr>
        <dsp:cNvPr id="0" name=""/>
        <dsp:cNvSpPr/>
      </dsp:nvSpPr>
      <dsp:spPr>
        <a:xfrm>
          <a:off x="396240" y="2253000"/>
          <a:ext cx="5547360" cy="4723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9677" tIns="0" rIns="209677" bIns="0" numCol="1" spcCol="1270" anchor="ctr" anchorCtr="0">
          <a:noAutofit/>
        </a:bodyPr>
        <a:lstStyle/>
        <a:p>
          <a:pPr lvl="0" algn="l" defTabSz="889000">
            <a:lnSpc>
              <a:spcPct val="90000"/>
            </a:lnSpc>
            <a:spcBef>
              <a:spcPct val="0"/>
            </a:spcBef>
            <a:spcAft>
              <a:spcPct val="35000"/>
            </a:spcAft>
          </a:pPr>
          <a:r>
            <a:rPr lang="en-US" sz="2000" b="0" kern="1200" dirty="0"/>
            <a:t>Windows</a:t>
          </a:r>
        </a:p>
      </dsp:txBody>
      <dsp:txXfrm>
        <a:off x="419297" y="2276057"/>
        <a:ext cx="5501246" cy="426206"/>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0B544-2DFA-4E7B-B4C4-9201A8C3765B}">
      <dsp:nvSpPr>
        <dsp:cNvPr id="0" name=""/>
        <dsp:cNvSpPr/>
      </dsp:nvSpPr>
      <dsp:spPr>
        <a:xfrm>
          <a:off x="0" y="773"/>
          <a:ext cx="5029199" cy="1294578"/>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Access to </a:t>
          </a:r>
          <a:r>
            <a:rPr lang="x-none" sz="2000" b="0" u="none" kern="1200" dirty="0" smtClean="0"/>
            <a:t>stairs </a:t>
          </a:r>
          <a:r>
            <a:rPr lang="x-none" sz="2000" b="0" u="none" kern="1200" dirty="0"/>
            <a:t>must be directly from a balcony, landing, or platform</a:t>
          </a:r>
          <a:endParaRPr lang="en-US" sz="2000" b="0" kern="1200" dirty="0"/>
        </a:p>
      </dsp:txBody>
      <dsp:txXfrm>
        <a:off x="63196" y="63969"/>
        <a:ext cx="4902807" cy="1168186"/>
      </dsp:txXfrm>
    </dsp:sp>
    <dsp:sp modelId="{C6191AF2-0C13-4F4F-AC67-097279F8B3D9}">
      <dsp:nvSpPr>
        <dsp:cNvPr id="0" name=""/>
        <dsp:cNvSpPr/>
      </dsp:nvSpPr>
      <dsp:spPr>
        <a:xfrm>
          <a:off x="0" y="1309527"/>
          <a:ext cx="5029199" cy="105238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L</a:t>
          </a:r>
          <a:r>
            <a:rPr lang="x-none" sz="2000" b="0" u="none" kern="1200" dirty="0" smtClean="0"/>
            <a:t>adders </a:t>
          </a:r>
          <a:r>
            <a:rPr lang="x-none" sz="2000" b="0" u="none" kern="1200" dirty="0"/>
            <a:t>only allowed for limited purposes if approved by the AHJ</a:t>
          </a:r>
          <a:endParaRPr lang="en-US" sz="2000" b="0" u="none" kern="1200" dirty="0"/>
        </a:p>
      </dsp:txBody>
      <dsp:txXfrm>
        <a:off x="51373" y="1360900"/>
        <a:ext cx="4926453" cy="949637"/>
      </dsp:txXfrm>
    </dsp:sp>
    <dsp:sp modelId="{5EAC595D-1BBD-4254-953D-1396A47C7708}">
      <dsp:nvSpPr>
        <dsp:cNvPr id="0" name=""/>
        <dsp:cNvSpPr/>
      </dsp:nvSpPr>
      <dsp:spPr>
        <a:xfrm>
          <a:off x="0" y="2376085"/>
          <a:ext cx="5029199" cy="105238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S</a:t>
          </a:r>
          <a:r>
            <a:rPr lang="x-none" sz="2000" b="0" u="none" kern="1200" dirty="0" smtClean="0"/>
            <a:t>lides</a:t>
          </a:r>
          <a:r>
            <a:rPr lang="x-none" sz="2000" b="0" u="none" kern="1200" dirty="0"/>
            <a:t>, also called slidescapes, may be used as </a:t>
          </a:r>
          <a:r>
            <a:rPr lang="x-none" sz="2000" b="0" u="none" kern="1200" dirty="0" smtClean="0"/>
            <a:t>ameans </a:t>
          </a:r>
          <a:r>
            <a:rPr lang="x-none" sz="2000" b="0" u="none" kern="1200" dirty="0"/>
            <a:t>of egress where </a:t>
          </a:r>
          <a:r>
            <a:rPr lang="x-none" sz="2000" b="0" u="none" kern="1200" dirty="0" smtClean="0"/>
            <a:t>authorized</a:t>
          </a:r>
          <a:endParaRPr lang="en-US" sz="2000" b="0" u="none" kern="1200" dirty="0"/>
        </a:p>
      </dsp:txBody>
      <dsp:txXfrm>
        <a:off x="51373" y="2427458"/>
        <a:ext cx="4926453" cy="949637"/>
      </dsp:txXfrm>
    </dsp:sp>
    <dsp:sp modelId="{7362E812-8F7D-41CC-AF20-93E6DA5FE698}">
      <dsp:nvSpPr>
        <dsp:cNvPr id="0" name=""/>
        <dsp:cNvSpPr/>
      </dsp:nvSpPr>
      <dsp:spPr>
        <a:xfrm>
          <a:off x="0" y="3442643"/>
          <a:ext cx="5029199" cy="105238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M</a:t>
          </a:r>
          <a:r>
            <a:rPr lang="x-none" sz="2000" b="0" u="none" kern="1200" dirty="0" smtClean="0"/>
            <a:t>ust </a:t>
          </a:r>
          <a:r>
            <a:rPr lang="x-none" sz="2000" b="0" u="none" kern="1200" dirty="0"/>
            <a:t>be of an approved type and rated at one exit unit per slide with a rated capacity of 60 persons</a:t>
          </a:r>
          <a:endParaRPr lang="en-US" sz="2000" b="0" u="none" kern="1200" dirty="0"/>
        </a:p>
      </dsp:txBody>
      <dsp:txXfrm>
        <a:off x="51373" y="3494016"/>
        <a:ext cx="4926453" cy="949637"/>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0B544-2DFA-4E7B-B4C4-9201A8C3765B}">
      <dsp:nvSpPr>
        <dsp:cNvPr id="0" name=""/>
        <dsp:cNvSpPr/>
      </dsp:nvSpPr>
      <dsp:spPr>
        <a:xfrm>
          <a:off x="0" y="74602"/>
          <a:ext cx="7772400" cy="151492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When codes require exit illumination, the illumination must be continuous during periods of occupancy</a:t>
          </a:r>
          <a:endParaRPr lang="en-US" sz="2400" b="0" kern="1200" dirty="0"/>
        </a:p>
      </dsp:txBody>
      <dsp:txXfrm>
        <a:off x="73953" y="148555"/>
        <a:ext cx="7624494" cy="1367021"/>
      </dsp:txXfrm>
    </dsp:sp>
    <dsp:sp modelId="{40179B7B-E21B-40FC-B867-1B67EA9174FC}">
      <dsp:nvSpPr>
        <dsp:cNvPr id="0" name=""/>
        <dsp:cNvSpPr/>
      </dsp:nvSpPr>
      <dsp:spPr>
        <a:xfrm>
          <a:off x="0" y="1773849"/>
          <a:ext cx="7772400" cy="1231513"/>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u="none" kern="1200" dirty="0"/>
            <a:t>I</a:t>
          </a:r>
          <a:r>
            <a:rPr lang="x-none" sz="2400" b="0" u="none" kern="1200" dirty="0"/>
            <a:t>f a single lighting unit such as a bulb fails, the other lights must continue to function so the area is not left in darkness</a:t>
          </a:r>
          <a:endParaRPr lang="en-US" sz="2400" b="0" u="none" kern="1200" dirty="0"/>
        </a:p>
      </dsp:txBody>
      <dsp:txXfrm>
        <a:off x="60118" y="1833967"/>
        <a:ext cx="7652164" cy="1111277"/>
      </dsp:txXfrm>
    </dsp:sp>
    <dsp:sp modelId="{96ADCF8B-BE20-4316-87B1-738EE2B0501D}">
      <dsp:nvSpPr>
        <dsp:cNvPr id="0" name=""/>
        <dsp:cNvSpPr/>
      </dsp:nvSpPr>
      <dsp:spPr>
        <a:xfrm>
          <a:off x="0" y="3189683"/>
          <a:ext cx="7772400" cy="1231513"/>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Battery-operated units may not be used for primary exit illumination but instead as backup supplies</a:t>
          </a:r>
          <a:endParaRPr lang="en-US" sz="2400" b="0" u="none" kern="1200" dirty="0"/>
        </a:p>
      </dsp:txBody>
      <dsp:txXfrm>
        <a:off x="60118" y="3249801"/>
        <a:ext cx="7652164" cy="1111277"/>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2D3AD-A228-4439-B194-4F945A2BC34B}">
      <dsp:nvSpPr>
        <dsp:cNvPr id="0" name=""/>
        <dsp:cNvSpPr/>
      </dsp:nvSpPr>
      <dsp:spPr>
        <a:xfrm>
          <a:off x="0" y="317162"/>
          <a:ext cx="5181600" cy="1356074"/>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2150" tIns="437388" rIns="402150"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P</a:t>
          </a:r>
          <a:r>
            <a:rPr lang="x-none" sz="1800" b="0" u="none" kern="1200" dirty="0"/>
            <a:t>rovide</a:t>
          </a:r>
          <a:r>
            <a:rPr lang="en-US" sz="1800" b="0" u="none" kern="1200" dirty="0"/>
            <a:t>s</a:t>
          </a:r>
          <a:r>
            <a:rPr lang="x-none" sz="1800" b="0" u="none" kern="1200" dirty="0"/>
            <a:t> illumination when normal power is lost</a:t>
          </a:r>
          <a:endParaRPr lang="en-US" sz="1800" b="0" kern="1200" dirty="0"/>
        </a:p>
        <a:p>
          <a:pPr marL="171450" lvl="1" indent="-171450" algn="l" defTabSz="800100">
            <a:lnSpc>
              <a:spcPct val="90000"/>
            </a:lnSpc>
            <a:spcBef>
              <a:spcPct val="0"/>
            </a:spcBef>
            <a:spcAft>
              <a:spcPct val="15000"/>
            </a:spcAft>
            <a:buChar char="••"/>
          </a:pPr>
          <a:r>
            <a:rPr lang="en-US" sz="1800" b="0" kern="1200" dirty="0"/>
            <a:t>Required in certain occupancies</a:t>
          </a:r>
        </a:p>
      </dsp:txBody>
      <dsp:txXfrm>
        <a:off x="0" y="317162"/>
        <a:ext cx="5181600" cy="1356074"/>
      </dsp:txXfrm>
    </dsp:sp>
    <dsp:sp modelId="{9D795D23-B9C3-46EC-B12E-C9C44EE95852}">
      <dsp:nvSpPr>
        <dsp:cNvPr id="0" name=""/>
        <dsp:cNvSpPr/>
      </dsp:nvSpPr>
      <dsp:spPr>
        <a:xfrm>
          <a:off x="259080" y="7202"/>
          <a:ext cx="4877859" cy="61992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lvl="0" algn="l" defTabSz="800100">
            <a:lnSpc>
              <a:spcPct val="90000"/>
            </a:lnSpc>
            <a:spcBef>
              <a:spcPct val="0"/>
            </a:spcBef>
            <a:spcAft>
              <a:spcPct val="35000"/>
            </a:spcAft>
          </a:pPr>
          <a:r>
            <a:rPr lang="en-US" sz="1800" b="0" u="none" kern="1200" dirty="0"/>
            <a:t>Design and requirements</a:t>
          </a:r>
          <a:endParaRPr lang="en-US" sz="1800" b="0" kern="1200" dirty="0"/>
        </a:p>
      </dsp:txBody>
      <dsp:txXfrm>
        <a:off x="289342" y="37464"/>
        <a:ext cx="4817335" cy="559396"/>
      </dsp:txXfrm>
    </dsp:sp>
    <dsp:sp modelId="{3933B554-94A2-4749-B270-859715E269EC}">
      <dsp:nvSpPr>
        <dsp:cNvPr id="0" name=""/>
        <dsp:cNvSpPr/>
      </dsp:nvSpPr>
      <dsp:spPr>
        <a:xfrm>
          <a:off x="0" y="2096597"/>
          <a:ext cx="5181600" cy="26460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2150" tIns="437388" rIns="402150"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Must provide </a:t>
          </a:r>
          <a:r>
            <a:rPr lang="en-US" sz="1800" b="0" kern="1200" dirty="0" smtClean="0"/>
            <a:t>proper </a:t>
          </a:r>
          <a:r>
            <a:rPr lang="en-US" sz="1800" b="0" kern="1200" dirty="0"/>
            <a:t>amount of illumination for 90 minutes</a:t>
          </a:r>
        </a:p>
        <a:p>
          <a:pPr marL="171450" lvl="1" indent="-171450" algn="l" defTabSz="800100">
            <a:lnSpc>
              <a:spcPct val="90000"/>
            </a:lnSpc>
            <a:spcBef>
              <a:spcPct val="0"/>
            </a:spcBef>
            <a:spcAft>
              <a:spcPct val="15000"/>
            </a:spcAft>
            <a:buChar char="••"/>
          </a:pPr>
          <a:r>
            <a:rPr lang="en-US" sz="1800" b="0" kern="1200" dirty="0"/>
            <a:t>Floors must be illuminated at no less than 1 foot-candle (10 lux) at floor level</a:t>
          </a:r>
        </a:p>
        <a:p>
          <a:pPr marL="171450" lvl="1" indent="-171450" algn="l" defTabSz="800100">
            <a:lnSpc>
              <a:spcPct val="90000"/>
            </a:lnSpc>
            <a:spcBef>
              <a:spcPct val="0"/>
            </a:spcBef>
            <a:spcAft>
              <a:spcPct val="15000"/>
            </a:spcAft>
            <a:buChar char="••"/>
          </a:pPr>
          <a:r>
            <a:rPr lang="en-US" sz="1800" b="0" kern="1200" dirty="0" smtClean="0"/>
            <a:t>Reduction </a:t>
          </a:r>
          <a:r>
            <a:rPr lang="en-US" sz="1800" b="0" kern="1200" dirty="0"/>
            <a:t>of 0.2 foot-candle (2 lux) is permitted in auditoriums, theaters, concert or opera halls, and other places of assembly during performances</a:t>
          </a:r>
        </a:p>
      </dsp:txBody>
      <dsp:txXfrm>
        <a:off x="0" y="2096597"/>
        <a:ext cx="5181600" cy="2646000"/>
      </dsp:txXfrm>
    </dsp:sp>
    <dsp:sp modelId="{DABA6008-3C62-4FDD-A5F3-0493BD3D73A5}">
      <dsp:nvSpPr>
        <dsp:cNvPr id="0" name=""/>
        <dsp:cNvSpPr/>
      </dsp:nvSpPr>
      <dsp:spPr>
        <a:xfrm>
          <a:off x="259080" y="1786637"/>
          <a:ext cx="4877859" cy="61992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37097" tIns="0" rIns="137097" bIns="0" numCol="1" spcCol="1270" anchor="ctr" anchorCtr="0">
          <a:noAutofit/>
        </a:bodyPr>
        <a:lstStyle/>
        <a:p>
          <a:pPr lvl="0" algn="l" defTabSz="800100">
            <a:lnSpc>
              <a:spcPct val="90000"/>
            </a:lnSpc>
            <a:spcBef>
              <a:spcPct val="0"/>
            </a:spcBef>
            <a:spcAft>
              <a:spcPct val="35000"/>
            </a:spcAft>
          </a:pPr>
          <a:r>
            <a:rPr lang="en-US" sz="1800" b="0" u="none" kern="1200" dirty="0"/>
            <a:t>B</a:t>
          </a:r>
          <a:r>
            <a:rPr lang="x-none" sz="1800" b="0" u="none" kern="1200" dirty="0"/>
            <a:t>atteries or </a:t>
          </a:r>
          <a:r>
            <a:rPr lang="x-none" sz="1800" b="0" u="none" kern="1200" dirty="0" smtClean="0"/>
            <a:t>auxiliary </a:t>
          </a:r>
          <a:r>
            <a:rPr lang="x-none" sz="1800" b="0" u="none" kern="1200" dirty="0"/>
            <a:t>power system</a:t>
          </a:r>
          <a:endParaRPr lang="en-US" sz="1800" b="0" u="none" kern="1200" dirty="0"/>
        </a:p>
      </dsp:txBody>
      <dsp:txXfrm>
        <a:off x="289342" y="1816899"/>
        <a:ext cx="4817335" cy="559396"/>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6886-DA9D-4E64-97AD-1848EEA360EA}">
      <dsp:nvSpPr>
        <dsp:cNvPr id="0" name=""/>
        <dsp:cNvSpPr/>
      </dsp:nvSpPr>
      <dsp:spPr>
        <a:xfrm>
          <a:off x="0" y="0"/>
          <a:ext cx="4267200" cy="805098"/>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Required </a:t>
          </a:r>
          <a:r>
            <a:rPr lang="en-US" sz="2000" b="0" kern="1200" dirty="0"/>
            <a:t>in most occupancies</a:t>
          </a:r>
        </a:p>
      </dsp:txBody>
      <dsp:txXfrm>
        <a:off x="39302" y="39302"/>
        <a:ext cx="4188596" cy="726494"/>
      </dsp:txXfrm>
    </dsp:sp>
    <dsp:sp modelId="{AE9C87CF-A571-4B76-9871-FB42739B2BE8}">
      <dsp:nvSpPr>
        <dsp:cNvPr id="0" name=""/>
        <dsp:cNvSpPr/>
      </dsp:nvSpPr>
      <dsp:spPr>
        <a:xfrm>
          <a:off x="0" y="1110174"/>
          <a:ext cx="4267200" cy="1406924"/>
        </a:xfrm>
        <a:prstGeom prst="roundRect">
          <a:avLst/>
        </a:prstGeom>
        <a:solidFill>
          <a:srgbClr val="1818B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Illuminated exit signs must be positioned </a:t>
          </a:r>
          <a:r>
            <a:rPr lang="en-US" sz="2000" b="0" kern="1200" dirty="0" smtClean="0"/>
            <a:t>so </a:t>
          </a:r>
          <a:r>
            <a:rPr lang="en-US" sz="2000" b="0" kern="1200" dirty="0"/>
            <a:t>no point in the exit access is more than 100 feet (30 m) from the nearest visible sign</a:t>
          </a:r>
        </a:p>
      </dsp:txBody>
      <dsp:txXfrm>
        <a:off x="68680" y="1178854"/>
        <a:ext cx="4129840" cy="1269564"/>
      </dsp:txXfrm>
    </dsp:sp>
    <dsp:sp modelId="{201D809A-B614-4E14-992A-C1BF188C144E}">
      <dsp:nvSpPr>
        <dsp:cNvPr id="0" name=""/>
        <dsp:cNvSpPr/>
      </dsp:nvSpPr>
      <dsp:spPr>
        <a:xfrm>
          <a:off x="0" y="2822175"/>
          <a:ext cx="4267200" cy="1406924"/>
        </a:xfrm>
        <a:prstGeom prst="roundRect">
          <a:avLst/>
        </a:prstGeom>
        <a:solidFill>
          <a:srgbClr val="1818B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L</a:t>
          </a:r>
          <a:r>
            <a:rPr lang="x-none" sz="2000" b="0" u="none" kern="1200" dirty="0"/>
            <a:t>etters on exit signs must be at least 6 inches (150 mm) high and the principal strokes of the letters at least ¾-inch (19 mm) wide</a:t>
          </a:r>
          <a:endParaRPr lang="en-US" sz="2000" b="0" u="none" kern="1200" dirty="0"/>
        </a:p>
      </dsp:txBody>
      <dsp:txXfrm>
        <a:off x="68680" y="2890855"/>
        <a:ext cx="4129840" cy="126956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70914-8F5B-4275-99FE-CC151BF7F844}">
      <dsp:nvSpPr>
        <dsp:cNvPr id="0" name=""/>
        <dsp:cNvSpPr/>
      </dsp:nvSpPr>
      <dsp:spPr>
        <a:xfrm>
          <a:off x="0" y="231749"/>
          <a:ext cx="3962400" cy="31941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x-none" sz="2400" b="0" u="none" kern="1200" dirty="0"/>
            <a:t>Wired exit signs must have an auxiliary power source — usually an internal battery – or a separate electrical circuit powered by an auxiliary power supply such as a generator</a:t>
          </a:r>
          <a:endParaRPr lang="en-US" sz="2400" b="0" u="none" kern="1200" dirty="0"/>
        </a:p>
      </dsp:txBody>
      <dsp:txXfrm>
        <a:off x="155923" y="387672"/>
        <a:ext cx="3650554" cy="288225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6886-DA9D-4E64-97AD-1848EEA360EA}">
      <dsp:nvSpPr>
        <dsp:cNvPr id="0" name=""/>
        <dsp:cNvSpPr/>
      </dsp:nvSpPr>
      <dsp:spPr>
        <a:xfrm>
          <a:off x="0" y="5537"/>
          <a:ext cx="5486400" cy="79852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smtClean="0"/>
            <a:t>P</a:t>
          </a:r>
          <a:r>
            <a:rPr lang="x-none" sz="2000" b="0" u="none" kern="1200" dirty="0" smtClean="0"/>
            <a:t>opular </a:t>
          </a:r>
          <a:r>
            <a:rPr lang="x-none" sz="2000" b="0" u="none" kern="1200" dirty="0"/>
            <a:t>in some jurisdictions and are required in some occupancy classifications</a:t>
          </a:r>
          <a:endParaRPr lang="en-US" sz="2000" b="0" kern="1200" dirty="0"/>
        </a:p>
      </dsp:txBody>
      <dsp:txXfrm>
        <a:off x="38981" y="44518"/>
        <a:ext cx="5408438" cy="720562"/>
      </dsp:txXfrm>
    </dsp:sp>
    <dsp:sp modelId="{98445DA8-2FF0-453D-A388-8097CFE0CE37}">
      <dsp:nvSpPr>
        <dsp:cNvPr id="0" name=""/>
        <dsp:cNvSpPr/>
      </dsp:nvSpPr>
      <dsp:spPr>
        <a:xfrm>
          <a:off x="0" y="904862"/>
          <a:ext cx="5486400" cy="798524"/>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Placed to allow occupants to identify </a:t>
          </a:r>
          <a:r>
            <a:rPr lang="en-US" sz="2000" b="0" kern="1200" dirty="0" smtClean="0"/>
            <a:t>location </a:t>
          </a:r>
          <a:r>
            <a:rPr lang="en-US" sz="2000" b="0" kern="1200" dirty="0"/>
            <a:t>of an exit as they crawl along a floor</a:t>
          </a:r>
        </a:p>
      </dsp:txBody>
      <dsp:txXfrm>
        <a:off x="38981" y="943843"/>
        <a:ext cx="5408438" cy="720562"/>
      </dsp:txXfrm>
    </dsp:sp>
    <dsp:sp modelId="{C3D88AB4-789E-413C-A182-45804DAB3085}">
      <dsp:nvSpPr>
        <dsp:cNvPr id="0" name=""/>
        <dsp:cNvSpPr/>
      </dsp:nvSpPr>
      <dsp:spPr>
        <a:xfrm>
          <a:off x="0" y="1804187"/>
          <a:ext cx="5486400" cy="798524"/>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Floor-level signs </a:t>
          </a:r>
          <a:r>
            <a:rPr lang="en-US" sz="2000" b="0" kern="1200" dirty="0" smtClean="0"/>
            <a:t>used </a:t>
          </a:r>
          <a:r>
            <a:rPr lang="en-US" sz="2000" b="0" kern="1200" dirty="0"/>
            <a:t>in addition to standard ceiling-level signs; </a:t>
          </a:r>
          <a:r>
            <a:rPr lang="en-US" sz="2000" b="0" kern="1200" dirty="0" smtClean="0"/>
            <a:t>not </a:t>
          </a:r>
          <a:r>
            <a:rPr lang="en-US" sz="2000" b="0" kern="1200" dirty="0"/>
            <a:t>a substitute</a:t>
          </a:r>
        </a:p>
      </dsp:txBody>
      <dsp:txXfrm>
        <a:off x="38981" y="1843168"/>
        <a:ext cx="5408438" cy="720562"/>
      </dsp:txXfrm>
    </dsp:sp>
    <dsp:sp modelId="{9503F94F-9C44-4917-9622-6D506F826DC4}">
      <dsp:nvSpPr>
        <dsp:cNvPr id="0" name=""/>
        <dsp:cNvSpPr/>
      </dsp:nvSpPr>
      <dsp:spPr>
        <a:xfrm>
          <a:off x="0" y="2703512"/>
          <a:ext cx="5486400" cy="798524"/>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NFPA® Life Safety Code® and other model codes </a:t>
          </a:r>
          <a:r>
            <a:rPr lang="en-US" sz="2000" b="0" u="none" kern="1200" dirty="0"/>
            <a:t>include location specifics</a:t>
          </a:r>
          <a:endParaRPr lang="en-US" sz="2000" b="0" kern="1200" dirty="0"/>
        </a:p>
      </dsp:txBody>
      <dsp:txXfrm>
        <a:off x="38981" y="2742493"/>
        <a:ext cx="5408438" cy="720562"/>
      </dsp:txXfrm>
    </dsp:sp>
    <dsp:sp modelId="{104C980C-6E5F-4AA0-B6DA-4397557126A9}">
      <dsp:nvSpPr>
        <dsp:cNvPr id="0" name=""/>
        <dsp:cNvSpPr/>
      </dsp:nvSpPr>
      <dsp:spPr>
        <a:xfrm>
          <a:off x="0" y="3602837"/>
          <a:ext cx="5486400" cy="798524"/>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R</a:t>
          </a:r>
          <a:r>
            <a:rPr lang="x-none" sz="2000" b="0" u="none" kern="1200" dirty="0"/>
            <a:t>equirements for illumination and character size are the same </a:t>
          </a:r>
          <a:r>
            <a:rPr lang="x-none" sz="2000" b="0" u="none" kern="1200" dirty="0" smtClean="0"/>
            <a:t>as </a:t>
          </a:r>
          <a:r>
            <a:rPr lang="x-none" sz="2000" b="0" u="none" kern="1200" dirty="0"/>
            <a:t>other exit signs</a:t>
          </a:r>
          <a:endParaRPr lang="en-US" sz="2000" b="0" u="none" kern="1200" dirty="0"/>
        </a:p>
      </dsp:txBody>
      <dsp:txXfrm>
        <a:off x="38981" y="3641818"/>
        <a:ext cx="5408438" cy="72056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6F9FA-9289-4E6D-AFC1-1BA36A7ED846}">
      <dsp:nvSpPr>
        <dsp:cNvPr id="0" name=""/>
        <dsp:cNvSpPr/>
      </dsp:nvSpPr>
      <dsp:spPr>
        <a:xfrm>
          <a:off x="0" y="346397"/>
          <a:ext cx="4724399" cy="2772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AEEE9EA-854B-441E-A1C7-0925C5A4FBE7}">
      <dsp:nvSpPr>
        <dsp:cNvPr id="0" name=""/>
        <dsp:cNvSpPr/>
      </dsp:nvSpPr>
      <dsp:spPr>
        <a:xfrm>
          <a:off x="229760" y="2882"/>
          <a:ext cx="4493116" cy="505874"/>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u="none" kern="1200" dirty="0"/>
            <a:t>C</a:t>
          </a:r>
          <a:r>
            <a:rPr lang="x-none" sz="1800" b="0" u="none" kern="1200" dirty="0"/>
            <a:t>an originate from</a:t>
          </a:r>
          <a:r>
            <a:rPr lang="en-US" sz="1800" b="0" u="none" kern="1200" dirty="0"/>
            <a:t> b</a:t>
          </a:r>
          <a:r>
            <a:rPr lang="en-US" sz="1800" b="0" kern="1200" dirty="0"/>
            <a:t>atteries, generator</a:t>
          </a:r>
        </a:p>
      </dsp:txBody>
      <dsp:txXfrm>
        <a:off x="254455" y="27577"/>
        <a:ext cx="4443726" cy="456484"/>
      </dsp:txXfrm>
    </dsp:sp>
    <dsp:sp modelId="{1806F543-1B83-438D-A231-85ACAFFF844E}">
      <dsp:nvSpPr>
        <dsp:cNvPr id="0" name=""/>
        <dsp:cNvSpPr/>
      </dsp:nvSpPr>
      <dsp:spPr>
        <a:xfrm>
          <a:off x="0" y="845357"/>
          <a:ext cx="4724399" cy="1940400"/>
        </a:xfrm>
        <a:prstGeom prst="rect">
          <a:avLst/>
        </a:prstGeom>
        <a:solidFill>
          <a:schemeClr val="lt1">
            <a:alpha val="90000"/>
            <a:hueOff val="0"/>
            <a:satOff val="0"/>
            <a:lumOff val="0"/>
            <a:alphaOff val="0"/>
          </a:schemeClr>
        </a:solidFill>
        <a:ln w="9525" cap="flat" cmpd="sng" algn="ctr">
          <a:solidFill>
            <a:schemeClr val="accent2">
              <a:shade val="80000"/>
              <a:hueOff val="0"/>
              <a:satOff val="-5541"/>
              <a:lumOff val="1422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229108"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u="none" kern="1200" dirty="0"/>
            <a:t>Used to</a:t>
          </a:r>
          <a:r>
            <a:rPr lang="x-none" sz="1800" b="0" u="none" kern="1200" dirty="0"/>
            <a:t> power emergency lighting and exit signs</a:t>
          </a:r>
          <a:endParaRPr lang="en-US" sz="1800" b="0" u="none" kern="1200" dirty="0"/>
        </a:p>
        <a:p>
          <a:pPr marL="171450" lvl="1" indent="-171450" algn="l" defTabSz="800100">
            <a:lnSpc>
              <a:spcPct val="90000"/>
            </a:lnSpc>
            <a:spcBef>
              <a:spcPct val="0"/>
            </a:spcBef>
            <a:spcAft>
              <a:spcPct val="15000"/>
            </a:spcAft>
            <a:buChar char="••"/>
          </a:pPr>
          <a:r>
            <a:rPr lang="en-US" sz="1800" b="0" u="none" kern="1200" dirty="0"/>
            <a:t>C</a:t>
          </a:r>
          <a:r>
            <a:rPr lang="x-none" sz="1800" b="0" u="none" kern="1200" dirty="0"/>
            <a:t>onnected to </a:t>
          </a:r>
          <a:r>
            <a:rPr lang="x-none" sz="1800" b="0" u="none" kern="1200" dirty="0" smtClean="0"/>
            <a:t>building’s </a:t>
          </a:r>
          <a:r>
            <a:rPr lang="x-none" sz="1800" b="0" u="none" kern="1200" dirty="0"/>
            <a:t>electrical system </a:t>
          </a:r>
          <a:r>
            <a:rPr lang="x-none" sz="1800" b="0" u="none" kern="1200" dirty="0" smtClean="0"/>
            <a:t>by</a:t>
          </a:r>
          <a:r>
            <a:rPr lang="en-US" sz="1800" b="0" u="none" kern="1200" dirty="0" smtClean="0"/>
            <a:t> </a:t>
          </a:r>
          <a:r>
            <a:rPr lang="x-none" sz="1800" b="0" u="none" kern="1200" dirty="0" smtClean="0"/>
            <a:t>switchover </a:t>
          </a:r>
          <a:r>
            <a:rPr lang="x-none" sz="1800" b="0" u="none" kern="1200" dirty="0"/>
            <a:t>device</a:t>
          </a:r>
          <a:endParaRPr lang="en-US" sz="1800" b="0" u="none" kern="1200" dirty="0"/>
        </a:p>
        <a:p>
          <a:pPr marL="171450" lvl="1" indent="-171450" algn="l" defTabSz="800100">
            <a:lnSpc>
              <a:spcPct val="90000"/>
            </a:lnSpc>
            <a:spcBef>
              <a:spcPct val="0"/>
            </a:spcBef>
            <a:spcAft>
              <a:spcPct val="15000"/>
            </a:spcAft>
            <a:buChar char="••"/>
          </a:pPr>
          <a:r>
            <a:rPr lang="en-US" sz="1800" b="0" kern="1200" dirty="0"/>
            <a:t>Natural gas, LPG, or diesel fuel may be used</a:t>
          </a:r>
          <a:endParaRPr lang="en-US" sz="1800" b="0" u="none" kern="1200" dirty="0"/>
        </a:p>
      </dsp:txBody>
      <dsp:txXfrm>
        <a:off x="0" y="845357"/>
        <a:ext cx="4724399" cy="1940400"/>
      </dsp:txXfrm>
    </dsp:sp>
    <dsp:sp modelId="{E7DFB83E-C5B0-4CC2-B4EC-010F79A8A2F5}">
      <dsp:nvSpPr>
        <dsp:cNvPr id="0" name=""/>
        <dsp:cNvSpPr/>
      </dsp:nvSpPr>
      <dsp:spPr>
        <a:xfrm>
          <a:off x="229760" y="682997"/>
          <a:ext cx="4493116" cy="32472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u="none" kern="1200" dirty="0"/>
            <a:t>G</a:t>
          </a:r>
          <a:r>
            <a:rPr lang="x-none" sz="1800" b="0" u="none" kern="1200" dirty="0"/>
            <a:t>enerator</a:t>
          </a:r>
          <a:endParaRPr lang="en-US" sz="1800" b="0" u="none" kern="1200" dirty="0"/>
        </a:p>
      </dsp:txBody>
      <dsp:txXfrm>
        <a:off x="245612" y="698849"/>
        <a:ext cx="4461412" cy="293016"/>
      </dsp:txXfrm>
    </dsp:sp>
    <dsp:sp modelId="{4088A90E-1A2F-4476-9E2C-FF38FA34DFE5}">
      <dsp:nvSpPr>
        <dsp:cNvPr id="0" name=""/>
        <dsp:cNvSpPr/>
      </dsp:nvSpPr>
      <dsp:spPr>
        <a:xfrm>
          <a:off x="0" y="3007517"/>
          <a:ext cx="4724399" cy="16632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66666" tIns="229108" rIns="366666"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Codes require </a:t>
          </a:r>
          <a:r>
            <a:rPr lang="en-US" sz="1800" b="0" kern="1200" dirty="0" smtClean="0"/>
            <a:t>monthly </a:t>
          </a:r>
          <a:r>
            <a:rPr lang="en-US" sz="1800" b="0" kern="1200" dirty="0"/>
            <a:t>and annual test of the system</a:t>
          </a:r>
        </a:p>
        <a:p>
          <a:pPr marL="171450" lvl="1" indent="-171450" algn="l" defTabSz="800100">
            <a:lnSpc>
              <a:spcPct val="90000"/>
            </a:lnSpc>
            <a:spcBef>
              <a:spcPct val="0"/>
            </a:spcBef>
            <a:spcAft>
              <a:spcPct val="15000"/>
            </a:spcAft>
            <a:buChar char="••"/>
          </a:pPr>
          <a:r>
            <a:rPr lang="en-US" sz="1800" b="0" kern="1200" dirty="0"/>
            <a:t>Review </a:t>
          </a:r>
          <a:r>
            <a:rPr lang="en-US" sz="1800" b="0" kern="1200" dirty="0" smtClean="0"/>
            <a:t>documentation </a:t>
          </a:r>
          <a:r>
            <a:rPr lang="en-US" sz="1800" b="0" kern="1200" dirty="0"/>
            <a:t>to verify that </a:t>
          </a:r>
          <a:r>
            <a:rPr lang="en-US" sz="1800" b="0" kern="1200" dirty="0" smtClean="0"/>
            <a:t>tests </a:t>
          </a:r>
          <a:r>
            <a:rPr lang="en-US" sz="1800" b="0" kern="1200" dirty="0"/>
            <a:t>have been conducted as specified</a:t>
          </a:r>
        </a:p>
      </dsp:txBody>
      <dsp:txXfrm>
        <a:off x="0" y="3007517"/>
        <a:ext cx="4724399" cy="1663200"/>
      </dsp:txXfrm>
    </dsp:sp>
    <dsp:sp modelId="{2663F236-EE77-4238-BDA7-67B66CBAC8B3}">
      <dsp:nvSpPr>
        <dsp:cNvPr id="0" name=""/>
        <dsp:cNvSpPr/>
      </dsp:nvSpPr>
      <dsp:spPr>
        <a:xfrm>
          <a:off x="229760" y="2845157"/>
          <a:ext cx="4493116" cy="32472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5000" tIns="0" rIns="125000" bIns="0" numCol="1" spcCol="1270" anchor="ctr" anchorCtr="0">
          <a:noAutofit/>
        </a:bodyPr>
        <a:lstStyle/>
        <a:p>
          <a:pPr lvl="0" algn="l" defTabSz="800100">
            <a:lnSpc>
              <a:spcPct val="90000"/>
            </a:lnSpc>
            <a:spcBef>
              <a:spcPct val="0"/>
            </a:spcBef>
            <a:spcAft>
              <a:spcPct val="35000"/>
            </a:spcAft>
          </a:pPr>
          <a:r>
            <a:rPr lang="en-US" sz="1800" b="0" u="none" kern="1200" dirty="0"/>
            <a:t>Test procedures</a:t>
          </a:r>
        </a:p>
      </dsp:txBody>
      <dsp:txXfrm>
        <a:off x="245612" y="2861009"/>
        <a:ext cx="4461412" cy="293016"/>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A72E5-E349-453F-8650-B72F2B9D647C}">
      <dsp:nvSpPr>
        <dsp:cNvPr id="0" name=""/>
        <dsp:cNvSpPr/>
      </dsp:nvSpPr>
      <dsp:spPr>
        <a:xfrm>
          <a:off x="948" y="833028"/>
          <a:ext cx="3700239" cy="2220143"/>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C</a:t>
          </a:r>
          <a:r>
            <a:rPr lang="x-none" sz="2400" b="0" u="none" kern="1200" dirty="0"/>
            <a:t>odes provide an accepted way to determine how many people can safely exit a structure during an emergency</a:t>
          </a:r>
          <a:endParaRPr lang="en-US" sz="2400" b="0" kern="1200" dirty="0"/>
        </a:p>
      </dsp:txBody>
      <dsp:txXfrm>
        <a:off x="948" y="833028"/>
        <a:ext cx="3700239" cy="2220143"/>
      </dsp:txXfrm>
    </dsp:sp>
    <dsp:sp modelId="{36D981EF-99C8-4A11-8105-B870601ED0B3}">
      <dsp:nvSpPr>
        <dsp:cNvPr id="0" name=""/>
        <dsp:cNvSpPr/>
      </dsp:nvSpPr>
      <dsp:spPr>
        <a:xfrm>
          <a:off x="4071211" y="833028"/>
          <a:ext cx="3700239" cy="2220143"/>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u="none" kern="1200" dirty="0"/>
            <a:t>M</a:t>
          </a:r>
          <a:r>
            <a:rPr lang="x-none" sz="2400" b="0" u="none" kern="1200" dirty="0"/>
            <a:t>eans of egress cannot function effectively when the total occupant load has been exceeded</a:t>
          </a:r>
          <a:endParaRPr lang="en-US" sz="2400" b="0" u="none" kern="1200" dirty="0"/>
        </a:p>
      </dsp:txBody>
      <dsp:txXfrm>
        <a:off x="4071211" y="833028"/>
        <a:ext cx="3700239" cy="22201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69090-5888-4E5F-9271-7B94BD5D588C}">
      <dsp:nvSpPr>
        <dsp:cNvPr id="0" name=""/>
        <dsp:cNvSpPr/>
      </dsp:nvSpPr>
      <dsp:spPr>
        <a:xfrm>
          <a:off x="0" y="592931"/>
          <a:ext cx="2428875" cy="1457324"/>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Active fire protection</a:t>
          </a:r>
        </a:p>
      </dsp:txBody>
      <dsp:txXfrm>
        <a:off x="0" y="592931"/>
        <a:ext cx="2428875" cy="1457324"/>
      </dsp:txXfrm>
    </dsp:sp>
    <dsp:sp modelId="{841519A7-CF3D-423C-AD55-D68C49B2624E}">
      <dsp:nvSpPr>
        <dsp:cNvPr id="0" name=""/>
        <dsp:cNvSpPr/>
      </dsp:nvSpPr>
      <dsp:spPr>
        <a:xfrm>
          <a:off x="2671762" y="592931"/>
          <a:ext cx="2428875" cy="1457324"/>
        </a:xfrm>
        <a:prstGeom prst="rect">
          <a:avLst/>
        </a:prstGeom>
        <a:gradFill rotWithShape="0">
          <a:gsLst>
            <a:gs pos="0">
              <a:schemeClr val="accent2">
                <a:shade val="80000"/>
                <a:hueOff val="0"/>
                <a:satOff val="-2216"/>
                <a:lumOff val="5690"/>
                <a:alphaOff val="0"/>
                <a:shade val="51000"/>
                <a:satMod val="130000"/>
              </a:schemeClr>
            </a:gs>
            <a:gs pos="80000">
              <a:schemeClr val="accent2">
                <a:shade val="80000"/>
                <a:hueOff val="0"/>
                <a:satOff val="-2216"/>
                <a:lumOff val="5690"/>
                <a:alphaOff val="0"/>
                <a:shade val="93000"/>
                <a:satMod val="130000"/>
              </a:schemeClr>
            </a:gs>
            <a:gs pos="100000">
              <a:schemeClr val="accent2">
                <a:shade val="80000"/>
                <a:hueOff val="0"/>
                <a:satOff val="-2216"/>
                <a:lumOff val="56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Passive fire protection</a:t>
          </a:r>
        </a:p>
      </dsp:txBody>
      <dsp:txXfrm>
        <a:off x="2671762" y="592931"/>
        <a:ext cx="2428875" cy="1457324"/>
      </dsp:txXfrm>
    </dsp:sp>
    <dsp:sp modelId="{74C6E7F4-EC1C-4CC8-9FED-CC11BC86C34A}">
      <dsp:nvSpPr>
        <dsp:cNvPr id="0" name=""/>
        <dsp:cNvSpPr/>
      </dsp:nvSpPr>
      <dsp:spPr>
        <a:xfrm>
          <a:off x="5343525" y="592931"/>
          <a:ext cx="2428875" cy="1457324"/>
        </a:xfrm>
        <a:prstGeom prst="rect">
          <a:avLst/>
        </a:prstGeom>
        <a:gradFill rotWithShape="0">
          <a:gsLst>
            <a:gs pos="0">
              <a:schemeClr val="accent2">
                <a:shade val="80000"/>
                <a:hueOff val="0"/>
                <a:satOff val="-4432"/>
                <a:lumOff val="11380"/>
                <a:alphaOff val="0"/>
                <a:shade val="51000"/>
                <a:satMod val="130000"/>
              </a:schemeClr>
            </a:gs>
            <a:gs pos="80000">
              <a:schemeClr val="accent2">
                <a:shade val="80000"/>
                <a:hueOff val="0"/>
                <a:satOff val="-4432"/>
                <a:lumOff val="11380"/>
                <a:alphaOff val="0"/>
                <a:shade val="93000"/>
                <a:satMod val="130000"/>
              </a:schemeClr>
            </a:gs>
            <a:gs pos="100000">
              <a:schemeClr val="accent2">
                <a:shade val="80000"/>
                <a:hueOff val="0"/>
                <a:satOff val="-4432"/>
                <a:lumOff val="1138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Exit signs</a:t>
          </a:r>
        </a:p>
      </dsp:txBody>
      <dsp:txXfrm>
        <a:off x="5343525" y="592931"/>
        <a:ext cx="2428875" cy="1457324"/>
      </dsp:txXfrm>
    </dsp:sp>
    <dsp:sp modelId="{389DC76C-38CC-4B58-B11B-F265798ACC74}">
      <dsp:nvSpPr>
        <dsp:cNvPr id="0" name=""/>
        <dsp:cNvSpPr/>
      </dsp:nvSpPr>
      <dsp:spPr>
        <a:xfrm>
          <a:off x="0" y="2293143"/>
          <a:ext cx="2428875" cy="1457324"/>
        </a:xfrm>
        <a:prstGeom prst="rect">
          <a:avLst/>
        </a:prstGeom>
        <a:gradFill rotWithShape="0">
          <a:gsLst>
            <a:gs pos="0">
              <a:schemeClr val="accent2">
                <a:shade val="80000"/>
                <a:hueOff val="0"/>
                <a:satOff val="-6649"/>
                <a:lumOff val="17069"/>
                <a:alphaOff val="0"/>
                <a:shade val="51000"/>
                <a:satMod val="130000"/>
              </a:schemeClr>
            </a:gs>
            <a:gs pos="80000">
              <a:schemeClr val="accent2">
                <a:shade val="80000"/>
                <a:hueOff val="0"/>
                <a:satOff val="-6649"/>
                <a:lumOff val="17069"/>
                <a:alphaOff val="0"/>
                <a:shade val="93000"/>
                <a:satMod val="130000"/>
              </a:schemeClr>
            </a:gs>
            <a:gs pos="100000">
              <a:schemeClr val="accent2">
                <a:shade val="80000"/>
                <a:hueOff val="0"/>
                <a:satOff val="-6649"/>
                <a:lumOff val="1706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Exit illumination</a:t>
          </a:r>
        </a:p>
      </dsp:txBody>
      <dsp:txXfrm>
        <a:off x="0" y="2293143"/>
        <a:ext cx="2428875" cy="1457324"/>
      </dsp:txXfrm>
    </dsp:sp>
    <dsp:sp modelId="{F5500582-0D68-48C6-8EFF-FE1822C81DB7}">
      <dsp:nvSpPr>
        <dsp:cNvPr id="0" name=""/>
        <dsp:cNvSpPr/>
      </dsp:nvSpPr>
      <dsp:spPr>
        <a:xfrm>
          <a:off x="2671762" y="2293143"/>
          <a:ext cx="2428875" cy="1457324"/>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Door hardware</a:t>
          </a:r>
        </a:p>
      </dsp:txBody>
      <dsp:txXfrm>
        <a:off x="2671762" y="2293143"/>
        <a:ext cx="2428875" cy="1457324"/>
      </dsp:txXfrm>
    </dsp:sp>
    <dsp:sp modelId="{20EB9904-2334-43C8-8B52-5FD8C8839B84}">
      <dsp:nvSpPr>
        <dsp:cNvPr id="0" name=""/>
        <dsp:cNvSpPr/>
      </dsp:nvSpPr>
      <dsp:spPr>
        <a:xfrm>
          <a:off x="5343525" y="2293143"/>
          <a:ext cx="2428875" cy="1457324"/>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t>Handrails</a:t>
          </a:r>
        </a:p>
      </dsp:txBody>
      <dsp:txXfrm>
        <a:off x="5343525" y="2293143"/>
        <a:ext cx="2428875" cy="145732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E3929-E6B3-49A4-94C0-0F098F8FCC30}">
      <dsp:nvSpPr>
        <dsp:cNvPr id="0" name=""/>
        <dsp:cNvSpPr/>
      </dsp:nvSpPr>
      <dsp:spPr>
        <a:xfrm>
          <a:off x="0" y="390"/>
          <a:ext cx="4495800" cy="1075097"/>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Total </a:t>
          </a:r>
          <a:r>
            <a:rPr lang="en-US" sz="2000" b="0" kern="1200" dirty="0"/>
            <a:t>number of persons for which the means of egress of a building or portion thereof is designed</a:t>
          </a:r>
        </a:p>
      </dsp:txBody>
      <dsp:txXfrm>
        <a:off x="52482" y="52872"/>
        <a:ext cx="4390836" cy="970133"/>
      </dsp:txXfrm>
    </dsp:sp>
    <dsp:sp modelId="{BE875BDC-5316-42F8-A5BF-3971D25D80E9}">
      <dsp:nvSpPr>
        <dsp:cNvPr id="0" name=""/>
        <dsp:cNvSpPr/>
      </dsp:nvSpPr>
      <dsp:spPr>
        <a:xfrm>
          <a:off x="0" y="1089564"/>
          <a:ext cx="4495800" cy="1075097"/>
        </a:xfrm>
        <a:prstGeom prst="round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Occupant load is established during </a:t>
          </a:r>
          <a:r>
            <a:rPr lang="en-US" sz="2000" b="0" kern="1200" dirty="0" smtClean="0"/>
            <a:t>plans </a:t>
          </a:r>
          <a:r>
            <a:rPr lang="en-US" sz="2000" b="0" kern="1200" dirty="0"/>
            <a:t>review process</a:t>
          </a:r>
        </a:p>
      </dsp:txBody>
      <dsp:txXfrm>
        <a:off x="52482" y="1142046"/>
        <a:ext cx="4390836" cy="970133"/>
      </dsp:txXfrm>
    </dsp:sp>
    <dsp:sp modelId="{61F85D95-9D93-46B3-A2AD-C50B8FD653C0}">
      <dsp:nvSpPr>
        <dsp:cNvPr id="0" name=""/>
        <dsp:cNvSpPr/>
      </dsp:nvSpPr>
      <dsp:spPr>
        <a:xfrm>
          <a:off x="0" y="2178738"/>
          <a:ext cx="4495800" cy="1075097"/>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smtClean="0"/>
            <a:t>Design </a:t>
          </a:r>
          <a:r>
            <a:rPr lang="en-US" sz="2000" b="0" kern="1200" dirty="0"/>
            <a:t>professional typically calculates the proposed occupant load</a:t>
          </a:r>
        </a:p>
      </dsp:txBody>
      <dsp:txXfrm>
        <a:off x="52482" y="2231220"/>
        <a:ext cx="4390836" cy="970133"/>
      </dsp:txXfrm>
    </dsp:sp>
    <dsp:sp modelId="{59AC6B45-A77F-42B8-B2C6-55102F61A0C0}">
      <dsp:nvSpPr>
        <dsp:cNvPr id="0" name=""/>
        <dsp:cNvSpPr/>
      </dsp:nvSpPr>
      <dsp:spPr>
        <a:xfrm>
          <a:off x="0" y="3267912"/>
          <a:ext cx="4495800" cy="1075097"/>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Plans examiner verifies the calculations</a:t>
          </a:r>
        </a:p>
      </dsp:txBody>
      <dsp:txXfrm>
        <a:off x="52482" y="3320394"/>
        <a:ext cx="4390836" cy="970133"/>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EE62-CE59-4021-89D3-2685CA622149}">
      <dsp:nvSpPr>
        <dsp:cNvPr id="0" name=""/>
        <dsp:cNvSpPr/>
      </dsp:nvSpPr>
      <dsp:spPr>
        <a:xfrm>
          <a:off x="0" y="24524"/>
          <a:ext cx="7772400" cy="789750"/>
        </a:xfrm>
        <a:prstGeom prst="roundRect">
          <a:avLst/>
        </a:prstGeom>
        <a:gradFill rotWithShape="0">
          <a:gsLst>
            <a:gs pos="0">
              <a:schemeClr val="accent2">
                <a:shade val="80000"/>
                <a:hueOff val="0"/>
                <a:satOff val="0"/>
                <a:lumOff val="0"/>
                <a:alphaOff val="0"/>
                <a:tint val="50000"/>
                <a:satMod val="300000"/>
              </a:schemeClr>
            </a:gs>
            <a:gs pos="35000">
              <a:schemeClr val="accent2">
                <a:shade val="80000"/>
                <a:hueOff val="0"/>
                <a:satOff val="0"/>
                <a:lumOff val="0"/>
                <a:alphaOff val="0"/>
                <a:tint val="37000"/>
                <a:satMod val="300000"/>
              </a:schemeClr>
            </a:gs>
            <a:gs pos="100000">
              <a:schemeClr val="accent2">
                <a:shade val="8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All inspectors should be familiar with the methods for completing these calculations</a:t>
          </a:r>
          <a:endParaRPr lang="en-US" sz="2000" b="0" kern="1200" dirty="0"/>
        </a:p>
      </dsp:txBody>
      <dsp:txXfrm>
        <a:off x="38552" y="63076"/>
        <a:ext cx="7695296" cy="712646"/>
      </dsp:txXfrm>
    </dsp:sp>
    <dsp:sp modelId="{F7B68507-92AE-432C-9C56-2BF9348DB9F5}">
      <dsp:nvSpPr>
        <dsp:cNvPr id="0" name=""/>
        <dsp:cNvSpPr/>
      </dsp:nvSpPr>
      <dsp:spPr>
        <a:xfrm>
          <a:off x="0" y="900674"/>
          <a:ext cx="7772400" cy="789750"/>
        </a:xfrm>
        <a:prstGeom prst="roundRect">
          <a:avLst/>
        </a:prstGeom>
        <a:gradFill rotWithShape="0">
          <a:gsLst>
            <a:gs pos="0">
              <a:schemeClr val="accent2">
                <a:shade val="80000"/>
                <a:hueOff val="0"/>
                <a:satOff val="-2770"/>
                <a:lumOff val="7112"/>
                <a:alphaOff val="0"/>
                <a:tint val="50000"/>
                <a:satMod val="300000"/>
              </a:schemeClr>
            </a:gs>
            <a:gs pos="35000">
              <a:schemeClr val="accent2">
                <a:shade val="80000"/>
                <a:hueOff val="0"/>
                <a:satOff val="-2770"/>
                <a:lumOff val="7112"/>
                <a:alphaOff val="0"/>
                <a:tint val="37000"/>
                <a:satMod val="300000"/>
              </a:schemeClr>
            </a:gs>
            <a:gs pos="100000">
              <a:schemeClr val="accent2">
                <a:shade val="80000"/>
                <a:hueOff val="0"/>
                <a:satOff val="-2770"/>
                <a:lumOff val="711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In particular, they must be able to verify a new occupant load when a structure changes occupancy classification</a:t>
          </a:r>
          <a:endParaRPr lang="en-US" sz="2000" b="0" u="none" kern="1200" dirty="0"/>
        </a:p>
      </dsp:txBody>
      <dsp:txXfrm>
        <a:off x="38552" y="939226"/>
        <a:ext cx="7695296" cy="712646"/>
      </dsp:txXfrm>
    </dsp:sp>
    <dsp:sp modelId="{CB125C53-FFD1-4FAA-9316-48BC47EC6A93}">
      <dsp:nvSpPr>
        <dsp:cNvPr id="0" name=""/>
        <dsp:cNvSpPr/>
      </dsp:nvSpPr>
      <dsp:spPr>
        <a:xfrm>
          <a:off x="0" y="1776825"/>
          <a:ext cx="7772400" cy="789750"/>
        </a:xfrm>
        <a:prstGeom prst="roundRect">
          <a:avLst/>
        </a:prstGeom>
        <a:gradFill rotWithShape="0">
          <a:gsLst>
            <a:gs pos="0">
              <a:schemeClr val="accent2">
                <a:shade val="80000"/>
                <a:hueOff val="0"/>
                <a:satOff val="-5541"/>
                <a:lumOff val="14224"/>
                <a:alphaOff val="0"/>
                <a:tint val="50000"/>
                <a:satMod val="300000"/>
              </a:schemeClr>
            </a:gs>
            <a:gs pos="35000">
              <a:schemeClr val="accent2">
                <a:shade val="80000"/>
                <a:hueOff val="0"/>
                <a:satOff val="-5541"/>
                <a:lumOff val="14224"/>
                <a:alphaOff val="0"/>
                <a:tint val="37000"/>
                <a:satMod val="300000"/>
              </a:schemeClr>
            </a:gs>
            <a:gs pos="100000">
              <a:schemeClr val="accent2">
                <a:shade val="80000"/>
                <a:hueOff val="0"/>
                <a:satOff val="-5541"/>
                <a:lumOff val="142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Verify that the occupant load for a given location is still correct and posted</a:t>
          </a:r>
          <a:endParaRPr lang="en-US" sz="2000" b="0" u="none" kern="1200" dirty="0"/>
        </a:p>
      </dsp:txBody>
      <dsp:txXfrm>
        <a:off x="38552" y="1815377"/>
        <a:ext cx="7695296" cy="712646"/>
      </dsp:txXfrm>
    </dsp:sp>
    <dsp:sp modelId="{8B54D46B-129B-4F05-BF57-579CAC4E0F72}">
      <dsp:nvSpPr>
        <dsp:cNvPr id="0" name=""/>
        <dsp:cNvSpPr/>
      </dsp:nvSpPr>
      <dsp:spPr>
        <a:xfrm>
          <a:off x="0" y="2652974"/>
          <a:ext cx="7772400" cy="789750"/>
        </a:xfrm>
        <a:prstGeom prst="roundRect">
          <a:avLst/>
        </a:prstGeom>
        <a:gradFill rotWithShape="0">
          <a:gsLst>
            <a:gs pos="0">
              <a:schemeClr val="accent2">
                <a:shade val="80000"/>
                <a:hueOff val="0"/>
                <a:satOff val="-8311"/>
                <a:lumOff val="21337"/>
                <a:alphaOff val="0"/>
                <a:tint val="50000"/>
                <a:satMod val="300000"/>
              </a:schemeClr>
            </a:gs>
            <a:gs pos="35000">
              <a:schemeClr val="accent2">
                <a:shade val="80000"/>
                <a:hueOff val="0"/>
                <a:satOff val="-8311"/>
                <a:lumOff val="21337"/>
                <a:alphaOff val="0"/>
                <a:tint val="37000"/>
                <a:satMod val="300000"/>
              </a:schemeClr>
            </a:gs>
            <a:gs pos="100000">
              <a:schemeClr val="accent2">
                <a:shade val="80000"/>
                <a:hueOff val="0"/>
                <a:satOff val="-8311"/>
                <a:lumOff val="2133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Any increase in occupant load must be supported by building design</a:t>
          </a:r>
          <a:r>
            <a:rPr lang="en-US" sz="2000" b="0" u="none" kern="1200" dirty="0"/>
            <a:t>; </a:t>
          </a:r>
          <a:r>
            <a:rPr lang="x-none" sz="2000" b="0" u="none" kern="1200" dirty="0"/>
            <a:t>verification that the means of egress is sufficient</a:t>
          </a:r>
          <a:endParaRPr lang="en-US" sz="2000" b="0" u="none" kern="1200" dirty="0"/>
        </a:p>
      </dsp:txBody>
      <dsp:txXfrm>
        <a:off x="38552" y="2691526"/>
        <a:ext cx="7695296" cy="712646"/>
      </dsp:txXfrm>
    </dsp:sp>
    <dsp:sp modelId="{1F4BFE4E-EFF3-439E-BE65-C62A9F095F79}">
      <dsp:nvSpPr>
        <dsp:cNvPr id="0" name=""/>
        <dsp:cNvSpPr/>
      </dsp:nvSpPr>
      <dsp:spPr>
        <a:xfrm>
          <a:off x="0" y="3529125"/>
          <a:ext cx="7772400" cy="789750"/>
        </a:xfrm>
        <a:prstGeom prst="roundRect">
          <a:avLst/>
        </a:prstGeom>
        <a:gradFill rotWithShape="0">
          <a:gsLst>
            <a:gs pos="0">
              <a:schemeClr val="accent2">
                <a:shade val="80000"/>
                <a:hueOff val="0"/>
                <a:satOff val="-11081"/>
                <a:lumOff val="28449"/>
                <a:alphaOff val="0"/>
                <a:tint val="50000"/>
                <a:satMod val="300000"/>
              </a:schemeClr>
            </a:gs>
            <a:gs pos="35000">
              <a:schemeClr val="accent2">
                <a:shade val="80000"/>
                <a:hueOff val="0"/>
                <a:satOff val="-11081"/>
                <a:lumOff val="28449"/>
                <a:alphaOff val="0"/>
                <a:tint val="37000"/>
                <a:satMod val="300000"/>
              </a:schemeClr>
            </a:gs>
            <a:gs pos="100000">
              <a:schemeClr val="accent2">
                <a:shade val="80000"/>
                <a:hueOff val="0"/>
                <a:satOff val="-11081"/>
                <a:lumOff val="2844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Because each occupancy classification is different, any change in occupancy may also change exit requirements</a:t>
          </a:r>
          <a:endParaRPr lang="en-US" sz="2000" b="0" u="none" kern="1200" dirty="0"/>
        </a:p>
      </dsp:txBody>
      <dsp:txXfrm>
        <a:off x="38552" y="3567677"/>
        <a:ext cx="7695296" cy="712646"/>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BEE62-CE59-4021-89D3-2685CA622149}">
      <dsp:nvSpPr>
        <dsp:cNvPr id="0" name=""/>
        <dsp:cNvSpPr/>
      </dsp:nvSpPr>
      <dsp:spPr>
        <a:xfrm>
          <a:off x="0" y="40380"/>
          <a:ext cx="7620000" cy="78624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Minimum width of each means of egress</a:t>
          </a:r>
        </a:p>
      </dsp:txBody>
      <dsp:txXfrm>
        <a:off x="38381" y="78761"/>
        <a:ext cx="7543238" cy="709478"/>
      </dsp:txXfrm>
    </dsp:sp>
    <dsp:sp modelId="{6EBB6649-E4F7-4CAF-8C66-5D78342692E5}">
      <dsp:nvSpPr>
        <dsp:cNvPr id="0" name=""/>
        <dsp:cNvSpPr/>
      </dsp:nvSpPr>
      <dsp:spPr>
        <a:xfrm>
          <a:off x="0" y="947580"/>
          <a:ext cx="7620000" cy="786240"/>
        </a:xfrm>
        <a:prstGeom prst="roundRect">
          <a:avLst/>
        </a:prstGeom>
        <a:gradFill rotWithShape="0">
          <a:gsLst>
            <a:gs pos="0">
              <a:schemeClr val="accent2">
                <a:shade val="80000"/>
                <a:hueOff val="0"/>
                <a:satOff val="-2770"/>
                <a:lumOff val="7112"/>
                <a:alphaOff val="0"/>
                <a:shade val="51000"/>
                <a:satMod val="130000"/>
              </a:schemeClr>
            </a:gs>
            <a:gs pos="80000">
              <a:schemeClr val="accent2">
                <a:shade val="80000"/>
                <a:hueOff val="0"/>
                <a:satOff val="-2770"/>
                <a:lumOff val="7112"/>
                <a:alphaOff val="0"/>
                <a:shade val="93000"/>
                <a:satMod val="130000"/>
              </a:schemeClr>
            </a:gs>
            <a:gs pos="100000">
              <a:schemeClr val="accent2">
                <a:shade val="80000"/>
                <a:hueOff val="0"/>
                <a:satOff val="-2770"/>
                <a:lumOff val="711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Capacity of each individual means of egress</a:t>
          </a:r>
        </a:p>
      </dsp:txBody>
      <dsp:txXfrm>
        <a:off x="38381" y="985961"/>
        <a:ext cx="7543238" cy="709478"/>
      </dsp:txXfrm>
    </dsp:sp>
    <dsp:sp modelId="{273D4591-62D1-4B96-A5EB-E0F90793D62D}">
      <dsp:nvSpPr>
        <dsp:cNvPr id="0" name=""/>
        <dsp:cNvSpPr/>
      </dsp:nvSpPr>
      <dsp:spPr>
        <a:xfrm>
          <a:off x="0" y="1854780"/>
          <a:ext cx="7620000" cy="78624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Total capacity of all means of egress</a:t>
          </a:r>
        </a:p>
      </dsp:txBody>
      <dsp:txXfrm>
        <a:off x="38381" y="1893161"/>
        <a:ext cx="7543238" cy="709478"/>
      </dsp:txXfrm>
    </dsp:sp>
    <dsp:sp modelId="{42BABEE7-20EE-4B7C-8D15-FAA96805BBEF}">
      <dsp:nvSpPr>
        <dsp:cNvPr id="0" name=""/>
        <dsp:cNvSpPr/>
      </dsp:nvSpPr>
      <dsp:spPr>
        <a:xfrm>
          <a:off x="0" y="2761980"/>
          <a:ext cx="7620000" cy="78624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Number of exits required</a:t>
          </a:r>
        </a:p>
      </dsp:txBody>
      <dsp:txXfrm>
        <a:off x="38381" y="2800361"/>
        <a:ext cx="7543238" cy="709478"/>
      </dsp:txXfrm>
    </dsp:sp>
    <dsp:sp modelId="{3B0EA16C-0593-4C28-AE55-2351ED75CFEF}">
      <dsp:nvSpPr>
        <dsp:cNvPr id="0" name=""/>
        <dsp:cNvSpPr/>
      </dsp:nvSpPr>
      <dsp:spPr>
        <a:xfrm>
          <a:off x="0" y="3669180"/>
          <a:ext cx="7620000" cy="786240"/>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t>Maximum travel distance to an exit</a:t>
          </a:r>
        </a:p>
      </dsp:txBody>
      <dsp:txXfrm>
        <a:off x="38381" y="3707561"/>
        <a:ext cx="7543238" cy="709478"/>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EA75A-BB98-4846-A772-9E04D5D371E5}">
      <dsp:nvSpPr>
        <dsp:cNvPr id="0" name=""/>
        <dsp:cNvSpPr/>
      </dsp:nvSpPr>
      <dsp:spPr>
        <a:xfrm>
          <a:off x="379511" y="892"/>
          <a:ext cx="3339703" cy="2003821"/>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x-none" sz="2000" b="0" u="none" kern="1200" dirty="0"/>
            <a:t>Each code assigns an occupant load factor per person based on the function of the space</a:t>
          </a:r>
          <a:endParaRPr lang="en-US" sz="2000" b="0" kern="1200" dirty="0"/>
        </a:p>
      </dsp:txBody>
      <dsp:txXfrm>
        <a:off x="379511" y="892"/>
        <a:ext cx="3339703" cy="2003821"/>
      </dsp:txXfrm>
    </dsp:sp>
    <dsp:sp modelId="{5E4FDC03-2F4A-4B7C-9161-608465D48E55}">
      <dsp:nvSpPr>
        <dsp:cNvPr id="0" name=""/>
        <dsp:cNvSpPr/>
      </dsp:nvSpPr>
      <dsp:spPr>
        <a:xfrm>
          <a:off x="4053185" y="892"/>
          <a:ext cx="3339703" cy="2003821"/>
        </a:xfrm>
        <a:prstGeom prst="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0" u="none" kern="1200" dirty="0"/>
            <a:t>M</a:t>
          </a:r>
          <a:r>
            <a:rPr lang="x-none" sz="2000" b="0" u="none" kern="1200" dirty="0"/>
            <a:t>aximum floor area allowed per person stated in square feet (m</a:t>
          </a:r>
          <a:r>
            <a:rPr lang="en-US" sz="2000" b="0" u="none" kern="1200" baseline="30000" dirty="0"/>
            <a:t>2</a:t>
          </a:r>
          <a:r>
            <a:rPr lang="x-none" sz="2000" b="0" u="none" kern="1200" dirty="0"/>
            <a:t>)</a:t>
          </a:r>
          <a:endParaRPr lang="en-US" sz="2000" b="0" kern="1200" dirty="0"/>
        </a:p>
      </dsp:txBody>
      <dsp:txXfrm>
        <a:off x="4053185" y="892"/>
        <a:ext cx="3339703" cy="2003821"/>
      </dsp:txXfrm>
    </dsp:sp>
    <dsp:sp modelId="{1EBEC3BB-C906-47B7-A6B0-8B121F058C29}">
      <dsp:nvSpPr>
        <dsp:cNvPr id="0" name=""/>
        <dsp:cNvSpPr/>
      </dsp:nvSpPr>
      <dsp:spPr>
        <a:xfrm>
          <a:off x="838203" y="2338685"/>
          <a:ext cx="6095993" cy="2003821"/>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a:t>Occupant Load = Net Floor Area ÷ Area per Person (Factor)</a:t>
          </a:r>
        </a:p>
      </dsp:txBody>
      <dsp:txXfrm>
        <a:off x="838203" y="2338685"/>
        <a:ext cx="6095993" cy="200382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A3BA6-CF7B-471D-87CA-0453FF5A7C5B}">
      <dsp:nvSpPr>
        <dsp:cNvPr id="0" name=""/>
        <dsp:cNvSpPr/>
      </dsp:nvSpPr>
      <dsp:spPr>
        <a:xfrm>
          <a:off x="0" y="484199"/>
          <a:ext cx="7772400" cy="1606500"/>
        </a:xfrm>
        <a:prstGeom prst="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2484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t>Entire </a:t>
          </a:r>
          <a:r>
            <a:rPr lang="en-US" sz="2000" b="0" kern="1200" dirty="0"/>
            <a:t>square footage (m</a:t>
          </a:r>
          <a:r>
            <a:rPr lang="en-US" sz="2000" b="0" kern="1200" baseline="30000" dirty="0"/>
            <a:t>2</a:t>
          </a:r>
          <a:r>
            <a:rPr lang="en-US" sz="2000" b="0" kern="1200" dirty="0"/>
            <a:t>) of a space measured wall to wall with no deductions for desks, files, movable partitions, or other items</a:t>
          </a:r>
        </a:p>
      </dsp:txBody>
      <dsp:txXfrm>
        <a:off x="0" y="484199"/>
        <a:ext cx="7772400" cy="1606500"/>
      </dsp:txXfrm>
    </dsp:sp>
    <dsp:sp modelId="{3F4D55AF-E23E-4AED-AC87-D4C204559123}">
      <dsp:nvSpPr>
        <dsp:cNvPr id="0" name=""/>
        <dsp:cNvSpPr/>
      </dsp:nvSpPr>
      <dsp:spPr>
        <a:xfrm>
          <a:off x="388620" y="41399"/>
          <a:ext cx="5440680" cy="8856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Gross</a:t>
          </a:r>
        </a:p>
      </dsp:txBody>
      <dsp:txXfrm>
        <a:off x="431851" y="84630"/>
        <a:ext cx="5354218" cy="799138"/>
      </dsp:txXfrm>
    </dsp:sp>
    <dsp:sp modelId="{6EBBE746-367E-4800-87B5-B864B6FC7C4E}">
      <dsp:nvSpPr>
        <dsp:cNvPr id="0" name=""/>
        <dsp:cNvSpPr/>
      </dsp:nvSpPr>
      <dsp:spPr>
        <a:xfrm>
          <a:off x="0" y="2695500"/>
          <a:ext cx="7772400" cy="1606500"/>
        </a:xfrm>
        <a:prstGeom prst="rect">
          <a:avLst/>
        </a:prstGeom>
        <a:solidFill>
          <a:schemeClr val="lt1">
            <a:alpha val="90000"/>
            <a:hueOff val="0"/>
            <a:satOff val="0"/>
            <a:lumOff val="0"/>
            <a:alphaOff val="0"/>
          </a:schemeClr>
        </a:solidFill>
        <a:ln w="9525" cap="flat" cmpd="sng" algn="ctr">
          <a:solidFill>
            <a:schemeClr val="accent2">
              <a:shade val="80000"/>
              <a:hueOff val="0"/>
              <a:satOff val="-11081"/>
              <a:lumOff val="28449"/>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603225" tIns="624840" rIns="60322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smtClean="0"/>
            <a:t>Gross </a:t>
          </a:r>
          <a:r>
            <a:rPr lang="en-US" sz="2000" b="0" kern="1200" dirty="0"/>
            <a:t>square footage (m</a:t>
          </a:r>
          <a:r>
            <a:rPr lang="en-US" sz="2000" b="0" kern="1200" baseline="30000" dirty="0"/>
            <a:t>2</a:t>
          </a:r>
          <a:r>
            <a:rPr lang="en-US" sz="2000" b="0" kern="1200" dirty="0"/>
            <a:t>) minus any space taken up by equipment, furniture, corridors, or other space that is not used for the occupancy</a:t>
          </a:r>
        </a:p>
      </dsp:txBody>
      <dsp:txXfrm>
        <a:off x="0" y="2695500"/>
        <a:ext cx="7772400" cy="1606500"/>
      </dsp:txXfrm>
    </dsp:sp>
    <dsp:sp modelId="{5524CBC4-90E9-4DD1-B7F3-AD32205A0AFD}">
      <dsp:nvSpPr>
        <dsp:cNvPr id="0" name=""/>
        <dsp:cNvSpPr/>
      </dsp:nvSpPr>
      <dsp:spPr>
        <a:xfrm>
          <a:off x="388620" y="2252700"/>
          <a:ext cx="5440680" cy="8856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645" tIns="0" rIns="205645" bIns="0" numCol="1" spcCol="1270" anchor="ctr" anchorCtr="0">
          <a:noAutofit/>
        </a:bodyPr>
        <a:lstStyle/>
        <a:p>
          <a:pPr lvl="0" algn="l" defTabSz="1066800">
            <a:lnSpc>
              <a:spcPct val="90000"/>
            </a:lnSpc>
            <a:spcBef>
              <a:spcPct val="0"/>
            </a:spcBef>
            <a:spcAft>
              <a:spcPct val="35000"/>
            </a:spcAft>
          </a:pPr>
          <a:r>
            <a:rPr lang="en-US" sz="2400" b="0" kern="1200" dirty="0"/>
            <a:t>Net</a:t>
          </a:r>
        </a:p>
      </dsp:txBody>
      <dsp:txXfrm>
        <a:off x="431851" y="2295931"/>
        <a:ext cx="5354218" cy="799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69090-5888-4E5F-9271-7B94BD5D588C}">
      <dsp:nvSpPr>
        <dsp:cNvPr id="0" name=""/>
        <dsp:cNvSpPr/>
      </dsp:nvSpPr>
      <dsp:spPr>
        <a:xfrm>
          <a:off x="2500" y="188118"/>
          <a:ext cx="1983581" cy="1190148"/>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Intervening room spaces</a:t>
          </a:r>
          <a:endParaRPr lang="en-US" sz="2400" b="0" kern="1200" dirty="0"/>
        </a:p>
      </dsp:txBody>
      <dsp:txXfrm>
        <a:off x="2500" y="188118"/>
        <a:ext cx="1983581" cy="1190148"/>
      </dsp:txXfrm>
    </dsp:sp>
    <dsp:sp modelId="{9E965D08-0A40-4AB2-A4D5-CC0D58B2A996}">
      <dsp:nvSpPr>
        <dsp:cNvPr id="0" name=""/>
        <dsp:cNvSpPr/>
      </dsp:nvSpPr>
      <dsp:spPr>
        <a:xfrm>
          <a:off x="2184439" y="188118"/>
          <a:ext cx="1983581" cy="1190148"/>
        </a:xfrm>
        <a:prstGeom prst="rect">
          <a:avLst/>
        </a:prstGeom>
        <a:gradFill rotWithShape="0">
          <a:gsLst>
            <a:gs pos="0">
              <a:schemeClr val="accent2">
                <a:shade val="80000"/>
                <a:hueOff val="0"/>
                <a:satOff val="-1231"/>
                <a:lumOff val="3161"/>
                <a:alphaOff val="0"/>
                <a:shade val="51000"/>
                <a:satMod val="130000"/>
              </a:schemeClr>
            </a:gs>
            <a:gs pos="80000">
              <a:schemeClr val="accent2">
                <a:shade val="80000"/>
                <a:hueOff val="0"/>
                <a:satOff val="-1231"/>
                <a:lumOff val="3161"/>
                <a:alphaOff val="0"/>
                <a:shade val="93000"/>
                <a:satMod val="130000"/>
              </a:schemeClr>
            </a:gs>
            <a:gs pos="100000">
              <a:schemeClr val="accent2">
                <a:shade val="80000"/>
                <a:hueOff val="0"/>
                <a:satOff val="-1231"/>
                <a:lumOff val="316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Doorways</a:t>
          </a:r>
          <a:endParaRPr lang="en-US" sz="2400" b="0" u="none" kern="1200" dirty="0"/>
        </a:p>
      </dsp:txBody>
      <dsp:txXfrm>
        <a:off x="2184439" y="188118"/>
        <a:ext cx="1983581" cy="1190148"/>
      </dsp:txXfrm>
    </dsp:sp>
    <dsp:sp modelId="{A475DB0B-BD25-49EE-A3FA-77A048FE8FFD}">
      <dsp:nvSpPr>
        <dsp:cNvPr id="0" name=""/>
        <dsp:cNvSpPr/>
      </dsp:nvSpPr>
      <dsp:spPr>
        <a:xfrm>
          <a:off x="4366379" y="188118"/>
          <a:ext cx="1983581" cy="1190148"/>
        </a:xfrm>
        <a:prstGeom prst="rect">
          <a:avLst/>
        </a:prstGeom>
        <a:gradFill rotWithShape="0">
          <a:gsLst>
            <a:gs pos="0">
              <a:schemeClr val="accent2">
                <a:shade val="80000"/>
                <a:hueOff val="0"/>
                <a:satOff val="-2462"/>
                <a:lumOff val="6322"/>
                <a:alphaOff val="0"/>
                <a:shade val="51000"/>
                <a:satMod val="130000"/>
              </a:schemeClr>
            </a:gs>
            <a:gs pos="80000">
              <a:schemeClr val="accent2">
                <a:shade val="80000"/>
                <a:hueOff val="0"/>
                <a:satOff val="-2462"/>
                <a:lumOff val="6322"/>
                <a:alphaOff val="0"/>
                <a:shade val="93000"/>
                <a:satMod val="130000"/>
              </a:schemeClr>
            </a:gs>
            <a:gs pos="100000">
              <a:schemeClr val="accent2">
                <a:shade val="80000"/>
                <a:hueOff val="0"/>
                <a:satOff val="-2462"/>
                <a:lumOff val="632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Corridors</a:t>
          </a:r>
          <a:endParaRPr lang="en-US" sz="2400" b="0" u="none" kern="1200" dirty="0"/>
        </a:p>
      </dsp:txBody>
      <dsp:txXfrm>
        <a:off x="4366379" y="188118"/>
        <a:ext cx="1983581" cy="1190148"/>
      </dsp:txXfrm>
    </dsp:sp>
    <dsp:sp modelId="{06C22FA5-BEC5-47F3-9A4A-8379129A6FBD}">
      <dsp:nvSpPr>
        <dsp:cNvPr id="0" name=""/>
        <dsp:cNvSpPr/>
      </dsp:nvSpPr>
      <dsp:spPr>
        <a:xfrm>
          <a:off x="6548318" y="188118"/>
          <a:ext cx="1983581" cy="1190148"/>
        </a:xfrm>
        <a:prstGeom prst="rect">
          <a:avLst/>
        </a:prstGeom>
        <a:gradFill rotWithShape="0">
          <a:gsLst>
            <a:gs pos="0">
              <a:schemeClr val="accent2">
                <a:shade val="80000"/>
                <a:hueOff val="0"/>
                <a:satOff val="-3694"/>
                <a:lumOff val="9483"/>
                <a:alphaOff val="0"/>
                <a:shade val="51000"/>
                <a:satMod val="130000"/>
              </a:schemeClr>
            </a:gs>
            <a:gs pos="80000">
              <a:schemeClr val="accent2">
                <a:shade val="80000"/>
                <a:hueOff val="0"/>
                <a:satOff val="-3694"/>
                <a:lumOff val="9483"/>
                <a:alphaOff val="0"/>
                <a:shade val="93000"/>
                <a:satMod val="130000"/>
              </a:schemeClr>
            </a:gs>
            <a:gs pos="100000">
              <a:schemeClr val="accent2">
                <a:shade val="80000"/>
                <a:hueOff val="0"/>
                <a:satOff val="-3694"/>
                <a:lumOff val="948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Passageways</a:t>
          </a:r>
          <a:endParaRPr lang="en-US" sz="2400" b="0" u="none" kern="1200" dirty="0"/>
        </a:p>
      </dsp:txBody>
      <dsp:txXfrm>
        <a:off x="6548318" y="188118"/>
        <a:ext cx="1983581" cy="1190148"/>
      </dsp:txXfrm>
    </dsp:sp>
    <dsp:sp modelId="{5AB2CC36-F8B0-4364-B265-B89701248430}">
      <dsp:nvSpPr>
        <dsp:cNvPr id="0" name=""/>
        <dsp:cNvSpPr/>
      </dsp:nvSpPr>
      <dsp:spPr>
        <a:xfrm>
          <a:off x="2500" y="1576625"/>
          <a:ext cx="1983581" cy="1190148"/>
        </a:xfrm>
        <a:prstGeom prst="rect">
          <a:avLst/>
        </a:prstGeom>
        <a:gradFill rotWithShape="0">
          <a:gsLst>
            <a:gs pos="0">
              <a:schemeClr val="accent2">
                <a:shade val="80000"/>
                <a:hueOff val="0"/>
                <a:satOff val="-4925"/>
                <a:lumOff val="12644"/>
                <a:alphaOff val="0"/>
                <a:shade val="51000"/>
                <a:satMod val="130000"/>
              </a:schemeClr>
            </a:gs>
            <a:gs pos="80000">
              <a:schemeClr val="accent2">
                <a:shade val="80000"/>
                <a:hueOff val="0"/>
                <a:satOff val="-4925"/>
                <a:lumOff val="12644"/>
                <a:alphaOff val="0"/>
                <a:shade val="93000"/>
                <a:satMod val="130000"/>
              </a:schemeClr>
            </a:gs>
            <a:gs pos="100000">
              <a:schemeClr val="accent2">
                <a:shade val="80000"/>
                <a:hueOff val="0"/>
                <a:satOff val="-4925"/>
                <a:lumOff val="1264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Balconies</a:t>
          </a:r>
          <a:endParaRPr lang="en-US" sz="2400" b="0" u="none" kern="1200" dirty="0"/>
        </a:p>
      </dsp:txBody>
      <dsp:txXfrm>
        <a:off x="2500" y="1576625"/>
        <a:ext cx="1983581" cy="1190148"/>
      </dsp:txXfrm>
    </dsp:sp>
    <dsp:sp modelId="{78CDC18E-C815-4B77-8906-59E3F69AAEF7}">
      <dsp:nvSpPr>
        <dsp:cNvPr id="0" name=""/>
        <dsp:cNvSpPr/>
      </dsp:nvSpPr>
      <dsp:spPr>
        <a:xfrm>
          <a:off x="2184439" y="1576625"/>
          <a:ext cx="1983581" cy="1190148"/>
        </a:xfrm>
        <a:prstGeom prst="rect">
          <a:avLst/>
        </a:prstGeom>
        <a:gradFill rotWithShape="0">
          <a:gsLst>
            <a:gs pos="0">
              <a:schemeClr val="accent2">
                <a:shade val="80000"/>
                <a:hueOff val="0"/>
                <a:satOff val="-6156"/>
                <a:lumOff val="15805"/>
                <a:alphaOff val="0"/>
                <a:shade val="51000"/>
                <a:satMod val="130000"/>
              </a:schemeClr>
            </a:gs>
            <a:gs pos="80000">
              <a:schemeClr val="accent2">
                <a:shade val="80000"/>
                <a:hueOff val="0"/>
                <a:satOff val="-6156"/>
                <a:lumOff val="15805"/>
                <a:alphaOff val="0"/>
                <a:shade val="93000"/>
                <a:satMod val="130000"/>
              </a:schemeClr>
            </a:gs>
            <a:gs pos="100000">
              <a:schemeClr val="accent2">
                <a:shade val="80000"/>
                <a:hueOff val="0"/>
                <a:satOff val="-6156"/>
                <a:lumOff val="158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a:t>Ramps</a:t>
          </a:r>
          <a:endParaRPr lang="en-US" sz="2400" b="0" u="none" kern="1200" dirty="0"/>
        </a:p>
      </dsp:txBody>
      <dsp:txXfrm>
        <a:off x="2184439" y="1576625"/>
        <a:ext cx="1983581" cy="1190148"/>
      </dsp:txXfrm>
    </dsp:sp>
    <dsp:sp modelId="{EA91F098-79D5-46E0-9058-62013C3D7A74}">
      <dsp:nvSpPr>
        <dsp:cNvPr id="0" name=""/>
        <dsp:cNvSpPr/>
      </dsp:nvSpPr>
      <dsp:spPr>
        <a:xfrm>
          <a:off x="4366379" y="1576625"/>
          <a:ext cx="1983581" cy="1190148"/>
        </a:xfrm>
        <a:prstGeom prst="rect">
          <a:avLst/>
        </a:prstGeom>
        <a:gradFill rotWithShape="0">
          <a:gsLst>
            <a:gs pos="0">
              <a:schemeClr val="accent2">
                <a:shade val="80000"/>
                <a:hueOff val="0"/>
                <a:satOff val="-7387"/>
                <a:lumOff val="18966"/>
                <a:alphaOff val="0"/>
                <a:shade val="51000"/>
                <a:satMod val="130000"/>
              </a:schemeClr>
            </a:gs>
            <a:gs pos="80000">
              <a:schemeClr val="accent2">
                <a:shade val="80000"/>
                <a:hueOff val="0"/>
                <a:satOff val="-7387"/>
                <a:lumOff val="18966"/>
                <a:alphaOff val="0"/>
                <a:shade val="93000"/>
                <a:satMod val="130000"/>
              </a:schemeClr>
            </a:gs>
            <a:gs pos="100000">
              <a:schemeClr val="accent2">
                <a:shade val="80000"/>
                <a:hueOff val="0"/>
                <a:satOff val="-7387"/>
                <a:lumOff val="189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Stairs</a:t>
          </a:r>
          <a:endParaRPr lang="en-US" sz="2400" b="0" u="none" kern="1200" dirty="0"/>
        </a:p>
      </dsp:txBody>
      <dsp:txXfrm>
        <a:off x="4366379" y="1576625"/>
        <a:ext cx="1983581" cy="1190148"/>
      </dsp:txXfrm>
    </dsp:sp>
    <dsp:sp modelId="{0493E2DC-FBE3-4BDF-A425-F5D8E933F40C}">
      <dsp:nvSpPr>
        <dsp:cNvPr id="0" name=""/>
        <dsp:cNvSpPr/>
      </dsp:nvSpPr>
      <dsp:spPr>
        <a:xfrm>
          <a:off x="6548318" y="1576625"/>
          <a:ext cx="1983581" cy="1190148"/>
        </a:xfrm>
        <a:prstGeom prst="rect">
          <a:avLst/>
        </a:prstGeom>
        <a:gradFill rotWithShape="0">
          <a:gsLst>
            <a:gs pos="0">
              <a:schemeClr val="accent2">
                <a:shade val="80000"/>
                <a:hueOff val="0"/>
                <a:satOff val="-8619"/>
                <a:lumOff val="22127"/>
                <a:alphaOff val="0"/>
                <a:shade val="51000"/>
                <a:satMod val="130000"/>
              </a:schemeClr>
            </a:gs>
            <a:gs pos="80000">
              <a:schemeClr val="accent2">
                <a:shade val="80000"/>
                <a:hueOff val="0"/>
                <a:satOff val="-8619"/>
                <a:lumOff val="22127"/>
                <a:alphaOff val="0"/>
                <a:shade val="93000"/>
                <a:satMod val="130000"/>
              </a:schemeClr>
            </a:gs>
            <a:gs pos="100000">
              <a:schemeClr val="accent2">
                <a:shade val="80000"/>
                <a:hueOff val="0"/>
                <a:satOff val="-8619"/>
                <a:lumOff val="221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Courts</a:t>
          </a:r>
          <a:endParaRPr lang="en-US" sz="2400" b="0" u="none" kern="1200" dirty="0"/>
        </a:p>
      </dsp:txBody>
      <dsp:txXfrm>
        <a:off x="6548318" y="1576625"/>
        <a:ext cx="1983581" cy="1190148"/>
      </dsp:txXfrm>
    </dsp:sp>
    <dsp:sp modelId="{171CD762-6BB1-4CC0-BFDB-7382F0FAF7B9}">
      <dsp:nvSpPr>
        <dsp:cNvPr id="0" name=""/>
        <dsp:cNvSpPr/>
      </dsp:nvSpPr>
      <dsp:spPr>
        <a:xfrm>
          <a:off x="2184439" y="2965132"/>
          <a:ext cx="1983581" cy="1190148"/>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Yards</a:t>
          </a:r>
          <a:endParaRPr lang="en-US" sz="2400" b="0" u="none" kern="1200" dirty="0"/>
        </a:p>
      </dsp:txBody>
      <dsp:txXfrm>
        <a:off x="2184439" y="2965132"/>
        <a:ext cx="1983581" cy="1190148"/>
      </dsp:txXfrm>
    </dsp:sp>
    <dsp:sp modelId="{DF067D4D-1AEC-45FE-9F2D-BB96349DA1FD}">
      <dsp:nvSpPr>
        <dsp:cNvPr id="0" name=""/>
        <dsp:cNvSpPr/>
      </dsp:nvSpPr>
      <dsp:spPr>
        <a:xfrm>
          <a:off x="4366379" y="2965132"/>
          <a:ext cx="1983581" cy="1190148"/>
        </a:xfrm>
        <a:prstGeom prst="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x-none" sz="2400" b="0" u="none" kern="1200" dirty="0"/>
            <a:t>Horizontal exits</a:t>
          </a:r>
          <a:endParaRPr lang="en-US" sz="2400" b="0" u="none" kern="1200" dirty="0"/>
        </a:p>
      </dsp:txBody>
      <dsp:txXfrm>
        <a:off x="4366379" y="2965132"/>
        <a:ext cx="1983581" cy="11901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1D87E-BD35-4BC9-8838-D7D4268A6F23}">
      <dsp:nvSpPr>
        <dsp:cNvPr id="0" name=""/>
        <dsp:cNvSpPr/>
      </dsp:nvSpPr>
      <dsp:spPr>
        <a:xfrm>
          <a:off x="0" y="9299"/>
          <a:ext cx="3352800" cy="1123200"/>
        </a:xfrm>
        <a:prstGeom prst="round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x-none" sz="2000" b="0" u="none" kern="1200" dirty="0"/>
            <a:t>A public way is a street, alley, or similar parcel of land</a:t>
          </a:r>
          <a:endParaRPr lang="en-US" sz="2000" b="0" kern="1200" dirty="0"/>
        </a:p>
      </dsp:txBody>
      <dsp:txXfrm>
        <a:off x="54830" y="64129"/>
        <a:ext cx="3243140" cy="1013540"/>
      </dsp:txXfrm>
    </dsp:sp>
    <dsp:sp modelId="{B830FCEE-893C-43E8-85B9-AFBA4034EFF3}">
      <dsp:nvSpPr>
        <dsp:cNvPr id="0" name=""/>
        <dsp:cNvSpPr/>
      </dsp:nvSpPr>
      <dsp:spPr>
        <a:xfrm>
          <a:off x="0" y="1305300"/>
          <a:ext cx="3352800" cy="1123200"/>
        </a:xfrm>
        <a:prstGeom prst="roundRect">
          <a:avLst/>
        </a:prstGeom>
        <a:gradFill rotWithShape="0">
          <a:gsLst>
            <a:gs pos="0">
              <a:schemeClr val="accent2">
                <a:shade val="80000"/>
                <a:hueOff val="0"/>
                <a:satOff val="-5541"/>
                <a:lumOff val="14224"/>
                <a:alphaOff val="0"/>
                <a:shade val="51000"/>
                <a:satMod val="130000"/>
              </a:schemeClr>
            </a:gs>
            <a:gs pos="80000">
              <a:schemeClr val="accent2">
                <a:shade val="80000"/>
                <a:hueOff val="0"/>
                <a:satOff val="-5541"/>
                <a:lumOff val="14224"/>
                <a:alphaOff val="0"/>
                <a:shade val="93000"/>
                <a:satMod val="130000"/>
              </a:schemeClr>
            </a:gs>
            <a:gs pos="100000">
              <a:schemeClr val="accent2">
                <a:shade val="80000"/>
                <a:hueOff val="0"/>
                <a:satOff val="-5541"/>
                <a:lumOff val="1422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E</a:t>
          </a:r>
          <a:r>
            <a:rPr lang="x-none" sz="2000" b="0" u="none" kern="1200" dirty="0"/>
            <a:t>ssentially open to the outside that is used by the public</a:t>
          </a:r>
          <a:endParaRPr lang="en-US" sz="2000" b="0" kern="1200" dirty="0"/>
        </a:p>
      </dsp:txBody>
      <dsp:txXfrm>
        <a:off x="54830" y="1360130"/>
        <a:ext cx="3243140" cy="1013540"/>
      </dsp:txXfrm>
    </dsp:sp>
    <dsp:sp modelId="{3386C0E6-FCB2-49F2-82DD-F2987A1770CC}">
      <dsp:nvSpPr>
        <dsp:cNvPr id="0" name=""/>
        <dsp:cNvSpPr/>
      </dsp:nvSpPr>
      <dsp:spPr>
        <a:xfrm>
          <a:off x="0" y="2601299"/>
          <a:ext cx="3352800" cy="1123200"/>
        </a:xfrm>
        <a:prstGeom prst="round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 public way must also have a clear width and height of 10 feet (3 m)</a:t>
          </a:r>
        </a:p>
      </dsp:txBody>
      <dsp:txXfrm>
        <a:off x="54830" y="2656129"/>
        <a:ext cx="3243140" cy="10135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41564-B216-4388-A579-905D47455314}">
      <dsp:nvSpPr>
        <dsp:cNvPr id="0" name=""/>
        <dsp:cNvSpPr/>
      </dsp:nvSpPr>
      <dsp:spPr>
        <a:xfrm>
          <a:off x="0" y="1594"/>
          <a:ext cx="3276600" cy="155404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kern="1200" dirty="0"/>
            <a:t>An area of refuge should provide protection to those occupants who cannot evacuate a building</a:t>
          </a:r>
        </a:p>
      </dsp:txBody>
      <dsp:txXfrm>
        <a:off x="75862" y="77456"/>
        <a:ext cx="3124876" cy="1402319"/>
      </dsp:txXfrm>
    </dsp:sp>
    <dsp:sp modelId="{499BF43D-5550-4AF0-A9C7-D7D52A084CF7}">
      <dsp:nvSpPr>
        <dsp:cNvPr id="0" name=""/>
        <dsp:cNvSpPr/>
      </dsp:nvSpPr>
      <dsp:spPr>
        <a:xfrm>
          <a:off x="0" y="1568561"/>
          <a:ext cx="3276600" cy="1554043"/>
        </a:xfrm>
        <a:prstGeom prst="round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0" u="none" kern="1200" dirty="0"/>
            <a:t>C</a:t>
          </a:r>
          <a:r>
            <a:rPr lang="x-none" sz="2000" b="0" u="none" kern="1200" dirty="0"/>
            <a:t>an be located in an approved elevator lobby or a rated stairwell</a:t>
          </a:r>
          <a:endParaRPr lang="en-US" sz="2000" b="0" u="none" kern="1200" dirty="0"/>
        </a:p>
      </dsp:txBody>
      <dsp:txXfrm>
        <a:off x="75862" y="1644423"/>
        <a:ext cx="3124876" cy="14023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8E1308D-A702-2143-ADB0-4AE44FFCE02A}"/>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3" name="Rectangle 3">
            <a:extLst>
              <a:ext uri="{FF2B5EF4-FFF2-40B4-BE49-F238E27FC236}">
                <a16:creationId xmlns:a16="http://schemas.microsoft.com/office/drawing/2014/main" id="{9BB85CCE-2E8B-F044-86E2-2D1561E2BACB}"/>
              </a:ext>
            </a:extLst>
          </p:cNvPr>
          <p:cNvSpPr>
            <a:spLocks noGrp="1" noChangeArrowheads="1"/>
          </p:cNvSpPr>
          <p:nvPr>
            <p:ph type="dt" sz="quarter"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92164" name="Rectangle 4">
            <a:extLst>
              <a:ext uri="{FF2B5EF4-FFF2-40B4-BE49-F238E27FC236}">
                <a16:creationId xmlns:a16="http://schemas.microsoft.com/office/drawing/2014/main" id="{0A346F97-EB88-6344-80DE-59EB977CBAAD}"/>
              </a:ext>
            </a:extLst>
          </p:cNvPr>
          <p:cNvSpPr>
            <a:spLocks noGrp="1" noChangeArrowheads="1"/>
          </p:cNvSpPr>
          <p:nvPr>
            <p:ph type="ftr" sz="quarter" idx="2"/>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92165" name="Rectangle 5">
            <a:extLst>
              <a:ext uri="{FF2B5EF4-FFF2-40B4-BE49-F238E27FC236}">
                <a16:creationId xmlns:a16="http://schemas.microsoft.com/office/drawing/2014/main" id="{A3A64B3A-AEB4-7A4C-B968-08DADC9B6605}"/>
              </a:ext>
            </a:extLst>
          </p:cNvPr>
          <p:cNvSpPr>
            <a:spLocks noGrp="1" noChangeArrowheads="1"/>
          </p:cNvSpPr>
          <p:nvPr>
            <p:ph type="sldNum" sz="quarter" idx="3"/>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89CFABAD-1DA9-E745-9459-8ABEA81E332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F3A72B3-99C2-174C-8D0F-5A7783AE47F1}"/>
              </a:ext>
            </a:extLst>
          </p:cNvPr>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099" name="Rectangle 3">
            <a:extLst>
              <a:ext uri="{FF2B5EF4-FFF2-40B4-BE49-F238E27FC236}">
                <a16:creationId xmlns:a16="http://schemas.microsoft.com/office/drawing/2014/main" id="{7F1F0C12-9A12-CF4A-8E0C-0B22E20B6638}"/>
              </a:ext>
            </a:extLst>
          </p:cNvPr>
          <p:cNvSpPr>
            <a:spLocks noGrp="1" noChangeArrowheads="1"/>
          </p:cNvSpPr>
          <p:nvPr>
            <p:ph type="dt" idx="1"/>
          </p:nvPr>
        </p:nvSpPr>
        <p:spPr bwMode="auto">
          <a:xfrm>
            <a:off x="3973513" y="0"/>
            <a:ext cx="3036887" cy="465138"/>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2415">
              <a:spcBef>
                <a:spcPct val="0"/>
              </a:spcBef>
              <a:buClrTx/>
              <a:buSzTx/>
              <a:buFontTx/>
              <a:buNone/>
              <a:defRPr sz="1200" b="0">
                <a:latin typeface="Times New Roman" pitchFamily="18" charset="0"/>
              </a:defRPr>
            </a:lvl1pPr>
          </a:lstStyle>
          <a:p>
            <a:pPr>
              <a:defRPr/>
            </a:pPr>
            <a:endParaRPr lang="en-US"/>
          </a:p>
        </p:txBody>
      </p:sp>
      <p:sp>
        <p:nvSpPr>
          <p:cNvPr id="84996" name="Rectangle 4">
            <a:extLst>
              <a:ext uri="{FF2B5EF4-FFF2-40B4-BE49-F238E27FC236}">
                <a16:creationId xmlns:a16="http://schemas.microsoft.com/office/drawing/2014/main" id="{A558F500-524B-D44B-BCF8-7CC9C234CB1C}"/>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6075261D-CC3D-614E-B061-44E5120604CA}"/>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003C91CF-97B3-7342-B7FD-915AE34CA66F}"/>
              </a:ext>
            </a:extLst>
          </p:cNvPr>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2415">
              <a:spcBef>
                <a:spcPct val="0"/>
              </a:spcBef>
              <a:buClrTx/>
              <a:buSzTx/>
              <a:buFontTx/>
              <a:buNone/>
              <a:defRPr sz="1200" b="0">
                <a:latin typeface="Times New Roman" pitchFamily="18" charset="0"/>
              </a:defRPr>
            </a:lvl1pPr>
          </a:lstStyle>
          <a:p>
            <a:pPr>
              <a:defRPr/>
            </a:pPr>
            <a:endParaRPr lang="en-US"/>
          </a:p>
        </p:txBody>
      </p:sp>
      <p:sp>
        <p:nvSpPr>
          <p:cNvPr id="4103" name="Rectangle 7">
            <a:extLst>
              <a:ext uri="{FF2B5EF4-FFF2-40B4-BE49-F238E27FC236}">
                <a16:creationId xmlns:a16="http://schemas.microsoft.com/office/drawing/2014/main" id="{8A607FCE-6B5D-B54D-B8CC-79AAAEA39B3D}"/>
              </a:ext>
            </a:extLst>
          </p:cNvPr>
          <p:cNvSpPr>
            <a:spLocks noGrp="1" noChangeArrowheads="1"/>
          </p:cNvSpPr>
          <p:nvPr>
            <p:ph type="sldNum" sz="quarter" idx="5"/>
          </p:nvPr>
        </p:nvSpPr>
        <p:spPr bwMode="auto">
          <a:xfrm>
            <a:off x="3973513" y="8831263"/>
            <a:ext cx="3036887" cy="465137"/>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a:spcBef>
                <a:spcPct val="0"/>
              </a:spcBef>
              <a:buClrTx/>
              <a:buSzTx/>
              <a:buFontTx/>
              <a:buNone/>
              <a:defRPr sz="1200" b="0">
                <a:latin typeface="Times New Roman" panose="02020603050405020304" pitchFamily="18" charset="0"/>
              </a:defRPr>
            </a:lvl1pPr>
          </a:lstStyle>
          <a:p>
            <a:fld id="{DA9EF960-A3BC-6F4E-91D0-EB34F6DF586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13">
            <a:extLst>
              <a:ext uri="{FF2B5EF4-FFF2-40B4-BE49-F238E27FC236}">
                <a16:creationId xmlns:a16="http://schemas.microsoft.com/office/drawing/2014/main" id="{FD2D7759-4DD7-3C4B-B656-15001CD032CC}"/>
              </a:ext>
            </a:extLst>
          </p:cNvPr>
          <p:cNvSpPr>
            <a:spLocks noChangeArrowheads="1"/>
          </p:cNvSpPr>
          <p:nvPr/>
        </p:nvSpPr>
        <p:spPr bwMode="auto">
          <a:xfrm>
            <a:off x="990600" y="3636963"/>
            <a:ext cx="739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charset="0"/>
              </a:defRPr>
            </a:lvl1pPr>
            <a:lvl2pPr marL="742950" indent="-285750" eaLnBrk="0" hangingPunct="0">
              <a:defRPr sz="3200" b="1">
                <a:solidFill>
                  <a:schemeClr val="tx1"/>
                </a:solidFill>
                <a:latin typeface="Arial" charset="0"/>
              </a:defRPr>
            </a:lvl2pPr>
            <a:lvl3pPr marL="1143000" indent="-228600" eaLnBrk="0" hangingPunct="0">
              <a:defRPr sz="3200" b="1">
                <a:solidFill>
                  <a:schemeClr val="tx1"/>
                </a:solidFill>
                <a:latin typeface="Arial" charset="0"/>
              </a:defRPr>
            </a:lvl3pPr>
            <a:lvl4pPr marL="1600200" indent="-228600" eaLnBrk="0" hangingPunct="0">
              <a:defRPr sz="3200" b="1">
                <a:solidFill>
                  <a:schemeClr val="tx1"/>
                </a:solidFill>
                <a:latin typeface="Arial" charset="0"/>
              </a:defRPr>
            </a:lvl4pPr>
            <a:lvl5pPr marL="2057400" indent="-228600" eaLnBrk="0" hangingPunct="0">
              <a:defRPr sz="3200" b="1">
                <a:solidFill>
                  <a:schemeClr val="tx1"/>
                </a:solidFill>
                <a:latin typeface="Arial"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charset="0"/>
              </a:defRPr>
            </a:lvl9pPr>
          </a:lstStyle>
          <a:p>
            <a:pPr algn="ctr" eaLnBrk="1" hangingPunct="1">
              <a:buFontTx/>
              <a:buNone/>
              <a:defRPr/>
            </a:pPr>
            <a:endParaRPr lang="en-US" altLang="en-US" i="1" dirty="0">
              <a:solidFill>
                <a:srgbClr val="000000"/>
              </a:solidFill>
              <a:latin typeface="Tahoma" charset="0"/>
            </a:endParaRPr>
          </a:p>
        </p:txBody>
      </p:sp>
      <p:sp>
        <p:nvSpPr>
          <p:cNvPr id="4" name="Line 14">
            <a:extLst>
              <a:ext uri="{FF2B5EF4-FFF2-40B4-BE49-F238E27FC236}">
                <a16:creationId xmlns:a16="http://schemas.microsoft.com/office/drawing/2014/main" id="{88E14024-3647-764F-8FEF-8D1AA9BB165E}"/>
              </a:ext>
            </a:extLst>
          </p:cNvPr>
          <p:cNvSpPr>
            <a:spLocks noChangeShapeType="1"/>
          </p:cNvSpPr>
          <p:nvPr/>
        </p:nvSpPr>
        <p:spPr bwMode="auto">
          <a:xfrm>
            <a:off x="762000" y="685800"/>
            <a:ext cx="0" cy="16002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15">
            <a:extLst>
              <a:ext uri="{FF2B5EF4-FFF2-40B4-BE49-F238E27FC236}">
                <a16:creationId xmlns:a16="http://schemas.microsoft.com/office/drawing/2014/main" id="{F57F0963-0E79-DA4E-9492-A8139ABFEFA8}"/>
              </a:ext>
            </a:extLst>
          </p:cNvPr>
          <p:cNvSpPr>
            <a:spLocks noChangeShapeType="1"/>
          </p:cNvSpPr>
          <p:nvPr/>
        </p:nvSpPr>
        <p:spPr bwMode="auto">
          <a:xfrm>
            <a:off x="533400" y="990600"/>
            <a:ext cx="78486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 name="Picture 7">
            <a:extLst>
              <a:ext uri="{FF2B5EF4-FFF2-40B4-BE49-F238E27FC236}">
                <a16:creationId xmlns:a16="http://schemas.microsoft.com/office/drawing/2014/main" id="{24A5F893-00B4-6F47-9B33-C766355652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5029200"/>
            <a:ext cx="7543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subTitle" idx="1"/>
          </p:nvPr>
        </p:nvSpPr>
        <p:spPr>
          <a:xfrm>
            <a:off x="1295400" y="1295400"/>
            <a:ext cx="7010400" cy="1524000"/>
          </a:xfrm>
          <a:prstGeom prst="rect">
            <a:avLst/>
          </a:prstGeom>
        </p:spPr>
        <p:txBody>
          <a:bodyPr/>
          <a:lstStyle>
            <a:lvl1pPr marL="0" indent="0" algn="ctr">
              <a:buFontTx/>
              <a:buNone/>
              <a:defRPr sz="3600" b="1" i="1"/>
            </a:lvl1pPr>
          </a:lstStyle>
          <a:p>
            <a:r>
              <a:rPr lang="en-US" dirty="0"/>
              <a:t>Click to edit Master subtitle style</a:t>
            </a:r>
          </a:p>
        </p:txBody>
      </p:sp>
    </p:spTree>
    <p:extLst>
      <p:ext uri="{BB962C8B-B14F-4D97-AF65-F5344CB8AC3E}">
        <p14:creationId xmlns:p14="http://schemas.microsoft.com/office/powerpoint/2010/main" val="13981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itle 25"/>
          <p:cNvSpPr>
            <a:spLocks noGrp="1"/>
          </p:cNvSpPr>
          <p:nvPr>
            <p:ph type="title"/>
          </p:nvPr>
        </p:nvSpPr>
        <p:spPr>
          <a:xfrm>
            <a:off x="685800" y="304800"/>
            <a:ext cx="7772400" cy="1066800"/>
          </a:xfrm>
          <a:prstGeom prst="rect">
            <a:avLst/>
          </a:prstGeom>
        </p:spPr>
        <p:txBody>
          <a:bodyPr anchor="ctr"/>
          <a:lstStyle>
            <a:lvl1pPr>
              <a:defRPr/>
            </a:lvl1pPr>
          </a:lstStyle>
          <a:p>
            <a:r>
              <a:rPr lang="en-US" dirty="0"/>
              <a:t>Click to edit Master title style</a:t>
            </a:r>
          </a:p>
        </p:txBody>
      </p:sp>
      <p:sp>
        <p:nvSpPr>
          <p:cNvPr id="4" name="Rectangle 6">
            <a:extLst>
              <a:ext uri="{FF2B5EF4-FFF2-40B4-BE49-F238E27FC236}">
                <a16:creationId xmlns:a16="http://schemas.microsoft.com/office/drawing/2014/main" id="{08BC5741-6B09-B44F-9C6A-6EB1B1FFA61C}"/>
              </a:ext>
            </a:extLst>
          </p:cNvPr>
          <p:cNvSpPr>
            <a:spLocks noGrp="1" noChangeArrowheads="1"/>
          </p:cNvSpPr>
          <p:nvPr>
            <p:ph type="sldNum" sz="quarter" idx="10"/>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4A5CA3A9-C05F-6949-B6DC-C1D39B5EE321}" type="slidenum">
              <a:rPr lang="en-US" altLang="en-US"/>
              <a:pPr/>
              <a:t>‹#›</a:t>
            </a:fld>
            <a:endParaRPr lang="en-US" altLang="en-US"/>
          </a:p>
        </p:txBody>
      </p:sp>
    </p:spTree>
    <p:extLst>
      <p:ext uri="{BB962C8B-B14F-4D97-AF65-F5344CB8AC3E}">
        <p14:creationId xmlns:p14="http://schemas.microsoft.com/office/powerpoint/2010/main" val="412594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Question">
    <p:bg>
      <p:bgPr>
        <a:solidFill>
          <a:srgbClr val="0033CC">
            <a:alpha val="50195"/>
          </a:srgbClr>
        </a:solidFill>
        <a:effectLst/>
      </p:bgPr>
    </p:bg>
    <p:spTree>
      <p:nvGrpSpPr>
        <p:cNvPr id="1" name=""/>
        <p:cNvGrpSpPr/>
        <p:nvPr/>
      </p:nvGrpSpPr>
      <p:grpSpPr>
        <a:xfrm>
          <a:off x="0" y="0"/>
          <a:ext cx="0" cy="0"/>
          <a:chOff x="0" y="0"/>
          <a:chExt cx="0" cy="0"/>
        </a:xfrm>
      </p:grpSpPr>
      <p:pic>
        <p:nvPicPr>
          <p:cNvPr id="5" name="Picture 5" descr="MCj04348590000[1]">
            <a:extLst>
              <a:ext uri="{FF2B5EF4-FFF2-40B4-BE49-F238E27FC236}">
                <a16:creationId xmlns:a16="http://schemas.microsoft.com/office/drawing/2014/main" id="{4752930E-65F4-4241-A56D-4C5E56FC3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5"/>
          <p:cNvSpPr>
            <a:spLocks noGrp="1"/>
          </p:cNvSpPr>
          <p:nvPr>
            <p:ph type="title"/>
          </p:nvPr>
        </p:nvSpPr>
        <p:spPr>
          <a:xfrm>
            <a:off x="685800" y="533400"/>
            <a:ext cx="7772400" cy="838200"/>
          </a:xfrm>
          <a:prstGeom prst="rect">
            <a:avLst/>
          </a:prstGeom>
        </p:spPr>
        <p:txBody>
          <a:bodyPr anchor="ctr"/>
          <a:lstStyle>
            <a:lvl1pPr>
              <a:defRPr>
                <a:solidFill>
                  <a:schemeClr val="bg1"/>
                </a:solidFill>
              </a:defRPr>
            </a:lvl1pPr>
          </a:lstStyle>
          <a:p>
            <a:r>
              <a:rPr lang="en-US" dirty="0"/>
              <a:t>Click to edit Master title style</a:t>
            </a:r>
          </a:p>
        </p:txBody>
      </p:sp>
      <p:sp>
        <p:nvSpPr>
          <p:cNvPr id="7" name="Text Placeholder 6"/>
          <p:cNvSpPr>
            <a:spLocks noGrp="1"/>
          </p:cNvSpPr>
          <p:nvPr>
            <p:ph type="body" sz="quarter" idx="11"/>
          </p:nvPr>
        </p:nvSpPr>
        <p:spPr>
          <a:xfrm>
            <a:off x="685800" y="1752600"/>
            <a:ext cx="7772400" cy="4191000"/>
          </a:xfrm>
          <a:prstGeom prst="rect">
            <a:avLst/>
          </a:prstGeom>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49F48A04-4A7F-AB45-B0CF-AC19D71BC496}"/>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C5B0DADB-7123-C04D-B26E-1C29AF0A68DD}" type="slidenum">
              <a:rPr lang="en-US" altLang="en-US"/>
              <a:pPr/>
              <a:t>‹#›</a:t>
            </a:fld>
            <a:endParaRPr lang="en-US" altLang="en-US"/>
          </a:p>
          <a:p>
            <a:endParaRPr lang="en-US" altLang="en-US"/>
          </a:p>
        </p:txBody>
      </p:sp>
    </p:spTree>
    <p:extLst>
      <p:ext uri="{BB962C8B-B14F-4D97-AF65-F5344CB8AC3E}">
        <p14:creationId xmlns:p14="http://schemas.microsoft.com/office/powerpoint/2010/main" val="2032288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ussion Ques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MCj04348590000[1]">
            <a:extLst>
              <a:ext uri="{FF2B5EF4-FFF2-40B4-BE49-F238E27FC236}">
                <a16:creationId xmlns:a16="http://schemas.microsoft.com/office/drawing/2014/main" id="{5ED488C2-E7D0-FD4F-8B7B-D07DE9DBB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8600"/>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609600"/>
            <a:ext cx="6934200" cy="685800"/>
          </a:xfrm>
          <a:prstGeom prst="rect">
            <a:avLst/>
          </a:prstGeom>
        </p:spPr>
        <p:txBody>
          <a:bodyPr anchor="ctr"/>
          <a:lstStyle>
            <a:lvl1pPr>
              <a:defRPr>
                <a:solidFill>
                  <a:schemeClr val="bg1"/>
                </a:solidFill>
              </a:defRPr>
            </a:lvl1pPr>
          </a:lstStyle>
          <a:p>
            <a:r>
              <a:rPr lang="en-US" dirty="0"/>
              <a:t>Click to edit Master title style</a:t>
            </a:r>
          </a:p>
        </p:txBody>
      </p:sp>
      <p:sp>
        <p:nvSpPr>
          <p:cNvPr id="6" name="Text Placeholder 5"/>
          <p:cNvSpPr>
            <a:spLocks noGrp="1"/>
          </p:cNvSpPr>
          <p:nvPr>
            <p:ph type="body" sz="quarter" idx="11"/>
          </p:nvPr>
        </p:nvSpPr>
        <p:spPr>
          <a:xfrm>
            <a:off x="685800" y="1600200"/>
            <a:ext cx="7315200" cy="4114800"/>
          </a:xfrm>
          <a:prstGeom prst="rect">
            <a:avLst/>
          </a:prstGeom>
        </p:spPr>
        <p:txBody>
          <a:bodyPr/>
          <a:lstStyle>
            <a:lvl1pPr>
              <a:defRPr baseline="0">
                <a:solidFill>
                  <a:schemeClr val="bg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2">
            <a:extLst>
              <a:ext uri="{FF2B5EF4-FFF2-40B4-BE49-F238E27FC236}">
                <a16:creationId xmlns:a16="http://schemas.microsoft.com/office/drawing/2014/main" id="{E344491A-E9BF-C445-92EC-92FA707BD973}"/>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7E64CD3B-0CA6-694A-BA16-B05B0AA23639}" type="slidenum">
              <a:rPr lang="en-US" altLang="en-US"/>
              <a:pPr/>
              <a:t>‹#›</a:t>
            </a:fld>
            <a:endParaRPr lang="en-US" altLang="en-US"/>
          </a:p>
        </p:txBody>
      </p:sp>
    </p:spTree>
    <p:extLst>
      <p:ext uri="{BB962C8B-B14F-4D97-AF65-F5344CB8AC3E}">
        <p14:creationId xmlns:p14="http://schemas.microsoft.com/office/powerpoint/2010/main" val="262520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rning or Cau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086600" cy="731838"/>
          </a:xfrm>
          <a:prstGeom prst="rect">
            <a:avLst/>
          </a:prstGeom>
        </p:spPr>
        <p:txBody>
          <a:bodyPr anchor="ctr"/>
          <a:lstStyle>
            <a:lvl1pPr algn="l" rtl="0" eaLnBrk="1" fontAlgn="base" hangingPunct="1">
              <a:lnSpc>
                <a:spcPct val="80000"/>
              </a:lnSpc>
              <a:spcBef>
                <a:spcPct val="0"/>
              </a:spcBef>
              <a:spcAft>
                <a:spcPct val="0"/>
              </a:spcAft>
              <a:defRPr lang="en-US" sz="3200" b="1" dirty="0">
                <a:solidFill>
                  <a:srgbClr val="A50021"/>
                </a:solidFill>
                <a:latin typeface="+mj-lt"/>
                <a:ea typeface="+mj-ea"/>
                <a:cs typeface="+mj-cs"/>
              </a:defRPr>
            </a:lvl1pPr>
          </a:lstStyle>
          <a:p>
            <a:r>
              <a:rPr lang="en-US" dirty="0"/>
              <a:t>Click to edit Master title style</a:t>
            </a:r>
          </a:p>
        </p:txBody>
      </p:sp>
      <p:sp>
        <p:nvSpPr>
          <p:cNvPr id="5" name="Text Placeholder 4"/>
          <p:cNvSpPr>
            <a:spLocks noGrp="1"/>
          </p:cNvSpPr>
          <p:nvPr>
            <p:ph type="body" sz="quarter" idx="11"/>
          </p:nvPr>
        </p:nvSpPr>
        <p:spPr>
          <a:xfrm>
            <a:off x="838200" y="1676400"/>
            <a:ext cx="7467600" cy="4038600"/>
          </a:xfrm>
          <a:prstGeom prst="rect">
            <a:avLst/>
          </a:prstGeom>
        </p:spPr>
        <p:txBody>
          <a:bodyPr/>
          <a:lstStyle>
            <a:lvl1pPr>
              <a:defRPr>
                <a:solidFill>
                  <a:schemeClr val="bg1"/>
                </a:solidFill>
              </a:defRPr>
            </a:lvl1pPr>
          </a:lstStyle>
          <a:p>
            <a:pPr lvl="0"/>
            <a:r>
              <a:rPr lang="en-US"/>
              <a:t>Click to edit Master text styles</a:t>
            </a:r>
          </a:p>
        </p:txBody>
      </p:sp>
      <p:sp>
        <p:nvSpPr>
          <p:cNvPr id="4" name="Slide Number Placeholder 2">
            <a:extLst>
              <a:ext uri="{FF2B5EF4-FFF2-40B4-BE49-F238E27FC236}">
                <a16:creationId xmlns:a16="http://schemas.microsoft.com/office/drawing/2014/main" id="{A25D1F1E-6E57-8B41-8F5E-1AF2AD11D07A}"/>
              </a:ext>
            </a:extLst>
          </p:cNvPr>
          <p:cNvSpPr>
            <a:spLocks noGrp="1"/>
          </p:cNvSpPr>
          <p:nvPr>
            <p:ph type="sldNum" sz="quarter" idx="12"/>
          </p:nvPr>
        </p:nvSpPr>
        <p:spPr>
          <a:xfrm>
            <a:off x="3581400" y="6400800"/>
            <a:ext cx="1905000" cy="457200"/>
          </a:xfrm>
          <a:prstGeom prst="rect">
            <a:avLst/>
          </a:prstGeom>
        </p:spPr>
        <p:txBody>
          <a:bodyPr vert="horz" wrap="square" lIns="91440" tIns="45720" rIns="91440" bIns="45720" numCol="1" anchor="t" anchorCtr="0" compatLnSpc="1">
            <a:prstTxWarp prst="textNoShape">
              <a:avLst/>
            </a:prstTxWarp>
          </a:bodyPr>
          <a:lstStyle>
            <a:lvl1pPr algn="ctr">
              <a:buFontTx/>
              <a:buNone/>
              <a:defRPr sz="1200">
                <a:latin typeface="Tahoma" panose="020B0604030504040204" pitchFamily="34" charset="0"/>
              </a:defRPr>
            </a:lvl1pPr>
          </a:lstStyle>
          <a:p>
            <a:r>
              <a:rPr lang="en-US" altLang="en-US"/>
              <a:t>#</a:t>
            </a:r>
            <a:r>
              <a:rPr lang="en-US" altLang="en-US">
                <a:cs typeface="Arial" panose="020B0604020202020204" pitchFamily="34" charset="0"/>
              </a:rPr>
              <a:t>–</a:t>
            </a:r>
            <a:fld id="{C749B5A5-3781-D34E-B800-65B9BBBC5C6A}" type="slidenum">
              <a:rPr lang="en-US" altLang="en-US"/>
              <a:pPr/>
              <a:t>‹#›</a:t>
            </a:fld>
            <a:endParaRPr lang="en-US" altLang="en-US"/>
          </a:p>
        </p:txBody>
      </p:sp>
    </p:spTree>
    <p:extLst>
      <p:ext uri="{BB962C8B-B14F-4D97-AF65-F5344CB8AC3E}">
        <p14:creationId xmlns:p14="http://schemas.microsoft.com/office/powerpoint/2010/main" val="28660583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10FF4F88-1A34-9443-8FF4-4C97FA0C9A5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0450" y="6280150"/>
            <a:ext cx="16383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19">
            <a:extLst>
              <a:ext uri="{FF2B5EF4-FFF2-40B4-BE49-F238E27FC236}">
                <a16:creationId xmlns:a16="http://schemas.microsoft.com/office/drawing/2014/main" id="{DBC4E186-5CE2-E642-ABBF-124295A76255}"/>
              </a:ext>
            </a:extLst>
          </p:cNvPr>
          <p:cNvSpPr>
            <a:spLocks noChangeShapeType="1"/>
          </p:cNvSpPr>
          <p:nvPr/>
        </p:nvSpPr>
        <p:spPr bwMode="auto">
          <a:xfrm>
            <a:off x="685800" y="304800"/>
            <a:ext cx="0" cy="13716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8" name="Line 20">
            <a:extLst>
              <a:ext uri="{FF2B5EF4-FFF2-40B4-BE49-F238E27FC236}">
                <a16:creationId xmlns:a16="http://schemas.microsoft.com/office/drawing/2014/main" id="{86B0CDD0-5633-B24E-BAF3-858D5B59747D}"/>
              </a:ext>
            </a:extLst>
          </p:cNvPr>
          <p:cNvSpPr>
            <a:spLocks noChangeShapeType="1"/>
          </p:cNvSpPr>
          <p:nvPr/>
        </p:nvSpPr>
        <p:spPr bwMode="auto">
          <a:xfrm>
            <a:off x="381000" y="1371600"/>
            <a:ext cx="80772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Lst>
  <p:hf hdr="0" dt="0"/>
  <p:txStyles>
    <p:titleStyle>
      <a:lvl1pPr algn="l" rtl="0" eaLnBrk="0" fontAlgn="base" hangingPunct="0">
        <a:lnSpc>
          <a:spcPct val="80000"/>
        </a:lnSpc>
        <a:spcBef>
          <a:spcPct val="0"/>
        </a:spcBef>
        <a:spcAft>
          <a:spcPct val="0"/>
        </a:spcAft>
        <a:defRPr sz="3200" b="1">
          <a:solidFill>
            <a:srgbClr val="0033CC"/>
          </a:solidFill>
          <a:latin typeface="+mj-lt"/>
          <a:ea typeface="+mj-ea"/>
          <a:cs typeface="+mj-cs"/>
        </a:defRPr>
      </a:lvl1pPr>
      <a:lvl2pPr algn="l" rtl="0" eaLnBrk="0" fontAlgn="base" hangingPunct="0">
        <a:lnSpc>
          <a:spcPct val="80000"/>
        </a:lnSpc>
        <a:spcBef>
          <a:spcPct val="0"/>
        </a:spcBef>
        <a:spcAft>
          <a:spcPct val="0"/>
        </a:spcAft>
        <a:defRPr sz="3200" b="1">
          <a:solidFill>
            <a:srgbClr val="0033CC"/>
          </a:solidFill>
          <a:latin typeface="Tahoma" pitchFamily="34" charset="0"/>
        </a:defRPr>
      </a:lvl2pPr>
      <a:lvl3pPr algn="l" rtl="0" eaLnBrk="0" fontAlgn="base" hangingPunct="0">
        <a:lnSpc>
          <a:spcPct val="80000"/>
        </a:lnSpc>
        <a:spcBef>
          <a:spcPct val="0"/>
        </a:spcBef>
        <a:spcAft>
          <a:spcPct val="0"/>
        </a:spcAft>
        <a:defRPr sz="3200" b="1">
          <a:solidFill>
            <a:srgbClr val="0033CC"/>
          </a:solidFill>
          <a:latin typeface="Tahoma" pitchFamily="34" charset="0"/>
        </a:defRPr>
      </a:lvl3pPr>
      <a:lvl4pPr algn="l" rtl="0" eaLnBrk="0" fontAlgn="base" hangingPunct="0">
        <a:lnSpc>
          <a:spcPct val="80000"/>
        </a:lnSpc>
        <a:spcBef>
          <a:spcPct val="0"/>
        </a:spcBef>
        <a:spcAft>
          <a:spcPct val="0"/>
        </a:spcAft>
        <a:defRPr sz="3200" b="1">
          <a:solidFill>
            <a:srgbClr val="0033CC"/>
          </a:solidFill>
          <a:latin typeface="Tahoma" pitchFamily="34" charset="0"/>
        </a:defRPr>
      </a:lvl4pPr>
      <a:lvl5pPr algn="l" rtl="0" eaLnBrk="0" fontAlgn="base" hangingPunct="0">
        <a:lnSpc>
          <a:spcPct val="80000"/>
        </a:lnSpc>
        <a:spcBef>
          <a:spcPct val="0"/>
        </a:spcBef>
        <a:spcAft>
          <a:spcPct val="0"/>
        </a:spcAft>
        <a:defRPr sz="3200" b="1">
          <a:solidFill>
            <a:srgbClr val="0033CC"/>
          </a:solidFill>
          <a:latin typeface="Tahoma" pitchFamily="34" charset="0"/>
        </a:defRPr>
      </a:lvl5pPr>
      <a:lvl6pPr marL="457200" algn="l" rtl="0" eaLnBrk="1" fontAlgn="base" hangingPunct="1">
        <a:lnSpc>
          <a:spcPct val="80000"/>
        </a:lnSpc>
        <a:spcBef>
          <a:spcPct val="0"/>
        </a:spcBef>
        <a:spcAft>
          <a:spcPct val="0"/>
        </a:spcAft>
        <a:defRPr sz="3600" b="1">
          <a:solidFill>
            <a:srgbClr val="0033CC"/>
          </a:solidFill>
          <a:latin typeface="Tahoma" pitchFamily="34" charset="0"/>
        </a:defRPr>
      </a:lvl6pPr>
      <a:lvl7pPr marL="914400" algn="l" rtl="0" eaLnBrk="1" fontAlgn="base" hangingPunct="1">
        <a:lnSpc>
          <a:spcPct val="80000"/>
        </a:lnSpc>
        <a:spcBef>
          <a:spcPct val="0"/>
        </a:spcBef>
        <a:spcAft>
          <a:spcPct val="0"/>
        </a:spcAft>
        <a:defRPr sz="3600" b="1">
          <a:solidFill>
            <a:srgbClr val="0033CC"/>
          </a:solidFill>
          <a:latin typeface="Tahoma" pitchFamily="34" charset="0"/>
        </a:defRPr>
      </a:lvl7pPr>
      <a:lvl8pPr marL="1371600" algn="l" rtl="0" eaLnBrk="1" fontAlgn="base" hangingPunct="1">
        <a:lnSpc>
          <a:spcPct val="80000"/>
        </a:lnSpc>
        <a:spcBef>
          <a:spcPct val="0"/>
        </a:spcBef>
        <a:spcAft>
          <a:spcPct val="0"/>
        </a:spcAft>
        <a:defRPr sz="3600" b="1">
          <a:solidFill>
            <a:srgbClr val="0033CC"/>
          </a:solidFill>
          <a:latin typeface="Tahoma" pitchFamily="34" charset="0"/>
        </a:defRPr>
      </a:lvl8pPr>
      <a:lvl9pPr marL="1828800" algn="l" rtl="0" eaLnBrk="1" fontAlgn="base" hangingPunct="1">
        <a:lnSpc>
          <a:spcPct val="80000"/>
        </a:lnSpc>
        <a:spcBef>
          <a:spcPct val="0"/>
        </a:spcBef>
        <a:spcAft>
          <a:spcPct val="0"/>
        </a:spcAft>
        <a:defRPr sz="3600" b="1">
          <a:solidFill>
            <a:srgbClr val="0033CC"/>
          </a:solidFill>
          <a:latin typeface="Tahoma" pitchFamily="34" charset="0"/>
        </a:defRPr>
      </a:lvl9pPr>
    </p:titleStyle>
    <p:bodyStyle>
      <a:lvl1pPr marL="342900" indent="-342900" algn="l" rtl="0" eaLnBrk="0" fontAlgn="base" hangingPunct="0">
        <a:spcBef>
          <a:spcPct val="20000"/>
        </a:spcBef>
        <a:spcAft>
          <a:spcPct val="0"/>
        </a:spcAft>
        <a:buClr>
          <a:srgbClr val="A50021"/>
        </a:buClr>
        <a:buSzPct val="110000"/>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A50021"/>
        </a:buClr>
        <a:buChar char="–"/>
        <a:defRPr sz="2800">
          <a:solidFill>
            <a:schemeClr val="tx1"/>
          </a:solidFill>
          <a:latin typeface="+mn-lt"/>
        </a:defRPr>
      </a:lvl2pPr>
      <a:lvl3pPr marL="1143000" indent="-228600" algn="l" rtl="0" eaLnBrk="0" fontAlgn="base" hangingPunct="0">
        <a:spcBef>
          <a:spcPct val="20000"/>
        </a:spcBef>
        <a:spcAft>
          <a:spcPct val="0"/>
        </a:spcAft>
        <a:buClr>
          <a:srgbClr val="A50021"/>
        </a:buClr>
        <a:buChar char="–"/>
        <a:defRPr sz="2800">
          <a:solidFill>
            <a:schemeClr val="tx1"/>
          </a:solidFill>
          <a:latin typeface="+mn-lt"/>
        </a:defRPr>
      </a:lvl3pPr>
      <a:lvl4pPr marL="1600200" indent="-228600" algn="l" rtl="0" eaLnBrk="0" fontAlgn="base" hangingPunct="0">
        <a:spcBef>
          <a:spcPct val="20000"/>
        </a:spcBef>
        <a:spcAft>
          <a:spcPct val="0"/>
        </a:spcAft>
        <a:buClr>
          <a:srgbClr val="A50021"/>
        </a:buClr>
        <a:buChar char="–"/>
        <a:defRPr sz="2800">
          <a:solidFill>
            <a:schemeClr val="tx1"/>
          </a:solidFill>
          <a:latin typeface="+mn-lt"/>
        </a:defRPr>
      </a:lvl4pPr>
      <a:lvl5pPr marL="2057400" indent="-228600" algn="l" rtl="0" eaLnBrk="0" fontAlgn="base" hangingPunct="0">
        <a:spcBef>
          <a:spcPct val="20000"/>
        </a:spcBef>
        <a:spcAft>
          <a:spcPct val="0"/>
        </a:spcAft>
        <a:buClr>
          <a:srgbClr val="A50021"/>
        </a:buClr>
        <a:buChar char="–"/>
        <a:defRPr sz="2800">
          <a:solidFill>
            <a:schemeClr val="tx1"/>
          </a:solidFill>
          <a:latin typeface="+mn-lt"/>
        </a:defRPr>
      </a:lvl5pPr>
      <a:lvl6pPr marL="2514600" indent="-228600" algn="l" rtl="0" eaLnBrk="1" fontAlgn="base" hangingPunct="1">
        <a:spcBef>
          <a:spcPct val="20000"/>
        </a:spcBef>
        <a:spcAft>
          <a:spcPct val="0"/>
        </a:spcAft>
        <a:buClr>
          <a:srgbClr val="A50021"/>
        </a:buClr>
        <a:buChar char="–"/>
        <a:defRPr sz="2800">
          <a:solidFill>
            <a:schemeClr val="tx1"/>
          </a:solidFill>
          <a:latin typeface="+mn-lt"/>
        </a:defRPr>
      </a:lvl6pPr>
      <a:lvl7pPr marL="2971800" indent="-228600" algn="l" rtl="0" eaLnBrk="1" fontAlgn="base" hangingPunct="1">
        <a:spcBef>
          <a:spcPct val="20000"/>
        </a:spcBef>
        <a:spcAft>
          <a:spcPct val="0"/>
        </a:spcAft>
        <a:buClr>
          <a:srgbClr val="A50021"/>
        </a:buClr>
        <a:buChar char="–"/>
        <a:defRPr sz="2800">
          <a:solidFill>
            <a:schemeClr val="tx1"/>
          </a:solidFill>
          <a:latin typeface="+mn-lt"/>
        </a:defRPr>
      </a:lvl7pPr>
      <a:lvl8pPr marL="3429000" indent="-228600" algn="l" rtl="0" eaLnBrk="1" fontAlgn="base" hangingPunct="1">
        <a:spcBef>
          <a:spcPct val="20000"/>
        </a:spcBef>
        <a:spcAft>
          <a:spcPct val="0"/>
        </a:spcAft>
        <a:buClr>
          <a:srgbClr val="A50021"/>
        </a:buClr>
        <a:buChar char="–"/>
        <a:defRPr sz="2800">
          <a:solidFill>
            <a:schemeClr val="tx1"/>
          </a:solidFill>
          <a:latin typeface="+mn-lt"/>
        </a:defRPr>
      </a:lvl8pPr>
      <a:lvl9pPr marL="3886200" indent="-228600" algn="l" rtl="0" eaLnBrk="1" fontAlgn="base" hangingPunct="1">
        <a:spcBef>
          <a:spcPct val="20000"/>
        </a:spcBef>
        <a:spcAft>
          <a:spcPct val="0"/>
        </a:spcAft>
        <a:buClr>
          <a:srgbClr val="A50021"/>
        </a:buClr>
        <a:buChar char="–"/>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3.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14.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17.jpe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20.xml"/><Relationship Id="rId7" Type="http://schemas.openxmlformats.org/officeDocument/2006/relationships/image" Target="../media/image18.jpe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5.xml"/><Relationship Id="rId7" Type="http://schemas.openxmlformats.org/officeDocument/2006/relationships/image" Target="../media/image21.jpeg"/><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Layout" Target="../diagrams/layout26.xml"/><Relationship Id="rId7" Type="http://schemas.openxmlformats.org/officeDocument/2006/relationships/image" Target="../media/image22.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31.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27.jpe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7.xml"/><Relationship Id="rId7" Type="http://schemas.openxmlformats.org/officeDocument/2006/relationships/image" Target="../media/image28.jpe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29.jpeg"/><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7.xml"/><Relationship Id="rId7" Type="http://schemas.openxmlformats.org/officeDocument/2006/relationships/image" Target="../media/image32.jpe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8.jpe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39.jpeg"/><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60.xml"/><Relationship Id="rId7" Type="http://schemas.openxmlformats.org/officeDocument/2006/relationships/image" Target="../media/image42.jpeg"/><Relationship Id="rId2" Type="http://schemas.openxmlformats.org/officeDocument/2006/relationships/diagramData" Target="../diagrams/data60.xml"/><Relationship Id="rId1" Type="http://schemas.openxmlformats.org/officeDocument/2006/relationships/slideLayout" Target="../slideLayouts/slideLayout2.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2.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DADD0514-A9CD-0E4B-8B70-19B97DD36A1F}"/>
              </a:ext>
            </a:extLst>
          </p:cNvPr>
          <p:cNvSpPr txBox="1">
            <a:spLocks noChangeArrowheads="1"/>
          </p:cNvSpPr>
          <p:nvPr/>
        </p:nvSpPr>
        <p:spPr bwMode="auto">
          <a:xfrm>
            <a:off x="1295400" y="1295400"/>
            <a:ext cx="7010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Clr>
                <a:srgbClr val="A50021"/>
              </a:buClr>
              <a:buFontTx/>
              <a:buNone/>
            </a:pPr>
            <a:r>
              <a:rPr lang="en-US" altLang="en-US" sz="3600" i="1" dirty="0">
                <a:latin typeface="Tahoma" panose="020B0604030504040204" pitchFamily="34" charset="0"/>
              </a:rPr>
              <a:t>Fire Inspection and </a:t>
            </a:r>
            <a:br>
              <a:rPr lang="en-US" altLang="en-US" sz="3600" i="1" dirty="0">
                <a:latin typeface="Tahoma" panose="020B0604030504040204" pitchFamily="34" charset="0"/>
              </a:rPr>
            </a:br>
            <a:r>
              <a:rPr lang="en-US" altLang="en-US" sz="3600" i="1" dirty="0">
                <a:latin typeface="Tahoma" panose="020B0604030504040204" pitchFamily="34" charset="0"/>
              </a:rPr>
              <a:t>Code Enforcement</a:t>
            </a:r>
          </a:p>
          <a:p>
            <a:pPr algn="ctr" eaLnBrk="1" hangingPunct="1">
              <a:buClr>
                <a:srgbClr val="A50021"/>
              </a:buClr>
              <a:buFontTx/>
              <a:buNone/>
            </a:pPr>
            <a:r>
              <a:rPr lang="en-US" altLang="en-US" sz="3600" i="1" dirty="0">
                <a:latin typeface="Tahoma" panose="020B0604030504040204" pitchFamily="34" charset="0"/>
              </a:rPr>
              <a:t>8th Edition</a:t>
            </a:r>
            <a:br>
              <a:rPr lang="en-US" altLang="en-US" sz="3600" i="1" dirty="0">
                <a:latin typeface="Tahoma" panose="020B0604030504040204" pitchFamily="34" charset="0"/>
              </a:rPr>
            </a:br>
            <a:r>
              <a:rPr lang="en-US" altLang="en-US" sz="2400" i="1" dirty="0">
                <a:latin typeface="Tahoma" panose="020B0604030504040204" pitchFamily="34" charset="0"/>
              </a:rPr>
              <a:t>Inspector I</a:t>
            </a:r>
          </a:p>
          <a:p>
            <a:pPr eaLnBrk="1" hangingPunct="1">
              <a:buClr>
                <a:srgbClr val="A50021"/>
              </a:buClr>
            </a:pPr>
            <a:endParaRPr lang="en-US" altLang="en-US" dirty="0">
              <a:latin typeface="Tahoma" panose="020B0604030504040204" pitchFamily="34" charset="0"/>
            </a:endParaRPr>
          </a:p>
          <a:p>
            <a:pPr eaLnBrk="1" hangingPunct="1">
              <a:buClr>
                <a:srgbClr val="A50021"/>
              </a:buClr>
            </a:pPr>
            <a:endParaRPr lang="en-US" altLang="en-US" dirty="0">
              <a:latin typeface="Tahoma" panose="020B0604030504040204" pitchFamily="34" charset="0"/>
            </a:endParaRPr>
          </a:p>
        </p:txBody>
      </p:sp>
      <p:sp>
        <p:nvSpPr>
          <p:cNvPr id="7171" name="Rectangle 1030">
            <a:extLst>
              <a:ext uri="{FF2B5EF4-FFF2-40B4-BE49-F238E27FC236}">
                <a16:creationId xmlns:a16="http://schemas.microsoft.com/office/drawing/2014/main" id="{CACAEE73-A507-0244-AF9D-BBEDFF1B80F9}"/>
              </a:ext>
            </a:extLst>
          </p:cNvPr>
          <p:cNvSpPr>
            <a:spLocks noChangeArrowheads="1"/>
          </p:cNvSpPr>
          <p:nvPr/>
        </p:nvSpPr>
        <p:spPr bwMode="auto">
          <a:xfrm>
            <a:off x="990600" y="3994150"/>
            <a:ext cx="73914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ctr" eaLnBrk="1" hangingPunct="1">
              <a:buFontTx/>
              <a:buNone/>
            </a:pPr>
            <a:r>
              <a:rPr lang="en-US" altLang="en-US" i="1">
                <a:latin typeface="Tahoma" panose="020B0604030504040204" pitchFamily="34" charset="0"/>
              </a:rPr>
              <a:t>Chapter 7 — Means of Egress</a:t>
            </a:r>
          </a:p>
          <a:p>
            <a:pPr algn="ctr" eaLnBrk="1" hangingPunct="1">
              <a:buFontTx/>
              <a:buNone/>
            </a:pPr>
            <a:endParaRPr lang="en-US" altLang="en-US" sz="1200" i="1">
              <a:latin typeface="Tahoma" panose="020B060403050404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4CCB6-A0EE-0142-9374-655D1FDF455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7E3947A-3305-9D45-8060-D4017262A1BF}" type="slidenum">
              <a:rPr lang="en-US" altLang="en-US" sz="1200">
                <a:latin typeface="Tahoma" panose="020B0604030504040204" pitchFamily="34" charset="0"/>
              </a:rPr>
              <a:pPr eaLnBrk="1" hangingPunct="1"/>
              <a:t>9</a:t>
            </a:fld>
            <a:endParaRPr lang="en-US" altLang="en-US" sz="1200">
              <a:latin typeface="Tahoma" panose="020B0604030504040204" pitchFamily="34" charset="0"/>
            </a:endParaRPr>
          </a:p>
        </p:txBody>
      </p:sp>
      <p:sp>
        <p:nvSpPr>
          <p:cNvPr id="16386" name="Title 2">
            <a:extLst>
              <a:ext uri="{FF2B5EF4-FFF2-40B4-BE49-F238E27FC236}">
                <a16:creationId xmlns:a16="http://schemas.microsoft.com/office/drawing/2014/main" id="{0BB20724-D899-524C-9F10-7350D01C0D5F}"/>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means of egress must terminate in a public way or an area of refuge.</a:t>
            </a:r>
          </a:p>
        </p:txBody>
      </p:sp>
      <p:pic>
        <p:nvPicPr>
          <p:cNvPr id="16388" name="Picture 6" descr="Elevator lobby">
            <a:extLst>
              <a:ext uri="{FF2B5EF4-FFF2-40B4-BE49-F238E27FC236}">
                <a16:creationId xmlns:a16="http://schemas.microsoft.com/office/drawing/2014/main" id="{F69717DE-BBE1-A741-B0DA-A0CF644A7C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6007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An area of refuge should provide protection to those occupants who cannot evacuate a building&#10;Can be located in an approved elevator lobby or a rated stairwell&#10;">
            <a:extLst>
              <a:ext uri="{FF2B5EF4-FFF2-40B4-BE49-F238E27FC236}">
                <a16:creationId xmlns:a16="http://schemas.microsoft.com/office/drawing/2014/main" id="{3BFAABF2-42E0-CE49-B8A1-2492D5524992}"/>
              </a:ext>
            </a:extLst>
          </p:cNvPr>
          <p:cNvGraphicFramePr>
            <a:graphicFrameLocks noGrp="1"/>
          </p:cNvGraphicFramePr>
          <p:nvPr>
            <p:ph idx="1"/>
            <p:extLst>
              <p:ext uri="{D42A27DB-BD31-4B8C-83A1-F6EECF244321}">
                <p14:modId xmlns:p14="http://schemas.microsoft.com/office/powerpoint/2010/main" val="3800959011"/>
              </p:ext>
            </p:extLst>
          </p:nvPr>
        </p:nvGraphicFramePr>
        <p:xfrm>
          <a:off x="5562600" y="2667000"/>
          <a:ext cx="3276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90" name="Text Box 7">
            <a:extLst>
              <a:ext uri="{FF2B5EF4-FFF2-40B4-BE49-F238E27FC236}">
                <a16:creationId xmlns:a16="http://schemas.microsoft.com/office/drawing/2014/main" id="{079DE244-0ABA-C246-9976-28E3CE54B9C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6B5994-33C6-5347-8647-DC374523316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342C5048-CD4B-F644-9E33-E1BFE6FE91AD}" type="slidenum">
              <a:rPr lang="en-US" altLang="en-US" sz="1200">
                <a:latin typeface="Tahoma" panose="020B0604030504040204" pitchFamily="34" charset="0"/>
              </a:rPr>
              <a:pPr eaLnBrk="1" hangingPunct="1"/>
              <a:t>10</a:t>
            </a:fld>
            <a:endParaRPr lang="en-US" altLang="en-US" sz="1200">
              <a:latin typeface="Tahoma" panose="020B0604030504040204" pitchFamily="34" charset="0"/>
            </a:endParaRPr>
          </a:p>
        </p:txBody>
      </p:sp>
      <p:sp>
        <p:nvSpPr>
          <p:cNvPr id="17410" name="Title 2">
            <a:extLst>
              <a:ext uri="{FF2B5EF4-FFF2-40B4-BE49-F238E27FC236}">
                <a16:creationId xmlns:a16="http://schemas.microsoft.com/office/drawing/2014/main" id="{926C3BDD-91BC-6444-B61D-7CD6AEE023D5}"/>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means of egress must terminate in a public way or an area of refuge.</a:t>
            </a:r>
          </a:p>
        </p:txBody>
      </p:sp>
      <p:pic>
        <p:nvPicPr>
          <p:cNvPr id="17412" name="Picture 6" descr="Fire exit doors and handicap temporary area of refuge marked with clear signage">
            <a:extLst>
              <a:ext uri="{FF2B5EF4-FFF2-40B4-BE49-F238E27FC236}">
                <a16:creationId xmlns:a16="http://schemas.microsoft.com/office/drawing/2014/main" id="{78C1F7B7-3D23-FB42-9882-CE8BEB5C88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560070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Should be separated and resist the passage of smoke&#10;If two-way communication is required, the inspector should verify that communication devices are present and in working order&#10;">
            <a:extLst>
              <a:ext uri="{FF2B5EF4-FFF2-40B4-BE49-F238E27FC236}">
                <a16:creationId xmlns:a16="http://schemas.microsoft.com/office/drawing/2014/main" id="{03B7B272-B476-414F-B02C-BFEBD5F4092F}"/>
              </a:ext>
            </a:extLst>
          </p:cNvPr>
          <p:cNvGraphicFramePr>
            <a:graphicFrameLocks noGrp="1"/>
          </p:cNvGraphicFramePr>
          <p:nvPr>
            <p:ph idx="1"/>
            <p:extLst>
              <p:ext uri="{D42A27DB-BD31-4B8C-83A1-F6EECF244321}">
                <p14:modId xmlns:p14="http://schemas.microsoft.com/office/powerpoint/2010/main" val="4206669531"/>
              </p:ext>
            </p:extLst>
          </p:nvPr>
        </p:nvGraphicFramePr>
        <p:xfrm>
          <a:off x="5410200" y="1828800"/>
          <a:ext cx="3429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898B1E-0292-DA49-BF1C-8D4E9AA13E1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E248DA69-2A5C-6E4E-A290-0ED891556646}" type="slidenum">
              <a:rPr lang="en-US" altLang="en-US" sz="1200">
                <a:latin typeface="Tahoma" panose="020B0604030504040204" pitchFamily="34" charset="0"/>
              </a:rPr>
              <a:pPr eaLnBrk="1" hangingPunct="1"/>
              <a:t>11</a:t>
            </a:fld>
            <a:endParaRPr lang="en-US" altLang="en-US" sz="1200">
              <a:latin typeface="Tahoma" panose="020B0604030504040204" pitchFamily="34" charset="0"/>
            </a:endParaRPr>
          </a:p>
        </p:txBody>
      </p:sp>
      <p:sp>
        <p:nvSpPr>
          <p:cNvPr id="18434" name="Title 2">
            <a:extLst>
              <a:ext uri="{FF2B5EF4-FFF2-40B4-BE49-F238E27FC236}">
                <a16:creationId xmlns:a16="http://schemas.microsoft.com/office/drawing/2014/main" id="{50BE60EE-154B-8749-A549-210327E2F9B7}"/>
              </a:ext>
            </a:extLst>
          </p:cNvPr>
          <p:cNvSpPr>
            <a:spLocks noGrp="1"/>
          </p:cNvSpPr>
          <p:nvPr>
            <p:ph type="title"/>
          </p:nvPr>
        </p:nvSpPr>
        <p:spPr bwMode="auto">
          <a:xfrm>
            <a:off x="685800" y="1936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Be aware of the ways the ADA requirements may affect areas of refuge.</a:t>
            </a:r>
          </a:p>
        </p:txBody>
      </p:sp>
      <p:graphicFrame>
        <p:nvGraphicFramePr>
          <p:cNvPr id="5" name="Content Placeholder 4" descr="Americans with Disabilities Act (ADA); 1990&#10;Required areas of refuge in some occupancies as a way to protect people who are mobility impaired&#10;Design must meet the requirements of the ICC/ANSI 117.1, Standard on Accessible and Usable Buildings and Facilities, from the International Code Council®/American National Standards Institute&#10;">
            <a:extLst>
              <a:ext uri="{FF2B5EF4-FFF2-40B4-BE49-F238E27FC236}">
                <a16:creationId xmlns:a16="http://schemas.microsoft.com/office/drawing/2014/main" id="{1D79AD7D-A420-EC4B-83D5-D6A80F0861E9}"/>
              </a:ext>
            </a:extLst>
          </p:cNvPr>
          <p:cNvGraphicFramePr>
            <a:graphicFrameLocks noGrp="1"/>
          </p:cNvGraphicFramePr>
          <p:nvPr>
            <p:ph idx="1"/>
            <p:extLst>
              <p:ext uri="{D42A27DB-BD31-4B8C-83A1-F6EECF244321}">
                <p14:modId xmlns:p14="http://schemas.microsoft.com/office/powerpoint/2010/main" val="2339348481"/>
              </p:ext>
            </p:extLst>
          </p:nvPr>
        </p:nvGraphicFramePr>
        <p:xfrm>
          <a:off x="685800" y="1524000"/>
          <a:ext cx="77724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4B11EF-4A28-7848-8B28-D0CD433E9E6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97ADB620-A342-C34D-90F9-8C4A31148082}" type="slidenum">
              <a:rPr lang="en-US" altLang="en-US" sz="1200">
                <a:latin typeface="Tahoma" panose="020B0604030504040204" pitchFamily="34" charset="0"/>
              </a:rPr>
              <a:pPr eaLnBrk="1" hangingPunct="1"/>
              <a:t>12</a:t>
            </a:fld>
            <a:endParaRPr lang="en-US" altLang="en-US" sz="1200">
              <a:latin typeface="Tahoma" panose="020B0604030504040204" pitchFamily="34" charset="0"/>
            </a:endParaRPr>
          </a:p>
        </p:txBody>
      </p:sp>
      <p:sp>
        <p:nvSpPr>
          <p:cNvPr id="19458" name="Title 2">
            <a:extLst>
              <a:ext uri="{FF2B5EF4-FFF2-40B4-BE49-F238E27FC236}">
                <a16:creationId xmlns:a16="http://schemas.microsoft.com/office/drawing/2014/main" id="{FACACCF1-3C1F-4945-BF83-8B932226DCCB}"/>
              </a:ext>
            </a:extLst>
          </p:cNvPr>
          <p:cNvSpPr>
            <a:spLocks noGrp="1"/>
          </p:cNvSpPr>
          <p:nvPr>
            <p:ph type="title"/>
          </p:nvPr>
        </p:nvSpPr>
        <p:spPr bwMode="auto">
          <a:xfrm>
            <a:off x="685800" y="3048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t>All of the elements of a means of egress must be free from obstructions and combustible materials</a:t>
            </a:r>
            <a:r>
              <a:rPr lang="en-US" altLang="en-US" sz="3000"/>
              <a:t>.</a:t>
            </a:r>
          </a:p>
        </p:txBody>
      </p:sp>
      <p:graphicFrame>
        <p:nvGraphicFramePr>
          <p:cNvPr id="7" name="Diagram 6" descr="Exit access&#10; Leads from an occupied portion of a building or structure to the exit&#10; Corridor leading to the exit opening&#10; Aisle within an assembly occupancy that is designed to accommodate and guide people to an exit&#10; Common path of travel leading from inside a space to an exit&#10; Unenclosed ramp or stairs&#10; Occupied room or space&#10;">
            <a:extLst>
              <a:ext uri="{FF2B5EF4-FFF2-40B4-BE49-F238E27FC236}">
                <a16:creationId xmlns:a16="http://schemas.microsoft.com/office/drawing/2014/main" id="{2CA40E61-B5DC-5248-B544-7C9E647F8330}"/>
              </a:ext>
            </a:extLst>
          </p:cNvPr>
          <p:cNvGraphicFramePr/>
          <p:nvPr>
            <p:extLst>
              <p:ext uri="{D42A27DB-BD31-4B8C-83A1-F6EECF244321}">
                <p14:modId xmlns:p14="http://schemas.microsoft.com/office/powerpoint/2010/main" val="1084665383"/>
              </p:ext>
            </p:extLst>
          </p:nvPr>
        </p:nvGraphicFramePr>
        <p:xfrm>
          <a:off x="304800" y="1727200"/>
          <a:ext cx="34290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62" name="Text Box 7">
            <a:extLst>
              <a:ext uri="{FF2B5EF4-FFF2-40B4-BE49-F238E27FC236}">
                <a16:creationId xmlns:a16="http://schemas.microsoft.com/office/drawing/2014/main" id="{721883EE-D27C-8340-B89A-0FDB14583226}"/>
              </a:ext>
            </a:extLst>
          </p:cNvPr>
          <p:cNvSpPr txBox="1">
            <a:spLocks noChangeArrowheads="1"/>
          </p:cNvSpPr>
          <p:nvPr/>
        </p:nvSpPr>
        <p:spPr bwMode="auto">
          <a:xfrm>
            <a:off x="7488238" y="5943600"/>
            <a:ext cx="152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pic>
        <p:nvPicPr>
          <p:cNvPr id="19460" name="Content Placeholder 2" descr="Diagram of edit access in an assembly occupancy. Arrows show that exit access goes around seating banks and directly to exits. See instructor for more information">
            <a:extLst>
              <a:ext uri="{FF2B5EF4-FFF2-40B4-BE49-F238E27FC236}">
                <a16:creationId xmlns:a16="http://schemas.microsoft.com/office/drawing/2014/main" id="{CB12ECA7-1C10-9248-874A-852594000BD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89" t="4291" r="1697" b="4161"/>
          <a:stretch/>
        </p:blipFill>
        <p:spPr bwMode="auto">
          <a:xfrm>
            <a:off x="3810000" y="2133600"/>
            <a:ext cx="51054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B94216-7B68-CF42-8BAA-FF1354A48E2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C27F2134-4B2E-4F4A-B3A0-D368EFBD1F19}" type="slidenum">
              <a:rPr lang="en-US" altLang="en-US" sz="1200">
                <a:latin typeface="Tahoma" panose="020B0604030504040204" pitchFamily="34" charset="0"/>
              </a:rPr>
              <a:pPr eaLnBrk="1" hangingPunct="1"/>
              <a:t>13</a:t>
            </a:fld>
            <a:endParaRPr lang="en-US" altLang="en-US" sz="1200">
              <a:latin typeface="Tahoma" panose="020B0604030504040204" pitchFamily="34" charset="0"/>
            </a:endParaRPr>
          </a:p>
        </p:txBody>
      </p:sp>
      <p:sp>
        <p:nvSpPr>
          <p:cNvPr id="20482" name="Title 2">
            <a:extLst>
              <a:ext uri="{FF2B5EF4-FFF2-40B4-BE49-F238E27FC236}">
                <a16:creationId xmlns:a16="http://schemas.microsoft.com/office/drawing/2014/main" id="{1F31E222-6E87-3F41-9913-BA1A8C288EB9}"/>
              </a:ext>
            </a:extLst>
          </p:cNvPr>
          <p:cNvSpPr>
            <a:spLocks noGrp="1"/>
          </p:cNvSpPr>
          <p:nvPr>
            <p:ph type="title"/>
          </p:nvPr>
        </p:nvSpPr>
        <p:spPr bwMode="auto">
          <a:xfrm>
            <a:off x="685800" y="3048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t>All of the elements of a means of egress must be free from obstructions and combustible materials</a:t>
            </a:r>
            <a:r>
              <a:rPr lang="en-US" altLang="en-US" sz="3000"/>
              <a:t>.</a:t>
            </a:r>
          </a:p>
        </p:txBody>
      </p:sp>
      <p:graphicFrame>
        <p:nvGraphicFramePr>
          <p:cNvPr id="7" name="Diagram 6" descr="Exit&#10; Protected path consisting of components constructed of approved fire-resistance-rated assemblies&#10; Separated from the area of the building from which escape is to be made&#10; Doors at ground level that lead directly to the outside of the building&#10; Exit passageway to the outside&#10; Horizontal exit&#10; Smokeproof enclosure&#10;">
            <a:extLst>
              <a:ext uri="{FF2B5EF4-FFF2-40B4-BE49-F238E27FC236}">
                <a16:creationId xmlns:a16="http://schemas.microsoft.com/office/drawing/2014/main" id="{0D043C41-D295-FF4D-A161-9A2CB21F2AE8}"/>
              </a:ext>
            </a:extLst>
          </p:cNvPr>
          <p:cNvGraphicFramePr/>
          <p:nvPr>
            <p:extLst>
              <p:ext uri="{D42A27DB-BD31-4B8C-83A1-F6EECF244321}">
                <p14:modId xmlns:p14="http://schemas.microsoft.com/office/powerpoint/2010/main" val="406815846"/>
              </p:ext>
            </p:extLst>
          </p:nvPr>
        </p:nvGraphicFramePr>
        <p:xfrm>
          <a:off x="5029200" y="1447800"/>
          <a:ext cx="3810000" cy="467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4" name="Content Placeholder 2" descr="Diagram of interior exits leading to an exterior exit">
            <a:extLst>
              <a:ext uri="{FF2B5EF4-FFF2-40B4-BE49-F238E27FC236}">
                <a16:creationId xmlns:a16="http://schemas.microsoft.com/office/drawing/2014/main" id="{AC5B3D00-5483-8E47-BDC7-E3666390BEE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3068" t="2211" r="3325" b="4161"/>
          <a:stretch/>
        </p:blipFill>
        <p:spPr bwMode="auto">
          <a:xfrm>
            <a:off x="381000" y="2362200"/>
            <a:ext cx="433832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FA0D6D-B72E-3A45-9DF2-473CCE97E764}"/>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3BC3F0B8-8957-0B48-8254-6E0688C56678}" type="slidenum">
              <a:rPr lang="en-US" altLang="en-US" sz="1200">
                <a:latin typeface="Tahoma" panose="020B0604030504040204" pitchFamily="34" charset="0"/>
              </a:rPr>
              <a:pPr eaLnBrk="1" hangingPunct="1"/>
              <a:t>14</a:t>
            </a:fld>
            <a:endParaRPr lang="en-US" altLang="en-US" sz="1200">
              <a:latin typeface="Tahoma" panose="020B0604030504040204" pitchFamily="34" charset="0"/>
            </a:endParaRPr>
          </a:p>
        </p:txBody>
      </p:sp>
      <p:sp>
        <p:nvSpPr>
          <p:cNvPr id="21506" name="Title 2">
            <a:extLst>
              <a:ext uri="{FF2B5EF4-FFF2-40B4-BE49-F238E27FC236}">
                <a16:creationId xmlns:a16="http://schemas.microsoft.com/office/drawing/2014/main" id="{DC50971C-8A14-C14D-A6C7-1916C8D2BD94}"/>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exit passageways.</a:t>
            </a:r>
          </a:p>
        </p:txBody>
      </p:sp>
      <p:sp>
        <p:nvSpPr>
          <p:cNvPr id="21509" name="Text Box 7">
            <a:extLst>
              <a:ext uri="{FF2B5EF4-FFF2-40B4-BE49-F238E27FC236}">
                <a16:creationId xmlns:a16="http://schemas.microsoft.com/office/drawing/2014/main" id="{FE87DFA5-7F73-7247-A5D0-FB136DA9AD6A}"/>
              </a:ext>
            </a:extLst>
          </p:cNvPr>
          <p:cNvSpPr txBox="1">
            <a:spLocks noChangeArrowheads="1"/>
          </p:cNvSpPr>
          <p:nvPr/>
        </p:nvSpPr>
        <p:spPr bwMode="auto">
          <a:xfrm>
            <a:off x="7488238" y="5992813"/>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graphicFrame>
        <p:nvGraphicFramePr>
          <p:cNvPr id="5" name="Content Placeholder 4" descr="Exit passageways&#10; Similar to an exit stair enclosure&#10; Constructed in a horizontal plane&#10; Designed to connect an interior exit stair or a hallway without stairs on the same level to an exit door on the structure's exterior&#10; Must be constructed of the same fire-resistant-rated material as the exit stairs&#10;">
            <a:extLst>
              <a:ext uri="{FF2B5EF4-FFF2-40B4-BE49-F238E27FC236}">
                <a16:creationId xmlns:a16="http://schemas.microsoft.com/office/drawing/2014/main" id="{65328393-331D-574B-A9FE-94863382493A}"/>
              </a:ext>
            </a:extLst>
          </p:cNvPr>
          <p:cNvGraphicFramePr>
            <a:graphicFrameLocks noGrp="1"/>
          </p:cNvGraphicFramePr>
          <p:nvPr>
            <p:ph idx="1"/>
            <p:extLst>
              <p:ext uri="{D42A27DB-BD31-4B8C-83A1-F6EECF244321}">
                <p14:modId xmlns:p14="http://schemas.microsoft.com/office/powerpoint/2010/main" val="840016314"/>
              </p:ext>
            </p:extLst>
          </p:nvPr>
        </p:nvGraphicFramePr>
        <p:xfrm>
          <a:off x="685800" y="1828800"/>
          <a:ext cx="77724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1504DC-2A2D-A34E-85EE-F7618CDA08A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0CF495DC-5C50-E24E-87F4-BA3DE46D1C58}" type="slidenum">
              <a:rPr lang="en-US" altLang="en-US" sz="1200">
                <a:latin typeface="Tahoma" panose="020B0604030504040204" pitchFamily="34" charset="0"/>
              </a:rPr>
              <a:pPr eaLnBrk="1" hangingPunct="1"/>
              <a:t>15</a:t>
            </a:fld>
            <a:endParaRPr lang="en-US" altLang="en-US" sz="1200">
              <a:latin typeface="Tahoma" panose="020B0604030504040204" pitchFamily="34" charset="0"/>
            </a:endParaRPr>
          </a:p>
        </p:txBody>
      </p:sp>
      <p:sp>
        <p:nvSpPr>
          <p:cNvPr id="22530" name="Title 2">
            <a:extLst>
              <a:ext uri="{FF2B5EF4-FFF2-40B4-BE49-F238E27FC236}">
                <a16:creationId xmlns:a16="http://schemas.microsoft.com/office/drawing/2014/main" id="{968CEB0E-69E2-2E42-9528-3B5492BB8B4A}"/>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Inspectors need to know the characteristics of exit passageways.</a:t>
            </a:r>
          </a:p>
        </p:txBody>
      </p:sp>
      <p:graphicFrame>
        <p:nvGraphicFramePr>
          <p:cNvPr id="5" name="Content Placeholder 4" descr="Exit passageways&#10; In large-area buildings, can be used to shorten the travel distance to an exit&#10; Must be wide enough to accommodate the total capacity of all exits that discharge through it&#10; Must be calculated using the expected occupant load for that portion of the structure and not just the immediate occupant load&#10;">
            <a:extLst>
              <a:ext uri="{FF2B5EF4-FFF2-40B4-BE49-F238E27FC236}">
                <a16:creationId xmlns:a16="http://schemas.microsoft.com/office/drawing/2014/main" id="{4A929445-20DE-8242-AD90-404E2A6EC864}"/>
              </a:ext>
            </a:extLst>
          </p:cNvPr>
          <p:cNvGraphicFramePr>
            <a:graphicFrameLocks noGrp="1"/>
          </p:cNvGraphicFramePr>
          <p:nvPr>
            <p:ph idx="1"/>
            <p:extLst>
              <p:ext uri="{D42A27DB-BD31-4B8C-83A1-F6EECF244321}">
                <p14:modId xmlns:p14="http://schemas.microsoft.com/office/powerpoint/2010/main" val="547110247"/>
              </p:ext>
            </p:extLst>
          </p:nvPr>
        </p:nvGraphicFramePr>
        <p:xfrm>
          <a:off x="685800" y="1981200"/>
          <a:ext cx="7772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E76E29-AC18-4947-B1BE-6F60906FAC5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AEB25FEF-B0E5-1548-8113-617B6FCB3EC3}" type="slidenum">
              <a:rPr lang="en-US" altLang="en-US" sz="1200">
                <a:latin typeface="Tahoma" panose="020B0604030504040204" pitchFamily="34" charset="0"/>
              </a:rPr>
              <a:pPr eaLnBrk="1" hangingPunct="1"/>
              <a:t>16</a:t>
            </a:fld>
            <a:endParaRPr lang="en-US" altLang="en-US" sz="1200">
              <a:latin typeface="Tahoma" panose="020B0604030504040204" pitchFamily="34" charset="0"/>
            </a:endParaRPr>
          </a:p>
        </p:txBody>
      </p:sp>
      <p:sp>
        <p:nvSpPr>
          <p:cNvPr id="23554" name="Title 2">
            <a:extLst>
              <a:ext uri="{FF2B5EF4-FFF2-40B4-BE49-F238E27FC236}">
                <a16:creationId xmlns:a16="http://schemas.microsoft.com/office/drawing/2014/main" id="{1C008772-0184-2F46-A8D5-DBED26700566}"/>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Understand how and why horizontal exits are used.</a:t>
            </a:r>
          </a:p>
        </p:txBody>
      </p:sp>
      <p:pic>
        <p:nvPicPr>
          <p:cNvPr id="23556" name="Content Placeholder 2" descr="Diagram of a horizontal exit, see instructor for more information">
            <a:extLst>
              <a:ext uri="{FF2B5EF4-FFF2-40B4-BE49-F238E27FC236}">
                <a16:creationId xmlns:a16="http://schemas.microsoft.com/office/drawing/2014/main" id="{4B26F9D1-8D4A-B94E-AFA3-7671CA1FA5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9" t="3572" r="2899" b="5357"/>
          <a:stretch/>
        </p:blipFill>
        <p:spPr bwMode="auto">
          <a:xfrm>
            <a:off x="228600" y="2032000"/>
            <a:ext cx="4758765" cy="3733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Commonly used in high-rise buildings and hospitals as a means of passing through a fire-barrier wall that separates two fire compartments in a structure&#10;May be substituted for other exits if they do not compose more than 50 percent of the total exit capacity of the building&#10;">
            <a:extLst>
              <a:ext uri="{FF2B5EF4-FFF2-40B4-BE49-F238E27FC236}">
                <a16:creationId xmlns:a16="http://schemas.microsoft.com/office/drawing/2014/main" id="{DE2864BB-B988-AB4C-B10E-92D99DE58EE1}"/>
              </a:ext>
            </a:extLst>
          </p:cNvPr>
          <p:cNvGraphicFramePr/>
          <p:nvPr>
            <p:extLst>
              <p:ext uri="{D42A27DB-BD31-4B8C-83A1-F6EECF244321}">
                <p14:modId xmlns:p14="http://schemas.microsoft.com/office/powerpoint/2010/main" val="3133783591"/>
              </p:ext>
            </p:extLst>
          </p:nvPr>
        </p:nvGraphicFramePr>
        <p:xfrm>
          <a:off x="5257800" y="1676400"/>
          <a:ext cx="3581400" cy="444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2EDDFD-5983-CD44-984C-232091410E4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9EDD7BC5-71A2-744A-A5CC-793B3B9544E8}" type="slidenum">
              <a:rPr lang="en-US" altLang="en-US" sz="1200">
                <a:latin typeface="Tahoma" panose="020B0604030504040204" pitchFamily="34" charset="0"/>
              </a:rPr>
              <a:pPr eaLnBrk="1" hangingPunct="1"/>
              <a:t>17</a:t>
            </a:fld>
            <a:endParaRPr lang="en-US" altLang="en-US" sz="1200">
              <a:latin typeface="Tahoma" panose="020B0604030504040204" pitchFamily="34" charset="0"/>
            </a:endParaRPr>
          </a:p>
        </p:txBody>
      </p:sp>
      <p:sp>
        <p:nvSpPr>
          <p:cNvPr id="24578" name="Title 2">
            <a:extLst>
              <a:ext uri="{FF2B5EF4-FFF2-40B4-BE49-F238E27FC236}">
                <a16:creationId xmlns:a16="http://schemas.microsoft.com/office/drawing/2014/main" id="{FF77ADDC-1B08-574E-96B9-789E7230A2DA}"/>
              </a:ext>
            </a:extLst>
          </p:cNvPr>
          <p:cNvSpPr>
            <a:spLocks noGrp="1"/>
          </p:cNvSpPr>
          <p:nvPr>
            <p:ph type="title"/>
          </p:nvPr>
        </p:nvSpPr>
        <p:spPr bwMode="auto">
          <a:xfrm>
            <a:off x="6858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Becomes familiar with the basic types of horizontal exits.</a:t>
            </a:r>
          </a:p>
        </p:txBody>
      </p:sp>
      <p:pic>
        <p:nvPicPr>
          <p:cNvPr id="24580" name="Content Placeholder 2" descr="Horizontal exits in the corridor of a hospital">
            <a:extLst>
              <a:ext uri="{FF2B5EF4-FFF2-40B4-BE49-F238E27FC236}">
                <a16:creationId xmlns:a16="http://schemas.microsoft.com/office/drawing/2014/main" id="{A7F2A075-B05E-E64C-BED0-2C9CE092538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828800"/>
            <a:ext cx="6248400" cy="4167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descr="A means of egress from one building to an area of refuge in another building on approximately the same level&#10;A means of egress through a fire barrier or fire wall to an area of refuge in the building on approximately the same level that provides protection from smoke and fire&#10;">
            <a:extLst>
              <a:ext uri="{FF2B5EF4-FFF2-40B4-BE49-F238E27FC236}">
                <a16:creationId xmlns:a16="http://schemas.microsoft.com/office/drawing/2014/main" id="{CF640896-3E56-7F47-9C39-D513AB901BB6}"/>
              </a:ext>
            </a:extLst>
          </p:cNvPr>
          <p:cNvGraphicFramePr/>
          <p:nvPr>
            <p:extLst>
              <p:ext uri="{D42A27DB-BD31-4B8C-83A1-F6EECF244321}">
                <p14:modId xmlns:p14="http://schemas.microsoft.com/office/powerpoint/2010/main" val="2573684660"/>
              </p:ext>
            </p:extLst>
          </p:nvPr>
        </p:nvGraphicFramePr>
        <p:xfrm>
          <a:off x="5257800" y="2057400"/>
          <a:ext cx="3581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BB2F65-37DA-1C40-9D56-56A96524DE5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5D9FFFB-E83E-8449-B940-6211EFBCEE24}" type="slidenum">
              <a:rPr lang="en-US" altLang="en-US" sz="1200">
                <a:latin typeface="Tahoma" panose="020B0604030504040204" pitchFamily="34" charset="0"/>
              </a:rPr>
              <a:pPr eaLnBrk="1" hangingPunct="1"/>
              <a:t>18</a:t>
            </a:fld>
            <a:endParaRPr lang="en-US" altLang="en-US" sz="1200">
              <a:latin typeface="Tahoma" panose="020B0604030504040204" pitchFamily="34" charset="0"/>
            </a:endParaRPr>
          </a:p>
        </p:txBody>
      </p:sp>
      <p:graphicFrame>
        <p:nvGraphicFramePr>
          <p:cNvPr id="5" name="Content Placeholder 4" descr="A 1½-hour fire-rated door assembly would be installed in the fire barrier to permit movement between the two compartments&#10;Doors must swing in the direction of exit travel, so double doors are required if the area on both sides of the wall is used as part of the means of egress&#10;">
            <a:extLst>
              <a:ext uri="{FF2B5EF4-FFF2-40B4-BE49-F238E27FC236}">
                <a16:creationId xmlns:a16="http://schemas.microsoft.com/office/drawing/2014/main" id="{9E89E9B7-E490-954D-A0EB-36C0C9149B31}"/>
              </a:ext>
            </a:extLst>
          </p:cNvPr>
          <p:cNvGraphicFramePr>
            <a:graphicFrameLocks noGrp="1"/>
          </p:cNvGraphicFramePr>
          <p:nvPr>
            <p:ph idx="1"/>
            <p:extLst>
              <p:ext uri="{D42A27DB-BD31-4B8C-83A1-F6EECF244321}">
                <p14:modId xmlns:p14="http://schemas.microsoft.com/office/powerpoint/2010/main" val="994244941"/>
              </p:ext>
            </p:extLst>
          </p:nvPr>
        </p:nvGraphicFramePr>
        <p:xfrm>
          <a:off x="685800" y="1752600"/>
          <a:ext cx="77724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4" name="Title 2">
            <a:extLst>
              <a:ext uri="{FF2B5EF4-FFF2-40B4-BE49-F238E27FC236}">
                <a16:creationId xmlns:a16="http://schemas.microsoft.com/office/drawing/2014/main" id="{4631EC7F-87FB-334A-8E0C-82FEDF845C69}"/>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Horizontal exits require fire walls or fire-barrier walls with at least a 2-hour fire-resistance rating.</a:t>
            </a:r>
            <a:endParaRPr lang="en-US" altLang="en-US" sz="2800"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04C46-D002-BF44-8C2F-67A0C490F2D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7</a:t>
            </a:r>
            <a:r>
              <a:rPr lang="en-US" altLang="en-US" sz="1200">
                <a:latin typeface="Tahoma" panose="020B0604030504040204" pitchFamily="34" charset="0"/>
                <a:cs typeface="Arial" panose="020B0604020202020204" pitchFamily="34" charset="0"/>
              </a:rPr>
              <a:t>–</a:t>
            </a:r>
            <a:fld id="{5E257C66-F5CA-634F-90CA-CAAAB26FF7E0}" type="slidenum">
              <a:rPr lang="en-US" altLang="en-US" sz="1200">
                <a:latin typeface="Tahoma" panose="020B0604030504040204" pitchFamily="34" charset="0"/>
              </a:rPr>
              <a:pPr eaLnBrk="1" hangingPunct="1"/>
              <a:t>1</a:t>
            </a:fld>
            <a:endParaRPr lang="en-US" altLang="en-US" sz="1200">
              <a:latin typeface="Tahoma" panose="020B0604030504040204" pitchFamily="34" charset="0"/>
            </a:endParaRPr>
          </a:p>
        </p:txBody>
      </p:sp>
      <p:sp>
        <p:nvSpPr>
          <p:cNvPr id="8195" name="Title 2">
            <a:extLst>
              <a:ext uri="{FF2B5EF4-FFF2-40B4-BE49-F238E27FC236}">
                <a16:creationId xmlns:a16="http://schemas.microsoft.com/office/drawing/2014/main" id="{993A16A0-D142-5A4E-981B-2FA12E77436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1</a:t>
            </a:r>
          </a:p>
        </p:txBody>
      </p:sp>
      <p:sp>
        <p:nvSpPr>
          <p:cNvPr id="8194" name="Content Placeholder 1">
            <a:extLst>
              <a:ext uri="{FF2B5EF4-FFF2-40B4-BE49-F238E27FC236}">
                <a16:creationId xmlns:a16="http://schemas.microsoft.com/office/drawing/2014/main" id="{B85E43D6-EFB6-2A48-AFDE-D5BEC48BE747}"/>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	Describe means of egress systems.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E60EE8-C609-B34D-9AD4-2EA8D9DA789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4F8A87F-0F01-CD40-9430-0637713311BD}" type="slidenum">
              <a:rPr lang="en-US" altLang="en-US" sz="1200">
                <a:latin typeface="Tahoma" panose="020B0604030504040204" pitchFamily="34" charset="0"/>
              </a:rPr>
              <a:pPr eaLnBrk="1" hangingPunct="1"/>
              <a:t>19</a:t>
            </a:fld>
            <a:endParaRPr lang="en-US" altLang="en-US" sz="1200">
              <a:latin typeface="Tahoma" panose="020B0604030504040204" pitchFamily="34" charset="0"/>
            </a:endParaRPr>
          </a:p>
        </p:txBody>
      </p:sp>
      <p:sp>
        <p:nvSpPr>
          <p:cNvPr id="26626" name="Title 2">
            <a:extLst>
              <a:ext uri="{FF2B5EF4-FFF2-40B4-BE49-F238E27FC236}">
                <a16:creationId xmlns:a16="http://schemas.microsoft.com/office/drawing/2014/main" id="{F2878D9F-8DC7-054B-B14B-4781D0B4B357}"/>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Inspectors need to know the characteristics of smokeproof enclosures.</a:t>
            </a:r>
          </a:p>
        </p:txBody>
      </p:sp>
      <p:graphicFrame>
        <p:nvGraphicFramePr>
          <p:cNvPr id="7" name="Diagram 6" descr="Stairways or stair enclosures designed to limit the penetration of smoke, heat, and toxic gases into the stairway&#10;Sometimes referred to as smoke towers &#10;Provide the highest degree of fire protection for stair enclosures that the model codes require&#10;Pressurization or the use of ventilation can make a stair enclosure smokeproof&#10;Occupants enter through a vestibule or outside balcony&#10;">
            <a:extLst>
              <a:ext uri="{FF2B5EF4-FFF2-40B4-BE49-F238E27FC236}">
                <a16:creationId xmlns:a16="http://schemas.microsoft.com/office/drawing/2014/main" id="{F23B63DC-9326-B143-985E-2F17F70BADC6}"/>
              </a:ext>
            </a:extLst>
          </p:cNvPr>
          <p:cNvGraphicFramePr/>
          <p:nvPr>
            <p:extLst>
              <p:ext uri="{D42A27DB-BD31-4B8C-83A1-F6EECF244321}">
                <p14:modId xmlns:p14="http://schemas.microsoft.com/office/powerpoint/2010/main" val="2234233753"/>
              </p:ext>
            </p:extLst>
          </p:nvPr>
        </p:nvGraphicFramePr>
        <p:xfrm>
          <a:off x="4114800" y="1524000"/>
          <a:ext cx="4419600"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628" name="Content Placeholder 2" descr="External view of an enclosed stairwell">
            <a:extLst>
              <a:ext uri="{FF2B5EF4-FFF2-40B4-BE49-F238E27FC236}">
                <a16:creationId xmlns:a16="http://schemas.microsoft.com/office/drawing/2014/main" id="{65AB2913-4A1D-8C41-8F92-EE78B885883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533400" y="1524000"/>
            <a:ext cx="3370263" cy="5056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45855E-826A-FC4F-A969-B3641A6FCFF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86B98FEC-16A9-F840-A500-11550EAF1527}" type="slidenum">
              <a:rPr lang="en-US" altLang="en-US" sz="1200">
                <a:latin typeface="Tahoma" panose="020B0604030504040204" pitchFamily="34" charset="0"/>
              </a:rPr>
              <a:pPr eaLnBrk="1" hangingPunct="1"/>
              <a:t>20</a:t>
            </a:fld>
            <a:endParaRPr lang="en-US" altLang="en-US" sz="1200">
              <a:latin typeface="Tahoma" panose="020B0604030504040204" pitchFamily="34" charset="0"/>
            </a:endParaRPr>
          </a:p>
        </p:txBody>
      </p:sp>
      <p:sp>
        <p:nvSpPr>
          <p:cNvPr id="27654" name="Title 2">
            <a:extLst>
              <a:ext uri="{FF2B5EF4-FFF2-40B4-BE49-F238E27FC236}">
                <a16:creationId xmlns:a16="http://schemas.microsoft.com/office/drawing/2014/main" id="{B606B546-2748-C346-BAE3-ABF7E8EF1F1F}"/>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Exit discharges are the portion of a means of egress that is between the exit and a public way.</a:t>
            </a:r>
            <a:endParaRPr lang="en-US" altLang="en-US" sz="2800" b="0"/>
          </a:p>
        </p:txBody>
      </p:sp>
      <p:graphicFrame>
        <p:nvGraphicFramePr>
          <p:cNvPr id="7" name="Diagram 6" descr="Exterior walkway along the side of a structure from the exit to a public way&#10;Privately owned drive or alley that connects the exit to a public way&#10;Inspectors frequently discover that exit discharges are blocked or cluttered&#10;">
            <a:extLst>
              <a:ext uri="{FF2B5EF4-FFF2-40B4-BE49-F238E27FC236}">
                <a16:creationId xmlns:a16="http://schemas.microsoft.com/office/drawing/2014/main" id="{BEA12A76-6213-B74B-82BB-100999A2B9C3}"/>
              </a:ext>
            </a:extLst>
          </p:cNvPr>
          <p:cNvGraphicFramePr/>
          <p:nvPr>
            <p:extLst>
              <p:ext uri="{D42A27DB-BD31-4B8C-83A1-F6EECF244321}">
                <p14:modId xmlns:p14="http://schemas.microsoft.com/office/powerpoint/2010/main" val="2178151607"/>
              </p:ext>
            </p:extLst>
          </p:nvPr>
        </p:nvGraphicFramePr>
        <p:xfrm>
          <a:off x="5029200" y="3276600"/>
          <a:ext cx="3733800" cy="284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653" name="Picture 1" descr="Exit discharge leading toward an exterior walkway outside of a building">
            <a:extLst>
              <a:ext uri="{FF2B5EF4-FFF2-40B4-BE49-F238E27FC236}">
                <a16:creationId xmlns:a16="http://schemas.microsoft.com/office/drawing/2014/main" id="{B6C64F5D-CED5-3748-8D8B-D3A63715E1E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6700" y="4529254"/>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Content Placeholder 2" descr="diagram of an exit discharge">
            <a:extLst>
              <a:ext uri="{FF2B5EF4-FFF2-40B4-BE49-F238E27FC236}">
                <a16:creationId xmlns:a16="http://schemas.microsoft.com/office/drawing/2014/main" id="{19A3668D-DC4F-FF49-8BFF-7788F37DFB7B}"/>
              </a:ext>
            </a:extLst>
          </p:cNvPr>
          <p:cNvPicPr>
            <a:picLocks noGrp="1" noChangeAspect="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81000" y="1524000"/>
            <a:ext cx="5029200" cy="3709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60B541-F812-7D49-9041-97C292468EC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4C7ED3C-4393-5D48-B9D2-5C92C1EF3566}" type="slidenum">
              <a:rPr lang="en-US" altLang="en-US" sz="1200">
                <a:latin typeface="Tahoma" panose="020B0604030504040204" pitchFamily="34" charset="0"/>
              </a:rPr>
              <a:pPr eaLnBrk="1" hangingPunct="1"/>
              <a:t>21</a:t>
            </a:fld>
            <a:endParaRPr lang="en-US" altLang="en-US" sz="1200">
              <a:latin typeface="Tahoma" panose="020B0604030504040204" pitchFamily="34" charset="0"/>
            </a:endParaRPr>
          </a:p>
        </p:txBody>
      </p:sp>
      <p:sp>
        <p:nvSpPr>
          <p:cNvPr id="28676" name="Title 2">
            <a:extLst>
              <a:ext uri="{FF2B5EF4-FFF2-40B4-BE49-F238E27FC236}">
                <a16:creationId xmlns:a16="http://schemas.microsoft.com/office/drawing/2014/main" id="{1AA3651D-8DB6-2A47-9799-8BC9CF051781}"/>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Inspectors have many responsibilities when it comes to components of means of egress.</a:t>
            </a:r>
            <a:endParaRPr lang="en-US" altLang="en-US" sz="2800" b="0"/>
          </a:p>
        </p:txBody>
      </p:sp>
      <p:graphicFrame>
        <p:nvGraphicFramePr>
          <p:cNvPr id="5" name="Content Placeholder 4" descr="Verify that doors, stairs, and walls conform to the adopted building and safety codes&#10;Recognize and evaluate those building components that serve as components of a means of egress&#10;Be aware of any exemptions in the means of egress requirements that are permitted in structures that are protected by automatic sprinkler systems&#10;">
            <a:extLst>
              <a:ext uri="{FF2B5EF4-FFF2-40B4-BE49-F238E27FC236}">
                <a16:creationId xmlns:a16="http://schemas.microsoft.com/office/drawing/2014/main" id="{E059E85B-20E6-C740-AAF1-37C2B4F9C273}"/>
              </a:ext>
            </a:extLst>
          </p:cNvPr>
          <p:cNvGraphicFramePr>
            <a:graphicFrameLocks noGrp="1"/>
          </p:cNvGraphicFramePr>
          <p:nvPr>
            <p:ph idx="1"/>
            <p:extLst>
              <p:ext uri="{D42A27DB-BD31-4B8C-83A1-F6EECF244321}">
                <p14:modId xmlns:p14="http://schemas.microsoft.com/office/powerpoint/2010/main" val="1571611241"/>
              </p:ext>
            </p:extLst>
          </p:nvPr>
        </p:nvGraphicFramePr>
        <p:xfrm>
          <a:off x="685800" y="19050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D142A9-90E1-4A45-B993-31107359491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E8CAB543-C73E-8D44-A57E-D8BB3C5E349B}" type="slidenum">
              <a:rPr lang="en-US" altLang="en-US" sz="1200">
                <a:latin typeface="Tahoma" panose="020B0604030504040204" pitchFamily="34" charset="0"/>
              </a:rPr>
              <a:pPr eaLnBrk="1" hangingPunct="1"/>
              <a:t>22</a:t>
            </a:fld>
            <a:endParaRPr lang="en-US" altLang="en-US" sz="1200">
              <a:latin typeface="Tahoma" panose="020B0604030504040204" pitchFamily="34" charset="0"/>
            </a:endParaRPr>
          </a:p>
        </p:txBody>
      </p:sp>
      <p:sp>
        <p:nvSpPr>
          <p:cNvPr id="29700" name="Title 2">
            <a:extLst>
              <a:ext uri="{FF2B5EF4-FFF2-40B4-BE49-F238E27FC236}">
                <a16:creationId xmlns:a16="http://schemas.microsoft.com/office/drawing/2014/main" id="{19207D78-DB42-B74E-A70D-AFCA53D5B58B}"/>
              </a:ext>
            </a:extLst>
          </p:cNvPr>
          <p:cNvSpPr>
            <a:spLocks noGrp="1"/>
          </p:cNvSpPr>
          <p:nvPr>
            <p:ph type="title"/>
          </p:nvPr>
        </p:nvSpPr>
        <p:spPr bwMode="auto">
          <a:xfrm>
            <a:off x="685800" y="2603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Fire-resistance-rated assemblies and components provide occupants with separation from products of combustion.</a:t>
            </a:r>
            <a:endParaRPr lang="en-US" altLang="en-US" sz="2800" b="0"/>
          </a:p>
        </p:txBody>
      </p:sp>
      <p:graphicFrame>
        <p:nvGraphicFramePr>
          <p:cNvPr id="5" name="Content Placeholder 4" descr="Doors&#10;Walls&#10;Ceilings&#10;Floors&#10;Stairs&#10;Ramps&#10;Panic hardware&#10;Handrails&#10;Guardrails&#10;">
            <a:extLst>
              <a:ext uri="{FF2B5EF4-FFF2-40B4-BE49-F238E27FC236}">
                <a16:creationId xmlns:a16="http://schemas.microsoft.com/office/drawing/2014/main" id="{796B0621-B1A0-0F4A-BE86-28C0FB08F10F}"/>
              </a:ext>
            </a:extLst>
          </p:cNvPr>
          <p:cNvGraphicFramePr>
            <a:graphicFrameLocks noGrp="1"/>
          </p:cNvGraphicFramePr>
          <p:nvPr>
            <p:ph idx="1"/>
            <p:extLst>
              <p:ext uri="{D42A27DB-BD31-4B8C-83A1-F6EECF244321}">
                <p14:modId xmlns:p14="http://schemas.microsoft.com/office/powerpoint/2010/main" val="1991286056"/>
              </p:ext>
            </p:extLst>
          </p:nvPr>
        </p:nvGraphicFramePr>
        <p:xfrm>
          <a:off x="533400" y="1752600"/>
          <a:ext cx="8077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C7854D-FD01-0644-9080-190F7B49E0C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16B3D011-4206-DF44-919A-109948817120}" type="slidenum">
              <a:rPr lang="en-US" altLang="en-US" sz="1200">
                <a:latin typeface="Tahoma" panose="020B0604030504040204" pitchFamily="34" charset="0"/>
              </a:rPr>
              <a:pPr eaLnBrk="1" hangingPunct="1"/>
              <a:t>23</a:t>
            </a:fld>
            <a:endParaRPr lang="en-US" altLang="en-US" sz="1200">
              <a:latin typeface="Tahoma" panose="020B0604030504040204" pitchFamily="34" charset="0"/>
            </a:endParaRPr>
          </a:p>
        </p:txBody>
      </p:sp>
      <p:sp>
        <p:nvSpPr>
          <p:cNvPr id="30723" name="Title 2">
            <a:extLst>
              <a:ext uri="{FF2B5EF4-FFF2-40B4-BE49-F238E27FC236}">
                <a16:creationId xmlns:a16="http://schemas.microsoft.com/office/drawing/2014/main" id="{DF814D95-1991-C045-830E-A8776C1287F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two most important life safety functions of doors.</a:t>
            </a:r>
          </a:p>
        </p:txBody>
      </p:sp>
      <p:graphicFrame>
        <p:nvGraphicFramePr>
          <p:cNvPr id="2" name="Content Placeholder 1" descr="Separate occupants from the movement of fire, smoke, and other toxic gases&#10;Serve as components of a means of egress system&#10;">
            <a:extLst>
              <a:ext uri="{FF2B5EF4-FFF2-40B4-BE49-F238E27FC236}">
                <a16:creationId xmlns:a16="http://schemas.microsoft.com/office/drawing/2014/main" id="{CEBED900-4ED9-8C4A-8C3B-FDC36A441B7C}"/>
              </a:ext>
            </a:extLst>
          </p:cNvPr>
          <p:cNvGraphicFramePr>
            <a:graphicFrameLocks noGrp="1"/>
          </p:cNvGraphicFramePr>
          <p:nvPr>
            <p:ph idx="1"/>
            <p:extLst>
              <p:ext uri="{D42A27DB-BD31-4B8C-83A1-F6EECF244321}">
                <p14:modId xmlns:p14="http://schemas.microsoft.com/office/powerpoint/2010/main" val="222244652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Placeholder 2">
            <a:extLst>
              <a:ext uri="{FF2B5EF4-FFF2-40B4-BE49-F238E27FC236}">
                <a16:creationId xmlns:a16="http://schemas.microsoft.com/office/drawing/2014/main" id="{9761F939-DB8E-964D-A34C-DCE90F1CDE23}"/>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a:t>Exit doors also provide a means of access for fire and emergency services personnel.</a:t>
            </a:r>
          </a:p>
        </p:txBody>
      </p:sp>
      <p:sp>
        <p:nvSpPr>
          <p:cNvPr id="31746" name="Title 1">
            <a:extLst>
              <a:ext uri="{FF2B5EF4-FFF2-40B4-BE49-F238E27FC236}">
                <a16:creationId xmlns:a16="http://schemas.microsoft.com/office/drawing/2014/main" id="{8FD343C9-63C8-024B-A30D-7FC25F810A0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4" name="Slide Number Placeholder 3">
            <a:extLst>
              <a:ext uri="{FF2B5EF4-FFF2-40B4-BE49-F238E27FC236}">
                <a16:creationId xmlns:a16="http://schemas.microsoft.com/office/drawing/2014/main" id="{9983B719-C690-0047-AD00-9F9D9A797338}"/>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8A3D2B8F-C66A-384F-88F4-2DDA71218DF2}" type="slidenum">
              <a:rPr lang="en-US" altLang="en-US" sz="1200">
                <a:latin typeface="Tahoma" panose="020B0604030504040204" pitchFamily="34" charset="0"/>
              </a:rPr>
              <a:pPr eaLnBrk="1" hangingPunct="1"/>
              <a:t>24</a:t>
            </a:fld>
            <a:endParaRPr lang="en-US" altLang="en-US" sz="1200">
              <a:latin typeface="Tahoma" panose="020B060403050404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B85067-896F-314D-AFFE-93F530D9F89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BF02667-5F43-A84B-AF38-CFE11CC471AE}" type="slidenum">
              <a:rPr lang="en-US" altLang="en-US" sz="1200">
                <a:latin typeface="Tahoma" panose="020B0604030504040204" pitchFamily="34" charset="0"/>
              </a:rPr>
              <a:pPr eaLnBrk="1" hangingPunct="1"/>
              <a:t>25</a:t>
            </a:fld>
            <a:endParaRPr lang="en-US" altLang="en-US" sz="1200">
              <a:latin typeface="Tahoma" panose="020B0604030504040204" pitchFamily="34" charset="0"/>
            </a:endParaRPr>
          </a:p>
        </p:txBody>
      </p:sp>
      <p:sp>
        <p:nvSpPr>
          <p:cNvPr id="32773" name="Title 2">
            <a:extLst>
              <a:ext uri="{FF2B5EF4-FFF2-40B4-BE49-F238E27FC236}">
                <a16:creationId xmlns:a16="http://schemas.microsoft.com/office/drawing/2014/main" id="{4CE4EBB8-E9A3-EA4F-A9DA-2C5C95B7845D}"/>
              </a:ext>
            </a:extLst>
          </p:cNvPr>
          <p:cNvSpPr>
            <a:spLocks noGrp="1"/>
          </p:cNvSpPr>
          <p:nvPr>
            <p:ph type="title"/>
          </p:nvPr>
        </p:nvSpPr>
        <p:spPr bwMode="auto">
          <a:xfrm>
            <a:off x="6858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Means of egress doors must be constructed so that the way of exit travel is obvious.</a:t>
            </a:r>
            <a:endParaRPr lang="en-US" altLang="en-US" b="0"/>
          </a:p>
        </p:txBody>
      </p:sp>
      <p:pic>
        <p:nvPicPr>
          <p:cNvPr id="32770" name="Content Placeholder 1" descr="Diagram of door swinging outward from a room">
            <a:extLst>
              <a:ext uri="{FF2B5EF4-FFF2-40B4-BE49-F238E27FC236}">
                <a16:creationId xmlns:a16="http://schemas.microsoft.com/office/drawing/2014/main" id="{D29E7AAC-5DFA-4B42-9802-86BF10C5EB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18" t="3508" r="4169" b="5263"/>
          <a:stretch/>
        </p:blipFill>
        <p:spPr bwMode="auto">
          <a:xfrm>
            <a:off x="152400" y="1981200"/>
            <a:ext cx="5029200"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descr="Exit doors may be required to open in the direction of travel toward the primary exit, depending on occupancy and occupant load&#10;Each door opening must be wide enough to accommodate the number of people expected to travel through the door in an emergency&#10;">
            <a:extLst>
              <a:ext uri="{FF2B5EF4-FFF2-40B4-BE49-F238E27FC236}">
                <a16:creationId xmlns:a16="http://schemas.microsoft.com/office/drawing/2014/main" id="{971D8A50-114C-6347-8B56-E988DA683A6C}"/>
              </a:ext>
            </a:extLst>
          </p:cNvPr>
          <p:cNvGraphicFramePr/>
          <p:nvPr>
            <p:extLst>
              <p:ext uri="{D42A27DB-BD31-4B8C-83A1-F6EECF244321}">
                <p14:modId xmlns:p14="http://schemas.microsoft.com/office/powerpoint/2010/main" val="2959692900"/>
              </p:ext>
            </p:extLst>
          </p:nvPr>
        </p:nvGraphicFramePr>
        <p:xfrm>
          <a:off x="5181600" y="1600200"/>
          <a:ext cx="3733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36C59A-D801-B540-AD59-9DEAB50BBBB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5B39ED31-BA68-2E44-90F4-324A2B6F8CE8}" type="slidenum">
              <a:rPr lang="en-US" altLang="en-US" sz="1200">
                <a:latin typeface="Tahoma" panose="020B0604030504040204" pitchFamily="34" charset="0"/>
              </a:rPr>
              <a:pPr eaLnBrk="1" hangingPunct="1"/>
              <a:t>26</a:t>
            </a:fld>
            <a:endParaRPr lang="en-US" altLang="en-US" sz="1200">
              <a:latin typeface="Tahoma" panose="020B0604030504040204" pitchFamily="34" charset="0"/>
            </a:endParaRPr>
          </a:p>
        </p:txBody>
      </p:sp>
      <p:sp>
        <p:nvSpPr>
          <p:cNvPr id="33796" name="Title 2">
            <a:extLst>
              <a:ext uri="{FF2B5EF4-FFF2-40B4-BE49-F238E27FC236}">
                <a16:creationId xmlns:a16="http://schemas.microsoft.com/office/drawing/2014/main" id="{C41BE65B-1C84-B140-B40A-98461108ED2B}"/>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Understand model code requirements in new buildings.</a:t>
            </a:r>
          </a:p>
        </p:txBody>
      </p:sp>
      <p:graphicFrame>
        <p:nvGraphicFramePr>
          <p:cNvPr id="7" name="Diagram 6" descr="Width&#10; Must provide a minimum of 32 inches (800 mm) of clear unobstructed width&#10;Exceptions exist&#10; Refer to the NFPA® Life Safety Code® or the applicable building code&#10;Floor on each side must be level&#10;Door must not open over a set of stairs&#10;Exit doors must open easily&#10;">
            <a:extLst>
              <a:ext uri="{FF2B5EF4-FFF2-40B4-BE49-F238E27FC236}">
                <a16:creationId xmlns:a16="http://schemas.microsoft.com/office/drawing/2014/main" id="{C7DB3FDF-0691-0C43-9BD4-11DEC77D5FC3}"/>
              </a:ext>
            </a:extLst>
          </p:cNvPr>
          <p:cNvGraphicFramePr/>
          <p:nvPr>
            <p:extLst>
              <p:ext uri="{D42A27DB-BD31-4B8C-83A1-F6EECF244321}">
                <p14:modId xmlns:p14="http://schemas.microsoft.com/office/powerpoint/2010/main" val="1402492702"/>
              </p:ext>
            </p:extLst>
          </p:nvPr>
        </p:nvGraphicFramePr>
        <p:xfrm>
          <a:off x="5105400" y="1447800"/>
          <a:ext cx="38100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3794" name="Content Placeholder 1" descr="diagram detailing the minimum door width for a means of egress">
            <a:extLst>
              <a:ext uri="{FF2B5EF4-FFF2-40B4-BE49-F238E27FC236}">
                <a16:creationId xmlns:a16="http://schemas.microsoft.com/office/drawing/2014/main" id="{FF271CE4-8183-3E49-8583-C194D4061089}"/>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28600" y="1800225"/>
            <a:ext cx="4800600"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A32B98-DF61-2F40-B19F-BEDA4EE761D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4B47C4FE-E0A7-4B48-A03C-206FF8F03C5E}" type="slidenum">
              <a:rPr lang="en-US" altLang="en-US" sz="1200">
                <a:latin typeface="Tahoma" panose="020B0604030504040204" pitchFamily="34" charset="0"/>
              </a:rPr>
              <a:pPr eaLnBrk="1" hangingPunct="1"/>
              <a:t>27</a:t>
            </a:fld>
            <a:endParaRPr lang="en-US" altLang="en-US" sz="1200">
              <a:latin typeface="Tahoma" panose="020B0604030504040204" pitchFamily="34" charset="0"/>
            </a:endParaRPr>
          </a:p>
        </p:txBody>
      </p:sp>
      <p:sp>
        <p:nvSpPr>
          <p:cNvPr id="34821" name="Title 2">
            <a:extLst>
              <a:ext uri="{FF2B5EF4-FFF2-40B4-BE49-F238E27FC236}">
                <a16:creationId xmlns:a16="http://schemas.microsoft.com/office/drawing/2014/main" id="{6ED5E07A-EB12-8B4E-9AA5-82AF808FA9A4}"/>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the exit requirements for buildings with a higher level of significance.</a:t>
            </a:r>
            <a:endParaRPr lang="en-US" altLang="en-US" b="0"/>
          </a:p>
        </p:txBody>
      </p:sp>
      <p:graphicFrame>
        <p:nvGraphicFramePr>
          <p:cNvPr id="5" name="Diagram 4" descr="50 or more people are in a room or occupancy&#10;Doors that open into corridors or hallways must be placed so that the door does not obstruct more than half of the required exit width during any point in its swing&#10;">
            <a:extLst>
              <a:ext uri="{FF2B5EF4-FFF2-40B4-BE49-F238E27FC236}">
                <a16:creationId xmlns:a16="http://schemas.microsoft.com/office/drawing/2014/main" id="{4E901924-55C3-3A49-85E0-2B57C5179585}"/>
              </a:ext>
            </a:extLst>
          </p:cNvPr>
          <p:cNvGraphicFramePr/>
          <p:nvPr>
            <p:extLst>
              <p:ext uri="{D42A27DB-BD31-4B8C-83A1-F6EECF244321}">
                <p14:modId xmlns:p14="http://schemas.microsoft.com/office/powerpoint/2010/main" val="604738732"/>
              </p:ext>
            </p:extLst>
          </p:nvPr>
        </p:nvGraphicFramePr>
        <p:xfrm>
          <a:off x="5715000" y="1524000"/>
          <a:ext cx="3200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4818" name="Content Placeholder 1" descr="diagram of maximum dimensions of doors opening into means of egress">
            <a:extLst>
              <a:ext uri="{FF2B5EF4-FFF2-40B4-BE49-F238E27FC236}">
                <a16:creationId xmlns:a16="http://schemas.microsoft.com/office/drawing/2014/main" id="{B5FBF72F-5AE1-4645-91BB-746835DAA9C8}"/>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818" t="6038" r="2760" b="9434"/>
          <a:stretch/>
        </p:blipFill>
        <p:spPr bwMode="auto">
          <a:xfrm>
            <a:off x="433001" y="1905000"/>
            <a:ext cx="5105400" cy="213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door opening owtward into a hallway">
            <a:extLst>
              <a:ext uri="{FF2B5EF4-FFF2-40B4-BE49-F238E27FC236}">
                <a16:creationId xmlns:a16="http://schemas.microsoft.com/office/drawing/2014/main" id="{D7781612-D482-C948-988B-C3C93A7D9B91}"/>
              </a:ext>
            </a:extLst>
          </p:cNvPr>
          <p:cNvPicPr>
            <a:picLocks noChangeAspect="1"/>
          </p:cNvPicPr>
          <p:nvPr/>
        </p:nvPicPr>
        <p:blipFill rotWithShape="1">
          <a:blip r:embed="rId8">
            <a:extLst>
              <a:ext uri="{28A0092B-C50C-407E-A947-70E740481C1C}">
                <a14:useLocalDpi xmlns:a14="http://schemas.microsoft.com/office/drawing/2010/main" val="0"/>
              </a:ext>
            </a:extLst>
          </a:blip>
          <a:srcRect t="5847"/>
          <a:stretch/>
        </p:blipFill>
        <p:spPr bwMode="auto">
          <a:xfrm>
            <a:off x="1185670" y="4210437"/>
            <a:ext cx="296068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CBEF1B-0694-6540-B63B-22360CD9BDE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F11F785E-A0B0-A844-B2AB-89D17BA201FB}" type="slidenum">
              <a:rPr lang="en-US" altLang="en-US" sz="1200">
                <a:latin typeface="Tahoma" panose="020B0604030504040204" pitchFamily="34" charset="0"/>
              </a:rPr>
              <a:pPr eaLnBrk="1" hangingPunct="1"/>
              <a:t>28</a:t>
            </a:fld>
            <a:endParaRPr lang="en-US" altLang="en-US" sz="1200">
              <a:latin typeface="Tahoma" panose="020B0604030504040204" pitchFamily="34" charset="0"/>
            </a:endParaRPr>
          </a:p>
        </p:txBody>
      </p:sp>
      <p:sp>
        <p:nvSpPr>
          <p:cNvPr id="35844" name="Title 2">
            <a:extLst>
              <a:ext uri="{FF2B5EF4-FFF2-40B4-BE49-F238E27FC236}">
                <a16:creationId xmlns:a16="http://schemas.microsoft.com/office/drawing/2014/main" id="{C2F2B35D-089E-5C43-8510-84C14D0803F4}"/>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Building codes allow a variety of security options for entrance and egress doors.</a:t>
            </a:r>
            <a:endParaRPr lang="en-US" altLang="en-US" b="0"/>
          </a:p>
        </p:txBody>
      </p:sp>
      <p:graphicFrame>
        <p:nvGraphicFramePr>
          <p:cNvPr id="7" name="Content Placeholder 6" descr="Become familiar with the operation and acceptance of different types of locking hardware&#10;Locking hardware allows exit doors to remain locked from the outside but still permits slightly delayed or unrestricted egress at all times&#10;Other security devices cause exit doors to remain locked until activated by fire detection, waterflow, or other alarm devices&#10;">
            <a:extLst>
              <a:ext uri="{FF2B5EF4-FFF2-40B4-BE49-F238E27FC236}">
                <a16:creationId xmlns:a16="http://schemas.microsoft.com/office/drawing/2014/main" id="{8411A4B3-679C-1541-A726-1C54575F7A56}"/>
              </a:ext>
            </a:extLst>
          </p:cNvPr>
          <p:cNvGraphicFramePr>
            <a:graphicFrameLocks noGrp="1"/>
          </p:cNvGraphicFramePr>
          <p:nvPr>
            <p:ph idx="1"/>
            <p:extLst>
              <p:ext uri="{D42A27DB-BD31-4B8C-83A1-F6EECF244321}">
                <p14:modId xmlns:p14="http://schemas.microsoft.com/office/powerpoint/2010/main" val="135739206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B17206-7397-1C43-983B-074C391E11B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C19CDC5F-E8C9-7C44-85D9-7D4CD0455D6E}" type="slidenum">
              <a:rPr lang="en-US" altLang="en-US" sz="1200">
                <a:latin typeface="Tahoma" panose="020B0604030504040204" pitchFamily="34" charset="0"/>
              </a:rPr>
              <a:pPr eaLnBrk="1" hangingPunct="1"/>
              <a:t>2</a:t>
            </a:fld>
            <a:endParaRPr lang="en-US" altLang="en-US" sz="1200">
              <a:latin typeface="Tahoma" panose="020B0604030504040204" pitchFamily="34" charset="0"/>
            </a:endParaRPr>
          </a:p>
        </p:txBody>
      </p:sp>
      <p:sp>
        <p:nvSpPr>
          <p:cNvPr id="9218" name="Title 2">
            <a:extLst>
              <a:ext uri="{FF2B5EF4-FFF2-40B4-BE49-F238E27FC236}">
                <a16:creationId xmlns:a16="http://schemas.microsoft.com/office/drawing/2014/main" id="{BE6147E8-F1EC-A543-83CB-15D355AA2520}"/>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importance of means of egress for life and safety.</a:t>
            </a:r>
          </a:p>
        </p:txBody>
      </p:sp>
      <p:graphicFrame>
        <p:nvGraphicFramePr>
          <p:cNvPr id="2" name="Diagram 1" descr="The ability of occupants to evacuate a structure rapidly and safely during a fire or other emergency is a crucial aspect of building design&#10;">
            <a:extLst>
              <a:ext uri="{FF2B5EF4-FFF2-40B4-BE49-F238E27FC236}">
                <a16:creationId xmlns:a16="http://schemas.microsoft.com/office/drawing/2014/main" id="{5306ADDD-89ED-B24B-9C59-70D1286A3FE6}"/>
              </a:ext>
            </a:extLst>
          </p:cNvPr>
          <p:cNvGraphicFramePr/>
          <p:nvPr>
            <p:extLst>
              <p:ext uri="{D42A27DB-BD31-4B8C-83A1-F6EECF244321}">
                <p14:modId xmlns:p14="http://schemas.microsoft.com/office/powerpoint/2010/main" val="3082624591"/>
              </p:ext>
            </p:extLst>
          </p:nvPr>
        </p:nvGraphicFramePr>
        <p:xfrm>
          <a:off x="6477000" y="1397000"/>
          <a:ext cx="22860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20" name="Picture 5" descr="Table detailing the factors in loss of life fires, see instructor for more details">
            <a:extLst>
              <a:ext uri="{FF2B5EF4-FFF2-40B4-BE49-F238E27FC236}">
                <a16:creationId xmlns:a16="http://schemas.microsoft.com/office/drawing/2014/main" id="{E7510051-F55B-094E-A1CB-849EECDB580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2000" y="1516063"/>
            <a:ext cx="5568950" cy="46561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2" name="Text Box 7">
            <a:extLst>
              <a:ext uri="{FF2B5EF4-FFF2-40B4-BE49-F238E27FC236}">
                <a16:creationId xmlns:a16="http://schemas.microsoft.com/office/drawing/2014/main" id="{9A013CAA-362F-4E41-BB2A-83B439C1F60D}"/>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7645CC-B3E8-7045-AAC9-E8556427ACF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949B05BD-A8C4-C944-B636-3761E6E24BE2}" type="slidenum">
              <a:rPr lang="en-US" altLang="en-US" sz="1200">
                <a:latin typeface="Tahoma" panose="020B0604030504040204" pitchFamily="34" charset="0"/>
              </a:rPr>
              <a:pPr eaLnBrk="1" hangingPunct="1"/>
              <a:t>29</a:t>
            </a:fld>
            <a:endParaRPr lang="en-US" altLang="en-US" sz="1200">
              <a:latin typeface="Tahoma" panose="020B0604030504040204" pitchFamily="34" charset="0"/>
            </a:endParaRPr>
          </a:p>
        </p:txBody>
      </p:sp>
      <p:sp>
        <p:nvSpPr>
          <p:cNvPr id="36868" name="Title 2">
            <a:extLst>
              <a:ext uri="{FF2B5EF4-FFF2-40B4-BE49-F238E27FC236}">
                <a16:creationId xmlns:a16="http://schemas.microsoft.com/office/drawing/2014/main" id="{2BDD7FC4-BADC-D74F-B3FB-713D253D8B1C}"/>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Be familiar with common locking hardware.</a:t>
            </a:r>
            <a:endParaRPr lang="en-US" altLang="en-US" b="0"/>
          </a:p>
        </p:txBody>
      </p:sp>
      <p:graphicFrame>
        <p:nvGraphicFramePr>
          <p:cNvPr id="7" name="Content Placeholder 6" descr="Panic hardware&#10;Bolt locks&#10;Access-controlled egress&#10;Delayed egress&#10;Electromagnetically locked&#10;Special locking&#10;">
            <a:extLst>
              <a:ext uri="{FF2B5EF4-FFF2-40B4-BE49-F238E27FC236}">
                <a16:creationId xmlns:a16="http://schemas.microsoft.com/office/drawing/2014/main" id="{DB5B7F16-185B-5B45-AE1A-CB5C1AC49A89}"/>
              </a:ext>
            </a:extLst>
          </p:cNvPr>
          <p:cNvGraphicFramePr>
            <a:graphicFrameLocks noGrp="1"/>
          </p:cNvGraphicFramePr>
          <p:nvPr>
            <p:ph idx="1"/>
            <p:extLst>
              <p:ext uri="{D42A27DB-BD31-4B8C-83A1-F6EECF244321}">
                <p14:modId xmlns:p14="http://schemas.microsoft.com/office/powerpoint/2010/main" val="59209824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DC53BA-5CAE-014C-A0A1-C9C739AFB68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C50A5F27-101E-1842-90FD-A5E540EC0350}" type="slidenum">
              <a:rPr lang="en-US" altLang="en-US" sz="1200">
                <a:latin typeface="Tahoma" panose="020B0604030504040204" pitchFamily="34" charset="0"/>
              </a:rPr>
              <a:pPr eaLnBrk="1" hangingPunct="1"/>
              <a:t>30</a:t>
            </a:fld>
            <a:endParaRPr lang="en-US" altLang="en-US" sz="1200">
              <a:latin typeface="Tahoma" panose="020B0604030504040204" pitchFamily="34" charset="0"/>
            </a:endParaRPr>
          </a:p>
        </p:txBody>
      </p:sp>
      <p:pic>
        <p:nvPicPr>
          <p:cNvPr id="37891" name="Content Placeholder 2" descr="Inspector checking an exit door">
            <a:extLst>
              <a:ext uri="{FF2B5EF4-FFF2-40B4-BE49-F238E27FC236}">
                <a16:creationId xmlns:a16="http://schemas.microsoft.com/office/drawing/2014/main" id="{AAB6E01B-A90B-3F4E-B346-96B322B0068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091"/>
          <a:stretch/>
        </p:blipFill>
        <p:spPr bwMode="auto">
          <a:xfrm>
            <a:off x="381000" y="1849216"/>
            <a:ext cx="4572000" cy="39469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Occupants should be able to operate panic hardware&#10; Causing the latch to release by applying a force of no more than 15 pounds (66.72 N)&#10; Setting the door in motion by applying a force of no more than 30 pounds (133.45 N)&#10;Alarms&#10; Opening exit doors sometimes activates an alarm&#10;">
            <a:extLst>
              <a:ext uri="{FF2B5EF4-FFF2-40B4-BE49-F238E27FC236}">
                <a16:creationId xmlns:a16="http://schemas.microsoft.com/office/drawing/2014/main" id="{F3F2E6AF-2362-DE43-BACF-F4195A10A252}"/>
              </a:ext>
            </a:extLst>
          </p:cNvPr>
          <p:cNvGraphicFramePr/>
          <p:nvPr>
            <p:extLst>
              <p:ext uri="{D42A27DB-BD31-4B8C-83A1-F6EECF244321}">
                <p14:modId xmlns:p14="http://schemas.microsoft.com/office/powerpoint/2010/main" val="3469813478"/>
              </p:ext>
            </p:extLst>
          </p:nvPr>
        </p:nvGraphicFramePr>
        <p:xfrm>
          <a:off x="4724400" y="1524000"/>
          <a:ext cx="4114800" cy="459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893" name="Title 2">
            <a:extLst>
              <a:ext uri="{FF2B5EF4-FFF2-40B4-BE49-F238E27FC236}">
                <a16:creationId xmlns:a16="http://schemas.microsoft.com/office/drawing/2014/main" id="{5C309237-9676-B545-87C9-9FD5EAEEE375}"/>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Panic hardware may be required based upon occupancy classification and occupant load.</a:t>
            </a:r>
            <a:endParaRPr lang="en-US" altLang="en-US" b="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35F77A-C023-404A-9FEB-3169F6EA22D1}"/>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2BBA1B9-1594-9047-B363-1F435E702EBF}" type="slidenum">
              <a:rPr lang="en-US" altLang="en-US" sz="1200">
                <a:latin typeface="Tahoma" panose="020B0604030504040204" pitchFamily="34" charset="0"/>
              </a:rPr>
              <a:pPr eaLnBrk="1" hangingPunct="1"/>
              <a:t>31</a:t>
            </a:fld>
            <a:endParaRPr lang="en-US" altLang="en-US" sz="1200">
              <a:latin typeface="Tahoma" panose="020B0604030504040204" pitchFamily="34" charset="0"/>
            </a:endParaRPr>
          </a:p>
        </p:txBody>
      </p:sp>
      <p:sp>
        <p:nvSpPr>
          <p:cNvPr id="38917" name="Title 2">
            <a:extLst>
              <a:ext uri="{FF2B5EF4-FFF2-40B4-BE49-F238E27FC236}">
                <a16:creationId xmlns:a16="http://schemas.microsoft.com/office/drawing/2014/main" id="{1C705A9A-E133-0642-B471-F9DCDB1D1589}"/>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Model building codes define the types of door locks that may be installed.</a:t>
            </a:r>
            <a:endParaRPr lang="en-US" altLang="en-US" b="0"/>
          </a:p>
        </p:txBody>
      </p:sp>
      <p:pic>
        <p:nvPicPr>
          <p:cNvPr id="38915" name="Content Placeholder 2" descr="tubular deadbolt look on a door">
            <a:extLst>
              <a:ext uri="{FF2B5EF4-FFF2-40B4-BE49-F238E27FC236}">
                <a16:creationId xmlns:a16="http://schemas.microsoft.com/office/drawing/2014/main" id="{371EC086-2B54-4140-BC86-B4872414DFC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764617"/>
            <a:ext cx="5029200" cy="38939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Used in in buildings that do not require panic hardware&#10;Mostly, exit doors can feature deadbolt locks&#10;Thumb-turn bolts that operate independently of the door latch are examples of unacceptable locking devices&#10;Manually operated flush bolts or surface bolts are not permitted&#10;">
            <a:extLst>
              <a:ext uri="{FF2B5EF4-FFF2-40B4-BE49-F238E27FC236}">
                <a16:creationId xmlns:a16="http://schemas.microsoft.com/office/drawing/2014/main" id="{76C3EAE3-4708-F948-90BD-23F75E6FC4F9}"/>
              </a:ext>
            </a:extLst>
          </p:cNvPr>
          <p:cNvGraphicFramePr/>
          <p:nvPr>
            <p:extLst>
              <p:ext uri="{D42A27DB-BD31-4B8C-83A1-F6EECF244321}">
                <p14:modId xmlns:p14="http://schemas.microsoft.com/office/powerpoint/2010/main" val="3054654689"/>
              </p:ext>
            </p:extLst>
          </p:nvPr>
        </p:nvGraphicFramePr>
        <p:xfrm>
          <a:off x="4495800" y="1764617"/>
          <a:ext cx="4343400" cy="4051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descr="A tubular deadbolt lock like this one is not acceptable&#10;">
            <a:extLst>
              <a:ext uri="{FF2B5EF4-FFF2-40B4-BE49-F238E27FC236}">
                <a16:creationId xmlns:a16="http://schemas.microsoft.com/office/drawing/2014/main" id="{EE5957EC-C35C-5642-B86C-0DF3C83EC8BD}"/>
              </a:ext>
            </a:extLst>
          </p:cNvPr>
          <p:cNvGraphicFramePr/>
          <p:nvPr>
            <p:extLst>
              <p:ext uri="{D42A27DB-BD31-4B8C-83A1-F6EECF244321}">
                <p14:modId xmlns:p14="http://schemas.microsoft.com/office/powerpoint/2010/main" val="3030566700"/>
              </p:ext>
            </p:extLst>
          </p:nvPr>
        </p:nvGraphicFramePr>
        <p:xfrm>
          <a:off x="198863" y="5582333"/>
          <a:ext cx="4220737" cy="660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8749F5-1F49-9045-A99B-878F824819F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03273E62-5B0B-6C41-87B3-FACA87F11806}" type="slidenum">
              <a:rPr lang="en-US" altLang="en-US" sz="1200">
                <a:latin typeface="Tahoma" panose="020B0604030504040204" pitchFamily="34" charset="0"/>
              </a:rPr>
              <a:pPr eaLnBrk="1" hangingPunct="1"/>
              <a:t>32</a:t>
            </a:fld>
            <a:endParaRPr lang="en-US" altLang="en-US" sz="1200">
              <a:latin typeface="Tahoma" panose="020B0604030504040204" pitchFamily="34" charset="0"/>
            </a:endParaRPr>
          </a:p>
        </p:txBody>
      </p:sp>
      <p:sp>
        <p:nvSpPr>
          <p:cNvPr id="39941" name="Title 2">
            <a:extLst>
              <a:ext uri="{FF2B5EF4-FFF2-40B4-BE49-F238E27FC236}">
                <a16:creationId xmlns:a16="http://schemas.microsoft.com/office/drawing/2014/main" id="{58C7C551-73EC-4D45-A4CC-1DF3CE3A10AE}"/>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Access controls allow occupants to egress freely while enabling the door to be secured from the outside.</a:t>
            </a:r>
            <a:endParaRPr lang="en-US" altLang="en-US" b="0"/>
          </a:p>
        </p:txBody>
      </p:sp>
      <p:pic>
        <p:nvPicPr>
          <p:cNvPr id="39939" name="Content Placeholder 2" descr="Door with lock that requires keypad entry to unlock">
            <a:extLst>
              <a:ext uri="{FF2B5EF4-FFF2-40B4-BE49-F238E27FC236}">
                <a16:creationId xmlns:a16="http://schemas.microsoft.com/office/drawing/2014/main" id="{9221F025-48E7-FD40-B407-99817C22E3E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105400" cy="4935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Diagram 4" descr="Must use a security card or enter a code to gain entrance&#10;Requirements&#10; A sensor on the egress side&#10; Loss of power to the hardware unlocks door&#10; Doors must be arranged to unlock from a manual unlocking device&#10; Activation of the building fire alarm, fire detection or automatic sprinkler system will unlock the doors&#10;Some entrance doors may not be allowed to be secured&#10;">
            <a:extLst>
              <a:ext uri="{FF2B5EF4-FFF2-40B4-BE49-F238E27FC236}">
                <a16:creationId xmlns:a16="http://schemas.microsoft.com/office/drawing/2014/main" id="{84AA8F5A-78B5-284B-8E9D-9EEA6E2C097E}"/>
              </a:ext>
            </a:extLst>
          </p:cNvPr>
          <p:cNvGraphicFramePr/>
          <p:nvPr>
            <p:extLst>
              <p:ext uri="{D42A27DB-BD31-4B8C-83A1-F6EECF244321}">
                <p14:modId xmlns:p14="http://schemas.microsoft.com/office/powerpoint/2010/main" val="896948024"/>
              </p:ext>
            </p:extLst>
          </p:nvPr>
        </p:nvGraphicFramePr>
        <p:xfrm>
          <a:off x="4495800" y="1447800"/>
          <a:ext cx="43434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578BD5-8491-5E40-B890-30EF2A9690B5}"/>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BA9F0F6A-F4E9-6049-BE23-45C95E014F96}" type="slidenum">
              <a:rPr lang="en-US" altLang="en-US" sz="1200">
                <a:latin typeface="Tahoma" panose="020B0604030504040204" pitchFamily="34" charset="0"/>
              </a:rPr>
              <a:pPr eaLnBrk="1" hangingPunct="1"/>
              <a:t>33</a:t>
            </a:fld>
            <a:endParaRPr lang="en-US" altLang="en-US" sz="1200">
              <a:latin typeface="Tahoma" panose="020B0604030504040204" pitchFamily="34" charset="0"/>
            </a:endParaRPr>
          </a:p>
        </p:txBody>
      </p:sp>
      <p:sp>
        <p:nvSpPr>
          <p:cNvPr id="40964" name="Title 2">
            <a:extLst>
              <a:ext uri="{FF2B5EF4-FFF2-40B4-BE49-F238E27FC236}">
                <a16:creationId xmlns:a16="http://schemas.microsoft.com/office/drawing/2014/main" id="{68AF008E-142A-CC4A-B3DE-D3747B288085}"/>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the characteristics and requirements for delayed egress.</a:t>
            </a:r>
            <a:endParaRPr lang="en-US" altLang="en-US" b="0"/>
          </a:p>
        </p:txBody>
      </p:sp>
      <p:graphicFrame>
        <p:nvGraphicFramePr>
          <p:cNvPr id="6" name="Content Placeholder 5" descr="Characteristics&#10; Doors unlock upon operation of automatic sprinkler system or automatic fire detection system&#10; Doors unlock when power is lost&#10;Requirements&#10; Minimum force requirements to operate&#10; Opening the door will activate an audible signal&#10; Doors must be labeled&#10; Occupants must not have to pass through more than one door equipped with delayed egress before reaching an exit&#10;">
            <a:extLst>
              <a:ext uri="{FF2B5EF4-FFF2-40B4-BE49-F238E27FC236}">
                <a16:creationId xmlns:a16="http://schemas.microsoft.com/office/drawing/2014/main" id="{A7941F55-822B-7248-97CB-4CAC85B8F591}"/>
              </a:ext>
            </a:extLst>
          </p:cNvPr>
          <p:cNvGraphicFramePr>
            <a:graphicFrameLocks noGrp="1"/>
          </p:cNvGraphicFramePr>
          <p:nvPr>
            <p:ph idx="1"/>
            <p:extLst>
              <p:ext uri="{D42A27DB-BD31-4B8C-83A1-F6EECF244321}">
                <p14:modId xmlns:p14="http://schemas.microsoft.com/office/powerpoint/2010/main" val="233552572"/>
              </p:ext>
            </p:extLst>
          </p:nvPr>
        </p:nvGraphicFramePr>
        <p:xfrm>
          <a:off x="685800" y="1524000"/>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6568FE-A655-554A-8F35-2F5AC54CB0A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56DDDBEA-840D-764C-A188-8A09829FD264}" type="slidenum">
              <a:rPr lang="en-US" altLang="en-US" sz="1200">
                <a:latin typeface="Tahoma" panose="020B0604030504040204" pitchFamily="34" charset="0"/>
              </a:rPr>
              <a:pPr eaLnBrk="1" hangingPunct="1"/>
              <a:t>34</a:t>
            </a:fld>
            <a:endParaRPr lang="en-US" altLang="en-US" sz="1200">
              <a:latin typeface="Tahoma" panose="020B0604030504040204" pitchFamily="34" charset="0"/>
            </a:endParaRPr>
          </a:p>
        </p:txBody>
      </p:sp>
      <p:sp>
        <p:nvSpPr>
          <p:cNvPr id="41988" name="Title 2">
            <a:extLst>
              <a:ext uri="{FF2B5EF4-FFF2-40B4-BE49-F238E27FC236}">
                <a16:creationId xmlns:a16="http://schemas.microsoft.com/office/drawing/2014/main" id="{6C1D42A5-3E51-EB41-91A1-DEFCF1350FF2}"/>
              </a:ext>
            </a:extLst>
          </p:cNvPr>
          <p:cNvSpPr>
            <a:spLocks noGrp="1"/>
          </p:cNvSpPr>
          <p:nvPr>
            <p:ph type="title"/>
          </p:nvPr>
        </p:nvSpPr>
        <p:spPr bwMode="auto">
          <a:xfrm>
            <a:off x="685800" y="2698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Know the characteristics and requirements for electromagnetic locks.</a:t>
            </a:r>
            <a:endParaRPr lang="en-US" altLang="en-US" sz="3000" b="0"/>
          </a:p>
        </p:txBody>
      </p:sp>
      <p:graphicFrame>
        <p:nvGraphicFramePr>
          <p:cNvPr id="3" name="Diagram 2" descr="May be used on doors in the means of egress that are not otherwise required to have panic hardware&#10;Doors must have listed hardware that incorporates a built-in switch&#10;Hardware is a basic system that detects a push and supplies power to the mag-lock&#10;Card readers or punched-in codes are not needed to gain access&#10;">
            <a:extLst>
              <a:ext uri="{FF2B5EF4-FFF2-40B4-BE49-F238E27FC236}">
                <a16:creationId xmlns:a16="http://schemas.microsoft.com/office/drawing/2014/main" id="{A1CCE273-DE28-E940-AC30-269EFA5AB38A}"/>
              </a:ext>
            </a:extLst>
          </p:cNvPr>
          <p:cNvGraphicFramePr/>
          <p:nvPr>
            <p:extLst>
              <p:ext uri="{D42A27DB-BD31-4B8C-83A1-F6EECF244321}">
                <p14:modId xmlns:p14="http://schemas.microsoft.com/office/powerpoint/2010/main" val="1794043628"/>
              </p:ext>
            </p:extLst>
          </p:nvPr>
        </p:nvGraphicFramePr>
        <p:xfrm>
          <a:off x="4495800" y="1828800"/>
          <a:ext cx="4343400" cy="4129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7" name="Content Placeholder 2" descr="Swinging doors equipped with electromagnetic locks">
            <a:extLst>
              <a:ext uri="{FF2B5EF4-FFF2-40B4-BE49-F238E27FC236}">
                <a16:creationId xmlns:a16="http://schemas.microsoft.com/office/drawing/2014/main" id="{0113B82D-7616-F943-9ED8-38C3CEB5B262}"/>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433754" y="2305050"/>
            <a:ext cx="3909646" cy="3176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7">
            <a:extLst>
              <a:ext uri="{FF2B5EF4-FFF2-40B4-BE49-F238E27FC236}">
                <a16:creationId xmlns:a16="http://schemas.microsoft.com/office/drawing/2014/main" id="{B43573D2-F704-874A-9847-DC8A092C386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F1895B-70A1-4E41-97A0-5769F5E05DD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BE2BAC05-4007-CB43-A94F-1AB5D0322D71}" type="slidenum">
              <a:rPr lang="en-US" altLang="en-US" sz="1200">
                <a:latin typeface="Tahoma" panose="020B0604030504040204" pitchFamily="34" charset="0"/>
              </a:rPr>
              <a:pPr eaLnBrk="1" hangingPunct="1"/>
              <a:t>35</a:t>
            </a:fld>
            <a:endParaRPr lang="en-US" altLang="en-US" sz="1200">
              <a:latin typeface="Tahoma" panose="020B0604030504040204" pitchFamily="34" charset="0"/>
            </a:endParaRPr>
          </a:p>
        </p:txBody>
      </p:sp>
      <p:sp>
        <p:nvSpPr>
          <p:cNvPr id="43011" name="Title 2">
            <a:extLst>
              <a:ext uri="{FF2B5EF4-FFF2-40B4-BE49-F238E27FC236}">
                <a16:creationId xmlns:a16="http://schemas.microsoft.com/office/drawing/2014/main" id="{A24A6969-BCE1-9746-80C7-E25B8DDD1B96}"/>
              </a:ext>
            </a:extLst>
          </p:cNvPr>
          <p:cNvSpPr>
            <a:spLocks noGrp="1"/>
          </p:cNvSpPr>
          <p:nvPr>
            <p:ph type="title"/>
          </p:nvPr>
        </p:nvSpPr>
        <p:spPr bwMode="auto">
          <a:xfrm>
            <a:off x="685800" y="2698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Know the characteristics and requirements for electromagnetic locks.</a:t>
            </a:r>
            <a:endParaRPr lang="en-US" altLang="en-US" sz="3000" b="0"/>
          </a:p>
        </p:txBody>
      </p:sp>
      <p:graphicFrame>
        <p:nvGraphicFramePr>
          <p:cNvPr id="5" name="Content Placeholder 4" descr="System requirements&#10; Listed hardware that is affixed to the door and has an obvious method of operation&#10; Must be capable of being operated with one hand&#10; Operation of the hardware releases to the electromagnetic lock and immediately unlocks the door&#10; Loss of power to the hardware automatically unlocks the door&#10;">
            <a:extLst>
              <a:ext uri="{FF2B5EF4-FFF2-40B4-BE49-F238E27FC236}">
                <a16:creationId xmlns:a16="http://schemas.microsoft.com/office/drawing/2014/main" id="{E03AD476-EAC7-A447-9328-9B9FF5460553}"/>
              </a:ext>
            </a:extLst>
          </p:cNvPr>
          <p:cNvGraphicFramePr>
            <a:graphicFrameLocks noGrp="1"/>
          </p:cNvGraphicFramePr>
          <p:nvPr>
            <p:ph idx="1"/>
            <p:extLst>
              <p:ext uri="{D42A27DB-BD31-4B8C-83A1-F6EECF244321}">
                <p14:modId xmlns:p14="http://schemas.microsoft.com/office/powerpoint/2010/main" val="1246038385"/>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49A12A-6B8E-7847-84AD-692537F91FF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A19EB44D-0DC4-F444-B244-235132E24401}" type="slidenum">
              <a:rPr lang="en-US" altLang="en-US" sz="1200">
                <a:latin typeface="Tahoma" panose="020B0604030504040204" pitchFamily="34" charset="0"/>
              </a:rPr>
              <a:pPr eaLnBrk="1" hangingPunct="1"/>
              <a:t>36</a:t>
            </a:fld>
            <a:endParaRPr lang="en-US" altLang="en-US" sz="1200">
              <a:latin typeface="Tahoma" panose="020B0604030504040204" pitchFamily="34" charset="0"/>
            </a:endParaRPr>
          </a:p>
        </p:txBody>
      </p:sp>
      <p:sp>
        <p:nvSpPr>
          <p:cNvPr id="44035" name="Title 2">
            <a:extLst>
              <a:ext uri="{FF2B5EF4-FFF2-40B4-BE49-F238E27FC236}">
                <a16:creationId xmlns:a16="http://schemas.microsoft.com/office/drawing/2014/main" id="{62237C2A-9572-8345-A68C-A5B7A548972C}"/>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Have a basic understanding of special locking situations.</a:t>
            </a:r>
            <a:endParaRPr lang="en-US" altLang="en-US" b="0"/>
          </a:p>
        </p:txBody>
      </p:sp>
      <p:graphicFrame>
        <p:nvGraphicFramePr>
          <p:cNvPr id="5" name="Content Placeholder 4" descr="Examples&#10; Health care facilities&#10; Drug and alcohol rehabilitation&#10; Mental health or memory care units&#10;Characteristics&#10; Alarm devices, key pads, or similar staff-activated devices control exit door locks&#10; A loss of power in the facility allows the doors to open&#10;">
            <a:extLst>
              <a:ext uri="{FF2B5EF4-FFF2-40B4-BE49-F238E27FC236}">
                <a16:creationId xmlns:a16="http://schemas.microsoft.com/office/drawing/2014/main" id="{067C583E-3DBE-F04A-BD48-2B011FFD4127}"/>
              </a:ext>
            </a:extLst>
          </p:cNvPr>
          <p:cNvGraphicFramePr>
            <a:graphicFrameLocks noGrp="1"/>
          </p:cNvGraphicFramePr>
          <p:nvPr>
            <p:ph idx="1"/>
            <p:extLst>
              <p:ext uri="{D42A27DB-BD31-4B8C-83A1-F6EECF244321}">
                <p14:modId xmlns:p14="http://schemas.microsoft.com/office/powerpoint/2010/main" val="53924940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0284EE-A906-424B-AFD1-3430DD75069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04663865-5B7E-3B41-8B1D-5BCCA54893AE}" type="slidenum">
              <a:rPr lang="en-US" altLang="en-US" sz="1200">
                <a:latin typeface="Tahoma" panose="020B0604030504040204" pitchFamily="34" charset="0"/>
              </a:rPr>
              <a:pPr eaLnBrk="1" hangingPunct="1"/>
              <a:t>37</a:t>
            </a:fld>
            <a:endParaRPr lang="en-US" altLang="en-US" sz="1200">
              <a:latin typeface="Tahoma" panose="020B0604030504040204" pitchFamily="34" charset="0"/>
            </a:endParaRPr>
          </a:p>
        </p:txBody>
      </p:sp>
      <p:sp>
        <p:nvSpPr>
          <p:cNvPr id="45060" name="Title 2">
            <a:extLst>
              <a:ext uri="{FF2B5EF4-FFF2-40B4-BE49-F238E27FC236}">
                <a16:creationId xmlns:a16="http://schemas.microsoft.com/office/drawing/2014/main" id="{5BCF533D-7641-0244-80F2-B6AFC85499D6}"/>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Be familiar with self-closing doors and latching doors activated by alarms.</a:t>
            </a:r>
            <a:endParaRPr lang="en-US" altLang="en-US" sz="3000" b="0"/>
          </a:p>
        </p:txBody>
      </p:sp>
      <p:graphicFrame>
        <p:nvGraphicFramePr>
          <p:cNvPr id="5" name="Content Placeholder 4" descr="Self-closing doors&#10; Usually held open by magnetic devices&#10; Close automatically to provide a smoke or fire barrier in a fire-barrier wall&#10;Examples&#10; Openings into mechanical or electrical spaces&#10; Walls separating connected buildings&#10; Walls that separate two different occupancy use groups&#10;">
            <a:extLst>
              <a:ext uri="{FF2B5EF4-FFF2-40B4-BE49-F238E27FC236}">
                <a16:creationId xmlns:a16="http://schemas.microsoft.com/office/drawing/2014/main" id="{F1C212BF-49A8-7646-81EA-114BF6AD5188}"/>
              </a:ext>
            </a:extLst>
          </p:cNvPr>
          <p:cNvGraphicFramePr>
            <a:graphicFrameLocks noGrp="1"/>
          </p:cNvGraphicFramePr>
          <p:nvPr>
            <p:ph idx="1"/>
            <p:extLst>
              <p:ext uri="{D42A27DB-BD31-4B8C-83A1-F6EECF244321}">
                <p14:modId xmlns:p14="http://schemas.microsoft.com/office/powerpoint/2010/main" val="3105852800"/>
              </p:ext>
            </p:extLst>
          </p:nvPr>
        </p:nvGraphicFramePr>
        <p:xfrm>
          <a:off x="4419600" y="1524000"/>
          <a:ext cx="4343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5058" name="Picture 1" descr="pPdoor">
            <a:extLst>
              <a:ext uri="{FF2B5EF4-FFF2-40B4-BE49-F238E27FC236}">
                <a16:creationId xmlns:a16="http://schemas.microsoft.com/office/drawing/2014/main" id="{ABBA60AE-9102-9F40-A21E-4C7A728AF1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088453"/>
            <a:ext cx="3847711"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B4022-5C4D-814F-AF2C-D757C749D51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FF1AC8E-2BBD-A24C-A149-5116486945A0}" type="slidenum">
              <a:rPr lang="en-US" altLang="en-US" sz="1200">
                <a:latin typeface="Tahoma" panose="020B0604030504040204" pitchFamily="34" charset="0"/>
              </a:rPr>
              <a:pPr eaLnBrk="1" hangingPunct="1"/>
              <a:t>38</a:t>
            </a:fld>
            <a:endParaRPr lang="en-US" altLang="en-US" sz="1200">
              <a:latin typeface="Tahoma" panose="020B0604030504040204" pitchFamily="34" charset="0"/>
            </a:endParaRPr>
          </a:p>
        </p:txBody>
      </p:sp>
      <p:sp>
        <p:nvSpPr>
          <p:cNvPr id="46084" name="Title 2">
            <a:extLst>
              <a:ext uri="{FF2B5EF4-FFF2-40B4-BE49-F238E27FC236}">
                <a16:creationId xmlns:a16="http://schemas.microsoft.com/office/drawing/2014/main" id="{B2DA5EE6-1D42-204F-9445-8919CE9852BD}"/>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Be familiar with requirements for security bars or grilles.</a:t>
            </a:r>
            <a:endParaRPr lang="en-US" altLang="en-US" b="0"/>
          </a:p>
        </p:txBody>
      </p:sp>
      <p:graphicFrame>
        <p:nvGraphicFramePr>
          <p:cNvPr id="5" name="Content Placeholder 4" descr="Operation of locks on the egress side of the security bars must conform to the requirements for exit doors&#10;Horizontal sliding or vertical security grilles at the main exit must be operable from the inside without the use of a key&#10;During periods of occupancy, grilles must remain secured in the full-open position&#10;Where two or more exits are required, no more than half of the exists can be equipped with security grilles&#10;">
            <a:extLst>
              <a:ext uri="{FF2B5EF4-FFF2-40B4-BE49-F238E27FC236}">
                <a16:creationId xmlns:a16="http://schemas.microsoft.com/office/drawing/2014/main" id="{53CDD166-11C3-354A-B34A-89C64F34D3AD}"/>
              </a:ext>
            </a:extLst>
          </p:cNvPr>
          <p:cNvGraphicFramePr>
            <a:graphicFrameLocks noGrp="1"/>
          </p:cNvGraphicFramePr>
          <p:nvPr>
            <p:ph idx="1"/>
            <p:extLst>
              <p:ext uri="{D42A27DB-BD31-4B8C-83A1-F6EECF244321}">
                <p14:modId xmlns:p14="http://schemas.microsoft.com/office/powerpoint/2010/main" val="4163431214"/>
              </p:ext>
            </p:extLst>
          </p:nvPr>
        </p:nvGraphicFramePr>
        <p:xfrm>
          <a:off x="3962400" y="1524000"/>
          <a:ext cx="4800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6082" name="Picture 1" descr="security grill covering a point of egress">
            <a:extLst>
              <a:ext uri="{FF2B5EF4-FFF2-40B4-BE49-F238E27FC236}">
                <a16:creationId xmlns:a16="http://schemas.microsoft.com/office/drawing/2014/main" id="{3469FC79-6AFF-DB42-B796-FAE41E75C9B8}"/>
              </a:ext>
            </a:extLst>
          </p:cNvPr>
          <p:cNvPicPr>
            <a:picLocks noChangeAspect="1"/>
          </p:cNvPicPr>
          <p:nvPr/>
        </p:nvPicPr>
        <p:blipFill rotWithShape="1">
          <a:blip r:embed="rId7">
            <a:extLst>
              <a:ext uri="{28A0092B-C50C-407E-A947-70E740481C1C}">
                <a14:useLocalDpi xmlns:a14="http://schemas.microsoft.com/office/drawing/2010/main" val="0"/>
              </a:ext>
            </a:extLst>
          </a:blip>
          <a:srcRect l="15211" r="4883" b="6332"/>
          <a:stretch/>
        </p:blipFill>
        <p:spPr bwMode="auto">
          <a:xfrm>
            <a:off x="457200" y="20955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AABAEF-FD63-214C-A1D9-AF468F51B7D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BB02B1B0-57CF-5C45-9E3C-DA2B0EFC5E05}" type="slidenum">
              <a:rPr lang="en-US" altLang="en-US" sz="1200">
                <a:latin typeface="Tahoma" panose="020B0604030504040204" pitchFamily="34" charset="0"/>
              </a:rPr>
              <a:pPr eaLnBrk="1" hangingPunct="1"/>
              <a:t>3</a:t>
            </a:fld>
            <a:endParaRPr lang="en-US" altLang="en-US" sz="1200">
              <a:latin typeface="Tahoma" panose="020B0604030504040204" pitchFamily="34" charset="0"/>
            </a:endParaRPr>
          </a:p>
        </p:txBody>
      </p:sp>
      <p:sp>
        <p:nvSpPr>
          <p:cNvPr id="10242" name="Title 2">
            <a:extLst>
              <a:ext uri="{FF2B5EF4-FFF2-40B4-BE49-F238E27FC236}">
                <a16:creationId xmlns:a16="http://schemas.microsoft.com/office/drawing/2014/main" id="{AE0FF152-5B09-754F-8BD9-50E2636141D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Know the importance of means of egress for life and safety.</a:t>
            </a:r>
          </a:p>
        </p:txBody>
      </p:sp>
      <p:graphicFrame>
        <p:nvGraphicFramePr>
          <p:cNvPr id="9" name="Diagram 8" descr="Many lives have been lost during emergencies because exits were locked, blocked, or poorly marked&#10;">
            <a:extLst>
              <a:ext uri="{FF2B5EF4-FFF2-40B4-BE49-F238E27FC236}">
                <a16:creationId xmlns:a16="http://schemas.microsoft.com/office/drawing/2014/main" id="{51E3009F-D03E-404E-844E-D99F9D817116}"/>
              </a:ext>
            </a:extLst>
          </p:cNvPr>
          <p:cNvGraphicFramePr/>
          <p:nvPr>
            <p:extLst>
              <p:ext uri="{D42A27DB-BD31-4B8C-83A1-F6EECF244321}">
                <p14:modId xmlns:p14="http://schemas.microsoft.com/office/powerpoint/2010/main" val="4286210291"/>
              </p:ext>
            </p:extLst>
          </p:nvPr>
        </p:nvGraphicFramePr>
        <p:xfrm>
          <a:off x="6477000" y="1397000"/>
          <a:ext cx="22860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4" name="Picture 2" descr="Continued, table detailing the factors in loss of life fires, see instructor for more details">
            <a:extLst>
              <a:ext uri="{FF2B5EF4-FFF2-40B4-BE49-F238E27FC236}">
                <a16:creationId xmlns:a16="http://schemas.microsoft.com/office/drawing/2014/main" id="{9541D1FC-D2EE-2C44-A57F-D572A8AA1688}"/>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4800" y="2443163"/>
            <a:ext cx="6100763" cy="3043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DF4468-2503-814A-AF95-535DB7A4D11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2F21B0A-C0A8-DC4A-A3B9-B62428E1CAEE}" type="slidenum">
              <a:rPr lang="en-US" altLang="en-US" sz="1200">
                <a:latin typeface="Tahoma" panose="020B0604030504040204" pitchFamily="34" charset="0"/>
              </a:rPr>
              <a:pPr eaLnBrk="1" hangingPunct="1"/>
              <a:t>39</a:t>
            </a:fld>
            <a:endParaRPr lang="en-US" altLang="en-US" sz="1200">
              <a:latin typeface="Tahoma" panose="020B0604030504040204" pitchFamily="34" charset="0"/>
            </a:endParaRPr>
          </a:p>
        </p:txBody>
      </p:sp>
      <p:sp>
        <p:nvSpPr>
          <p:cNvPr id="47109" name="Title 2">
            <a:extLst>
              <a:ext uri="{FF2B5EF4-FFF2-40B4-BE49-F238E27FC236}">
                <a16:creationId xmlns:a16="http://schemas.microsoft.com/office/drawing/2014/main" id="{3362DA39-673D-9347-B37A-98ACAC521ADD}"/>
              </a:ext>
            </a:extLst>
          </p:cNvPr>
          <p:cNvSpPr>
            <a:spLocks noGrp="1"/>
          </p:cNvSpPr>
          <p:nvPr>
            <p:ph type="title"/>
          </p:nvPr>
        </p:nvSpPr>
        <p:spPr bwMode="auto">
          <a:xfrm>
            <a:off x="685800" y="1079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Fire-resistant-rated walls are used to separate designated exits from other parts of the building.</a:t>
            </a:r>
            <a:endParaRPr lang="en-US" altLang="en-US" b="0"/>
          </a:p>
        </p:txBody>
      </p:sp>
      <p:pic>
        <p:nvPicPr>
          <p:cNvPr id="47106" name="Picture 1" descr="hallway of a building">
            <a:extLst>
              <a:ext uri="{FF2B5EF4-FFF2-40B4-BE49-F238E27FC236}">
                <a16:creationId xmlns:a16="http://schemas.microsoft.com/office/drawing/2014/main" id="{404EA27D-FE08-B44D-89C9-21ADD2DDCB0A}"/>
              </a:ext>
            </a:extLst>
          </p:cNvPr>
          <p:cNvPicPr>
            <a:picLocks noChangeAspect="1"/>
          </p:cNvPicPr>
          <p:nvPr/>
        </p:nvPicPr>
        <p:blipFill rotWithShape="1">
          <a:blip r:embed="rId2">
            <a:extLst>
              <a:ext uri="{28A0092B-C50C-407E-A947-70E740481C1C}">
                <a14:useLocalDpi xmlns:a14="http://schemas.microsoft.com/office/drawing/2010/main" val="0"/>
              </a:ext>
            </a:extLst>
          </a:blip>
          <a:srcRect l="7399" r="11210"/>
          <a:stretch/>
        </p:blipFill>
        <p:spPr bwMode="auto">
          <a:xfrm>
            <a:off x="228600" y="1798212"/>
            <a:ext cx="4191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Fire-resistance rating&#10; Type of occupancy&#10; Building height&#10; Type of building construction&#10; Whether the building has an automatic sprinkler system&#10;Age of building&#10; Become familiar with the building codes that were in effect when the structure was originally built&#10;Modifications&#10; May require changes in the exit-wall requirements&#10; Look for any concealed penetrations&#10;">
            <a:extLst>
              <a:ext uri="{FF2B5EF4-FFF2-40B4-BE49-F238E27FC236}">
                <a16:creationId xmlns:a16="http://schemas.microsoft.com/office/drawing/2014/main" id="{81B15339-1D67-7E47-96B3-42B06DE1C733}"/>
              </a:ext>
            </a:extLst>
          </p:cNvPr>
          <p:cNvGraphicFramePr>
            <a:graphicFrameLocks noGrp="1"/>
          </p:cNvGraphicFramePr>
          <p:nvPr>
            <p:ph idx="1"/>
            <p:extLst>
              <p:ext uri="{D42A27DB-BD31-4B8C-83A1-F6EECF244321}">
                <p14:modId xmlns:p14="http://schemas.microsoft.com/office/powerpoint/2010/main" val="70655447"/>
              </p:ext>
            </p:extLst>
          </p:nvPr>
        </p:nvGraphicFramePr>
        <p:xfrm>
          <a:off x="4191000" y="1524000"/>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AEEDFF-8D82-E34A-8788-553EBCC70F4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AF37467-7418-B940-BDC5-00A9D38A3E3B}" type="slidenum">
              <a:rPr lang="en-US" altLang="en-US" sz="1200">
                <a:latin typeface="Tahoma" panose="020B0604030504040204" pitchFamily="34" charset="0"/>
              </a:rPr>
              <a:pPr eaLnBrk="1" hangingPunct="1"/>
              <a:t>40</a:t>
            </a:fld>
            <a:endParaRPr lang="en-US" altLang="en-US" sz="1200">
              <a:latin typeface="Tahoma" panose="020B0604030504040204" pitchFamily="34" charset="0"/>
            </a:endParaRPr>
          </a:p>
        </p:txBody>
      </p:sp>
      <p:sp>
        <p:nvSpPr>
          <p:cNvPr id="48132" name="Title 2">
            <a:extLst>
              <a:ext uri="{FF2B5EF4-FFF2-40B4-BE49-F238E27FC236}">
                <a16:creationId xmlns:a16="http://schemas.microsoft.com/office/drawing/2014/main" id="{4CE497C0-AF79-F847-B030-B44243432AFA}"/>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The type of occupancy group also dictates the wall finish.</a:t>
            </a:r>
            <a:endParaRPr lang="en-US" altLang="en-US" b="0"/>
          </a:p>
        </p:txBody>
      </p:sp>
      <p:graphicFrame>
        <p:nvGraphicFramePr>
          <p:cNvPr id="5" name="Content Placeholder 4" descr="Class A (0–25 flame-spread rating) interior finishes in exits or exit-access corridors&#10;Class B (26–75 flame-spread rating) interior finishes in exits or exit-access corridors&#10;">
            <a:extLst>
              <a:ext uri="{FF2B5EF4-FFF2-40B4-BE49-F238E27FC236}">
                <a16:creationId xmlns:a16="http://schemas.microsoft.com/office/drawing/2014/main" id="{63E98B74-EDEB-CA4C-BDA3-8804A595579A}"/>
              </a:ext>
            </a:extLst>
          </p:cNvPr>
          <p:cNvGraphicFramePr>
            <a:graphicFrameLocks noGrp="1"/>
          </p:cNvGraphicFramePr>
          <p:nvPr>
            <p:ph idx="1"/>
            <p:extLst>
              <p:ext uri="{D42A27DB-BD31-4B8C-83A1-F6EECF244321}">
                <p14:modId xmlns:p14="http://schemas.microsoft.com/office/powerpoint/2010/main" val="1729521574"/>
              </p:ext>
            </p:extLst>
          </p:nvPr>
        </p:nvGraphicFramePr>
        <p:xfrm>
          <a:off x="1066800" y="1524000"/>
          <a:ext cx="7162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1CA290-BAEA-1C40-9954-7ADF6350234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381A4AE2-DED6-D943-B29F-CE40AE0F905B}" type="slidenum">
              <a:rPr lang="en-US" altLang="en-US" sz="1200">
                <a:latin typeface="Tahoma" panose="020B0604030504040204" pitchFamily="34" charset="0"/>
              </a:rPr>
              <a:pPr eaLnBrk="1" hangingPunct="1"/>
              <a:t>41</a:t>
            </a:fld>
            <a:endParaRPr lang="en-US" altLang="en-US" sz="1200">
              <a:latin typeface="Tahoma" panose="020B0604030504040204" pitchFamily="34" charset="0"/>
            </a:endParaRPr>
          </a:p>
        </p:txBody>
      </p:sp>
      <p:sp>
        <p:nvSpPr>
          <p:cNvPr id="49156" name="Title 2">
            <a:extLst>
              <a:ext uri="{FF2B5EF4-FFF2-40B4-BE49-F238E27FC236}">
                <a16:creationId xmlns:a16="http://schemas.microsoft.com/office/drawing/2014/main" id="{45D7145A-477A-2244-933D-A995E581C290}"/>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The type of occupancy group also dictates the wall finish.</a:t>
            </a:r>
            <a:endParaRPr lang="en-US" altLang="en-US" b="0"/>
          </a:p>
        </p:txBody>
      </p:sp>
      <p:graphicFrame>
        <p:nvGraphicFramePr>
          <p:cNvPr id="5" name="Content Placeholder 4" descr="Class A (0–25 flame-spread rating) interior finishes in exits or exit-access corridors&#10;Class B (26–75 flame-spread rating) interior finishes in exits or exit-access corridors&#10;">
            <a:extLst>
              <a:ext uri="{FF2B5EF4-FFF2-40B4-BE49-F238E27FC236}">
                <a16:creationId xmlns:a16="http://schemas.microsoft.com/office/drawing/2014/main" id="{EE566AB4-73DC-334E-A3B7-1621F17B32FF}"/>
              </a:ext>
            </a:extLst>
          </p:cNvPr>
          <p:cNvGraphicFramePr>
            <a:graphicFrameLocks noGrp="1"/>
          </p:cNvGraphicFramePr>
          <p:nvPr>
            <p:ph idx="1"/>
            <p:extLst>
              <p:ext uri="{D42A27DB-BD31-4B8C-83A1-F6EECF244321}">
                <p14:modId xmlns:p14="http://schemas.microsoft.com/office/powerpoint/2010/main" val="2817592331"/>
              </p:ext>
            </p:extLst>
          </p:nvPr>
        </p:nvGraphicFramePr>
        <p:xfrm>
          <a:off x="1066800" y="1524000"/>
          <a:ext cx="7162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502FFC-FB60-4140-A703-EFF99CE613B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C744D1EA-7740-DE47-9A28-DD92D2950084}" type="slidenum">
              <a:rPr lang="en-US" altLang="en-US" sz="1200">
                <a:latin typeface="Tahoma" panose="020B0604030504040204" pitchFamily="34" charset="0"/>
              </a:rPr>
              <a:pPr eaLnBrk="1" hangingPunct="1"/>
              <a:t>42</a:t>
            </a:fld>
            <a:endParaRPr lang="en-US" altLang="en-US" sz="1200">
              <a:latin typeface="Tahoma" panose="020B0604030504040204" pitchFamily="34" charset="0"/>
            </a:endParaRPr>
          </a:p>
        </p:txBody>
      </p:sp>
      <p:sp>
        <p:nvSpPr>
          <p:cNvPr id="50179" name="Title 2">
            <a:extLst>
              <a:ext uri="{FF2B5EF4-FFF2-40B4-BE49-F238E27FC236}">
                <a16:creationId xmlns:a16="http://schemas.microsoft.com/office/drawing/2014/main" id="{5AEFFAF9-B077-F448-8F72-ED3890607D15}"/>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Ceilings complete the enclosure for the exit or exit-access corridor.</a:t>
            </a:r>
            <a:endParaRPr lang="en-US" altLang="en-US" b="0"/>
          </a:p>
        </p:txBody>
      </p:sp>
      <p:graphicFrame>
        <p:nvGraphicFramePr>
          <p:cNvPr id="3" name="Content Placeholder 2" descr="Walls may extend to the bottom of the roof deck or floor above, or to the ceiling of the exit&#10;Ceilings may conceal wiring and HVAC ductwork, or act as a return-air plenum&#10;A ceiling that is part of a means of egress must have the same fire-resistance rating as the walls&#10;">
            <a:extLst>
              <a:ext uri="{FF2B5EF4-FFF2-40B4-BE49-F238E27FC236}">
                <a16:creationId xmlns:a16="http://schemas.microsoft.com/office/drawing/2014/main" id="{B03B0FE7-8E18-A842-83B4-A087490A90A4}"/>
              </a:ext>
            </a:extLst>
          </p:cNvPr>
          <p:cNvGraphicFramePr>
            <a:graphicFrameLocks noGrp="1"/>
          </p:cNvGraphicFramePr>
          <p:nvPr>
            <p:ph idx="1"/>
            <p:extLst>
              <p:ext uri="{D42A27DB-BD31-4B8C-83A1-F6EECF244321}">
                <p14:modId xmlns:p14="http://schemas.microsoft.com/office/powerpoint/2010/main" val="183692898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CA503-5585-9D47-B764-A37C74803FB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EF4B80F4-CE16-1C4B-88B6-52AF46E0439C}" type="slidenum">
              <a:rPr lang="en-US" altLang="en-US" sz="1200">
                <a:latin typeface="Tahoma" panose="020B0604030504040204" pitchFamily="34" charset="0"/>
              </a:rPr>
              <a:pPr eaLnBrk="1" hangingPunct="1"/>
              <a:t>43</a:t>
            </a:fld>
            <a:endParaRPr lang="en-US" altLang="en-US" sz="1200">
              <a:latin typeface="Tahoma" panose="020B0604030504040204" pitchFamily="34" charset="0"/>
            </a:endParaRPr>
          </a:p>
        </p:txBody>
      </p:sp>
      <p:sp>
        <p:nvSpPr>
          <p:cNvPr id="51203" name="Title 2">
            <a:extLst>
              <a:ext uri="{FF2B5EF4-FFF2-40B4-BE49-F238E27FC236}">
                <a16:creationId xmlns:a16="http://schemas.microsoft.com/office/drawing/2014/main" id="{BE6AB69A-A02A-FF49-A3CA-4F6ABAD90207}"/>
              </a:ext>
            </a:extLst>
          </p:cNvPr>
          <p:cNvSpPr>
            <a:spLocks noGrp="1"/>
          </p:cNvSpPr>
          <p:nvPr>
            <p:ph type="title"/>
          </p:nvPr>
        </p:nvSpPr>
        <p:spPr bwMode="auto">
          <a:xfrm>
            <a:off x="685800" y="24923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Floor coverings are a frequent source of concern due to the flammability of the materials.</a:t>
            </a:r>
            <a:endParaRPr lang="en-US" altLang="en-US" b="0"/>
          </a:p>
        </p:txBody>
      </p:sp>
      <p:graphicFrame>
        <p:nvGraphicFramePr>
          <p:cNvPr id="3" name="Content Placeholder 2" descr="Floor coverings must meet flame- and smoke-generation tests for the given means of egress&#10;Must be installed according to the locally adopted code&#10;Unapproved materials are often used during remodeling; pay particular attention to these areas&#10;">
            <a:extLst>
              <a:ext uri="{FF2B5EF4-FFF2-40B4-BE49-F238E27FC236}">
                <a16:creationId xmlns:a16="http://schemas.microsoft.com/office/drawing/2014/main" id="{E19D61BA-FFC3-3C4D-ABFF-91D60B07BE9E}"/>
              </a:ext>
            </a:extLst>
          </p:cNvPr>
          <p:cNvGraphicFramePr>
            <a:graphicFrameLocks noGrp="1"/>
          </p:cNvGraphicFramePr>
          <p:nvPr>
            <p:ph idx="1"/>
            <p:extLst>
              <p:ext uri="{D42A27DB-BD31-4B8C-83A1-F6EECF244321}">
                <p14:modId xmlns:p14="http://schemas.microsoft.com/office/powerpoint/2010/main" val="97032019"/>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BEC16D-7BFD-524B-AA77-348923E4881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F23ED3F-81DD-7C4A-B3C6-C8A1B6680C8E}" type="slidenum">
              <a:rPr lang="en-US" altLang="en-US" sz="1200">
                <a:latin typeface="Tahoma" panose="020B0604030504040204" pitchFamily="34" charset="0"/>
              </a:rPr>
              <a:pPr eaLnBrk="1" hangingPunct="1"/>
              <a:t>44</a:t>
            </a:fld>
            <a:endParaRPr lang="en-US" altLang="en-US" sz="1200">
              <a:latin typeface="Tahoma" panose="020B0604030504040204" pitchFamily="34" charset="0"/>
            </a:endParaRPr>
          </a:p>
        </p:txBody>
      </p:sp>
      <p:sp>
        <p:nvSpPr>
          <p:cNvPr id="52227" name="Title 2">
            <a:extLst>
              <a:ext uri="{FF2B5EF4-FFF2-40B4-BE49-F238E27FC236}">
                <a16:creationId xmlns:a16="http://schemas.microsoft.com/office/drawing/2014/main" id="{036C3607-E853-0D49-B1BB-C9E97F219CE7}"/>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Stairs that serve as part of the required means of egress must meet strict requirements.</a:t>
            </a:r>
            <a:endParaRPr lang="en-US" altLang="en-US" sz="3000" b="0"/>
          </a:p>
        </p:txBody>
      </p:sp>
      <p:graphicFrame>
        <p:nvGraphicFramePr>
          <p:cNvPr id="3" name="Content Placeholder 2" descr="Requirements&#10; Fire-resistance rating of the enclosure&#10; Separation when exterior stairs are utilized&#10;Other requirements also increase safety during both emergency and nonemergency use&#10;Multistoried buildings&#10; Exit stairs are critical components of the means of egress&#10;">
            <a:extLst>
              <a:ext uri="{FF2B5EF4-FFF2-40B4-BE49-F238E27FC236}">
                <a16:creationId xmlns:a16="http://schemas.microsoft.com/office/drawing/2014/main" id="{09D99EC2-3DCF-5C4E-A7A8-E3B4D21875EF}"/>
              </a:ext>
            </a:extLst>
          </p:cNvPr>
          <p:cNvGraphicFramePr>
            <a:graphicFrameLocks noGrp="1"/>
          </p:cNvGraphicFramePr>
          <p:nvPr>
            <p:ph idx="1"/>
            <p:extLst>
              <p:ext uri="{D42A27DB-BD31-4B8C-83A1-F6EECF244321}">
                <p14:modId xmlns:p14="http://schemas.microsoft.com/office/powerpoint/2010/main" val="2219834169"/>
              </p:ext>
            </p:extLst>
          </p:nvPr>
        </p:nvGraphicFramePr>
        <p:xfrm>
          <a:off x="685800" y="16764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2229" name="Text Box 7">
            <a:extLst>
              <a:ext uri="{FF2B5EF4-FFF2-40B4-BE49-F238E27FC236}">
                <a16:creationId xmlns:a16="http://schemas.microsoft.com/office/drawing/2014/main" id="{41D1CDF8-5486-BF43-A30F-C14C3D22423C}"/>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0CACCA-2597-8843-A274-E512193282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CC89496-496E-0E47-ADE5-C2CE27ABA5F1}" type="slidenum">
              <a:rPr lang="en-US" altLang="en-US" sz="1200">
                <a:latin typeface="Tahoma" panose="020B0604030504040204" pitchFamily="34" charset="0"/>
              </a:rPr>
              <a:pPr eaLnBrk="1" hangingPunct="1"/>
              <a:t>45</a:t>
            </a:fld>
            <a:endParaRPr lang="en-US" altLang="en-US" sz="1200">
              <a:latin typeface="Tahoma" panose="020B0604030504040204" pitchFamily="34" charset="0"/>
            </a:endParaRPr>
          </a:p>
        </p:txBody>
      </p:sp>
      <p:sp>
        <p:nvSpPr>
          <p:cNvPr id="53251" name="Title 2">
            <a:extLst>
              <a:ext uri="{FF2B5EF4-FFF2-40B4-BE49-F238E27FC236}">
                <a16:creationId xmlns:a16="http://schemas.microsoft.com/office/drawing/2014/main" id="{242395E5-A626-9142-9A08-10468AF1B20D}"/>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Stairs that serve as part of the required means of egress must meet strict requirements.</a:t>
            </a:r>
            <a:endParaRPr lang="en-US" altLang="en-US" sz="3000" b="0"/>
          </a:p>
        </p:txBody>
      </p:sp>
      <p:pic>
        <p:nvPicPr>
          <p:cNvPr id="53252" name="Picture 1" descr="multi-level stairwell in a building, stair treads are covered with carpet">
            <a:extLst>
              <a:ext uri="{FF2B5EF4-FFF2-40B4-BE49-F238E27FC236}">
                <a16:creationId xmlns:a16="http://schemas.microsoft.com/office/drawing/2014/main" id="{BA3EB6C6-01FF-3E4C-9A28-DEF40E77C0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6057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Stair treads must be solid and slip resistant&#10;Landings must be provided so that no flights of stairs are greater than 12 feet (3.5 m) high&#10;Handrails may be required for both sides of the stairs&#10;Stairs that are exceptionally wide may be required to have intermediate handrails in the middle of the stairs&#10;Stair treads and risers must be in good condition to prevent tripping&#10;">
            <a:extLst>
              <a:ext uri="{FF2B5EF4-FFF2-40B4-BE49-F238E27FC236}">
                <a16:creationId xmlns:a16="http://schemas.microsoft.com/office/drawing/2014/main" id="{6AA2B2A7-340F-7949-821C-9DBF010FB362}"/>
              </a:ext>
            </a:extLst>
          </p:cNvPr>
          <p:cNvGraphicFramePr>
            <a:graphicFrameLocks noGrp="1"/>
          </p:cNvGraphicFramePr>
          <p:nvPr>
            <p:ph idx="1"/>
            <p:extLst>
              <p:ext uri="{D42A27DB-BD31-4B8C-83A1-F6EECF244321}">
                <p14:modId xmlns:p14="http://schemas.microsoft.com/office/powerpoint/2010/main" val="1694953226"/>
              </p:ext>
            </p:extLst>
          </p:nvPr>
        </p:nvGraphicFramePr>
        <p:xfrm>
          <a:off x="4648200" y="1752600"/>
          <a:ext cx="4191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9F8B4B-37C6-5440-B456-8CAEBB5943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6AB1700-D3E1-0444-BB26-94295AA8EE8C}" type="slidenum">
              <a:rPr lang="en-US" altLang="en-US" sz="1200">
                <a:latin typeface="Tahoma" panose="020B0604030504040204" pitchFamily="34" charset="0"/>
              </a:rPr>
              <a:pPr eaLnBrk="1" hangingPunct="1"/>
              <a:t>46</a:t>
            </a:fld>
            <a:endParaRPr lang="en-US" altLang="en-US" sz="1200">
              <a:latin typeface="Tahoma" panose="020B0604030504040204" pitchFamily="34" charset="0"/>
            </a:endParaRPr>
          </a:p>
        </p:txBody>
      </p:sp>
      <p:sp>
        <p:nvSpPr>
          <p:cNvPr id="54275" name="Title 2">
            <a:extLst>
              <a:ext uri="{FF2B5EF4-FFF2-40B4-BE49-F238E27FC236}">
                <a16:creationId xmlns:a16="http://schemas.microsoft.com/office/drawing/2014/main" id="{45834DF4-5D48-AD41-BA66-0A7FB578EFB3}"/>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Fire-resistant construction must separate interior stairs from other parts of the building.</a:t>
            </a:r>
            <a:endParaRPr lang="en-US" altLang="en-US" sz="3000" b="0"/>
          </a:p>
        </p:txBody>
      </p:sp>
      <p:graphicFrame>
        <p:nvGraphicFramePr>
          <p:cNvPr id="3" name="Content Placeholder 2" descr="Three stories or fewer&#10; Construction that encloses the exit must have at least a 1-hour minimum fire-resistance rating&#10; Minimum applies whether the stories connected are above or below the story at which the exit discharge begins&#10;Four or more stories&#10; Separating construction must have a fire-resistance rating of at least two hours&#10; There are some exceptions; consult the locally adopted code&#10;">
            <a:extLst>
              <a:ext uri="{FF2B5EF4-FFF2-40B4-BE49-F238E27FC236}">
                <a16:creationId xmlns:a16="http://schemas.microsoft.com/office/drawing/2014/main" id="{19B5FFA4-FE5B-2A4B-8CF9-4316996C462D}"/>
              </a:ext>
            </a:extLst>
          </p:cNvPr>
          <p:cNvGraphicFramePr>
            <a:graphicFrameLocks noGrp="1"/>
          </p:cNvGraphicFramePr>
          <p:nvPr>
            <p:ph idx="1"/>
            <p:extLst>
              <p:ext uri="{D42A27DB-BD31-4B8C-83A1-F6EECF244321}">
                <p14:modId xmlns:p14="http://schemas.microsoft.com/office/powerpoint/2010/main" val="3212323935"/>
              </p:ext>
            </p:extLst>
          </p:nvPr>
        </p:nvGraphicFramePr>
        <p:xfrm>
          <a:off x="914400" y="1600200"/>
          <a:ext cx="7467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111BAF-A4F1-6640-AB8B-F0A71B16F2D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3794F90-C82D-104A-ACA8-7301A07E21AF}" type="slidenum">
              <a:rPr lang="en-US" altLang="en-US" sz="1200">
                <a:latin typeface="Tahoma" panose="020B0604030504040204" pitchFamily="34" charset="0"/>
              </a:rPr>
              <a:pPr eaLnBrk="1" hangingPunct="1"/>
              <a:t>47</a:t>
            </a:fld>
            <a:endParaRPr lang="en-US" altLang="en-US" sz="1200">
              <a:latin typeface="Tahoma" panose="020B0604030504040204" pitchFamily="34" charset="0"/>
            </a:endParaRPr>
          </a:p>
        </p:txBody>
      </p:sp>
      <p:sp>
        <p:nvSpPr>
          <p:cNvPr id="55299" name="Title 2">
            <a:extLst>
              <a:ext uri="{FF2B5EF4-FFF2-40B4-BE49-F238E27FC236}">
                <a16:creationId xmlns:a16="http://schemas.microsoft.com/office/drawing/2014/main" id="{B2487E45-DEAD-7C4F-A5C0-5723093D105A}"/>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A self-closing and latching fire-resistance-rated exit door must protect any opening in the exit stairs.</a:t>
            </a:r>
            <a:endParaRPr lang="en-US" altLang="en-US" sz="3000" b="0"/>
          </a:p>
        </p:txBody>
      </p:sp>
      <p:graphicFrame>
        <p:nvGraphicFramePr>
          <p:cNvPr id="6" name="Diagram 5" descr="The stairway door must be rated properly, depending on the height of the building&#10;The only permissible openings in exit stairs are those that allow people to enter the stairs from inside the building and those that empty to the exit discharge&#10;">
            <a:extLst>
              <a:ext uri="{FF2B5EF4-FFF2-40B4-BE49-F238E27FC236}">
                <a16:creationId xmlns:a16="http://schemas.microsoft.com/office/drawing/2014/main" id="{17FD7625-4480-0644-98B6-2435E3DBB4A0}"/>
              </a:ext>
            </a:extLst>
          </p:cNvPr>
          <p:cNvGraphicFramePr/>
          <p:nvPr>
            <p:extLst>
              <p:ext uri="{D42A27DB-BD31-4B8C-83A1-F6EECF244321}">
                <p14:modId xmlns:p14="http://schemas.microsoft.com/office/powerpoint/2010/main" val="207936576"/>
              </p:ext>
            </p:extLst>
          </p:nvPr>
        </p:nvGraphicFramePr>
        <p:xfrm>
          <a:off x="3810000" y="1981200"/>
          <a:ext cx="51054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5300" name="Content Placeholder 4" descr="exit at the bottom of a stairwell">
            <a:extLst>
              <a:ext uri="{FF2B5EF4-FFF2-40B4-BE49-F238E27FC236}">
                <a16:creationId xmlns:a16="http://schemas.microsoft.com/office/drawing/2014/main" id="{19BFCEA8-4B63-CB44-8749-193C17D58751}"/>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262687" y="1708150"/>
            <a:ext cx="3346591" cy="461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DE6043-18C2-B644-BCA1-B9ADA23E57D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C11FF95-1CBC-1E47-A6CE-F41A24801D60}" type="slidenum">
              <a:rPr lang="en-US" altLang="en-US" sz="1200">
                <a:latin typeface="Tahoma" panose="020B0604030504040204" pitchFamily="34" charset="0"/>
              </a:rPr>
              <a:pPr eaLnBrk="1" hangingPunct="1"/>
              <a:t>48</a:t>
            </a:fld>
            <a:endParaRPr lang="en-US" altLang="en-US" sz="1200">
              <a:latin typeface="Tahoma" panose="020B0604030504040204" pitchFamily="34" charset="0"/>
            </a:endParaRPr>
          </a:p>
        </p:txBody>
      </p:sp>
      <p:sp>
        <p:nvSpPr>
          <p:cNvPr id="56323" name="Title 2">
            <a:extLst>
              <a:ext uri="{FF2B5EF4-FFF2-40B4-BE49-F238E27FC236}">
                <a16:creationId xmlns:a16="http://schemas.microsoft.com/office/drawing/2014/main" id="{274634B3-331B-4E4B-BE32-D2796508F59D}"/>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Exterior stairs may serve as exit stairs if they meet the adopted code requirements for outside stairs.</a:t>
            </a:r>
            <a:endParaRPr lang="en-US" altLang="en-US" sz="3000" b="0"/>
          </a:p>
        </p:txBody>
      </p:sp>
      <p:pic>
        <p:nvPicPr>
          <p:cNvPr id="56324" name="Content Placeholder 4" descr="Exterior multi-level stairwell on a parking garage">
            <a:extLst>
              <a:ext uri="{FF2B5EF4-FFF2-40B4-BE49-F238E27FC236}">
                <a16:creationId xmlns:a16="http://schemas.microsoft.com/office/drawing/2014/main" id="{795E33BA-260D-6440-9171-B15458C6A8D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1988" y="1828800"/>
            <a:ext cx="6397837"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Open stairs used as part of the means of egress are only allowed in buildings equipped with an automatic sprinkler system&#10;These areas must remain clear so that egress is not impaired&#10;Inspectors should verify that exit stairways are not used for any purposes other than as a means of egress&#10;">
            <a:extLst>
              <a:ext uri="{FF2B5EF4-FFF2-40B4-BE49-F238E27FC236}">
                <a16:creationId xmlns:a16="http://schemas.microsoft.com/office/drawing/2014/main" id="{1EB2F305-B3B0-0044-9F2B-53865406A060}"/>
              </a:ext>
            </a:extLst>
          </p:cNvPr>
          <p:cNvGraphicFramePr/>
          <p:nvPr>
            <p:extLst>
              <p:ext uri="{D42A27DB-BD31-4B8C-83A1-F6EECF244321}">
                <p14:modId xmlns:p14="http://schemas.microsoft.com/office/powerpoint/2010/main" val="2681234184"/>
              </p:ext>
            </p:extLst>
          </p:nvPr>
        </p:nvGraphicFramePr>
        <p:xfrm>
          <a:off x="304800" y="2133600"/>
          <a:ext cx="4267200" cy="414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0C1AF4-CFDC-2245-9CE6-A28BD4AE5D5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4FF84959-6773-2F44-98A2-A499E05F4DE1}" type="slidenum">
              <a:rPr lang="en-US" altLang="en-US" sz="1200">
                <a:latin typeface="Tahoma" panose="020B0604030504040204" pitchFamily="34" charset="0"/>
              </a:rPr>
              <a:pPr eaLnBrk="1" hangingPunct="1"/>
              <a:t>4</a:t>
            </a:fld>
            <a:endParaRPr lang="en-US" altLang="en-US" sz="1200">
              <a:latin typeface="Tahoma" panose="020B0604030504040204" pitchFamily="34" charset="0"/>
            </a:endParaRPr>
          </a:p>
        </p:txBody>
      </p:sp>
      <p:sp>
        <p:nvSpPr>
          <p:cNvPr id="11266" name="Title 2">
            <a:extLst>
              <a:ext uri="{FF2B5EF4-FFF2-40B4-BE49-F238E27FC236}">
                <a16:creationId xmlns:a16="http://schemas.microsoft.com/office/drawing/2014/main" id="{41535A05-8290-D246-B4B2-178F6E417CF6}"/>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Know the common factors still being cited despite improvements in fire protection and code revisions.</a:t>
            </a:r>
          </a:p>
        </p:txBody>
      </p:sp>
      <p:graphicFrame>
        <p:nvGraphicFramePr>
          <p:cNvPr id="2" name="Diagram 1" descr="These photos feature examples of code violations&#10;">
            <a:extLst>
              <a:ext uri="{FF2B5EF4-FFF2-40B4-BE49-F238E27FC236}">
                <a16:creationId xmlns:a16="http://schemas.microsoft.com/office/drawing/2014/main" id="{51387999-7DC9-9341-8C5D-E6D9C4CCFCBE}"/>
              </a:ext>
            </a:extLst>
          </p:cNvPr>
          <p:cNvGraphicFramePr/>
          <p:nvPr>
            <p:extLst>
              <p:ext uri="{D42A27DB-BD31-4B8C-83A1-F6EECF244321}">
                <p14:modId xmlns:p14="http://schemas.microsoft.com/office/powerpoint/2010/main" val="4129044962"/>
              </p:ext>
            </p:extLst>
          </p:nvPr>
        </p:nvGraphicFramePr>
        <p:xfrm>
          <a:off x="609600" y="5041900"/>
          <a:ext cx="4055196" cy="73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descr="Locked or blocked exit doors&#10;Improperly designed or marked exits&#10;Inaccessible exits&#10;Inadequate or nonexistent fire protection systems&#10;Combustible interior materials contents&#10;Overcrowded occupancies&#10;">
            <a:extLst>
              <a:ext uri="{FF2B5EF4-FFF2-40B4-BE49-F238E27FC236}">
                <a16:creationId xmlns:a16="http://schemas.microsoft.com/office/drawing/2014/main" id="{5C6C1733-1E81-564F-95C7-33ADA1931A49}"/>
              </a:ext>
            </a:extLst>
          </p:cNvPr>
          <p:cNvGraphicFramePr/>
          <p:nvPr>
            <p:extLst>
              <p:ext uri="{D42A27DB-BD31-4B8C-83A1-F6EECF244321}">
                <p14:modId xmlns:p14="http://schemas.microsoft.com/office/powerpoint/2010/main" val="769912887"/>
              </p:ext>
            </p:extLst>
          </p:nvPr>
        </p:nvGraphicFramePr>
        <p:xfrm>
          <a:off x="5257800" y="1676399"/>
          <a:ext cx="3581400" cy="4343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268" name="Content Placeholder 2" descr="Entry/exit doors locked with a chain">
            <a:extLst>
              <a:ext uri="{FF2B5EF4-FFF2-40B4-BE49-F238E27FC236}">
                <a16:creationId xmlns:a16="http://schemas.microsoft.com/office/drawing/2014/main" id="{6F703F55-34B4-A841-BA5A-BB2353789320}"/>
              </a:ext>
            </a:extLst>
          </p:cNvPr>
          <p:cNvPicPr>
            <a:picLocks noGrp="1" noChangeAspect="1"/>
          </p:cNvPicPr>
          <p:nvPr>
            <p:ph idx="1"/>
          </p:nvPr>
        </p:nvPicPr>
        <p:blipFill>
          <a:blip r:embed="rId12">
            <a:extLst>
              <a:ext uri="{28A0092B-C50C-407E-A947-70E740481C1C}">
                <a14:useLocalDpi xmlns:a14="http://schemas.microsoft.com/office/drawing/2010/main" val="0"/>
              </a:ext>
            </a:extLst>
          </a:blip>
          <a:srcRect/>
          <a:stretch>
            <a:fillRect/>
          </a:stretch>
        </p:blipFill>
        <p:spPr bwMode="auto">
          <a:xfrm>
            <a:off x="457200" y="1690688"/>
            <a:ext cx="2286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Shelf full of materials blocking an exit for a building">
            <a:extLst>
              <a:ext uri="{FF2B5EF4-FFF2-40B4-BE49-F238E27FC236}">
                <a16:creationId xmlns:a16="http://schemas.microsoft.com/office/drawing/2014/main" id="{54FD9204-38BF-A54A-B2F6-8E7627961C6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16764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10">
            <a:extLst>
              <a:ext uri="{FF2B5EF4-FFF2-40B4-BE49-F238E27FC236}">
                <a16:creationId xmlns:a16="http://schemas.microsoft.com/office/drawing/2014/main" id="{2C6DF9AB-9947-5C4E-A488-E09A71E6FEB2}"/>
              </a:ext>
            </a:extLst>
          </p:cNvPr>
          <p:cNvSpPr>
            <a:spLocks noChangeArrowheads="1"/>
          </p:cNvSpPr>
          <p:nvPr/>
        </p:nvSpPr>
        <p:spPr bwMode="auto">
          <a:xfrm rot="5400000">
            <a:off x="-1575593" y="3404393"/>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buFontTx/>
              <a:buNone/>
            </a:pPr>
            <a:r>
              <a:rPr lang="en-US" altLang="en-US" sz="1200" b="0" i="1"/>
              <a:t>Courtesy of Rich Mahaney and Scott Strassburg</a:t>
            </a:r>
            <a:endParaRPr lang="en-US" altLang="en-US" sz="1200" b="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itle 2">
            <a:extLst>
              <a:ext uri="{FF2B5EF4-FFF2-40B4-BE49-F238E27FC236}">
                <a16:creationId xmlns:a16="http://schemas.microsoft.com/office/drawing/2014/main" id="{93376808-D88A-914A-B56A-771F9A1382A3}"/>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Inspectors need to understand requirements for ramps.</a:t>
            </a:r>
            <a:endParaRPr lang="en-US" altLang="en-US" b="0"/>
          </a:p>
        </p:txBody>
      </p:sp>
      <p:sp>
        <p:nvSpPr>
          <p:cNvPr id="4" name="Slide Number Placeholder 3">
            <a:extLst>
              <a:ext uri="{FF2B5EF4-FFF2-40B4-BE49-F238E27FC236}">
                <a16:creationId xmlns:a16="http://schemas.microsoft.com/office/drawing/2014/main" id="{E6839F47-0CAB-C84F-8A56-8A1D5C3C08A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344F9E6-97D8-9945-9B9B-0B9EC593E604}" type="slidenum">
              <a:rPr lang="en-US" altLang="en-US" sz="1200">
                <a:latin typeface="Tahoma" panose="020B0604030504040204" pitchFamily="34" charset="0"/>
              </a:rPr>
              <a:pPr eaLnBrk="1" hangingPunct="1"/>
              <a:t>49</a:t>
            </a:fld>
            <a:endParaRPr lang="en-US" altLang="en-US" sz="1200">
              <a:latin typeface="Tahoma" panose="020B0604030504040204" pitchFamily="34" charset="0"/>
            </a:endParaRPr>
          </a:p>
        </p:txBody>
      </p:sp>
      <p:pic>
        <p:nvPicPr>
          <p:cNvPr id="57346" name="Picture 6" descr="Diagram detailing the dimensions of an exterior exit ramp on the side of a building">
            <a:extLst>
              <a:ext uri="{FF2B5EF4-FFF2-40B4-BE49-F238E27FC236}">
                <a16:creationId xmlns:a16="http://schemas.microsoft.com/office/drawing/2014/main" id="{4458B400-2F31-5541-88FC-E8D4BEE980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133600"/>
            <a:ext cx="4583581"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Became common in many occupancies in the U.S. with the adoption of the Americans with Disabilities Act (ADA) of 1990&#10;Each model code addresses the requirements in a similar manner&#10;Fire-resistance-rated construction must enclose and protect exterior ramps&#10;Exterior ramps must offer the same degree of protection as exterior stairs&#10;Consult the provisions of the locally adopted code and amendments&#10;">
            <a:extLst>
              <a:ext uri="{FF2B5EF4-FFF2-40B4-BE49-F238E27FC236}">
                <a16:creationId xmlns:a16="http://schemas.microsoft.com/office/drawing/2014/main" id="{1A45661B-B9EF-8845-B465-049B635E2665}"/>
              </a:ext>
            </a:extLst>
          </p:cNvPr>
          <p:cNvGraphicFramePr>
            <a:graphicFrameLocks noGrp="1"/>
          </p:cNvGraphicFramePr>
          <p:nvPr>
            <p:ph idx="1"/>
            <p:extLst>
              <p:ext uri="{D42A27DB-BD31-4B8C-83A1-F6EECF244321}">
                <p14:modId xmlns:p14="http://schemas.microsoft.com/office/powerpoint/2010/main" val="3255011212"/>
              </p:ext>
            </p:extLst>
          </p:nvPr>
        </p:nvGraphicFramePr>
        <p:xfrm>
          <a:off x="4876800" y="1676399"/>
          <a:ext cx="3962400" cy="4419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BC2449-60C6-9541-8EE7-189784C4AA8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ED07AC2-FA90-2841-B93D-55812AFD6FE9}" type="slidenum">
              <a:rPr lang="en-US" altLang="en-US" sz="1200">
                <a:latin typeface="Tahoma" panose="020B0604030504040204" pitchFamily="34" charset="0"/>
              </a:rPr>
              <a:pPr eaLnBrk="1" hangingPunct="1"/>
              <a:t>50</a:t>
            </a:fld>
            <a:endParaRPr lang="en-US" altLang="en-US" sz="1200">
              <a:latin typeface="Tahoma" panose="020B0604030504040204" pitchFamily="34" charset="0"/>
            </a:endParaRPr>
          </a:p>
        </p:txBody>
      </p:sp>
      <p:sp>
        <p:nvSpPr>
          <p:cNvPr id="58372" name="Title 2">
            <a:extLst>
              <a:ext uri="{FF2B5EF4-FFF2-40B4-BE49-F238E27FC236}">
                <a16:creationId xmlns:a16="http://schemas.microsoft.com/office/drawing/2014/main" id="{0582A358-494D-1541-8277-E5B1701F941F}"/>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Know the characteristics and requirements for fire escape stairs, ladders, and slides.</a:t>
            </a:r>
            <a:endParaRPr lang="en-US" altLang="en-US" sz="3000" b="0"/>
          </a:p>
        </p:txBody>
      </p:sp>
      <p:pic>
        <p:nvPicPr>
          <p:cNvPr id="58370" name="Picture 6" descr="Exterior fire escapes attached to a multi-story building">
            <a:extLst>
              <a:ext uri="{FF2B5EF4-FFF2-40B4-BE49-F238E27FC236}">
                <a16:creationId xmlns:a16="http://schemas.microsoft.com/office/drawing/2014/main" id="{2F919540-41E5-1744-94F5-0668CCE933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3657600" cy="48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External fire escape stairs&#10; May not be used as any part of a means of egress in new construction&#10; On existing buildings, they may constitute only half of the required means of egress&#10;Inspection concerns&#10; Poorly maintained and rusted through&#10; Not properly secured to the wall&#10; Snow-covered or icy&#10; Exposed to high winds&#10; Cluttered with garbage and other debris&#10; Inaccessible due to locked or secured access windows and doors&#10;">
            <a:extLst>
              <a:ext uri="{FF2B5EF4-FFF2-40B4-BE49-F238E27FC236}">
                <a16:creationId xmlns:a16="http://schemas.microsoft.com/office/drawing/2014/main" id="{89B81E02-0462-6941-8619-ECF149F4CDBF}"/>
              </a:ext>
            </a:extLst>
          </p:cNvPr>
          <p:cNvGraphicFramePr>
            <a:graphicFrameLocks noGrp="1"/>
          </p:cNvGraphicFramePr>
          <p:nvPr>
            <p:ph idx="1"/>
            <p:extLst>
              <p:ext uri="{D42A27DB-BD31-4B8C-83A1-F6EECF244321}">
                <p14:modId xmlns:p14="http://schemas.microsoft.com/office/powerpoint/2010/main" val="2208850364"/>
              </p:ext>
            </p:extLst>
          </p:nvPr>
        </p:nvGraphicFramePr>
        <p:xfrm>
          <a:off x="3810000" y="1447800"/>
          <a:ext cx="50292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8374" name="Text Box 7">
            <a:extLst>
              <a:ext uri="{FF2B5EF4-FFF2-40B4-BE49-F238E27FC236}">
                <a16:creationId xmlns:a16="http://schemas.microsoft.com/office/drawing/2014/main" id="{23D117C1-F6FE-0741-B7D7-DA1F4AD20850}"/>
              </a:ext>
            </a:extLst>
          </p:cNvPr>
          <p:cNvSpPr txBox="1">
            <a:spLocks noChangeArrowheads="1"/>
          </p:cNvSpPr>
          <p:nvPr/>
        </p:nvSpPr>
        <p:spPr bwMode="auto">
          <a:xfrm>
            <a:off x="73914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9EAAEC-ECF7-A64A-9DCE-63080AAE588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8A23D7B3-1C0B-B842-BB56-3CB0FBB08F9C}" type="slidenum">
              <a:rPr lang="en-US" altLang="en-US" sz="1200">
                <a:latin typeface="Tahoma" panose="020B0604030504040204" pitchFamily="34" charset="0"/>
              </a:rPr>
              <a:pPr eaLnBrk="1" hangingPunct="1"/>
              <a:t>51</a:t>
            </a:fld>
            <a:endParaRPr lang="en-US" altLang="en-US" sz="1200">
              <a:latin typeface="Tahoma" panose="020B0604030504040204" pitchFamily="34" charset="0"/>
            </a:endParaRPr>
          </a:p>
        </p:txBody>
      </p:sp>
      <p:sp>
        <p:nvSpPr>
          <p:cNvPr id="59395" name="Title 2">
            <a:extLst>
              <a:ext uri="{FF2B5EF4-FFF2-40B4-BE49-F238E27FC236}">
                <a16:creationId xmlns:a16="http://schemas.microsoft.com/office/drawing/2014/main" id="{92600A8F-CBF3-8447-B7FE-9CDFE75A3BFF}"/>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Know the characteristics and requirements for fire escape stairs, ladders, and slides.</a:t>
            </a:r>
            <a:endParaRPr lang="en-US" altLang="en-US" sz="3000" b="0"/>
          </a:p>
        </p:txBody>
      </p:sp>
      <p:graphicFrame>
        <p:nvGraphicFramePr>
          <p:cNvPr id="3" name="Content Placeholder 2" descr="Occupant safety&#10; To avoid trapping occupants, fire escape stairs must be exposed to the smallest number of door or window openings as possible&#10; Each of the model codes provides detailed guidelines for the protection of openings that expose fire escape stairs&#10;Windows&#10; May be used as access to fire escapes in existing buildings if they meet certain criteria&#10; When used for this purpose, they must open with a minimum of effort, or, in some cases, open outward in a manner that does not obstruct the exit path&#10;">
            <a:extLst>
              <a:ext uri="{FF2B5EF4-FFF2-40B4-BE49-F238E27FC236}">
                <a16:creationId xmlns:a16="http://schemas.microsoft.com/office/drawing/2014/main" id="{E31AAA98-79B8-0541-86C8-D8B39AA0E43C}"/>
              </a:ext>
            </a:extLst>
          </p:cNvPr>
          <p:cNvGraphicFramePr>
            <a:graphicFrameLocks noGrp="1"/>
          </p:cNvGraphicFramePr>
          <p:nvPr>
            <p:ph idx="1"/>
            <p:extLst>
              <p:ext uri="{D42A27DB-BD31-4B8C-83A1-F6EECF244321}">
                <p14:modId xmlns:p14="http://schemas.microsoft.com/office/powerpoint/2010/main" val="2777227203"/>
              </p:ext>
            </p:extLst>
          </p:nvPr>
        </p:nvGraphicFramePr>
        <p:xfrm>
          <a:off x="685800" y="1676400"/>
          <a:ext cx="7924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397" name="Text Box 7">
            <a:extLst>
              <a:ext uri="{FF2B5EF4-FFF2-40B4-BE49-F238E27FC236}">
                <a16:creationId xmlns:a16="http://schemas.microsoft.com/office/drawing/2014/main" id="{B47447DD-5DC4-2B41-A3EC-6916957C999B}"/>
              </a:ext>
            </a:extLst>
          </p:cNvPr>
          <p:cNvSpPr txBox="1">
            <a:spLocks noChangeArrowheads="1"/>
          </p:cNvSpPr>
          <p:nvPr/>
        </p:nvSpPr>
        <p:spPr bwMode="auto">
          <a:xfrm>
            <a:off x="5791200" y="62626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dirty="0"/>
              <a:t>(Cont.)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E7F3D3-08EE-DA4F-95BE-6667BB5BE9F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426FF29D-8DB8-A144-83B8-6C7FC8056A84}" type="slidenum">
              <a:rPr lang="en-US" altLang="en-US" sz="1200">
                <a:latin typeface="Tahoma" panose="020B0604030504040204" pitchFamily="34" charset="0"/>
              </a:rPr>
              <a:pPr eaLnBrk="1" hangingPunct="1"/>
              <a:t>52</a:t>
            </a:fld>
            <a:endParaRPr lang="en-US" altLang="en-US" sz="1200">
              <a:latin typeface="Tahoma" panose="020B0604030504040204" pitchFamily="34" charset="0"/>
            </a:endParaRPr>
          </a:p>
        </p:txBody>
      </p:sp>
      <p:sp>
        <p:nvSpPr>
          <p:cNvPr id="60420" name="Title 2">
            <a:extLst>
              <a:ext uri="{FF2B5EF4-FFF2-40B4-BE49-F238E27FC236}">
                <a16:creationId xmlns:a16="http://schemas.microsoft.com/office/drawing/2014/main" id="{D3B610BE-3335-8C4B-8AC4-F4631C5E2884}"/>
              </a:ext>
            </a:extLst>
          </p:cNvPr>
          <p:cNvSpPr>
            <a:spLocks noGrp="1"/>
          </p:cNvSpPr>
          <p:nvPr>
            <p:ph type="title"/>
          </p:nvPr>
        </p:nvSpPr>
        <p:spPr bwMode="auto">
          <a:xfrm>
            <a:off x="6858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Know the characteristics and requirements for fire escape stairs, ladders, and slides.</a:t>
            </a:r>
            <a:endParaRPr lang="en-US" altLang="en-US" sz="3000" b="0"/>
          </a:p>
        </p:txBody>
      </p:sp>
      <p:pic>
        <p:nvPicPr>
          <p:cNvPr id="60418" name="Picture 6" descr="fire escape on the side of a building">
            <a:extLst>
              <a:ext uri="{FF2B5EF4-FFF2-40B4-BE49-F238E27FC236}">
                <a16:creationId xmlns:a16="http://schemas.microsoft.com/office/drawing/2014/main" id="{9F629D85-A655-7642-BD43-24C2EA6AB3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7907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descr="Access to fire escape stairs must be directly from a balcony, landing, or platform&#10;Fire escape ladders are only allowed for limited purposes if approved by the AHJ&#10;Fire escape slides, also called slidescapes, may be used as a means of egress where they are authorized&#10;Fire escapes must be of an approved type and rated at one exit unit per slide with a rated capacity of 60 persons&#10;">
            <a:extLst>
              <a:ext uri="{FF2B5EF4-FFF2-40B4-BE49-F238E27FC236}">
                <a16:creationId xmlns:a16="http://schemas.microsoft.com/office/drawing/2014/main" id="{4ED66828-9724-1D4F-8132-70F22C5477B6}"/>
              </a:ext>
            </a:extLst>
          </p:cNvPr>
          <p:cNvGraphicFramePr>
            <a:graphicFrameLocks noGrp="1"/>
          </p:cNvGraphicFramePr>
          <p:nvPr>
            <p:ph idx="1"/>
            <p:extLst>
              <p:ext uri="{D42A27DB-BD31-4B8C-83A1-F6EECF244321}">
                <p14:modId xmlns:p14="http://schemas.microsoft.com/office/powerpoint/2010/main" val="972362500"/>
              </p:ext>
            </p:extLst>
          </p:nvPr>
        </p:nvGraphicFramePr>
        <p:xfrm>
          <a:off x="3810000" y="1676400"/>
          <a:ext cx="5029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87E302-193E-4444-8C63-A87558A7109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1447D155-E80E-EC44-BC11-A3CE6166A935}" type="slidenum">
              <a:rPr lang="en-US" altLang="en-US" sz="1200">
                <a:latin typeface="Tahoma" panose="020B0604030504040204" pitchFamily="34" charset="0"/>
              </a:rPr>
              <a:pPr eaLnBrk="1" hangingPunct="1"/>
              <a:t>53</a:t>
            </a:fld>
            <a:endParaRPr lang="en-US" altLang="en-US" sz="1200">
              <a:latin typeface="Tahoma" panose="020B0604030504040204" pitchFamily="34" charset="0"/>
            </a:endParaRPr>
          </a:p>
        </p:txBody>
      </p:sp>
      <p:sp>
        <p:nvSpPr>
          <p:cNvPr id="61443" name="Title 2">
            <a:extLst>
              <a:ext uri="{FF2B5EF4-FFF2-40B4-BE49-F238E27FC236}">
                <a16:creationId xmlns:a16="http://schemas.microsoft.com/office/drawing/2014/main" id="{58153D2D-B537-2C42-8D9B-3B31CA9D2D64}"/>
              </a:ext>
            </a:extLst>
          </p:cNvPr>
          <p:cNvSpPr>
            <a:spLocks noGrp="1"/>
          </p:cNvSpPr>
          <p:nvPr>
            <p:ph type="title"/>
          </p:nvPr>
        </p:nvSpPr>
        <p:spPr bwMode="auto">
          <a:xfrm>
            <a:off x="685800" y="533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the requirements for exit illumination.</a:t>
            </a:r>
            <a:endParaRPr lang="en-US" altLang="en-US" b="0"/>
          </a:p>
        </p:txBody>
      </p:sp>
      <p:graphicFrame>
        <p:nvGraphicFramePr>
          <p:cNvPr id="3" name="Content Placeholder 2" descr="When codes require exit illumination, the illumination must be continuous during periods of occupancy&#10;If a single lighting unit such as a bulb fails, the other lights must continue to function so the area is not left in darkness&#10;Battery-operated units may not be used for primary exit illumination but instead as backup supplies&#10;">
            <a:extLst>
              <a:ext uri="{FF2B5EF4-FFF2-40B4-BE49-F238E27FC236}">
                <a16:creationId xmlns:a16="http://schemas.microsoft.com/office/drawing/2014/main" id="{3FD86B6B-E633-AD47-91A1-59531D6547E5}"/>
              </a:ext>
            </a:extLst>
          </p:cNvPr>
          <p:cNvGraphicFramePr>
            <a:graphicFrameLocks noGrp="1"/>
          </p:cNvGraphicFramePr>
          <p:nvPr>
            <p:ph idx="1"/>
            <p:extLst>
              <p:ext uri="{D42A27DB-BD31-4B8C-83A1-F6EECF244321}">
                <p14:modId xmlns:p14="http://schemas.microsoft.com/office/powerpoint/2010/main" val="1054303170"/>
              </p:ext>
            </p:extLst>
          </p:nvPr>
        </p:nvGraphicFramePr>
        <p:xfrm>
          <a:off x="685800" y="1676400"/>
          <a:ext cx="7772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599D78-85BD-1D47-96EF-A46E4A0D47DA}"/>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B0D18401-6F88-DC4C-86DD-C99BE32FC055}" type="slidenum">
              <a:rPr lang="en-US" altLang="en-US" sz="1200">
                <a:latin typeface="Tahoma" panose="020B0604030504040204" pitchFamily="34" charset="0"/>
              </a:rPr>
              <a:pPr eaLnBrk="1" hangingPunct="1"/>
              <a:t>54</a:t>
            </a:fld>
            <a:endParaRPr lang="en-US" altLang="en-US" sz="1200">
              <a:latin typeface="Tahoma" panose="020B0604030504040204" pitchFamily="34" charset="0"/>
            </a:endParaRPr>
          </a:p>
        </p:txBody>
      </p:sp>
      <p:sp>
        <p:nvSpPr>
          <p:cNvPr id="62467" name="Title 2">
            <a:extLst>
              <a:ext uri="{FF2B5EF4-FFF2-40B4-BE49-F238E27FC236}">
                <a16:creationId xmlns:a16="http://schemas.microsoft.com/office/drawing/2014/main" id="{ADA6ED06-6CC5-BA40-A855-02ED295EC003}"/>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the requirements for emergency lighting.</a:t>
            </a:r>
            <a:endParaRPr lang="en-US" altLang="en-US" b="0"/>
          </a:p>
        </p:txBody>
      </p:sp>
      <p:pic>
        <p:nvPicPr>
          <p:cNvPr id="62468" name="Content Placeholder 4" descr="emergency lighting on the outside of a building">
            <a:extLst>
              <a:ext uri="{FF2B5EF4-FFF2-40B4-BE49-F238E27FC236}">
                <a16:creationId xmlns:a16="http://schemas.microsoft.com/office/drawing/2014/main" id="{BCEB9697-71CB-E447-999D-BB3C750905A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96" r="2689" b="22807"/>
          <a:stretch/>
        </p:blipFill>
        <p:spPr bwMode="auto">
          <a:xfrm>
            <a:off x="304800" y="2451100"/>
            <a:ext cx="3591803" cy="256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Design and requirements&#10; Provides illumination when normal power is lost&#10; Required in certain occupancies&#10;Batteries or an auxiliary power system&#10; Must provide the proper amount of illumination for 90 minutes&#10; Floors must be illuminated at no less than 1 foot-candle (10 lux) at floor level&#10; A reduction of 0.2 foot-candle (2 lux) is permitted in auditoriums, theaters, concert or opera halls, and other places of assembly during performances&#10;">
            <a:extLst>
              <a:ext uri="{FF2B5EF4-FFF2-40B4-BE49-F238E27FC236}">
                <a16:creationId xmlns:a16="http://schemas.microsoft.com/office/drawing/2014/main" id="{EBC86AE0-A379-C843-897A-BDB14B4FA1CF}"/>
              </a:ext>
            </a:extLst>
          </p:cNvPr>
          <p:cNvGraphicFramePr/>
          <p:nvPr>
            <p:extLst>
              <p:ext uri="{D42A27DB-BD31-4B8C-83A1-F6EECF244321}">
                <p14:modId xmlns:p14="http://schemas.microsoft.com/office/powerpoint/2010/main" val="1216088056"/>
              </p:ext>
            </p:extLst>
          </p:nvPr>
        </p:nvGraphicFramePr>
        <p:xfrm>
          <a:off x="3733800" y="1447800"/>
          <a:ext cx="51816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C9695C-CA73-D84C-8438-5F1CB1AEC630}"/>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8731BD2-7EFB-A842-9A52-252236AF0242}" type="slidenum">
              <a:rPr lang="en-US" altLang="en-US" sz="1200">
                <a:latin typeface="Tahoma" panose="020B0604030504040204" pitchFamily="34" charset="0"/>
              </a:rPr>
              <a:pPr eaLnBrk="1" hangingPunct="1"/>
              <a:t>55</a:t>
            </a:fld>
            <a:endParaRPr lang="en-US" altLang="en-US" sz="1200">
              <a:latin typeface="Tahoma" panose="020B0604030504040204" pitchFamily="34" charset="0"/>
            </a:endParaRPr>
          </a:p>
        </p:txBody>
      </p:sp>
      <p:sp>
        <p:nvSpPr>
          <p:cNvPr id="63491" name="Title 2">
            <a:extLst>
              <a:ext uri="{FF2B5EF4-FFF2-40B4-BE49-F238E27FC236}">
                <a16:creationId xmlns:a16="http://schemas.microsoft.com/office/drawing/2014/main" id="{1FAA8EA3-D9C6-204F-AE7B-C9BBF867843F}"/>
              </a:ext>
            </a:extLst>
          </p:cNvPr>
          <p:cNvSpPr>
            <a:spLocks noGrp="1"/>
          </p:cNvSpPr>
          <p:nvPr>
            <p:ph type="title"/>
          </p:nvPr>
        </p:nvSpPr>
        <p:spPr bwMode="auto">
          <a:xfrm>
            <a:off x="6858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Markings are signs that direct occupants to the nearest exit.</a:t>
            </a:r>
            <a:endParaRPr lang="en-US" altLang="en-US" b="0"/>
          </a:p>
        </p:txBody>
      </p:sp>
      <p:pic>
        <p:nvPicPr>
          <p:cNvPr id="63492" name="Content Placeholder 4" descr="illuminated exit sign with lights attached">
            <a:extLst>
              <a:ext uri="{FF2B5EF4-FFF2-40B4-BE49-F238E27FC236}">
                <a16:creationId xmlns:a16="http://schemas.microsoft.com/office/drawing/2014/main" id="{C6A5EBBD-C0DA-A045-9D9B-02B28B9B4FA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2274637"/>
            <a:ext cx="4724400" cy="360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They are required in most occupancies&#10;Illuminated exit signs must be positioned so that no point in the exit access is more than 100 feet (30 m) from the nearest visible sign&#10;Letters on exit signs must be at least 6 inches (150 mm) high and the principal strokes of the letters at least ¾-inch (19 mm) wide&#10;">
            <a:extLst>
              <a:ext uri="{FF2B5EF4-FFF2-40B4-BE49-F238E27FC236}">
                <a16:creationId xmlns:a16="http://schemas.microsoft.com/office/drawing/2014/main" id="{D35781FE-1B60-1940-AA05-6956082E8793}"/>
              </a:ext>
            </a:extLst>
          </p:cNvPr>
          <p:cNvGraphicFramePr/>
          <p:nvPr>
            <p:extLst>
              <p:ext uri="{D42A27DB-BD31-4B8C-83A1-F6EECF244321}">
                <p14:modId xmlns:p14="http://schemas.microsoft.com/office/powerpoint/2010/main" val="2376188766"/>
              </p:ext>
            </p:extLst>
          </p:nvPr>
        </p:nvGraphicFramePr>
        <p:xfrm>
          <a:off x="4648200" y="1892300"/>
          <a:ext cx="4267200" cy="422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3494" name="Rectangle 10">
            <a:extLst>
              <a:ext uri="{FF2B5EF4-FFF2-40B4-BE49-F238E27FC236}">
                <a16:creationId xmlns:a16="http://schemas.microsoft.com/office/drawing/2014/main" id="{49076E28-0D6B-6C4B-8EF3-FDE02F8F59BA}"/>
              </a:ext>
            </a:extLst>
          </p:cNvPr>
          <p:cNvSpPr>
            <a:spLocks noChangeArrowheads="1"/>
          </p:cNvSpPr>
          <p:nvPr/>
        </p:nvSpPr>
        <p:spPr bwMode="auto">
          <a:xfrm>
            <a:off x="228600" y="6019800"/>
            <a:ext cx="373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buFontTx/>
              <a:buNone/>
            </a:pPr>
            <a:r>
              <a:rPr lang="en-US" altLang="en-US" sz="1200" b="0" i="1"/>
              <a:t>Courtesy of Dennis Marx</a:t>
            </a:r>
            <a:endParaRPr lang="en-US" altLang="en-US" sz="1200" b="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6EF339-2AD3-DD40-9497-3BCC3571A6E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110E747E-ADAF-104C-BF67-511FF8A44C86}" type="slidenum">
              <a:rPr lang="en-US" altLang="en-US" sz="1200">
                <a:latin typeface="Tahoma" panose="020B0604030504040204" pitchFamily="34" charset="0"/>
              </a:rPr>
              <a:pPr eaLnBrk="1" hangingPunct="1"/>
              <a:t>56</a:t>
            </a:fld>
            <a:endParaRPr lang="en-US" altLang="en-US" sz="1200">
              <a:latin typeface="Tahoma" panose="020B0604030504040204" pitchFamily="34" charset="0"/>
            </a:endParaRPr>
          </a:p>
        </p:txBody>
      </p:sp>
      <p:sp>
        <p:nvSpPr>
          <p:cNvPr id="64515" name="Title 2">
            <a:extLst>
              <a:ext uri="{FF2B5EF4-FFF2-40B4-BE49-F238E27FC236}">
                <a16:creationId xmlns:a16="http://schemas.microsoft.com/office/drawing/2014/main" id="{B458D28E-A2BD-114C-8B16-F165702F452B}"/>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Exit signs may be wired into the building electrical system or be self-illuminating.</a:t>
            </a:r>
          </a:p>
        </p:txBody>
      </p:sp>
      <p:graphicFrame>
        <p:nvGraphicFramePr>
          <p:cNvPr id="6" name="Diagram 5" descr="Wired exit signs must have an auxiliary power source — usually an internal battery – or a separate electrical circuit powered by an auxiliary power supply such as a generator&#10;">
            <a:extLst>
              <a:ext uri="{FF2B5EF4-FFF2-40B4-BE49-F238E27FC236}">
                <a16:creationId xmlns:a16="http://schemas.microsoft.com/office/drawing/2014/main" id="{B22744D3-C815-F24C-AC2E-636DC86D317D}"/>
              </a:ext>
            </a:extLst>
          </p:cNvPr>
          <p:cNvGraphicFramePr/>
          <p:nvPr>
            <p:extLst>
              <p:ext uri="{D42A27DB-BD31-4B8C-83A1-F6EECF244321}">
                <p14:modId xmlns:p14="http://schemas.microsoft.com/office/powerpoint/2010/main" val="3384888275"/>
              </p:ext>
            </p:extLst>
          </p:nvPr>
        </p:nvGraphicFramePr>
        <p:xfrm>
          <a:off x="4495800" y="2057400"/>
          <a:ext cx="39624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6" name="Content Placeholder 4" descr="Wired exit sign mounted above an exit door">
            <a:extLst>
              <a:ext uri="{FF2B5EF4-FFF2-40B4-BE49-F238E27FC236}">
                <a16:creationId xmlns:a16="http://schemas.microsoft.com/office/drawing/2014/main" id="{7699F08A-D9A0-804B-A32A-64C656028606}"/>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85800" y="1833097"/>
            <a:ext cx="3555262" cy="4586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5D6D2E-6C64-9C42-BCAB-CC82EAB2B1E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3AD8EF8-DD3B-2141-9DD1-E12BFCA18837}" type="slidenum">
              <a:rPr lang="en-US" altLang="en-US" sz="1200">
                <a:latin typeface="Tahoma" panose="020B0604030504040204" pitchFamily="34" charset="0"/>
              </a:rPr>
              <a:pPr eaLnBrk="1" hangingPunct="1"/>
              <a:t>57</a:t>
            </a:fld>
            <a:endParaRPr lang="en-US" altLang="en-US" sz="1200">
              <a:latin typeface="Tahoma" panose="020B0604030504040204" pitchFamily="34" charset="0"/>
            </a:endParaRPr>
          </a:p>
        </p:txBody>
      </p:sp>
      <p:sp>
        <p:nvSpPr>
          <p:cNvPr id="65539" name="Title 2">
            <a:extLst>
              <a:ext uri="{FF2B5EF4-FFF2-40B4-BE49-F238E27FC236}">
                <a16:creationId xmlns:a16="http://schemas.microsoft.com/office/drawing/2014/main" id="{2FB21ED5-76C3-7048-9978-8C93762FFB2B}"/>
              </a:ext>
            </a:extLst>
          </p:cNvPr>
          <p:cNvSpPr>
            <a:spLocks noGrp="1"/>
          </p:cNvSpPr>
          <p:nvPr>
            <p:ph type="title"/>
          </p:nvPr>
        </p:nvSpPr>
        <p:spPr bwMode="auto">
          <a:xfrm>
            <a:off x="685800" y="5095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the requirements for floor proximity signs.</a:t>
            </a:r>
          </a:p>
        </p:txBody>
      </p:sp>
      <p:pic>
        <p:nvPicPr>
          <p:cNvPr id="65540" name="Content Placeholder 4" descr="Hallway that has floor level and above door mounted exit signs">
            <a:extLst>
              <a:ext uri="{FF2B5EF4-FFF2-40B4-BE49-F238E27FC236}">
                <a16:creationId xmlns:a16="http://schemas.microsoft.com/office/drawing/2014/main" id="{CA3561A1-9564-A045-8B4A-F431B63BE22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600" y="1790700"/>
            <a:ext cx="3225800" cy="483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Have become popular in some jurisdictions and are required in some occupancy classifications&#10;Placed to allow occupants to identify the location of an exit as they crawl along a floor&#10;Floor-level signs are used in addition to standard ceiling-level signs; they are not a substitute&#10;NFPA® Life Safety Code® and other model codes include location specifics&#10;Requirements for illumination and character size are the same as for other exit signs&#10;">
            <a:extLst>
              <a:ext uri="{FF2B5EF4-FFF2-40B4-BE49-F238E27FC236}">
                <a16:creationId xmlns:a16="http://schemas.microsoft.com/office/drawing/2014/main" id="{FF4E941B-B768-4444-8885-D77918BAD205}"/>
              </a:ext>
            </a:extLst>
          </p:cNvPr>
          <p:cNvGraphicFramePr/>
          <p:nvPr>
            <p:extLst>
              <p:ext uri="{D42A27DB-BD31-4B8C-83A1-F6EECF244321}">
                <p14:modId xmlns:p14="http://schemas.microsoft.com/office/powerpoint/2010/main" val="1080710517"/>
              </p:ext>
            </p:extLst>
          </p:nvPr>
        </p:nvGraphicFramePr>
        <p:xfrm>
          <a:off x="3429000" y="1790700"/>
          <a:ext cx="5486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8EEE3E-D543-D545-8007-0E4761D74878}"/>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A8BB88C7-8026-154F-AFFF-8336D4D287B9}" type="slidenum">
              <a:rPr lang="en-US" altLang="en-US" sz="1200">
                <a:latin typeface="Tahoma" panose="020B0604030504040204" pitchFamily="34" charset="0"/>
              </a:rPr>
              <a:pPr eaLnBrk="1" hangingPunct="1"/>
              <a:t>58</a:t>
            </a:fld>
            <a:endParaRPr lang="en-US" altLang="en-US" sz="1200">
              <a:latin typeface="Tahoma" panose="020B0604030504040204" pitchFamily="34" charset="0"/>
            </a:endParaRPr>
          </a:p>
        </p:txBody>
      </p:sp>
      <p:sp>
        <p:nvSpPr>
          <p:cNvPr id="66563" name="Title 2">
            <a:extLst>
              <a:ext uri="{FF2B5EF4-FFF2-40B4-BE49-F238E27FC236}">
                <a16:creationId xmlns:a16="http://schemas.microsoft.com/office/drawing/2014/main" id="{A8797107-11D1-BA41-9583-299DB8AECE0C}"/>
              </a:ext>
            </a:extLst>
          </p:cNvPr>
          <p:cNvSpPr>
            <a:spLocks noGrp="1"/>
          </p:cNvSpPr>
          <p:nvPr>
            <p:ph type="title"/>
          </p:nvPr>
        </p:nvSpPr>
        <p:spPr bwMode="auto">
          <a:xfrm>
            <a:off x="7620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Be familiar with the test procedures for both the auxiliary power supplies and emergency lighting systems.</a:t>
            </a:r>
          </a:p>
        </p:txBody>
      </p:sp>
      <p:pic>
        <p:nvPicPr>
          <p:cNvPr id="66564" name="Content Placeholder 4" descr="Generator outside a building">
            <a:extLst>
              <a:ext uri="{FF2B5EF4-FFF2-40B4-BE49-F238E27FC236}">
                <a16:creationId xmlns:a16="http://schemas.microsoft.com/office/drawing/2014/main" id="{CF904A98-C1E5-4943-984D-7099E93A0A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0" y="2305181"/>
            <a:ext cx="3855287" cy="2857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descr="Can originate from batteries, generator&#10;Generator&#10; Used to power emergency lighting and exit signs&#10; Connected to the building’s electrical system by a switchover device&#10; Natural gas, LPG, or diesel fuel may be used&#10;Test procedures&#10; Codes require a monthly and annual test of the system&#10; Review the documentation to verify that these tests have been conducted as specified&#10;">
            <a:extLst>
              <a:ext uri="{FF2B5EF4-FFF2-40B4-BE49-F238E27FC236}">
                <a16:creationId xmlns:a16="http://schemas.microsoft.com/office/drawing/2014/main" id="{3F990AA5-461E-B844-8750-8FAD0948F4D0}"/>
              </a:ext>
            </a:extLst>
          </p:cNvPr>
          <p:cNvGraphicFramePr/>
          <p:nvPr>
            <p:extLst>
              <p:ext uri="{D42A27DB-BD31-4B8C-83A1-F6EECF244321}">
                <p14:modId xmlns:p14="http://schemas.microsoft.com/office/powerpoint/2010/main" val="2618152464"/>
              </p:ext>
            </p:extLst>
          </p:nvPr>
        </p:nvGraphicFramePr>
        <p:xfrm>
          <a:off x="4191000" y="1524000"/>
          <a:ext cx="4724400"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69815-2136-B342-B85C-056ED0781569}"/>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5BF7FC1E-92B3-2346-9DAE-119438723445}" type="slidenum">
              <a:rPr lang="en-US" altLang="en-US" sz="1200">
                <a:latin typeface="Tahoma" panose="020B0604030504040204" pitchFamily="34" charset="0"/>
              </a:rPr>
              <a:pPr eaLnBrk="1" hangingPunct="1"/>
              <a:t>5</a:t>
            </a:fld>
            <a:endParaRPr lang="en-US" altLang="en-US" sz="1200">
              <a:latin typeface="Tahoma" panose="020B0604030504040204" pitchFamily="34" charset="0"/>
            </a:endParaRPr>
          </a:p>
        </p:txBody>
      </p:sp>
      <p:sp>
        <p:nvSpPr>
          <p:cNvPr id="12290" name="Title 2">
            <a:extLst>
              <a:ext uri="{FF2B5EF4-FFF2-40B4-BE49-F238E27FC236}">
                <a16:creationId xmlns:a16="http://schemas.microsoft.com/office/drawing/2014/main" id="{F2FF34AC-046D-7749-A7EE-BA0A0E0D630B}"/>
              </a:ext>
            </a:extLst>
          </p:cNvPr>
          <p:cNvSpPr>
            <a:spLocks noGrp="1"/>
          </p:cNvSpPr>
          <p:nvPr>
            <p:ph type="title"/>
          </p:nvPr>
        </p:nvSpPr>
        <p:spPr bwMode="auto">
          <a:xfrm>
            <a:off x="685800" y="2286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Means of egress is one of the most important factors inspectors must consider.</a:t>
            </a:r>
          </a:p>
        </p:txBody>
      </p:sp>
      <p:pic>
        <p:nvPicPr>
          <p:cNvPr id="12292" name="Content Placeholder 4" descr="Diagram of a means of egress, see instructor for more information">
            <a:extLst>
              <a:ext uri="{FF2B5EF4-FFF2-40B4-BE49-F238E27FC236}">
                <a16:creationId xmlns:a16="http://schemas.microsoft.com/office/drawing/2014/main" id="{FF452F68-16DC-D941-81D9-A13ACA86616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5268913"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Diagram 7" descr="Elements&#10; The exit access&#10; The exit&#10; The exit discharge&#10;Must work together to allow occupants to safely exit from anywhere in a structure during an emergency&#10;">
            <a:extLst>
              <a:ext uri="{FF2B5EF4-FFF2-40B4-BE49-F238E27FC236}">
                <a16:creationId xmlns:a16="http://schemas.microsoft.com/office/drawing/2014/main" id="{4475BFE0-02D0-DC41-90D3-0086BE39659C}"/>
              </a:ext>
            </a:extLst>
          </p:cNvPr>
          <p:cNvGraphicFramePr/>
          <p:nvPr>
            <p:extLst>
              <p:ext uri="{D42A27DB-BD31-4B8C-83A1-F6EECF244321}">
                <p14:modId xmlns:p14="http://schemas.microsoft.com/office/powerpoint/2010/main" val="2795169235"/>
              </p:ext>
            </p:extLst>
          </p:nvPr>
        </p:nvGraphicFramePr>
        <p:xfrm>
          <a:off x="5105400" y="1828800"/>
          <a:ext cx="36576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A97190-91B1-494B-953C-4A6327313543}"/>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D2FCE78-2AB6-4341-BF4B-4A024A14B775}" type="slidenum">
              <a:rPr lang="en-US" altLang="en-US" sz="1200">
                <a:latin typeface="Tahoma" panose="020B0604030504040204" pitchFamily="34" charset="0"/>
              </a:rPr>
              <a:pPr eaLnBrk="1" hangingPunct="1"/>
              <a:t>59</a:t>
            </a:fld>
            <a:endParaRPr lang="en-US" altLang="en-US" sz="1200">
              <a:latin typeface="Tahoma" panose="020B0604030504040204" pitchFamily="34" charset="0"/>
            </a:endParaRPr>
          </a:p>
        </p:txBody>
      </p:sp>
      <p:sp>
        <p:nvSpPr>
          <p:cNvPr id="67586" name="Title 1">
            <a:extLst>
              <a:ext uri="{FF2B5EF4-FFF2-40B4-BE49-F238E27FC236}">
                <a16:creationId xmlns:a16="http://schemas.microsoft.com/office/drawing/2014/main" id="{F5680537-6182-6346-BCDF-1CD39D53742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67587" name="Text Placeholder 2">
            <a:extLst>
              <a:ext uri="{FF2B5EF4-FFF2-40B4-BE49-F238E27FC236}">
                <a16:creationId xmlns:a16="http://schemas.microsoft.com/office/drawing/2014/main" id="{2B276FC4-E232-EC47-A7AD-46BC7FC74ABC}"/>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IFC Section 604.5 requires the building owner to document the test results and make the records available to the inspector.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9504F9-1C5C-B246-A5AD-6D6D3BFA57EE}"/>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7</a:t>
            </a:r>
            <a:r>
              <a:rPr lang="en-US" altLang="en-US" sz="1200">
                <a:latin typeface="Tahoma" panose="020B0604030504040204" pitchFamily="34" charset="0"/>
                <a:cs typeface="Arial" panose="020B0604020202020204" pitchFamily="34" charset="0"/>
              </a:rPr>
              <a:t>–</a:t>
            </a:r>
            <a:fld id="{CF8F91DE-36FA-FE4E-92B1-319B7A1505F3}" type="slidenum">
              <a:rPr lang="en-US" altLang="en-US" sz="1200">
                <a:latin typeface="Tahoma" panose="020B0604030504040204" pitchFamily="34" charset="0"/>
              </a:rPr>
              <a:pPr eaLnBrk="1" hangingPunct="1"/>
              <a:t>60</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68610" name="Title 1">
            <a:extLst>
              <a:ext uri="{FF2B5EF4-FFF2-40B4-BE49-F238E27FC236}">
                <a16:creationId xmlns:a16="http://schemas.microsoft.com/office/drawing/2014/main" id="{2C369E00-3F86-8348-9614-97749003C89B}"/>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68611" name="Text Placeholder 2">
            <a:extLst>
              <a:ext uri="{FF2B5EF4-FFF2-40B4-BE49-F238E27FC236}">
                <a16:creationId xmlns:a16="http://schemas.microsoft.com/office/drawing/2014/main" id="{54296B4E-5128-564F-89C0-08235CA809D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are the three elements of a means of egress?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78BEEC-A2A3-504B-B620-0DDF0805B24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7</a:t>
            </a:r>
            <a:r>
              <a:rPr lang="en-US" altLang="en-US" sz="1200">
                <a:latin typeface="Tahoma" panose="020B0604030504040204" pitchFamily="34" charset="0"/>
                <a:cs typeface="Arial" panose="020B0604020202020204" pitchFamily="34" charset="0"/>
              </a:rPr>
              <a:t>–</a:t>
            </a:r>
            <a:fld id="{8A651E1C-3519-744C-8D79-C3F752AC3919}" type="slidenum">
              <a:rPr lang="en-US" altLang="en-US" sz="1200">
                <a:latin typeface="Tahoma" panose="020B0604030504040204" pitchFamily="34" charset="0"/>
              </a:rPr>
              <a:pPr eaLnBrk="1" hangingPunct="1"/>
              <a:t>61</a:t>
            </a:fld>
            <a:endParaRPr lang="en-US" altLang="en-US" sz="1200">
              <a:latin typeface="Tahoma" panose="020B0604030504040204" pitchFamily="34" charset="0"/>
            </a:endParaRPr>
          </a:p>
        </p:txBody>
      </p:sp>
      <p:sp>
        <p:nvSpPr>
          <p:cNvPr id="69635" name="Title 2">
            <a:extLst>
              <a:ext uri="{FF2B5EF4-FFF2-40B4-BE49-F238E27FC236}">
                <a16:creationId xmlns:a16="http://schemas.microsoft.com/office/drawing/2014/main" id="{A5A56F57-8692-2A42-825A-2E88A0B6B1E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Learning Objective 2</a:t>
            </a:r>
          </a:p>
        </p:txBody>
      </p:sp>
      <p:sp>
        <p:nvSpPr>
          <p:cNvPr id="69634" name="Content Placeholder 1">
            <a:extLst>
              <a:ext uri="{FF2B5EF4-FFF2-40B4-BE49-F238E27FC236}">
                <a16:creationId xmlns:a16="http://schemas.microsoft.com/office/drawing/2014/main" id="{D8ACD32C-9751-7946-A8E3-6FEC831C110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Explain the way to calculate occupant loads for a single-use occupancy.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DCE156-2D67-EF43-AFDE-F76CA459F4C3}"/>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7AB96F5-FE1C-F143-A734-A8BBCE39F008}" type="slidenum">
              <a:rPr lang="en-US" altLang="en-US" sz="1200">
                <a:latin typeface="Tahoma" panose="020B0604030504040204" pitchFamily="34" charset="0"/>
              </a:rPr>
              <a:pPr eaLnBrk="1" hangingPunct="1"/>
              <a:t>62</a:t>
            </a:fld>
            <a:endParaRPr lang="en-US" altLang="en-US" sz="1200">
              <a:latin typeface="Tahoma" panose="020B0604030504040204" pitchFamily="34" charset="0"/>
            </a:endParaRPr>
          </a:p>
        </p:txBody>
      </p:sp>
      <p:sp>
        <p:nvSpPr>
          <p:cNvPr id="70659" name="Title 2">
            <a:extLst>
              <a:ext uri="{FF2B5EF4-FFF2-40B4-BE49-F238E27FC236}">
                <a16:creationId xmlns:a16="http://schemas.microsoft.com/office/drawing/2014/main" id="{08B5682D-7FBD-7E4A-9BE3-ACF2CF8804E6}"/>
              </a:ext>
            </a:extLst>
          </p:cNvPr>
          <p:cNvSpPr>
            <a:spLocks noGrp="1"/>
          </p:cNvSpPr>
          <p:nvPr>
            <p:ph type="title"/>
          </p:nvPr>
        </p:nvSpPr>
        <p:spPr bwMode="auto">
          <a:xfrm>
            <a:off x="762000" y="1524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Model codes help building officials or plans examiners in determining occupancy.</a:t>
            </a:r>
          </a:p>
        </p:txBody>
      </p:sp>
      <p:graphicFrame>
        <p:nvGraphicFramePr>
          <p:cNvPr id="3" name="Content Placeholder 2" descr="Codes provide an accepted way to determine how many people can safely exit a structure during an emergency&#10;Means of egress cannot function effectively when the total occupant load has been exceeded&#10;">
            <a:extLst>
              <a:ext uri="{FF2B5EF4-FFF2-40B4-BE49-F238E27FC236}">
                <a16:creationId xmlns:a16="http://schemas.microsoft.com/office/drawing/2014/main" id="{A1A08467-8B64-BA40-BD8E-D199F6EF47D4}"/>
              </a:ext>
            </a:extLst>
          </p:cNvPr>
          <p:cNvGraphicFramePr>
            <a:graphicFrameLocks noGrp="1"/>
          </p:cNvGraphicFramePr>
          <p:nvPr>
            <p:ph idx="1"/>
            <p:extLst>
              <p:ext uri="{D42A27DB-BD31-4B8C-83A1-F6EECF244321}">
                <p14:modId xmlns:p14="http://schemas.microsoft.com/office/powerpoint/2010/main" val="2396072533"/>
              </p:ext>
            </p:extLst>
          </p:nvPr>
        </p:nvGraphicFramePr>
        <p:xfrm>
          <a:off x="685800" y="1752600"/>
          <a:ext cx="77724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79EC41-3092-2B48-9BF4-B47F9127EDC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60F38821-0580-5647-85B8-EA50FCA89495}" type="slidenum">
              <a:rPr lang="en-US" altLang="en-US" sz="1200">
                <a:latin typeface="Tahoma" panose="020B0604030504040204" pitchFamily="34" charset="0"/>
              </a:rPr>
              <a:pPr eaLnBrk="1" hangingPunct="1"/>
              <a:t>63</a:t>
            </a:fld>
            <a:endParaRPr lang="en-US" altLang="en-US" sz="1200">
              <a:latin typeface="Tahoma" panose="020B0604030504040204" pitchFamily="34" charset="0"/>
            </a:endParaRPr>
          </a:p>
        </p:txBody>
      </p:sp>
      <p:sp>
        <p:nvSpPr>
          <p:cNvPr id="71683" name="Title 2">
            <a:extLst>
              <a:ext uri="{FF2B5EF4-FFF2-40B4-BE49-F238E27FC236}">
                <a16:creationId xmlns:a16="http://schemas.microsoft.com/office/drawing/2014/main" id="{B27BB30E-F556-6E46-B840-C9C3414E5509}"/>
              </a:ext>
            </a:extLst>
          </p:cNvPr>
          <p:cNvSpPr>
            <a:spLocks noGrp="1"/>
          </p:cNvSpPr>
          <p:nvPr>
            <p:ph type="title"/>
          </p:nvPr>
        </p:nvSpPr>
        <p:spPr bwMode="auto">
          <a:xfrm>
            <a:off x="762000" y="49212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Inspectors need to understand occupant load.</a:t>
            </a:r>
          </a:p>
        </p:txBody>
      </p:sp>
      <p:graphicFrame>
        <p:nvGraphicFramePr>
          <p:cNvPr id="6" name="Diagram 5" descr="Defined as the total number of persons for which the means of egress of a building or portion thereof is designed&#10;Occupant load is established during the plans review process&#10;A design professional typically calculates the proposed occupant load&#10;Plans examiner verifies the calculations&#10;">
            <a:extLst>
              <a:ext uri="{FF2B5EF4-FFF2-40B4-BE49-F238E27FC236}">
                <a16:creationId xmlns:a16="http://schemas.microsoft.com/office/drawing/2014/main" id="{FCADD200-247B-9842-851F-42514BEFBE6C}"/>
              </a:ext>
            </a:extLst>
          </p:cNvPr>
          <p:cNvGraphicFramePr/>
          <p:nvPr>
            <p:extLst>
              <p:ext uri="{D42A27DB-BD31-4B8C-83A1-F6EECF244321}">
                <p14:modId xmlns:p14="http://schemas.microsoft.com/office/powerpoint/2010/main" val="718035183"/>
              </p:ext>
            </p:extLst>
          </p:nvPr>
        </p:nvGraphicFramePr>
        <p:xfrm>
          <a:off x="4343400" y="1600200"/>
          <a:ext cx="44958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684" name="Content Placeholder 4" descr="Maximum occupancy sign">
            <a:extLst>
              <a:ext uri="{FF2B5EF4-FFF2-40B4-BE49-F238E27FC236}">
                <a16:creationId xmlns:a16="http://schemas.microsoft.com/office/drawing/2014/main" id="{2D6D92C5-81FA-2144-BE33-854D59B9469C}"/>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l="9859" r="9398"/>
          <a:stretch>
            <a:fillRect/>
          </a:stretch>
        </p:blipFill>
        <p:spPr bwMode="auto">
          <a:xfrm>
            <a:off x="381000" y="1978218"/>
            <a:ext cx="3691634"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B8AA94-C668-0549-BD15-7A3D016EC73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51D06E3B-5FF8-E841-89DD-E525F7ADE29C}" type="slidenum">
              <a:rPr lang="en-US" altLang="en-US" sz="1200">
                <a:latin typeface="Tahoma" panose="020B0604030504040204" pitchFamily="34" charset="0"/>
              </a:rPr>
              <a:pPr eaLnBrk="1" hangingPunct="1"/>
              <a:t>64</a:t>
            </a:fld>
            <a:endParaRPr lang="en-US" altLang="en-US" sz="1200">
              <a:latin typeface="Tahoma" panose="020B0604030504040204" pitchFamily="34" charset="0"/>
            </a:endParaRPr>
          </a:p>
        </p:txBody>
      </p:sp>
      <p:sp>
        <p:nvSpPr>
          <p:cNvPr id="72707" name="Title 2">
            <a:extLst>
              <a:ext uri="{FF2B5EF4-FFF2-40B4-BE49-F238E27FC236}">
                <a16:creationId xmlns:a16="http://schemas.microsoft.com/office/drawing/2014/main" id="{9A208F9A-6C5E-1646-AC9E-CCA429DC6182}"/>
              </a:ext>
            </a:extLst>
          </p:cNvPr>
          <p:cNvSpPr>
            <a:spLocks noGrp="1"/>
          </p:cNvSpPr>
          <p:nvPr>
            <p:ph type="title"/>
          </p:nvPr>
        </p:nvSpPr>
        <p:spPr bwMode="auto">
          <a:xfrm>
            <a:off x="762000" y="204788"/>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Inspectors must be able to verify the occupant load of existing occupancies during field inspections.</a:t>
            </a:r>
          </a:p>
        </p:txBody>
      </p:sp>
      <p:graphicFrame>
        <p:nvGraphicFramePr>
          <p:cNvPr id="3" name="Content Placeholder 2" descr="All inspectors should be familiar with the methods for completing these calculations&#10;In particular, they must be able to verify a new occupant load when a structure changes occupancy classification&#10;Verify that the occupant load for a given location is still correct and posted&#10;Any increase in occupant load must be supported by building design; verification that the means of egress is sufficient&#10;Because each occupancy classification is different, any change in occupancy may also change exit requirements&#10;">
            <a:extLst>
              <a:ext uri="{FF2B5EF4-FFF2-40B4-BE49-F238E27FC236}">
                <a16:creationId xmlns:a16="http://schemas.microsoft.com/office/drawing/2014/main" id="{0090AA90-CFBD-0C43-B40E-983EA17D6A6D}"/>
              </a:ext>
            </a:extLst>
          </p:cNvPr>
          <p:cNvGraphicFramePr>
            <a:graphicFrameLocks noGrp="1"/>
          </p:cNvGraphicFramePr>
          <p:nvPr>
            <p:ph idx="1"/>
            <p:extLst>
              <p:ext uri="{D42A27DB-BD31-4B8C-83A1-F6EECF244321}">
                <p14:modId xmlns:p14="http://schemas.microsoft.com/office/powerpoint/2010/main" val="2037089967"/>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55EB75-31D6-A847-A365-EB634D7A4A4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9C1B82E4-DE92-FB4F-A05A-2337E775E09B}" type="slidenum">
              <a:rPr lang="en-US" altLang="en-US" sz="1200">
                <a:latin typeface="Tahoma" panose="020B0604030504040204" pitchFamily="34" charset="0"/>
              </a:rPr>
              <a:pPr eaLnBrk="1" hangingPunct="1"/>
              <a:t>65</a:t>
            </a:fld>
            <a:endParaRPr lang="en-US" altLang="en-US" sz="1200">
              <a:latin typeface="Tahoma" panose="020B0604030504040204" pitchFamily="34" charset="0"/>
            </a:endParaRPr>
          </a:p>
        </p:txBody>
      </p:sp>
      <p:sp>
        <p:nvSpPr>
          <p:cNvPr id="73730" name="Title 1">
            <a:extLst>
              <a:ext uri="{FF2B5EF4-FFF2-40B4-BE49-F238E27FC236}">
                <a16:creationId xmlns:a16="http://schemas.microsoft.com/office/drawing/2014/main" id="{5417D816-AD8E-1A42-9457-62B71166C63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73731" name="Text Placeholder 2">
            <a:extLst>
              <a:ext uri="{FF2B5EF4-FFF2-40B4-BE49-F238E27FC236}">
                <a16:creationId xmlns:a16="http://schemas.microsoft.com/office/drawing/2014/main" id="{1664AD2A-024C-0747-B11B-0AEEC6B7E9BA}"/>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A change in occupancy classification should initiate a plans review and a new certificate of occupancy.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78529E-22C4-1443-97AF-7B82A1C2529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D3F251C9-12EB-9546-9DA4-5B7C6C168ACC}" type="slidenum">
              <a:rPr lang="en-US" altLang="en-US" sz="1200">
                <a:latin typeface="Tahoma" panose="020B0604030504040204" pitchFamily="34" charset="0"/>
              </a:rPr>
              <a:pPr eaLnBrk="1" hangingPunct="1"/>
              <a:t>66</a:t>
            </a:fld>
            <a:endParaRPr lang="en-US" altLang="en-US" sz="1200">
              <a:latin typeface="Tahoma" panose="020B0604030504040204" pitchFamily="34" charset="0"/>
            </a:endParaRPr>
          </a:p>
        </p:txBody>
      </p:sp>
      <p:sp>
        <p:nvSpPr>
          <p:cNvPr id="74755" name="Title 2">
            <a:extLst>
              <a:ext uri="{FF2B5EF4-FFF2-40B4-BE49-F238E27FC236}">
                <a16:creationId xmlns:a16="http://schemas.microsoft.com/office/drawing/2014/main" id="{B3522894-DF90-774B-BE54-23F51F5C5FA8}"/>
              </a:ext>
            </a:extLst>
          </p:cNvPr>
          <p:cNvSpPr>
            <a:spLocks noGrp="1"/>
          </p:cNvSpPr>
          <p:nvPr>
            <p:ph type="title"/>
          </p:nvPr>
        </p:nvSpPr>
        <p:spPr bwMode="auto">
          <a:xfrm>
            <a:off x="7620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what information is required to determine occupant load.</a:t>
            </a:r>
          </a:p>
        </p:txBody>
      </p:sp>
      <p:graphicFrame>
        <p:nvGraphicFramePr>
          <p:cNvPr id="3" name="Content Placeholder 2" descr="Minimum width of each means of egress&#10;Capacity of each individual means of egress&#10;Total capacity of all means of egress&#10;Number of exits required&#10;Maximum travel distance to an exit&#10;">
            <a:extLst>
              <a:ext uri="{FF2B5EF4-FFF2-40B4-BE49-F238E27FC236}">
                <a16:creationId xmlns:a16="http://schemas.microsoft.com/office/drawing/2014/main" id="{104CC474-AEC4-7B4A-B178-0F94DD7D0461}"/>
              </a:ext>
            </a:extLst>
          </p:cNvPr>
          <p:cNvGraphicFramePr>
            <a:graphicFrameLocks noGrp="1"/>
          </p:cNvGraphicFramePr>
          <p:nvPr>
            <p:ph idx="1"/>
            <p:extLst>
              <p:ext uri="{D42A27DB-BD31-4B8C-83A1-F6EECF244321}">
                <p14:modId xmlns:p14="http://schemas.microsoft.com/office/powerpoint/2010/main" val="3820199191"/>
              </p:ext>
            </p:extLst>
          </p:nvPr>
        </p:nvGraphicFramePr>
        <p:xfrm>
          <a:off x="838200" y="1600200"/>
          <a:ext cx="76200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F127E6-E7F4-374E-B039-611D3B14AD77}"/>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859BFE35-7799-ED43-9CC0-F91922C04053}" type="slidenum">
              <a:rPr lang="en-US" altLang="en-US" sz="1200">
                <a:latin typeface="Tahoma" panose="020B0604030504040204" pitchFamily="34" charset="0"/>
              </a:rPr>
              <a:pPr eaLnBrk="1" hangingPunct="1"/>
              <a:t>67</a:t>
            </a:fld>
            <a:endParaRPr lang="en-US" altLang="en-US" sz="1200">
              <a:latin typeface="Tahoma" panose="020B0604030504040204" pitchFamily="34" charset="0"/>
            </a:endParaRPr>
          </a:p>
        </p:txBody>
      </p:sp>
      <p:sp>
        <p:nvSpPr>
          <p:cNvPr id="75779" name="Title 2">
            <a:extLst>
              <a:ext uri="{FF2B5EF4-FFF2-40B4-BE49-F238E27FC236}">
                <a16:creationId xmlns:a16="http://schemas.microsoft.com/office/drawing/2014/main" id="{C0483276-4DF1-6B49-8DDC-A42A99BEA07B}"/>
              </a:ext>
            </a:extLst>
          </p:cNvPr>
          <p:cNvSpPr>
            <a:spLocks noGrp="1"/>
          </p:cNvSpPr>
          <p:nvPr>
            <p:ph type="title"/>
          </p:nvPr>
        </p:nvSpPr>
        <p:spPr bwMode="auto">
          <a:xfrm>
            <a:off x="7620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000"/>
              <a:t>One part of calculating occupant load is similar for each of the model codes.</a:t>
            </a:r>
          </a:p>
        </p:txBody>
      </p:sp>
      <p:graphicFrame>
        <p:nvGraphicFramePr>
          <p:cNvPr id="3" name="Content Placeholder 2" descr="Each code assigns an occupant load factor per person based on the function of the space&#10;Maximum floor area allowed per person stated in square feet (m2)&#10;Occupant Load = Net Floor Area ÷ Area per Person (Factor)&#10;">
            <a:extLst>
              <a:ext uri="{FF2B5EF4-FFF2-40B4-BE49-F238E27FC236}">
                <a16:creationId xmlns:a16="http://schemas.microsoft.com/office/drawing/2014/main" id="{9A0C7774-72AE-254A-937D-3CDFDE4D5BFE}"/>
              </a:ext>
            </a:extLst>
          </p:cNvPr>
          <p:cNvGraphicFramePr>
            <a:graphicFrameLocks noGrp="1"/>
          </p:cNvGraphicFramePr>
          <p:nvPr>
            <p:ph idx="1"/>
            <p:extLst>
              <p:ext uri="{D42A27DB-BD31-4B8C-83A1-F6EECF244321}">
                <p14:modId xmlns:p14="http://schemas.microsoft.com/office/powerpoint/2010/main" val="3846625073"/>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1E4B2-CC49-4040-95CF-8779649A79DD}"/>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C3DD697A-FDAB-B948-B93C-82C14E2BBF0B}" type="slidenum">
              <a:rPr lang="en-US" altLang="en-US" sz="1200">
                <a:latin typeface="Tahoma" panose="020B0604030504040204" pitchFamily="34" charset="0"/>
              </a:rPr>
              <a:pPr eaLnBrk="1" hangingPunct="1"/>
              <a:t>68</a:t>
            </a:fld>
            <a:endParaRPr lang="en-US" altLang="en-US" sz="1200">
              <a:latin typeface="Tahoma" panose="020B0604030504040204" pitchFamily="34" charset="0"/>
            </a:endParaRPr>
          </a:p>
        </p:txBody>
      </p:sp>
      <p:sp>
        <p:nvSpPr>
          <p:cNvPr id="76803" name="Title 2">
            <a:extLst>
              <a:ext uri="{FF2B5EF4-FFF2-40B4-BE49-F238E27FC236}">
                <a16:creationId xmlns:a16="http://schemas.microsoft.com/office/drawing/2014/main" id="{F4D8400A-7463-324B-97B1-9C9E829A79BE}"/>
              </a:ext>
            </a:extLst>
          </p:cNvPr>
          <p:cNvSpPr>
            <a:spLocks noGrp="1"/>
          </p:cNvSpPr>
          <p:nvPr>
            <p:ph type="title"/>
          </p:nvPr>
        </p:nvSpPr>
        <p:spPr bwMode="auto">
          <a:xfrm>
            <a:off x="7620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where to find the maximum floor area allowances.</a:t>
            </a:r>
          </a:p>
        </p:txBody>
      </p:sp>
      <p:pic>
        <p:nvPicPr>
          <p:cNvPr id="76804" name="Picture 2" descr="Table of maximum floor area allowances per occupant, see instructor for more details">
            <a:extLst>
              <a:ext uri="{FF2B5EF4-FFF2-40B4-BE49-F238E27FC236}">
                <a16:creationId xmlns:a16="http://schemas.microsoft.com/office/drawing/2014/main" id="{65AE7DE7-A685-7043-B773-45AA09018C5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606550"/>
            <a:ext cx="6199188" cy="4489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805" name="Text Box 7">
            <a:extLst>
              <a:ext uri="{FF2B5EF4-FFF2-40B4-BE49-F238E27FC236}">
                <a16:creationId xmlns:a16="http://schemas.microsoft.com/office/drawing/2014/main" id="{6F5F3823-214A-5E4B-8031-2279ECD47537}"/>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FE1F8E1-D23E-2A45-B9E4-2B4268BD15DB}"/>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FE87934A-AD10-0947-8445-141AB51D9E7C}" type="slidenum">
              <a:rPr lang="en-US" altLang="en-US" sz="1200">
                <a:latin typeface="Tahoma" panose="020B0604030504040204" pitchFamily="34" charset="0"/>
              </a:rPr>
              <a:pPr eaLnBrk="1" hangingPunct="1"/>
              <a:t>6</a:t>
            </a:fld>
            <a:endParaRPr lang="en-US" altLang="en-US" sz="1200">
              <a:latin typeface="Tahoma" panose="020B0604030504040204" pitchFamily="34" charset="0"/>
            </a:endParaRPr>
          </a:p>
        </p:txBody>
      </p:sp>
      <p:sp>
        <p:nvSpPr>
          <p:cNvPr id="13314" name="Title 2">
            <a:extLst>
              <a:ext uri="{FF2B5EF4-FFF2-40B4-BE49-F238E27FC236}">
                <a16:creationId xmlns:a16="http://schemas.microsoft.com/office/drawing/2014/main" id="{806F9C42-3E88-5B41-9DDA-805E45FF777D}"/>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Means of egress systems rely on a number of subsystems to protect and guide occupants during their escape.</a:t>
            </a:r>
          </a:p>
        </p:txBody>
      </p:sp>
      <p:graphicFrame>
        <p:nvGraphicFramePr>
          <p:cNvPr id="3" name="Content Placeholder 2" descr="Active fire protection&#10;Passive fire protection&#10;Exit signs&#10;Exit illumination&#10;Door hardware&#10;Handrails&#10;">
            <a:extLst>
              <a:ext uri="{FF2B5EF4-FFF2-40B4-BE49-F238E27FC236}">
                <a16:creationId xmlns:a16="http://schemas.microsoft.com/office/drawing/2014/main" id="{588E27BF-789A-0147-9B83-8F4157909ACF}"/>
              </a:ext>
            </a:extLst>
          </p:cNvPr>
          <p:cNvGraphicFramePr>
            <a:graphicFrameLocks noGrp="1"/>
          </p:cNvGraphicFramePr>
          <p:nvPr>
            <p:ph idx="1"/>
            <p:extLst>
              <p:ext uri="{D42A27DB-BD31-4B8C-83A1-F6EECF244321}">
                <p14:modId xmlns:p14="http://schemas.microsoft.com/office/powerpoint/2010/main" val="3083022392"/>
              </p:ext>
            </p:extLst>
          </p:nvPr>
        </p:nvGraphicFramePr>
        <p:xfrm>
          <a:off x="685800" y="1752600"/>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3F8B-25FD-F848-A75F-159DE33F3606}"/>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58F9EFAC-EC42-4045-8DFB-834641362A40}" type="slidenum">
              <a:rPr lang="en-US" altLang="en-US" sz="1200">
                <a:latin typeface="Tahoma" panose="020B0604030504040204" pitchFamily="34" charset="0"/>
              </a:rPr>
              <a:pPr eaLnBrk="1" hangingPunct="1"/>
              <a:t>69</a:t>
            </a:fld>
            <a:endParaRPr lang="en-US" altLang="en-US" sz="1200">
              <a:latin typeface="Tahoma" panose="020B0604030504040204" pitchFamily="34" charset="0"/>
            </a:endParaRPr>
          </a:p>
        </p:txBody>
      </p:sp>
      <p:sp>
        <p:nvSpPr>
          <p:cNvPr id="77827" name="Title 2">
            <a:extLst>
              <a:ext uri="{FF2B5EF4-FFF2-40B4-BE49-F238E27FC236}">
                <a16:creationId xmlns:a16="http://schemas.microsoft.com/office/drawing/2014/main" id="{76F3D4BD-2140-F247-BD47-5DAC396FA5E5}"/>
              </a:ext>
            </a:extLst>
          </p:cNvPr>
          <p:cNvSpPr>
            <a:spLocks noGrp="1"/>
          </p:cNvSpPr>
          <p:nvPr>
            <p:ph type="title"/>
          </p:nvPr>
        </p:nvSpPr>
        <p:spPr bwMode="auto">
          <a:xfrm>
            <a:off x="7620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Know where to find the maximum floor area allowances.</a:t>
            </a:r>
          </a:p>
        </p:txBody>
      </p:sp>
      <p:pic>
        <p:nvPicPr>
          <p:cNvPr id="77828" name="Picture 2" descr="Continued table of maximum floor area allowances per occupant, see instructor for more details">
            <a:extLst>
              <a:ext uri="{FF2B5EF4-FFF2-40B4-BE49-F238E27FC236}">
                <a16:creationId xmlns:a16="http://schemas.microsoft.com/office/drawing/2014/main" id="{91F109D4-64F8-1E4B-8818-B5FA8A1349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558925"/>
            <a:ext cx="6626225"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FD5B19-E577-8248-A35A-854F639BCEF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1FC361AD-38AD-DA45-9E9E-7902284CB901}" type="slidenum">
              <a:rPr lang="en-US" altLang="en-US" sz="1200">
                <a:latin typeface="Tahoma" panose="020B0604030504040204" pitchFamily="34" charset="0"/>
              </a:rPr>
              <a:pPr eaLnBrk="1" hangingPunct="1"/>
              <a:t>70</a:t>
            </a:fld>
            <a:endParaRPr lang="en-US" altLang="en-US" sz="1200">
              <a:latin typeface="Tahoma" panose="020B0604030504040204" pitchFamily="34" charset="0"/>
            </a:endParaRPr>
          </a:p>
        </p:txBody>
      </p:sp>
      <p:sp>
        <p:nvSpPr>
          <p:cNvPr id="78851" name="Title 2">
            <a:extLst>
              <a:ext uri="{FF2B5EF4-FFF2-40B4-BE49-F238E27FC236}">
                <a16:creationId xmlns:a16="http://schemas.microsoft.com/office/drawing/2014/main" id="{B615AA60-44F1-0044-B409-3D29A8524693}"/>
              </a:ext>
            </a:extLst>
          </p:cNvPr>
          <p:cNvSpPr>
            <a:spLocks noGrp="1"/>
          </p:cNvSpPr>
          <p:nvPr>
            <p:ph type="title"/>
          </p:nvPr>
        </p:nvSpPr>
        <p:spPr bwMode="auto">
          <a:xfrm>
            <a:off x="762000" y="45720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Understand the terms used when figuring “square feet per occupant”.</a:t>
            </a:r>
          </a:p>
        </p:txBody>
      </p:sp>
      <p:graphicFrame>
        <p:nvGraphicFramePr>
          <p:cNvPr id="3" name="Content Placeholder 2" descr="Gross&#10; Refers to the entire square footage (m2) of a space measured wall to wall with no deductions for desks, files, movable partitions, or other items&#10;Net&#10; Refers to the gross square footage (m2) minus any space taken up by equipment, furniture, corridors, or other space that is not used for the occupancy&#10;">
            <a:extLst>
              <a:ext uri="{FF2B5EF4-FFF2-40B4-BE49-F238E27FC236}">
                <a16:creationId xmlns:a16="http://schemas.microsoft.com/office/drawing/2014/main" id="{CDC73FB0-AA3A-0F4B-8274-57553CD3C4EC}"/>
              </a:ext>
            </a:extLst>
          </p:cNvPr>
          <p:cNvGraphicFramePr>
            <a:graphicFrameLocks noGrp="1"/>
          </p:cNvGraphicFramePr>
          <p:nvPr>
            <p:ph idx="1"/>
            <p:extLst>
              <p:ext uri="{D42A27DB-BD31-4B8C-83A1-F6EECF244321}">
                <p14:modId xmlns:p14="http://schemas.microsoft.com/office/powerpoint/2010/main" val="4050966334"/>
              </p:ext>
            </p:extLst>
          </p:nvPr>
        </p:nvGraphicFramePr>
        <p:xfrm>
          <a:off x="647700" y="1751445"/>
          <a:ext cx="7772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1ED482-92B8-9B46-A51B-8BF5B068D35C}"/>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2484D2E5-9E98-434A-B412-90460A1D80B0}" type="slidenum">
              <a:rPr lang="en-US" altLang="en-US" sz="1200">
                <a:latin typeface="Tahoma" panose="020B0604030504040204" pitchFamily="34" charset="0"/>
              </a:rPr>
              <a:pPr eaLnBrk="1" hangingPunct="1"/>
              <a:t>71</a:t>
            </a:fld>
            <a:endParaRPr lang="en-US" altLang="en-US" sz="1200">
              <a:latin typeface="Tahoma" panose="020B0604030504040204" pitchFamily="34" charset="0"/>
            </a:endParaRPr>
          </a:p>
        </p:txBody>
      </p:sp>
      <p:sp>
        <p:nvSpPr>
          <p:cNvPr id="79874" name="Title 1">
            <a:extLst>
              <a:ext uri="{FF2B5EF4-FFF2-40B4-BE49-F238E27FC236}">
                <a16:creationId xmlns:a16="http://schemas.microsoft.com/office/drawing/2014/main" id="{725139A7-E7B7-7645-96D9-52DFB40294C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altLang="en-US"/>
              <a:t>NOTE</a:t>
            </a:r>
          </a:p>
        </p:txBody>
      </p:sp>
      <p:sp>
        <p:nvSpPr>
          <p:cNvPr id="79875" name="Text Placeholder 2">
            <a:extLst>
              <a:ext uri="{FF2B5EF4-FFF2-40B4-BE49-F238E27FC236}">
                <a16:creationId xmlns:a16="http://schemas.microsoft.com/office/drawing/2014/main" id="{50073298-F7EE-B949-B239-BBDB6ADB6E65}"/>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US" altLang="en-US"/>
              <a:t>There are other factors that affect the occupant load calculations beyond the locally adopted fire code. For example, bathroom facilities affect the number of people who can reasonably occupy a space. The inspector should check with the local building official before posting a new occupancy limit.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40D86E-793A-2D4F-AA36-5E7D20FA7BFF}"/>
              </a:ext>
            </a:extLst>
          </p:cNvPr>
          <p:cNvSpPr>
            <a:spLocks noGrp="1"/>
          </p:cNvSpPr>
          <p:nvPr>
            <p:ph type="sldNum" sz="quarter" idx="12"/>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rPr>
              <a:t>7</a:t>
            </a:r>
            <a:r>
              <a:rPr lang="en-US" altLang="en-US" sz="1200">
                <a:latin typeface="Tahoma" panose="020B0604030504040204" pitchFamily="34" charset="0"/>
                <a:cs typeface="Arial" panose="020B0604020202020204" pitchFamily="34" charset="0"/>
              </a:rPr>
              <a:t>–</a:t>
            </a:r>
            <a:fld id="{D7CB0074-4D55-9B4F-9213-EB84CEFCF395}" type="slidenum">
              <a:rPr lang="en-US" altLang="en-US" sz="1200">
                <a:latin typeface="Tahoma" panose="020B0604030504040204" pitchFamily="34" charset="0"/>
              </a:rPr>
              <a:pPr eaLnBrk="1" hangingPunct="1"/>
              <a:t>72</a:t>
            </a:fld>
            <a:endParaRPr lang="en-US" altLang="en-US" sz="1200">
              <a:latin typeface="Tahoma" panose="020B0604030504040204" pitchFamily="34" charset="0"/>
            </a:endParaRPr>
          </a:p>
          <a:p>
            <a:pPr eaLnBrk="1" hangingPunct="1"/>
            <a:endParaRPr lang="en-US" altLang="en-US" sz="1200">
              <a:latin typeface="Tahoma" panose="020B0604030504040204" pitchFamily="34" charset="0"/>
            </a:endParaRPr>
          </a:p>
        </p:txBody>
      </p:sp>
      <p:sp>
        <p:nvSpPr>
          <p:cNvPr id="80898" name="Title 1">
            <a:extLst>
              <a:ext uri="{FF2B5EF4-FFF2-40B4-BE49-F238E27FC236}">
                <a16:creationId xmlns:a16="http://schemas.microsoft.com/office/drawing/2014/main" id="{56846A54-09A2-7D44-9865-680F18841CBC}"/>
              </a:ext>
            </a:extLst>
          </p:cNvPr>
          <p:cNvSpPr>
            <a:spLocks noGrp="1"/>
          </p:cNvSpPr>
          <p:nvPr>
            <p:ph type="title"/>
          </p:nvPr>
        </p:nvSpPr>
        <p:spPr bwMode="auto">
          <a:xfrm>
            <a:off x="685800" y="609600"/>
            <a:ext cx="7772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REVIEW QUESTION</a:t>
            </a:r>
          </a:p>
        </p:txBody>
      </p:sp>
      <p:sp>
        <p:nvSpPr>
          <p:cNvPr id="80899" name="Text Placeholder 2">
            <a:extLst>
              <a:ext uri="{FF2B5EF4-FFF2-40B4-BE49-F238E27FC236}">
                <a16:creationId xmlns:a16="http://schemas.microsoft.com/office/drawing/2014/main" id="{5E1AB3BE-4D8E-924D-9428-98A4567E2FF4}"/>
              </a:ext>
            </a:extLst>
          </p:cNvPr>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endParaRPr lang="en-US" altLang="en-US"/>
          </a:p>
          <a:p>
            <a:pPr marL="0" indent="0" eaLnBrk="1" hangingPunct="1"/>
            <a:endParaRPr lang="en-US" altLang="en-US"/>
          </a:p>
          <a:p>
            <a:pPr marL="0" indent="0" eaLnBrk="1" hangingPunct="1"/>
            <a:r>
              <a:rPr lang="en-US" altLang="en-US"/>
              <a:t>What information is needed to determine the occupant load for a single-use occupancy?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0B5011-BA3D-F34C-AF5C-404EEF4323E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D06CDEEC-8E3F-4C4C-BE0C-C216CA95671D}" type="slidenum">
              <a:rPr lang="en-US" altLang="en-US" sz="1200">
                <a:latin typeface="Tahoma" panose="020B0604030504040204" pitchFamily="34" charset="0"/>
              </a:rPr>
              <a:pPr eaLnBrk="1" hangingPunct="1"/>
              <a:t>73</a:t>
            </a:fld>
            <a:endParaRPr lang="en-US" altLang="en-US" sz="1200">
              <a:latin typeface="Tahoma" panose="020B0604030504040204" pitchFamily="34" charset="0"/>
            </a:endParaRPr>
          </a:p>
        </p:txBody>
      </p:sp>
      <p:sp>
        <p:nvSpPr>
          <p:cNvPr id="81923" name="Title 2">
            <a:extLst>
              <a:ext uri="{FF2B5EF4-FFF2-40B4-BE49-F238E27FC236}">
                <a16:creationId xmlns:a16="http://schemas.microsoft.com/office/drawing/2014/main" id="{00224BEF-DE51-364F-9491-B4983811A04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81922" name="Content Placeholder 1">
            <a:extLst>
              <a:ext uri="{FF2B5EF4-FFF2-40B4-BE49-F238E27FC236}">
                <a16:creationId xmlns:a16="http://schemas.microsoft.com/office/drawing/2014/main" id="{73E1328D-32A4-D643-A666-481E60986663}"/>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Analysis of fires dating back over a century has shown that inadequate or blocked exits have been a significant factor in the loss of lives.</a:t>
            </a:r>
          </a:p>
          <a:p>
            <a:pPr marL="457200" indent="-457200" eaLnBrk="1" hangingPunct="1">
              <a:buFontTx/>
              <a:buChar char="•"/>
            </a:pPr>
            <a:r>
              <a:rPr lang="en-US" altLang="en-US"/>
              <a:t>These tragic events have resulted in model code requirements for means of egress for all types of occupancy classifications.</a:t>
            </a:r>
          </a:p>
        </p:txBody>
      </p:sp>
      <p:sp>
        <p:nvSpPr>
          <p:cNvPr id="81925" name="Text Box 7">
            <a:extLst>
              <a:ext uri="{FF2B5EF4-FFF2-40B4-BE49-F238E27FC236}">
                <a16:creationId xmlns:a16="http://schemas.microsoft.com/office/drawing/2014/main" id="{36FE7ECB-4C22-4B4E-9B87-6E3E2178187A}"/>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4E9C9B-8038-DF48-B5E5-E449F912DF3F}"/>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DF1B90FD-C64E-DE4B-8744-C0DE951E83E6}" type="slidenum">
              <a:rPr lang="en-US" altLang="en-US" sz="1200">
                <a:latin typeface="Tahoma" panose="020B0604030504040204" pitchFamily="34" charset="0"/>
              </a:rPr>
              <a:pPr eaLnBrk="1" hangingPunct="1"/>
              <a:t>74</a:t>
            </a:fld>
            <a:endParaRPr lang="en-US" altLang="en-US" sz="1200">
              <a:latin typeface="Tahoma" panose="020B0604030504040204" pitchFamily="34" charset="0"/>
            </a:endParaRPr>
          </a:p>
        </p:txBody>
      </p:sp>
      <p:sp>
        <p:nvSpPr>
          <p:cNvPr id="82947" name="Title 2">
            <a:extLst>
              <a:ext uri="{FF2B5EF4-FFF2-40B4-BE49-F238E27FC236}">
                <a16:creationId xmlns:a16="http://schemas.microsoft.com/office/drawing/2014/main" id="{A54B9B3C-BF41-A842-A98E-7F04EE803F7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82946" name="Content Placeholder 1">
            <a:extLst>
              <a:ext uri="{FF2B5EF4-FFF2-40B4-BE49-F238E27FC236}">
                <a16:creationId xmlns:a16="http://schemas.microsoft.com/office/drawing/2014/main" id="{220B1946-B3AD-7843-B242-3EBE3B51B689}"/>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The means of egress routes must conform to the requirements of the locally adopted building and fire code.</a:t>
            </a:r>
          </a:p>
          <a:p>
            <a:pPr marL="457200" indent="-457200" eaLnBrk="1" hangingPunct="1">
              <a:buFontTx/>
              <a:buChar char="•"/>
            </a:pPr>
            <a:r>
              <a:rPr lang="en-US" altLang="en-US"/>
              <a:t>Equally important, emergency responders must be able to gain access to the structure.</a:t>
            </a:r>
          </a:p>
        </p:txBody>
      </p:sp>
      <p:sp>
        <p:nvSpPr>
          <p:cNvPr id="82949" name="Text Box 7">
            <a:extLst>
              <a:ext uri="{FF2B5EF4-FFF2-40B4-BE49-F238E27FC236}">
                <a16:creationId xmlns:a16="http://schemas.microsoft.com/office/drawing/2014/main" id="{35A8CBBB-68BE-4144-9CB5-724D01F58BF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AAACF-FB04-F948-92C3-C436062DC93C}"/>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70814F0B-F575-634F-8ABF-FFDB6F5673D7}" type="slidenum">
              <a:rPr lang="en-US" altLang="en-US" sz="1200">
                <a:latin typeface="Tahoma" panose="020B0604030504040204" pitchFamily="34" charset="0"/>
              </a:rPr>
              <a:pPr eaLnBrk="1" hangingPunct="1"/>
              <a:t>75</a:t>
            </a:fld>
            <a:endParaRPr lang="en-US" altLang="en-US" sz="1200">
              <a:latin typeface="Tahoma" panose="020B0604030504040204" pitchFamily="34" charset="0"/>
            </a:endParaRPr>
          </a:p>
        </p:txBody>
      </p:sp>
      <p:sp>
        <p:nvSpPr>
          <p:cNvPr id="83971" name="Title 2">
            <a:extLst>
              <a:ext uri="{FF2B5EF4-FFF2-40B4-BE49-F238E27FC236}">
                <a16:creationId xmlns:a16="http://schemas.microsoft.com/office/drawing/2014/main" id="{632ADDED-56DF-BD41-AA1F-E1779DB75868}"/>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
            </a:r>
            <a:br>
              <a:rPr lang="en-US" altLang="en-US"/>
            </a:br>
            <a:r>
              <a:rPr lang="en-US" altLang="en-US"/>
              <a:t>Summary</a:t>
            </a:r>
          </a:p>
        </p:txBody>
      </p:sp>
      <p:sp>
        <p:nvSpPr>
          <p:cNvPr id="83970" name="Content Placeholder 1">
            <a:extLst>
              <a:ext uri="{FF2B5EF4-FFF2-40B4-BE49-F238E27FC236}">
                <a16:creationId xmlns:a16="http://schemas.microsoft.com/office/drawing/2014/main" id="{8719AC5E-34E8-714B-BE89-03391343D444}"/>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Tx/>
              <a:buChar char="•"/>
            </a:pPr>
            <a:r>
              <a:rPr lang="en-US" altLang="en-US"/>
              <a:t>An inspector is responsible for verifying that building occupants have an unimpeded ability to evacuate a structure or move to an area of refuge within the structure.</a:t>
            </a:r>
          </a:p>
          <a:p>
            <a:pPr marL="457200" indent="-457200" eaLnBrk="1" hangingPunct="1">
              <a:buFontTx/>
              <a:buChar char="•"/>
            </a:pPr>
            <a:r>
              <a:rPr lang="en-US" altLang="en-US"/>
              <a:t>This ability is especially important for persons who are mobility impaired or who are not otherwise capable of seeking safety on their own.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C7B75F-A8B8-ED45-BD88-E8B60C1916F2}"/>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A4B4777F-7726-494D-89F6-12AC69BCDA17}" type="slidenum">
              <a:rPr lang="en-US" altLang="en-US" sz="1200">
                <a:latin typeface="Tahoma" panose="020B0604030504040204" pitchFamily="34" charset="0"/>
              </a:rPr>
              <a:pPr eaLnBrk="1" hangingPunct="1"/>
              <a:t>7</a:t>
            </a:fld>
            <a:endParaRPr lang="en-US" altLang="en-US" sz="1200">
              <a:latin typeface="Tahoma" panose="020B0604030504040204" pitchFamily="34" charset="0"/>
            </a:endParaRPr>
          </a:p>
        </p:txBody>
      </p:sp>
      <p:sp>
        <p:nvSpPr>
          <p:cNvPr id="14338" name="Title 2">
            <a:extLst>
              <a:ext uri="{FF2B5EF4-FFF2-40B4-BE49-F238E27FC236}">
                <a16:creationId xmlns:a16="http://schemas.microsoft.com/office/drawing/2014/main" id="{E4779295-1ED6-CE40-8B5F-6731D36CBCA6}"/>
              </a:ext>
            </a:extLst>
          </p:cNvPr>
          <p:cNvSpPr>
            <a:spLocks noGrp="1"/>
          </p:cNvSpPr>
          <p:nvPr>
            <p:ph type="title"/>
          </p:nvPr>
        </p:nvSpPr>
        <p:spPr bwMode="auto">
          <a:xfrm>
            <a:off x="685800" y="196850"/>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000"/>
              <a:t>According to NFPA® 101 ®, </a:t>
            </a:r>
            <a:r>
              <a:rPr lang="en-US" altLang="en-US" sz="3000" i="1"/>
              <a:t>Life Safety Code</a:t>
            </a:r>
            <a:r>
              <a:rPr lang="en-US" altLang="en-US" sz="3000"/>
              <a:t>®, the means of egress system may pass through a variety of places.</a:t>
            </a:r>
          </a:p>
        </p:txBody>
      </p:sp>
      <p:graphicFrame>
        <p:nvGraphicFramePr>
          <p:cNvPr id="3" name="Content Placeholder 2" descr="Intervening room spaces&#10;Doorways&#10;Corridors&#10;Passageways&#10;Balconies&#10;Ramps&#10;Stairs&#10;Courts&#10;Yards&#10;Horizontal exits&#10;">
            <a:extLst>
              <a:ext uri="{FF2B5EF4-FFF2-40B4-BE49-F238E27FC236}">
                <a16:creationId xmlns:a16="http://schemas.microsoft.com/office/drawing/2014/main" id="{D22FD325-8EB5-E74D-9EC6-5267EECDE19F}"/>
              </a:ext>
            </a:extLst>
          </p:cNvPr>
          <p:cNvGraphicFramePr>
            <a:graphicFrameLocks noGrp="1"/>
          </p:cNvGraphicFramePr>
          <p:nvPr>
            <p:ph idx="1"/>
            <p:extLst>
              <p:ext uri="{D42A27DB-BD31-4B8C-83A1-F6EECF244321}">
                <p14:modId xmlns:p14="http://schemas.microsoft.com/office/powerpoint/2010/main" val="3296248741"/>
              </p:ext>
            </p:extLst>
          </p:nvPr>
        </p:nvGraphicFramePr>
        <p:xfrm>
          <a:off x="304800" y="1752600"/>
          <a:ext cx="8534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1AA9A3-A3B7-124B-8D36-E4EF89A7680E}"/>
              </a:ext>
            </a:extLst>
          </p:cNvPr>
          <p:cNvSpPr>
            <a:spLocks noGrp="1"/>
          </p:cNvSpPr>
          <p:nvPr>
            <p:ph type="sldNum" sz="quarter" idx="10"/>
          </p:nvPr>
        </p:nvSpPr>
        <p:spPr/>
        <p:txBody>
          <a:bodyPr/>
          <a:lstStyle>
            <a:lvl1pPr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eaLnBrk="1" hangingPunct="1"/>
            <a:r>
              <a:rPr lang="en-US" altLang="en-US" sz="1200">
                <a:latin typeface="Tahoma" panose="020B0604030504040204" pitchFamily="34" charset="0"/>
                <a:cs typeface="Arial" panose="020B0604020202020204" pitchFamily="34" charset="0"/>
              </a:rPr>
              <a:t>7–</a:t>
            </a:r>
            <a:fld id="{DA3C2CBD-27D5-F342-846D-7F618B32F3A1}" type="slidenum">
              <a:rPr lang="en-US" altLang="en-US" sz="1200">
                <a:latin typeface="Tahoma" panose="020B0604030504040204" pitchFamily="34" charset="0"/>
              </a:rPr>
              <a:pPr eaLnBrk="1" hangingPunct="1"/>
              <a:t>8</a:t>
            </a:fld>
            <a:endParaRPr lang="en-US" altLang="en-US" sz="1200">
              <a:latin typeface="Tahoma" panose="020B0604030504040204" pitchFamily="34" charset="0"/>
            </a:endParaRPr>
          </a:p>
        </p:txBody>
      </p:sp>
      <p:sp>
        <p:nvSpPr>
          <p:cNvPr id="15362" name="Title 2">
            <a:extLst>
              <a:ext uri="{FF2B5EF4-FFF2-40B4-BE49-F238E27FC236}">
                <a16:creationId xmlns:a16="http://schemas.microsoft.com/office/drawing/2014/main" id="{571857BA-0DEF-0247-B5BD-BEAF8CAFF205}"/>
              </a:ext>
            </a:extLst>
          </p:cNvPr>
          <p:cNvSpPr>
            <a:spLocks noGrp="1"/>
          </p:cNvSpPr>
          <p:nvPr>
            <p:ph type="title"/>
          </p:nvPr>
        </p:nvSpPr>
        <p:spPr bwMode="auto">
          <a:xfrm>
            <a:off x="685800" y="498475"/>
            <a:ext cx="77724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The means of egress must terminate in a public way or an area of refuge.</a:t>
            </a:r>
          </a:p>
        </p:txBody>
      </p:sp>
      <p:graphicFrame>
        <p:nvGraphicFramePr>
          <p:cNvPr id="6" name="Diagram 5" descr="A public way is a street, alley, or similar parcel of land&#10;Essentially open to the outside that is used by the public&#10;A public way must also have a clear width and height of 10 feet (3 m)&#10;">
            <a:extLst>
              <a:ext uri="{FF2B5EF4-FFF2-40B4-BE49-F238E27FC236}">
                <a16:creationId xmlns:a16="http://schemas.microsoft.com/office/drawing/2014/main" id="{74D9CD21-BFF3-C44C-BFD0-32D11C72400F}"/>
              </a:ext>
            </a:extLst>
          </p:cNvPr>
          <p:cNvGraphicFramePr/>
          <p:nvPr>
            <p:extLst>
              <p:ext uri="{D42A27DB-BD31-4B8C-83A1-F6EECF244321}">
                <p14:modId xmlns:p14="http://schemas.microsoft.com/office/powerpoint/2010/main" val="4204551449"/>
              </p:ext>
            </p:extLst>
          </p:nvPr>
        </p:nvGraphicFramePr>
        <p:xfrm>
          <a:off x="5486400" y="2209800"/>
          <a:ext cx="33528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364" name="Content Placeholder 4" descr="Diagram of the minimum dimensions of a public way&#10;">
            <a:extLst>
              <a:ext uri="{FF2B5EF4-FFF2-40B4-BE49-F238E27FC236}">
                <a16:creationId xmlns:a16="http://schemas.microsoft.com/office/drawing/2014/main" id="{52A9864C-AA50-EF44-824B-59F492A7CD54}"/>
              </a:ext>
            </a:extLst>
          </p:cNvPr>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000" y="1870075"/>
            <a:ext cx="5249863" cy="43931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7">
            <a:extLst>
              <a:ext uri="{FF2B5EF4-FFF2-40B4-BE49-F238E27FC236}">
                <a16:creationId xmlns:a16="http://schemas.microsoft.com/office/drawing/2014/main" id="{3E3E08B2-42B1-BE4B-884C-B2C7B8BE129E}"/>
              </a:ext>
            </a:extLst>
          </p:cNvPr>
          <p:cNvSpPr txBox="1">
            <a:spLocks noChangeArrowheads="1"/>
          </p:cNvSpPr>
          <p:nvPr/>
        </p:nvSpPr>
        <p:spPr bwMode="auto">
          <a:xfrm>
            <a:off x="7467600" y="5957888"/>
            <a:ext cx="152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200" b="1">
                <a:solidFill>
                  <a:schemeClr val="tx1"/>
                </a:solidFill>
                <a:latin typeface="Arial" panose="020B0604020202020204" pitchFamily="34" charset="0"/>
              </a:defRPr>
            </a:lvl1pPr>
            <a:lvl2pPr marL="742950" indent="-285750" eaLnBrk="0" hangingPunct="0">
              <a:defRPr sz="3200" b="1">
                <a:solidFill>
                  <a:schemeClr val="tx1"/>
                </a:solidFill>
                <a:latin typeface="Arial" panose="020B0604020202020204" pitchFamily="34" charset="0"/>
              </a:defRPr>
            </a:lvl2pPr>
            <a:lvl3pPr marL="1143000" indent="-228600" eaLnBrk="0" hangingPunct="0">
              <a:defRPr sz="3200" b="1">
                <a:solidFill>
                  <a:schemeClr val="tx1"/>
                </a:solidFill>
                <a:latin typeface="Arial" panose="020B0604020202020204" pitchFamily="34" charset="0"/>
              </a:defRPr>
            </a:lvl3pPr>
            <a:lvl4pPr marL="1600200" indent="-228600" eaLnBrk="0" hangingPunct="0">
              <a:defRPr sz="3200" b="1">
                <a:solidFill>
                  <a:schemeClr val="tx1"/>
                </a:solidFill>
                <a:latin typeface="Arial" panose="020B0604020202020204" pitchFamily="34" charset="0"/>
              </a:defRPr>
            </a:lvl4pPr>
            <a:lvl5pPr marL="2057400" indent="-228600" eaLnBrk="0" hangingPunct="0">
              <a:defRPr sz="32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0000"/>
              </a:buClr>
              <a:buSzPct val="110000"/>
              <a:buChar char="•"/>
              <a:defRPr sz="3200" b="1">
                <a:solidFill>
                  <a:schemeClr val="tx1"/>
                </a:solidFill>
                <a:latin typeface="Arial" panose="020B0604020202020204" pitchFamily="34" charset="0"/>
              </a:defRPr>
            </a:lvl9pPr>
          </a:lstStyle>
          <a:p>
            <a:pPr algn="r" eaLnBrk="1" hangingPunct="1">
              <a:spcBef>
                <a:spcPct val="50000"/>
              </a:spcBef>
              <a:buFontTx/>
              <a:buNone/>
            </a:pPr>
            <a:r>
              <a:rPr lang="en-US" altLang="en-US" sz="1800" b="0" i="1"/>
              <a:t>(Cont.)</a:t>
            </a:r>
          </a:p>
        </p:txBody>
      </p:sp>
    </p:spTree>
  </p:cSld>
  <p:clrMapOvr>
    <a:masterClrMapping/>
  </p:clrMapOvr>
</p:sld>
</file>

<file path=ppt/theme/theme1.xml><?xml version="1.0" encoding="utf-8"?>
<a:theme xmlns:a="http://schemas.openxmlformats.org/drawingml/2006/main" name="Digital Presentation Template2">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0000"/>
          </a:buClr>
          <a:buSzPct val="110000"/>
          <a:buFontTx/>
          <a:buChar char="•"/>
          <a:tabLst/>
          <a:defRPr kumimoji="0" lang="en-US" sz="3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Digital Presentation Template2</Template>
  <TotalTime>1059</TotalTime>
  <Words>4151</Words>
  <Application>Microsoft Office PowerPoint</Application>
  <PresentationFormat>On-screen Show (4:3)</PresentationFormat>
  <Paragraphs>469</Paragraphs>
  <Slides>76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Tahoma</vt:lpstr>
      <vt:lpstr>Times New Roman</vt:lpstr>
      <vt:lpstr>Digital Presentation Template2</vt:lpstr>
      <vt:lpstr>PowerPoint Presentation</vt:lpstr>
      <vt:lpstr> Learning Objective 1</vt:lpstr>
      <vt:lpstr>Know the importance of means of egress for life and safety.</vt:lpstr>
      <vt:lpstr>Know the importance of means of egress for life and safety.</vt:lpstr>
      <vt:lpstr>Know the common factors still being cited despite improvements in fire protection and code revisions.</vt:lpstr>
      <vt:lpstr>Means of egress is one of the most important factors inspectors must consider.</vt:lpstr>
      <vt:lpstr>Means of egress systems rely on a number of subsystems to protect and guide occupants during their escape.</vt:lpstr>
      <vt:lpstr>According to NFPA® 101 ®, Life Safety Code®, the means of egress system may pass through a variety of places.</vt:lpstr>
      <vt:lpstr>The means of egress must terminate in a public way or an area of refuge.</vt:lpstr>
      <vt:lpstr>The means of egress must terminate in a public way or an area of refuge.</vt:lpstr>
      <vt:lpstr>The means of egress must terminate in a public way or an area of refuge.</vt:lpstr>
      <vt:lpstr>Be aware of the ways the ADA requirements may affect areas of refuge.</vt:lpstr>
      <vt:lpstr>All of the elements of a means of egress must be free from obstructions and combustible materials.</vt:lpstr>
      <vt:lpstr>All of the elements of a means of egress must be free from obstructions and combustible materials.</vt:lpstr>
      <vt:lpstr>Inspectors need to know the characteristics of exit passageways.</vt:lpstr>
      <vt:lpstr>Inspectors need to know the characteristics of exit passageways.</vt:lpstr>
      <vt:lpstr>Understand how and why horizontal exits are used.</vt:lpstr>
      <vt:lpstr>Becomes familiar with the basic types of horizontal exits.</vt:lpstr>
      <vt:lpstr>Horizontal exits require fire walls or fire-barrier walls with at least a 2-hour fire-resistance rating.</vt:lpstr>
      <vt:lpstr>Inspectors need to know the characteristics of smokeproof enclosures.</vt:lpstr>
      <vt:lpstr>Exit discharges are the portion of a means of egress that is between the exit and a public way.</vt:lpstr>
      <vt:lpstr>Inspectors have many responsibilities when it comes to components of means of egress.</vt:lpstr>
      <vt:lpstr>Fire-resistance-rated assemblies and components provide occupants with separation from products of combustion.</vt:lpstr>
      <vt:lpstr>Know the two most important life safety functions of doors.</vt:lpstr>
      <vt:lpstr>NOTE</vt:lpstr>
      <vt:lpstr>Means of egress doors must be constructed so that the way of exit travel is obvious.</vt:lpstr>
      <vt:lpstr>Understand model code requirements in new buildings.</vt:lpstr>
      <vt:lpstr>Know the exit requirements for buildings with a higher level of significance.</vt:lpstr>
      <vt:lpstr>Building codes allow a variety of security options for entrance and egress doors.</vt:lpstr>
      <vt:lpstr>Be familiar with common locking hardware.</vt:lpstr>
      <vt:lpstr>Panic hardware may be required based upon occupancy classification and occupant load.</vt:lpstr>
      <vt:lpstr>Model building codes define the types of door locks that may be installed.</vt:lpstr>
      <vt:lpstr>Access controls allow occupants to egress freely while enabling the door to be secured from the outside.</vt:lpstr>
      <vt:lpstr>Know the characteristics and requirements for delayed egress.</vt:lpstr>
      <vt:lpstr>Know the characteristics and requirements for electromagnetic locks.</vt:lpstr>
      <vt:lpstr>Know the characteristics and requirements for electromagnetic locks.</vt:lpstr>
      <vt:lpstr>Have a basic understanding of special locking situations.</vt:lpstr>
      <vt:lpstr>Be familiar with self-closing doors and latching doors activated by alarms.</vt:lpstr>
      <vt:lpstr>Be familiar with requirements for security bars or grilles.</vt:lpstr>
      <vt:lpstr>Fire-resistant-rated walls are used to separate designated exits from other parts of the building.</vt:lpstr>
      <vt:lpstr>The type of occupancy group also dictates the wall finish.</vt:lpstr>
      <vt:lpstr>The type of occupancy group also dictates the wall finish.</vt:lpstr>
      <vt:lpstr>Ceilings complete the enclosure for the exit or exit-access corridor.</vt:lpstr>
      <vt:lpstr>Floor coverings are a frequent source of concern due to the flammability of the materials.</vt:lpstr>
      <vt:lpstr>Stairs that serve as part of the required means of egress must meet strict requirements.</vt:lpstr>
      <vt:lpstr>Stairs that serve as part of the required means of egress must meet strict requirements.</vt:lpstr>
      <vt:lpstr>Fire-resistant construction must separate interior stairs from other parts of the building.</vt:lpstr>
      <vt:lpstr>A self-closing and latching fire-resistance-rated exit door must protect any opening in the exit stairs.</vt:lpstr>
      <vt:lpstr>Exterior stairs may serve as exit stairs if they meet the adopted code requirements for outside stairs.</vt:lpstr>
      <vt:lpstr>Inspectors need to understand requirements for ramps.</vt:lpstr>
      <vt:lpstr>Know the characteristics and requirements for fire escape stairs, ladders, and slides.</vt:lpstr>
      <vt:lpstr>Know the characteristics and requirements for fire escape stairs, ladders, and slides.</vt:lpstr>
      <vt:lpstr>Know the characteristics and requirements for fire escape stairs, ladders, and slides.</vt:lpstr>
      <vt:lpstr>Know the requirements for exit illumination.</vt:lpstr>
      <vt:lpstr>Know the requirements for emergency lighting.</vt:lpstr>
      <vt:lpstr>Markings are signs that direct occupants to the nearest exit.</vt:lpstr>
      <vt:lpstr>Exit signs may be wired into the building electrical system or be self-illuminating.</vt:lpstr>
      <vt:lpstr>Know the requirements for floor proximity signs.</vt:lpstr>
      <vt:lpstr>Be familiar with the test procedures for both the auxiliary power supplies and emergency lighting systems.</vt:lpstr>
      <vt:lpstr>NOTE</vt:lpstr>
      <vt:lpstr>REVIEW QUESTION</vt:lpstr>
      <vt:lpstr> Learning Objective 2</vt:lpstr>
      <vt:lpstr>Model codes help building officials or plans examiners in determining occupancy.</vt:lpstr>
      <vt:lpstr>Inspectors need to understand occupant load.</vt:lpstr>
      <vt:lpstr>Inspectors must be able to verify the occupant load of existing occupancies during field inspections.</vt:lpstr>
      <vt:lpstr>NOTE</vt:lpstr>
      <vt:lpstr>Know what information is required to determine occupant load.</vt:lpstr>
      <vt:lpstr>One part of calculating occupant load is similar for each of the model codes.</vt:lpstr>
      <vt:lpstr>Know where to find the maximum floor area allowances.</vt:lpstr>
      <vt:lpstr>Know where to find the maximum floor area allowances.</vt:lpstr>
      <vt:lpstr>Understand the terms used when figuring “square feet per occupant”.</vt:lpstr>
      <vt:lpstr>NOTE</vt:lpstr>
      <vt:lpstr>REVIEW QUESTION</vt:lpstr>
      <vt:lpstr> Summary</vt:lpstr>
      <vt:lpstr> Summary</vt:lpstr>
      <vt:lpstr> Summary</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Schaap</dc:creator>
  <cp:lastModifiedBy>Angel Muzik</cp:lastModifiedBy>
  <cp:revision>103</cp:revision>
  <dcterms:created xsi:type="dcterms:W3CDTF">2012-10-10T16:26:14Z</dcterms:created>
  <dcterms:modified xsi:type="dcterms:W3CDTF">2021-03-18T16:13:37Z</dcterms:modified>
</cp:coreProperties>
</file>