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773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9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0" r:id="rId14"/>
    <p:sldId id="282" r:id="rId15"/>
    <p:sldId id="283" r:id="rId16"/>
    <p:sldId id="263" r:id="rId17"/>
    <p:sldId id="286" r:id="rId18"/>
    <p:sldId id="284" r:id="rId19"/>
    <p:sldId id="287" r:id="rId20"/>
    <p:sldId id="288" r:id="rId21"/>
    <p:sldId id="289" r:id="rId22"/>
    <p:sldId id="285" r:id="rId23"/>
    <p:sldId id="291" r:id="rId24"/>
    <p:sldId id="292" r:id="rId25"/>
    <p:sldId id="293" r:id="rId26"/>
    <p:sldId id="294" r:id="rId27"/>
    <p:sldId id="295" r:id="rId28"/>
    <p:sldId id="296" r:id="rId29"/>
    <p:sldId id="290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265" r:id="rId46"/>
    <p:sldId id="312" r:id="rId47"/>
    <p:sldId id="261" r:id="rId48"/>
    <p:sldId id="313" r:id="rId49"/>
    <p:sldId id="314" r:id="rId50"/>
    <p:sldId id="315" r:id="rId51"/>
    <p:sldId id="316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268" r:id="rId65"/>
    <p:sldId id="331" r:id="rId6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a M" initials="TRM" lastIdx="2" clrIdx="0"/>
  <p:cmAuthor id="2" name="Simone Rowe" initials="S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A9"/>
    <a:srgbClr val="3939E9"/>
    <a:srgbClr val="ABABF2"/>
    <a:srgbClr val="1818B2"/>
    <a:srgbClr val="666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02" autoAdjust="0"/>
    <p:restoredTop sz="94700" autoAdjust="0"/>
  </p:normalViewPr>
  <p:slideViewPr>
    <p:cSldViewPr>
      <p:cViewPr varScale="1">
        <p:scale>
          <a:sx n="72" d="100"/>
          <a:sy n="72" d="100"/>
        </p:scale>
        <p:origin x="84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8BF8BC-80F3-4590-A8BC-355EA2C2ABEC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DF83918-882B-43AF-8785-72DDF5018049}">
      <dgm:prSet phldrT="[Text]"/>
      <dgm:spPr/>
      <dgm:t>
        <a:bodyPr/>
        <a:lstStyle/>
        <a:p>
          <a:r>
            <a:rPr lang="en-US" dirty="0"/>
            <a:t>Basic structural components are of little value unless they can be assembled into a composite system that will support a building</a:t>
          </a:r>
        </a:p>
      </dgm:t>
    </dgm:pt>
    <dgm:pt modelId="{ED5F487E-05E6-4AA0-AB76-9AB80195FC8F}" type="parTrans" cxnId="{3465417C-3D02-467E-9CD8-68202CC2BB57}">
      <dgm:prSet/>
      <dgm:spPr/>
      <dgm:t>
        <a:bodyPr/>
        <a:lstStyle/>
        <a:p>
          <a:endParaRPr lang="en-US"/>
        </a:p>
      </dgm:t>
    </dgm:pt>
    <dgm:pt modelId="{5B862DD5-8BE3-4769-8913-A22CF123CAD0}" type="sibTrans" cxnId="{3465417C-3D02-467E-9CD8-68202CC2BB57}">
      <dgm:prSet/>
      <dgm:spPr/>
      <dgm:t>
        <a:bodyPr/>
        <a:lstStyle/>
        <a:p>
          <a:endParaRPr lang="en-US"/>
        </a:p>
      </dgm:t>
    </dgm:pt>
    <dgm:pt modelId="{85CDD3F0-5D10-4372-8E15-CA99F102985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Construction types and basic structural systems are related</a:t>
          </a:r>
        </a:p>
      </dgm:t>
    </dgm:pt>
    <dgm:pt modelId="{E96D14BA-799A-48D7-A560-910088C9C351}" type="parTrans" cxnId="{1E153272-D21E-40FA-AE92-2652FF275D9B}">
      <dgm:prSet/>
      <dgm:spPr/>
      <dgm:t>
        <a:bodyPr/>
        <a:lstStyle/>
        <a:p>
          <a:endParaRPr lang="en-US"/>
        </a:p>
      </dgm:t>
    </dgm:pt>
    <dgm:pt modelId="{3ADA2557-7191-4952-8AD7-E7999D03FDCF}" type="sibTrans" cxnId="{1E153272-D21E-40FA-AE92-2652FF275D9B}">
      <dgm:prSet/>
      <dgm:spPr/>
      <dgm:t>
        <a:bodyPr/>
        <a:lstStyle/>
        <a:p>
          <a:endParaRPr lang="en-US"/>
        </a:p>
      </dgm:t>
    </dgm:pt>
    <dgm:pt modelId="{1B620892-A7D8-4B87-AE2E-58ABD93278E0}" type="pres">
      <dgm:prSet presAssocID="{C18BF8BC-80F3-4590-A8BC-355EA2C2AB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2FCD6-47B5-4D03-B431-44DFF4DE56B0}" type="pres">
      <dgm:prSet presAssocID="{ADF83918-882B-43AF-8785-72DDF5018049}" presName="node" presStyleLbl="node1" presStyleIdx="0" presStyleCnt="2" custScaleY="136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AD2E2-6D80-466E-8D80-BDEDBED431B6}" type="pres">
      <dgm:prSet presAssocID="{5B862DD5-8BE3-4769-8913-A22CF123CAD0}" presName="sibTrans" presStyleCnt="0"/>
      <dgm:spPr/>
    </dgm:pt>
    <dgm:pt modelId="{41522517-8BFE-4B49-A4F4-F41AADC9F73C}" type="pres">
      <dgm:prSet presAssocID="{85CDD3F0-5D10-4372-8E15-CA99F102985E}" presName="node" presStyleLbl="node1" presStyleIdx="1" presStyleCnt="2" custScaleY="136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2E0007-5527-41E6-9FCC-C77FFB724567}" type="presOf" srcId="{ADF83918-882B-43AF-8785-72DDF5018049}" destId="{4E32FCD6-47B5-4D03-B431-44DFF4DE56B0}" srcOrd="0" destOrd="0" presId="urn:microsoft.com/office/officeart/2005/8/layout/default"/>
    <dgm:cxn modelId="{00D86E8F-E473-41C9-97C6-4A0635513798}" type="presOf" srcId="{85CDD3F0-5D10-4372-8E15-CA99F102985E}" destId="{41522517-8BFE-4B49-A4F4-F41AADC9F73C}" srcOrd="0" destOrd="0" presId="urn:microsoft.com/office/officeart/2005/8/layout/default"/>
    <dgm:cxn modelId="{1E153272-D21E-40FA-AE92-2652FF275D9B}" srcId="{C18BF8BC-80F3-4590-A8BC-355EA2C2ABEC}" destId="{85CDD3F0-5D10-4372-8E15-CA99F102985E}" srcOrd="1" destOrd="0" parTransId="{E96D14BA-799A-48D7-A560-910088C9C351}" sibTransId="{3ADA2557-7191-4952-8AD7-E7999D03FDCF}"/>
    <dgm:cxn modelId="{3465417C-3D02-467E-9CD8-68202CC2BB57}" srcId="{C18BF8BC-80F3-4590-A8BC-355EA2C2ABEC}" destId="{ADF83918-882B-43AF-8785-72DDF5018049}" srcOrd="0" destOrd="0" parTransId="{ED5F487E-05E6-4AA0-AB76-9AB80195FC8F}" sibTransId="{5B862DD5-8BE3-4769-8913-A22CF123CAD0}"/>
    <dgm:cxn modelId="{C3D8D978-61D4-4823-A9F4-BF04E94C7695}" type="presOf" srcId="{C18BF8BC-80F3-4590-A8BC-355EA2C2ABEC}" destId="{1B620892-A7D8-4B87-AE2E-58ABD93278E0}" srcOrd="0" destOrd="0" presId="urn:microsoft.com/office/officeart/2005/8/layout/default"/>
    <dgm:cxn modelId="{1FE6EB55-2739-4FFB-89D5-A6481081EAF0}" type="presParOf" srcId="{1B620892-A7D8-4B87-AE2E-58ABD93278E0}" destId="{4E32FCD6-47B5-4D03-B431-44DFF4DE56B0}" srcOrd="0" destOrd="0" presId="urn:microsoft.com/office/officeart/2005/8/layout/default"/>
    <dgm:cxn modelId="{B110BE12-7D27-4E89-815A-FD150B8F6D78}" type="presParOf" srcId="{1B620892-A7D8-4B87-AE2E-58ABD93278E0}" destId="{6C0AD2E2-6D80-466E-8D80-BDEDBED431B6}" srcOrd="1" destOrd="0" presId="urn:microsoft.com/office/officeart/2005/8/layout/default"/>
    <dgm:cxn modelId="{C712BADB-8AA9-4327-99EE-CB303AC1DC95}" type="presParOf" srcId="{1B620892-A7D8-4B87-AE2E-58ABD93278E0}" destId="{41522517-8BFE-4B49-A4F4-F41AADC9F73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7F41EF-84C6-47AE-B868-7767451597A4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AE311DF-B9FD-4AB4-8797-AF2BE9B9D962}">
      <dgm:prSet phldrT="[Text]" custT="1"/>
      <dgm:spPr/>
      <dgm:t>
        <a:bodyPr/>
        <a:lstStyle/>
        <a:p>
          <a:r>
            <a:rPr lang="en-US" sz="2400" dirty="0"/>
            <a:t>Dead loads</a:t>
          </a:r>
        </a:p>
      </dgm:t>
    </dgm:pt>
    <dgm:pt modelId="{58EFC1F7-A16B-4D4E-995E-D3D08C3A313A}" type="parTrans" cxnId="{44414344-26EB-4587-9630-1BBB3EF9D70D}">
      <dgm:prSet/>
      <dgm:spPr/>
      <dgm:t>
        <a:bodyPr/>
        <a:lstStyle/>
        <a:p>
          <a:endParaRPr lang="en-US"/>
        </a:p>
      </dgm:t>
    </dgm:pt>
    <dgm:pt modelId="{C6AE0B43-5538-4E82-A9A1-15BD66B1AE9D}" type="sibTrans" cxnId="{44414344-26EB-4587-9630-1BBB3EF9D70D}">
      <dgm:prSet/>
      <dgm:spPr/>
      <dgm:t>
        <a:bodyPr/>
        <a:lstStyle/>
        <a:p>
          <a:endParaRPr lang="en-US"/>
        </a:p>
      </dgm:t>
    </dgm:pt>
    <dgm:pt modelId="{C87689F6-5D43-4CBB-AFC9-3B0704FE0C98}">
      <dgm:prSet phldrT="[Text]" custT="1"/>
      <dgm:spPr/>
      <dgm:t>
        <a:bodyPr/>
        <a:lstStyle/>
        <a:p>
          <a:r>
            <a:rPr lang="en-US" sz="2000" dirty="0"/>
            <a:t>Fixed in location</a:t>
          </a:r>
        </a:p>
      </dgm:t>
    </dgm:pt>
    <dgm:pt modelId="{63142440-9481-4D2E-AA1B-19291B80EC28}" type="parTrans" cxnId="{5A7D24CA-42AB-49AD-B45E-D64D1D3AAA03}">
      <dgm:prSet/>
      <dgm:spPr/>
      <dgm:t>
        <a:bodyPr/>
        <a:lstStyle/>
        <a:p>
          <a:endParaRPr lang="en-US"/>
        </a:p>
      </dgm:t>
    </dgm:pt>
    <dgm:pt modelId="{2A17094E-2FF6-4AA8-A018-D3B6698EC3CA}" type="sibTrans" cxnId="{5A7D24CA-42AB-49AD-B45E-D64D1D3AAA03}">
      <dgm:prSet/>
      <dgm:spPr/>
      <dgm:t>
        <a:bodyPr/>
        <a:lstStyle/>
        <a:p>
          <a:endParaRPr lang="en-US"/>
        </a:p>
      </dgm:t>
    </dgm:pt>
    <dgm:pt modelId="{9BA534BE-C802-4BDF-AAE8-3EBDD173FD06}">
      <dgm:prSet phldrT="[Text]" custT="1"/>
      <dgm:spPr/>
      <dgm:t>
        <a:bodyPr/>
        <a:lstStyle/>
        <a:p>
          <a:r>
            <a:rPr lang="en-US" sz="2000" dirty="0"/>
            <a:t>Accurately quantifiable</a:t>
          </a:r>
        </a:p>
      </dgm:t>
    </dgm:pt>
    <dgm:pt modelId="{D0E4CA86-10EC-41C9-BE3D-92EE267B62C2}" type="parTrans" cxnId="{0158594B-40C5-42F7-BE4A-4DC790252EE0}">
      <dgm:prSet/>
      <dgm:spPr/>
      <dgm:t>
        <a:bodyPr/>
        <a:lstStyle/>
        <a:p>
          <a:endParaRPr lang="en-US"/>
        </a:p>
      </dgm:t>
    </dgm:pt>
    <dgm:pt modelId="{8B1D1166-D274-43E7-A2DD-9D8638F83B8B}" type="sibTrans" cxnId="{0158594B-40C5-42F7-BE4A-4DC790252EE0}">
      <dgm:prSet/>
      <dgm:spPr/>
      <dgm:t>
        <a:bodyPr/>
        <a:lstStyle/>
        <a:p>
          <a:endParaRPr lang="en-US"/>
        </a:p>
      </dgm:t>
    </dgm:pt>
    <dgm:pt modelId="{BCDE2FA2-F792-4CF4-BA1B-10D6860B0059}">
      <dgm:prSet phldrT="[Text]" custT="1"/>
      <dgm:spPr/>
      <dgm:t>
        <a:bodyPr/>
        <a:lstStyle/>
        <a:p>
          <a:r>
            <a:rPr lang="en-US" sz="2000" dirty="0"/>
            <a:t>Weight of any permanent part of a building, including </a:t>
          </a:r>
          <a:r>
            <a:rPr lang="en-US" sz="2000" dirty="0" smtClean="0"/>
            <a:t>weight </a:t>
          </a:r>
          <a:r>
            <a:rPr lang="en-US" sz="2000" dirty="0"/>
            <a:t>of </a:t>
          </a:r>
          <a:r>
            <a:rPr lang="en-US" sz="2000" dirty="0" smtClean="0"/>
            <a:t>building </a:t>
          </a:r>
          <a:r>
            <a:rPr lang="en-US" sz="2000" dirty="0"/>
            <a:t>components</a:t>
          </a:r>
        </a:p>
      </dgm:t>
    </dgm:pt>
    <dgm:pt modelId="{40C22B5B-6294-4BE5-855E-F17EAC53522F}" type="parTrans" cxnId="{AF706F11-8116-4C73-9A02-82FD99D2127B}">
      <dgm:prSet/>
      <dgm:spPr/>
      <dgm:t>
        <a:bodyPr/>
        <a:lstStyle/>
        <a:p>
          <a:endParaRPr lang="en-US"/>
        </a:p>
      </dgm:t>
    </dgm:pt>
    <dgm:pt modelId="{F128F068-4A94-4BC2-A683-65AAF413AF26}" type="sibTrans" cxnId="{AF706F11-8116-4C73-9A02-82FD99D2127B}">
      <dgm:prSet/>
      <dgm:spPr/>
      <dgm:t>
        <a:bodyPr/>
        <a:lstStyle/>
        <a:p>
          <a:endParaRPr lang="en-US"/>
        </a:p>
      </dgm:t>
    </dgm:pt>
    <dgm:pt modelId="{96B3757D-0B7E-4D8C-855C-B524F07C4505}">
      <dgm:prSet phldrT="[Text]" custT="1"/>
      <dgm:spPr/>
      <dgm:t>
        <a:bodyPr/>
        <a:lstStyle/>
        <a:p>
          <a:r>
            <a:rPr lang="en-US" sz="2000" dirty="0" smtClean="0"/>
            <a:t>Usually </a:t>
          </a:r>
          <a:r>
            <a:rPr lang="en-US" sz="2000" dirty="0"/>
            <a:t>remain the same, but they can change</a:t>
          </a:r>
        </a:p>
      </dgm:t>
    </dgm:pt>
    <dgm:pt modelId="{B99E7231-C935-4B25-8B98-30822E1EA68A}" type="parTrans" cxnId="{0B365235-D223-4C00-A6CB-2C4208D12AFA}">
      <dgm:prSet/>
      <dgm:spPr/>
      <dgm:t>
        <a:bodyPr/>
        <a:lstStyle/>
        <a:p>
          <a:endParaRPr lang="en-US"/>
        </a:p>
      </dgm:t>
    </dgm:pt>
    <dgm:pt modelId="{E397B988-6F5A-47FF-9730-AA392540C29C}" type="sibTrans" cxnId="{0B365235-D223-4C00-A6CB-2C4208D12AFA}">
      <dgm:prSet/>
      <dgm:spPr/>
      <dgm:t>
        <a:bodyPr/>
        <a:lstStyle/>
        <a:p>
          <a:endParaRPr lang="en-US"/>
        </a:p>
      </dgm:t>
    </dgm:pt>
    <dgm:pt modelId="{7A7D17B1-0B13-4888-959F-6961A72D5F36}" type="pres">
      <dgm:prSet presAssocID="{2F7F41EF-84C6-47AE-B868-7767451597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BF14AA-5CA4-422C-9D33-3E9F0D473D79}" type="pres">
      <dgm:prSet presAssocID="{7AE311DF-B9FD-4AB4-8797-AF2BE9B9D962}" presName="parentLin" presStyleCnt="0"/>
      <dgm:spPr/>
    </dgm:pt>
    <dgm:pt modelId="{ED5D502D-7648-48FB-8473-5628A9270F32}" type="pres">
      <dgm:prSet presAssocID="{7AE311DF-B9FD-4AB4-8797-AF2BE9B9D962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43F7DE52-6A7B-4E6E-98B0-880B4FA2DBDA}" type="pres">
      <dgm:prSet presAssocID="{7AE311DF-B9FD-4AB4-8797-AF2BE9B9D96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EDCB1-2329-4AB4-BA6A-8F82E0186B30}" type="pres">
      <dgm:prSet presAssocID="{7AE311DF-B9FD-4AB4-8797-AF2BE9B9D962}" presName="negativeSpace" presStyleCnt="0"/>
      <dgm:spPr/>
    </dgm:pt>
    <dgm:pt modelId="{385C3C5D-A828-4753-ADE9-E22513C9189E}" type="pres">
      <dgm:prSet presAssocID="{7AE311DF-B9FD-4AB4-8797-AF2BE9B9D96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706F11-8116-4C73-9A02-82FD99D2127B}" srcId="{7AE311DF-B9FD-4AB4-8797-AF2BE9B9D962}" destId="{BCDE2FA2-F792-4CF4-BA1B-10D6860B0059}" srcOrd="2" destOrd="0" parTransId="{40C22B5B-6294-4BE5-855E-F17EAC53522F}" sibTransId="{F128F068-4A94-4BC2-A683-65AAF413AF26}"/>
    <dgm:cxn modelId="{FF40F5AF-185B-48C9-A6E6-05FA3BDA9A98}" type="presOf" srcId="{9BA534BE-C802-4BDF-AAE8-3EBDD173FD06}" destId="{385C3C5D-A828-4753-ADE9-E22513C9189E}" srcOrd="0" destOrd="1" presId="urn:microsoft.com/office/officeart/2005/8/layout/list1"/>
    <dgm:cxn modelId="{E99A5816-D75D-43E1-A79D-9D69D1210DF7}" type="presOf" srcId="{7AE311DF-B9FD-4AB4-8797-AF2BE9B9D962}" destId="{ED5D502D-7648-48FB-8473-5628A9270F32}" srcOrd="0" destOrd="0" presId="urn:microsoft.com/office/officeart/2005/8/layout/list1"/>
    <dgm:cxn modelId="{0B365235-D223-4C00-A6CB-2C4208D12AFA}" srcId="{7AE311DF-B9FD-4AB4-8797-AF2BE9B9D962}" destId="{96B3757D-0B7E-4D8C-855C-B524F07C4505}" srcOrd="3" destOrd="0" parTransId="{B99E7231-C935-4B25-8B98-30822E1EA68A}" sibTransId="{E397B988-6F5A-47FF-9730-AA392540C29C}"/>
    <dgm:cxn modelId="{81952BC3-A37E-4B0E-9EF0-94A75E9BCF08}" type="presOf" srcId="{C87689F6-5D43-4CBB-AFC9-3B0704FE0C98}" destId="{385C3C5D-A828-4753-ADE9-E22513C9189E}" srcOrd="0" destOrd="0" presId="urn:microsoft.com/office/officeart/2005/8/layout/list1"/>
    <dgm:cxn modelId="{0158594B-40C5-42F7-BE4A-4DC790252EE0}" srcId="{7AE311DF-B9FD-4AB4-8797-AF2BE9B9D962}" destId="{9BA534BE-C802-4BDF-AAE8-3EBDD173FD06}" srcOrd="1" destOrd="0" parTransId="{D0E4CA86-10EC-41C9-BE3D-92EE267B62C2}" sibTransId="{8B1D1166-D274-43E7-A2DD-9D8638F83B8B}"/>
    <dgm:cxn modelId="{A5A7A7F0-3C9D-468F-BAA7-17DCCE11EBE2}" type="presOf" srcId="{96B3757D-0B7E-4D8C-855C-B524F07C4505}" destId="{385C3C5D-A828-4753-ADE9-E22513C9189E}" srcOrd="0" destOrd="3" presId="urn:microsoft.com/office/officeart/2005/8/layout/list1"/>
    <dgm:cxn modelId="{0D486052-1F4B-4596-838D-FF657F5C3ECD}" type="presOf" srcId="{2F7F41EF-84C6-47AE-B868-7767451597A4}" destId="{7A7D17B1-0B13-4888-959F-6961A72D5F36}" srcOrd="0" destOrd="0" presId="urn:microsoft.com/office/officeart/2005/8/layout/list1"/>
    <dgm:cxn modelId="{3B5D5AB8-E733-4C83-8219-C5DD1F631407}" type="presOf" srcId="{7AE311DF-B9FD-4AB4-8797-AF2BE9B9D962}" destId="{43F7DE52-6A7B-4E6E-98B0-880B4FA2DBDA}" srcOrd="1" destOrd="0" presId="urn:microsoft.com/office/officeart/2005/8/layout/list1"/>
    <dgm:cxn modelId="{B80B65CC-90E0-4840-876B-23053677F832}" type="presOf" srcId="{BCDE2FA2-F792-4CF4-BA1B-10D6860B0059}" destId="{385C3C5D-A828-4753-ADE9-E22513C9189E}" srcOrd="0" destOrd="2" presId="urn:microsoft.com/office/officeart/2005/8/layout/list1"/>
    <dgm:cxn modelId="{44414344-26EB-4587-9630-1BBB3EF9D70D}" srcId="{2F7F41EF-84C6-47AE-B868-7767451597A4}" destId="{7AE311DF-B9FD-4AB4-8797-AF2BE9B9D962}" srcOrd="0" destOrd="0" parTransId="{58EFC1F7-A16B-4D4E-995E-D3D08C3A313A}" sibTransId="{C6AE0B43-5538-4E82-A9A1-15BD66B1AE9D}"/>
    <dgm:cxn modelId="{5A7D24CA-42AB-49AD-B45E-D64D1D3AAA03}" srcId="{7AE311DF-B9FD-4AB4-8797-AF2BE9B9D962}" destId="{C87689F6-5D43-4CBB-AFC9-3B0704FE0C98}" srcOrd="0" destOrd="0" parTransId="{63142440-9481-4D2E-AA1B-19291B80EC28}" sibTransId="{2A17094E-2FF6-4AA8-A018-D3B6698EC3CA}"/>
    <dgm:cxn modelId="{5CB6A91A-4C51-4642-B798-10012C09B2E7}" type="presParOf" srcId="{7A7D17B1-0B13-4888-959F-6961A72D5F36}" destId="{1CBF14AA-5CA4-422C-9D33-3E9F0D473D79}" srcOrd="0" destOrd="0" presId="urn:microsoft.com/office/officeart/2005/8/layout/list1"/>
    <dgm:cxn modelId="{2482C0E6-920B-4545-826D-BD2F561D02A7}" type="presParOf" srcId="{1CBF14AA-5CA4-422C-9D33-3E9F0D473D79}" destId="{ED5D502D-7648-48FB-8473-5628A9270F32}" srcOrd="0" destOrd="0" presId="urn:microsoft.com/office/officeart/2005/8/layout/list1"/>
    <dgm:cxn modelId="{A39C6ADC-88EE-4558-A2F8-73D2AFFFFABF}" type="presParOf" srcId="{1CBF14AA-5CA4-422C-9D33-3E9F0D473D79}" destId="{43F7DE52-6A7B-4E6E-98B0-880B4FA2DBDA}" srcOrd="1" destOrd="0" presId="urn:microsoft.com/office/officeart/2005/8/layout/list1"/>
    <dgm:cxn modelId="{F3FAC715-606A-4529-B0F5-1BE7BA47BCEA}" type="presParOf" srcId="{7A7D17B1-0B13-4888-959F-6961A72D5F36}" destId="{BD0EDCB1-2329-4AB4-BA6A-8F82E0186B30}" srcOrd="1" destOrd="0" presId="urn:microsoft.com/office/officeart/2005/8/layout/list1"/>
    <dgm:cxn modelId="{7D2F06B2-C03E-4CC3-8530-5FD57CA109D1}" type="presParOf" srcId="{7A7D17B1-0B13-4888-959F-6961A72D5F36}" destId="{385C3C5D-A828-4753-ADE9-E22513C9189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7F41EF-84C6-47AE-B868-7767451597A4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4F0D8A-8636-466F-8BC0-15458EC4586B}">
      <dgm:prSet phldrT="[Text]"/>
      <dgm:spPr/>
      <dgm:t>
        <a:bodyPr/>
        <a:lstStyle/>
        <a:p>
          <a:r>
            <a:rPr lang="en-US" dirty="0"/>
            <a:t>Live loads</a:t>
          </a:r>
        </a:p>
      </dgm:t>
    </dgm:pt>
    <dgm:pt modelId="{9DF3F6AF-48E8-44A3-9F73-6071DDC30A49}" type="parTrans" cxnId="{9AFF3795-989A-46C8-B570-7E9A1C9C53DC}">
      <dgm:prSet/>
      <dgm:spPr/>
      <dgm:t>
        <a:bodyPr/>
        <a:lstStyle/>
        <a:p>
          <a:endParaRPr lang="en-US"/>
        </a:p>
      </dgm:t>
    </dgm:pt>
    <dgm:pt modelId="{4D15D210-F0C7-4180-8796-822C9F535B24}" type="sibTrans" cxnId="{9AFF3795-989A-46C8-B570-7E9A1C9C53DC}">
      <dgm:prSet/>
      <dgm:spPr/>
      <dgm:t>
        <a:bodyPr/>
        <a:lstStyle/>
        <a:p>
          <a:endParaRPr lang="en-US"/>
        </a:p>
      </dgm:t>
    </dgm:pt>
    <dgm:pt modelId="{505DA409-35D7-4C43-82F6-7143D26C870D}">
      <dgm:prSet phldrT="[Text]"/>
      <dgm:spPr/>
      <dgm:t>
        <a:bodyPr/>
        <a:lstStyle/>
        <a:p>
          <a:r>
            <a:rPr lang="en-US" dirty="0"/>
            <a:t>Any load that is not fixed or permanent like building contents, occupants, snow/rain</a:t>
          </a:r>
        </a:p>
      </dgm:t>
    </dgm:pt>
    <dgm:pt modelId="{7D28A385-A62A-4340-97F9-608D9E0BEA63}" type="parTrans" cxnId="{BE713247-AE49-4156-9887-1908ACA68BCF}">
      <dgm:prSet/>
      <dgm:spPr/>
      <dgm:t>
        <a:bodyPr/>
        <a:lstStyle/>
        <a:p>
          <a:endParaRPr lang="en-US"/>
        </a:p>
      </dgm:t>
    </dgm:pt>
    <dgm:pt modelId="{36CB4453-EEE3-4EFA-AEFE-AD85E067991E}" type="sibTrans" cxnId="{BE713247-AE49-4156-9887-1908ACA68BCF}">
      <dgm:prSet/>
      <dgm:spPr/>
      <dgm:t>
        <a:bodyPr/>
        <a:lstStyle/>
        <a:p>
          <a:endParaRPr lang="en-US"/>
        </a:p>
      </dgm:t>
    </dgm:pt>
    <dgm:pt modelId="{B0A2147E-3DAF-40D5-8217-701D66DDE996}">
      <dgm:prSet phldrT="[Text]"/>
      <dgm:spPr/>
      <dgm:t>
        <a:bodyPr/>
        <a:lstStyle/>
        <a:p>
          <a:r>
            <a:rPr lang="en-US" dirty="0"/>
            <a:t>Usually the actual weight and distribution of contents are not known exactly</a:t>
          </a:r>
        </a:p>
      </dgm:t>
    </dgm:pt>
    <dgm:pt modelId="{D3921270-27EA-4300-BFFB-58E5CEB94BBE}" type="parTrans" cxnId="{04380311-3370-4D88-8762-8F85E6B1DADC}">
      <dgm:prSet/>
      <dgm:spPr/>
      <dgm:t>
        <a:bodyPr/>
        <a:lstStyle/>
        <a:p>
          <a:endParaRPr lang="en-US"/>
        </a:p>
      </dgm:t>
    </dgm:pt>
    <dgm:pt modelId="{942114F2-B8C6-4B6B-94F5-2574AEA62143}" type="sibTrans" cxnId="{04380311-3370-4D88-8762-8F85E6B1DADC}">
      <dgm:prSet/>
      <dgm:spPr/>
      <dgm:t>
        <a:bodyPr/>
        <a:lstStyle/>
        <a:p>
          <a:endParaRPr lang="en-US"/>
        </a:p>
      </dgm:t>
    </dgm:pt>
    <dgm:pt modelId="{C461E3A9-9DA1-4AB2-AC8F-8E096D312ECD}">
      <dgm:prSet phldrT="[Text]"/>
      <dgm:spPr/>
      <dgm:t>
        <a:bodyPr/>
        <a:lstStyle/>
        <a:p>
          <a:r>
            <a:rPr lang="en-US" dirty="0"/>
            <a:t>Vary by occupancy</a:t>
          </a:r>
        </a:p>
      </dgm:t>
    </dgm:pt>
    <dgm:pt modelId="{0C9125FD-8B9D-4157-8837-FCBB833D8D15}" type="parTrans" cxnId="{E3A754D1-74E6-40AB-8679-BB684D0C8202}">
      <dgm:prSet/>
      <dgm:spPr/>
      <dgm:t>
        <a:bodyPr/>
        <a:lstStyle/>
        <a:p>
          <a:endParaRPr lang="en-US"/>
        </a:p>
      </dgm:t>
    </dgm:pt>
    <dgm:pt modelId="{00C5F4DC-2A34-4C0C-9F87-445C10EBD657}" type="sibTrans" cxnId="{E3A754D1-74E6-40AB-8679-BB684D0C8202}">
      <dgm:prSet/>
      <dgm:spPr/>
      <dgm:t>
        <a:bodyPr/>
        <a:lstStyle/>
        <a:p>
          <a:endParaRPr lang="en-US"/>
        </a:p>
      </dgm:t>
    </dgm:pt>
    <dgm:pt modelId="{413CCF99-B581-4AD5-8792-5F8F5209B44D}">
      <dgm:prSet phldrT="[Text]"/>
      <dgm:spPr/>
      <dgm:t>
        <a:bodyPr/>
        <a:lstStyle/>
        <a:p>
          <a:r>
            <a:rPr lang="en-US" dirty="0"/>
            <a:t>Building codes specify minimum live loads to be used in the design process</a:t>
          </a:r>
        </a:p>
      </dgm:t>
    </dgm:pt>
    <dgm:pt modelId="{863ACB16-ED57-450E-94CE-3827B0D96AF1}" type="parTrans" cxnId="{353FED52-A804-4363-A98F-815A3C73F524}">
      <dgm:prSet/>
      <dgm:spPr/>
      <dgm:t>
        <a:bodyPr/>
        <a:lstStyle/>
        <a:p>
          <a:endParaRPr lang="en-US"/>
        </a:p>
      </dgm:t>
    </dgm:pt>
    <dgm:pt modelId="{3B18181B-A580-421D-A533-998394ED4718}" type="sibTrans" cxnId="{353FED52-A804-4363-A98F-815A3C73F524}">
      <dgm:prSet/>
      <dgm:spPr/>
      <dgm:t>
        <a:bodyPr/>
        <a:lstStyle/>
        <a:p>
          <a:endParaRPr lang="en-US"/>
        </a:p>
      </dgm:t>
    </dgm:pt>
    <dgm:pt modelId="{7635601F-0181-49A5-9E4D-DB983B1025E4}" type="pres">
      <dgm:prSet presAssocID="{2F7F41EF-84C6-47AE-B868-7767451597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E72727-2ACC-4DDF-B5CC-4333BA5BCAA0}" type="pres">
      <dgm:prSet presAssocID="{084F0D8A-8636-466F-8BC0-15458EC4586B}" presName="parentLin" presStyleCnt="0"/>
      <dgm:spPr/>
      <dgm:t>
        <a:bodyPr/>
        <a:lstStyle/>
        <a:p>
          <a:endParaRPr lang="en-US"/>
        </a:p>
      </dgm:t>
    </dgm:pt>
    <dgm:pt modelId="{5A63149A-E0D3-4631-9ECE-FD475A43E7C5}" type="pres">
      <dgm:prSet presAssocID="{084F0D8A-8636-466F-8BC0-15458EC4586B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03C7144E-905D-4A60-8D68-71E8035159FD}" type="pres">
      <dgm:prSet presAssocID="{084F0D8A-8636-466F-8BC0-15458EC458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D6447-A001-4867-A050-14FD0A562385}" type="pres">
      <dgm:prSet presAssocID="{084F0D8A-8636-466F-8BC0-15458EC4586B}" presName="negativeSpace" presStyleCnt="0"/>
      <dgm:spPr/>
      <dgm:t>
        <a:bodyPr/>
        <a:lstStyle/>
        <a:p>
          <a:endParaRPr lang="en-US"/>
        </a:p>
      </dgm:t>
    </dgm:pt>
    <dgm:pt modelId="{77DECBD8-A41E-4AE0-B8A8-284619074747}" type="pres">
      <dgm:prSet presAssocID="{084F0D8A-8636-466F-8BC0-15458EC4586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991BE2-A22A-451D-817F-CED80AC09273}" type="presOf" srcId="{C461E3A9-9DA1-4AB2-AC8F-8E096D312ECD}" destId="{77DECBD8-A41E-4AE0-B8A8-284619074747}" srcOrd="0" destOrd="2" presId="urn:microsoft.com/office/officeart/2005/8/layout/list1"/>
    <dgm:cxn modelId="{8A301333-774A-4CD1-AB86-5C5784AA377E}" type="presOf" srcId="{B0A2147E-3DAF-40D5-8217-701D66DDE996}" destId="{77DECBD8-A41E-4AE0-B8A8-284619074747}" srcOrd="0" destOrd="1" presId="urn:microsoft.com/office/officeart/2005/8/layout/list1"/>
    <dgm:cxn modelId="{E3A754D1-74E6-40AB-8679-BB684D0C8202}" srcId="{084F0D8A-8636-466F-8BC0-15458EC4586B}" destId="{C461E3A9-9DA1-4AB2-AC8F-8E096D312ECD}" srcOrd="2" destOrd="0" parTransId="{0C9125FD-8B9D-4157-8837-FCBB833D8D15}" sibTransId="{00C5F4DC-2A34-4C0C-9F87-445C10EBD657}"/>
    <dgm:cxn modelId="{D5E61595-0BDB-4607-829D-3FF65D188D8B}" type="presOf" srcId="{084F0D8A-8636-466F-8BC0-15458EC4586B}" destId="{5A63149A-E0D3-4631-9ECE-FD475A43E7C5}" srcOrd="0" destOrd="0" presId="urn:microsoft.com/office/officeart/2005/8/layout/list1"/>
    <dgm:cxn modelId="{BE713247-AE49-4156-9887-1908ACA68BCF}" srcId="{084F0D8A-8636-466F-8BC0-15458EC4586B}" destId="{505DA409-35D7-4C43-82F6-7143D26C870D}" srcOrd="0" destOrd="0" parTransId="{7D28A385-A62A-4340-97F9-608D9E0BEA63}" sibTransId="{36CB4453-EEE3-4EFA-AEFE-AD85E067991E}"/>
    <dgm:cxn modelId="{04380311-3370-4D88-8762-8F85E6B1DADC}" srcId="{084F0D8A-8636-466F-8BC0-15458EC4586B}" destId="{B0A2147E-3DAF-40D5-8217-701D66DDE996}" srcOrd="1" destOrd="0" parTransId="{D3921270-27EA-4300-BFFB-58E5CEB94BBE}" sibTransId="{942114F2-B8C6-4B6B-94F5-2574AEA62143}"/>
    <dgm:cxn modelId="{53DA6091-F239-4720-B3AB-13F84A9D0669}" type="presOf" srcId="{505DA409-35D7-4C43-82F6-7143D26C870D}" destId="{77DECBD8-A41E-4AE0-B8A8-284619074747}" srcOrd="0" destOrd="0" presId="urn:microsoft.com/office/officeart/2005/8/layout/list1"/>
    <dgm:cxn modelId="{DE8B40B3-4963-42AE-9612-98CAFB09C2F1}" type="presOf" srcId="{2F7F41EF-84C6-47AE-B868-7767451597A4}" destId="{7635601F-0181-49A5-9E4D-DB983B1025E4}" srcOrd="0" destOrd="0" presId="urn:microsoft.com/office/officeart/2005/8/layout/list1"/>
    <dgm:cxn modelId="{353FED52-A804-4363-A98F-815A3C73F524}" srcId="{084F0D8A-8636-466F-8BC0-15458EC4586B}" destId="{413CCF99-B581-4AD5-8792-5F8F5209B44D}" srcOrd="3" destOrd="0" parTransId="{863ACB16-ED57-450E-94CE-3827B0D96AF1}" sibTransId="{3B18181B-A580-421D-A533-998394ED4718}"/>
    <dgm:cxn modelId="{E387E057-03FC-4806-A473-A125525D1116}" type="presOf" srcId="{413CCF99-B581-4AD5-8792-5F8F5209B44D}" destId="{77DECBD8-A41E-4AE0-B8A8-284619074747}" srcOrd="0" destOrd="3" presId="urn:microsoft.com/office/officeart/2005/8/layout/list1"/>
    <dgm:cxn modelId="{A965728E-C15B-4477-975A-09F0A855DF7D}" type="presOf" srcId="{084F0D8A-8636-466F-8BC0-15458EC4586B}" destId="{03C7144E-905D-4A60-8D68-71E8035159FD}" srcOrd="1" destOrd="0" presId="urn:microsoft.com/office/officeart/2005/8/layout/list1"/>
    <dgm:cxn modelId="{9AFF3795-989A-46C8-B570-7E9A1C9C53DC}" srcId="{2F7F41EF-84C6-47AE-B868-7767451597A4}" destId="{084F0D8A-8636-466F-8BC0-15458EC4586B}" srcOrd="0" destOrd="0" parTransId="{9DF3F6AF-48E8-44A3-9F73-6071DDC30A49}" sibTransId="{4D15D210-F0C7-4180-8796-822C9F535B24}"/>
    <dgm:cxn modelId="{61E515DD-8464-4DAC-AD43-6AB95C6A45BB}" type="presParOf" srcId="{7635601F-0181-49A5-9E4D-DB983B1025E4}" destId="{8FE72727-2ACC-4DDF-B5CC-4333BA5BCAA0}" srcOrd="0" destOrd="0" presId="urn:microsoft.com/office/officeart/2005/8/layout/list1"/>
    <dgm:cxn modelId="{5EEAD85D-5509-408A-BD4F-51686676FA89}" type="presParOf" srcId="{8FE72727-2ACC-4DDF-B5CC-4333BA5BCAA0}" destId="{5A63149A-E0D3-4631-9ECE-FD475A43E7C5}" srcOrd="0" destOrd="0" presId="urn:microsoft.com/office/officeart/2005/8/layout/list1"/>
    <dgm:cxn modelId="{F8898F2B-E4EC-42F0-9FD0-8AEEA0D9C5DB}" type="presParOf" srcId="{8FE72727-2ACC-4DDF-B5CC-4333BA5BCAA0}" destId="{03C7144E-905D-4A60-8D68-71E8035159FD}" srcOrd="1" destOrd="0" presId="urn:microsoft.com/office/officeart/2005/8/layout/list1"/>
    <dgm:cxn modelId="{FEE81495-6A2F-4070-B5F3-17DCFBA961C9}" type="presParOf" srcId="{7635601F-0181-49A5-9E4D-DB983B1025E4}" destId="{42BD6447-A001-4867-A050-14FD0A562385}" srcOrd="1" destOrd="0" presId="urn:microsoft.com/office/officeart/2005/8/layout/list1"/>
    <dgm:cxn modelId="{990535B6-D2AD-4864-A0ED-E6E0DB975AEC}" type="presParOf" srcId="{7635601F-0181-49A5-9E4D-DB983B1025E4}" destId="{77DECBD8-A41E-4AE0-B8A8-28461907474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F7F41EF-84C6-47AE-B868-7767451597A4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AE311DF-B9FD-4AB4-8797-AF2BE9B9D962}">
      <dgm:prSet phldrT="[Text]" custT="1"/>
      <dgm:spPr/>
      <dgm:t>
        <a:bodyPr/>
        <a:lstStyle/>
        <a:p>
          <a:r>
            <a:rPr lang="en-US" sz="2400" dirty="0"/>
            <a:t>A concentrated load is one that is applied at one point or over a small area</a:t>
          </a:r>
        </a:p>
      </dgm:t>
    </dgm:pt>
    <dgm:pt modelId="{58EFC1F7-A16B-4D4E-995E-D3D08C3A313A}" type="parTrans" cxnId="{44414344-26EB-4587-9630-1BBB3EF9D70D}">
      <dgm:prSet/>
      <dgm:spPr/>
      <dgm:t>
        <a:bodyPr/>
        <a:lstStyle/>
        <a:p>
          <a:endParaRPr lang="en-US"/>
        </a:p>
      </dgm:t>
    </dgm:pt>
    <dgm:pt modelId="{C6AE0B43-5538-4E82-A9A1-15BD66B1AE9D}" type="sibTrans" cxnId="{44414344-26EB-4587-9630-1BBB3EF9D70D}">
      <dgm:prSet/>
      <dgm:spPr/>
      <dgm:t>
        <a:bodyPr/>
        <a:lstStyle/>
        <a:p>
          <a:endParaRPr lang="en-US"/>
        </a:p>
      </dgm:t>
    </dgm:pt>
    <dgm:pt modelId="{6FD049D9-4AB4-48D8-8EE9-373F22DBC792}">
      <dgm:prSet phldrT="[Text]" custT="1"/>
      <dgm:spPr/>
      <dgm:t>
        <a:bodyPr/>
        <a:lstStyle/>
        <a:p>
          <a:r>
            <a:rPr lang="en-US" sz="2400" dirty="0"/>
            <a:t>Produce high localized forces and non-uniform loads in the supporting structural members</a:t>
          </a:r>
        </a:p>
      </dgm:t>
    </dgm:pt>
    <dgm:pt modelId="{D1641A5B-7657-4F08-AB0D-783119975699}" type="parTrans" cxnId="{61B5ED82-A1E3-4763-9222-2524905AE024}">
      <dgm:prSet/>
      <dgm:spPr/>
      <dgm:t>
        <a:bodyPr/>
        <a:lstStyle/>
        <a:p>
          <a:endParaRPr lang="en-US"/>
        </a:p>
      </dgm:t>
    </dgm:pt>
    <dgm:pt modelId="{05049B28-C0B5-4CD5-9F1F-15DC121837FB}" type="sibTrans" cxnId="{61B5ED82-A1E3-4763-9222-2524905AE024}">
      <dgm:prSet/>
      <dgm:spPr/>
      <dgm:t>
        <a:bodyPr/>
        <a:lstStyle/>
        <a:p>
          <a:endParaRPr lang="en-US"/>
        </a:p>
      </dgm:t>
    </dgm:pt>
    <dgm:pt modelId="{4C43075A-4D21-4088-94CD-9C51C7871195}">
      <dgm:prSet phldrT="[Text]" custT="1"/>
      <dgm:spPr>
        <a:solidFill>
          <a:srgbClr val="6666CF"/>
        </a:solidFill>
      </dgm:spPr>
      <dgm:t>
        <a:bodyPr/>
        <a:lstStyle/>
        <a:p>
          <a:r>
            <a:rPr lang="en-US" sz="2400" b="0" dirty="0"/>
            <a:t>Building codes require that a specified minimum concentrated load be used in the structural analysis when it creates greater load effects than the uniform load</a:t>
          </a:r>
        </a:p>
      </dgm:t>
    </dgm:pt>
    <dgm:pt modelId="{D7E5D7FA-F6E8-41DA-AE3A-9C30B68108BC}" type="parTrans" cxnId="{F2C7B51D-9F51-42FF-9ECE-88E2F9CA7601}">
      <dgm:prSet/>
      <dgm:spPr/>
      <dgm:t>
        <a:bodyPr/>
        <a:lstStyle/>
        <a:p>
          <a:endParaRPr lang="en-US"/>
        </a:p>
      </dgm:t>
    </dgm:pt>
    <dgm:pt modelId="{F103DE7D-72E1-4867-8F08-A4B86C90E9D9}" type="sibTrans" cxnId="{F2C7B51D-9F51-42FF-9ECE-88E2F9CA7601}">
      <dgm:prSet/>
      <dgm:spPr/>
      <dgm:t>
        <a:bodyPr/>
        <a:lstStyle/>
        <a:p>
          <a:endParaRPr lang="en-US"/>
        </a:p>
      </dgm:t>
    </dgm:pt>
    <dgm:pt modelId="{E4C08D45-F655-48E1-B1EC-D60F4DD890FF}" type="pres">
      <dgm:prSet presAssocID="{2F7F41EF-84C6-47AE-B868-7767451597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61A5AD-3274-4218-A6E9-2826CD4662CB}" type="pres">
      <dgm:prSet presAssocID="{7AE311DF-B9FD-4AB4-8797-AF2BE9B9D962}" presName="parentText" presStyleLbl="node1" presStyleIdx="0" presStyleCnt="3" custScaleY="1113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0E604-70A4-47BB-B2A1-3591F5558112}" type="pres">
      <dgm:prSet presAssocID="{C6AE0B43-5538-4E82-A9A1-15BD66B1AE9D}" presName="spacer" presStyleCnt="0"/>
      <dgm:spPr/>
    </dgm:pt>
    <dgm:pt modelId="{A1E24F24-A8FD-40E7-A7DD-E72905D22E46}" type="pres">
      <dgm:prSet presAssocID="{6FD049D9-4AB4-48D8-8EE9-373F22DBC79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88477-330F-488E-9606-CB45BB35D246}" type="pres">
      <dgm:prSet presAssocID="{05049B28-C0B5-4CD5-9F1F-15DC121837FB}" presName="spacer" presStyleCnt="0"/>
      <dgm:spPr/>
    </dgm:pt>
    <dgm:pt modelId="{59D8FBE4-775F-4AB2-A9D9-184CCA82DFC0}" type="pres">
      <dgm:prSet presAssocID="{4C43075A-4D21-4088-94CD-9C51C787119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2FADEE-82F3-411B-A83D-CEF37D287C65}" type="presOf" srcId="{6FD049D9-4AB4-48D8-8EE9-373F22DBC792}" destId="{A1E24F24-A8FD-40E7-A7DD-E72905D22E46}" srcOrd="0" destOrd="0" presId="urn:microsoft.com/office/officeart/2005/8/layout/vList2"/>
    <dgm:cxn modelId="{F2C7B51D-9F51-42FF-9ECE-88E2F9CA7601}" srcId="{2F7F41EF-84C6-47AE-B868-7767451597A4}" destId="{4C43075A-4D21-4088-94CD-9C51C7871195}" srcOrd="2" destOrd="0" parTransId="{D7E5D7FA-F6E8-41DA-AE3A-9C30B68108BC}" sibTransId="{F103DE7D-72E1-4867-8F08-A4B86C90E9D9}"/>
    <dgm:cxn modelId="{5E5113C9-F696-4411-A294-883798009CB0}" type="presOf" srcId="{7AE311DF-B9FD-4AB4-8797-AF2BE9B9D962}" destId="{D661A5AD-3274-4218-A6E9-2826CD4662CB}" srcOrd="0" destOrd="0" presId="urn:microsoft.com/office/officeart/2005/8/layout/vList2"/>
    <dgm:cxn modelId="{6E4DE5FA-2E2F-4E1C-9A86-64A1DA229ACE}" type="presOf" srcId="{2F7F41EF-84C6-47AE-B868-7767451597A4}" destId="{E4C08D45-F655-48E1-B1EC-D60F4DD890FF}" srcOrd="0" destOrd="0" presId="urn:microsoft.com/office/officeart/2005/8/layout/vList2"/>
    <dgm:cxn modelId="{61B5ED82-A1E3-4763-9222-2524905AE024}" srcId="{2F7F41EF-84C6-47AE-B868-7767451597A4}" destId="{6FD049D9-4AB4-48D8-8EE9-373F22DBC792}" srcOrd="1" destOrd="0" parTransId="{D1641A5B-7657-4F08-AB0D-783119975699}" sibTransId="{05049B28-C0B5-4CD5-9F1F-15DC121837FB}"/>
    <dgm:cxn modelId="{44414344-26EB-4587-9630-1BBB3EF9D70D}" srcId="{2F7F41EF-84C6-47AE-B868-7767451597A4}" destId="{7AE311DF-B9FD-4AB4-8797-AF2BE9B9D962}" srcOrd="0" destOrd="0" parTransId="{58EFC1F7-A16B-4D4E-995E-D3D08C3A313A}" sibTransId="{C6AE0B43-5538-4E82-A9A1-15BD66B1AE9D}"/>
    <dgm:cxn modelId="{BB051401-4B9B-423B-AA02-25073193BBFA}" type="presOf" srcId="{4C43075A-4D21-4088-94CD-9C51C7871195}" destId="{59D8FBE4-775F-4AB2-A9D9-184CCA82DFC0}" srcOrd="0" destOrd="0" presId="urn:microsoft.com/office/officeart/2005/8/layout/vList2"/>
    <dgm:cxn modelId="{5AEFB5C2-8C11-49FD-AC3A-65A3E21B2528}" type="presParOf" srcId="{E4C08D45-F655-48E1-B1EC-D60F4DD890FF}" destId="{D661A5AD-3274-4218-A6E9-2826CD4662CB}" srcOrd="0" destOrd="0" presId="urn:microsoft.com/office/officeart/2005/8/layout/vList2"/>
    <dgm:cxn modelId="{E2508048-1E83-4366-BDEA-3DDE8CE69F6F}" type="presParOf" srcId="{E4C08D45-F655-48E1-B1EC-D60F4DD890FF}" destId="{53A0E604-70A4-47BB-B2A1-3591F5558112}" srcOrd="1" destOrd="0" presId="urn:microsoft.com/office/officeart/2005/8/layout/vList2"/>
    <dgm:cxn modelId="{9B4BDCCE-8DAE-4FA5-B327-C4D378FD50F4}" type="presParOf" srcId="{E4C08D45-F655-48E1-B1EC-D60F4DD890FF}" destId="{A1E24F24-A8FD-40E7-A7DD-E72905D22E46}" srcOrd="2" destOrd="0" presId="urn:microsoft.com/office/officeart/2005/8/layout/vList2"/>
    <dgm:cxn modelId="{1CE8A985-7D78-4042-A06E-18FD45285815}" type="presParOf" srcId="{E4C08D45-F655-48E1-B1EC-D60F4DD890FF}" destId="{54988477-330F-488E-9606-CB45BB35D246}" srcOrd="3" destOrd="0" presId="urn:microsoft.com/office/officeart/2005/8/layout/vList2"/>
    <dgm:cxn modelId="{3304C6FC-DEC0-478F-9FF2-C1AB020B12D7}" type="presParOf" srcId="{E4C08D45-F655-48E1-B1EC-D60F4DD890FF}" destId="{59D8FBE4-775F-4AB2-A9D9-184CCA82DFC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E5450D-D1AF-4C61-99B8-0426D43FF5D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1B6F4B9-BB3C-42DC-9CE1-8C12AB8B0018}">
      <dgm:prSet phldrT="[Text]" custT="1"/>
      <dgm:spPr/>
      <dgm:t>
        <a:bodyPr/>
        <a:lstStyle/>
        <a:p>
          <a:r>
            <a:rPr lang="en-US" sz="2000" dirty="0"/>
            <a:t>Fabric has long been used for tents or other temporary shelters</a:t>
          </a:r>
        </a:p>
      </dgm:t>
    </dgm:pt>
    <dgm:pt modelId="{3990B869-6FD5-42F7-9CCD-A2FA78C4DE65}" type="parTrans" cxnId="{D1529444-0C40-452B-8DA7-6C18FA5B93D5}">
      <dgm:prSet/>
      <dgm:spPr/>
      <dgm:t>
        <a:bodyPr/>
        <a:lstStyle/>
        <a:p>
          <a:endParaRPr lang="en-US"/>
        </a:p>
      </dgm:t>
    </dgm:pt>
    <dgm:pt modelId="{B4E077F8-5BFE-467B-9CAA-50EAC4D0C73B}" type="sibTrans" cxnId="{D1529444-0C40-452B-8DA7-6C18FA5B93D5}">
      <dgm:prSet/>
      <dgm:spPr/>
      <dgm:t>
        <a:bodyPr/>
        <a:lstStyle/>
        <a:p>
          <a:endParaRPr lang="en-US"/>
        </a:p>
      </dgm:t>
    </dgm:pt>
    <dgm:pt modelId="{CD672BE3-E1EC-497B-AE38-B3B07493CB27}">
      <dgm:prSet phldrT="[Text]" custT="1"/>
      <dgm:spPr/>
      <dgm:t>
        <a:bodyPr/>
        <a:lstStyle/>
        <a:p>
          <a:r>
            <a:rPr lang="en-US" sz="2000" dirty="0"/>
            <a:t>Newer fabrics can be used as part of </a:t>
          </a:r>
          <a:r>
            <a:rPr lang="en-US" sz="2000" dirty="0" smtClean="0"/>
            <a:t>walls </a:t>
          </a:r>
          <a:r>
            <a:rPr lang="en-US" sz="2000" dirty="0"/>
            <a:t>and roofs of permanent structures</a:t>
          </a:r>
        </a:p>
      </dgm:t>
    </dgm:pt>
    <dgm:pt modelId="{48C85970-293D-4991-B299-394B7C24C412}" type="parTrans" cxnId="{1E9EBC5D-ED68-47DF-908F-8A686EFE8F03}">
      <dgm:prSet/>
      <dgm:spPr/>
      <dgm:t>
        <a:bodyPr/>
        <a:lstStyle/>
        <a:p>
          <a:endParaRPr lang="en-US"/>
        </a:p>
      </dgm:t>
    </dgm:pt>
    <dgm:pt modelId="{A7BE6A53-F08F-41C6-82A5-528A957632FE}" type="sibTrans" cxnId="{1E9EBC5D-ED68-47DF-908F-8A686EFE8F03}">
      <dgm:prSet/>
      <dgm:spPr/>
      <dgm:t>
        <a:bodyPr/>
        <a:lstStyle/>
        <a:p>
          <a:endParaRPr lang="en-US"/>
        </a:p>
      </dgm:t>
    </dgm:pt>
    <dgm:pt modelId="{0BFD1BDA-5765-4B68-A0DC-61B2C6BF74A4}">
      <dgm:prSet phldrT="[Text]" custT="1"/>
      <dgm:spPr/>
      <dgm:t>
        <a:bodyPr/>
        <a:lstStyle/>
        <a:p>
          <a:r>
            <a:rPr lang="en-US" sz="2000" dirty="0"/>
            <a:t>Consist primarily of an enclosing, waterproof surface</a:t>
          </a:r>
        </a:p>
      </dgm:t>
    </dgm:pt>
    <dgm:pt modelId="{4CABB033-7E06-4A60-A019-B2AD037EA902}" type="parTrans" cxnId="{CFD14263-4CF8-4DD8-B3ED-DB0768965817}">
      <dgm:prSet/>
      <dgm:spPr/>
      <dgm:t>
        <a:bodyPr/>
        <a:lstStyle/>
        <a:p>
          <a:endParaRPr lang="en-US"/>
        </a:p>
      </dgm:t>
    </dgm:pt>
    <dgm:pt modelId="{78864B03-42C2-4281-A97B-98D85411EC99}" type="sibTrans" cxnId="{CFD14263-4CF8-4DD8-B3ED-DB0768965817}">
      <dgm:prSet/>
      <dgm:spPr/>
      <dgm:t>
        <a:bodyPr/>
        <a:lstStyle/>
        <a:p>
          <a:endParaRPr lang="en-US"/>
        </a:p>
      </dgm:t>
    </dgm:pt>
    <dgm:pt modelId="{3F96EE86-09B0-4850-8E4E-97AB17BDC4B7}">
      <dgm:prSet phldrT="[Text]" custT="1"/>
      <dgm:spPr/>
      <dgm:t>
        <a:bodyPr/>
        <a:lstStyle/>
        <a:p>
          <a:r>
            <a:rPr lang="en-US" sz="2000" dirty="0"/>
            <a:t>Stresses resulting from </a:t>
          </a:r>
          <a:r>
            <a:rPr lang="en-US" sz="2000" dirty="0" smtClean="0"/>
            <a:t>applied </a:t>
          </a:r>
          <a:r>
            <a:rPr lang="en-US" sz="2000" dirty="0"/>
            <a:t>loads occur within </a:t>
          </a:r>
          <a:r>
            <a:rPr lang="en-US" sz="2000" dirty="0" smtClean="0"/>
            <a:t>surface </a:t>
          </a:r>
          <a:r>
            <a:rPr lang="en-US" sz="2000" dirty="0"/>
            <a:t>bearing wall structures</a:t>
          </a:r>
        </a:p>
      </dgm:t>
    </dgm:pt>
    <dgm:pt modelId="{FED75547-1528-4E86-84F1-72F04072133E}" type="parTrans" cxnId="{4352FACD-7FE2-45EC-89CE-E5B6BBDA2AEB}">
      <dgm:prSet/>
      <dgm:spPr/>
      <dgm:t>
        <a:bodyPr/>
        <a:lstStyle/>
        <a:p>
          <a:endParaRPr lang="en-US"/>
        </a:p>
      </dgm:t>
    </dgm:pt>
    <dgm:pt modelId="{2B23BBC9-8976-4AF1-A498-8BCF1904EC81}" type="sibTrans" cxnId="{4352FACD-7FE2-45EC-89CE-E5B6BBDA2AEB}">
      <dgm:prSet/>
      <dgm:spPr/>
      <dgm:t>
        <a:bodyPr/>
        <a:lstStyle/>
        <a:p>
          <a:endParaRPr lang="en-US"/>
        </a:p>
      </dgm:t>
    </dgm:pt>
    <dgm:pt modelId="{E58396B2-C05A-4FAC-877F-A4F24BDFAEA4}" type="pres">
      <dgm:prSet presAssocID="{7DE5450D-D1AF-4C61-99B8-0426D43FF5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D61F3-41C1-4D86-BB9E-9947F98774C6}" type="pres">
      <dgm:prSet presAssocID="{81B6F4B9-BB3C-42DC-9CE1-8C12AB8B0018}" presName="parentText" presStyleLbl="node1" presStyleIdx="0" presStyleCnt="4" custLinFactY="-59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0F78A-3AE8-4FB2-AEA4-26094B8FC81D}" type="pres">
      <dgm:prSet presAssocID="{B4E077F8-5BFE-467B-9CAA-50EAC4D0C73B}" presName="spacer" presStyleCnt="0"/>
      <dgm:spPr/>
    </dgm:pt>
    <dgm:pt modelId="{FC35F2AC-47E0-4EB3-92D4-DDDACCEA56AD}" type="pres">
      <dgm:prSet presAssocID="{CD672BE3-E1EC-497B-AE38-B3B07493CB2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58B93-EB7E-40E2-862D-ABA0774E6C65}" type="pres">
      <dgm:prSet presAssocID="{A7BE6A53-F08F-41C6-82A5-528A957632FE}" presName="spacer" presStyleCnt="0"/>
      <dgm:spPr/>
    </dgm:pt>
    <dgm:pt modelId="{570A8507-4556-48F8-A53C-591670430E68}" type="pres">
      <dgm:prSet presAssocID="{0BFD1BDA-5765-4B68-A0DC-61B2C6BF74A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F31E2-2E2E-482B-A602-452F1CB426AB}" type="pres">
      <dgm:prSet presAssocID="{78864B03-42C2-4281-A97B-98D85411EC99}" presName="spacer" presStyleCnt="0"/>
      <dgm:spPr/>
    </dgm:pt>
    <dgm:pt modelId="{39F134C2-B311-4AC9-B086-788476053C66}" type="pres">
      <dgm:prSet presAssocID="{3F96EE86-09B0-4850-8E4E-97AB17BDC4B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446393-31A7-4454-865A-95E2BA58FD51}" type="presOf" srcId="{81B6F4B9-BB3C-42DC-9CE1-8C12AB8B0018}" destId="{05CD61F3-41C1-4D86-BB9E-9947F98774C6}" srcOrd="0" destOrd="0" presId="urn:microsoft.com/office/officeart/2005/8/layout/vList2"/>
    <dgm:cxn modelId="{CFD14263-4CF8-4DD8-B3ED-DB0768965817}" srcId="{7DE5450D-D1AF-4C61-99B8-0426D43FF5DD}" destId="{0BFD1BDA-5765-4B68-A0DC-61B2C6BF74A4}" srcOrd="2" destOrd="0" parTransId="{4CABB033-7E06-4A60-A019-B2AD037EA902}" sibTransId="{78864B03-42C2-4281-A97B-98D85411EC99}"/>
    <dgm:cxn modelId="{D1F1C8D9-6F5A-4077-93E6-96675B9A0D71}" type="presOf" srcId="{3F96EE86-09B0-4850-8E4E-97AB17BDC4B7}" destId="{39F134C2-B311-4AC9-B086-788476053C66}" srcOrd="0" destOrd="0" presId="urn:microsoft.com/office/officeart/2005/8/layout/vList2"/>
    <dgm:cxn modelId="{4352FACD-7FE2-45EC-89CE-E5B6BBDA2AEB}" srcId="{7DE5450D-D1AF-4C61-99B8-0426D43FF5DD}" destId="{3F96EE86-09B0-4850-8E4E-97AB17BDC4B7}" srcOrd="3" destOrd="0" parTransId="{FED75547-1528-4E86-84F1-72F04072133E}" sibTransId="{2B23BBC9-8976-4AF1-A498-8BCF1904EC81}"/>
    <dgm:cxn modelId="{712426F8-B5A6-4CBB-B6A2-D90B6401056A}" type="presOf" srcId="{7DE5450D-D1AF-4C61-99B8-0426D43FF5DD}" destId="{E58396B2-C05A-4FAC-877F-A4F24BDFAEA4}" srcOrd="0" destOrd="0" presId="urn:microsoft.com/office/officeart/2005/8/layout/vList2"/>
    <dgm:cxn modelId="{D1529444-0C40-452B-8DA7-6C18FA5B93D5}" srcId="{7DE5450D-D1AF-4C61-99B8-0426D43FF5DD}" destId="{81B6F4B9-BB3C-42DC-9CE1-8C12AB8B0018}" srcOrd="0" destOrd="0" parTransId="{3990B869-6FD5-42F7-9CCD-A2FA78C4DE65}" sibTransId="{B4E077F8-5BFE-467B-9CAA-50EAC4D0C73B}"/>
    <dgm:cxn modelId="{1E9EBC5D-ED68-47DF-908F-8A686EFE8F03}" srcId="{7DE5450D-D1AF-4C61-99B8-0426D43FF5DD}" destId="{CD672BE3-E1EC-497B-AE38-B3B07493CB27}" srcOrd="1" destOrd="0" parTransId="{48C85970-293D-4991-B299-394B7C24C412}" sibTransId="{A7BE6A53-F08F-41C6-82A5-528A957632FE}"/>
    <dgm:cxn modelId="{D36089BE-2952-4AB6-9CB8-946AF59F97D3}" type="presOf" srcId="{0BFD1BDA-5765-4B68-A0DC-61B2C6BF74A4}" destId="{570A8507-4556-48F8-A53C-591670430E68}" srcOrd="0" destOrd="0" presId="urn:microsoft.com/office/officeart/2005/8/layout/vList2"/>
    <dgm:cxn modelId="{68B1AFFD-9F8F-4D75-993B-F50826BADD94}" type="presOf" srcId="{CD672BE3-E1EC-497B-AE38-B3B07493CB27}" destId="{FC35F2AC-47E0-4EB3-92D4-DDDACCEA56AD}" srcOrd="0" destOrd="0" presId="urn:microsoft.com/office/officeart/2005/8/layout/vList2"/>
    <dgm:cxn modelId="{55C78AE2-EBBD-43F5-9634-6B39C68CAFDB}" type="presParOf" srcId="{E58396B2-C05A-4FAC-877F-A4F24BDFAEA4}" destId="{05CD61F3-41C1-4D86-BB9E-9947F98774C6}" srcOrd="0" destOrd="0" presId="urn:microsoft.com/office/officeart/2005/8/layout/vList2"/>
    <dgm:cxn modelId="{11AF5B0A-EC62-4242-A65D-E6D13B67F048}" type="presParOf" srcId="{E58396B2-C05A-4FAC-877F-A4F24BDFAEA4}" destId="{5440F78A-3AE8-4FB2-AEA4-26094B8FC81D}" srcOrd="1" destOrd="0" presId="urn:microsoft.com/office/officeart/2005/8/layout/vList2"/>
    <dgm:cxn modelId="{5848CF4D-EE9A-4CF5-8D01-8A076F4AF4BA}" type="presParOf" srcId="{E58396B2-C05A-4FAC-877F-A4F24BDFAEA4}" destId="{FC35F2AC-47E0-4EB3-92D4-DDDACCEA56AD}" srcOrd="2" destOrd="0" presId="urn:microsoft.com/office/officeart/2005/8/layout/vList2"/>
    <dgm:cxn modelId="{F0382BC8-CC08-42EA-B982-C89FDA6BC66E}" type="presParOf" srcId="{E58396B2-C05A-4FAC-877F-A4F24BDFAEA4}" destId="{8E158B93-EB7E-40E2-862D-ABA0774E6C65}" srcOrd="3" destOrd="0" presId="urn:microsoft.com/office/officeart/2005/8/layout/vList2"/>
    <dgm:cxn modelId="{802EAF5D-DCC5-4891-91C5-74DC858317D8}" type="presParOf" srcId="{E58396B2-C05A-4FAC-877F-A4F24BDFAEA4}" destId="{570A8507-4556-48F8-A53C-591670430E68}" srcOrd="4" destOrd="0" presId="urn:microsoft.com/office/officeart/2005/8/layout/vList2"/>
    <dgm:cxn modelId="{59C91451-A2D0-4123-A907-F01F81315B8A}" type="presParOf" srcId="{E58396B2-C05A-4FAC-877F-A4F24BDFAEA4}" destId="{BA3F31E2-2E2E-482B-A602-452F1CB426AB}" srcOrd="5" destOrd="0" presId="urn:microsoft.com/office/officeart/2005/8/layout/vList2"/>
    <dgm:cxn modelId="{225D762B-A3B5-429B-B2D7-CBB42CC858F4}" type="presParOf" srcId="{E58396B2-C05A-4FAC-877F-A4F24BDFAEA4}" destId="{39F134C2-B311-4AC9-B086-788476053C6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DE5450D-D1AF-4C61-99B8-0426D43FF5D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1B6F4B9-BB3C-42DC-9CE1-8C12AB8B0018}">
      <dgm:prSet phldrT="[Text]"/>
      <dgm:spPr/>
      <dgm:t>
        <a:bodyPr/>
        <a:lstStyle/>
        <a:p>
          <a:r>
            <a:rPr lang="en-US" dirty="0"/>
            <a:t>Air-supported structures are supported by the pressurization of the entire surface inside</a:t>
          </a:r>
        </a:p>
      </dgm:t>
    </dgm:pt>
    <dgm:pt modelId="{3990B869-6FD5-42F7-9CCD-A2FA78C4DE65}" type="parTrans" cxnId="{D1529444-0C40-452B-8DA7-6C18FA5B93D5}">
      <dgm:prSet/>
      <dgm:spPr/>
      <dgm:t>
        <a:bodyPr/>
        <a:lstStyle/>
        <a:p>
          <a:endParaRPr lang="en-US"/>
        </a:p>
      </dgm:t>
    </dgm:pt>
    <dgm:pt modelId="{B4E077F8-5BFE-467B-9CAA-50EAC4D0C73B}" type="sibTrans" cxnId="{D1529444-0C40-452B-8DA7-6C18FA5B93D5}">
      <dgm:prSet/>
      <dgm:spPr/>
      <dgm:t>
        <a:bodyPr/>
        <a:lstStyle/>
        <a:p>
          <a:endParaRPr lang="en-US"/>
        </a:p>
      </dgm:t>
    </dgm:pt>
    <dgm:pt modelId="{310C7B01-2961-42F2-BB99-A6A844BBF9B3}">
      <dgm:prSet phldrT="[Text]"/>
      <dgm:spPr/>
      <dgm:t>
        <a:bodyPr/>
        <a:lstStyle/>
        <a:p>
          <a:r>
            <a:rPr lang="en-US" dirty="0"/>
            <a:t>Building codes typically address membrane structures with a life of 180 days or more</a:t>
          </a:r>
        </a:p>
      </dgm:t>
    </dgm:pt>
    <dgm:pt modelId="{5C974CBB-7425-42A1-8E7D-FEB712FAC66A}" type="parTrans" cxnId="{A82CD94A-3338-442F-A2C0-A80233A629E6}">
      <dgm:prSet/>
      <dgm:spPr/>
      <dgm:t>
        <a:bodyPr/>
        <a:lstStyle/>
        <a:p>
          <a:endParaRPr lang="en-US"/>
        </a:p>
      </dgm:t>
    </dgm:pt>
    <dgm:pt modelId="{0246DCFB-419E-4AD3-B7D3-015918B4E42E}" type="sibTrans" cxnId="{A82CD94A-3338-442F-A2C0-A80233A629E6}">
      <dgm:prSet/>
      <dgm:spPr/>
      <dgm:t>
        <a:bodyPr/>
        <a:lstStyle/>
        <a:p>
          <a:endParaRPr lang="en-US"/>
        </a:p>
      </dgm:t>
    </dgm:pt>
    <dgm:pt modelId="{85654AE3-3183-4E27-8AB4-FF5F71EE0698}">
      <dgm:prSet phldrT="[Text]"/>
      <dgm:spPr/>
      <dgm:t>
        <a:bodyPr/>
        <a:lstStyle/>
        <a:p>
          <a:r>
            <a:rPr lang="en-US" dirty="0"/>
            <a:t>Fire codes address those used for fewer than 180 days</a:t>
          </a:r>
        </a:p>
      </dgm:t>
    </dgm:pt>
    <dgm:pt modelId="{255A6B6F-AFC4-4B99-9D2F-E211D208862E}" type="parTrans" cxnId="{078CBB02-CA06-4207-A83A-EB5FA8DAD240}">
      <dgm:prSet/>
      <dgm:spPr/>
      <dgm:t>
        <a:bodyPr/>
        <a:lstStyle/>
        <a:p>
          <a:endParaRPr lang="en-US"/>
        </a:p>
      </dgm:t>
    </dgm:pt>
    <dgm:pt modelId="{60241428-7912-4D34-8550-8566E3086A14}" type="sibTrans" cxnId="{078CBB02-CA06-4207-A83A-EB5FA8DAD240}">
      <dgm:prSet/>
      <dgm:spPr/>
      <dgm:t>
        <a:bodyPr/>
        <a:lstStyle/>
        <a:p>
          <a:endParaRPr lang="en-US"/>
        </a:p>
      </dgm:t>
    </dgm:pt>
    <dgm:pt modelId="{FD31E25B-10ED-48A5-867F-349E44948360}">
      <dgm:prSet phldrT="[Text]"/>
      <dgm:spPr/>
      <dgm:t>
        <a:bodyPr/>
        <a:lstStyle/>
        <a:p>
          <a:r>
            <a:rPr lang="en-US" dirty="0"/>
            <a:t>Membrane structures are permanent; tents are temporary</a:t>
          </a:r>
        </a:p>
      </dgm:t>
    </dgm:pt>
    <dgm:pt modelId="{CB72A1D4-8B59-4F98-B188-72174FB6497B}" type="parTrans" cxnId="{6D33905B-355B-45F5-8037-CEAB07269C7B}">
      <dgm:prSet/>
      <dgm:spPr/>
      <dgm:t>
        <a:bodyPr/>
        <a:lstStyle/>
        <a:p>
          <a:endParaRPr lang="en-US"/>
        </a:p>
      </dgm:t>
    </dgm:pt>
    <dgm:pt modelId="{2798706C-75FA-4D26-8B3D-97C2A8AB0074}" type="sibTrans" cxnId="{6D33905B-355B-45F5-8037-CEAB07269C7B}">
      <dgm:prSet/>
      <dgm:spPr/>
      <dgm:t>
        <a:bodyPr/>
        <a:lstStyle/>
        <a:p>
          <a:endParaRPr lang="en-US"/>
        </a:p>
      </dgm:t>
    </dgm:pt>
    <dgm:pt modelId="{E58396B2-C05A-4FAC-877F-A4F24BDFAEA4}" type="pres">
      <dgm:prSet presAssocID="{7DE5450D-D1AF-4C61-99B8-0426D43FF5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D61F3-41C1-4D86-BB9E-9947F98774C6}" type="pres">
      <dgm:prSet presAssocID="{81B6F4B9-BB3C-42DC-9CE1-8C12AB8B001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0F78A-3AE8-4FB2-AEA4-26094B8FC81D}" type="pres">
      <dgm:prSet presAssocID="{B4E077F8-5BFE-467B-9CAA-50EAC4D0C73B}" presName="spacer" presStyleCnt="0"/>
      <dgm:spPr/>
      <dgm:t>
        <a:bodyPr/>
        <a:lstStyle/>
        <a:p>
          <a:endParaRPr lang="en-US"/>
        </a:p>
      </dgm:t>
    </dgm:pt>
    <dgm:pt modelId="{52AC3DED-D9E6-461F-81B9-B40596D8F007}" type="pres">
      <dgm:prSet presAssocID="{FD31E25B-10ED-48A5-867F-349E4494836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024F9-FA3C-44F4-9673-90890B753C52}" type="pres">
      <dgm:prSet presAssocID="{2798706C-75FA-4D26-8B3D-97C2A8AB0074}" presName="spacer" presStyleCnt="0"/>
      <dgm:spPr/>
      <dgm:t>
        <a:bodyPr/>
        <a:lstStyle/>
        <a:p>
          <a:endParaRPr lang="en-US"/>
        </a:p>
      </dgm:t>
    </dgm:pt>
    <dgm:pt modelId="{2E442B9E-11E1-4EB3-86FA-A834DD13F3D1}" type="pres">
      <dgm:prSet presAssocID="{310C7B01-2961-42F2-BB99-A6A844BBF9B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36F48-2870-486C-8C2F-788E048C160A}" type="pres">
      <dgm:prSet presAssocID="{0246DCFB-419E-4AD3-B7D3-015918B4E42E}" presName="spacer" presStyleCnt="0"/>
      <dgm:spPr/>
      <dgm:t>
        <a:bodyPr/>
        <a:lstStyle/>
        <a:p>
          <a:endParaRPr lang="en-US"/>
        </a:p>
      </dgm:t>
    </dgm:pt>
    <dgm:pt modelId="{EDEC91EB-2E99-47E4-B4C8-EBC83EECBC73}" type="pres">
      <dgm:prSet presAssocID="{85654AE3-3183-4E27-8AB4-FF5F71EE069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B063B8-6746-497E-B372-E1B8C2B60B9E}" type="presOf" srcId="{310C7B01-2961-42F2-BB99-A6A844BBF9B3}" destId="{2E442B9E-11E1-4EB3-86FA-A834DD13F3D1}" srcOrd="0" destOrd="0" presId="urn:microsoft.com/office/officeart/2005/8/layout/vList2"/>
    <dgm:cxn modelId="{078CBB02-CA06-4207-A83A-EB5FA8DAD240}" srcId="{7DE5450D-D1AF-4C61-99B8-0426D43FF5DD}" destId="{85654AE3-3183-4E27-8AB4-FF5F71EE0698}" srcOrd="3" destOrd="0" parTransId="{255A6B6F-AFC4-4B99-9D2F-E211D208862E}" sibTransId="{60241428-7912-4D34-8550-8566E3086A14}"/>
    <dgm:cxn modelId="{263C5B06-0EF5-4D3B-AED9-8D3A81190CF0}" type="presOf" srcId="{81B6F4B9-BB3C-42DC-9CE1-8C12AB8B0018}" destId="{05CD61F3-41C1-4D86-BB9E-9947F98774C6}" srcOrd="0" destOrd="0" presId="urn:microsoft.com/office/officeart/2005/8/layout/vList2"/>
    <dgm:cxn modelId="{6D33905B-355B-45F5-8037-CEAB07269C7B}" srcId="{7DE5450D-D1AF-4C61-99B8-0426D43FF5DD}" destId="{FD31E25B-10ED-48A5-867F-349E44948360}" srcOrd="1" destOrd="0" parTransId="{CB72A1D4-8B59-4F98-B188-72174FB6497B}" sibTransId="{2798706C-75FA-4D26-8B3D-97C2A8AB0074}"/>
    <dgm:cxn modelId="{D1529444-0C40-452B-8DA7-6C18FA5B93D5}" srcId="{7DE5450D-D1AF-4C61-99B8-0426D43FF5DD}" destId="{81B6F4B9-BB3C-42DC-9CE1-8C12AB8B0018}" srcOrd="0" destOrd="0" parTransId="{3990B869-6FD5-42F7-9CCD-A2FA78C4DE65}" sibTransId="{B4E077F8-5BFE-467B-9CAA-50EAC4D0C73B}"/>
    <dgm:cxn modelId="{69B05080-4EA0-4D37-BF7B-90EBDC543394}" type="presOf" srcId="{85654AE3-3183-4E27-8AB4-FF5F71EE0698}" destId="{EDEC91EB-2E99-47E4-B4C8-EBC83EECBC73}" srcOrd="0" destOrd="0" presId="urn:microsoft.com/office/officeart/2005/8/layout/vList2"/>
    <dgm:cxn modelId="{A82CD94A-3338-442F-A2C0-A80233A629E6}" srcId="{7DE5450D-D1AF-4C61-99B8-0426D43FF5DD}" destId="{310C7B01-2961-42F2-BB99-A6A844BBF9B3}" srcOrd="2" destOrd="0" parTransId="{5C974CBB-7425-42A1-8E7D-FEB712FAC66A}" sibTransId="{0246DCFB-419E-4AD3-B7D3-015918B4E42E}"/>
    <dgm:cxn modelId="{0273D1F5-461A-457C-8B39-7E578F1208B1}" type="presOf" srcId="{FD31E25B-10ED-48A5-867F-349E44948360}" destId="{52AC3DED-D9E6-461F-81B9-B40596D8F007}" srcOrd="0" destOrd="0" presId="urn:microsoft.com/office/officeart/2005/8/layout/vList2"/>
    <dgm:cxn modelId="{E59E0D76-4DD8-4414-9FA7-E398B994DC12}" type="presOf" srcId="{7DE5450D-D1AF-4C61-99B8-0426D43FF5DD}" destId="{E58396B2-C05A-4FAC-877F-A4F24BDFAEA4}" srcOrd="0" destOrd="0" presId="urn:microsoft.com/office/officeart/2005/8/layout/vList2"/>
    <dgm:cxn modelId="{06C4F16D-2BAC-4E9B-9FA2-0444F2FEC6B9}" type="presParOf" srcId="{E58396B2-C05A-4FAC-877F-A4F24BDFAEA4}" destId="{05CD61F3-41C1-4D86-BB9E-9947F98774C6}" srcOrd="0" destOrd="0" presId="urn:microsoft.com/office/officeart/2005/8/layout/vList2"/>
    <dgm:cxn modelId="{735E89A7-D22B-43A3-B2D3-E6AD06FA30A3}" type="presParOf" srcId="{E58396B2-C05A-4FAC-877F-A4F24BDFAEA4}" destId="{5440F78A-3AE8-4FB2-AEA4-26094B8FC81D}" srcOrd="1" destOrd="0" presId="urn:microsoft.com/office/officeart/2005/8/layout/vList2"/>
    <dgm:cxn modelId="{BB919E44-5BF5-4B47-A872-3BCB8EA43970}" type="presParOf" srcId="{E58396B2-C05A-4FAC-877F-A4F24BDFAEA4}" destId="{52AC3DED-D9E6-461F-81B9-B40596D8F007}" srcOrd="2" destOrd="0" presId="urn:microsoft.com/office/officeart/2005/8/layout/vList2"/>
    <dgm:cxn modelId="{564D17C1-0A53-49F5-A5EA-683DB55578D0}" type="presParOf" srcId="{E58396B2-C05A-4FAC-877F-A4F24BDFAEA4}" destId="{243024F9-FA3C-44F4-9673-90890B753C52}" srcOrd="3" destOrd="0" presId="urn:microsoft.com/office/officeart/2005/8/layout/vList2"/>
    <dgm:cxn modelId="{41E7156E-4055-4B89-B126-A32FEEC52ECC}" type="presParOf" srcId="{E58396B2-C05A-4FAC-877F-A4F24BDFAEA4}" destId="{2E442B9E-11E1-4EB3-86FA-A834DD13F3D1}" srcOrd="4" destOrd="0" presId="urn:microsoft.com/office/officeart/2005/8/layout/vList2"/>
    <dgm:cxn modelId="{9A2F7142-5CD8-4E38-AEC9-5A93D5627364}" type="presParOf" srcId="{E58396B2-C05A-4FAC-877F-A4F24BDFAEA4}" destId="{0AA36F48-2870-486C-8C2F-788E048C160A}" srcOrd="5" destOrd="0" presId="urn:microsoft.com/office/officeart/2005/8/layout/vList2"/>
    <dgm:cxn modelId="{BE072E3F-7A7B-4614-B087-659A0F518B25}" type="presParOf" srcId="{E58396B2-C05A-4FAC-877F-A4F24BDFAEA4}" destId="{EDEC91EB-2E99-47E4-B4C8-EBC83EECBC7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DE5450D-D1AF-4C61-99B8-0426D43FF5D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1B6F4B9-BB3C-42DC-9CE1-8C12AB8B0018}">
      <dgm:prSet phldrT="[Text]" custT="1"/>
      <dgm:spPr/>
      <dgm:t>
        <a:bodyPr/>
        <a:lstStyle/>
        <a:p>
          <a:r>
            <a:rPr lang="en-US" sz="2400" dirty="0"/>
            <a:t>Can usually be erected in less time than a rigid structural system</a:t>
          </a:r>
        </a:p>
      </dgm:t>
    </dgm:pt>
    <dgm:pt modelId="{3990B869-6FD5-42F7-9CCD-A2FA78C4DE65}" type="parTrans" cxnId="{D1529444-0C40-452B-8DA7-6C18FA5B93D5}">
      <dgm:prSet/>
      <dgm:spPr/>
      <dgm:t>
        <a:bodyPr/>
        <a:lstStyle/>
        <a:p>
          <a:endParaRPr lang="en-US"/>
        </a:p>
      </dgm:t>
    </dgm:pt>
    <dgm:pt modelId="{B4E077F8-5BFE-467B-9CAA-50EAC4D0C73B}" type="sibTrans" cxnId="{D1529444-0C40-452B-8DA7-6C18FA5B93D5}">
      <dgm:prSet/>
      <dgm:spPr/>
      <dgm:t>
        <a:bodyPr/>
        <a:lstStyle/>
        <a:p>
          <a:endParaRPr lang="en-US"/>
        </a:p>
      </dgm:t>
    </dgm:pt>
    <dgm:pt modelId="{718244A7-2FD1-4493-A129-95CEBF8EFBA4}">
      <dgm:prSet phldrT="[Text]" custT="1"/>
      <dgm:spPr/>
      <dgm:t>
        <a:bodyPr/>
        <a:lstStyle/>
        <a:p>
          <a:r>
            <a:rPr lang="en-US" sz="2400" dirty="0"/>
            <a:t>Fabric can flex and absorb some of the stresses from seismic and wind forces</a:t>
          </a:r>
        </a:p>
      </dgm:t>
    </dgm:pt>
    <dgm:pt modelId="{9CFC5078-CEFB-4E07-AB91-CBEC715A4C25}" type="parTrans" cxnId="{8CACE115-AC11-40E5-95F7-29D3A73C28C3}">
      <dgm:prSet/>
      <dgm:spPr/>
      <dgm:t>
        <a:bodyPr/>
        <a:lstStyle/>
        <a:p>
          <a:endParaRPr lang="en-US"/>
        </a:p>
      </dgm:t>
    </dgm:pt>
    <dgm:pt modelId="{AB8765DD-BAF1-4736-BBAA-9808F95C1F7D}" type="sibTrans" cxnId="{8CACE115-AC11-40E5-95F7-29D3A73C28C3}">
      <dgm:prSet/>
      <dgm:spPr/>
      <dgm:t>
        <a:bodyPr/>
        <a:lstStyle/>
        <a:p>
          <a:endParaRPr lang="en-US"/>
        </a:p>
      </dgm:t>
    </dgm:pt>
    <dgm:pt modelId="{A050C937-614C-4766-8890-F6F0D4441082}">
      <dgm:prSet phldrT="[Text]" custT="1"/>
      <dgm:spPr/>
      <dgm:t>
        <a:bodyPr/>
        <a:lstStyle/>
        <a:p>
          <a:r>
            <a:rPr lang="en-US" sz="2400" dirty="0"/>
            <a:t>Fabric also permits the development of innovative architectural shapes </a:t>
          </a:r>
        </a:p>
      </dgm:t>
    </dgm:pt>
    <dgm:pt modelId="{FFDAA1B3-AF0D-44E5-94D5-F55B1E8366B9}" type="parTrans" cxnId="{7BABB59F-18E9-41B9-9428-C24F901105C2}">
      <dgm:prSet/>
      <dgm:spPr/>
      <dgm:t>
        <a:bodyPr/>
        <a:lstStyle/>
        <a:p>
          <a:endParaRPr lang="en-US"/>
        </a:p>
      </dgm:t>
    </dgm:pt>
    <dgm:pt modelId="{7231078A-E4DA-4DA1-AF7C-EE4BF3884F26}" type="sibTrans" cxnId="{7BABB59F-18E9-41B9-9428-C24F901105C2}">
      <dgm:prSet/>
      <dgm:spPr/>
      <dgm:t>
        <a:bodyPr/>
        <a:lstStyle/>
        <a:p>
          <a:endParaRPr lang="en-US"/>
        </a:p>
      </dgm:t>
    </dgm:pt>
    <dgm:pt modelId="{EA4D8F7E-8D77-42DB-9CDE-929046E82FBF}">
      <dgm:prSet phldrT="[Text]" custT="1"/>
      <dgm:spPr/>
      <dgm:t>
        <a:bodyPr/>
        <a:lstStyle/>
        <a:p>
          <a:r>
            <a:rPr lang="en-US" sz="2400" dirty="0"/>
            <a:t>Fabrics weigh less than other roof systems</a:t>
          </a:r>
        </a:p>
      </dgm:t>
    </dgm:pt>
    <dgm:pt modelId="{FFC9C372-3AD6-474B-9EB8-C067AD32C1F9}" type="parTrans" cxnId="{4917E6BD-290C-4F09-BBC2-0C2F82733C51}">
      <dgm:prSet/>
      <dgm:spPr/>
      <dgm:t>
        <a:bodyPr/>
        <a:lstStyle/>
        <a:p>
          <a:endParaRPr lang="en-US"/>
        </a:p>
      </dgm:t>
    </dgm:pt>
    <dgm:pt modelId="{B9E5F0D4-6153-4178-98B4-026BA3D7A853}" type="sibTrans" cxnId="{4917E6BD-290C-4F09-BBC2-0C2F82733C51}">
      <dgm:prSet/>
      <dgm:spPr/>
      <dgm:t>
        <a:bodyPr/>
        <a:lstStyle/>
        <a:p>
          <a:endParaRPr lang="en-US"/>
        </a:p>
      </dgm:t>
    </dgm:pt>
    <dgm:pt modelId="{E58396B2-C05A-4FAC-877F-A4F24BDFAEA4}" type="pres">
      <dgm:prSet presAssocID="{7DE5450D-D1AF-4C61-99B8-0426D43FF5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D61F3-41C1-4D86-BB9E-9947F98774C6}" type="pres">
      <dgm:prSet presAssocID="{81B6F4B9-BB3C-42DC-9CE1-8C12AB8B001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0F78A-3AE8-4FB2-AEA4-26094B8FC81D}" type="pres">
      <dgm:prSet presAssocID="{B4E077F8-5BFE-467B-9CAA-50EAC4D0C73B}" presName="spacer" presStyleCnt="0"/>
      <dgm:spPr/>
    </dgm:pt>
    <dgm:pt modelId="{2B4F2E20-A81A-49EB-AAA4-8F5C85A40430}" type="pres">
      <dgm:prSet presAssocID="{718244A7-2FD1-4493-A129-95CEBF8EFBA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0C5C9-DBEF-422F-B9E7-BBE2AFE8CA43}" type="pres">
      <dgm:prSet presAssocID="{AB8765DD-BAF1-4736-BBAA-9808F95C1F7D}" presName="spacer" presStyleCnt="0"/>
      <dgm:spPr/>
    </dgm:pt>
    <dgm:pt modelId="{FF64C9A7-68C7-4A4F-9954-D0F01460774B}" type="pres">
      <dgm:prSet presAssocID="{A050C937-614C-4766-8890-F6F0D444108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CDE6B-D93A-4030-BB5E-50E73665E897}" type="pres">
      <dgm:prSet presAssocID="{7231078A-E4DA-4DA1-AF7C-EE4BF3884F26}" presName="spacer" presStyleCnt="0"/>
      <dgm:spPr/>
    </dgm:pt>
    <dgm:pt modelId="{B808E514-7F41-41F8-9D48-1AD0A7E2C0BB}" type="pres">
      <dgm:prSet presAssocID="{EA4D8F7E-8D77-42DB-9CDE-929046E82FB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414D83-658D-4626-8968-7120BD2CFA4E}" type="presOf" srcId="{718244A7-2FD1-4493-A129-95CEBF8EFBA4}" destId="{2B4F2E20-A81A-49EB-AAA4-8F5C85A40430}" srcOrd="0" destOrd="0" presId="urn:microsoft.com/office/officeart/2005/8/layout/vList2"/>
    <dgm:cxn modelId="{4917E6BD-290C-4F09-BBC2-0C2F82733C51}" srcId="{7DE5450D-D1AF-4C61-99B8-0426D43FF5DD}" destId="{EA4D8F7E-8D77-42DB-9CDE-929046E82FBF}" srcOrd="3" destOrd="0" parTransId="{FFC9C372-3AD6-474B-9EB8-C067AD32C1F9}" sibTransId="{B9E5F0D4-6153-4178-98B4-026BA3D7A853}"/>
    <dgm:cxn modelId="{9D5B4B26-5F9A-45D0-8584-201033D1138E}" type="presOf" srcId="{EA4D8F7E-8D77-42DB-9CDE-929046E82FBF}" destId="{B808E514-7F41-41F8-9D48-1AD0A7E2C0BB}" srcOrd="0" destOrd="0" presId="urn:microsoft.com/office/officeart/2005/8/layout/vList2"/>
    <dgm:cxn modelId="{70578503-1F1C-446A-8974-B341E2028FD7}" type="presOf" srcId="{7DE5450D-D1AF-4C61-99B8-0426D43FF5DD}" destId="{E58396B2-C05A-4FAC-877F-A4F24BDFAEA4}" srcOrd="0" destOrd="0" presId="urn:microsoft.com/office/officeart/2005/8/layout/vList2"/>
    <dgm:cxn modelId="{2FC087A8-E3CE-4CCD-B560-0181803D4F7F}" type="presOf" srcId="{A050C937-614C-4766-8890-F6F0D4441082}" destId="{FF64C9A7-68C7-4A4F-9954-D0F01460774B}" srcOrd="0" destOrd="0" presId="urn:microsoft.com/office/officeart/2005/8/layout/vList2"/>
    <dgm:cxn modelId="{7BABB59F-18E9-41B9-9428-C24F901105C2}" srcId="{7DE5450D-D1AF-4C61-99B8-0426D43FF5DD}" destId="{A050C937-614C-4766-8890-F6F0D4441082}" srcOrd="2" destOrd="0" parTransId="{FFDAA1B3-AF0D-44E5-94D5-F55B1E8366B9}" sibTransId="{7231078A-E4DA-4DA1-AF7C-EE4BF3884F26}"/>
    <dgm:cxn modelId="{D1529444-0C40-452B-8DA7-6C18FA5B93D5}" srcId="{7DE5450D-D1AF-4C61-99B8-0426D43FF5DD}" destId="{81B6F4B9-BB3C-42DC-9CE1-8C12AB8B0018}" srcOrd="0" destOrd="0" parTransId="{3990B869-6FD5-42F7-9CCD-A2FA78C4DE65}" sibTransId="{B4E077F8-5BFE-467B-9CAA-50EAC4D0C73B}"/>
    <dgm:cxn modelId="{8CACE115-AC11-40E5-95F7-29D3A73C28C3}" srcId="{7DE5450D-D1AF-4C61-99B8-0426D43FF5DD}" destId="{718244A7-2FD1-4493-A129-95CEBF8EFBA4}" srcOrd="1" destOrd="0" parTransId="{9CFC5078-CEFB-4E07-AB91-CBEC715A4C25}" sibTransId="{AB8765DD-BAF1-4736-BBAA-9808F95C1F7D}"/>
    <dgm:cxn modelId="{534E97D8-1A91-492E-A187-E18B28985BBD}" type="presOf" srcId="{81B6F4B9-BB3C-42DC-9CE1-8C12AB8B0018}" destId="{05CD61F3-41C1-4D86-BB9E-9947F98774C6}" srcOrd="0" destOrd="0" presId="urn:microsoft.com/office/officeart/2005/8/layout/vList2"/>
    <dgm:cxn modelId="{908D2AEF-D4C3-4DA4-86FB-10A377C7E9C7}" type="presParOf" srcId="{E58396B2-C05A-4FAC-877F-A4F24BDFAEA4}" destId="{05CD61F3-41C1-4D86-BB9E-9947F98774C6}" srcOrd="0" destOrd="0" presId="urn:microsoft.com/office/officeart/2005/8/layout/vList2"/>
    <dgm:cxn modelId="{FC47F702-12E8-40CB-AC01-637F2A22A3A1}" type="presParOf" srcId="{E58396B2-C05A-4FAC-877F-A4F24BDFAEA4}" destId="{5440F78A-3AE8-4FB2-AEA4-26094B8FC81D}" srcOrd="1" destOrd="0" presId="urn:microsoft.com/office/officeart/2005/8/layout/vList2"/>
    <dgm:cxn modelId="{6C404E3C-1B54-41C5-8C95-8BB4D83E973A}" type="presParOf" srcId="{E58396B2-C05A-4FAC-877F-A4F24BDFAEA4}" destId="{2B4F2E20-A81A-49EB-AAA4-8F5C85A40430}" srcOrd="2" destOrd="0" presId="urn:microsoft.com/office/officeart/2005/8/layout/vList2"/>
    <dgm:cxn modelId="{0DBC8342-52B5-4D1B-8F82-C6E41832385A}" type="presParOf" srcId="{E58396B2-C05A-4FAC-877F-A4F24BDFAEA4}" destId="{CD50C5C9-DBEF-422F-B9E7-BBE2AFE8CA43}" srcOrd="3" destOrd="0" presId="urn:microsoft.com/office/officeart/2005/8/layout/vList2"/>
    <dgm:cxn modelId="{A5DEDDFF-D110-4D99-B317-66D4F870B202}" type="presParOf" srcId="{E58396B2-C05A-4FAC-877F-A4F24BDFAEA4}" destId="{FF64C9A7-68C7-4A4F-9954-D0F01460774B}" srcOrd="4" destOrd="0" presId="urn:microsoft.com/office/officeart/2005/8/layout/vList2"/>
    <dgm:cxn modelId="{D22D6728-68C0-457B-9BAD-D16255BD91EC}" type="presParOf" srcId="{E58396B2-C05A-4FAC-877F-A4F24BDFAEA4}" destId="{86ACDE6B-D93A-4030-BB5E-50E73665E897}" srcOrd="5" destOrd="0" presId="urn:microsoft.com/office/officeart/2005/8/layout/vList2"/>
    <dgm:cxn modelId="{25212FBD-E2F6-4DC3-99F8-A59BB7AE1BF0}" type="presParOf" srcId="{E58396B2-C05A-4FAC-877F-A4F24BDFAEA4}" destId="{B808E514-7F41-41F8-9D48-1AD0A7E2C0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E5450D-D1AF-4C61-99B8-0426D43FF5D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1B6F4B9-BB3C-42DC-9CE1-8C12AB8B0018}">
      <dgm:prSet phldrT="[Text]" custT="1"/>
      <dgm:spPr/>
      <dgm:t>
        <a:bodyPr/>
        <a:lstStyle/>
        <a:p>
          <a:r>
            <a:rPr lang="en-US" sz="2000" dirty="0" smtClean="0"/>
            <a:t>Must </a:t>
          </a:r>
          <a:r>
            <a:rPr lang="en-US" sz="2000" dirty="0"/>
            <a:t>be supported by cables and masts or a tubular framework</a:t>
          </a:r>
        </a:p>
      </dgm:t>
    </dgm:pt>
    <dgm:pt modelId="{3990B869-6FD5-42F7-9CCD-A2FA78C4DE65}" type="parTrans" cxnId="{D1529444-0C40-452B-8DA7-6C18FA5B93D5}">
      <dgm:prSet/>
      <dgm:spPr/>
      <dgm:t>
        <a:bodyPr/>
        <a:lstStyle/>
        <a:p>
          <a:endParaRPr lang="en-US"/>
        </a:p>
      </dgm:t>
    </dgm:pt>
    <dgm:pt modelId="{B4E077F8-5BFE-467B-9CAA-50EAC4D0C73B}" type="sibTrans" cxnId="{D1529444-0C40-452B-8DA7-6C18FA5B93D5}">
      <dgm:prSet/>
      <dgm:spPr/>
      <dgm:t>
        <a:bodyPr/>
        <a:lstStyle/>
        <a:p>
          <a:endParaRPr lang="en-US"/>
        </a:p>
      </dgm:t>
    </dgm:pt>
    <dgm:pt modelId="{3043A5FE-3882-4691-9E5B-1DEBDC206A61}">
      <dgm:prSet phldrT="[Text]" custT="1"/>
      <dgm:spPr/>
      <dgm:t>
        <a:bodyPr/>
        <a:lstStyle/>
        <a:p>
          <a:r>
            <a:rPr lang="en-US" sz="2000" dirty="0" smtClean="0"/>
            <a:t>Support </a:t>
          </a:r>
          <a:r>
            <a:rPr lang="en-US" sz="2000" dirty="0"/>
            <a:t>system must provide sufficient rigidity to avoid shaking or flapping</a:t>
          </a:r>
        </a:p>
      </dgm:t>
    </dgm:pt>
    <dgm:pt modelId="{EAB271D3-8B5A-4B75-97D9-337EFE42BC51}" type="parTrans" cxnId="{757062EF-0384-48EC-AA08-F38BAFE26D81}">
      <dgm:prSet/>
      <dgm:spPr/>
      <dgm:t>
        <a:bodyPr/>
        <a:lstStyle/>
        <a:p>
          <a:endParaRPr lang="en-US"/>
        </a:p>
      </dgm:t>
    </dgm:pt>
    <dgm:pt modelId="{39765FCC-7E6B-4DE8-9E09-F081E01554B9}" type="sibTrans" cxnId="{757062EF-0384-48EC-AA08-F38BAFE26D81}">
      <dgm:prSet/>
      <dgm:spPr/>
      <dgm:t>
        <a:bodyPr/>
        <a:lstStyle/>
        <a:p>
          <a:endParaRPr lang="en-US"/>
        </a:p>
      </dgm:t>
    </dgm:pt>
    <dgm:pt modelId="{2D3E982C-9755-4ACB-9CE7-D203584AED46}">
      <dgm:prSet phldrT="[Text]" custT="1"/>
      <dgm:spPr/>
      <dgm:t>
        <a:bodyPr/>
        <a:lstStyle/>
        <a:p>
          <a:r>
            <a:rPr lang="en-US" sz="2000" dirty="0"/>
            <a:t>Fabrics cannot be used to support building appliances</a:t>
          </a:r>
        </a:p>
      </dgm:t>
    </dgm:pt>
    <dgm:pt modelId="{66565A8A-C305-4723-AAC8-6F63AF9C9597}" type="parTrans" cxnId="{DAB6B748-2F49-47D3-8D83-8A2F504F549A}">
      <dgm:prSet/>
      <dgm:spPr/>
      <dgm:t>
        <a:bodyPr/>
        <a:lstStyle/>
        <a:p>
          <a:endParaRPr lang="en-US"/>
        </a:p>
      </dgm:t>
    </dgm:pt>
    <dgm:pt modelId="{A9B70EC1-7997-44AF-88D1-46CD60DA2823}" type="sibTrans" cxnId="{DAB6B748-2F49-47D3-8D83-8A2F504F549A}">
      <dgm:prSet/>
      <dgm:spPr/>
      <dgm:t>
        <a:bodyPr/>
        <a:lstStyle/>
        <a:p>
          <a:endParaRPr lang="en-US"/>
        </a:p>
      </dgm:t>
    </dgm:pt>
    <dgm:pt modelId="{DF0BD0B7-A5EF-4908-A124-E8349BCB3F1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When an automatic sprinkler system is required, the piping must be supported from the framework </a:t>
          </a:r>
        </a:p>
      </dgm:t>
    </dgm:pt>
    <dgm:pt modelId="{DE3203A2-1ECE-4475-A019-E82CBC666222}" type="parTrans" cxnId="{053B8A9D-6ABA-463D-9045-3589B5A9A053}">
      <dgm:prSet/>
      <dgm:spPr/>
      <dgm:t>
        <a:bodyPr/>
        <a:lstStyle/>
        <a:p>
          <a:endParaRPr lang="en-US"/>
        </a:p>
      </dgm:t>
    </dgm:pt>
    <dgm:pt modelId="{98DDD519-EA98-41B7-8970-52F316F2FF80}" type="sibTrans" cxnId="{053B8A9D-6ABA-463D-9045-3589B5A9A053}">
      <dgm:prSet/>
      <dgm:spPr/>
      <dgm:t>
        <a:bodyPr/>
        <a:lstStyle/>
        <a:p>
          <a:endParaRPr lang="en-US"/>
        </a:p>
      </dgm:t>
    </dgm:pt>
    <dgm:pt modelId="{02F8DBD6-A440-49B5-B999-03320E5E3A89}">
      <dgm:prSet phldrT="[Text]" custT="1"/>
      <dgm:spPr>
        <a:solidFill>
          <a:srgbClr val="1818B2"/>
        </a:solidFill>
      </dgm:spPr>
      <dgm:t>
        <a:bodyPr/>
        <a:lstStyle/>
        <a:p>
          <a:r>
            <a:rPr lang="en-US" sz="2000" dirty="0"/>
            <a:t>Fabrics are considerably thinner than other assemblies used for roof systems; sometimes two layers are used; space between creates a thermal barrier</a:t>
          </a:r>
        </a:p>
      </dgm:t>
    </dgm:pt>
    <dgm:pt modelId="{7D101632-3204-4669-8794-C694C761B7F1}" type="parTrans" cxnId="{C79F0BD0-215C-4541-A5CF-702026271005}">
      <dgm:prSet/>
      <dgm:spPr/>
      <dgm:t>
        <a:bodyPr/>
        <a:lstStyle/>
        <a:p>
          <a:endParaRPr lang="en-US"/>
        </a:p>
      </dgm:t>
    </dgm:pt>
    <dgm:pt modelId="{352824E9-188F-4F30-91CC-2AE60A224716}" type="sibTrans" cxnId="{C79F0BD0-215C-4541-A5CF-702026271005}">
      <dgm:prSet/>
      <dgm:spPr/>
      <dgm:t>
        <a:bodyPr/>
        <a:lstStyle/>
        <a:p>
          <a:endParaRPr lang="en-US"/>
        </a:p>
      </dgm:t>
    </dgm:pt>
    <dgm:pt modelId="{E58396B2-C05A-4FAC-877F-A4F24BDFAEA4}" type="pres">
      <dgm:prSet presAssocID="{7DE5450D-D1AF-4C61-99B8-0426D43FF5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D61F3-41C1-4D86-BB9E-9947F98774C6}" type="pres">
      <dgm:prSet presAssocID="{81B6F4B9-BB3C-42DC-9CE1-8C12AB8B001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0F78A-3AE8-4FB2-AEA4-26094B8FC81D}" type="pres">
      <dgm:prSet presAssocID="{B4E077F8-5BFE-467B-9CAA-50EAC4D0C73B}" presName="spacer" presStyleCnt="0"/>
      <dgm:spPr/>
    </dgm:pt>
    <dgm:pt modelId="{94AA8F49-537E-4857-9103-705CB8B62A32}" type="pres">
      <dgm:prSet presAssocID="{3043A5FE-3882-4691-9E5B-1DEBDC206A6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3334A-0172-41EF-8B24-9937B2A99AFE}" type="pres">
      <dgm:prSet presAssocID="{39765FCC-7E6B-4DE8-9E09-F081E01554B9}" presName="spacer" presStyleCnt="0"/>
      <dgm:spPr/>
    </dgm:pt>
    <dgm:pt modelId="{37DFEE91-F576-400B-BBB6-4105D6995B5B}" type="pres">
      <dgm:prSet presAssocID="{2D3E982C-9755-4ACB-9CE7-D203584AED46}" presName="parentText" presStyleLbl="node1" presStyleIdx="2" presStyleCnt="5" custScaleY="700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06DE6-4A51-49C5-B512-5D504D099FC9}" type="pres">
      <dgm:prSet presAssocID="{A9B70EC1-7997-44AF-88D1-46CD60DA2823}" presName="spacer" presStyleCnt="0"/>
      <dgm:spPr/>
    </dgm:pt>
    <dgm:pt modelId="{CCE951B7-22D6-4346-9B0E-91BEB7B3AF16}" type="pres">
      <dgm:prSet presAssocID="{DF0BD0B7-A5EF-4908-A124-E8349BCB3F1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A1EF6-B534-4FC4-97D0-A617768174C5}" type="pres">
      <dgm:prSet presAssocID="{98DDD519-EA98-41B7-8970-52F316F2FF80}" presName="spacer" presStyleCnt="0"/>
      <dgm:spPr/>
    </dgm:pt>
    <dgm:pt modelId="{46088AD1-0DA8-4AC2-AB2C-61167F82EC17}" type="pres">
      <dgm:prSet presAssocID="{02F8DBD6-A440-49B5-B999-03320E5E3A89}" presName="parentText" presStyleLbl="node1" presStyleIdx="4" presStyleCnt="5" custScaleY="1313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6DEA46-C733-49F6-85B6-898B650630E3}" type="presOf" srcId="{DF0BD0B7-A5EF-4908-A124-E8349BCB3F1A}" destId="{CCE951B7-22D6-4346-9B0E-91BEB7B3AF16}" srcOrd="0" destOrd="0" presId="urn:microsoft.com/office/officeart/2005/8/layout/vList2"/>
    <dgm:cxn modelId="{3A03B159-FC8B-4911-90BC-141C2892D5EC}" type="presOf" srcId="{3043A5FE-3882-4691-9E5B-1DEBDC206A61}" destId="{94AA8F49-537E-4857-9103-705CB8B62A32}" srcOrd="0" destOrd="0" presId="urn:microsoft.com/office/officeart/2005/8/layout/vList2"/>
    <dgm:cxn modelId="{DAB6B748-2F49-47D3-8D83-8A2F504F549A}" srcId="{7DE5450D-D1AF-4C61-99B8-0426D43FF5DD}" destId="{2D3E982C-9755-4ACB-9CE7-D203584AED46}" srcOrd="2" destOrd="0" parTransId="{66565A8A-C305-4723-AAC8-6F63AF9C9597}" sibTransId="{A9B70EC1-7997-44AF-88D1-46CD60DA2823}"/>
    <dgm:cxn modelId="{A9EF030B-6DC6-4FE6-9A78-977F0F8A2D62}" type="presOf" srcId="{2D3E982C-9755-4ACB-9CE7-D203584AED46}" destId="{37DFEE91-F576-400B-BBB6-4105D6995B5B}" srcOrd="0" destOrd="0" presId="urn:microsoft.com/office/officeart/2005/8/layout/vList2"/>
    <dgm:cxn modelId="{9E2A41F6-A301-4B0B-B1C3-759E3CD74B12}" type="presOf" srcId="{81B6F4B9-BB3C-42DC-9CE1-8C12AB8B0018}" destId="{05CD61F3-41C1-4D86-BB9E-9947F98774C6}" srcOrd="0" destOrd="0" presId="urn:microsoft.com/office/officeart/2005/8/layout/vList2"/>
    <dgm:cxn modelId="{C79F0BD0-215C-4541-A5CF-702026271005}" srcId="{7DE5450D-D1AF-4C61-99B8-0426D43FF5DD}" destId="{02F8DBD6-A440-49B5-B999-03320E5E3A89}" srcOrd="4" destOrd="0" parTransId="{7D101632-3204-4669-8794-C694C761B7F1}" sibTransId="{352824E9-188F-4F30-91CC-2AE60A224716}"/>
    <dgm:cxn modelId="{757062EF-0384-48EC-AA08-F38BAFE26D81}" srcId="{7DE5450D-D1AF-4C61-99B8-0426D43FF5DD}" destId="{3043A5FE-3882-4691-9E5B-1DEBDC206A61}" srcOrd="1" destOrd="0" parTransId="{EAB271D3-8B5A-4B75-97D9-337EFE42BC51}" sibTransId="{39765FCC-7E6B-4DE8-9E09-F081E01554B9}"/>
    <dgm:cxn modelId="{D1529444-0C40-452B-8DA7-6C18FA5B93D5}" srcId="{7DE5450D-D1AF-4C61-99B8-0426D43FF5DD}" destId="{81B6F4B9-BB3C-42DC-9CE1-8C12AB8B0018}" srcOrd="0" destOrd="0" parTransId="{3990B869-6FD5-42F7-9CCD-A2FA78C4DE65}" sibTransId="{B4E077F8-5BFE-467B-9CAA-50EAC4D0C73B}"/>
    <dgm:cxn modelId="{863960C3-D3BB-4B0E-8D01-C2F1365E77D6}" type="presOf" srcId="{02F8DBD6-A440-49B5-B999-03320E5E3A89}" destId="{46088AD1-0DA8-4AC2-AB2C-61167F82EC17}" srcOrd="0" destOrd="0" presId="urn:microsoft.com/office/officeart/2005/8/layout/vList2"/>
    <dgm:cxn modelId="{CBC6AE92-986F-47C5-A0FC-D638409EE3BF}" type="presOf" srcId="{7DE5450D-D1AF-4C61-99B8-0426D43FF5DD}" destId="{E58396B2-C05A-4FAC-877F-A4F24BDFAEA4}" srcOrd="0" destOrd="0" presId="urn:microsoft.com/office/officeart/2005/8/layout/vList2"/>
    <dgm:cxn modelId="{053B8A9D-6ABA-463D-9045-3589B5A9A053}" srcId="{7DE5450D-D1AF-4C61-99B8-0426D43FF5DD}" destId="{DF0BD0B7-A5EF-4908-A124-E8349BCB3F1A}" srcOrd="3" destOrd="0" parTransId="{DE3203A2-1ECE-4475-A019-E82CBC666222}" sibTransId="{98DDD519-EA98-41B7-8970-52F316F2FF80}"/>
    <dgm:cxn modelId="{2184D085-F09F-4B82-B44C-E103791371F9}" type="presParOf" srcId="{E58396B2-C05A-4FAC-877F-A4F24BDFAEA4}" destId="{05CD61F3-41C1-4D86-BB9E-9947F98774C6}" srcOrd="0" destOrd="0" presId="urn:microsoft.com/office/officeart/2005/8/layout/vList2"/>
    <dgm:cxn modelId="{13963A3A-77AF-49BB-B402-605EBB32EF3B}" type="presParOf" srcId="{E58396B2-C05A-4FAC-877F-A4F24BDFAEA4}" destId="{5440F78A-3AE8-4FB2-AEA4-26094B8FC81D}" srcOrd="1" destOrd="0" presId="urn:microsoft.com/office/officeart/2005/8/layout/vList2"/>
    <dgm:cxn modelId="{7AED2CF9-D418-4B35-9EA6-9EF84C543945}" type="presParOf" srcId="{E58396B2-C05A-4FAC-877F-A4F24BDFAEA4}" destId="{94AA8F49-537E-4857-9103-705CB8B62A32}" srcOrd="2" destOrd="0" presId="urn:microsoft.com/office/officeart/2005/8/layout/vList2"/>
    <dgm:cxn modelId="{58F1C4C7-D16C-4DC5-8B76-D78C035EB029}" type="presParOf" srcId="{E58396B2-C05A-4FAC-877F-A4F24BDFAEA4}" destId="{4DF3334A-0172-41EF-8B24-9937B2A99AFE}" srcOrd="3" destOrd="0" presId="urn:microsoft.com/office/officeart/2005/8/layout/vList2"/>
    <dgm:cxn modelId="{73132953-E55C-4A4F-BDF1-F1139F24DDF6}" type="presParOf" srcId="{E58396B2-C05A-4FAC-877F-A4F24BDFAEA4}" destId="{37DFEE91-F576-400B-BBB6-4105D6995B5B}" srcOrd="4" destOrd="0" presId="urn:microsoft.com/office/officeart/2005/8/layout/vList2"/>
    <dgm:cxn modelId="{16D587D4-3CE7-42EC-8C88-539B4439AA17}" type="presParOf" srcId="{E58396B2-C05A-4FAC-877F-A4F24BDFAEA4}" destId="{43506DE6-4A51-49C5-B512-5D504D099FC9}" srcOrd="5" destOrd="0" presId="urn:microsoft.com/office/officeart/2005/8/layout/vList2"/>
    <dgm:cxn modelId="{FDFE72D1-5769-43DA-92BD-F1EAA2F1F032}" type="presParOf" srcId="{E58396B2-C05A-4FAC-877F-A4F24BDFAEA4}" destId="{CCE951B7-22D6-4346-9B0E-91BEB7B3AF16}" srcOrd="6" destOrd="0" presId="urn:microsoft.com/office/officeart/2005/8/layout/vList2"/>
    <dgm:cxn modelId="{EBDD33CD-D11B-421F-AED9-5E67A2080F02}" type="presParOf" srcId="{E58396B2-C05A-4FAC-877F-A4F24BDFAEA4}" destId="{915A1EF6-B534-4FC4-97D0-A617768174C5}" srcOrd="7" destOrd="0" presId="urn:microsoft.com/office/officeart/2005/8/layout/vList2"/>
    <dgm:cxn modelId="{E5B013F6-C907-40A5-9B5E-9A604A2860BB}" type="presParOf" srcId="{E58396B2-C05A-4FAC-877F-A4F24BDFAEA4}" destId="{46088AD1-0DA8-4AC2-AB2C-61167F82EC1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DE5450D-D1AF-4C61-99B8-0426D43FF5D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1B6F4B9-BB3C-42DC-9CE1-8C12AB8B0018}">
      <dgm:prSet phldrT="[Text]" custT="1"/>
      <dgm:spPr/>
      <dgm:t>
        <a:bodyPr/>
        <a:lstStyle/>
        <a:p>
          <a:r>
            <a:rPr lang="en-US" sz="2400" dirty="0"/>
            <a:t>Must be noncombustible or must meet the fire propagation performance requirements in the locally adopted code</a:t>
          </a:r>
        </a:p>
      </dgm:t>
    </dgm:pt>
    <dgm:pt modelId="{3990B869-6FD5-42F7-9CCD-A2FA78C4DE65}" type="parTrans" cxnId="{D1529444-0C40-452B-8DA7-6C18FA5B93D5}">
      <dgm:prSet/>
      <dgm:spPr/>
      <dgm:t>
        <a:bodyPr/>
        <a:lstStyle/>
        <a:p>
          <a:endParaRPr lang="en-US"/>
        </a:p>
      </dgm:t>
    </dgm:pt>
    <dgm:pt modelId="{B4E077F8-5BFE-467B-9CAA-50EAC4D0C73B}" type="sibTrans" cxnId="{D1529444-0C40-452B-8DA7-6C18FA5B93D5}">
      <dgm:prSet/>
      <dgm:spPr/>
      <dgm:t>
        <a:bodyPr/>
        <a:lstStyle/>
        <a:p>
          <a:endParaRPr lang="en-US"/>
        </a:p>
      </dgm:t>
    </dgm:pt>
    <dgm:pt modelId="{6650F6C2-0E4B-4E05-85A1-418729C12BD6}">
      <dgm:prSet phldrT="[Text]" custT="1"/>
      <dgm:spPr>
        <a:solidFill>
          <a:srgbClr val="1818B2"/>
        </a:solidFill>
      </dgm:spPr>
      <dgm:t>
        <a:bodyPr/>
        <a:lstStyle/>
        <a:p>
          <a:r>
            <a:rPr lang="en-US" sz="2400" dirty="0"/>
            <a:t>Can also be used in fire-resistive construction when a building code only requires a noncombustible roof for a fire-resistive building</a:t>
          </a:r>
        </a:p>
      </dgm:t>
    </dgm:pt>
    <dgm:pt modelId="{673FB661-4174-47B4-B5AF-90F5F55E346B}" type="parTrans" cxnId="{0229BB3E-7A59-49B6-BD03-14713309F59A}">
      <dgm:prSet/>
      <dgm:spPr/>
      <dgm:t>
        <a:bodyPr/>
        <a:lstStyle/>
        <a:p>
          <a:endParaRPr lang="en-US"/>
        </a:p>
      </dgm:t>
    </dgm:pt>
    <dgm:pt modelId="{C26B230C-0A2A-42EC-A881-ABF87CB34F5F}" type="sibTrans" cxnId="{0229BB3E-7A59-49B6-BD03-14713309F59A}">
      <dgm:prSet/>
      <dgm:spPr/>
      <dgm:t>
        <a:bodyPr/>
        <a:lstStyle/>
        <a:p>
          <a:endParaRPr lang="en-US"/>
        </a:p>
      </dgm:t>
    </dgm:pt>
    <dgm:pt modelId="{E58396B2-C05A-4FAC-877F-A4F24BDFAEA4}" type="pres">
      <dgm:prSet presAssocID="{7DE5450D-D1AF-4C61-99B8-0426D43FF5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D61F3-41C1-4D86-BB9E-9947F98774C6}" type="pres">
      <dgm:prSet presAssocID="{81B6F4B9-BB3C-42DC-9CE1-8C12AB8B001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0F78A-3AE8-4FB2-AEA4-26094B8FC81D}" type="pres">
      <dgm:prSet presAssocID="{B4E077F8-5BFE-467B-9CAA-50EAC4D0C73B}" presName="spacer" presStyleCnt="0"/>
      <dgm:spPr/>
    </dgm:pt>
    <dgm:pt modelId="{08280504-39F2-48FD-8D6F-E4180A64BEDA}" type="pres">
      <dgm:prSet presAssocID="{6650F6C2-0E4B-4E05-85A1-418729C12BD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D69DE-8229-4739-96A5-CED3E1E00691}" type="presOf" srcId="{81B6F4B9-BB3C-42DC-9CE1-8C12AB8B0018}" destId="{05CD61F3-41C1-4D86-BB9E-9947F98774C6}" srcOrd="0" destOrd="0" presId="urn:microsoft.com/office/officeart/2005/8/layout/vList2"/>
    <dgm:cxn modelId="{D1529444-0C40-452B-8DA7-6C18FA5B93D5}" srcId="{7DE5450D-D1AF-4C61-99B8-0426D43FF5DD}" destId="{81B6F4B9-BB3C-42DC-9CE1-8C12AB8B0018}" srcOrd="0" destOrd="0" parTransId="{3990B869-6FD5-42F7-9CCD-A2FA78C4DE65}" sibTransId="{B4E077F8-5BFE-467B-9CAA-50EAC4D0C73B}"/>
    <dgm:cxn modelId="{0229BB3E-7A59-49B6-BD03-14713309F59A}" srcId="{7DE5450D-D1AF-4C61-99B8-0426D43FF5DD}" destId="{6650F6C2-0E4B-4E05-85A1-418729C12BD6}" srcOrd="1" destOrd="0" parTransId="{673FB661-4174-47B4-B5AF-90F5F55E346B}" sibTransId="{C26B230C-0A2A-42EC-A881-ABF87CB34F5F}"/>
    <dgm:cxn modelId="{D8DCBA29-13DC-437C-800B-4DAE96DB35F2}" type="presOf" srcId="{7DE5450D-D1AF-4C61-99B8-0426D43FF5DD}" destId="{E58396B2-C05A-4FAC-877F-A4F24BDFAEA4}" srcOrd="0" destOrd="0" presId="urn:microsoft.com/office/officeart/2005/8/layout/vList2"/>
    <dgm:cxn modelId="{427A2FEC-B353-43D3-91CA-589DADDC2FB0}" type="presOf" srcId="{6650F6C2-0E4B-4E05-85A1-418729C12BD6}" destId="{08280504-39F2-48FD-8D6F-E4180A64BEDA}" srcOrd="0" destOrd="0" presId="urn:microsoft.com/office/officeart/2005/8/layout/vList2"/>
    <dgm:cxn modelId="{D5B5E30E-F71C-4628-82B1-0CC42B15BAA5}" type="presParOf" srcId="{E58396B2-C05A-4FAC-877F-A4F24BDFAEA4}" destId="{05CD61F3-41C1-4D86-BB9E-9947F98774C6}" srcOrd="0" destOrd="0" presId="urn:microsoft.com/office/officeart/2005/8/layout/vList2"/>
    <dgm:cxn modelId="{4464C101-F472-4234-870D-32EB619E0FD5}" type="presParOf" srcId="{E58396B2-C05A-4FAC-877F-A4F24BDFAEA4}" destId="{5440F78A-3AE8-4FB2-AEA4-26094B8FC81D}" srcOrd="1" destOrd="0" presId="urn:microsoft.com/office/officeart/2005/8/layout/vList2"/>
    <dgm:cxn modelId="{D5BD5BB9-8423-48A1-AFC5-6AE31AC5416C}" type="presParOf" srcId="{E58396B2-C05A-4FAC-877F-A4F24BDFAEA4}" destId="{08280504-39F2-48FD-8D6F-E4180A64BED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DE5450D-D1AF-4C61-99B8-0426D43FF5DD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1B6F4B9-BB3C-42DC-9CE1-8C12AB8B0018}">
      <dgm:prSet phldrT="[Text]" custT="1"/>
      <dgm:spPr/>
      <dgm:t>
        <a:bodyPr/>
        <a:lstStyle/>
        <a:p>
          <a:r>
            <a:rPr lang="en-US" sz="2400" dirty="0"/>
            <a:t>Structural support is provided in a manner similar to the way the skeleton supports the human body</a:t>
          </a:r>
        </a:p>
      </dgm:t>
    </dgm:pt>
    <dgm:pt modelId="{3990B869-6FD5-42F7-9CCD-A2FA78C4DE65}" type="parTrans" cxnId="{D1529444-0C40-452B-8DA7-6C18FA5B93D5}">
      <dgm:prSet/>
      <dgm:spPr/>
      <dgm:t>
        <a:bodyPr/>
        <a:lstStyle/>
        <a:p>
          <a:endParaRPr lang="en-US"/>
        </a:p>
      </dgm:t>
    </dgm:pt>
    <dgm:pt modelId="{B4E077F8-5BFE-467B-9CAA-50EAC4D0C73B}" type="sibTrans" cxnId="{D1529444-0C40-452B-8DA7-6C18FA5B93D5}">
      <dgm:prSet/>
      <dgm:spPr/>
      <dgm:t>
        <a:bodyPr/>
        <a:lstStyle/>
        <a:p>
          <a:endParaRPr lang="en-US"/>
        </a:p>
      </dgm:t>
    </dgm:pt>
    <dgm:pt modelId="{02609855-A209-4CF5-80D3-101F33C3B224}">
      <dgm:prSet phldrT="[Text]" custT="1"/>
      <dgm:spPr/>
      <dgm:t>
        <a:bodyPr/>
        <a:lstStyle/>
        <a:p>
          <a:r>
            <a:rPr lang="en-US" sz="2000" dirty="0"/>
            <a:t>Walls act as the "skin" to enclose the frame</a:t>
          </a:r>
        </a:p>
      </dgm:t>
    </dgm:pt>
    <dgm:pt modelId="{CF3B4F22-5C08-49D8-B9E3-1DA738A639A1}" type="parTrans" cxnId="{ECFB5873-7864-420D-8B30-2BC14B15DF5B}">
      <dgm:prSet/>
      <dgm:spPr/>
      <dgm:t>
        <a:bodyPr/>
        <a:lstStyle/>
        <a:p>
          <a:endParaRPr lang="en-US"/>
        </a:p>
      </dgm:t>
    </dgm:pt>
    <dgm:pt modelId="{9A6B5DC8-7BCD-429D-8C66-A569B364498A}" type="sibTrans" cxnId="{ECFB5873-7864-420D-8B30-2BC14B15DF5B}">
      <dgm:prSet/>
      <dgm:spPr/>
      <dgm:t>
        <a:bodyPr/>
        <a:lstStyle/>
        <a:p>
          <a:endParaRPr lang="en-US"/>
        </a:p>
      </dgm:t>
    </dgm:pt>
    <dgm:pt modelId="{2E862D2B-59DD-4EF7-8793-C648579C8510}">
      <dgm:prSet phldrT="[Text]" custT="1"/>
      <dgm:spPr/>
      <dgm:t>
        <a:bodyPr/>
        <a:lstStyle/>
        <a:p>
          <a:r>
            <a:rPr lang="en-US" sz="2000" dirty="0"/>
            <a:t>Walls may also provide lateral stiffness but provide no structural support</a:t>
          </a:r>
        </a:p>
      </dgm:t>
    </dgm:pt>
    <dgm:pt modelId="{D20A0619-1982-48CB-8288-98E9227FABA4}" type="parTrans" cxnId="{23397205-32C2-4C4F-B04D-A37651054A10}">
      <dgm:prSet/>
      <dgm:spPr/>
      <dgm:t>
        <a:bodyPr/>
        <a:lstStyle/>
        <a:p>
          <a:endParaRPr lang="en-US"/>
        </a:p>
      </dgm:t>
    </dgm:pt>
    <dgm:pt modelId="{AA7A360B-BF22-4F59-B91E-1FCE66514ACD}" type="sibTrans" cxnId="{23397205-32C2-4C4F-B04D-A37651054A10}">
      <dgm:prSet/>
      <dgm:spPr/>
      <dgm:t>
        <a:bodyPr/>
        <a:lstStyle/>
        <a:p>
          <a:endParaRPr lang="en-US"/>
        </a:p>
      </dgm:t>
    </dgm:pt>
    <dgm:pt modelId="{DF7B4A1A-3391-4B42-A542-4224B476F008}">
      <dgm:prSet phldrT="[Text]" custT="1"/>
      <dgm:spPr/>
      <dgm:t>
        <a:bodyPr/>
        <a:lstStyle/>
        <a:p>
          <a:r>
            <a:rPr lang="en-US" sz="2400" dirty="0"/>
            <a:t>In the fire service, the term frame construction often refers to a wood-frame building</a:t>
          </a:r>
        </a:p>
      </dgm:t>
    </dgm:pt>
    <dgm:pt modelId="{A4B435C2-2DD9-45DD-8D8B-5407FD0662CB}" type="parTrans" cxnId="{EB1BA144-7332-4181-A675-E09145672489}">
      <dgm:prSet/>
      <dgm:spPr/>
      <dgm:t>
        <a:bodyPr/>
        <a:lstStyle/>
        <a:p>
          <a:endParaRPr lang="en-US"/>
        </a:p>
      </dgm:t>
    </dgm:pt>
    <dgm:pt modelId="{5282E992-AC11-4022-8573-9C40ECB7FFA8}" type="sibTrans" cxnId="{EB1BA144-7332-4181-A675-E09145672489}">
      <dgm:prSet/>
      <dgm:spPr/>
      <dgm:t>
        <a:bodyPr/>
        <a:lstStyle/>
        <a:p>
          <a:endParaRPr lang="en-US"/>
        </a:p>
      </dgm:t>
    </dgm:pt>
    <dgm:pt modelId="{17883CC2-B780-41C2-ACB2-9ABD99BD2A12}">
      <dgm:prSet phldrT="[Text]" custT="1"/>
      <dgm:spPr/>
      <dgm:t>
        <a:bodyPr/>
        <a:lstStyle/>
        <a:p>
          <a:r>
            <a:rPr lang="en-US" sz="2000" dirty="0"/>
            <a:t>Frame structural systems are also built using other materials</a:t>
          </a:r>
        </a:p>
      </dgm:t>
    </dgm:pt>
    <dgm:pt modelId="{0DB9F73F-2274-4B48-A511-FA0144A1CF04}" type="parTrans" cxnId="{59FF6A22-51BA-4CD7-93F0-F5A6FAF1923A}">
      <dgm:prSet/>
      <dgm:spPr/>
      <dgm:t>
        <a:bodyPr/>
        <a:lstStyle/>
        <a:p>
          <a:endParaRPr lang="en-US"/>
        </a:p>
      </dgm:t>
    </dgm:pt>
    <dgm:pt modelId="{7BC3F7D0-BF20-4501-BC91-8F64832E559F}" type="sibTrans" cxnId="{59FF6A22-51BA-4CD7-93F0-F5A6FAF1923A}">
      <dgm:prSet/>
      <dgm:spPr/>
      <dgm:t>
        <a:bodyPr/>
        <a:lstStyle/>
        <a:p>
          <a:endParaRPr lang="en-US"/>
        </a:p>
      </dgm:t>
    </dgm:pt>
    <dgm:pt modelId="{8D66BE98-E8DD-4F79-95C1-9E8D30D6D5DB}" type="pres">
      <dgm:prSet presAssocID="{7DE5450D-D1AF-4C61-99B8-0426D43FF5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6DAC09-DABA-4E92-875A-839D031D0761}" type="pres">
      <dgm:prSet presAssocID="{81B6F4B9-BB3C-42DC-9CE1-8C12AB8B0018}" presName="parentLin" presStyleCnt="0"/>
      <dgm:spPr/>
    </dgm:pt>
    <dgm:pt modelId="{1A9B31E9-8EC4-485A-8A05-8253BA1001AB}" type="pres">
      <dgm:prSet presAssocID="{81B6F4B9-BB3C-42DC-9CE1-8C12AB8B0018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D059FAAB-5B3C-4E78-BBC7-F29BD30FA822}" type="pres">
      <dgm:prSet presAssocID="{81B6F4B9-BB3C-42DC-9CE1-8C12AB8B0018}" presName="parentText" presStyleLbl="node1" presStyleIdx="0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2B6F5-2120-4259-B0F1-81601DE6D6A3}" type="pres">
      <dgm:prSet presAssocID="{81B6F4B9-BB3C-42DC-9CE1-8C12AB8B0018}" presName="negativeSpace" presStyleCnt="0"/>
      <dgm:spPr/>
    </dgm:pt>
    <dgm:pt modelId="{90D6FD33-C324-4A95-825D-6EEB03A64CFE}" type="pres">
      <dgm:prSet presAssocID="{81B6F4B9-BB3C-42DC-9CE1-8C12AB8B001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D87FC-9F7F-420D-873E-9B53CD273796}" type="pres">
      <dgm:prSet presAssocID="{B4E077F8-5BFE-467B-9CAA-50EAC4D0C73B}" presName="spaceBetweenRectangles" presStyleCnt="0"/>
      <dgm:spPr/>
    </dgm:pt>
    <dgm:pt modelId="{BBDBDF86-3538-4492-8F1D-1486062832DB}" type="pres">
      <dgm:prSet presAssocID="{DF7B4A1A-3391-4B42-A542-4224B476F008}" presName="parentLin" presStyleCnt="0"/>
      <dgm:spPr/>
    </dgm:pt>
    <dgm:pt modelId="{23E2D95A-4F34-47B4-9E12-435D7BD35A11}" type="pres">
      <dgm:prSet presAssocID="{DF7B4A1A-3391-4B42-A542-4224B476F008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4C713D73-CAB2-4262-8189-FD30B460984F}" type="pres">
      <dgm:prSet presAssocID="{DF7B4A1A-3391-4B42-A542-4224B476F008}" presName="parentText" presStyleLbl="node1" presStyleIdx="1" presStyleCnt="2" custScaleX="1409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538E-0E5C-4D90-A499-27BE05531125}" type="pres">
      <dgm:prSet presAssocID="{DF7B4A1A-3391-4B42-A542-4224B476F008}" presName="negativeSpace" presStyleCnt="0"/>
      <dgm:spPr/>
    </dgm:pt>
    <dgm:pt modelId="{13AD40BF-4612-4454-89F3-E9F99E84A725}" type="pres">
      <dgm:prSet presAssocID="{DF7B4A1A-3391-4B42-A542-4224B476F008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FF6A22-51BA-4CD7-93F0-F5A6FAF1923A}" srcId="{DF7B4A1A-3391-4B42-A542-4224B476F008}" destId="{17883CC2-B780-41C2-ACB2-9ABD99BD2A12}" srcOrd="0" destOrd="0" parTransId="{0DB9F73F-2274-4B48-A511-FA0144A1CF04}" sibTransId="{7BC3F7D0-BF20-4501-BC91-8F64832E559F}"/>
    <dgm:cxn modelId="{ECFB5873-7864-420D-8B30-2BC14B15DF5B}" srcId="{81B6F4B9-BB3C-42DC-9CE1-8C12AB8B0018}" destId="{02609855-A209-4CF5-80D3-101F33C3B224}" srcOrd="0" destOrd="0" parTransId="{CF3B4F22-5C08-49D8-B9E3-1DA738A639A1}" sibTransId="{9A6B5DC8-7BCD-429D-8C66-A569B364498A}"/>
    <dgm:cxn modelId="{4B7C76AC-4F31-4B8D-B3BB-74E61AC31595}" type="presOf" srcId="{2E862D2B-59DD-4EF7-8793-C648579C8510}" destId="{90D6FD33-C324-4A95-825D-6EEB03A64CFE}" srcOrd="0" destOrd="1" presId="urn:microsoft.com/office/officeart/2005/8/layout/list1"/>
    <dgm:cxn modelId="{3C562CE5-0F68-4D23-84C2-834F52740E3D}" type="presOf" srcId="{DF7B4A1A-3391-4B42-A542-4224B476F008}" destId="{23E2D95A-4F34-47B4-9E12-435D7BD35A11}" srcOrd="0" destOrd="0" presId="urn:microsoft.com/office/officeart/2005/8/layout/list1"/>
    <dgm:cxn modelId="{16173BD6-FA83-4A14-93D3-F338FCD571FA}" type="presOf" srcId="{7DE5450D-D1AF-4C61-99B8-0426D43FF5DD}" destId="{8D66BE98-E8DD-4F79-95C1-9E8D30D6D5DB}" srcOrd="0" destOrd="0" presId="urn:microsoft.com/office/officeart/2005/8/layout/list1"/>
    <dgm:cxn modelId="{FD45EDAD-3855-42A5-B7FD-B1F5ACB17DA0}" type="presOf" srcId="{81B6F4B9-BB3C-42DC-9CE1-8C12AB8B0018}" destId="{D059FAAB-5B3C-4E78-BBC7-F29BD30FA822}" srcOrd="1" destOrd="0" presId="urn:microsoft.com/office/officeart/2005/8/layout/list1"/>
    <dgm:cxn modelId="{D1529444-0C40-452B-8DA7-6C18FA5B93D5}" srcId="{7DE5450D-D1AF-4C61-99B8-0426D43FF5DD}" destId="{81B6F4B9-BB3C-42DC-9CE1-8C12AB8B0018}" srcOrd="0" destOrd="0" parTransId="{3990B869-6FD5-42F7-9CCD-A2FA78C4DE65}" sibTransId="{B4E077F8-5BFE-467B-9CAA-50EAC4D0C73B}"/>
    <dgm:cxn modelId="{C9535965-9B3C-47B9-9BB8-E30BF341C7BC}" type="presOf" srcId="{17883CC2-B780-41C2-ACB2-9ABD99BD2A12}" destId="{13AD40BF-4612-4454-89F3-E9F99E84A725}" srcOrd="0" destOrd="0" presId="urn:microsoft.com/office/officeart/2005/8/layout/list1"/>
    <dgm:cxn modelId="{23397205-32C2-4C4F-B04D-A37651054A10}" srcId="{81B6F4B9-BB3C-42DC-9CE1-8C12AB8B0018}" destId="{2E862D2B-59DD-4EF7-8793-C648579C8510}" srcOrd="1" destOrd="0" parTransId="{D20A0619-1982-48CB-8288-98E9227FABA4}" sibTransId="{AA7A360B-BF22-4F59-B91E-1FCE66514ACD}"/>
    <dgm:cxn modelId="{9E7099D1-78AC-4266-8750-5A6F9DCF6867}" type="presOf" srcId="{81B6F4B9-BB3C-42DC-9CE1-8C12AB8B0018}" destId="{1A9B31E9-8EC4-485A-8A05-8253BA1001AB}" srcOrd="0" destOrd="0" presId="urn:microsoft.com/office/officeart/2005/8/layout/list1"/>
    <dgm:cxn modelId="{EA698E5F-02C3-4102-BD08-D927B0CD7CCD}" type="presOf" srcId="{02609855-A209-4CF5-80D3-101F33C3B224}" destId="{90D6FD33-C324-4A95-825D-6EEB03A64CFE}" srcOrd="0" destOrd="0" presId="urn:microsoft.com/office/officeart/2005/8/layout/list1"/>
    <dgm:cxn modelId="{EB1BA144-7332-4181-A675-E09145672489}" srcId="{7DE5450D-D1AF-4C61-99B8-0426D43FF5DD}" destId="{DF7B4A1A-3391-4B42-A542-4224B476F008}" srcOrd="1" destOrd="0" parTransId="{A4B435C2-2DD9-45DD-8D8B-5407FD0662CB}" sibTransId="{5282E992-AC11-4022-8573-9C40ECB7FFA8}"/>
    <dgm:cxn modelId="{3953C37E-4AD7-48CD-AFB9-B1EFC5613325}" type="presOf" srcId="{DF7B4A1A-3391-4B42-A542-4224B476F008}" destId="{4C713D73-CAB2-4262-8189-FD30B460984F}" srcOrd="1" destOrd="0" presId="urn:microsoft.com/office/officeart/2005/8/layout/list1"/>
    <dgm:cxn modelId="{7DFA27BA-6070-47C5-B6EF-068F8679067E}" type="presParOf" srcId="{8D66BE98-E8DD-4F79-95C1-9E8D30D6D5DB}" destId="{B86DAC09-DABA-4E92-875A-839D031D0761}" srcOrd="0" destOrd="0" presId="urn:microsoft.com/office/officeart/2005/8/layout/list1"/>
    <dgm:cxn modelId="{4B70A5B0-EE15-402B-8388-A8577B44A6B8}" type="presParOf" srcId="{B86DAC09-DABA-4E92-875A-839D031D0761}" destId="{1A9B31E9-8EC4-485A-8A05-8253BA1001AB}" srcOrd="0" destOrd="0" presId="urn:microsoft.com/office/officeart/2005/8/layout/list1"/>
    <dgm:cxn modelId="{4E3FC6CD-E4B4-4C84-8B9B-4607522A1AA6}" type="presParOf" srcId="{B86DAC09-DABA-4E92-875A-839D031D0761}" destId="{D059FAAB-5B3C-4E78-BBC7-F29BD30FA822}" srcOrd="1" destOrd="0" presId="urn:microsoft.com/office/officeart/2005/8/layout/list1"/>
    <dgm:cxn modelId="{0E6F7782-25C9-4EAC-AF31-C96C852F615E}" type="presParOf" srcId="{8D66BE98-E8DD-4F79-95C1-9E8D30D6D5DB}" destId="{A4D2B6F5-2120-4259-B0F1-81601DE6D6A3}" srcOrd="1" destOrd="0" presId="urn:microsoft.com/office/officeart/2005/8/layout/list1"/>
    <dgm:cxn modelId="{CC944E9D-531E-46F4-9156-30E053FC8AD4}" type="presParOf" srcId="{8D66BE98-E8DD-4F79-95C1-9E8D30D6D5DB}" destId="{90D6FD33-C324-4A95-825D-6EEB03A64CFE}" srcOrd="2" destOrd="0" presId="urn:microsoft.com/office/officeart/2005/8/layout/list1"/>
    <dgm:cxn modelId="{7AB127D7-3204-4868-B650-82678A67A752}" type="presParOf" srcId="{8D66BE98-E8DD-4F79-95C1-9E8D30D6D5DB}" destId="{117D87FC-9F7F-420D-873E-9B53CD273796}" srcOrd="3" destOrd="0" presId="urn:microsoft.com/office/officeart/2005/8/layout/list1"/>
    <dgm:cxn modelId="{215928ED-CD15-474B-8182-C2BE0225EA59}" type="presParOf" srcId="{8D66BE98-E8DD-4F79-95C1-9E8D30D6D5DB}" destId="{BBDBDF86-3538-4492-8F1D-1486062832DB}" srcOrd="4" destOrd="0" presId="urn:microsoft.com/office/officeart/2005/8/layout/list1"/>
    <dgm:cxn modelId="{5D1D00FE-94BD-4484-8DA1-705AB1573DA5}" type="presParOf" srcId="{BBDBDF86-3538-4492-8F1D-1486062832DB}" destId="{23E2D95A-4F34-47B4-9E12-435D7BD35A11}" srcOrd="0" destOrd="0" presId="urn:microsoft.com/office/officeart/2005/8/layout/list1"/>
    <dgm:cxn modelId="{EC4499A1-CA55-4A4D-B420-AA4B07F7BCBE}" type="presParOf" srcId="{BBDBDF86-3538-4492-8F1D-1486062832DB}" destId="{4C713D73-CAB2-4262-8189-FD30B460984F}" srcOrd="1" destOrd="0" presId="urn:microsoft.com/office/officeart/2005/8/layout/list1"/>
    <dgm:cxn modelId="{2FF23E24-F6DF-40BA-BCA7-F4D71F4E7449}" type="presParOf" srcId="{8D66BE98-E8DD-4F79-95C1-9E8D30D6D5DB}" destId="{A4C5538E-0E5C-4D90-A499-27BE05531125}" srcOrd="5" destOrd="0" presId="urn:microsoft.com/office/officeart/2005/8/layout/list1"/>
    <dgm:cxn modelId="{B01C22BE-944A-4641-BA10-A9FAC20C9C3D}" type="presParOf" srcId="{8D66BE98-E8DD-4F79-95C1-9E8D30D6D5DB}" destId="{13AD40BF-4612-4454-89F3-E9F99E84A72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dirty="0"/>
            <a:t>Relatively closely spaced vertical steel studs connected by top and bottom horizontal members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9B857337-36DB-4002-BA51-E61D6CD43019}">
      <dgm:prSet phldrT="[Text]" custT="1"/>
      <dgm:spPr/>
      <dgm:t>
        <a:bodyPr/>
        <a:lstStyle/>
        <a:p>
          <a:r>
            <a:rPr lang="en-US" sz="1800" dirty="0" smtClean="0"/>
            <a:t>Historically associated </a:t>
          </a:r>
          <a:r>
            <a:rPr lang="en-US" sz="1800" dirty="0"/>
            <a:t>with </a:t>
          </a:r>
          <a:r>
            <a:rPr lang="en-US" sz="1800" dirty="0" smtClean="0"/>
            <a:t>use </a:t>
          </a:r>
          <a:r>
            <a:rPr lang="en-US" sz="1800" dirty="0"/>
            <a:t>of wood studs</a:t>
          </a:r>
        </a:p>
      </dgm:t>
    </dgm:pt>
    <dgm:pt modelId="{2A31F801-5331-4F98-91A8-027DDCCC7040}" type="parTrans" cxnId="{11DD3F66-B103-4E35-8FA2-9832384FB4F0}">
      <dgm:prSet/>
      <dgm:spPr/>
      <dgm:t>
        <a:bodyPr/>
        <a:lstStyle/>
        <a:p>
          <a:endParaRPr lang="en-US"/>
        </a:p>
      </dgm:t>
    </dgm:pt>
    <dgm:pt modelId="{19654A09-FA85-41DE-8866-6E269660CD7E}" type="sibTrans" cxnId="{11DD3F66-B103-4E35-8FA2-9832384FB4F0}">
      <dgm:prSet/>
      <dgm:spPr/>
      <dgm:t>
        <a:bodyPr/>
        <a:lstStyle/>
        <a:p>
          <a:endParaRPr lang="en-US"/>
        </a:p>
      </dgm:t>
    </dgm:pt>
    <dgm:pt modelId="{F6D0A72A-82E5-4DE2-A416-F69688497240}">
      <dgm:prSet phldrT="[Text]" custT="1"/>
      <dgm:spPr/>
      <dgm:t>
        <a:bodyPr/>
        <a:lstStyle/>
        <a:p>
          <a:r>
            <a:rPr lang="en-US" sz="1800" dirty="0"/>
            <a:t>Use of steel studs has become more common in recent years</a:t>
          </a:r>
        </a:p>
      </dgm:t>
    </dgm:pt>
    <dgm:pt modelId="{900F3CEF-931E-4A31-9696-4CC1E151A76E}" type="parTrans" cxnId="{90CDE2FE-D8E9-4F26-8AF5-8BDD8595AB04}">
      <dgm:prSet/>
      <dgm:spPr/>
      <dgm:t>
        <a:bodyPr/>
        <a:lstStyle/>
        <a:p>
          <a:endParaRPr lang="en-US"/>
        </a:p>
      </dgm:t>
    </dgm:pt>
    <dgm:pt modelId="{162B4C0B-E97C-413B-876A-4C4F765EA33E}" type="sibTrans" cxnId="{90CDE2FE-D8E9-4F26-8AF5-8BDD8595AB04}">
      <dgm:prSet/>
      <dgm:spPr/>
      <dgm:t>
        <a:bodyPr/>
        <a:lstStyle/>
        <a:p>
          <a:endParaRPr lang="en-US"/>
        </a:p>
      </dgm:t>
    </dgm:pt>
    <dgm:pt modelId="{0D9F2990-5B06-4694-AA69-9950823835E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b="0" u="none" dirty="0"/>
            <a:t>F</a:t>
          </a:r>
          <a:r>
            <a:rPr lang="x-none" sz="1800" b="0" u="none" dirty="0"/>
            <a:t>requently provided with diagonal bracing for stability</a:t>
          </a:r>
          <a:endParaRPr lang="en-US" sz="1800" b="0" dirty="0"/>
        </a:p>
      </dgm:t>
    </dgm:pt>
    <dgm:pt modelId="{29159A2F-72C2-4FDC-AD94-40E1D30CCE1C}" type="parTrans" cxnId="{E40C44B4-8F5B-4270-A73E-B34D4DC0079B}">
      <dgm:prSet/>
      <dgm:spPr/>
      <dgm:t>
        <a:bodyPr/>
        <a:lstStyle/>
        <a:p>
          <a:endParaRPr lang="en-US"/>
        </a:p>
      </dgm:t>
    </dgm:pt>
    <dgm:pt modelId="{6ACD7251-3422-4789-9B4F-E6046448F603}" type="sibTrans" cxnId="{E40C44B4-8F5B-4270-A73E-B34D4DC0079B}">
      <dgm:prSet/>
      <dgm:spPr/>
      <dgm:t>
        <a:bodyPr/>
        <a:lstStyle/>
        <a:p>
          <a:endParaRPr lang="en-US"/>
        </a:p>
      </dgm:t>
    </dgm:pt>
    <dgm:pt modelId="{CA42E5BA-5B2C-4FFC-818B-5B2C9D7C9A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Both sides may be covered with paneling and sheathing</a:t>
          </a:r>
        </a:p>
      </dgm:t>
    </dgm:pt>
    <dgm:pt modelId="{EF859D05-2603-483E-A575-55BF896EAAA2}" type="parTrans" cxnId="{4D8AF467-6834-4EAA-AFC5-4D8803CE3C0C}">
      <dgm:prSet/>
      <dgm:spPr/>
      <dgm:t>
        <a:bodyPr/>
        <a:lstStyle/>
        <a:p>
          <a:endParaRPr lang="en-US"/>
        </a:p>
      </dgm:t>
    </dgm:pt>
    <dgm:pt modelId="{7807B62E-F449-4E89-830B-BD541E504189}" type="sibTrans" cxnId="{4D8AF467-6834-4EAA-AFC5-4D8803CE3C0C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5" custScaleY="1512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4E2E61A8-65C3-4D15-B27E-EA6D140B43EC}" type="pres">
      <dgm:prSet presAssocID="{9B857337-36DB-4002-BA51-E61D6CD4301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D99D9-FB6B-4E23-AF65-E74945CB2A49}" type="pres">
      <dgm:prSet presAssocID="{19654A09-FA85-41DE-8866-6E269660CD7E}" presName="spacer" presStyleCnt="0"/>
      <dgm:spPr/>
    </dgm:pt>
    <dgm:pt modelId="{D0A0ED4F-518B-4148-BF5D-7EB2B4E83981}" type="pres">
      <dgm:prSet presAssocID="{F6D0A72A-82E5-4DE2-A416-F6968849724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B4E67-DF7B-469A-BE68-87E41895CB8A}" type="pres">
      <dgm:prSet presAssocID="{162B4C0B-E97C-413B-876A-4C4F765EA33E}" presName="spacer" presStyleCnt="0"/>
      <dgm:spPr/>
    </dgm:pt>
    <dgm:pt modelId="{10DFBC7A-09BD-4F1A-801D-42D1747719CA}" type="pres">
      <dgm:prSet presAssocID="{0D9F2990-5B06-4694-AA69-9950823835E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93ECD-2039-4A9F-9D85-42F143AC4B00}" type="pres">
      <dgm:prSet presAssocID="{6ACD7251-3422-4789-9B4F-E6046448F603}" presName="spacer" presStyleCnt="0"/>
      <dgm:spPr/>
    </dgm:pt>
    <dgm:pt modelId="{68559960-F503-438B-939F-934F979706BC}" type="pres">
      <dgm:prSet presAssocID="{CA42E5BA-5B2C-4FFC-818B-5B2C9D7C9A3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8BE680C6-0634-4F12-8E8F-633C2D14B8C2}" type="presOf" srcId="{9B857337-36DB-4002-BA51-E61D6CD43019}" destId="{4E2E61A8-65C3-4D15-B27E-EA6D140B43EC}" srcOrd="0" destOrd="0" presId="urn:microsoft.com/office/officeart/2005/8/layout/vList2"/>
    <dgm:cxn modelId="{51D167C7-E2E5-4050-A193-9574ACE19BC6}" type="presOf" srcId="{0D9F2990-5B06-4694-AA69-9950823835E4}" destId="{10DFBC7A-09BD-4F1A-801D-42D1747719CA}" srcOrd="0" destOrd="0" presId="urn:microsoft.com/office/officeart/2005/8/layout/vList2"/>
    <dgm:cxn modelId="{D74DB397-F9C1-4311-849C-6A875F92177F}" type="presOf" srcId="{CA42E5BA-5B2C-4FFC-818B-5B2C9D7C9A37}" destId="{68559960-F503-438B-939F-934F979706BC}" srcOrd="0" destOrd="0" presId="urn:microsoft.com/office/officeart/2005/8/layout/vList2"/>
    <dgm:cxn modelId="{4D8AF467-6834-4EAA-AFC5-4D8803CE3C0C}" srcId="{85BEEBF7-8892-46FF-A442-A82584520B1A}" destId="{CA42E5BA-5B2C-4FFC-818B-5B2C9D7C9A37}" srcOrd="4" destOrd="0" parTransId="{EF859D05-2603-483E-A575-55BF896EAAA2}" sibTransId="{7807B62E-F449-4E89-830B-BD541E504189}"/>
    <dgm:cxn modelId="{90CDE2FE-D8E9-4F26-8AF5-8BDD8595AB04}" srcId="{85BEEBF7-8892-46FF-A442-A82584520B1A}" destId="{F6D0A72A-82E5-4DE2-A416-F69688497240}" srcOrd="2" destOrd="0" parTransId="{900F3CEF-931E-4A31-9696-4CC1E151A76E}" sibTransId="{162B4C0B-E97C-413B-876A-4C4F765EA33E}"/>
    <dgm:cxn modelId="{C3305FA9-D72B-47A2-98F1-BAA5D7C61124}" type="presOf" srcId="{85BEEBF7-8892-46FF-A442-A82584520B1A}" destId="{205370F4-95BC-4D10-8BAD-76AA34E4509E}" srcOrd="0" destOrd="0" presId="urn:microsoft.com/office/officeart/2005/8/layout/vList2"/>
    <dgm:cxn modelId="{E40C44B4-8F5B-4270-A73E-B34D4DC0079B}" srcId="{85BEEBF7-8892-46FF-A442-A82584520B1A}" destId="{0D9F2990-5B06-4694-AA69-9950823835E4}" srcOrd="3" destOrd="0" parTransId="{29159A2F-72C2-4FDC-AD94-40E1D30CCE1C}" sibTransId="{6ACD7251-3422-4789-9B4F-E6046448F603}"/>
    <dgm:cxn modelId="{B101546E-1CD1-431A-8E6A-BD6ADD60FAC5}" type="presOf" srcId="{9AA567E3-22E0-40FC-9230-3145A1F67236}" destId="{B566EC41-D420-4653-AF16-31CF966379D2}" srcOrd="0" destOrd="0" presId="urn:microsoft.com/office/officeart/2005/8/layout/vList2"/>
    <dgm:cxn modelId="{11DD3F66-B103-4E35-8FA2-9832384FB4F0}" srcId="{85BEEBF7-8892-46FF-A442-A82584520B1A}" destId="{9B857337-36DB-4002-BA51-E61D6CD43019}" srcOrd="1" destOrd="0" parTransId="{2A31F801-5331-4F98-91A8-027DDCCC7040}" sibTransId="{19654A09-FA85-41DE-8866-6E269660CD7E}"/>
    <dgm:cxn modelId="{3967FB99-BFA1-449B-B56D-FE914A7643D0}" type="presOf" srcId="{F6D0A72A-82E5-4DE2-A416-F69688497240}" destId="{D0A0ED4F-518B-4148-BF5D-7EB2B4E83981}" srcOrd="0" destOrd="0" presId="urn:microsoft.com/office/officeart/2005/8/layout/vList2"/>
    <dgm:cxn modelId="{A64526B3-5DE2-4AD8-BBB1-55DD2F73C2F7}" type="presParOf" srcId="{205370F4-95BC-4D10-8BAD-76AA34E4509E}" destId="{B566EC41-D420-4653-AF16-31CF966379D2}" srcOrd="0" destOrd="0" presId="urn:microsoft.com/office/officeart/2005/8/layout/vList2"/>
    <dgm:cxn modelId="{E5A86671-CA55-46A1-A69F-D682373443DA}" type="presParOf" srcId="{205370F4-95BC-4D10-8BAD-76AA34E4509E}" destId="{B2214660-C479-43AF-A34B-20A0654CB4CF}" srcOrd="1" destOrd="0" presId="urn:microsoft.com/office/officeart/2005/8/layout/vList2"/>
    <dgm:cxn modelId="{A3CF8F7F-8F47-448B-B8C8-C5510A82F796}" type="presParOf" srcId="{205370F4-95BC-4D10-8BAD-76AA34E4509E}" destId="{4E2E61A8-65C3-4D15-B27E-EA6D140B43EC}" srcOrd="2" destOrd="0" presId="urn:microsoft.com/office/officeart/2005/8/layout/vList2"/>
    <dgm:cxn modelId="{F7CAF8FE-3104-4A64-9923-C26CF1FEA5AA}" type="presParOf" srcId="{205370F4-95BC-4D10-8BAD-76AA34E4509E}" destId="{C6FD99D9-FB6B-4E23-AF65-E74945CB2A49}" srcOrd="3" destOrd="0" presId="urn:microsoft.com/office/officeart/2005/8/layout/vList2"/>
    <dgm:cxn modelId="{380064C6-BD19-4CB9-B52D-B68703AFB875}" type="presParOf" srcId="{205370F4-95BC-4D10-8BAD-76AA34E4509E}" destId="{D0A0ED4F-518B-4148-BF5D-7EB2B4E83981}" srcOrd="4" destOrd="0" presId="urn:microsoft.com/office/officeart/2005/8/layout/vList2"/>
    <dgm:cxn modelId="{EBE2762A-6366-498D-B990-3C7DB4450A2A}" type="presParOf" srcId="{205370F4-95BC-4D10-8BAD-76AA34E4509E}" destId="{465B4E67-DF7B-469A-BE68-87E41895CB8A}" srcOrd="5" destOrd="0" presId="urn:microsoft.com/office/officeart/2005/8/layout/vList2"/>
    <dgm:cxn modelId="{FCF37CD2-DC98-4ED7-9E3A-3F4DC9DA9A94}" type="presParOf" srcId="{205370F4-95BC-4D10-8BAD-76AA34E4509E}" destId="{10DFBC7A-09BD-4F1A-801D-42D1747719CA}" srcOrd="6" destOrd="0" presId="urn:microsoft.com/office/officeart/2005/8/layout/vList2"/>
    <dgm:cxn modelId="{4EB8954C-7CF4-4C38-9357-63CB9A0732A1}" type="presParOf" srcId="{205370F4-95BC-4D10-8BAD-76AA34E4509E}" destId="{E4D93ECD-2039-4A9F-9D85-42F143AC4B00}" srcOrd="7" destOrd="0" presId="urn:microsoft.com/office/officeart/2005/8/layout/vList2"/>
    <dgm:cxn modelId="{3A5C5962-2151-4FDB-B864-1AA73169FB81}" type="presParOf" srcId="{205370F4-95BC-4D10-8BAD-76AA34E4509E}" destId="{68559960-F503-438B-939F-934F979706B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8BF8BC-80F3-4590-A8BC-355EA2C2ABEC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DF83918-882B-43AF-8785-72DDF5018049}">
      <dgm:prSet phldrT="[Text]"/>
      <dgm:spPr/>
      <dgm:t>
        <a:bodyPr/>
        <a:lstStyle/>
        <a:p>
          <a:r>
            <a:rPr lang="en-US" dirty="0"/>
            <a:t>Reinforced concrete or protected steel framing is typical of Type I, fire-resistive buildings</a:t>
          </a:r>
        </a:p>
      </dgm:t>
    </dgm:pt>
    <dgm:pt modelId="{ED5F487E-05E6-4AA0-AB76-9AB80195FC8F}" type="parTrans" cxnId="{3465417C-3D02-467E-9CD8-68202CC2BB57}">
      <dgm:prSet/>
      <dgm:spPr/>
      <dgm:t>
        <a:bodyPr/>
        <a:lstStyle/>
        <a:p>
          <a:endParaRPr lang="en-US"/>
        </a:p>
      </dgm:t>
    </dgm:pt>
    <dgm:pt modelId="{5B862DD5-8BE3-4769-8913-A22CF123CAD0}" type="sibTrans" cxnId="{3465417C-3D02-467E-9CD8-68202CC2BB57}">
      <dgm:prSet/>
      <dgm:spPr/>
      <dgm:t>
        <a:bodyPr/>
        <a:lstStyle/>
        <a:p>
          <a:endParaRPr lang="en-US"/>
        </a:p>
      </dgm:t>
    </dgm:pt>
    <dgm:pt modelId="{6C7B3B93-3E75-45BF-8BB3-B5AFC3BFC6ED}">
      <dgm:prSet phldrT="[Text]"/>
      <dgm:spPr/>
      <dgm:t>
        <a:bodyPr/>
        <a:lstStyle/>
        <a:p>
          <a:r>
            <a:rPr lang="en-US" dirty="0"/>
            <a:t>Unprotected steel in a Type I building results in a building being classified as a Type II, noncombustible building</a:t>
          </a:r>
        </a:p>
      </dgm:t>
    </dgm:pt>
    <dgm:pt modelId="{D2320E84-71F3-4553-8EE9-5580EF3AC3B7}" type="parTrans" cxnId="{8A0B3D78-0554-440F-BA1C-1CD8C42BA505}">
      <dgm:prSet/>
      <dgm:spPr/>
      <dgm:t>
        <a:bodyPr/>
        <a:lstStyle/>
        <a:p>
          <a:endParaRPr lang="en-US"/>
        </a:p>
      </dgm:t>
    </dgm:pt>
    <dgm:pt modelId="{B2AB2558-D784-45DB-A257-DBC0CA2AE1C4}" type="sibTrans" cxnId="{8A0B3D78-0554-440F-BA1C-1CD8C42BA505}">
      <dgm:prSet/>
      <dgm:spPr/>
      <dgm:t>
        <a:bodyPr/>
        <a:lstStyle/>
        <a:p>
          <a:endParaRPr lang="en-US"/>
        </a:p>
      </dgm:t>
    </dgm:pt>
    <dgm:pt modelId="{1B05FD61-A0DE-4C4A-AA4F-35B0E528B9E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Wood and masonry together are found in ordinary (Type III), heavy-timber (Type IV), and wood frame (Type V) construction</a:t>
          </a:r>
        </a:p>
      </dgm:t>
    </dgm:pt>
    <dgm:pt modelId="{31B8049D-76BF-4060-948B-61B13E6EE099}" type="parTrans" cxnId="{5D68BC4B-B335-4223-8171-8AC538E4253E}">
      <dgm:prSet/>
      <dgm:spPr/>
      <dgm:t>
        <a:bodyPr/>
        <a:lstStyle/>
        <a:p>
          <a:endParaRPr lang="en-US"/>
        </a:p>
      </dgm:t>
    </dgm:pt>
    <dgm:pt modelId="{18B2ADD1-54BE-4027-97A1-A4F678855983}" type="sibTrans" cxnId="{5D68BC4B-B335-4223-8171-8AC538E4253E}">
      <dgm:prSet/>
      <dgm:spPr/>
      <dgm:t>
        <a:bodyPr/>
        <a:lstStyle/>
        <a:p>
          <a:endParaRPr lang="en-US"/>
        </a:p>
      </dgm:t>
    </dgm:pt>
    <dgm:pt modelId="{6C291B15-4F5B-4C6E-A88D-F8534E64277C}" type="pres">
      <dgm:prSet presAssocID="{C18BF8BC-80F3-4590-A8BC-355EA2C2AB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E7939E-8C1A-4891-9F3E-813B606C4E49}" type="pres">
      <dgm:prSet presAssocID="{ADF83918-882B-43AF-8785-72DDF50180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D3808-7BA7-4097-B029-CCA5F5B14720}" type="pres">
      <dgm:prSet presAssocID="{5B862DD5-8BE3-4769-8913-A22CF123CAD0}" presName="spacer" presStyleCnt="0"/>
      <dgm:spPr/>
    </dgm:pt>
    <dgm:pt modelId="{46B69566-C938-4ED0-846F-D1E3E0B0AEC4}" type="pres">
      <dgm:prSet presAssocID="{6C7B3B93-3E75-45BF-8BB3-B5AFC3BFC6E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FBAC2-C511-48E8-B260-1734DD464329}" type="pres">
      <dgm:prSet presAssocID="{B2AB2558-D784-45DB-A257-DBC0CA2AE1C4}" presName="spacer" presStyleCnt="0"/>
      <dgm:spPr/>
    </dgm:pt>
    <dgm:pt modelId="{036AFF6D-9301-4F5B-9F8C-4341575E3D9D}" type="pres">
      <dgm:prSet presAssocID="{1B05FD61-A0DE-4C4A-AA4F-35B0E528B9E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65417C-3D02-467E-9CD8-68202CC2BB57}" srcId="{C18BF8BC-80F3-4590-A8BC-355EA2C2ABEC}" destId="{ADF83918-882B-43AF-8785-72DDF5018049}" srcOrd="0" destOrd="0" parTransId="{ED5F487E-05E6-4AA0-AB76-9AB80195FC8F}" sibTransId="{5B862DD5-8BE3-4769-8913-A22CF123CAD0}"/>
    <dgm:cxn modelId="{0DA43C94-420C-4739-A281-714825F24CCA}" type="presOf" srcId="{C18BF8BC-80F3-4590-A8BC-355EA2C2ABEC}" destId="{6C291B15-4F5B-4C6E-A88D-F8534E64277C}" srcOrd="0" destOrd="0" presId="urn:microsoft.com/office/officeart/2005/8/layout/vList2"/>
    <dgm:cxn modelId="{8A0B3D78-0554-440F-BA1C-1CD8C42BA505}" srcId="{C18BF8BC-80F3-4590-A8BC-355EA2C2ABEC}" destId="{6C7B3B93-3E75-45BF-8BB3-B5AFC3BFC6ED}" srcOrd="1" destOrd="0" parTransId="{D2320E84-71F3-4553-8EE9-5580EF3AC3B7}" sibTransId="{B2AB2558-D784-45DB-A257-DBC0CA2AE1C4}"/>
    <dgm:cxn modelId="{82205EF2-0CF0-4EA6-B1BC-700CD926D77C}" type="presOf" srcId="{1B05FD61-A0DE-4C4A-AA4F-35B0E528B9E7}" destId="{036AFF6D-9301-4F5B-9F8C-4341575E3D9D}" srcOrd="0" destOrd="0" presId="urn:microsoft.com/office/officeart/2005/8/layout/vList2"/>
    <dgm:cxn modelId="{CF7A7448-D8B0-4AA8-A077-A1F662D5B992}" type="presOf" srcId="{ADF83918-882B-43AF-8785-72DDF5018049}" destId="{D8E7939E-8C1A-4891-9F3E-813B606C4E49}" srcOrd="0" destOrd="0" presId="urn:microsoft.com/office/officeart/2005/8/layout/vList2"/>
    <dgm:cxn modelId="{B29368E6-92C9-466A-A3C4-60C2800FEB6E}" type="presOf" srcId="{6C7B3B93-3E75-45BF-8BB3-B5AFC3BFC6ED}" destId="{46B69566-C938-4ED0-846F-D1E3E0B0AEC4}" srcOrd="0" destOrd="0" presId="urn:microsoft.com/office/officeart/2005/8/layout/vList2"/>
    <dgm:cxn modelId="{5D68BC4B-B335-4223-8171-8AC538E4253E}" srcId="{C18BF8BC-80F3-4590-A8BC-355EA2C2ABEC}" destId="{1B05FD61-A0DE-4C4A-AA4F-35B0E528B9E7}" srcOrd="2" destOrd="0" parTransId="{31B8049D-76BF-4060-948B-61B13E6EE099}" sibTransId="{18B2ADD1-54BE-4027-97A1-A4F678855983}"/>
    <dgm:cxn modelId="{D64D3D2A-5D23-44D2-97A0-F4DDB55DAA0C}" type="presParOf" srcId="{6C291B15-4F5B-4C6E-A88D-F8534E64277C}" destId="{D8E7939E-8C1A-4891-9F3E-813B606C4E49}" srcOrd="0" destOrd="0" presId="urn:microsoft.com/office/officeart/2005/8/layout/vList2"/>
    <dgm:cxn modelId="{8F6754FD-AD8B-4662-8101-44E441681AD8}" type="presParOf" srcId="{6C291B15-4F5B-4C6E-A88D-F8534E64277C}" destId="{A8AD3808-7BA7-4097-B029-CCA5F5B14720}" srcOrd="1" destOrd="0" presId="urn:microsoft.com/office/officeart/2005/8/layout/vList2"/>
    <dgm:cxn modelId="{99C9DC57-3C0C-4DAB-A449-B5685ECA5440}" type="presParOf" srcId="{6C291B15-4F5B-4C6E-A88D-F8534E64277C}" destId="{46B69566-C938-4ED0-846F-D1E3E0B0AEC4}" srcOrd="2" destOrd="0" presId="urn:microsoft.com/office/officeart/2005/8/layout/vList2"/>
    <dgm:cxn modelId="{591BA492-95D1-4092-ADD3-6CBE9F1A791F}" type="presParOf" srcId="{6C291B15-4F5B-4C6E-A88D-F8534E64277C}" destId="{650FBAC2-C511-48E8-B260-1734DD464329}" srcOrd="3" destOrd="0" presId="urn:microsoft.com/office/officeart/2005/8/layout/vList2"/>
    <dgm:cxn modelId="{DD5257D0-418E-4382-A8A7-37E0270E2FEA}" type="presParOf" srcId="{6C291B15-4F5B-4C6E-A88D-F8534E64277C}" destId="{036AFF6D-9301-4F5B-9F8C-4341575E3D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dirty="0"/>
            <a:t>Posts support the beams that are subject to transverse loads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B06ADC50-C97F-4149-8727-815750FBD995}">
      <dgm:prSet phldrT="[Text]" custT="1"/>
      <dgm:spPr/>
      <dgm:t>
        <a:bodyPr/>
        <a:lstStyle/>
        <a:p>
          <a:r>
            <a:rPr lang="en-US" sz="1800" dirty="0"/>
            <a:t>Evolved from </a:t>
          </a:r>
          <a:r>
            <a:rPr lang="en-US" sz="1800" dirty="0" smtClean="0"/>
            <a:t>use </a:t>
          </a:r>
          <a:r>
            <a:rPr lang="en-US" sz="1800" dirty="0"/>
            <a:t>of tree trunks for framing</a:t>
          </a:r>
        </a:p>
      </dgm:t>
    </dgm:pt>
    <dgm:pt modelId="{017300D9-FD14-4957-976B-0F4FE5D66AF8}" type="parTrans" cxnId="{2CC336A7-0771-4AA2-95BB-CE3631E15011}">
      <dgm:prSet/>
      <dgm:spPr/>
      <dgm:t>
        <a:bodyPr/>
        <a:lstStyle/>
        <a:p>
          <a:endParaRPr lang="en-US"/>
        </a:p>
      </dgm:t>
    </dgm:pt>
    <dgm:pt modelId="{8028D467-D469-46D2-B477-6146F1FEC654}" type="sibTrans" cxnId="{2CC336A7-0771-4AA2-95BB-CE3631E15011}">
      <dgm:prSet/>
      <dgm:spPr/>
      <dgm:t>
        <a:bodyPr/>
        <a:lstStyle/>
        <a:p>
          <a:endParaRPr lang="en-US"/>
        </a:p>
      </dgm:t>
    </dgm:pt>
    <dgm:pt modelId="{518EBDDC-242A-4E9D-81C0-712B0C8B81E6}">
      <dgm:prSet phldrT="[Text]" custT="1"/>
      <dgm:spPr/>
      <dgm:t>
        <a:bodyPr/>
        <a:lstStyle/>
        <a:p>
          <a:r>
            <a:rPr lang="en-US" sz="1800" dirty="0" smtClean="0"/>
            <a:t>Commonly </a:t>
          </a:r>
          <a:r>
            <a:rPr lang="en-US" sz="1800" dirty="0"/>
            <a:t>associated with wood beams and columns</a:t>
          </a:r>
        </a:p>
      </dgm:t>
    </dgm:pt>
    <dgm:pt modelId="{962ED4D9-6C48-4891-85A3-F182FA48A3B8}" type="parTrans" cxnId="{6AAF7324-9DC1-443D-BF8F-A0FFC3927134}">
      <dgm:prSet/>
      <dgm:spPr/>
      <dgm:t>
        <a:bodyPr/>
        <a:lstStyle/>
        <a:p>
          <a:endParaRPr lang="en-US"/>
        </a:p>
      </dgm:t>
    </dgm:pt>
    <dgm:pt modelId="{0AC1C00D-CE60-4155-852F-069F592A30E5}" type="sibTrans" cxnId="{6AAF7324-9DC1-443D-BF8F-A0FFC3927134}">
      <dgm:prSet/>
      <dgm:spPr/>
      <dgm:t>
        <a:bodyPr/>
        <a:lstStyle/>
        <a:p>
          <a:endParaRPr lang="en-US"/>
        </a:p>
      </dgm:t>
    </dgm:pt>
    <dgm:pt modelId="{2E122E73-815F-4F04-9889-7B7D1AFA63A3}">
      <dgm:prSet phldrT="[Text]" custT="1"/>
      <dgm:spPr/>
      <dgm:t>
        <a:bodyPr/>
        <a:lstStyle/>
        <a:p>
          <a:r>
            <a:rPr lang="en-US" sz="1800" dirty="0"/>
            <a:t>Other materials can be used</a:t>
          </a:r>
        </a:p>
      </dgm:t>
    </dgm:pt>
    <dgm:pt modelId="{06F0CA61-C4FD-42CE-A6E3-F1CEF79596ED}" type="parTrans" cxnId="{9E3C0AB8-C1D5-4370-B9B0-124EE1A2D63E}">
      <dgm:prSet/>
      <dgm:spPr/>
      <dgm:t>
        <a:bodyPr/>
        <a:lstStyle/>
        <a:p>
          <a:endParaRPr lang="en-US"/>
        </a:p>
      </dgm:t>
    </dgm:pt>
    <dgm:pt modelId="{A0E4099A-0335-42C9-872C-6BEE51AFDF01}" type="sibTrans" cxnId="{9E3C0AB8-C1D5-4370-B9B0-124EE1A2D63E}">
      <dgm:prSet/>
      <dgm:spPr/>
      <dgm:t>
        <a:bodyPr/>
        <a:lstStyle/>
        <a:p>
          <a:endParaRPr lang="en-US"/>
        </a:p>
      </dgm:t>
    </dgm:pt>
    <dgm:pt modelId="{EF4D3A36-7680-4818-82A4-FB459E472544}">
      <dgm:prSet phldrT="[Text]" custT="1"/>
      <dgm:spPr/>
      <dgm:t>
        <a:bodyPr/>
        <a:lstStyle/>
        <a:p>
          <a:r>
            <a:rPr lang="en-US" sz="1800" dirty="0"/>
            <a:t>Distinctive characteristic is the spacing of </a:t>
          </a:r>
          <a:r>
            <a:rPr lang="en-US" sz="1800" dirty="0" smtClean="0"/>
            <a:t>vertical </a:t>
          </a:r>
          <a:r>
            <a:rPr lang="en-US" sz="1800" dirty="0"/>
            <a:t>posts </a:t>
          </a:r>
          <a:r>
            <a:rPr lang="en-US" sz="1800" dirty="0" smtClean="0"/>
            <a:t>and cross-sectional </a:t>
          </a:r>
          <a:r>
            <a:rPr lang="en-US" sz="1800" dirty="0"/>
            <a:t>dimension of the members</a:t>
          </a:r>
        </a:p>
      </dgm:t>
    </dgm:pt>
    <dgm:pt modelId="{D23ED441-1A77-4812-8564-600DF38FDBAA}" type="parTrans" cxnId="{45DADF87-B134-48A8-A0AB-0429AE9E609F}">
      <dgm:prSet/>
      <dgm:spPr/>
      <dgm:t>
        <a:bodyPr/>
        <a:lstStyle/>
        <a:p>
          <a:endParaRPr lang="en-US"/>
        </a:p>
      </dgm:t>
    </dgm:pt>
    <dgm:pt modelId="{D5F1E81D-2A4D-4FA5-BDA5-F3CEBD534D77}" type="sibTrans" cxnId="{45DADF87-B134-48A8-A0AB-0429AE9E609F}">
      <dgm:prSet/>
      <dgm:spPr/>
      <dgm:t>
        <a:bodyPr/>
        <a:lstStyle/>
        <a:p>
          <a:endParaRPr lang="en-US"/>
        </a:p>
      </dgm:t>
    </dgm:pt>
    <dgm:pt modelId="{93C4181F-BF6C-4353-B55B-E62468B0F368}">
      <dgm:prSet phldrT="[Text]" custT="1"/>
      <dgm:spPr/>
      <dgm:t>
        <a:bodyPr/>
        <a:lstStyle/>
        <a:p>
          <a:r>
            <a:rPr lang="en-US" sz="1800" dirty="0"/>
            <a:t>Requires </a:t>
          </a:r>
          <a:r>
            <a:rPr lang="en-US" sz="1800" dirty="0" smtClean="0"/>
            <a:t>addition </a:t>
          </a:r>
          <a:r>
            <a:rPr lang="en-US" sz="1800" dirty="0"/>
            <a:t>of other members to withstand lateral loads</a:t>
          </a:r>
        </a:p>
      </dgm:t>
    </dgm:pt>
    <dgm:pt modelId="{CF24FBE8-13ED-42AE-9800-9478EA8727BC}" type="parTrans" cxnId="{B31985BC-80B8-49FD-97A8-544FD8942065}">
      <dgm:prSet/>
      <dgm:spPr/>
      <dgm:t>
        <a:bodyPr/>
        <a:lstStyle/>
        <a:p>
          <a:endParaRPr lang="en-US"/>
        </a:p>
      </dgm:t>
    </dgm:pt>
    <dgm:pt modelId="{477CA08B-381F-4715-8DCA-63A4A2602B6C}" type="sibTrans" cxnId="{B31985BC-80B8-49FD-97A8-544FD8942065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6" custScaleY="745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  <dgm:t>
        <a:bodyPr/>
        <a:lstStyle/>
        <a:p>
          <a:endParaRPr lang="en-US"/>
        </a:p>
      </dgm:t>
    </dgm:pt>
    <dgm:pt modelId="{450C0BE3-26CA-4399-8CD9-E972B6AF34F1}" type="pres">
      <dgm:prSet presAssocID="{B06ADC50-C97F-4149-8727-815750FBD995}" presName="parentText" presStyleLbl="node1" presStyleIdx="1" presStyleCnt="6" custScaleY="642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FE224-21DF-4174-AE7C-6CF3E829C490}" type="pres">
      <dgm:prSet presAssocID="{8028D467-D469-46D2-B477-6146F1FEC654}" presName="spacer" presStyleCnt="0"/>
      <dgm:spPr/>
      <dgm:t>
        <a:bodyPr/>
        <a:lstStyle/>
        <a:p>
          <a:endParaRPr lang="en-US"/>
        </a:p>
      </dgm:t>
    </dgm:pt>
    <dgm:pt modelId="{721B5F4B-8E1C-4490-9050-C28BFF47295A}" type="pres">
      <dgm:prSet presAssocID="{518EBDDC-242A-4E9D-81C0-712B0C8B81E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9EBE00-C921-414C-A6D6-0AD852AEE34E}" type="pres">
      <dgm:prSet presAssocID="{0AC1C00D-CE60-4155-852F-069F592A30E5}" presName="spacer" presStyleCnt="0"/>
      <dgm:spPr/>
      <dgm:t>
        <a:bodyPr/>
        <a:lstStyle/>
        <a:p>
          <a:endParaRPr lang="en-US"/>
        </a:p>
      </dgm:t>
    </dgm:pt>
    <dgm:pt modelId="{105A2D82-1932-47F2-80BA-9D1125B15D4E}" type="pres">
      <dgm:prSet presAssocID="{2E122E73-815F-4F04-9889-7B7D1AFA63A3}" presName="parentText" presStyleLbl="node1" presStyleIdx="3" presStyleCnt="6" custScaleY="475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4ACD9-6DDB-40F3-841F-F252022F2059}" type="pres">
      <dgm:prSet presAssocID="{A0E4099A-0335-42C9-872C-6BEE51AFDF01}" presName="spacer" presStyleCnt="0"/>
      <dgm:spPr/>
      <dgm:t>
        <a:bodyPr/>
        <a:lstStyle/>
        <a:p>
          <a:endParaRPr lang="en-US"/>
        </a:p>
      </dgm:t>
    </dgm:pt>
    <dgm:pt modelId="{B47ED480-CA53-472A-82F0-A34C024D9EC9}" type="pres">
      <dgm:prSet presAssocID="{EF4D3A36-7680-4818-82A4-FB459E472544}" presName="parentText" presStyleLbl="node1" presStyleIdx="4" presStyleCnt="6" custScaleY="1310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8B0B0-643B-40DB-8A9B-258423579D3E}" type="pres">
      <dgm:prSet presAssocID="{D5F1E81D-2A4D-4FA5-BDA5-F3CEBD534D77}" presName="spacer" presStyleCnt="0"/>
      <dgm:spPr/>
      <dgm:t>
        <a:bodyPr/>
        <a:lstStyle/>
        <a:p>
          <a:endParaRPr lang="en-US"/>
        </a:p>
      </dgm:t>
    </dgm:pt>
    <dgm:pt modelId="{CB195788-F7EE-485F-A624-77798EFB622C}" type="pres">
      <dgm:prSet presAssocID="{93C4181F-BF6C-4353-B55B-E62468B0F36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3C0AB8-C1D5-4370-B9B0-124EE1A2D63E}" srcId="{85BEEBF7-8892-46FF-A442-A82584520B1A}" destId="{2E122E73-815F-4F04-9889-7B7D1AFA63A3}" srcOrd="3" destOrd="0" parTransId="{06F0CA61-C4FD-42CE-A6E3-F1CEF79596ED}" sibTransId="{A0E4099A-0335-42C9-872C-6BEE51AFDF01}"/>
    <dgm:cxn modelId="{6AAF7324-9DC1-443D-BF8F-A0FFC3927134}" srcId="{85BEEBF7-8892-46FF-A442-A82584520B1A}" destId="{518EBDDC-242A-4E9D-81C0-712B0C8B81E6}" srcOrd="2" destOrd="0" parTransId="{962ED4D9-6C48-4891-85A3-F182FA48A3B8}" sibTransId="{0AC1C00D-CE60-4155-852F-069F592A30E5}"/>
    <dgm:cxn modelId="{5E0CEAE9-2438-4A73-9340-6EFD83353246}" type="presOf" srcId="{2E122E73-815F-4F04-9889-7B7D1AFA63A3}" destId="{105A2D82-1932-47F2-80BA-9D1125B15D4E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484453B2-4C8E-4602-AEF8-11A8B8BAD047}" type="presOf" srcId="{518EBDDC-242A-4E9D-81C0-712B0C8B81E6}" destId="{721B5F4B-8E1C-4490-9050-C28BFF47295A}" srcOrd="0" destOrd="0" presId="urn:microsoft.com/office/officeart/2005/8/layout/vList2"/>
    <dgm:cxn modelId="{45DADF87-B134-48A8-A0AB-0429AE9E609F}" srcId="{85BEEBF7-8892-46FF-A442-A82584520B1A}" destId="{EF4D3A36-7680-4818-82A4-FB459E472544}" srcOrd="4" destOrd="0" parTransId="{D23ED441-1A77-4812-8564-600DF38FDBAA}" sibTransId="{D5F1E81D-2A4D-4FA5-BDA5-F3CEBD534D77}"/>
    <dgm:cxn modelId="{B31985BC-80B8-49FD-97A8-544FD8942065}" srcId="{85BEEBF7-8892-46FF-A442-A82584520B1A}" destId="{93C4181F-BF6C-4353-B55B-E62468B0F368}" srcOrd="5" destOrd="0" parTransId="{CF24FBE8-13ED-42AE-9800-9478EA8727BC}" sibTransId="{477CA08B-381F-4715-8DCA-63A4A2602B6C}"/>
    <dgm:cxn modelId="{1A1147D0-DAE1-483E-B5DE-56712B02ADE1}" type="presOf" srcId="{93C4181F-BF6C-4353-B55B-E62468B0F368}" destId="{CB195788-F7EE-485F-A624-77798EFB622C}" srcOrd="0" destOrd="0" presId="urn:microsoft.com/office/officeart/2005/8/layout/vList2"/>
    <dgm:cxn modelId="{2FE9ADE9-AEFD-46A8-ABBF-013DF044B141}" type="presOf" srcId="{B06ADC50-C97F-4149-8727-815750FBD995}" destId="{450C0BE3-26CA-4399-8CD9-E972B6AF34F1}" srcOrd="0" destOrd="0" presId="urn:microsoft.com/office/officeart/2005/8/layout/vList2"/>
    <dgm:cxn modelId="{2CC336A7-0771-4AA2-95BB-CE3631E15011}" srcId="{85BEEBF7-8892-46FF-A442-A82584520B1A}" destId="{B06ADC50-C97F-4149-8727-815750FBD995}" srcOrd="1" destOrd="0" parTransId="{017300D9-FD14-4957-976B-0F4FE5D66AF8}" sibTransId="{8028D467-D469-46D2-B477-6146F1FEC654}"/>
    <dgm:cxn modelId="{4BAB5AC8-A71A-48DE-B95E-B01682ACC146}" type="presOf" srcId="{85BEEBF7-8892-46FF-A442-A82584520B1A}" destId="{205370F4-95BC-4D10-8BAD-76AA34E4509E}" srcOrd="0" destOrd="0" presId="urn:microsoft.com/office/officeart/2005/8/layout/vList2"/>
    <dgm:cxn modelId="{DE0C75C3-ADCD-4A59-88AB-E120E6F4EC37}" type="presOf" srcId="{EF4D3A36-7680-4818-82A4-FB459E472544}" destId="{B47ED480-CA53-472A-82F0-A34C024D9EC9}" srcOrd="0" destOrd="0" presId="urn:microsoft.com/office/officeart/2005/8/layout/vList2"/>
    <dgm:cxn modelId="{AA3860FA-9AC6-46D2-9D7D-339FF1FFA637}" type="presOf" srcId="{9AA567E3-22E0-40FC-9230-3145A1F67236}" destId="{B566EC41-D420-4653-AF16-31CF966379D2}" srcOrd="0" destOrd="0" presId="urn:microsoft.com/office/officeart/2005/8/layout/vList2"/>
    <dgm:cxn modelId="{8B54A640-64E2-40A7-A0A0-34ADF902A45A}" type="presParOf" srcId="{205370F4-95BC-4D10-8BAD-76AA34E4509E}" destId="{B566EC41-D420-4653-AF16-31CF966379D2}" srcOrd="0" destOrd="0" presId="urn:microsoft.com/office/officeart/2005/8/layout/vList2"/>
    <dgm:cxn modelId="{5056BB20-3848-4787-9DF1-41B5A9EA0C12}" type="presParOf" srcId="{205370F4-95BC-4D10-8BAD-76AA34E4509E}" destId="{B2214660-C479-43AF-A34B-20A0654CB4CF}" srcOrd="1" destOrd="0" presId="urn:microsoft.com/office/officeart/2005/8/layout/vList2"/>
    <dgm:cxn modelId="{27E12299-B3A4-4294-A6A2-8F45A4051D8F}" type="presParOf" srcId="{205370F4-95BC-4D10-8BAD-76AA34E4509E}" destId="{450C0BE3-26CA-4399-8CD9-E972B6AF34F1}" srcOrd="2" destOrd="0" presId="urn:microsoft.com/office/officeart/2005/8/layout/vList2"/>
    <dgm:cxn modelId="{01561493-D99D-46BF-8A1A-397184FE4213}" type="presParOf" srcId="{205370F4-95BC-4D10-8BAD-76AA34E4509E}" destId="{BD4FE224-21DF-4174-AE7C-6CF3E829C490}" srcOrd="3" destOrd="0" presId="urn:microsoft.com/office/officeart/2005/8/layout/vList2"/>
    <dgm:cxn modelId="{5275725D-39BF-4D88-9A5B-5271B2260736}" type="presParOf" srcId="{205370F4-95BC-4D10-8BAD-76AA34E4509E}" destId="{721B5F4B-8E1C-4490-9050-C28BFF47295A}" srcOrd="4" destOrd="0" presId="urn:microsoft.com/office/officeart/2005/8/layout/vList2"/>
    <dgm:cxn modelId="{DB03C103-BD9A-4340-8EF9-98407628ECCF}" type="presParOf" srcId="{205370F4-95BC-4D10-8BAD-76AA34E4509E}" destId="{F99EBE00-C921-414C-A6D6-0AD852AEE34E}" srcOrd="5" destOrd="0" presId="urn:microsoft.com/office/officeart/2005/8/layout/vList2"/>
    <dgm:cxn modelId="{44E5BF54-1529-4904-B7F7-510043940509}" type="presParOf" srcId="{205370F4-95BC-4D10-8BAD-76AA34E4509E}" destId="{105A2D82-1932-47F2-80BA-9D1125B15D4E}" srcOrd="6" destOrd="0" presId="urn:microsoft.com/office/officeart/2005/8/layout/vList2"/>
    <dgm:cxn modelId="{D7D11CA8-806D-467D-AE30-1CAEF3CA8AC6}" type="presParOf" srcId="{205370F4-95BC-4D10-8BAD-76AA34E4509E}" destId="{2674ACD9-6DDB-40F3-841F-F252022F2059}" srcOrd="7" destOrd="0" presId="urn:microsoft.com/office/officeart/2005/8/layout/vList2"/>
    <dgm:cxn modelId="{0B76F277-24D9-4CD3-90B8-7A535A9506C1}" type="presParOf" srcId="{205370F4-95BC-4D10-8BAD-76AA34E4509E}" destId="{B47ED480-CA53-472A-82F0-A34C024D9EC9}" srcOrd="8" destOrd="0" presId="urn:microsoft.com/office/officeart/2005/8/layout/vList2"/>
    <dgm:cxn modelId="{ECBDCD3A-1645-4253-977E-3ABFEBF3E0F9}" type="presParOf" srcId="{205370F4-95BC-4D10-8BAD-76AA34E4509E}" destId="{51B8B0B0-643B-40DB-8A9B-258423579D3E}" srcOrd="9" destOrd="0" presId="urn:microsoft.com/office/officeart/2005/8/layout/vList2"/>
    <dgm:cxn modelId="{3ABD40D0-EF96-4E5D-B24F-FC299FB7C093}" type="presParOf" srcId="{205370F4-95BC-4D10-8BAD-76AA34E4509E}" destId="{CB195788-F7EE-485F-A624-77798EFB622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000" dirty="0"/>
            <a:t>Can be adapted to a variety of applications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741B6F64-5CAA-42E5-B5B2-68D9C3AD5194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dirty="0"/>
            <a:t>Possible to build components of a frame using a series of trusses</a:t>
          </a:r>
        </a:p>
      </dgm:t>
    </dgm:pt>
    <dgm:pt modelId="{B1736663-0B00-4994-9793-B1B6FEFE628D}" type="parTrans" cxnId="{366ADCEC-3356-41C4-B14F-6E916A25D6CF}">
      <dgm:prSet/>
      <dgm:spPr/>
      <dgm:t>
        <a:bodyPr/>
        <a:lstStyle/>
        <a:p>
          <a:endParaRPr lang="en-US"/>
        </a:p>
      </dgm:t>
    </dgm:pt>
    <dgm:pt modelId="{161D6D12-0672-4C9F-B8E9-A9A87AF3BD3A}" type="sibTrans" cxnId="{366ADCEC-3356-41C4-B14F-6E916A25D6CF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2" custScaleY="745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37ED138F-DDD9-45CA-899B-7DD9E09F0FDA}" type="pres">
      <dgm:prSet presAssocID="{741B6F64-5CAA-42E5-B5B2-68D9C3AD519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ACF4BA-5778-43A9-B723-1A34991CE8CA}" type="presOf" srcId="{85BEEBF7-8892-46FF-A442-A82584520B1A}" destId="{205370F4-95BC-4D10-8BAD-76AA34E4509E}" srcOrd="0" destOrd="0" presId="urn:microsoft.com/office/officeart/2005/8/layout/vList2"/>
    <dgm:cxn modelId="{A702AE42-D444-42E9-BFE8-61F78AE195B8}" type="presOf" srcId="{9AA567E3-22E0-40FC-9230-3145A1F67236}" destId="{B566EC41-D420-4653-AF16-31CF966379D2}" srcOrd="0" destOrd="0" presId="urn:microsoft.com/office/officeart/2005/8/layout/vList2"/>
    <dgm:cxn modelId="{366ADCEC-3356-41C4-B14F-6E916A25D6CF}" srcId="{85BEEBF7-8892-46FF-A442-A82584520B1A}" destId="{741B6F64-5CAA-42E5-B5B2-68D9C3AD5194}" srcOrd="1" destOrd="0" parTransId="{B1736663-0B00-4994-9793-B1B6FEFE628D}" sibTransId="{161D6D12-0672-4C9F-B8E9-A9A87AF3BD3A}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7FDC0409-4923-459C-A4F7-E565489EE350}" type="presOf" srcId="{741B6F64-5CAA-42E5-B5B2-68D9C3AD5194}" destId="{37ED138F-DDD9-45CA-899B-7DD9E09F0FDA}" srcOrd="0" destOrd="0" presId="urn:microsoft.com/office/officeart/2005/8/layout/vList2"/>
    <dgm:cxn modelId="{13CFBCBA-538F-46E7-AD12-0FFAAFB1F36D}" type="presParOf" srcId="{205370F4-95BC-4D10-8BAD-76AA34E4509E}" destId="{B566EC41-D420-4653-AF16-31CF966379D2}" srcOrd="0" destOrd="0" presId="urn:microsoft.com/office/officeart/2005/8/layout/vList2"/>
    <dgm:cxn modelId="{D29A1B23-16A3-499D-B32C-672A626FEC89}" type="presParOf" srcId="{205370F4-95BC-4D10-8BAD-76AA34E4509E}" destId="{B2214660-C479-43AF-A34B-20A0654CB4CF}" srcOrd="1" destOrd="0" presId="urn:microsoft.com/office/officeart/2005/8/layout/vList2"/>
    <dgm:cxn modelId="{F7AC050F-D94E-4C77-8752-ADC780FF07FF}" type="presParOf" srcId="{205370F4-95BC-4D10-8BAD-76AA34E4509E}" destId="{37ED138F-DDD9-45CA-899B-7DD9E09F0FD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000" dirty="0"/>
            <a:t>Most frequently encountered in concrete structures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A1BEFD19-7506-48BD-A020-786F55B58987}">
      <dgm:prSet phldrT="[Text]" custT="1"/>
      <dgm:spPr/>
      <dgm:t>
        <a:bodyPr/>
        <a:lstStyle/>
        <a:p>
          <a:r>
            <a:rPr lang="en-US" sz="2000" dirty="0"/>
            <a:t>Floor slabs in </a:t>
          </a:r>
          <a:r>
            <a:rPr lang="x-none" sz="2000" b="0" u="none" dirty="0"/>
            <a:t>multistory, reinforced-concrete building</a:t>
          </a:r>
          <a:r>
            <a:rPr lang="en-US" sz="2000" b="0" u="none" dirty="0"/>
            <a:t>s</a:t>
          </a:r>
          <a:r>
            <a:rPr lang="x-none" sz="2000" b="0" u="none" dirty="0"/>
            <a:t> </a:t>
          </a:r>
          <a:r>
            <a:rPr lang="en-US" sz="2000" dirty="0"/>
            <a:t>are </a:t>
          </a:r>
          <a:r>
            <a:rPr lang="en-US" sz="2000" b="0" dirty="0"/>
            <a:t>supported by concrete columns</a:t>
          </a:r>
        </a:p>
      </dgm:t>
    </dgm:pt>
    <dgm:pt modelId="{326FA308-2C1E-4417-B75F-915FB182B585}" type="parTrans" cxnId="{A45EB1D0-7D8A-49C5-8337-6DAB7833EAEC}">
      <dgm:prSet/>
      <dgm:spPr/>
      <dgm:t>
        <a:bodyPr/>
        <a:lstStyle/>
        <a:p>
          <a:endParaRPr lang="en-US"/>
        </a:p>
      </dgm:t>
    </dgm:pt>
    <dgm:pt modelId="{4B76945D-0D99-4992-ACBB-26BAF3D6DCD9}" type="sibTrans" cxnId="{A45EB1D0-7D8A-49C5-8337-6DAB7833EAEC}">
      <dgm:prSet/>
      <dgm:spPr/>
      <dgm:t>
        <a:bodyPr/>
        <a:lstStyle/>
        <a:p>
          <a:endParaRPr lang="en-US"/>
        </a:p>
      </dgm:t>
    </dgm:pt>
    <dgm:pt modelId="{63EDFB47-3C6F-4085-8994-0CC50B4E30D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dirty="0"/>
            <a:t>Other horizontal systems that can be used to support floor loads include wood decks and metal decks supported by beams and columns</a:t>
          </a:r>
          <a:endParaRPr lang="en-US" sz="2000" b="0" dirty="0"/>
        </a:p>
      </dgm:t>
    </dgm:pt>
    <dgm:pt modelId="{298DF877-DDA4-432E-A610-C099D3FAFE38}" type="parTrans" cxnId="{24A5C6E5-DAFD-4606-911D-E464E6812A79}">
      <dgm:prSet/>
      <dgm:spPr/>
      <dgm:t>
        <a:bodyPr/>
        <a:lstStyle/>
        <a:p>
          <a:endParaRPr lang="en-US"/>
        </a:p>
      </dgm:t>
    </dgm:pt>
    <dgm:pt modelId="{7B4146DC-76E5-4157-964F-247284A24099}" type="sibTrans" cxnId="{24A5C6E5-DAFD-4606-911D-E464E6812A79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3" custScaleY="745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5F3A51B8-1FD2-4EEE-BCC9-986124D32AC7}" type="pres">
      <dgm:prSet presAssocID="{A1BEFD19-7506-48BD-A020-786F55B5898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65BB3-49DF-4BA4-9257-C8C72508F85F}" type="pres">
      <dgm:prSet presAssocID="{4B76945D-0D99-4992-ACBB-26BAF3D6DCD9}" presName="spacer" presStyleCnt="0"/>
      <dgm:spPr/>
    </dgm:pt>
    <dgm:pt modelId="{EC689F99-48CB-44C6-89B4-69106D292DEB}" type="pres">
      <dgm:prSet presAssocID="{63EDFB47-3C6F-4085-8994-0CC50B4E30DF}" presName="parentText" presStyleLbl="node1" presStyleIdx="2" presStyleCnt="3" custScaleY="1245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66FAAB-CF65-4211-A5D9-CFDA548DFCA8}" type="presOf" srcId="{63EDFB47-3C6F-4085-8994-0CC50B4E30DF}" destId="{EC689F99-48CB-44C6-89B4-69106D292DEB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2CE38651-2794-45A5-BEBA-1D6637216D18}" type="presOf" srcId="{9AA567E3-22E0-40FC-9230-3145A1F67236}" destId="{B566EC41-D420-4653-AF16-31CF966379D2}" srcOrd="0" destOrd="0" presId="urn:microsoft.com/office/officeart/2005/8/layout/vList2"/>
    <dgm:cxn modelId="{8F6A6887-BEE4-40D4-8E9F-C00E2A58E2DC}" type="presOf" srcId="{85BEEBF7-8892-46FF-A442-A82584520B1A}" destId="{205370F4-95BC-4D10-8BAD-76AA34E4509E}" srcOrd="0" destOrd="0" presId="urn:microsoft.com/office/officeart/2005/8/layout/vList2"/>
    <dgm:cxn modelId="{A45EB1D0-7D8A-49C5-8337-6DAB7833EAEC}" srcId="{85BEEBF7-8892-46FF-A442-A82584520B1A}" destId="{A1BEFD19-7506-48BD-A020-786F55B58987}" srcOrd="1" destOrd="0" parTransId="{326FA308-2C1E-4417-B75F-915FB182B585}" sibTransId="{4B76945D-0D99-4992-ACBB-26BAF3D6DCD9}"/>
    <dgm:cxn modelId="{24A5C6E5-DAFD-4606-911D-E464E6812A79}" srcId="{85BEEBF7-8892-46FF-A442-A82584520B1A}" destId="{63EDFB47-3C6F-4085-8994-0CC50B4E30DF}" srcOrd="2" destOrd="0" parTransId="{298DF877-DDA4-432E-A610-C099D3FAFE38}" sibTransId="{7B4146DC-76E5-4157-964F-247284A24099}"/>
    <dgm:cxn modelId="{89ED73AB-6C57-48ED-B082-1C6549BE1FE3}" type="presOf" srcId="{A1BEFD19-7506-48BD-A020-786F55B58987}" destId="{5F3A51B8-1FD2-4EEE-BCC9-986124D32AC7}" srcOrd="0" destOrd="0" presId="urn:microsoft.com/office/officeart/2005/8/layout/vList2"/>
    <dgm:cxn modelId="{A527F68F-C95D-4A26-BABA-5B0D500E1A03}" type="presParOf" srcId="{205370F4-95BC-4D10-8BAD-76AA34E4509E}" destId="{B566EC41-D420-4653-AF16-31CF966379D2}" srcOrd="0" destOrd="0" presId="urn:microsoft.com/office/officeart/2005/8/layout/vList2"/>
    <dgm:cxn modelId="{C01AAF51-47F6-497C-A0B2-368DEC1E4B78}" type="presParOf" srcId="{205370F4-95BC-4D10-8BAD-76AA34E4509E}" destId="{B2214660-C479-43AF-A34B-20A0654CB4CF}" srcOrd="1" destOrd="0" presId="urn:microsoft.com/office/officeart/2005/8/layout/vList2"/>
    <dgm:cxn modelId="{831C71D1-29FD-42BD-8E0B-46AEB45DC5A5}" type="presParOf" srcId="{205370F4-95BC-4D10-8BAD-76AA34E4509E}" destId="{5F3A51B8-1FD2-4EEE-BCC9-986124D32AC7}" srcOrd="2" destOrd="0" presId="urn:microsoft.com/office/officeart/2005/8/layout/vList2"/>
    <dgm:cxn modelId="{85F8AB2C-1AB0-4E7A-8AF7-72D04EFDD383}" type="presParOf" srcId="{205370F4-95BC-4D10-8BAD-76AA34E4509E}" destId="{64F65BB3-49DF-4BA4-9257-C8C72508F85F}" srcOrd="3" destOrd="0" presId="urn:microsoft.com/office/officeart/2005/8/layout/vList2"/>
    <dgm:cxn modelId="{4E4B3350-6A92-440A-9232-F41939461633}" type="presParOf" srcId="{205370F4-95BC-4D10-8BAD-76AA34E4509E}" destId="{EC689F99-48CB-44C6-89B4-69106D292DE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dirty="0"/>
            <a:t>Used when </a:t>
          </a:r>
          <a:r>
            <a:rPr lang="en-US" sz="1800" dirty="0" smtClean="0"/>
            <a:t>joints </a:t>
          </a:r>
          <a:r>
            <a:rPr lang="en-US" sz="1800" dirty="0"/>
            <a:t>between a column and a beam are reinforced so bending stresses can be transmitted through the joints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0A2AFC4D-BCD0-4611-8B85-2F58814D6389}">
      <dgm:prSet phldrT="[Text]" custT="1"/>
      <dgm:spPr/>
      <dgm:t>
        <a:bodyPr/>
        <a:lstStyle/>
        <a:p>
          <a:r>
            <a:rPr lang="en-US" sz="1800" dirty="0"/>
            <a:t>Easily recognized in single-story, gabled-roof and rigid-frame buildings</a:t>
          </a:r>
        </a:p>
      </dgm:t>
    </dgm:pt>
    <dgm:pt modelId="{D4A94F17-B293-4CD3-85FC-424AC93F0478}" type="parTrans" cxnId="{EDEB5118-7FC9-4460-9DA3-7ED9D8C68783}">
      <dgm:prSet/>
      <dgm:spPr/>
      <dgm:t>
        <a:bodyPr/>
        <a:lstStyle/>
        <a:p>
          <a:endParaRPr lang="en-US"/>
        </a:p>
      </dgm:t>
    </dgm:pt>
    <dgm:pt modelId="{7155706C-67C0-451B-A3E6-AC9AA6CEDF87}" type="sibTrans" cxnId="{EDEB5118-7FC9-4460-9DA3-7ED9D8C68783}">
      <dgm:prSet/>
      <dgm:spPr/>
      <dgm:t>
        <a:bodyPr/>
        <a:lstStyle/>
        <a:p>
          <a:endParaRPr lang="en-US"/>
        </a:p>
      </dgm:t>
    </dgm:pt>
    <dgm:pt modelId="{7CC601ED-58CB-4E07-A8AA-325612C79EAF}">
      <dgm:prSet phldrT="[Text]" custT="1"/>
      <dgm:spPr/>
      <dgm:t>
        <a:bodyPr/>
        <a:lstStyle/>
        <a:p>
          <a:r>
            <a:rPr lang="en-US" sz="1800" dirty="0"/>
            <a:t>Used in other types of structures including multistory and multispan designs</a:t>
          </a:r>
        </a:p>
      </dgm:t>
    </dgm:pt>
    <dgm:pt modelId="{D56BC234-7A83-4415-A917-1276D22F9EA9}" type="parTrans" cxnId="{954BA529-432F-4606-A756-1C3EA7FBF69C}">
      <dgm:prSet/>
      <dgm:spPr/>
      <dgm:t>
        <a:bodyPr/>
        <a:lstStyle/>
        <a:p>
          <a:endParaRPr lang="en-US"/>
        </a:p>
      </dgm:t>
    </dgm:pt>
    <dgm:pt modelId="{F7D01C91-726F-4609-823D-34986A41199B}" type="sibTrans" cxnId="{954BA529-432F-4606-A756-1C3EA7FBF69C}">
      <dgm:prSet/>
      <dgm:spPr/>
      <dgm:t>
        <a:bodyPr/>
        <a:lstStyle/>
        <a:p>
          <a:endParaRPr lang="en-US"/>
        </a:p>
      </dgm:t>
    </dgm:pt>
    <dgm:pt modelId="{D3685523-72EE-4979-9E91-67E15F48B997}">
      <dgm:prSet phldrT="[Text]" custT="1"/>
      <dgm:spPr/>
      <dgm:t>
        <a:bodyPr/>
        <a:lstStyle/>
        <a:p>
          <a:r>
            <a:rPr lang="en-US" sz="1800" dirty="0" smtClean="0"/>
            <a:t>Joints </a:t>
          </a:r>
          <a:r>
            <a:rPr lang="en-US" sz="1800" dirty="0"/>
            <a:t>will be the last portion of the assembly to fail under fire conditions</a:t>
          </a:r>
        </a:p>
      </dgm:t>
    </dgm:pt>
    <dgm:pt modelId="{72DBE17F-4E21-43C4-B418-F4E8CF37D0CC}" type="parTrans" cxnId="{8166094E-6CB2-4B1C-B7B0-E5FBB994845E}">
      <dgm:prSet/>
      <dgm:spPr/>
      <dgm:t>
        <a:bodyPr/>
        <a:lstStyle/>
        <a:p>
          <a:endParaRPr lang="en-US"/>
        </a:p>
      </dgm:t>
    </dgm:pt>
    <dgm:pt modelId="{5E70AF56-8A93-4094-90F2-F728E3494187}" type="sibTrans" cxnId="{8166094E-6CB2-4B1C-B7B0-E5FBB994845E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4" custScaleY="1606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E7C45843-7662-4402-BD9F-E959AA5D1727}" type="pres">
      <dgm:prSet presAssocID="{0A2AFC4D-BCD0-4611-8B85-2F58814D638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F6C316-C29D-49C4-8D5B-A3AA319A059F}" type="pres">
      <dgm:prSet presAssocID="{7155706C-67C0-451B-A3E6-AC9AA6CEDF87}" presName="spacer" presStyleCnt="0"/>
      <dgm:spPr/>
    </dgm:pt>
    <dgm:pt modelId="{6877B586-04ED-4EA5-98E3-A8FB8618D87A}" type="pres">
      <dgm:prSet presAssocID="{7CC601ED-58CB-4E07-A8AA-325612C79EA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5434E-C3EB-4928-ABBF-A80219BEBC44}" type="pres">
      <dgm:prSet presAssocID="{F7D01C91-726F-4609-823D-34986A41199B}" presName="spacer" presStyleCnt="0"/>
      <dgm:spPr/>
    </dgm:pt>
    <dgm:pt modelId="{1E9D75B5-41E0-465D-9284-F45B83D9C896}" type="pres">
      <dgm:prSet presAssocID="{D3685523-72EE-4979-9E91-67E15F48B99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66094E-6CB2-4B1C-B7B0-E5FBB994845E}" srcId="{85BEEBF7-8892-46FF-A442-A82584520B1A}" destId="{D3685523-72EE-4979-9E91-67E15F48B997}" srcOrd="3" destOrd="0" parTransId="{72DBE17F-4E21-43C4-B418-F4E8CF37D0CC}" sibTransId="{5E70AF56-8A93-4094-90F2-F728E3494187}"/>
    <dgm:cxn modelId="{736B0F04-FB5E-4929-A33F-DDD1A407E606}" type="presOf" srcId="{85BEEBF7-8892-46FF-A442-A82584520B1A}" destId="{205370F4-95BC-4D10-8BAD-76AA34E4509E}" srcOrd="0" destOrd="0" presId="urn:microsoft.com/office/officeart/2005/8/layout/vList2"/>
    <dgm:cxn modelId="{1F9EFF2F-4093-4617-B768-80DB34AD1A94}" type="presOf" srcId="{9AA567E3-22E0-40FC-9230-3145A1F67236}" destId="{B566EC41-D420-4653-AF16-31CF966379D2}" srcOrd="0" destOrd="0" presId="urn:microsoft.com/office/officeart/2005/8/layout/vList2"/>
    <dgm:cxn modelId="{5A285EE6-8214-4B23-954C-F79069C4680D}" type="presOf" srcId="{7CC601ED-58CB-4E07-A8AA-325612C79EAF}" destId="{6877B586-04ED-4EA5-98E3-A8FB8618D87A}" srcOrd="0" destOrd="0" presId="urn:microsoft.com/office/officeart/2005/8/layout/vList2"/>
    <dgm:cxn modelId="{78A0897D-3D5F-4FD3-B979-AF005FF70B48}" type="presOf" srcId="{0A2AFC4D-BCD0-4611-8B85-2F58814D6389}" destId="{E7C45843-7662-4402-BD9F-E959AA5D1727}" srcOrd="0" destOrd="0" presId="urn:microsoft.com/office/officeart/2005/8/layout/vList2"/>
    <dgm:cxn modelId="{954BA529-432F-4606-A756-1C3EA7FBF69C}" srcId="{85BEEBF7-8892-46FF-A442-A82584520B1A}" destId="{7CC601ED-58CB-4E07-A8AA-325612C79EAF}" srcOrd="2" destOrd="0" parTransId="{D56BC234-7A83-4415-A917-1276D22F9EA9}" sibTransId="{F7D01C91-726F-4609-823D-34986A41199B}"/>
    <dgm:cxn modelId="{DF0407F2-0CE9-4F25-8B4A-58B874ED848C}" type="presOf" srcId="{D3685523-72EE-4979-9E91-67E15F48B997}" destId="{1E9D75B5-41E0-465D-9284-F45B83D9C896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EDEB5118-7FC9-4460-9DA3-7ED9D8C68783}" srcId="{85BEEBF7-8892-46FF-A442-A82584520B1A}" destId="{0A2AFC4D-BCD0-4611-8B85-2F58814D6389}" srcOrd="1" destOrd="0" parTransId="{D4A94F17-B293-4CD3-85FC-424AC93F0478}" sibTransId="{7155706C-67C0-451B-A3E6-AC9AA6CEDF87}"/>
    <dgm:cxn modelId="{B349421E-410F-4E66-9E58-EEBE11568380}" type="presParOf" srcId="{205370F4-95BC-4D10-8BAD-76AA34E4509E}" destId="{B566EC41-D420-4653-AF16-31CF966379D2}" srcOrd="0" destOrd="0" presId="urn:microsoft.com/office/officeart/2005/8/layout/vList2"/>
    <dgm:cxn modelId="{07782C65-506F-4748-96AD-C662432ABED0}" type="presParOf" srcId="{205370F4-95BC-4D10-8BAD-76AA34E4509E}" destId="{B2214660-C479-43AF-A34B-20A0654CB4CF}" srcOrd="1" destOrd="0" presId="urn:microsoft.com/office/officeart/2005/8/layout/vList2"/>
    <dgm:cxn modelId="{F794785B-F040-49C3-B5FB-5B18ED12EB35}" type="presParOf" srcId="{205370F4-95BC-4D10-8BAD-76AA34E4509E}" destId="{E7C45843-7662-4402-BD9F-E959AA5D1727}" srcOrd="2" destOrd="0" presId="urn:microsoft.com/office/officeart/2005/8/layout/vList2"/>
    <dgm:cxn modelId="{80151A44-C0BB-4E5F-AACD-064820FDCE22}" type="presParOf" srcId="{205370F4-95BC-4D10-8BAD-76AA34E4509E}" destId="{E3F6C316-C29D-49C4-8D5B-A3AA319A059F}" srcOrd="3" destOrd="0" presId="urn:microsoft.com/office/officeart/2005/8/layout/vList2"/>
    <dgm:cxn modelId="{DFFF0128-B197-4DBA-B375-6623AAE31016}" type="presParOf" srcId="{205370F4-95BC-4D10-8BAD-76AA34E4509E}" destId="{6877B586-04ED-4EA5-98E3-A8FB8618D87A}" srcOrd="4" destOrd="0" presId="urn:microsoft.com/office/officeart/2005/8/layout/vList2"/>
    <dgm:cxn modelId="{663C0954-6F39-457D-8946-FFE810AC7C51}" type="presParOf" srcId="{205370F4-95BC-4D10-8BAD-76AA34E4509E}" destId="{B2C5434E-C3EB-4928-ABBF-A80219BEBC44}" srcOrd="5" destOrd="0" presId="urn:microsoft.com/office/officeart/2005/8/layout/vList2"/>
    <dgm:cxn modelId="{04463D44-D79C-4054-942D-8135A0CBD5E1}" type="presParOf" srcId="{205370F4-95BC-4D10-8BAD-76AA34E4509E}" destId="{1E9D75B5-41E0-465D-9284-F45B83D9C89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400" dirty="0"/>
            <a:t>Interior and exterior framing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D3451346-5682-48CC-9F13-4D5E8D336009}">
      <dgm:prSet phldrT="[Text]" custT="1"/>
      <dgm:spPr/>
      <dgm:t>
        <a:bodyPr/>
        <a:lstStyle/>
        <a:p>
          <a:r>
            <a:rPr lang="en-US" sz="2400" dirty="0"/>
            <a:t>One- and two-family dwellings</a:t>
          </a:r>
        </a:p>
      </dgm:t>
    </dgm:pt>
    <dgm:pt modelId="{CBF74F07-FD53-4FA8-AE6D-BFB54D1F81CF}" type="parTrans" cxnId="{CDD79E80-59B7-497D-88A1-BA01F43A8A58}">
      <dgm:prSet/>
      <dgm:spPr/>
      <dgm:t>
        <a:bodyPr/>
        <a:lstStyle/>
        <a:p>
          <a:endParaRPr lang="en-US"/>
        </a:p>
      </dgm:t>
    </dgm:pt>
    <dgm:pt modelId="{8D172BF7-2228-4A67-8ED4-0F85DEA8AB59}" type="sibTrans" cxnId="{CDD79E80-59B7-497D-88A1-BA01F43A8A58}">
      <dgm:prSet/>
      <dgm:spPr/>
      <dgm:t>
        <a:bodyPr/>
        <a:lstStyle/>
        <a:p>
          <a:endParaRPr lang="en-US"/>
        </a:p>
      </dgm:t>
    </dgm:pt>
    <dgm:pt modelId="{87B500FB-0570-4B37-A1DF-599B34DBD970}">
      <dgm:prSet phldrT="[Text]" custT="1"/>
      <dgm:spPr/>
      <dgm:t>
        <a:bodyPr/>
        <a:lstStyle/>
        <a:p>
          <a:r>
            <a:rPr lang="en-US" sz="2400" dirty="0"/>
            <a:t>Townhouses</a:t>
          </a:r>
        </a:p>
      </dgm:t>
    </dgm:pt>
    <dgm:pt modelId="{E8E792AD-C6F8-429B-AD8B-AE32F75327E7}" type="parTrans" cxnId="{52D2B956-262C-4F09-8F60-775C5806BD32}">
      <dgm:prSet/>
      <dgm:spPr/>
      <dgm:t>
        <a:bodyPr/>
        <a:lstStyle/>
        <a:p>
          <a:endParaRPr lang="en-US"/>
        </a:p>
      </dgm:t>
    </dgm:pt>
    <dgm:pt modelId="{EE9F5E7B-F9CB-4F3E-B960-DEA3B5E7489B}" type="sibTrans" cxnId="{52D2B956-262C-4F09-8F60-775C5806BD32}">
      <dgm:prSet/>
      <dgm:spPr/>
      <dgm:t>
        <a:bodyPr/>
        <a:lstStyle/>
        <a:p>
          <a:endParaRPr lang="en-US"/>
        </a:p>
      </dgm:t>
    </dgm:pt>
    <dgm:pt modelId="{92291EB5-88E3-41DA-BCE8-C607AF435509}">
      <dgm:prSet phldrT="[Text]" custT="1"/>
      <dgm:spPr/>
      <dgm:t>
        <a:bodyPr/>
        <a:lstStyle/>
        <a:p>
          <a:r>
            <a:rPr lang="en-US" sz="2400" dirty="0"/>
            <a:t>Apartment buildings</a:t>
          </a:r>
        </a:p>
      </dgm:t>
    </dgm:pt>
    <dgm:pt modelId="{893F1565-0B97-4C64-B379-3F4E17A5307A}" type="parTrans" cxnId="{753E88FA-7CE7-42EB-858C-96C4091FC3C3}">
      <dgm:prSet/>
      <dgm:spPr/>
      <dgm:t>
        <a:bodyPr/>
        <a:lstStyle/>
        <a:p>
          <a:endParaRPr lang="en-US"/>
        </a:p>
      </dgm:t>
    </dgm:pt>
    <dgm:pt modelId="{C629F1E4-662B-4A90-805A-22A7472B8C23}" type="sibTrans" cxnId="{753E88FA-7CE7-42EB-858C-96C4091FC3C3}">
      <dgm:prSet/>
      <dgm:spPr/>
      <dgm:t>
        <a:bodyPr/>
        <a:lstStyle/>
        <a:p>
          <a:endParaRPr lang="en-US"/>
        </a:p>
      </dgm:t>
    </dgm:pt>
    <dgm:pt modelId="{A186FAAF-215E-4C7B-929E-007B47586F8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/>
            <a:t>Hotels of five stories or less</a:t>
          </a:r>
        </a:p>
      </dgm:t>
    </dgm:pt>
    <dgm:pt modelId="{9C4353F8-802F-4431-8807-5F995BDDFC5A}" type="parTrans" cxnId="{7CB99A68-0375-4E94-ADA1-B841C6769B58}">
      <dgm:prSet/>
      <dgm:spPr/>
      <dgm:t>
        <a:bodyPr/>
        <a:lstStyle/>
        <a:p>
          <a:endParaRPr lang="en-US"/>
        </a:p>
      </dgm:t>
    </dgm:pt>
    <dgm:pt modelId="{C5928287-7CD9-4B72-B40E-246D658DEF03}" type="sibTrans" cxnId="{7CB99A68-0375-4E94-ADA1-B841C6769B58}">
      <dgm:prSet/>
      <dgm:spPr/>
      <dgm:t>
        <a:bodyPr/>
        <a:lstStyle/>
        <a:p>
          <a:endParaRPr lang="en-US"/>
        </a:p>
      </dgm:t>
    </dgm:pt>
    <dgm:pt modelId="{CFAE2EAE-BF0F-4651-B4CF-CAA9E97AE775}" type="pres">
      <dgm:prSet presAssocID="{85BEEBF7-8892-46FF-A442-A82584520B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F1EF-0285-4298-9ED5-6FF82470F854}" type="pres">
      <dgm:prSet presAssocID="{9AA567E3-22E0-40FC-9230-3145A1F6723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86D64-3357-4F7F-9B3C-CC30E8AAB4B5}" type="pres">
      <dgm:prSet presAssocID="{A77BE04A-BCA5-431C-AEF9-908A2F1B73EA}" presName="sibTrans" presStyleCnt="0"/>
      <dgm:spPr/>
    </dgm:pt>
    <dgm:pt modelId="{859AAF65-9663-4C68-AB83-EB8AD03CF360}" type="pres">
      <dgm:prSet presAssocID="{D3451346-5682-48CC-9F13-4D5E8D33600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EB940-86F1-41EE-83DA-09FC38F83BF8}" type="pres">
      <dgm:prSet presAssocID="{8D172BF7-2228-4A67-8ED4-0F85DEA8AB59}" presName="sibTrans" presStyleCnt="0"/>
      <dgm:spPr/>
    </dgm:pt>
    <dgm:pt modelId="{BEF3FFC6-3FC9-49ED-9C3F-2C227436341A}" type="pres">
      <dgm:prSet presAssocID="{87B500FB-0570-4B37-A1DF-599B34DBD97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5C3D7-9E36-4DDB-A9BD-CF71E0A442D7}" type="pres">
      <dgm:prSet presAssocID="{EE9F5E7B-F9CB-4F3E-B960-DEA3B5E7489B}" presName="sibTrans" presStyleCnt="0"/>
      <dgm:spPr/>
    </dgm:pt>
    <dgm:pt modelId="{13FB326E-EE44-427C-AD46-30BBCD1EE1D8}" type="pres">
      <dgm:prSet presAssocID="{92291EB5-88E3-41DA-BCE8-C607AF43550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197D8-0EFD-4CBD-BD85-DD077693E9F3}" type="pres">
      <dgm:prSet presAssocID="{C629F1E4-662B-4A90-805A-22A7472B8C23}" presName="sibTrans" presStyleCnt="0"/>
      <dgm:spPr/>
    </dgm:pt>
    <dgm:pt modelId="{A397AA7C-2038-4750-A00E-9BB5BE11304F}" type="pres">
      <dgm:prSet presAssocID="{A186FAAF-215E-4C7B-929E-007B47586F8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B62477-7790-4550-83EF-DE4B3A6DC84E}" type="presOf" srcId="{92291EB5-88E3-41DA-BCE8-C607AF435509}" destId="{13FB326E-EE44-427C-AD46-30BBCD1EE1D8}" srcOrd="0" destOrd="0" presId="urn:microsoft.com/office/officeart/2005/8/layout/default"/>
    <dgm:cxn modelId="{7CB99A68-0375-4E94-ADA1-B841C6769B58}" srcId="{85BEEBF7-8892-46FF-A442-A82584520B1A}" destId="{A186FAAF-215E-4C7B-929E-007B47586F89}" srcOrd="4" destOrd="0" parTransId="{9C4353F8-802F-4431-8807-5F995BDDFC5A}" sibTransId="{C5928287-7CD9-4B72-B40E-246D658DEF03}"/>
    <dgm:cxn modelId="{318F3831-E22F-4887-8843-A8CD050AFB34}" type="presOf" srcId="{D3451346-5682-48CC-9F13-4D5E8D336009}" destId="{859AAF65-9663-4C68-AB83-EB8AD03CF360}" srcOrd="0" destOrd="0" presId="urn:microsoft.com/office/officeart/2005/8/layout/default"/>
    <dgm:cxn modelId="{753E88FA-7CE7-42EB-858C-96C4091FC3C3}" srcId="{85BEEBF7-8892-46FF-A442-A82584520B1A}" destId="{92291EB5-88E3-41DA-BCE8-C607AF435509}" srcOrd="3" destOrd="0" parTransId="{893F1565-0B97-4C64-B379-3F4E17A5307A}" sibTransId="{C629F1E4-662B-4A90-805A-22A7472B8C23}"/>
    <dgm:cxn modelId="{99A6BC7A-DC6B-45C6-88F2-355834AFB9A3}" type="presOf" srcId="{85BEEBF7-8892-46FF-A442-A82584520B1A}" destId="{CFAE2EAE-BF0F-4651-B4CF-CAA9E97AE775}" srcOrd="0" destOrd="0" presId="urn:microsoft.com/office/officeart/2005/8/layout/default"/>
    <dgm:cxn modelId="{E7425865-0552-44E6-B6A7-26E48F3875C0}" type="presOf" srcId="{87B500FB-0570-4B37-A1DF-599B34DBD970}" destId="{BEF3FFC6-3FC9-49ED-9C3F-2C227436341A}" srcOrd="0" destOrd="0" presId="urn:microsoft.com/office/officeart/2005/8/layout/default"/>
    <dgm:cxn modelId="{C8216E78-240D-45A5-AC24-A15966868F58}" type="presOf" srcId="{A186FAAF-215E-4C7B-929E-007B47586F89}" destId="{A397AA7C-2038-4750-A00E-9BB5BE11304F}" srcOrd="0" destOrd="0" presId="urn:microsoft.com/office/officeart/2005/8/layout/default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52D2B956-262C-4F09-8F60-775C5806BD32}" srcId="{85BEEBF7-8892-46FF-A442-A82584520B1A}" destId="{87B500FB-0570-4B37-A1DF-599B34DBD970}" srcOrd="2" destOrd="0" parTransId="{E8E792AD-C6F8-429B-AD8B-AE32F75327E7}" sibTransId="{EE9F5E7B-F9CB-4F3E-B960-DEA3B5E7489B}"/>
    <dgm:cxn modelId="{266850FC-24B1-459C-9296-BEF95B0DF3A4}" type="presOf" srcId="{9AA567E3-22E0-40FC-9230-3145A1F67236}" destId="{494EF1EF-0285-4298-9ED5-6FF82470F854}" srcOrd="0" destOrd="0" presId="urn:microsoft.com/office/officeart/2005/8/layout/default"/>
    <dgm:cxn modelId="{CDD79E80-59B7-497D-88A1-BA01F43A8A58}" srcId="{85BEEBF7-8892-46FF-A442-A82584520B1A}" destId="{D3451346-5682-48CC-9F13-4D5E8D336009}" srcOrd="1" destOrd="0" parTransId="{CBF74F07-FD53-4FA8-AE6D-BFB54D1F81CF}" sibTransId="{8D172BF7-2228-4A67-8ED4-0F85DEA8AB59}"/>
    <dgm:cxn modelId="{9D2B3061-414D-45C5-9C77-9DC111F5C839}" type="presParOf" srcId="{CFAE2EAE-BF0F-4651-B4CF-CAA9E97AE775}" destId="{494EF1EF-0285-4298-9ED5-6FF82470F854}" srcOrd="0" destOrd="0" presId="urn:microsoft.com/office/officeart/2005/8/layout/default"/>
    <dgm:cxn modelId="{A17B8D60-7325-432A-BE6A-99CD65853DDE}" type="presParOf" srcId="{CFAE2EAE-BF0F-4651-B4CF-CAA9E97AE775}" destId="{54286D64-3357-4F7F-9B3C-CC30E8AAB4B5}" srcOrd="1" destOrd="0" presId="urn:microsoft.com/office/officeart/2005/8/layout/default"/>
    <dgm:cxn modelId="{54368BE3-54D1-4479-881D-C70D1BD8268C}" type="presParOf" srcId="{CFAE2EAE-BF0F-4651-B4CF-CAA9E97AE775}" destId="{859AAF65-9663-4C68-AB83-EB8AD03CF360}" srcOrd="2" destOrd="0" presId="urn:microsoft.com/office/officeart/2005/8/layout/default"/>
    <dgm:cxn modelId="{1690846A-F539-4001-A5EF-96545C7ABD71}" type="presParOf" srcId="{CFAE2EAE-BF0F-4651-B4CF-CAA9E97AE775}" destId="{41CEB940-86F1-41EE-83DA-09FC38F83BF8}" srcOrd="3" destOrd="0" presId="urn:microsoft.com/office/officeart/2005/8/layout/default"/>
    <dgm:cxn modelId="{F82FDFFE-03EC-409C-928F-CC4EC383ED8F}" type="presParOf" srcId="{CFAE2EAE-BF0F-4651-B4CF-CAA9E97AE775}" destId="{BEF3FFC6-3FC9-49ED-9C3F-2C227436341A}" srcOrd="4" destOrd="0" presId="urn:microsoft.com/office/officeart/2005/8/layout/default"/>
    <dgm:cxn modelId="{8FDCAD46-465F-4C2B-A515-7149D0520F8A}" type="presParOf" srcId="{CFAE2EAE-BF0F-4651-B4CF-CAA9E97AE775}" destId="{F9D5C3D7-9E36-4DDB-A9BD-CF71E0A442D7}" srcOrd="5" destOrd="0" presId="urn:microsoft.com/office/officeart/2005/8/layout/default"/>
    <dgm:cxn modelId="{F1DBFCA3-006C-4337-A3EC-1625947760BB}" type="presParOf" srcId="{CFAE2EAE-BF0F-4651-B4CF-CAA9E97AE775}" destId="{13FB326E-EE44-427C-AD46-30BBCD1EE1D8}" srcOrd="6" destOrd="0" presId="urn:microsoft.com/office/officeart/2005/8/layout/default"/>
    <dgm:cxn modelId="{C2C776B2-344B-4F1E-AECB-C12975FD2632}" type="presParOf" srcId="{CFAE2EAE-BF0F-4651-B4CF-CAA9E97AE775}" destId="{896197D8-0EFD-4CBD-BD85-DD077693E9F3}" srcOrd="7" destOrd="0" presId="urn:microsoft.com/office/officeart/2005/8/layout/default"/>
    <dgm:cxn modelId="{2E0C8965-5CAD-4011-A9A0-C86E2EB6172E}" type="presParOf" srcId="{CFAE2EAE-BF0F-4651-B4CF-CAA9E97AE775}" destId="{A397AA7C-2038-4750-A00E-9BB5BE11304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800" dirty="0"/>
            <a:t>Wood framing (Type V)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76156BEB-1E26-4283-AF8D-255AC808EA2E}">
      <dgm:prSet phldrT="[Text]" custT="1"/>
      <dgm:spPr/>
      <dgm:t>
        <a:bodyPr/>
        <a:lstStyle/>
        <a:p>
          <a:r>
            <a:rPr lang="x-none" sz="2800" b="0" u="none" dirty="0"/>
            <a:t>Post and beam framing</a:t>
          </a:r>
          <a:endParaRPr lang="en-US" sz="2800" b="0" dirty="0"/>
        </a:p>
      </dgm:t>
    </dgm:pt>
    <dgm:pt modelId="{9837B455-877F-4BD4-AD78-0D0FF10234E9}" type="parTrans" cxnId="{BF07AFFD-07C5-4880-B3DE-F4D8FFC8C72D}">
      <dgm:prSet/>
      <dgm:spPr/>
      <dgm:t>
        <a:bodyPr/>
        <a:lstStyle/>
        <a:p>
          <a:endParaRPr lang="en-US"/>
        </a:p>
      </dgm:t>
    </dgm:pt>
    <dgm:pt modelId="{E3587920-FAB4-4944-8575-65D4CEFECFEF}" type="sibTrans" cxnId="{BF07AFFD-07C5-4880-B3DE-F4D8FFC8C72D}">
      <dgm:prSet/>
      <dgm:spPr/>
      <dgm:t>
        <a:bodyPr/>
        <a:lstStyle/>
        <a:p>
          <a:endParaRPr lang="en-US"/>
        </a:p>
      </dgm:t>
    </dgm:pt>
    <dgm:pt modelId="{35E6CEE5-A184-4157-B988-7C1FC0DA90A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800" dirty="0"/>
            <a:t>Heavy-timber framing (Type IV)</a:t>
          </a:r>
        </a:p>
      </dgm:t>
    </dgm:pt>
    <dgm:pt modelId="{58F43C78-BD7F-44D2-9AEA-8121A102FDD5}" type="parTrans" cxnId="{58A556FD-8F4E-43B7-A53A-017368711BF3}">
      <dgm:prSet/>
      <dgm:spPr/>
      <dgm:t>
        <a:bodyPr/>
        <a:lstStyle/>
        <a:p>
          <a:endParaRPr lang="en-US"/>
        </a:p>
      </dgm:t>
    </dgm:pt>
    <dgm:pt modelId="{92BA64FA-03EC-45DF-9EB2-33D8DEE2F89E}" type="sibTrans" cxnId="{58A556FD-8F4E-43B7-A53A-017368711BF3}">
      <dgm:prSet/>
      <dgm:spPr/>
      <dgm:t>
        <a:bodyPr/>
        <a:lstStyle/>
        <a:p>
          <a:endParaRPr lang="en-US"/>
        </a:p>
      </dgm:t>
    </dgm:pt>
    <dgm:pt modelId="{CFAE2EAE-BF0F-4651-B4CF-CAA9E97AE775}" type="pres">
      <dgm:prSet presAssocID="{85BEEBF7-8892-46FF-A442-A82584520B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F1EF-0285-4298-9ED5-6FF82470F854}" type="pres">
      <dgm:prSet presAssocID="{9AA567E3-22E0-40FC-9230-3145A1F672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86D64-3357-4F7F-9B3C-CC30E8AAB4B5}" type="pres">
      <dgm:prSet presAssocID="{A77BE04A-BCA5-431C-AEF9-908A2F1B73EA}" presName="sibTrans" presStyleCnt="0"/>
      <dgm:spPr/>
    </dgm:pt>
    <dgm:pt modelId="{CA7E707C-2AA0-43A7-89F7-E4B3F6D4FA2E}" type="pres">
      <dgm:prSet presAssocID="{76156BEB-1E26-4283-AF8D-255AC808EA2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158EC-24A3-4719-A47D-6483AFA849D8}" type="pres">
      <dgm:prSet presAssocID="{E3587920-FAB4-4944-8575-65D4CEFECFEF}" presName="sibTrans" presStyleCnt="0"/>
      <dgm:spPr/>
    </dgm:pt>
    <dgm:pt modelId="{7D663144-6E33-4B4B-A031-4F3EAF56723D}" type="pres">
      <dgm:prSet presAssocID="{35E6CEE5-A184-4157-B988-7C1FC0DA90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07AFFD-07C5-4880-B3DE-F4D8FFC8C72D}" srcId="{85BEEBF7-8892-46FF-A442-A82584520B1A}" destId="{76156BEB-1E26-4283-AF8D-255AC808EA2E}" srcOrd="1" destOrd="0" parTransId="{9837B455-877F-4BD4-AD78-0D0FF10234E9}" sibTransId="{E3587920-FAB4-4944-8575-65D4CEFECFEF}"/>
    <dgm:cxn modelId="{786BFDAC-53E6-4996-8399-F0D30CCDDA0E}" type="presOf" srcId="{85BEEBF7-8892-46FF-A442-A82584520B1A}" destId="{CFAE2EAE-BF0F-4651-B4CF-CAA9E97AE775}" srcOrd="0" destOrd="0" presId="urn:microsoft.com/office/officeart/2005/8/layout/default"/>
    <dgm:cxn modelId="{A6470EB4-4BF2-478D-B759-584404AB9816}" type="presOf" srcId="{35E6CEE5-A184-4157-B988-7C1FC0DA90A5}" destId="{7D663144-6E33-4B4B-A031-4F3EAF56723D}" srcOrd="0" destOrd="0" presId="urn:microsoft.com/office/officeart/2005/8/layout/default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58A556FD-8F4E-43B7-A53A-017368711BF3}" srcId="{85BEEBF7-8892-46FF-A442-A82584520B1A}" destId="{35E6CEE5-A184-4157-B988-7C1FC0DA90A5}" srcOrd="2" destOrd="0" parTransId="{58F43C78-BD7F-44D2-9AEA-8121A102FDD5}" sibTransId="{92BA64FA-03EC-45DF-9EB2-33D8DEE2F89E}"/>
    <dgm:cxn modelId="{7A2B9F59-266E-44CF-979F-54DC0F294E97}" type="presOf" srcId="{9AA567E3-22E0-40FC-9230-3145A1F67236}" destId="{494EF1EF-0285-4298-9ED5-6FF82470F854}" srcOrd="0" destOrd="0" presId="urn:microsoft.com/office/officeart/2005/8/layout/default"/>
    <dgm:cxn modelId="{EED4865C-65A3-4BA1-A3D4-6B6FCB7B0C45}" type="presOf" srcId="{76156BEB-1E26-4283-AF8D-255AC808EA2E}" destId="{CA7E707C-2AA0-43A7-89F7-E4B3F6D4FA2E}" srcOrd="0" destOrd="0" presId="urn:microsoft.com/office/officeart/2005/8/layout/default"/>
    <dgm:cxn modelId="{B49F2EAE-32CA-4C60-ACC9-832E153AEC5A}" type="presParOf" srcId="{CFAE2EAE-BF0F-4651-B4CF-CAA9E97AE775}" destId="{494EF1EF-0285-4298-9ED5-6FF82470F854}" srcOrd="0" destOrd="0" presId="urn:microsoft.com/office/officeart/2005/8/layout/default"/>
    <dgm:cxn modelId="{E8C99525-EAD9-46CD-A28E-C37A77F734D4}" type="presParOf" srcId="{CFAE2EAE-BF0F-4651-B4CF-CAA9E97AE775}" destId="{54286D64-3357-4F7F-9B3C-CC30E8AAB4B5}" srcOrd="1" destOrd="0" presId="urn:microsoft.com/office/officeart/2005/8/layout/default"/>
    <dgm:cxn modelId="{A3673C00-5E77-49EC-880A-F70A7E26F5DE}" type="presParOf" srcId="{CFAE2EAE-BF0F-4651-B4CF-CAA9E97AE775}" destId="{CA7E707C-2AA0-43A7-89F7-E4B3F6D4FA2E}" srcOrd="2" destOrd="0" presId="urn:microsoft.com/office/officeart/2005/8/layout/default"/>
    <dgm:cxn modelId="{9C75D013-FCF1-4D2F-A864-9CB3CD4DAC12}" type="presParOf" srcId="{CFAE2EAE-BF0F-4651-B4CF-CAA9E97AE775}" destId="{DF6158EC-24A3-4719-A47D-6483AFA849D8}" srcOrd="3" destOrd="0" presId="urn:microsoft.com/office/officeart/2005/8/layout/default"/>
    <dgm:cxn modelId="{5A798531-C0C1-4D45-82E5-D9A6133B5300}" type="presParOf" srcId="{CFAE2EAE-BF0F-4651-B4CF-CAA9E97AE775}" destId="{7D663144-6E33-4B4B-A031-4F3EAF56723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400" dirty="0"/>
            <a:t>Walls are formed from vertical members known as studs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EBF06920-FE63-402E-A6D6-F9A7ED4699DF}">
      <dgm:prSet phldrT="[Text]" custT="1"/>
      <dgm:spPr/>
      <dgm:t>
        <a:bodyPr/>
        <a:lstStyle/>
        <a:p>
          <a:r>
            <a:rPr lang="en-US" sz="2400" dirty="0"/>
            <a:t>Floors are supported by joists or trusses</a:t>
          </a:r>
        </a:p>
      </dgm:t>
    </dgm:pt>
    <dgm:pt modelId="{758F1AB5-31BE-48A7-9789-4A47BCFD2449}" type="parTrans" cxnId="{2D6671E0-5917-4272-8990-BE19500646D2}">
      <dgm:prSet/>
      <dgm:spPr/>
      <dgm:t>
        <a:bodyPr/>
        <a:lstStyle/>
        <a:p>
          <a:endParaRPr lang="en-US"/>
        </a:p>
      </dgm:t>
    </dgm:pt>
    <dgm:pt modelId="{28D036AD-61D9-4DA7-913F-78CFFE85025E}" type="sibTrans" cxnId="{2D6671E0-5917-4272-8990-BE19500646D2}">
      <dgm:prSet/>
      <dgm:spPr/>
      <dgm:t>
        <a:bodyPr/>
        <a:lstStyle/>
        <a:p>
          <a:endParaRPr lang="en-US"/>
        </a:p>
      </dgm:t>
    </dgm:pt>
    <dgm:pt modelId="{D2650BB5-5658-4C83-87CE-B64F32666C1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Inclined roofs are supported by rafters or light trusses</a:t>
          </a:r>
        </a:p>
      </dgm:t>
    </dgm:pt>
    <dgm:pt modelId="{9FD7B5BF-FA91-494F-A013-434B3C7C9F7C}" type="parTrans" cxnId="{37ED1C41-5EC1-429E-A608-86668B125BB8}">
      <dgm:prSet/>
      <dgm:spPr/>
      <dgm:t>
        <a:bodyPr/>
        <a:lstStyle/>
        <a:p>
          <a:endParaRPr lang="en-US"/>
        </a:p>
      </dgm:t>
    </dgm:pt>
    <dgm:pt modelId="{17D7486A-91EA-4A20-832E-61DAC28D90EC}" type="sibTrans" cxnId="{37ED1C41-5EC1-429E-A608-86668B125BB8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3" custScaleY="1297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54E14598-26F2-4E3A-A041-2F924493D7E6}" type="pres">
      <dgm:prSet presAssocID="{EBF06920-FE63-402E-A6D6-F9A7ED4699D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DF8EB-7A50-4DA8-8022-16F9DCC0E1CE}" type="pres">
      <dgm:prSet presAssocID="{28D036AD-61D9-4DA7-913F-78CFFE85025E}" presName="spacer" presStyleCnt="0"/>
      <dgm:spPr/>
    </dgm:pt>
    <dgm:pt modelId="{9664A1E1-5E47-4CCD-B6B3-ECE72FE37C7E}" type="pres">
      <dgm:prSet presAssocID="{D2650BB5-5658-4C83-87CE-B64F32666C1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6671E0-5917-4272-8990-BE19500646D2}" srcId="{85BEEBF7-8892-46FF-A442-A82584520B1A}" destId="{EBF06920-FE63-402E-A6D6-F9A7ED4699DF}" srcOrd="1" destOrd="0" parTransId="{758F1AB5-31BE-48A7-9789-4A47BCFD2449}" sibTransId="{28D036AD-61D9-4DA7-913F-78CFFE85025E}"/>
    <dgm:cxn modelId="{03770ADC-A17F-4CC7-A8BC-32F7A9CEC381}" type="presOf" srcId="{D2650BB5-5658-4C83-87CE-B64F32666C15}" destId="{9664A1E1-5E47-4CCD-B6B3-ECE72FE37C7E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9141DBF3-3FF3-4B0F-9F0C-1C4C46CB58F6}" type="presOf" srcId="{EBF06920-FE63-402E-A6D6-F9A7ED4699DF}" destId="{54E14598-26F2-4E3A-A041-2F924493D7E6}" srcOrd="0" destOrd="0" presId="urn:microsoft.com/office/officeart/2005/8/layout/vList2"/>
    <dgm:cxn modelId="{37ED1C41-5EC1-429E-A608-86668B125BB8}" srcId="{85BEEBF7-8892-46FF-A442-A82584520B1A}" destId="{D2650BB5-5658-4C83-87CE-B64F32666C15}" srcOrd="2" destOrd="0" parTransId="{9FD7B5BF-FA91-494F-A013-434B3C7C9F7C}" sibTransId="{17D7486A-91EA-4A20-832E-61DAC28D90EC}"/>
    <dgm:cxn modelId="{933381C5-90E8-439E-80DC-41FD7AC7352B}" type="presOf" srcId="{85BEEBF7-8892-46FF-A442-A82584520B1A}" destId="{205370F4-95BC-4D10-8BAD-76AA34E4509E}" srcOrd="0" destOrd="0" presId="urn:microsoft.com/office/officeart/2005/8/layout/vList2"/>
    <dgm:cxn modelId="{02FD0E71-160F-4A96-8892-80DF489D0AC1}" type="presOf" srcId="{9AA567E3-22E0-40FC-9230-3145A1F67236}" destId="{B566EC41-D420-4653-AF16-31CF966379D2}" srcOrd="0" destOrd="0" presId="urn:microsoft.com/office/officeart/2005/8/layout/vList2"/>
    <dgm:cxn modelId="{4B444223-DD0E-41BB-8B5D-D0CE3C134FD3}" type="presParOf" srcId="{205370F4-95BC-4D10-8BAD-76AA34E4509E}" destId="{B566EC41-D420-4653-AF16-31CF966379D2}" srcOrd="0" destOrd="0" presId="urn:microsoft.com/office/officeart/2005/8/layout/vList2"/>
    <dgm:cxn modelId="{97F7377C-4388-4E41-ADBB-4F90DF87588E}" type="presParOf" srcId="{205370F4-95BC-4D10-8BAD-76AA34E4509E}" destId="{B2214660-C479-43AF-A34B-20A0654CB4CF}" srcOrd="1" destOrd="0" presId="urn:microsoft.com/office/officeart/2005/8/layout/vList2"/>
    <dgm:cxn modelId="{4F434207-F3D7-49DE-BDCA-F7C2E66286F8}" type="presParOf" srcId="{205370F4-95BC-4D10-8BAD-76AA34E4509E}" destId="{54E14598-26F2-4E3A-A041-2F924493D7E6}" srcOrd="2" destOrd="0" presId="urn:microsoft.com/office/officeart/2005/8/layout/vList2"/>
    <dgm:cxn modelId="{DFDADCE0-B7E1-410D-8D50-DBBC27D9ED8A}" type="presParOf" srcId="{205370F4-95BC-4D10-8BAD-76AA34E4509E}" destId="{E2ADF8EB-7A50-4DA8-8022-16F9DCC0E1CE}" srcOrd="3" destOrd="0" presId="urn:microsoft.com/office/officeart/2005/8/layout/vList2"/>
    <dgm:cxn modelId="{A2CFA619-EE16-4D82-8C71-BF050AD399E3}" type="presParOf" srcId="{205370F4-95BC-4D10-8BAD-76AA34E4509E}" destId="{9664A1E1-5E47-4CCD-B6B3-ECE72FE37C7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400" dirty="0"/>
            <a:t>Balloon framing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9C13822D-8ED9-4AA1-BCF9-79004CDBEB3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Platform framing</a:t>
          </a:r>
        </a:p>
      </dgm:t>
    </dgm:pt>
    <dgm:pt modelId="{63C2280E-391F-4E1F-A4C8-3546D8A0BBDB}" type="parTrans" cxnId="{CB1CD547-CA99-4DD6-8836-8D8848635AFE}">
      <dgm:prSet/>
      <dgm:spPr/>
      <dgm:t>
        <a:bodyPr/>
        <a:lstStyle/>
        <a:p>
          <a:endParaRPr lang="en-US"/>
        </a:p>
      </dgm:t>
    </dgm:pt>
    <dgm:pt modelId="{2A313B54-C591-45AB-AF2A-B22296BAA3AB}" type="sibTrans" cxnId="{CB1CD547-CA99-4DD6-8836-8D8848635AFE}">
      <dgm:prSet/>
      <dgm:spPr/>
      <dgm:t>
        <a:bodyPr/>
        <a:lstStyle/>
        <a:p>
          <a:endParaRPr lang="en-US"/>
        </a:p>
      </dgm:t>
    </dgm:pt>
    <dgm:pt modelId="{CFAE2EAE-BF0F-4651-B4CF-CAA9E97AE775}" type="pres">
      <dgm:prSet presAssocID="{85BEEBF7-8892-46FF-A442-A82584520B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F1EF-0285-4298-9ED5-6FF82470F854}" type="pres">
      <dgm:prSet presAssocID="{9AA567E3-22E0-40FC-9230-3145A1F6723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86D64-3357-4F7F-9B3C-CC30E8AAB4B5}" type="pres">
      <dgm:prSet presAssocID="{A77BE04A-BCA5-431C-AEF9-908A2F1B73EA}" presName="sibTrans" presStyleCnt="0"/>
      <dgm:spPr/>
    </dgm:pt>
    <dgm:pt modelId="{810009CF-42B5-47BE-9418-557DB85C371F}" type="pres">
      <dgm:prSet presAssocID="{9C13822D-8ED9-4AA1-BCF9-79004CDBEB39}" presName="node" presStyleLbl="node1" presStyleIdx="1" presStyleCnt="2" custLinFactNeighborX="1850" custLinFactNeighborY="-1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C2ED5A1A-01E2-4E32-914B-CB682DDED1D5}" type="presOf" srcId="{9AA567E3-22E0-40FC-9230-3145A1F67236}" destId="{494EF1EF-0285-4298-9ED5-6FF82470F854}" srcOrd="0" destOrd="0" presId="urn:microsoft.com/office/officeart/2005/8/layout/default"/>
    <dgm:cxn modelId="{2D837092-06EA-4085-8C5B-13D9E87C4818}" type="presOf" srcId="{9C13822D-8ED9-4AA1-BCF9-79004CDBEB39}" destId="{810009CF-42B5-47BE-9418-557DB85C371F}" srcOrd="0" destOrd="0" presId="urn:microsoft.com/office/officeart/2005/8/layout/default"/>
    <dgm:cxn modelId="{CB1CD547-CA99-4DD6-8836-8D8848635AFE}" srcId="{85BEEBF7-8892-46FF-A442-A82584520B1A}" destId="{9C13822D-8ED9-4AA1-BCF9-79004CDBEB39}" srcOrd="1" destOrd="0" parTransId="{63C2280E-391F-4E1F-A4C8-3546D8A0BBDB}" sibTransId="{2A313B54-C591-45AB-AF2A-B22296BAA3AB}"/>
    <dgm:cxn modelId="{9543C16A-EE6E-4FF0-A156-42FAC3E08290}" type="presOf" srcId="{85BEEBF7-8892-46FF-A442-A82584520B1A}" destId="{CFAE2EAE-BF0F-4651-B4CF-CAA9E97AE775}" srcOrd="0" destOrd="0" presId="urn:microsoft.com/office/officeart/2005/8/layout/default"/>
    <dgm:cxn modelId="{87FE7447-C2EC-465E-B2AF-AD0CF0F3CB2D}" type="presParOf" srcId="{CFAE2EAE-BF0F-4651-B4CF-CAA9E97AE775}" destId="{494EF1EF-0285-4298-9ED5-6FF82470F854}" srcOrd="0" destOrd="0" presId="urn:microsoft.com/office/officeart/2005/8/layout/default"/>
    <dgm:cxn modelId="{1E6EC6CC-CEF0-4D91-93EF-6D4C06D9634B}" type="presParOf" srcId="{CFAE2EAE-BF0F-4651-B4CF-CAA9E97AE775}" destId="{54286D64-3357-4F7F-9B3C-CC30E8AAB4B5}" srcOrd="1" destOrd="0" presId="urn:microsoft.com/office/officeart/2005/8/layout/default"/>
    <dgm:cxn modelId="{D34606EC-2C93-4811-B11A-13BA1224DA17}" type="presParOf" srcId="{CFAE2EAE-BF0F-4651-B4CF-CAA9E97AE775}" destId="{810009CF-42B5-47BE-9418-557DB85C371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/>
      <dgm:spPr/>
      <dgm:t>
        <a:bodyPr/>
        <a:lstStyle/>
        <a:p>
          <a:r>
            <a:rPr lang="en-US" dirty="0"/>
            <a:t>Will act to retard the spread of fire into the stud spaces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FCC1E15C-3773-438B-8E35-84217C3D7901}">
      <dgm:prSet phldrT="[Text]"/>
      <dgm:spPr/>
      <dgm:t>
        <a:bodyPr/>
        <a:lstStyle/>
        <a:p>
          <a:r>
            <a:rPr lang="en-US" dirty="0" smtClean="0"/>
            <a:t>If </a:t>
          </a:r>
          <a:r>
            <a:rPr lang="en-US" dirty="0"/>
            <a:t>a fire originates in the stud space or spreads into it, it can readily spread from the vertical cavity into the horizontal joists and </a:t>
          </a:r>
          <a:r>
            <a:rPr lang="en-US" dirty="0" smtClean="0"/>
            <a:t>attic </a:t>
          </a:r>
          <a:r>
            <a:rPr lang="en-US" dirty="0"/>
            <a:t>space</a:t>
          </a:r>
        </a:p>
      </dgm:t>
    </dgm:pt>
    <dgm:pt modelId="{46B10DA9-A617-49DF-8F8E-787DE28AA8B5}" type="parTrans" cxnId="{9EFF1532-8089-436C-A7A6-55DB64A5C9C9}">
      <dgm:prSet/>
      <dgm:spPr/>
      <dgm:t>
        <a:bodyPr/>
        <a:lstStyle/>
        <a:p>
          <a:endParaRPr lang="en-US"/>
        </a:p>
      </dgm:t>
    </dgm:pt>
    <dgm:pt modelId="{88847EC1-AA29-403E-B4F3-EDEE257C4F3E}" type="sibTrans" cxnId="{9EFF1532-8089-436C-A7A6-55DB64A5C9C9}">
      <dgm:prSet/>
      <dgm:spPr/>
      <dgm:t>
        <a:bodyPr/>
        <a:lstStyle/>
        <a:p>
          <a:endParaRPr lang="en-US"/>
        </a:p>
      </dgm:t>
    </dgm:pt>
    <dgm:pt modelId="{B2972441-340D-4A45-8133-D7F0AF15195F}">
      <dgm:prSet phldrT="[Text]"/>
      <dgm:spPr/>
      <dgm:t>
        <a:bodyPr/>
        <a:lstStyle/>
        <a:p>
          <a:r>
            <a:rPr lang="en-US" dirty="0"/>
            <a:t>Fire-stopping must be provided in addition to the structural members</a:t>
          </a:r>
        </a:p>
      </dgm:t>
    </dgm:pt>
    <dgm:pt modelId="{9471BCAE-9159-4032-96A8-A93439BFE682}" type="parTrans" cxnId="{D55C0259-8CA1-4661-8C44-E66BDCA356BB}">
      <dgm:prSet/>
      <dgm:spPr/>
      <dgm:t>
        <a:bodyPr/>
        <a:lstStyle/>
        <a:p>
          <a:endParaRPr lang="en-US"/>
        </a:p>
      </dgm:t>
    </dgm:pt>
    <dgm:pt modelId="{4C786055-27DE-488C-B03B-97246E901A4C}" type="sibTrans" cxnId="{D55C0259-8CA1-4661-8C44-E66BDCA356BB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3" custScaleY="6108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  <dgm:t>
        <a:bodyPr/>
        <a:lstStyle/>
        <a:p>
          <a:endParaRPr lang="en-US"/>
        </a:p>
      </dgm:t>
    </dgm:pt>
    <dgm:pt modelId="{A1CA29CE-F104-4759-9662-64BFB11AC4E4}" type="pres">
      <dgm:prSet presAssocID="{FCC1E15C-3773-438B-8E35-84217C3D7901}" presName="parentText" presStyleLbl="node1" presStyleIdx="1" presStyleCnt="3" custScaleY="1289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1E0E5-5826-4604-A58D-035D513C99BB}" type="pres">
      <dgm:prSet presAssocID="{88847EC1-AA29-403E-B4F3-EDEE257C4F3E}" presName="spacer" presStyleCnt="0"/>
      <dgm:spPr/>
      <dgm:t>
        <a:bodyPr/>
        <a:lstStyle/>
        <a:p>
          <a:endParaRPr lang="en-US"/>
        </a:p>
      </dgm:t>
    </dgm:pt>
    <dgm:pt modelId="{2970AFEE-B80D-4AC3-B895-1A6C378D131D}" type="pres">
      <dgm:prSet presAssocID="{B2972441-340D-4A45-8133-D7F0AF15195F}" presName="parentText" presStyleLbl="node1" presStyleIdx="2" presStyleCnt="3" custScaleY="55110" custLinFactY="-38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3DA86B-94FC-4A16-A506-BB603E7B4BDC}" type="presOf" srcId="{B2972441-340D-4A45-8133-D7F0AF15195F}" destId="{2970AFEE-B80D-4AC3-B895-1A6C378D131D}" srcOrd="0" destOrd="0" presId="urn:microsoft.com/office/officeart/2005/8/layout/vList2"/>
    <dgm:cxn modelId="{86216C79-CCCF-4EC4-87E0-AC0CC54F1E16}" type="presOf" srcId="{9AA567E3-22E0-40FC-9230-3145A1F67236}" destId="{B566EC41-D420-4653-AF16-31CF966379D2}" srcOrd="0" destOrd="0" presId="urn:microsoft.com/office/officeart/2005/8/layout/vList2"/>
    <dgm:cxn modelId="{0C6FE41A-7C5E-49C7-BD45-21A7FD0711F3}" type="presOf" srcId="{FCC1E15C-3773-438B-8E35-84217C3D7901}" destId="{A1CA29CE-F104-4759-9662-64BFB11AC4E4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490966D3-6EA1-4072-B563-00A7B70E7161}" type="presOf" srcId="{85BEEBF7-8892-46FF-A442-A82584520B1A}" destId="{205370F4-95BC-4D10-8BAD-76AA34E4509E}" srcOrd="0" destOrd="0" presId="urn:microsoft.com/office/officeart/2005/8/layout/vList2"/>
    <dgm:cxn modelId="{9EFF1532-8089-436C-A7A6-55DB64A5C9C9}" srcId="{85BEEBF7-8892-46FF-A442-A82584520B1A}" destId="{FCC1E15C-3773-438B-8E35-84217C3D7901}" srcOrd="1" destOrd="0" parTransId="{46B10DA9-A617-49DF-8F8E-787DE28AA8B5}" sibTransId="{88847EC1-AA29-403E-B4F3-EDEE257C4F3E}"/>
    <dgm:cxn modelId="{D55C0259-8CA1-4661-8C44-E66BDCA356BB}" srcId="{85BEEBF7-8892-46FF-A442-A82584520B1A}" destId="{B2972441-340D-4A45-8133-D7F0AF15195F}" srcOrd="2" destOrd="0" parTransId="{9471BCAE-9159-4032-96A8-A93439BFE682}" sibTransId="{4C786055-27DE-488C-B03B-97246E901A4C}"/>
    <dgm:cxn modelId="{BA7B7FAD-CDCC-4123-B6A0-5849E87A5C18}" type="presParOf" srcId="{205370F4-95BC-4D10-8BAD-76AA34E4509E}" destId="{B566EC41-D420-4653-AF16-31CF966379D2}" srcOrd="0" destOrd="0" presId="urn:microsoft.com/office/officeart/2005/8/layout/vList2"/>
    <dgm:cxn modelId="{8E5E223B-B5D6-4E08-835E-0AE416C1E4E2}" type="presParOf" srcId="{205370F4-95BC-4D10-8BAD-76AA34E4509E}" destId="{B2214660-C479-43AF-A34B-20A0654CB4CF}" srcOrd="1" destOrd="0" presId="urn:microsoft.com/office/officeart/2005/8/layout/vList2"/>
    <dgm:cxn modelId="{182D22EB-740A-4391-92A9-2A2F7492C6F4}" type="presParOf" srcId="{205370F4-95BC-4D10-8BAD-76AA34E4509E}" destId="{A1CA29CE-F104-4759-9662-64BFB11AC4E4}" srcOrd="2" destOrd="0" presId="urn:microsoft.com/office/officeart/2005/8/layout/vList2"/>
    <dgm:cxn modelId="{890A13DF-19D7-4DD8-BD92-482D5CBA2757}" type="presParOf" srcId="{205370F4-95BC-4D10-8BAD-76AA34E4509E}" destId="{5BE1E0E5-5826-4604-A58D-035D513C99BB}" srcOrd="3" destOrd="0" presId="urn:microsoft.com/office/officeart/2005/8/layout/vList2"/>
    <dgm:cxn modelId="{5A35973C-FD81-48BB-8FF3-758BFC9310DF}" type="presParOf" srcId="{205370F4-95BC-4D10-8BAD-76AA34E4509E}" destId="{2970AFEE-B80D-4AC3-B895-1A6C378D131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dirty="0"/>
            <a:t>Exterior wall vertical studs are not continuous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F0DEBBAA-AC9B-4616-A1B8-FA136202B2C4}">
      <dgm:prSet phldrT="[Text]" custT="1"/>
      <dgm:spPr/>
      <dgm:t>
        <a:bodyPr/>
        <a:lstStyle/>
        <a:p>
          <a:r>
            <a:rPr lang="en-US" sz="1800" dirty="0"/>
            <a:t>First floor is constructed as a platform upon which </a:t>
          </a:r>
          <a:r>
            <a:rPr lang="en-US" sz="1800" dirty="0" smtClean="0"/>
            <a:t>exterior </a:t>
          </a:r>
          <a:r>
            <a:rPr lang="en-US" sz="1800" dirty="0"/>
            <a:t>vertical studs are erected</a:t>
          </a:r>
        </a:p>
      </dgm:t>
    </dgm:pt>
    <dgm:pt modelId="{615883DD-13FC-4794-87B5-0C56B0D435E9}" type="parTrans" cxnId="{EF55DFD7-D65D-41B7-9C14-1EEF1EE543A5}">
      <dgm:prSet/>
      <dgm:spPr/>
      <dgm:t>
        <a:bodyPr/>
        <a:lstStyle/>
        <a:p>
          <a:endParaRPr lang="en-US"/>
        </a:p>
      </dgm:t>
    </dgm:pt>
    <dgm:pt modelId="{373AAA77-F497-4CFB-955D-61BF6EBC78AC}" type="sibTrans" cxnId="{EF55DFD7-D65D-41B7-9C14-1EEF1EE543A5}">
      <dgm:prSet/>
      <dgm:spPr/>
      <dgm:t>
        <a:bodyPr/>
        <a:lstStyle/>
        <a:p>
          <a:endParaRPr lang="en-US"/>
        </a:p>
      </dgm:t>
    </dgm:pt>
    <dgm:pt modelId="{0998C5B5-5116-4B41-ACA4-C6D150C6C090}">
      <dgm:prSet phldrT="[Text]" custT="1"/>
      <dgm:spPr/>
      <dgm:t>
        <a:bodyPr/>
        <a:lstStyle/>
        <a:p>
          <a:r>
            <a:rPr lang="en-US" sz="1800" dirty="0"/>
            <a:t>Second-story framing is erected on the platform formed by the story joists and flooring</a:t>
          </a:r>
        </a:p>
      </dgm:t>
    </dgm:pt>
    <dgm:pt modelId="{8F488B47-3A97-4BE0-92AC-5E164EEF56C7}" type="parTrans" cxnId="{16FAA67F-90E7-4F4E-BF99-A15E0C770638}">
      <dgm:prSet/>
      <dgm:spPr/>
      <dgm:t>
        <a:bodyPr/>
        <a:lstStyle/>
        <a:p>
          <a:endParaRPr lang="en-US"/>
        </a:p>
      </dgm:t>
    </dgm:pt>
    <dgm:pt modelId="{F283BFB6-6BDD-4C69-BCFC-186CE666FE3E}" type="sibTrans" cxnId="{16FAA67F-90E7-4F4E-BF99-A15E0C770638}">
      <dgm:prSet/>
      <dgm:spPr/>
      <dgm:t>
        <a:bodyPr/>
        <a:lstStyle/>
        <a:p>
          <a:endParaRPr lang="en-US"/>
        </a:p>
      </dgm:t>
    </dgm:pt>
    <dgm:pt modelId="{84B1C607-4D23-411F-8F09-FF67F8A8E5F0}">
      <dgm:prSet phldrT="[Text]" custT="1"/>
      <dgm:spPr/>
      <dgm:t>
        <a:bodyPr/>
        <a:lstStyle/>
        <a:p>
          <a:r>
            <a:rPr lang="en-US" sz="1800" dirty="0"/>
            <a:t>The plate installed on the top of the studs provides a fire-stop that tends to </a:t>
          </a:r>
          <a:r>
            <a:rPr lang="en-US" sz="1800" dirty="0" smtClean="0"/>
            <a:t>block spread </a:t>
          </a:r>
          <a:r>
            <a:rPr lang="en-US" sz="1800" dirty="0"/>
            <a:t>of fire from floor to floor within the walls</a:t>
          </a:r>
        </a:p>
      </dgm:t>
    </dgm:pt>
    <dgm:pt modelId="{F2F88D16-E0C0-437B-89F9-91C093F42F87}" type="parTrans" cxnId="{06C5E13B-6F1B-42F3-BBA4-26A6AAED193D}">
      <dgm:prSet/>
      <dgm:spPr/>
      <dgm:t>
        <a:bodyPr/>
        <a:lstStyle/>
        <a:p>
          <a:endParaRPr lang="en-US"/>
        </a:p>
      </dgm:t>
    </dgm:pt>
    <dgm:pt modelId="{45C63B7E-7491-4A41-BF04-78127B63B473}" type="sibTrans" cxnId="{06C5E13B-6F1B-42F3-BBA4-26A6AAED193D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4" custScaleY="696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  <dgm:t>
        <a:bodyPr/>
        <a:lstStyle/>
        <a:p>
          <a:endParaRPr lang="en-US"/>
        </a:p>
      </dgm:t>
    </dgm:pt>
    <dgm:pt modelId="{D2572266-73BF-485A-9801-006E9ACE1AD4}" type="pres">
      <dgm:prSet presAssocID="{F0DEBBAA-AC9B-4616-A1B8-FA136202B2C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6F777-20DA-4D9E-8EAE-2D428A5B571D}" type="pres">
      <dgm:prSet presAssocID="{373AAA77-F497-4CFB-955D-61BF6EBC78AC}" presName="spacer" presStyleCnt="0"/>
      <dgm:spPr/>
      <dgm:t>
        <a:bodyPr/>
        <a:lstStyle/>
        <a:p>
          <a:endParaRPr lang="en-US"/>
        </a:p>
      </dgm:t>
    </dgm:pt>
    <dgm:pt modelId="{DBE2D53D-7D82-4B2E-8CA8-5AFA13D60972}" type="pres">
      <dgm:prSet presAssocID="{0998C5B5-5116-4B41-ACA4-C6D150C6C09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00DA3-EB69-40D1-A059-6102612D3745}" type="pres">
      <dgm:prSet presAssocID="{F283BFB6-6BDD-4C69-BCFC-186CE666FE3E}" presName="spacer" presStyleCnt="0"/>
      <dgm:spPr/>
      <dgm:t>
        <a:bodyPr/>
        <a:lstStyle/>
        <a:p>
          <a:endParaRPr lang="en-US"/>
        </a:p>
      </dgm:t>
    </dgm:pt>
    <dgm:pt modelId="{57D1F7A9-C4EB-424A-82CF-FA4AEE699C97}" type="pres">
      <dgm:prSet presAssocID="{84B1C607-4D23-411F-8F09-FF67F8A8E5F0}" presName="parentText" presStyleLbl="node1" presStyleIdx="3" presStyleCnt="4" custScaleY="1148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55DFD7-D65D-41B7-9C14-1EEF1EE543A5}" srcId="{85BEEBF7-8892-46FF-A442-A82584520B1A}" destId="{F0DEBBAA-AC9B-4616-A1B8-FA136202B2C4}" srcOrd="1" destOrd="0" parTransId="{615883DD-13FC-4794-87B5-0C56B0D435E9}" sibTransId="{373AAA77-F497-4CFB-955D-61BF6EBC78AC}"/>
    <dgm:cxn modelId="{06C5E13B-6F1B-42F3-BBA4-26A6AAED193D}" srcId="{85BEEBF7-8892-46FF-A442-A82584520B1A}" destId="{84B1C607-4D23-411F-8F09-FF67F8A8E5F0}" srcOrd="3" destOrd="0" parTransId="{F2F88D16-E0C0-437B-89F9-91C093F42F87}" sibTransId="{45C63B7E-7491-4A41-BF04-78127B63B473}"/>
    <dgm:cxn modelId="{7E2A12B6-B162-4542-BDB8-CC6146A096FB}" type="presOf" srcId="{85BEEBF7-8892-46FF-A442-A82584520B1A}" destId="{205370F4-95BC-4D10-8BAD-76AA34E4509E}" srcOrd="0" destOrd="0" presId="urn:microsoft.com/office/officeart/2005/8/layout/vList2"/>
    <dgm:cxn modelId="{71100F41-7E92-4BD5-B206-069EC5166E9D}" type="presOf" srcId="{F0DEBBAA-AC9B-4616-A1B8-FA136202B2C4}" destId="{D2572266-73BF-485A-9801-006E9ACE1AD4}" srcOrd="0" destOrd="0" presId="urn:microsoft.com/office/officeart/2005/8/layout/vList2"/>
    <dgm:cxn modelId="{16FAA67F-90E7-4F4E-BF99-A15E0C770638}" srcId="{85BEEBF7-8892-46FF-A442-A82584520B1A}" destId="{0998C5B5-5116-4B41-ACA4-C6D150C6C090}" srcOrd="2" destOrd="0" parTransId="{8F488B47-3A97-4BE0-92AC-5E164EEF56C7}" sibTransId="{F283BFB6-6BDD-4C69-BCFC-186CE666FE3E}"/>
    <dgm:cxn modelId="{4DF17347-E0A3-402E-9766-24294FD6FE26}" type="presOf" srcId="{9AA567E3-22E0-40FC-9230-3145A1F67236}" destId="{B566EC41-D420-4653-AF16-31CF966379D2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02835A00-2AAB-40D0-9E7C-D3AF8463CA6A}" type="presOf" srcId="{84B1C607-4D23-411F-8F09-FF67F8A8E5F0}" destId="{57D1F7A9-C4EB-424A-82CF-FA4AEE699C97}" srcOrd="0" destOrd="0" presId="urn:microsoft.com/office/officeart/2005/8/layout/vList2"/>
    <dgm:cxn modelId="{1EBB858C-948F-4140-BBBB-370877631FBC}" type="presOf" srcId="{0998C5B5-5116-4B41-ACA4-C6D150C6C090}" destId="{DBE2D53D-7D82-4B2E-8CA8-5AFA13D60972}" srcOrd="0" destOrd="0" presId="urn:microsoft.com/office/officeart/2005/8/layout/vList2"/>
    <dgm:cxn modelId="{9407535C-05D9-42C8-B9D9-C2A651B46095}" type="presParOf" srcId="{205370F4-95BC-4D10-8BAD-76AA34E4509E}" destId="{B566EC41-D420-4653-AF16-31CF966379D2}" srcOrd="0" destOrd="0" presId="urn:microsoft.com/office/officeart/2005/8/layout/vList2"/>
    <dgm:cxn modelId="{57120880-3A82-4029-8BB6-D675E260322E}" type="presParOf" srcId="{205370F4-95BC-4D10-8BAD-76AA34E4509E}" destId="{B2214660-C479-43AF-A34B-20A0654CB4CF}" srcOrd="1" destOrd="0" presId="urn:microsoft.com/office/officeart/2005/8/layout/vList2"/>
    <dgm:cxn modelId="{4DE621D1-9591-4FC3-8C2B-A09476CCED20}" type="presParOf" srcId="{205370F4-95BC-4D10-8BAD-76AA34E4509E}" destId="{D2572266-73BF-485A-9801-006E9ACE1AD4}" srcOrd="2" destOrd="0" presId="urn:microsoft.com/office/officeart/2005/8/layout/vList2"/>
    <dgm:cxn modelId="{E51DCA0A-E1C7-48BA-8C98-41AA6B6AD5D4}" type="presParOf" srcId="{205370F4-95BC-4D10-8BAD-76AA34E4509E}" destId="{C106F777-20DA-4D9E-8EAE-2D428A5B571D}" srcOrd="3" destOrd="0" presId="urn:microsoft.com/office/officeart/2005/8/layout/vList2"/>
    <dgm:cxn modelId="{D6E4D1F4-7EEC-4E1D-A2AB-5B92F03A9D9F}" type="presParOf" srcId="{205370F4-95BC-4D10-8BAD-76AA34E4509E}" destId="{DBE2D53D-7D82-4B2E-8CA8-5AFA13D60972}" srcOrd="4" destOrd="0" presId="urn:microsoft.com/office/officeart/2005/8/layout/vList2"/>
    <dgm:cxn modelId="{617F3052-1FAA-48FC-A729-930B0304D2C1}" type="presParOf" srcId="{205370F4-95BC-4D10-8BAD-76AA34E4509E}" destId="{CF400DA3-EB69-40D1-A059-6102612D3745}" srcOrd="5" destOrd="0" presId="urn:microsoft.com/office/officeart/2005/8/layout/vList2"/>
    <dgm:cxn modelId="{157A2F3B-4304-4694-ADD5-5AD19B24EDCB}" type="presParOf" srcId="{205370F4-95BC-4D10-8BAD-76AA34E4509E}" destId="{57D1F7A9-C4EB-424A-82CF-FA4AEE699C9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8BF8BC-80F3-4590-A8BC-355EA2C2ABEC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DF83918-882B-43AF-8785-72DDF5018049}">
      <dgm:prSet phldrT="[Text]" custT="1"/>
      <dgm:spPr/>
      <dgm:t>
        <a:bodyPr/>
        <a:lstStyle/>
        <a:p>
          <a:r>
            <a:rPr lang="en-US" sz="2000" dirty="0"/>
            <a:t>Masonry curtain walls can be found in a building with a steel frame</a:t>
          </a:r>
        </a:p>
      </dgm:t>
    </dgm:pt>
    <dgm:pt modelId="{ED5F487E-05E6-4AA0-AB76-9AB80195FC8F}" type="parTrans" cxnId="{3465417C-3D02-467E-9CD8-68202CC2BB57}">
      <dgm:prSet/>
      <dgm:spPr/>
      <dgm:t>
        <a:bodyPr/>
        <a:lstStyle/>
        <a:p>
          <a:endParaRPr lang="en-US"/>
        </a:p>
      </dgm:t>
    </dgm:pt>
    <dgm:pt modelId="{5B862DD5-8BE3-4769-8913-A22CF123CAD0}" type="sibTrans" cxnId="{3465417C-3D02-467E-9CD8-68202CC2BB57}">
      <dgm:prSet/>
      <dgm:spPr/>
      <dgm:t>
        <a:bodyPr/>
        <a:lstStyle/>
        <a:p>
          <a:endParaRPr lang="en-US"/>
        </a:p>
      </dgm:t>
    </dgm:pt>
    <dgm:pt modelId="{92E0EF16-9424-4882-9917-2DCF59D382E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x-none" sz="2000" b="0" u="none" dirty="0"/>
            <a:t>Unprotected steel beams can be used to support a concrete slab</a:t>
          </a:r>
          <a:endParaRPr lang="en-US" sz="2000" b="0" dirty="0"/>
        </a:p>
      </dgm:t>
    </dgm:pt>
    <dgm:pt modelId="{7CC2996A-FED8-4977-B443-ED24D5E234EA}" type="parTrans" cxnId="{F88BE1E0-4F1A-44DF-BCBD-21BF5A4BBF26}">
      <dgm:prSet/>
      <dgm:spPr/>
      <dgm:t>
        <a:bodyPr/>
        <a:lstStyle/>
        <a:p>
          <a:endParaRPr lang="en-US"/>
        </a:p>
      </dgm:t>
    </dgm:pt>
    <dgm:pt modelId="{F3276373-3990-4551-8CF7-D69E2FB76AE7}" type="sibTrans" cxnId="{F88BE1E0-4F1A-44DF-BCBD-21BF5A4BBF26}">
      <dgm:prSet/>
      <dgm:spPr/>
      <dgm:t>
        <a:bodyPr/>
        <a:lstStyle/>
        <a:p>
          <a:endParaRPr lang="en-US"/>
        </a:p>
      </dgm:t>
    </dgm:pt>
    <dgm:pt modelId="{6C291B15-4F5B-4C6E-A88D-F8534E64277C}" type="pres">
      <dgm:prSet presAssocID="{C18BF8BC-80F3-4590-A8BC-355EA2C2AB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E7939E-8C1A-4891-9F3E-813B606C4E49}" type="pres">
      <dgm:prSet presAssocID="{ADF83918-882B-43AF-8785-72DDF501804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D3808-7BA7-4097-B029-CCA5F5B14720}" type="pres">
      <dgm:prSet presAssocID="{5B862DD5-8BE3-4769-8913-A22CF123CAD0}" presName="spacer" presStyleCnt="0"/>
      <dgm:spPr/>
    </dgm:pt>
    <dgm:pt modelId="{F84FE8BC-3E29-4C55-810D-5D936E47FB71}" type="pres">
      <dgm:prSet presAssocID="{92E0EF16-9424-4882-9917-2DCF59D382E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4DABFC-F003-4720-8D98-9FFC78C12372}" type="presOf" srcId="{C18BF8BC-80F3-4590-A8BC-355EA2C2ABEC}" destId="{6C291B15-4F5B-4C6E-A88D-F8534E64277C}" srcOrd="0" destOrd="0" presId="urn:microsoft.com/office/officeart/2005/8/layout/vList2"/>
    <dgm:cxn modelId="{3465417C-3D02-467E-9CD8-68202CC2BB57}" srcId="{C18BF8BC-80F3-4590-A8BC-355EA2C2ABEC}" destId="{ADF83918-882B-43AF-8785-72DDF5018049}" srcOrd="0" destOrd="0" parTransId="{ED5F487E-05E6-4AA0-AB76-9AB80195FC8F}" sibTransId="{5B862DD5-8BE3-4769-8913-A22CF123CAD0}"/>
    <dgm:cxn modelId="{E22F867D-C1D4-4053-9728-98921FDDAD25}" type="presOf" srcId="{92E0EF16-9424-4882-9917-2DCF59D382E8}" destId="{F84FE8BC-3E29-4C55-810D-5D936E47FB71}" srcOrd="0" destOrd="0" presId="urn:microsoft.com/office/officeart/2005/8/layout/vList2"/>
    <dgm:cxn modelId="{F88BE1E0-4F1A-44DF-BCBD-21BF5A4BBF26}" srcId="{C18BF8BC-80F3-4590-A8BC-355EA2C2ABEC}" destId="{92E0EF16-9424-4882-9917-2DCF59D382E8}" srcOrd="1" destOrd="0" parTransId="{7CC2996A-FED8-4977-B443-ED24D5E234EA}" sibTransId="{F3276373-3990-4551-8CF7-D69E2FB76AE7}"/>
    <dgm:cxn modelId="{C6ED0EE5-82C3-47B7-BB68-810DA3BA1ED8}" type="presOf" srcId="{ADF83918-882B-43AF-8785-72DDF5018049}" destId="{D8E7939E-8C1A-4891-9F3E-813B606C4E49}" srcOrd="0" destOrd="0" presId="urn:microsoft.com/office/officeart/2005/8/layout/vList2"/>
    <dgm:cxn modelId="{1A949569-5C03-4BA7-A0DB-BAEA62B990E9}" type="presParOf" srcId="{6C291B15-4F5B-4C6E-A88D-F8534E64277C}" destId="{D8E7939E-8C1A-4891-9F3E-813B606C4E49}" srcOrd="0" destOrd="0" presId="urn:microsoft.com/office/officeart/2005/8/layout/vList2"/>
    <dgm:cxn modelId="{8BDB4121-44E7-44E1-BC3F-23290A7B813F}" type="presParOf" srcId="{6C291B15-4F5B-4C6E-A88D-F8534E64277C}" destId="{A8AD3808-7BA7-4097-B029-CCA5F5B14720}" srcOrd="1" destOrd="0" presId="urn:microsoft.com/office/officeart/2005/8/layout/vList2"/>
    <dgm:cxn modelId="{E5FA29B1-D747-4544-A3BB-A7E6107D99EA}" type="presParOf" srcId="{6C291B15-4F5B-4C6E-A88D-F8534E64277C}" destId="{F84FE8BC-3E29-4C55-810D-5D936E47FB7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2000" dirty="0" smtClean="0"/>
            <a:t>Uses closely </a:t>
          </a:r>
          <a:r>
            <a:rPr lang="en-US" sz="2000" dirty="0"/>
            <a:t>spaced members (studs) that are continuous from the sill to the top plate of the roof line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 sz="2000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 sz="2000"/>
        </a:p>
      </dgm:t>
    </dgm:pt>
    <dgm:pt modelId="{44741BDC-D60F-4748-9134-033803018F47}">
      <dgm:prSet phldrT="[Text]" custT="1"/>
      <dgm:spPr/>
      <dgm:t>
        <a:bodyPr/>
        <a:lstStyle/>
        <a:p>
          <a:r>
            <a:rPr lang="en-US" sz="2000" dirty="0"/>
            <a:t>Joists that support the second floor are nailed directly to the studs</a:t>
          </a:r>
        </a:p>
      </dgm:t>
    </dgm:pt>
    <dgm:pt modelId="{D104325A-C66C-4E0D-BC61-24331E186C50}" type="parTrans" cxnId="{6B70F583-EB9F-4915-93FC-C3997A5B55CC}">
      <dgm:prSet/>
      <dgm:spPr/>
      <dgm:t>
        <a:bodyPr/>
        <a:lstStyle/>
        <a:p>
          <a:endParaRPr lang="en-US" sz="2000"/>
        </a:p>
      </dgm:t>
    </dgm:pt>
    <dgm:pt modelId="{EFC61BDF-E7A0-4347-8FA2-B2A7E0FC740B}" type="sibTrans" cxnId="{6B70F583-EB9F-4915-93FC-C3997A5B55CC}">
      <dgm:prSet/>
      <dgm:spPr/>
      <dgm:t>
        <a:bodyPr/>
        <a:lstStyle/>
        <a:p>
          <a:endParaRPr lang="en-US" sz="2000"/>
        </a:p>
      </dgm:t>
    </dgm:pt>
    <dgm:pt modelId="{B3863FB9-BE92-4837-B3B0-7B76B38D8083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dirty="0"/>
            <a:t>Vertical combustible spaces between the studs provide a channel </a:t>
          </a:r>
          <a:r>
            <a:rPr lang="en-US" sz="2000" dirty="0" smtClean="0"/>
            <a:t>for rapid </a:t>
          </a:r>
          <a:r>
            <a:rPr lang="en-US" sz="2000" dirty="0"/>
            <a:t>communication of fire from floor to floor</a:t>
          </a:r>
        </a:p>
      </dgm:t>
    </dgm:pt>
    <dgm:pt modelId="{5F29C45B-DD42-4EDA-854F-23483BE723B1}" type="parTrans" cxnId="{3518021E-4058-4262-B952-6B73BA184EA6}">
      <dgm:prSet/>
      <dgm:spPr/>
      <dgm:t>
        <a:bodyPr/>
        <a:lstStyle/>
        <a:p>
          <a:endParaRPr lang="en-US" sz="2000"/>
        </a:p>
      </dgm:t>
    </dgm:pt>
    <dgm:pt modelId="{23C88265-CB10-4D5A-A86A-F2EB20EC238C}" type="sibTrans" cxnId="{3518021E-4058-4262-B952-6B73BA184EA6}">
      <dgm:prSet/>
      <dgm:spPr/>
      <dgm:t>
        <a:bodyPr/>
        <a:lstStyle/>
        <a:p>
          <a:endParaRPr lang="en-US" sz="2000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3" custScaleY="830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AF12C4B8-5B62-40A7-A8A2-7ACB767764F5}" type="pres">
      <dgm:prSet presAssocID="{44741BDC-D60F-4748-9134-033803018F47}" presName="parentText" presStyleLbl="node1" presStyleIdx="1" presStyleCnt="3" custScaleY="69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C965F-0125-46DA-92F0-DFBA1C641B58}" type="pres">
      <dgm:prSet presAssocID="{EFC61BDF-E7A0-4347-8FA2-B2A7E0FC740B}" presName="spacer" presStyleCnt="0"/>
      <dgm:spPr/>
    </dgm:pt>
    <dgm:pt modelId="{BDD425CC-63B3-4B1D-B0CE-6BCB79F92E35}" type="pres">
      <dgm:prSet presAssocID="{B3863FB9-BE92-4837-B3B0-7B76B38D80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E8B292-E013-4F68-8AF5-9FF670B38704}" type="presOf" srcId="{85BEEBF7-8892-46FF-A442-A82584520B1A}" destId="{205370F4-95BC-4D10-8BAD-76AA34E4509E}" srcOrd="0" destOrd="0" presId="urn:microsoft.com/office/officeart/2005/8/layout/vList2"/>
    <dgm:cxn modelId="{5E4E8C83-804B-47D3-99D8-BEF5B1020B67}" type="presOf" srcId="{B3863FB9-BE92-4837-B3B0-7B76B38D8083}" destId="{BDD425CC-63B3-4B1D-B0CE-6BCB79F92E35}" srcOrd="0" destOrd="0" presId="urn:microsoft.com/office/officeart/2005/8/layout/vList2"/>
    <dgm:cxn modelId="{6B70F583-EB9F-4915-93FC-C3997A5B55CC}" srcId="{85BEEBF7-8892-46FF-A442-A82584520B1A}" destId="{44741BDC-D60F-4748-9134-033803018F47}" srcOrd="1" destOrd="0" parTransId="{D104325A-C66C-4E0D-BC61-24331E186C50}" sibTransId="{EFC61BDF-E7A0-4347-8FA2-B2A7E0FC740B}"/>
    <dgm:cxn modelId="{95A6D78C-3DD4-4DDC-BAE7-EB7CC15A62F5}" type="presOf" srcId="{44741BDC-D60F-4748-9134-033803018F47}" destId="{AF12C4B8-5B62-40A7-A8A2-7ACB767764F5}" srcOrd="0" destOrd="0" presId="urn:microsoft.com/office/officeart/2005/8/layout/vList2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63AE37CA-CE3C-4418-AE6A-319FD94AC658}" type="presOf" srcId="{9AA567E3-22E0-40FC-9230-3145A1F67236}" destId="{B566EC41-D420-4653-AF16-31CF966379D2}" srcOrd="0" destOrd="0" presId="urn:microsoft.com/office/officeart/2005/8/layout/vList2"/>
    <dgm:cxn modelId="{3518021E-4058-4262-B952-6B73BA184EA6}" srcId="{85BEEBF7-8892-46FF-A442-A82584520B1A}" destId="{B3863FB9-BE92-4837-B3B0-7B76B38D8083}" srcOrd="2" destOrd="0" parTransId="{5F29C45B-DD42-4EDA-854F-23483BE723B1}" sibTransId="{23C88265-CB10-4D5A-A86A-F2EB20EC238C}"/>
    <dgm:cxn modelId="{1E29B644-8322-46FD-B029-79B236FA4AD0}" type="presParOf" srcId="{205370F4-95BC-4D10-8BAD-76AA34E4509E}" destId="{B566EC41-D420-4653-AF16-31CF966379D2}" srcOrd="0" destOrd="0" presId="urn:microsoft.com/office/officeart/2005/8/layout/vList2"/>
    <dgm:cxn modelId="{FDBBFFE9-F4A2-48E0-B92F-0FE81B6CE10A}" type="presParOf" srcId="{205370F4-95BC-4D10-8BAD-76AA34E4509E}" destId="{B2214660-C479-43AF-A34B-20A0654CB4CF}" srcOrd="1" destOrd="0" presId="urn:microsoft.com/office/officeart/2005/8/layout/vList2"/>
    <dgm:cxn modelId="{5DB7A54B-25CB-4436-BD71-128C0B1F597F}" type="presParOf" srcId="{205370F4-95BC-4D10-8BAD-76AA34E4509E}" destId="{AF12C4B8-5B62-40A7-A8A2-7ACB767764F5}" srcOrd="2" destOrd="0" presId="urn:microsoft.com/office/officeart/2005/8/layout/vList2"/>
    <dgm:cxn modelId="{64D5B710-7937-4F93-9684-EABBAE81204F}" type="presParOf" srcId="{205370F4-95BC-4D10-8BAD-76AA34E4509E}" destId="{54AC965F-0125-46DA-92F0-DFBA1C641B58}" srcOrd="3" destOrd="0" presId="urn:microsoft.com/office/officeart/2005/8/layout/vList2"/>
    <dgm:cxn modelId="{F8AE1699-D07C-4D22-AF62-301AEB0FC150}" type="presParOf" srcId="{205370F4-95BC-4D10-8BAD-76AA34E4509E}" destId="{BDD425CC-63B3-4B1D-B0CE-6BCB79F92E3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dirty="0"/>
            <a:t>Basic structural support is provided by a framework of beams and columns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0F2AE0F0-3ACA-496F-977A-C5E9A39C489F}">
      <dgm:prSet phldrT="[Text]" custT="1"/>
      <dgm:spPr/>
      <dgm:t>
        <a:bodyPr/>
        <a:lstStyle/>
        <a:p>
          <a:r>
            <a:rPr lang="en-US" sz="1800" dirty="0"/>
            <a:t>Ordinary corrugated sheet metal is sometimes used for </a:t>
          </a:r>
          <a:r>
            <a:rPr lang="en-US" sz="1800" dirty="0" smtClean="0"/>
            <a:t>exterior </a:t>
          </a:r>
          <a:r>
            <a:rPr lang="en-US" sz="1800" dirty="0"/>
            <a:t>walls of small buildings</a:t>
          </a:r>
        </a:p>
      </dgm:t>
    </dgm:pt>
    <dgm:pt modelId="{62707A3E-0549-40F1-A1FF-E631D96AC963}" type="parTrans" cxnId="{E046D5F7-3C97-443B-9E67-5CE1F6EC3016}">
      <dgm:prSet/>
      <dgm:spPr/>
      <dgm:t>
        <a:bodyPr/>
        <a:lstStyle/>
        <a:p>
          <a:endParaRPr lang="en-US"/>
        </a:p>
      </dgm:t>
    </dgm:pt>
    <dgm:pt modelId="{B26FB3B4-8A5A-47A7-BCD5-19F985576478}" type="sibTrans" cxnId="{E046D5F7-3C97-443B-9E67-5CE1F6EC3016}">
      <dgm:prSet/>
      <dgm:spPr/>
      <dgm:t>
        <a:bodyPr/>
        <a:lstStyle/>
        <a:p>
          <a:endParaRPr lang="en-US"/>
        </a:p>
      </dgm:t>
    </dgm:pt>
    <dgm:pt modelId="{376192CF-3138-4CBD-9776-FEC786B9CF6C}">
      <dgm:prSet phldrT="[Text]" custT="1"/>
      <dgm:spPr/>
      <dgm:t>
        <a:bodyPr/>
        <a:lstStyle/>
        <a:p>
          <a:r>
            <a:rPr lang="en-US" sz="1800" dirty="0"/>
            <a:t>Exterior walls may be non-load-bearing panels with an exterior siding that may be any of several materials</a:t>
          </a:r>
        </a:p>
      </dgm:t>
    </dgm:pt>
    <dgm:pt modelId="{BC318C75-ECBC-42E6-80A2-B6C32075379F}" type="parTrans" cxnId="{9D82691F-E409-4842-BB7A-4E056BD230DB}">
      <dgm:prSet/>
      <dgm:spPr/>
      <dgm:t>
        <a:bodyPr/>
        <a:lstStyle/>
        <a:p>
          <a:endParaRPr lang="en-US"/>
        </a:p>
      </dgm:t>
    </dgm:pt>
    <dgm:pt modelId="{603DDE15-F769-4DB0-859B-05003C3D7C9F}" type="sibTrans" cxnId="{9D82691F-E409-4842-BB7A-4E056BD230DB}">
      <dgm:prSet/>
      <dgm:spPr/>
      <dgm:t>
        <a:bodyPr/>
        <a:lstStyle/>
        <a:p>
          <a:endParaRPr lang="en-US"/>
        </a:p>
      </dgm:t>
    </dgm:pt>
    <dgm:pt modelId="{A185D214-6A6E-45B0-8F66-E45CD4BBE93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Interior wood surface is usually left exposed, which eliminates combustible voids and creates a rustic finish</a:t>
          </a:r>
        </a:p>
      </dgm:t>
    </dgm:pt>
    <dgm:pt modelId="{A1CECDE0-DA8E-4226-9064-D56C12577946}" type="parTrans" cxnId="{1808E4FE-505E-4449-BE8D-EF990084FFF8}">
      <dgm:prSet/>
      <dgm:spPr/>
      <dgm:t>
        <a:bodyPr/>
        <a:lstStyle/>
        <a:p>
          <a:endParaRPr lang="en-US"/>
        </a:p>
      </dgm:t>
    </dgm:pt>
    <dgm:pt modelId="{FA2EDE9F-1574-4953-AE1C-3EC01EE594C6}" type="sibTrans" cxnId="{1808E4FE-505E-4449-BE8D-EF990084FFF8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4" custScaleY="72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6FA13A0C-8E5B-49E7-900A-6C3C5A291B27}" type="pres">
      <dgm:prSet presAssocID="{376192CF-3138-4CBD-9776-FEC786B9CF6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E31F64-D444-4618-AC48-EB8E373753A4}" type="pres">
      <dgm:prSet presAssocID="{603DDE15-F769-4DB0-859B-05003C3D7C9F}" presName="spacer" presStyleCnt="0"/>
      <dgm:spPr/>
    </dgm:pt>
    <dgm:pt modelId="{A2F50861-4D99-49D0-8AB9-DB5279936A6F}" type="pres">
      <dgm:prSet presAssocID="{0F2AE0F0-3ACA-496F-977A-C5E9A39C489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50333-4EC3-43D7-8AF6-01A840EE33C4}" type="pres">
      <dgm:prSet presAssocID="{B26FB3B4-8A5A-47A7-BCD5-19F985576478}" presName="spacer" presStyleCnt="0"/>
      <dgm:spPr/>
    </dgm:pt>
    <dgm:pt modelId="{4D316649-9146-4606-BF23-FDBD52751483}" type="pres">
      <dgm:prSet presAssocID="{A185D214-6A6E-45B0-8F66-E45CD4BBE93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700E58-AE4E-4E50-98A7-705A9A11F524}" type="presOf" srcId="{85BEEBF7-8892-46FF-A442-A82584520B1A}" destId="{205370F4-95BC-4D10-8BAD-76AA34E4509E}" srcOrd="0" destOrd="0" presId="urn:microsoft.com/office/officeart/2005/8/layout/vList2"/>
    <dgm:cxn modelId="{FF3E2A40-1BD2-499B-92D0-A6C8D53CCDEF}" type="presOf" srcId="{376192CF-3138-4CBD-9776-FEC786B9CF6C}" destId="{6FA13A0C-8E5B-49E7-900A-6C3C5A291B27}" srcOrd="0" destOrd="0" presId="urn:microsoft.com/office/officeart/2005/8/layout/vList2"/>
    <dgm:cxn modelId="{9D82691F-E409-4842-BB7A-4E056BD230DB}" srcId="{85BEEBF7-8892-46FF-A442-A82584520B1A}" destId="{376192CF-3138-4CBD-9776-FEC786B9CF6C}" srcOrd="1" destOrd="0" parTransId="{BC318C75-ECBC-42E6-80A2-B6C32075379F}" sibTransId="{603DDE15-F769-4DB0-859B-05003C3D7C9F}"/>
    <dgm:cxn modelId="{94B6F0AD-3C41-4ECD-83E9-E8C248F92280}" type="presOf" srcId="{9AA567E3-22E0-40FC-9230-3145A1F67236}" destId="{B566EC41-D420-4653-AF16-31CF966379D2}" srcOrd="0" destOrd="0" presId="urn:microsoft.com/office/officeart/2005/8/layout/vList2"/>
    <dgm:cxn modelId="{E046D5F7-3C97-443B-9E67-5CE1F6EC3016}" srcId="{85BEEBF7-8892-46FF-A442-A82584520B1A}" destId="{0F2AE0F0-3ACA-496F-977A-C5E9A39C489F}" srcOrd="2" destOrd="0" parTransId="{62707A3E-0549-40F1-A1FF-E631D96AC963}" sibTransId="{B26FB3B4-8A5A-47A7-BCD5-19F985576478}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7F003B09-8686-4F62-9C81-5BCA4CC4D6A1}" type="presOf" srcId="{A185D214-6A6E-45B0-8F66-E45CD4BBE930}" destId="{4D316649-9146-4606-BF23-FDBD52751483}" srcOrd="0" destOrd="0" presId="urn:microsoft.com/office/officeart/2005/8/layout/vList2"/>
    <dgm:cxn modelId="{4B06E7FF-E287-404F-AC7F-7866571F4D0F}" type="presOf" srcId="{0F2AE0F0-3ACA-496F-977A-C5E9A39C489F}" destId="{A2F50861-4D99-49D0-8AB9-DB5279936A6F}" srcOrd="0" destOrd="0" presId="urn:microsoft.com/office/officeart/2005/8/layout/vList2"/>
    <dgm:cxn modelId="{1808E4FE-505E-4449-BE8D-EF990084FFF8}" srcId="{85BEEBF7-8892-46FF-A442-A82584520B1A}" destId="{A185D214-6A6E-45B0-8F66-E45CD4BBE930}" srcOrd="3" destOrd="0" parTransId="{A1CECDE0-DA8E-4226-9064-D56C12577946}" sibTransId="{FA2EDE9F-1574-4953-AE1C-3EC01EE594C6}"/>
    <dgm:cxn modelId="{28A455B6-38AE-42A4-AE9D-A6B4E50773E9}" type="presParOf" srcId="{205370F4-95BC-4D10-8BAD-76AA34E4509E}" destId="{B566EC41-D420-4653-AF16-31CF966379D2}" srcOrd="0" destOrd="0" presId="urn:microsoft.com/office/officeart/2005/8/layout/vList2"/>
    <dgm:cxn modelId="{35FEADAC-7FD9-4120-BE44-F2524FA8C349}" type="presParOf" srcId="{205370F4-95BC-4D10-8BAD-76AA34E4509E}" destId="{B2214660-C479-43AF-A34B-20A0654CB4CF}" srcOrd="1" destOrd="0" presId="urn:microsoft.com/office/officeart/2005/8/layout/vList2"/>
    <dgm:cxn modelId="{319A80E6-0CCB-4466-AE89-995293C8D677}" type="presParOf" srcId="{205370F4-95BC-4D10-8BAD-76AA34E4509E}" destId="{6FA13A0C-8E5B-49E7-900A-6C3C5A291B27}" srcOrd="2" destOrd="0" presId="urn:microsoft.com/office/officeart/2005/8/layout/vList2"/>
    <dgm:cxn modelId="{858D7367-006D-46DB-8109-8E56C9F49252}" type="presParOf" srcId="{205370F4-95BC-4D10-8BAD-76AA34E4509E}" destId="{13E31F64-D444-4618-AC48-EB8E373753A4}" srcOrd="3" destOrd="0" presId="urn:microsoft.com/office/officeart/2005/8/layout/vList2"/>
    <dgm:cxn modelId="{AB1277AE-1D9A-4933-8D09-FF43655885A3}" type="presParOf" srcId="{205370F4-95BC-4D10-8BAD-76AA34E4509E}" destId="{A2F50861-4D99-49D0-8AB9-DB5279936A6F}" srcOrd="4" destOrd="0" presId="urn:microsoft.com/office/officeart/2005/8/layout/vList2"/>
    <dgm:cxn modelId="{A57A7F5B-2314-4999-AB3E-B67A267B2DD5}" type="presParOf" srcId="{205370F4-95BC-4D10-8BAD-76AA34E4509E}" destId="{93750333-4EC3-43D7-8AF6-01A840EE33C4}" srcOrd="5" destOrd="0" presId="urn:microsoft.com/office/officeart/2005/8/layout/vList2"/>
    <dgm:cxn modelId="{B1700DDD-27A2-444A-92F2-050BC0B4B213}" type="presParOf" srcId="{205370F4-95BC-4D10-8BAD-76AA34E4509E}" destId="{4D316649-9146-4606-BF23-FDBD527514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dirty="0"/>
            <a:t>Used to construct bearing walls that provide the basic structural support for a building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71E4C43D-A1A4-495C-833F-6D3865B318D6}">
      <dgm:prSet phldrT="[Text]" custT="1"/>
      <dgm:spPr/>
      <dgm:t>
        <a:bodyPr/>
        <a:lstStyle/>
        <a:p>
          <a:r>
            <a:rPr lang="en-US" sz="1800" dirty="0"/>
            <a:t>Can be used for non-load-bearing curtain walls or partition walls</a:t>
          </a:r>
        </a:p>
      </dgm:t>
    </dgm:pt>
    <dgm:pt modelId="{C269C74E-3CCE-41B7-AAE9-C12A5BF4C94F}" type="parTrans" cxnId="{05FC3E97-6288-4E86-AF55-2FD6D1965875}">
      <dgm:prSet/>
      <dgm:spPr/>
      <dgm:t>
        <a:bodyPr/>
        <a:lstStyle/>
        <a:p>
          <a:endParaRPr lang="en-US"/>
        </a:p>
      </dgm:t>
    </dgm:pt>
    <dgm:pt modelId="{2B338103-DB7E-4AE2-8E4A-D4C059D9FCDD}" type="sibTrans" cxnId="{05FC3E97-6288-4E86-AF55-2FD6D1965875}">
      <dgm:prSet/>
      <dgm:spPr/>
      <dgm:t>
        <a:bodyPr/>
        <a:lstStyle/>
        <a:p>
          <a:endParaRPr lang="en-US"/>
        </a:p>
      </dgm:t>
    </dgm:pt>
    <dgm:pt modelId="{1BE1AED0-6C85-42AF-922F-B43CECD05238}">
      <dgm:prSet phldrT="[Text]" custT="1"/>
      <dgm:spPr/>
      <dgm:t>
        <a:bodyPr/>
        <a:lstStyle/>
        <a:p>
          <a:r>
            <a:rPr lang="en-US" sz="1800" dirty="0"/>
            <a:t>Exterior walls are used with a variety of framing systems including unprotected steel, protected steel, and wood</a:t>
          </a:r>
        </a:p>
      </dgm:t>
    </dgm:pt>
    <dgm:pt modelId="{915AB3FC-1632-4752-8C9B-AFBD100A22D1}" type="parTrans" cxnId="{E8E66960-0107-4521-A82A-8D41DBAADD94}">
      <dgm:prSet/>
      <dgm:spPr/>
      <dgm:t>
        <a:bodyPr/>
        <a:lstStyle/>
        <a:p>
          <a:endParaRPr lang="en-US"/>
        </a:p>
      </dgm:t>
    </dgm:pt>
    <dgm:pt modelId="{89CBF260-539C-4634-A678-37F8006C6FED}" type="sibTrans" cxnId="{E8E66960-0107-4521-A82A-8D41DBAADD94}">
      <dgm:prSet/>
      <dgm:spPr/>
      <dgm:t>
        <a:bodyPr/>
        <a:lstStyle/>
        <a:p>
          <a:endParaRPr lang="en-US"/>
        </a:p>
      </dgm:t>
    </dgm:pt>
    <dgm:pt modelId="{C90F13F5-4F4F-4D75-A5FE-EECCA9B0839B}">
      <dgm:prSet phldrT="[Text]" custT="1"/>
      <dgm:spPr/>
      <dgm:t>
        <a:bodyPr/>
        <a:lstStyle/>
        <a:p>
          <a:r>
            <a:rPr lang="en-US" sz="1800" dirty="0"/>
            <a:t>Both fire-resistive and non-fire-resistive buildings may feature masonry walls</a:t>
          </a:r>
        </a:p>
      </dgm:t>
    </dgm:pt>
    <dgm:pt modelId="{A5726ED9-A70B-4E57-99D3-775520441839}" type="parTrans" cxnId="{31EA8BA9-3DC3-4720-8654-7333676E58FA}">
      <dgm:prSet/>
      <dgm:spPr/>
      <dgm:t>
        <a:bodyPr/>
        <a:lstStyle/>
        <a:p>
          <a:endParaRPr lang="en-US"/>
        </a:p>
      </dgm:t>
    </dgm:pt>
    <dgm:pt modelId="{CDB03189-2A0C-464D-9364-E9D8E82791D0}" type="sibTrans" cxnId="{31EA8BA9-3DC3-4720-8654-7333676E58FA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4" custScaleY="72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  <dgm:t>
        <a:bodyPr/>
        <a:lstStyle/>
        <a:p>
          <a:endParaRPr lang="en-US"/>
        </a:p>
      </dgm:t>
    </dgm:pt>
    <dgm:pt modelId="{BB045AE7-9278-468A-BF3E-B7E80598779B}" type="pres">
      <dgm:prSet presAssocID="{71E4C43D-A1A4-495C-833F-6D3865B318D6}" presName="parentText" presStyleLbl="node1" presStyleIdx="1" presStyleCnt="4" custLinFactY="-1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BB2EC-E4EB-4F8B-AD95-72FEC87F76D2}" type="pres">
      <dgm:prSet presAssocID="{2B338103-DB7E-4AE2-8E4A-D4C059D9FCDD}" presName="spacer" presStyleCnt="0"/>
      <dgm:spPr/>
      <dgm:t>
        <a:bodyPr/>
        <a:lstStyle/>
        <a:p>
          <a:endParaRPr lang="en-US"/>
        </a:p>
      </dgm:t>
    </dgm:pt>
    <dgm:pt modelId="{D68B25D0-8575-431B-A3E3-30CD812765F5}" type="pres">
      <dgm:prSet presAssocID="{1BE1AED0-6C85-42AF-922F-B43CECD0523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7EE6B-25AE-46A2-86BC-06A95192F9EE}" type="pres">
      <dgm:prSet presAssocID="{89CBF260-539C-4634-A678-37F8006C6FED}" presName="spacer" presStyleCnt="0"/>
      <dgm:spPr/>
      <dgm:t>
        <a:bodyPr/>
        <a:lstStyle/>
        <a:p>
          <a:endParaRPr lang="en-US"/>
        </a:p>
      </dgm:t>
    </dgm:pt>
    <dgm:pt modelId="{57493805-5D06-40A9-9660-AF16E7B9C164}" type="pres">
      <dgm:prSet presAssocID="{C90F13F5-4F4F-4D75-A5FE-EECCA9B083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831A36-93B6-4FE5-9ECB-5A340313B29D}" type="presOf" srcId="{71E4C43D-A1A4-495C-833F-6D3865B318D6}" destId="{BB045AE7-9278-468A-BF3E-B7E80598779B}" srcOrd="0" destOrd="0" presId="urn:microsoft.com/office/officeart/2005/8/layout/vList2"/>
    <dgm:cxn modelId="{31EA8BA9-3DC3-4720-8654-7333676E58FA}" srcId="{85BEEBF7-8892-46FF-A442-A82584520B1A}" destId="{C90F13F5-4F4F-4D75-A5FE-EECCA9B0839B}" srcOrd="3" destOrd="0" parTransId="{A5726ED9-A70B-4E57-99D3-775520441839}" sibTransId="{CDB03189-2A0C-464D-9364-E9D8E82791D0}"/>
    <dgm:cxn modelId="{30BF7F5F-9E2E-488F-9AD1-16B9EAE70E2C}" type="presOf" srcId="{C90F13F5-4F4F-4D75-A5FE-EECCA9B0839B}" destId="{57493805-5D06-40A9-9660-AF16E7B9C164}" srcOrd="0" destOrd="0" presId="urn:microsoft.com/office/officeart/2005/8/layout/vList2"/>
    <dgm:cxn modelId="{05FC3E97-6288-4E86-AF55-2FD6D1965875}" srcId="{85BEEBF7-8892-46FF-A442-A82584520B1A}" destId="{71E4C43D-A1A4-495C-833F-6D3865B318D6}" srcOrd="1" destOrd="0" parTransId="{C269C74E-3CCE-41B7-AAE9-C12A5BF4C94F}" sibTransId="{2B338103-DB7E-4AE2-8E4A-D4C059D9FCDD}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BE58B7B0-5432-450F-AE0A-85E8942339C2}" type="presOf" srcId="{9AA567E3-22E0-40FC-9230-3145A1F67236}" destId="{B566EC41-D420-4653-AF16-31CF966379D2}" srcOrd="0" destOrd="0" presId="urn:microsoft.com/office/officeart/2005/8/layout/vList2"/>
    <dgm:cxn modelId="{E8E66960-0107-4521-A82A-8D41DBAADD94}" srcId="{85BEEBF7-8892-46FF-A442-A82584520B1A}" destId="{1BE1AED0-6C85-42AF-922F-B43CECD05238}" srcOrd="2" destOrd="0" parTransId="{915AB3FC-1632-4752-8C9B-AFBD100A22D1}" sibTransId="{89CBF260-539C-4634-A678-37F8006C6FED}"/>
    <dgm:cxn modelId="{BFB526E0-53E7-4FB3-BF68-E00EDB85D7FD}" type="presOf" srcId="{1BE1AED0-6C85-42AF-922F-B43CECD05238}" destId="{D68B25D0-8575-431B-A3E3-30CD812765F5}" srcOrd="0" destOrd="0" presId="urn:microsoft.com/office/officeart/2005/8/layout/vList2"/>
    <dgm:cxn modelId="{41341E40-EB74-4601-9073-004DFEF06BDC}" type="presOf" srcId="{85BEEBF7-8892-46FF-A442-A82584520B1A}" destId="{205370F4-95BC-4D10-8BAD-76AA34E4509E}" srcOrd="0" destOrd="0" presId="urn:microsoft.com/office/officeart/2005/8/layout/vList2"/>
    <dgm:cxn modelId="{50DB91E2-C861-4A76-8582-D68CA9AB0C70}" type="presParOf" srcId="{205370F4-95BC-4D10-8BAD-76AA34E4509E}" destId="{B566EC41-D420-4653-AF16-31CF966379D2}" srcOrd="0" destOrd="0" presId="urn:microsoft.com/office/officeart/2005/8/layout/vList2"/>
    <dgm:cxn modelId="{F5EE300D-5EFD-458B-ADB6-DA7F24EB152D}" type="presParOf" srcId="{205370F4-95BC-4D10-8BAD-76AA34E4509E}" destId="{B2214660-C479-43AF-A34B-20A0654CB4CF}" srcOrd="1" destOrd="0" presId="urn:microsoft.com/office/officeart/2005/8/layout/vList2"/>
    <dgm:cxn modelId="{ABD81091-8759-459F-8E98-3CD86FF81FD3}" type="presParOf" srcId="{205370F4-95BC-4D10-8BAD-76AA34E4509E}" destId="{BB045AE7-9278-468A-BF3E-B7E80598779B}" srcOrd="2" destOrd="0" presId="urn:microsoft.com/office/officeart/2005/8/layout/vList2"/>
    <dgm:cxn modelId="{12290807-1434-4A6E-9F6E-51B4A47034A8}" type="presParOf" srcId="{205370F4-95BC-4D10-8BAD-76AA34E4509E}" destId="{A5DBB2EC-E4EB-4F8B-AD95-72FEC87F76D2}" srcOrd="3" destOrd="0" presId="urn:microsoft.com/office/officeart/2005/8/layout/vList2"/>
    <dgm:cxn modelId="{37195626-138E-4145-9E75-B90B717CDB71}" type="presParOf" srcId="{205370F4-95BC-4D10-8BAD-76AA34E4509E}" destId="{D68B25D0-8575-431B-A3E3-30CD812765F5}" srcOrd="4" destOrd="0" presId="urn:microsoft.com/office/officeart/2005/8/layout/vList2"/>
    <dgm:cxn modelId="{F13903C5-7279-44CE-8CDB-4E3DF9752446}" type="presParOf" srcId="{205370F4-95BC-4D10-8BAD-76AA34E4509E}" destId="{F537EE6B-25AE-46A2-86BC-06A95192F9EE}" srcOrd="5" destOrd="0" presId="urn:microsoft.com/office/officeart/2005/8/layout/vList2"/>
    <dgm:cxn modelId="{EDBE606C-6A0E-4EF6-B6DA-E5AE03256CAD}" type="presParOf" srcId="{205370F4-95BC-4D10-8BAD-76AA34E4509E}" destId="{57493805-5D06-40A9-9660-AF16E7B9C16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5BEEBF7-8892-46FF-A442-A82584520B1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AA567E3-22E0-40FC-9230-3145A1F67236}">
      <dgm:prSet phldrT="[Text]" custT="1"/>
      <dgm:spPr/>
      <dgm:t>
        <a:bodyPr/>
        <a:lstStyle/>
        <a:p>
          <a:r>
            <a:rPr lang="en-US" sz="1800" b="0" dirty="0"/>
            <a:t>Masonry units are laid side by side in a horizontal layer known as a course</a:t>
          </a:r>
        </a:p>
      </dgm:t>
    </dgm:pt>
    <dgm:pt modelId="{E66061A8-C31A-4A1D-84E6-583CCAFD9132}" type="parTrans" cxnId="{8EC3C3EE-EE56-49CE-8BFE-65D815B42E52}">
      <dgm:prSet/>
      <dgm:spPr/>
      <dgm:t>
        <a:bodyPr/>
        <a:lstStyle/>
        <a:p>
          <a:endParaRPr lang="en-US"/>
        </a:p>
      </dgm:t>
    </dgm:pt>
    <dgm:pt modelId="{A77BE04A-BCA5-431C-AEF9-908A2F1B73EA}" type="sibTrans" cxnId="{8EC3C3EE-EE56-49CE-8BFE-65D815B42E52}">
      <dgm:prSet/>
      <dgm:spPr/>
      <dgm:t>
        <a:bodyPr/>
        <a:lstStyle/>
        <a:p>
          <a:endParaRPr lang="en-US"/>
        </a:p>
      </dgm:t>
    </dgm:pt>
    <dgm:pt modelId="{A8DD9EB2-0926-4316-917F-866816E50D69}">
      <dgm:prSet phldrT="[Text]" custT="1"/>
      <dgm:spPr/>
      <dgm:t>
        <a:bodyPr/>
        <a:lstStyle/>
        <a:p>
          <a:r>
            <a:rPr lang="en-US" sz="1800" b="0" dirty="0"/>
            <a:t>Horizontal courses of brick are laid on top of each other in a vertical layer known as a wythe</a:t>
          </a:r>
        </a:p>
      </dgm:t>
    </dgm:pt>
    <dgm:pt modelId="{D705B2C9-53BD-402D-8ED6-9DE43A2BF6FD}" type="parTrans" cxnId="{948A7736-4077-4D9B-8DBE-22CF2A5F0C13}">
      <dgm:prSet/>
      <dgm:spPr/>
      <dgm:t>
        <a:bodyPr/>
        <a:lstStyle/>
        <a:p>
          <a:endParaRPr lang="en-US"/>
        </a:p>
      </dgm:t>
    </dgm:pt>
    <dgm:pt modelId="{4181C606-A69C-4BD6-9A81-109F8F3B59A4}" type="sibTrans" cxnId="{948A7736-4077-4D9B-8DBE-22CF2A5F0C13}">
      <dgm:prSet/>
      <dgm:spPr/>
      <dgm:t>
        <a:bodyPr/>
        <a:lstStyle/>
        <a:p>
          <a:endParaRPr lang="en-US"/>
        </a:p>
      </dgm:t>
    </dgm:pt>
    <dgm:pt modelId="{5F4C0412-A6E9-4E8F-B890-9C6CB481CA1F}">
      <dgm:prSet phldrT="[Text]" custT="1"/>
      <dgm:spPr>
        <a:solidFill>
          <a:srgbClr val="1616A9"/>
        </a:solidFill>
      </dgm:spPr>
      <dgm:t>
        <a:bodyPr/>
        <a:lstStyle/>
        <a:p>
          <a:r>
            <a:rPr lang="en-US" sz="1800" dirty="0"/>
            <a:t>Simplest brick wall consists of a wall with a single wythe</a:t>
          </a:r>
          <a:endParaRPr lang="en-US" sz="1800" b="0" dirty="0"/>
        </a:p>
      </dgm:t>
    </dgm:pt>
    <dgm:pt modelId="{3E5CC775-9C21-4A12-B22E-1ECF232F17DE}" type="parTrans" cxnId="{BCFA9AEE-43E6-4BE2-B0A3-B6537683A7A4}">
      <dgm:prSet/>
      <dgm:spPr/>
      <dgm:t>
        <a:bodyPr/>
        <a:lstStyle/>
        <a:p>
          <a:endParaRPr lang="en-US"/>
        </a:p>
      </dgm:t>
    </dgm:pt>
    <dgm:pt modelId="{21F44805-5FD6-4E8B-A356-E870F29A0753}" type="sibTrans" cxnId="{BCFA9AEE-43E6-4BE2-B0A3-B6537683A7A4}">
      <dgm:prSet/>
      <dgm:spPr/>
      <dgm:t>
        <a:bodyPr/>
        <a:lstStyle/>
        <a:p>
          <a:endParaRPr lang="en-US"/>
        </a:p>
      </dgm:t>
    </dgm:pt>
    <dgm:pt modelId="{93245CE1-E8C7-492A-8835-BF778ED1893E}">
      <dgm:prSet phldrT="[Text]" custT="1"/>
      <dgm:spPr>
        <a:solidFill>
          <a:srgbClr val="3939E9"/>
        </a:solidFill>
      </dgm:spPr>
      <dgm:t>
        <a:bodyPr/>
        <a:lstStyle/>
        <a:p>
          <a:r>
            <a:rPr lang="en-US" sz="1800" dirty="0"/>
            <a:t>Multiple wythes are commonly used to supply the necessary strength and stability</a:t>
          </a:r>
          <a:endParaRPr lang="en-US" sz="1800" b="0" dirty="0"/>
        </a:p>
      </dgm:t>
    </dgm:pt>
    <dgm:pt modelId="{BED3B1A0-82E7-42E8-8DCB-9C1A4DD386BC}" type="parTrans" cxnId="{3D0F1C9B-2F5C-4D3F-B7F1-C204A388528C}">
      <dgm:prSet/>
      <dgm:spPr/>
      <dgm:t>
        <a:bodyPr/>
        <a:lstStyle/>
        <a:p>
          <a:endParaRPr lang="en-US"/>
        </a:p>
      </dgm:t>
    </dgm:pt>
    <dgm:pt modelId="{4FCF9CF6-001F-4824-916E-F9F661C82F38}" type="sibTrans" cxnId="{3D0F1C9B-2F5C-4D3F-B7F1-C204A388528C}">
      <dgm:prSet/>
      <dgm:spPr/>
      <dgm:t>
        <a:bodyPr/>
        <a:lstStyle/>
        <a:p>
          <a:endParaRPr lang="en-US"/>
        </a:p>
      </dgm:t>
    </dgm:pt>
    <dgm:pt modelId="{205370F4-95BC-4D10-8BAD-76AA34E4509E}" type="pres">
      <dgm:prSet presAssocID="{85BEEBF7-8892-46FF-A442-A82584520B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6EC41-D420-4653-AF16-31CF966379D2}" type="pres">
      <dgm:prSet presAssocID="{9AA567E3-22E0-40FC-9230-3145A1F67236}" presName="parentText" presStyleLbl="node1" presStyleIdx="0" presStyleCnt="4" custScaleY="9270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14660-C479-43AF-A34B-20A0654CB4CF}" type="pres">
      <dgm:prSet presAssocID="{A77BE04A-BCA5-431C-AEF9-908A2F1B73EA}" presName="spacer" presStyleCnt="0"/>
      <dgm:spPr/>
    </dgm:pt>
    <dgm:pt modelId="{954A3075-4CDD-441C-B7B3-57E9BB68455F}" type="pres">
      <dgm:prSet presAssocID="{A8DD9EB2-0926-4316-917F-866816E50D6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4F8EC-D9E5-4DC5-81AD-DF38B5F24718}" type="pres">
      <dgm:prSet presAssocID="{4181C606-A69C-4BD6-9A81-109F8F3B59A4}" presName="spacer" presStyleCnt="0"/>
      <dgm:spPr/>
    </dgm:pt>
    <dgm:pt modelId="{643B87E4-F8C5-4D6E-9021-A39377C6BF0D}" type="pres">
      <dgm:prSet presAssocID="{5F4C0412-A6E9-4E8F-B890-9C6CB481CA1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E8A57-9A8C-4914-BC0A-D532439BA71E}" type="pres">
      <dgm:prSet presAssocID="{21F44805-5FD6-4E8B-A356-E870F29A0753}" presName="spacer" presStyleCnt="0"/>
      <dgm:spPr/>
    </dgm:pt>
    <dgm:pt modelId="{0A846D74-F5B8-4B0D-97EC-9E069AA65CCC}" type="pres">
      <dgm:prSet presAssocID="{93245CE1-E8C7-492A-8835-BF778ED1893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4BE255-2143-496D-8280-BED53A36AE1C}" type="presOf" srcId="{85BEEBF7-8892-46FF-A442-A82584520B1A}" destId="{205370F4-95BC-4D10-8BAD-76AA34E4509E}" srcOrd="0" destOrd="0" presId="urn:microsoft.com/office/officeart/2005/8/layout/vList2"/>
    <dgm:cxn modelId="{948A7736-4077-4D9B-8DBE-22CF2A5F0C13}" srcId="{85BEEBF7-8892-46FF-A442-A82584520B1A}" destId="{A8DD9EB2-0926-4316-917F-866816E50D69}" srcOrd="1" destOrd="0" parTransId="{D705B2C9-53BD-402D-8ED6-9DE43A2BF6FD}" sibTransId="{4181C606-A69C-4BD6-9A81-109F8F3B59A4}"/>
    <dgm:cxn modelId="{72E722BE-35A8-4C91-9BA0-58F559EA33A9}" type="presOf" srcId="{9AA567E3-22E0-40FC-9230-3145A1F67236}" destId="{B566EC41-D420-4653-AF16-31CF966379D2}" srcOrd="0" destOrd="0" presId="urn:microsoft.com/office/officeart/2005/8/layout/vList2"/>
    <dgm:cxn modelId="{7D00E517-9F0A-480D-AABC-BF38702CA16E}" type="presOf" srcId="{93245CE1-E8C7-492A-8835-BF778ED1893E}" destId="{0A846D74-F5B8-4B0D-97EC-9E069AA65CCC}" srcOrd="0" destOrd="0" presId="urn:microsoft.com/office/officeart/2005/8/layout/vList2"/>
    <dgm:cxn modelId="{F0B18527-9E8C-44DE-9D5B-8258DE095FF5}" type="presOf" srcId="{A8DD9EB2-0926-4316-917F-866816E50D69}" destId="{954A3075-4CDD-441C-B7B3-57E9BB68455F}" srcOrd="0" destOrd="0" presId="urn:microsoft.com/office/officeart/2005/8/layout/vList2"/>
    <dgm:cxn modelId="{3D0F1C9B-2F5C-4D3F-B7F1-C204A388528C}" srcId="{85BEEBF7-8892-46FF-A442-A82584520B1A}" destId="{93245CE1-E8C7-492A-8835-BF778ED1893E}" srcOrd="3" destOrd="0" parTransId="{BED3B1A0-82E7-42E8-8DCB-9C1A4DD386BC}" sibTransId="{4FCF9CF6-001F-4824-916E-F9F661C82F38}"/>
    <dgm:cxn modelId="{8EC3C3EE-EE56-49CE-8BFE-65D815B42E52}" srcId="{85BEEBF7-8892-46FF-A442-A82584520B1A}" destId="{9AA567E3-22E0-40FC-9230-3145A1F67236}" srcOrd="0" destOrd="0" parTransId="{E66061A8-C31A-4A1D-84E6-583CCAFD9132}" sibTransId="{A77BE04A-BCA5-431C-AEF9-908A2F1B73EA}"/>
    <dgm:cxn modelId="{BCFA9AEE-43E6-4BE2-B0A3-B6537683A7A4}" srcId="{85BEEBF7-8892-46FF-A442-A82584520B1A}" destId="{5F4C0412-A6E9-4E8F-B890-9C6CB481CA1F}" srcOrd="2" destOrd="0" parTransId="{3E5CC775-9C21-4A12-B22E-1ECF232F17DE}" sibTransId="{21F44805-5FD6-4E8B-A356-E870F29A0753}"/>
    <dgm:cxn modelId="{E474D977-90D7-43CE-923F-E242B6C594BF}" type="presOf" srcId="{5F4C0412-A6E9-4E8F-B890-9C6CB481CA1F}" destId="{643B87E4-F8C5-4D6E-9021-A39377C6BF0D}" srcOrd="0" destOrd="0" presId="urn:microsoft.com/office/officeart/2005/8/layout/vList2"/>
    <dgm:cxn modelId="{363E6D25-A3E6-4C60-A86E-F86021A06211}" type="presParOf" srcId="{205370F4-95BC-4D10-8BAD-76AA34E4509E}" destId="{B566EC41-D420-4653-AF16-31CF966379D2}" srcOrd="0" destOrd="0" presId="urn:microsoft.com/office/officeart/2005/8/layout/vList2"/>
    <dgm:cxn modelId="{63D05AAD-B599-4A2A-9B1F-5D543CDD6989}" type="presParOf" srcId="{205370F4-95BC-4D10-8BAD-76AA34E4509E}" destId="{B2214660-C479-43AF-A34B-20A0654CB4CF}" srcOrd="1" destOrd="0" presId="urn:microsoft.com/office/officeart/2005/8/layout/vList2"/>
    <dgm:cxn modelId="{F65B3D36-D88F-4FA8-80A0-563AAD223BC4}" type="presParOf" srcId="{205370F4-95BC-4D10-8BAD-76AA34E4509E}" destId="{954A3075-4CDD-441C-B7B3-57E9BB68455F}" srcOrd="2" destOrd="0" presId="urn:microsoft.com/office/officeart/2005/8/layout/vList2"/>
    <dgm:cxn modelId="{5B987087-F03A-43CC-9FE6-48CB12BCAA1D}" type="presParOf" srcId="{205370F4-95BC-4D10-8BAD-76AA34E4509E}" destId="{F304F8EC-D9E5-4DC5-81AD-DF38B5F24718}" srcOrd="3" destOrd="0" presId="urn:microsoft.com/office/officeart/2005/8/layout/vList2"/>
    <dgm:cxn modelId="{DD0D65B7-7606-4A7A-B3E3-B523E3DBC825}" type="presParOf" srcId="{205370F4-95BC-4D10-8BAD-76AA34E4509E}" destId="{643B87E4-F8C5-4D6E-9021-A39377C6BF0D}" srcOrd="4" destOrd="0" presId="urn:microsoft.com/office/officeart/2005/8/layout/vList2"/>
    <dgm:cxn modelId="{AFECC54C-2E8B-4F30-9BDC-CE4B472B3BAF}" type="presParOf" srcId="{205370F4-95BC-4D10-8BAD-76AA34E4509E}" destId="{239E8A57-9A8C-4914-BC0A-D532439BA71E}" srcOrd="5" destOrd="0" presId="urn:microsoft.com/office/officeart/2005/8/layout/vList2"/>
    <dgm:cxn modelId="{6C7531AF-2B0B-4E8F-9904-AF748382255D}" type="presParOf" srcId="{205370F4-95BC-4D10-8BAD-76AA34E4509E}" destId="{0A846D74-F5B8-4B0D-97EC-9E069AA65CC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DA1B5F4-A777-4BF6-8FB7-8456BA4BE03A}" type="doc">
      <dgm:prSet loTypeId="urn:microsoft.com/office/officeart/2005/8/layout/h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51672F9-62A4-4C6F-806D-F7CF8FC9CE48}">
      <dgm:prSet phldrT="[Text]"/>
      <dgm:spPr/>
      <dgm:t>
        <a:bodyPr/>
        <a:lstStyle/>
        <a:p>
          <a:r>
            <a:rPr lang="en-US" dirty="0"/>
            <a:t>Stretcher course</a:t>
          </a:r>
        </a:p>
      </dgm:t>
    </dgm:pt>
    <dgm:pt modelId="{74BA3CC9-E8B2-4F76-A5C3-9F993EFDE8C0}" type="parTrans" cxnId="{07D7E0F0-D742-4637-827C-5EB15593C5E3}">
      <dgm:prSet/>
      <dgm:spPr/>
      <dgm:t>
        <a:bodyPr/>
        <a:lstStyle/>
        <a:p>
          <a:endParaRPr lang="en-US"/>
        </a:p>
      </dgm:t>
    </dgm:pt>
    <dgm:pt modelId="{0BFA9417-6ACA-4E31-81BB-EFED0CAEA062}" type="sibTrans" cxnId="{07D7E0F0-D742-4637-827C-5EB15593C5E3}">
      <dgm:prSet/>
      <dgm:spPr/>
      <dgm:t>
        <a:bodyPr/>
        <a:lstStyle/>
        <a:p>
          <a:endParaRPr lang="en-US"/>
        </a:p>
      </dgm:t>
    </dgm:pt>
    <dgm:pt modelId="{2610D7AB-B9FB-413A-87F1-A86A4EDD1AD9}">
      <dgm:prSet phldrT="[Text]"/>
      <dgm:spPr/>
      <dgm:t>
        <a:bodyPr/>
        <a:lstStyle/>
        <a:p>
          <a:r>
            <a:rPr lang="en-US" dirty="0"/>
            <a:t>Bricks placed end-to-end</a:t>
          </a:r>
        </a:p>
      </dgm:t>
    </dgm:pt>
    <dgm:pt modelId="{6B1B3B4A-D775-47F3-9039-F47D71F08CD7}" type="parTrans" cxnId="{F95FE99D-37F9-430C-8DAA-0AB815612BD8}">
      <dgm:prSet/>
      <dgm:spPr/>
      <dgm:t>
        <a:bodyPr/>
        <a:lstStyle/>
        <a:p>
          <a:endParaRPr lang="en-US"/>
        </a:p>
      </dgm:t>
    </dgm:pt>
    <dgm:pt modelId="{6CDE000C-0BCE-4B02-A842-B296EBB49892}" type="sibTrans" cxnId="{F95FE99D-37F9-430C-8DAA-0AB815612BD8}">
      <dgm:prSet/>
      <dgm:spPr/>
      <dgm:t>
        <a:bodyPr/>
        <a:lstStyle/>
        <a:p>
          <a:endParaRPr lang="en-US"/>
        </a:p>
      </dgm:t>
    </dgm:pt>
    <dgm:pt modelId="{CA5D7AAD-BD38-4430-A979-81970596A5B3}">
      <dgm:prSet phldrT="[Text]"/>
      <dgm:spPr/>
      <dgm:t>
        <a:bodyPr/>
        <a:lstStyle/>
        <a:p>
          <a:r>
            <a:rPr lang="en-US" dirty="0"/>
            <a:t>Soldier course</a:t>
          </a:r>
        </a:p>
      </dgm:t>
    </dgm:pt>
    <dgm:pt modelId="{F938774D-4D75-44FB-8D96-6D576CF494AE}" type="parTrans" cxnId="{5A198F15-B87A-4DDD-9252-05D027D836A6}">
      <dgm:prSet/>
      <dgm:spPr/>
      <dgm:t>
        <a:bodyPr/>
        <a:lstStyle/>
        <a:p>
          <a:endParaRPr lang="en-US"/>
        </a:p>
      </dgm:t>
    </dgm:pt>
    <dgm:pt modelId="{9DAF8A19-DF37-42A7-BDA9-84A4C2E1D9F3}" type="sibTrans" cxnId="{5A198F15-B87A-4DDD-9252-05D027D836A6}">
      <dgm:prSet/>
      <dgm:spPr/>
      <dgm:t>
        <a:bodyPr/>
        <a:lstStyle/>
        <a:p>
          <a:endParaRPr lang="en-US"/>
        </a:p>
      </dgm:t>
    </dgm:pt>
    <dgm:pt modelId="{1E1034E7-EEC2-42DA-BCB0-8DFB93228E7B}">
      <dgm:prSet phldrT="[Text]"/>
      <dgm:spPr/>
      <dgm:t>
        <a:bodyPr/>
        <a:lstStyle/>
        <a:p>
          <a:r>
            <a:rPr lang="en-US" dirty="0"/>
            <a:t>Bricks placed vertically on end</a:t>
          </a:r>
        </a:p>
      </dgm:t>
    </dgm:pt>
    <dgm:pt modelId="{5DF960FE-48B8-486F-95F3-D67AF8513798}" type="parTrans" cxnId="{0333A85F-61AF-4B98-AA1A-1EAB24AF7117}">
      <dgm:prSet/>
      <dgm:spPr/>
      <dgm:t>
        <a:bodyPr/>
        <a:lstStyle/>
        <a:p>
          <a:endParaRPr lang="en-US"/>
        </a:p>
      </dgm:t>
    </dgm:pt>
    <dgm:pt modelId="{F2A05B5D-0078-480C-ABBF-6DBD2D9BD8F7}" type="sibTrans" cxnId="{0333A85F-61AF-4B98-AA1A-1EAB24AF7117}">
      <dgm:prSet/>
      <dgm:spPr/>
      <dgm:t>
        <a:bodyPr/>
        <a:lstStyle/>
        <a:p>
          <a:endParaRPr lang="en-US"/>
        </a:p>
      </dgm:t>
    </dgm:pt>
    <dgm:pt modelId="{D2A30038-786E-4B43-98E4-33B475A1992A}">
      <dgm:prSet phldrT="[Text]"/>
      <dgm:spPr/>
      <dgm:t>
        <a:bodyPr/>
        <a:lstStyle/>
        <a:p>
          <a:r>
            <a:rPr lang="en-US" dirty="0"/>
            <a:t>Header course</a:t>
          </a:r>
        </a:p>
      </dgm:t>
    </dgm:pt>
    <dgm:pt modelId="{51E44B1D-9DCB-4169-9048-85A06FF12AD2}" type="parTrans" cxnId="{AF2375C9-FCB9-434D-852F-8346F1EDD7C0}">
      <dgm:prSet/>
      <dgm:spPr/>
      <dgm:t>
        <a:bodyPr/>
        <a:lstStyle/>
        <a:p>
          <a:endParaRPr lang="en-US"/>
        </a:p>
      </dgm:t>
    </dgm:pt>
    <dgm:pt modelId="{5FAB37D7-3080-4512-9A88-4EDF15FC74B7}" type="sibTrans" cxnId="{AF2375C9-FCB9-434D-852F-8346F1EDD7C0}">
      <dgm:prSet/>
      <dgm:spPr/>
      <dgm:t>
        <a:bodyPr/>
        <a:lstStyle/>
        <a:p>
          <a:endParaRPr lang="en-US"/>
        </a:p>
      </dgm:t>
    </dgm:pt>
    <dgm:pt modelId="{E48ED69A-BA2D-4334-A77E-054B3B911801}">
      <dgm:prSet phldrT="[Text]"/>
      <dgm:spPr/>
      <dgm:t>
        <a:bodyPr/>
        <a:lstStyle/>
        <a:p>
          <a:r>
            <a:rPr lang="en-US" dirty="0"/>
            <a:t>Bricks placed with the end facing out</a:t>
          </a:r>
        </a:p>
      </dgm:t>
    </dgm:pt>
    <dgm:pt modelId="{EFC0B962-B8D7-48F7-B74B-F49FDE3E8CBF}" type="parTrans" cxnId="{474DCEBF-9BC3-44C6-8BC2-5CFD1F834665}">
      <dgm:prSet/>
      <dgm:spPr/>
      <dgm:t>
        <a:bodyPr/>
        <a:lstStyle/>
        <a:p>
          <a:endParaRPr lang="en-US"/>
        </a:p>
      </dgm:t>
    </dgm:pt>
    <dgm:pt modelId="{CF113B4B-E515-4ECE-90C7-1CE0BDB3157F}" type="sibTrans" cxnId="{474DCEBF-9BC3-44C6-8BC2-5CFD1F834665}">
      <dgm:prSet/>
      <dgm:spPr/>
      <dgm:t>
        <a:bodyPr/>
        <a:lstStyle/>
        <a:p>
          <a:endParaRPr lang="en-US"/>
        </a:p>
      </dgm:t>
    </dgm:pt>
    <dgm:pt modelId="{85D5A7A2-1F5A-48B2-A6E9-5870BF7C1141}" type="pres">
      <dgm:prSet presAssocID="{FDA1B5F4-A777-4BF6-8FB7-8456BA4BE0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3998A5-B6BA-4C42-BFDE-82307A385CA4}" type="pres">
      <dgm:prSet presAssocID="{951672F9-62A4-4C6F-806D-F7CF8FC9CE48}" presName="composite" presStyleCnt="0"/>
      <dgm:spPr/>
    </dgm:pt>
    <dgm:pt modelId="{EC979F86-AE65-4833-BFF6-BEAC4C2E689E}" type="pres">
      <dgm:prSet presAssocID="{951672F9-62A4-4C6F-806D-F7CF8FC9CE4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81BC3-B2CA-4240-8669-D42336BD5136}" type="pres">
      <dgm:prSet presAssocID="{951672F9-62A4-4C6F-806D-F7CF8FC9CE4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1BEDB-1DD6-461E-95B4-4CF06B35DDFC}" type="pres">
      <dgm:prSet presAssocID="{0BFA9417-6ACA-4E31-81BB-EFED0CAEA062}" presName="space" presStyleCnt="0"/>
      <dgm:spPr/>
    </dgm:pt>
    <dgm:pt modelId="{5E69A13B-F23E-4AED-8BCC-9514D0682A52}" type="pres">
      <dgm:prSet presAssocID="{CA5D7AAD-BD38-4430-A979-81970596A5B3}" presName="composite" presStyleCnt="0"/>
      <dgm:spPr/>
    </dgm:pt>
    <dgm:pt modelId="{F27E02E2-F92A-43EF-A8AD-366BEB588FF2}" type="pres">
      <dgm:prSet presAssocID="{CA5D7AAD-BD38-4430-A979-81970596A5B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A1083-F2E0-42BA-834E-072F20037B4A}" type="pres">
      <dgm:prSet presAssocID="{CA5D7AAD-BD38-4430-A979-81970596A5B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EF9B1-56F6-49A0-A028-1741E426EB17}" type="pres">
      <dgm:prSet presAssocID="{9DAF8A19-DF37-42A7-BDA9-84A4C2E1D9F3}" presName="space" presStyleCnt="0"/>
      <dgm:spPr/>
    </dgm:pt>
    <dgm:pt modelId="{CB16531D-1016-4F7F-BF4D-1DB49974D943}" type="pres">
      <dgm:prSet presAssocID="{D2A30038-786E-4B43-98E4-33B475A1992A}" presName="composite" presStyleCnt="0"/>
      <dgm:spPr/>
    </dgm:pt>
    <dgm:pt modelId="{C5CF272B-41E8-494F-962E-DC5D121B8B30}" type="pres">
      <dgm:prSet presAssocID="{D2A30038-786E-4B43-98E4-33B475A1992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62616-18D3-4C8F-806B-B46F891BB9E1}" type="pres">
      <dgm:prSet presAssocID="{D2A30038-786E-4B43-98E4-33B475A199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552B40-A0AC-45EE-AE66-F1DEBDF80EAF}" type="presOf" srcId="{FDA1B5F4-A777-4BF6-8FB7-8456BA4BE03A}" destId="{85D5A7A2-1F5A-48B2-A6E9-5870BF7C1141}" srcOrd="0" destOrd="0" presId="urn:microsoft.com/office/officeart/2005/8/layout/hList1"/>
    <dgm:cxn modelId="{FE8F54B3-0597-456E-8AA9-639DAA568FF2}" type="presOf" srcId="{2610D7AB-B9FB-413A-87F1-A86A4EDD1AD9}" destId="{74E81BC3-B2CA-4240-8669-D42336BD5136}" srcOrd="0" destOrd="0" presId="urn:microsoft.com/office/officeart/2005/8/layout/hList1"/>
    <dgm:cxn modelId="{F95FE99D-37F9-430C-8DAA-0AB815612BD8}" srcId="{951672F9-62A4-4C6F-806D-F7CF8FC9CE48}" destId="{2610D7AB-B9FB-413A-87F1-A86A4EDD1AD9}" srcOrd="0" destOrd="0" parTransId="{6B1B3B4A-D775-47F3-9039-F47D71F08CD7}" sibTransId="{6CDE000C-0BCE-4B02-A842-B296EBB49892}"/>
    <dgm:cxn modelId="{5A198F15-B87A-4DDD-9252-05D027D836A6}" srcId="{FDA1B5F4-A777-4BF6-8FB7-8456BA4BE03A}" destId="{CA5D7AAD-BD38-4430-A979-81970596A5B3}" srcOrd="1" destOrd="0" parTransId="{F938774D-4D75-44FB-8D96-6D576CF494AE}" sibTransId="{9DAF8A19-DF37-42A7-BDA9-84A4C2E1D9F3}"/>
    <dgm:cxn modelId="{E9967BF1-D9FE-41BB-AB9F-F4E2EB1D2338}" type="presOf" srcId="{951672F9-62A4-4C6F-806D-F7CF8FC9CE48}" destId="{EC979F86-AE65-4833-BFF6-BEAC4C2E689E}" srcOrd="0" destOrd="0" presId="urn:microsoft.com/office/officeart/2005/8/layout/hList1"/>
    <dgm:cxn modelId="{0333A85F-61AF-4B98-AA1A-1EAB24AF7117}" srcId="{CA5D7AAD-BD38-4430-A979-81970596A5B3}" destId="{1E1034E7-EEC2-42DA-BCB0-8DFB93228E7B}" srcOrd="0" destOrd="0" parTransId="{5DF960FE-48B8-486F-95F3-D67AF8513798}" sibTransId="{F2A05B5D-0078-480C-ABBF-6DBD2D9BD8F7}"/>
    <dgm:cxn modelId="{A06C6963-6DE8-46EF-9B73-9E0017942014}" type="presOf" srcId="{E48ED69A-BA2D-4334-A77E-054B3B911801}" destId="{D7262616-18D3-4C8F-806B-B46F891BB9E1}" srcOrd="0" destOrd="0" presId="urn:microsoft.com/office/officeart/2005/8/layout/hList1"/>
    <dgm:cxn modelId="{474DCEBF-9BC3-44C6-8BC2-5CFD1F834665}" srcId="{D2A30038-786E-4B43-98E4-33B475A1992A}" destId="{E48ED69A-BA2D-4334-A77E-054B3B911801}" srcOrd="0" destOrd="0" parTransId="{EFC0B962-B8D7-48F7-B74B-F49FDE3E8CBF}" sibTransId="{CF113B4B-E515-4ECE-90C7-1CE0BDB3157F}"/>
    <dgm:cxn modelId="{07D7E0F0-D742-4637-827C-5EB15593C5E3}" srcId="{FDA1B5F4-A777-4BF6-8FB7-8456BA4BE03A}" destId="{951672F9-62A4-4C6F-806D-F7CF8FC9CE48}" srcOrd="0" destOrd="0" parTransId="{74BA3CC9-E8B2-4F76-A5C3-9F993EFDE8C0}" sibTransId="{0BFA9417-6ACA-4E31-81BB-EFED0CAEA062}"/>
    <dgm:cxn modelId="{C27EE7D8-5DFC-467A-9146-425335643B56}" type="presOf" srcId="{D2A30038-786E-4B43-98E4-33B475A1992A}" destId="{C5CF272B-41E8-494F-962E-DC5D121B8B30}" srcOrd="0" destOrd="0" presId="urn:microsoft.com/office/officeart/2005/8/layout/hList1"/>
    <dgm:cxn modelId="{AF2375C9-FCB9-434D-852F-8346F1EDD7C0}" srcId="{FDA1B5F4-A777-4BF6-8FB7-8456BA4BE03A}" destId="{D2A30038-786E-4B43-98E4-33B475A1992A}" srcOrd="2" destOrd="0" parTransId="{51E44B1D-9DCB-4169-9048-85A06FF12AD2}" sibTransId="{5FAB37D7-3080-4512-9A88-4EDF15FC74B7}"/>
    <dgm:cxn modelId="{7513A093-4DDC-4575-88C0-C9565E682E77}" type="presOf" srcId="{CA5D7AAD-BD38-4430-A979-81970596A5B3}" destId="{F27E02E2-F92A-43EF-A8AD-366BEB588FF2}" srcOrd="0" destOrd="0" presId="urn:microsoft.com/office/officeart/2005/8/layout/hList1"/>
    <dgm:cxn modelId="{5A29A94C-A2C3-48FF-8D2E-9BB790DDC76E}" type="presOf" srcId="{1E1034E7-EEC2-42DA-BCB0-8DFB93228E7B}" destId="{4CDA1083-F2E0-42BA-834E-072F20037B4A}" srcOrd="0" destOrd="0" presId="urn:microsoft.com/office/officeart/2005/8/layout/hList1"/>
    <dgm:cxn modelId="{B0206586-2EFC-4F82-AF4B-CCDF8840F787}" type="presParOf" srcId="{85D5A7A2-1F5A-48B2-A6E9-5870BF7C1141}" destId="{EA3998A5-B6BA-4C42-BFDE-82307A385CA4}" srcOrd="0" destOrd="0" presId="urn:microsoft.com/office/officeart/2005/8/layout/hList1"/>
    <dgm:cxn modelId="{25CFC56B-62E9-4921-8574-3561F54BE2C5}" type="presParOf" srcId="{EA3998A5-B6BA-4C42-BFDE-82307A385CA4}" destId="{EC979F86-AE65-4833-BFF6-BEAC4C2E689E}" srcOrd="0" destOrd="0" presId="urn:microsoft.com/office/officeart/2005/8/layout/hList1"/>
    <dgm:cxn modelId="{5C728DE6-7247-4AC4-A918-B0C0337D2A98}" type="presParOf" srcId="{EA3998A5-B6BA-4C42-BFDE-82307A385CA4}" destId="{74E81BC3-B2CA-4240-8669-D42336BD5136}" srcOrd="1" destOrd="0" presId="urn:microsoft.com/office/officeart/2005/8/layout/hList1"/>
    <dgm:cxn modelId="{481E71E9-9E25-4EFD-BAC4-2A950757B3F2}" type="presParOf" srcId="{85D5A7A2-1F5A-48B2-A6E9-5870BF7C1141}" destId="{86E1BEDB-1DD6-461E-95B4-4CF06B35DDFC}" srcOrd="1" destOrd="0" presId="urn:microsoft.com/office/officeart/2005/8/layout/hList1"/>
    <dgm:cxn modelId="{39CF7079-DBB6-4D4A-B830-977A20523B1D}" type="presParOf" srcId="{85D5A7A2-1F5A-48B2-A6E9-5870BF7C1141}" destId="{5E69A13B-F23E-4AED-8BCC-9514D0682A52}" srcOrd="2" destOrd="0" presId="urn:microsoft.com/office/officeart/2005/8/layout/hList1"/>
    <dgm:cxn modelId="{A1CFFD4D-C040-4685-84B6-58E960BAC739}" type="presParOf" srcId="{5E69A13B-F23E-4AED-8BCC-9514D0682A52}" destId="{F27E02E2-F92A-43EF-A8AD-366BEB588FF2}" srcOrd="0" destOrd="0" presId="urn:microsoft.com/office/officeart/2005/8/layout/hList1"/>
    <dgm:cxn modelId="{CB957201-11CD-4A57-B608-643ACF46010F}" type="presParOf" srcId="{5E69A13B-F23E-4AED-8BCC-9514D0682A52}" destId="{4CDA1083-F2E0-42BA-834E-072F20037B4A}" srcOrd="1" destOrd="0" presId="urn:microsoft.com/office/officeart/2005/8/layout/hList1"/>
    <dgm:cxn modelId="{E4AAC8E2-8E64-42AF-A864-2613003C77F5}" type="presParOf" srcId="{85D5A7A2-1F5A-48B2-A6E9-5870BF7C1141}" destId="{558EF9B1-56F6-49A0-A028-1741E426EB17}" srcOrd="3" destOrd="0" presId="urn:microsoft.com/office/officeart/2005/8/layout/hList1"/>
    <dgm:cxn modelId="{56EFF09E-6C20-4ED0-A654-1EE99EA3081F}" type="presParOf" srcId="{85D5A7A2-1F5A-48B2-A6E9-5870BF7C1141}" destId="{CB16531D-1016-4F7F-BF4D-1DB49974D943}" srcOrd="4" destOrd="0" presId="urn:microsoft.com/office/officeart/2005/8/layout/hList1"/>
    <dgm:cxn modelId="{F9CFAEC9-95BC-4621-8A63-A86A93658CCC}" type="presParOf" srcId="{CB16531D-1016-4F7F-BF4D-1DB49974D943}" destId="{C5CF272B-41E8-494F-962E-DC5D121B8B30}" srcOrd="0" destOrd="0" presId="urn:microsoft.com/office/officeart/2005/8/layout/hList1"/>
    <dgm:cxn modelId="{46CA9CE7-96D2-4D79-AECF-31F554D222B1}" type="presParOf" srcId="{CB16531D-1016-4F7F-BF4D-1DB49974D943}" destId="{D7262616-18D3-4C8F-806B-B46F891BB9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DA1B5F4-A777-4BF6-8FB7-8456BA4BE03A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51672F9-62A4-4C6F-806D-F7CF8FC9CE48}">
      <dgm:prSet phldrT="[Text]" custT="1"/>
      <dgm:spPr/>
      <dgm:t>
        <a:bodyPr/>
        <a:lstStyle/>
        <a:p>
          <a:r>
            <a:rPr lang="en-US" sz="2400" dirty="0" smtClean="0"/>
            <a:t>Weight </a:t>
          </a:r>
          <a:r>
            <a:rPr lang="en-US" sz="2400" dirty="0"/>
            <a:t>of the masonry</a:t>
          </a:r>
        </a:p>
      </dgm:t>
    </dgm:pt>
    <dgm:pt modelId="{74BA3CC9-E8B2-4F76-A5C3-9F993EFDE8C0}" type="parTrans" cxnId="{07D7E0F0-D742-4637-827C-5EB15593C5E3}">
      <dgm:prSet/>
      <dgm:spPr/>
      <dgm:t>
        <a:bodyPr/>
        <a:lstStyle/>
        <a:p>
          <a:endParaRPr lang="en-US"/>
        </a:p>
      </dgm:t>
    </dgm:pt>
    <dgm:pt modelId="{0BFA9417-6ACA-4E31-81BB-EFED0CAEA062}" type="sibTrans" cxnId="{07D7E0F0-D742-4637-827C-5EB15593C5E3}">
      <dgm:prSet/>
      <dgm:spPr/>
      <dgm:t>
        <a:bodyPr/>
        <a:lstStyle/>
        <a:p>
          <a:endParaRPr lang="en-US"/>
        </a:p>
      </dgm:t>
    </dgm:pt>
    <dgm:pt modelId="{D3890629-6B1C-40E7-9230-CF84F19D2F29}">
      <dgm:prSet phldrT="[Text]" custT="1"/>
      <dgm:spPr/>
      <dgm:t>
        <a:bodyPr/>
        <a:lstStyle/>
        <a:p>
          <a:r>
            <a:rPr lang="en-US" sz="2400" dirty="0"/>
            <a:t>Horizontal bonding between adjacent wythes</a:t>
          </a:r>
        </a:p>
      </dgm:t>
    </dgm:pt>
    <dgm:pt modelId="{FC7A422B-8E5C-4F17-8D6E-9C0F35D235A1}" type="parTrans" cxnId="{B2EA2805-60CD-4680-BCD5-EE163CE5E715}">
      <dgm:prSet/>
      <dgm:spPr/>
      <dgm:t>
        <a:bodyPr/>
        <a:lstStyle/>
        <a:p>
          <a:endParaRPr lang="en-US"/>
        </a:p>
      </dgm:t>
    </dgm:pt>
    <dgm:pt modelId="{A81A7C85-0A3B-4097-A088-F955FF7258E5}" type="sibTrans" cxnId="{B2EA2805-60CD-4680-BCD5-EE163CE5E715}">
      <dgm:prSet/>
      <dgm:spPr/>
      <dgm:t>
        <a:bodyPr/>
        <a:lstStyle/>
        <a:p>
          <a:endParaRPr lang="en-US"/>
        </a:p>
      </dgm:t>
    </dgm:pt>
    <dgm:pt modelId="{B750B7BB-A5E0-421A-A1C6-E7BA3E5490A8}">
      <dgm:prSet phldrT="[Text]" custT="1"/>
      <dgm:spPr/>
      <dgm:t>
        <a:bodyPr/>
        <a:lstStyle/>
        <a:p>
          <a:r>
            <a:rPr lang="en-US" sz="2400" dirty="0"/>
            <a:t>Vertical compressive strength of the masonry units</a:t>
          </a:r>
        </a:p>
      </dgm:t>
    </dgm:pt>
    <dgm:pt modelId="{C84AE6C8-82EB-4A1D-AE10-C46C55F38E9D}" type="parTrans" cxnId="{BCA43D5F-DA39-4C1C-BCF2-F88BAD4FFDCF}">
      <dgm:prSet/>
      <dgm:spPr/>
      <dgm:t>
        <a:bodyPr/>
        <a:lstStyle/>
        <a:p>
          <a:endParaRPr lang="en-US"/>
        </a:p>
      </dgm:t>
    </dgm:pt>
    <dgm:pt modelId="{D6E556B8-9173-4046-8E09-BEF67D121C7C}" type="sibTrans" cxnId="{BCA43D5F-DA39-4C1C-BCF2-F88BAD4FFDCF}">
      <dgm:prSet/>
      <dgm:spPr/>
      <dgm:t>
        <a:bodyPr/>
        <a:lstStyle/>
        <a:p>
          <a:endParaRPr lang="en-US"/>
        </a:p>
      </dgm:t>
    </dgm:pt>
    <dgm:pt modelId="{440EFAD1-83C0-4FFA-9102-F7DEE3DFEF58}">
      <dgm:prSet phldrT="[Text]" custT="1"/>
      <dgm:spPr/>
      <dgm:t>
        <a:bodyPr/>
        <a:lstStyle/>
        <a:p>
          <a:r>
            <a:rPr lang="en-US" sz="2400" dirty="0"/>
            <a:t>Corrosion-resistant metal ties provide horizontal bonding</a:t>
          </a:r>
        </a:p>
      </dgm:t>
    </dgm:pt>
    <dgm:pt modelId="{A260B742-D547-4351-A3D3-5058D51B0456}" type="parTrans" cxnId="{B57BA243-A3C9-46A7-9021-9158C330F0D6}">
      <dgm:prSet/>
      <dgm:spPr/>
      <dgm:t>
        <a:bodyPr/>
        <a:lstStyle/>
        <a:p>
          <a:endParaRPr lang="en-US"/>
        </a:p>
      </dgm:t>
    </dgm:pt>
    <dgm:pt modelId="{071AB693-BA97-48C4-8E7E-D03D64A442F7}" type="sibTrans" cxnId="{B57BA243-A3C9-46A7-9021-9158C330F0D6}">
      <dgm:prSet/>
      <dgm:spPr/>
      <dgm:t>
        <a:bodyPr/>
        <a:lstStyle/>
        <a:p>
          <a:endParaRPr lang="en-US"/>
        </a:p>
      </dgm:t>
    </dgm:pt>
    <dgm:pt modelId="{EA32873C-B38A-4880-AFDD-ACE2FCFAAF1C}" type="pres">
      <dgm:prSet presAssocID="{FDA1B5F4-A777-4BF6-8FB7-8456BA4BE0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B6B085-7ACD-4EEB-8F8D-6D98EA3DBD77}" type="pres">
      <dgm:prSet presAssocID="{951672F9-62A4-4C6F-806D-F7CF8FC9CE4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40635-0A45-4320-A432-1DF5A69554F1}" type="pres">
      <dgm:prSet presAssocID="{0BFA9417-6ACA-4E31-81BB-EFED0CAEA062}" presName="sibTrans" presStyleCnt="0"/>
      <dgm:spPr/>
    </dgm:pt>
    <dgm:pt modelId="{85D5618F-8F04-4D24-A216-F6900DDE25E0}" type="pres">
      <dgm:prSet presAssocID="{D3890629-6B1C-40E7-9230-CF84F19D2F2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23A57-73CD-4B83-8CB4-2BF00996AB38}" type="pres">
      <dgm:prSet presAssocID="{A81A7C85-0A3B-4097-A088-F955FF7258E5}" presName="sibTrans" presStyleCnt="0"/>
      <dgm:spPr/>
    </dgm:pt>
    <dgm:pt modelId="{2AC4D9B5-57D7-4F4A-95C1-EB95F078157E}" type="pres">
      <dgm:prSet presAssocID="{B750B7BB-A5E0-421A-A1C6-E7BA3E5490A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DF316-8345-4368-91E5-83BC98951FF9}" type="pres">
      <dgm:prSet presAssocID="{D6E556B8-9173-4046-8E09-BEF67D121C7C}" presName="sibTrans" presStyleCnt="0"/>
      <dgm:spPr/>
    </dgm:pt>
    <dgm:pt modelId="{89744B18-0D63-4480-AA3A-29EB30BB6AA8}" type="pres">
      <dgm:prSet presAssocID="{440EFAD1-83C0-4FFA-9102-F7DEE3DFEF5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5A997-0D6C-4E06-816B-E4200BE05053}" type="presOf" srcId="{B750B7BB-A5E0-421A-A1C6-E7BA3E5490A8}" destId="{2AC4D9B5-57D7-4F4A-95C1-EB95F078157E}" srcOrd="0" destOrd="0" presId="urn:microsoft.com/office/officeart/2005/8/layout/default"/>
    <dgm:cxn modelId="{F4040DD0-6B63-4C16-9902-8A25D1A25623}" type="presOf" srcId="{951672F9-62A4-4C6F-806D-F7CF8FC9CE48}" destId="{ADB6B085-7ACD-4EEB-8F8D-6D98EA3DBD77}" srcOrd="0" destOrd="0" presId="urn:microsoft.com/office/officeart/2005/8/layout/default"/>
    <dgm:cxn modelId="{EDFD7EF4-226B-4A9E-B74B-9AAB322D10E9}" type="presOf" srcId="{D3890629-6B1C-40E7-9230-CF84F19D2F29}" destId="{85D5618F-8F04-4D24-A216-F6900DDE25E0}" srcOrd="0" destOrd="0" presId="urn:microsoft.com/office/officeart/2005/8/layout/default"/>
    <dgm:cxn modelId="{C928F879-0732-436E-B4FB-BDBBE84F736E}" type="presOf" srcId="{440EFAD1-83C0-4FFA-9102-F7DEE3DFEF58}" destId="{89744B18-0D63-4480-AA3A-29EB30BB6AA8}" srcOrd="0" destOrd="0" presId="urn:microsoft.com/office/officeart/2005/8/layout/default"/>
    <dgm:cxn modelId="{BCA43D5F-DA39-4C1C-BCF2-F88BAD4FFDCF}" srcId="{FDA1B5F4-A777-4BF6-8FB7-8456BA4BE03A}" destId="{B750B7BB-A5E0-421A-A1C6-E7BA3E5490A8}" srcOrd="2" destOrd="0" parTransId="{C84AE6C8-82EB-4A1D-AE10-C46C55F38E9D}" sibTransId="{D6E556B8-9173-4046-8E09-BEF67D121C7C}"/>
    <dgm:cxn modelId="{64F79206-45E0-4E2F-934F-D37370EAA9EB}" type="presOf" srcId="{FDA1B5F4-A777-4BF6-8FB7-8456BA4BE03A}" destId="{EA32873C-B38A-4880-AFDD-ACE2FCFAAF1C}" srcOrd="0" destOrd="0" presId="urn:microsoft.com/office/officeart/2005/8/layout/default"/>
    <dgm:cxn modelId="{B57BA243-A3C9-46A7-9021-9158C330F0D6}" srcId="{FDA1B5F4-A777-4BF6-8FB7-8456BA4BE03A}" destId="{440EFAD1-83C0-4FFA-9102-F7DEE3DFEF58}" srcOrd="3" destOrd="0" parTransId="{A260B742-D547-4351-A3D3-5058D51B0456}" sibTransId="{071AB693-BA97-48C4-8E7E-D03D64A442F7}"/>
    <dgm:cxn modelId="{07D7E0F0-D742-4637-827C-5EB15593C5E3}" srcId="{FDA1B5F4-A777-4BF6-8FB7-8456BA4BE03A}" destId="{951672F9-62A4-4C6F-806D-F7CF8FC9CE48}" srcOrd="0" destOrd="0" parTransId="{74BA3CC9-E8B2-4F76-A5C3-9F993EFDE8C0}" sibTransId="{0BFA9417-6ACA-4E31-81BB-EFED0CAEA062}"/>
    <dgm:cxn modelId="{B2EA2805-60CD-4680-BCD5-EE163CE5E715}" srcId="{FDA1B5F4-A777-4BF6-8FB7-8456BA4BE03A}" destId="{D3890629-6B1C-40E7-9230-CF84F19D2F29}" srcOrd="1" destOrd="0" parTransId="{FC7A422B-8E5C-4F17-8D6E-9C0F35D235A1}" sibTransId="{A81A7C85-0A3B-4097-A088-F955FF7258E5}"/>
    <dgm:cxn modelId="{A0761D1B-9E33-413E-B5C3-2E22DBFB8BFE}" type="presParOf" srcId="{EA32873C-B38A-4880-AFDD-ACE2FCFAAF1C}" destId="{ADB6B085-7ACD-4EEB-8F8D-6D98EA3DBD77}" srcOrd="0" destOrd="0" presId="urn:microsoft.com/office/officeart/2005/8/layout/default"/>
    <dgm:cxn modelId="{E4090EB2-CB84-4DB7-AD68-0AACC898EEC1}" type="presParOf" srcId="{EA32873C-B38A-4880-AFDD-ACE2FCFAAF1C}" destId="{32F40635-0A45-4320-A432-1DF5A69554F1}" srcOrd="1" destOrd="0" presId="urn:microsoft.com/office/officeart/2005/8/layout/default"/>
    <dgm:cxn modelId="{39D03472-2974-47F8-9797-B03F121E17A0}" type="presParOf" srcId="{EA32873C-B38A-4880-AFDD-ACE2FCFAAF1C}" destId="{85D5618F-8F04-4D24-A216-F6900DDE25E0}" srcOrd="2" destOrd="0" presId="urn:microsoft.com/office/officeart/2005/8/layout/default"/>
    <dgm:cxn modelId="{BB333ADC-A4E3-47F4-9481-4E12AE5C906C}" type="presParOf" srcId="{EA32873C-B38A-4880-AFDD-ACE2FCFAAF1C}" destId="{82A23A57-73CD-4B83-8CB4-2BF00996AB38}" srcOrd="3" destOrd="0" presId="urn:microsoft.com/office/officeart/2005/8/layout/default"/>
    <dgm:cxn modelId="{39BCF87D-1347-4520-A188-C0ABD046D5B9}" type="presParOf" srcId="{EA32873C-B38A-4880-AFDD-ACE2FCFAAF1C}" destId="{2AC4D9B5-57D7-4F4A-95C1-EB95F078157E}" srcOrd="4" destOrd="0" presId="urn:microsoft.com/office/officeart/2005/8/layout/default"/>
    <dgm:cxn modelId="{B8FD17DF-7B48-4481-A31B-2A70A5BE7EE7}" type="presParOf" srcId="{EA32873C-B38A-4880-AFDD-ACE2FCFAAF1C}" destId="{360DF316-8345-4368-91E5-83BC98951FF9}" srcOrd="5" destOrd="0" presId="urn:microsoft.com/office/officeart/2005/8/layout/default"/>
    <dgm:cxn modelId="{CB2F9DD2-1ACE-4EF1-97D3-50E8BC0192B0}" type="presParOf" srcId="{EA32873C-B38A-4880-AFDD-ACE2FCFAAF1C}" destId="{89744B18-0D63-4480-AA3A-29EB30BB6AA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FDA1B5F4-A777-4BF6-8FB7-8456BA4BE03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51672F9-62A4-4C6F-806D-F7CF8FC9CE48}">
      <dgm:prSet phldrT="[Text]" custT="1"/>
      <dgm:spPr/>
      <dgm:t>
        <a:bodyPr/>
        <a:lstStyle/>
        <a:p>
          <a:r>
            <a:rPr lang="en-US" sz="2400" b="0" dirty="0"/>
            <a:t>Prevents </a:t>
          </a:r>
          <a:r>
            <a:rPr lang="en-US" sz="2400" b="0" dirty="0" smtClean="0"/>
            <a:t>seepage </a:t>
          </a:r>
          <a:r>
            <a:rPr lang="en-US" sz="2400" b="0" dirty="0"/>
            <a:t>of water through </a:t>
          </a:r>
          <a:r>
            <a:rPr lang="en-US" sz="2400" b="0" dirty="0" smtClean="0"/>
            <a:t>mortar </a:t>
          </a:r>
          <a:r>
            <a:rPr lang="en-US" sz="2400" b="0" dirty="0"/>
            <a:t>joints</a:t>
          </a:r>
        </a:p>
      </dgm:t>
    </dgm:pt>
    <dgm:pt modelId="{74BA3CC9-E8B2-4F76-A5C3-9F993EFDE8C0}" type="parTrans" cxnId="{07D7E0F0-D742-4637-827C-5EB15593C5E3}">
      <dgm:prSet/>
      <dgm:spPr/>
      <dgm:t>
        <a:bodyPr/>
        <a:lstStyle/>
        <a:p>
          <a:endParaRPr lang="en-US"/>
        </a:p>
      </dgm:t>
    </dgm:pt>
    <dgm:pt modelId="{0BFA9417-6ACA-4E31-81BB-EFED0CAEA062}" type="sibTrans" cxnId="{07D7E0F0-D742-4637-827C-5EB15593C5E3}">
      <dgm:prSet/>
      <dgm:spPr/>
      <dgm:t>
        <a:bodyPr/>
        <a:lstStyle/>
        <a:p>
          <a:endParaRPr lang="en-US"/>
        </a:p>
      </dgm:t>
    </dgm:pt>
    <dgm:pt modelId="{7C55A7B4-1346-4A44-88A4-A2FF296147B1}">
      <dgm:prSet phldrT="[Text]" custT="1"/>
      <dgm:spPr/>
      <dgm:t>
        <a:bodyPr/>
        <a:lstStyle/>
        <a:p>
          <a:r>
            <a:rPr lang="en-US" sz="2400" b="0" dirty="0"/>
            <a:t>Increases </a:t>
          </a:r>
          <a:r>
            <a:rPr lang="en-US" sz="2400" b="0" dirty="0" smtClean="0"/>
            <a:t>thermal </a:t>
          </a:r>
          <a:r>
            <a:rPr lang="en-US" sz="2400" b="0" dirty="0"/>
            <a:t>insulating value of the wall</a:t>
          </a:r>
        </a:p>
      </dgm:t>
    </dgm:pt>
    <dgm:pt modelId="{AD9ACCCA-F00A-49E6-867B-62607D97DDA4}" type="parTrans" cxnId="{8BA84B7B-30C0-43DD-AEF4-C4000DD34CF2}">
      <dgm:prSet/>
      <dgm:spPr/>
      <dgm:t>
        <a:bodyPr/>
        <a:lstStyle/>
        <a:p>
          <a:endParaRPr lang="en-US"/>
        </a:p>
      </dgm:t>
    </dgm:pt>
    <dgm:pt modelId="{39C72063-61A9-4BB9-8ED3-E2D8B1421180}" type="sibTrans" cxnId="{8BA84B7B-30C0-43DD-AEF4-C4000DD34CF2}">
      <dgm:prSet/>
      <dgm:spPr/>
      <dgm:t>
        <a:bodyPr/>
        <a:lstStyle/>
        <a:p>
          <a:endParaRPr lang="en-US"/>
        </a:p>
      </dgm:t>
    </dgm:pt>
    <dgm:pt modelId="{4D5E5A52-2946-4080-AF02-26C51D29860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b="0" dirty="0"/>
            <a:t>Placement of metal ties is important because the use of a brick header course usually is not practical</a:t>
          </a:r>
        </a:p>
      </dgm:t>
    </dgm:pt>
    <dgm:pt modelId="{09D97847-5C18-4FAB-8A27-78F7F4004335}" type="parTrans" cxnId="{68FDA766-2292-4B7A-94BA-A7D5A33E3411}">
      <dgm:prSet/>
      <dgm:spPr/>
      <dgm:t>
        <a:bodyPr/>
        <a:lstStyle/>
        <a:p>
          <a:endParaRPr lang="en-US"/>
        </a:p>
      </dgm:t>
    </dgm:pt>
    <dgm:pt modelId="{3430ADEE-AC53-48E7-83E4-40D3E56415B7}" type="sibTrans" cxnId="{68FDA766-2292-4B7A-94BA-A7D5A33E3411}">
      <dgm:prSet/>
      <dgm:spPr/>
      <dgm:t>
        <a:bodyPr/>
        <a:lstStyle/>
        <a:p>
          <a:endParaRPr lang="en-US"/>
        </a:p>
      </dgm:t>
    </dgm:pt>
    <dgm:pt modelId="{1FB2F7D7-4044-44B9-97E1-8D63DFB06ADD}" type="pres">
      <dgm:prSet presAssocID="{FDA1B5F4-A777-4BF6-8FB7-8456BA4BE0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40F866-D019-4A8C-B7E7-D0452FAD3482}" type="pres">
      <dgm:prSet presAssocID="{951672F9-62A4-4C6F-806D-F7CF8FC9CE4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1AA81-9F89-48DB-8F3D-E994EA490712}" type="pres">
      <dgm:prSet presAssocID="{0BFA9417-6ACA-4E31-81BB-EFED0CAEA062}" presName="spacer" presStyleCnt="0"/>
      <dgm:spPr/>
    </dgm:pt>
    <dgm:pt modelId="{5AA234F7-4142-44E0-ABC1-4E0B93AD27B0}" type="pres">
      <dgm:prSet presAssocID="{7C55A7B4-1346-4A44-88A4-A2FF296147B1}" presName="parentText" presStyleLbl="node1" presStyleIdx="1" presStyleCnt="3" custLinFactNeighborX="-962" custLinFactNeighborY="-6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C8B66-6350-4667-A43E-CF20FC37058B}" type="pres">
      <dgm:prSet presAssocID="{39C72063-61A9-4BB9-8ED3-E2D8B1421180}" presName="spacer" presStyleCnt="0"/>
      <dgm:spPr/>
    </dgm:pt>
    <dgm:pt modelId="{2704E201-B3AA-43F6-AF0F-61BD0B7EB410}" type="pres">
      <dgm:prSet presAssocID="{4D5E5A52-2946-4080-AF02-26C51D29860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483351-1462-4622-92C4-B91814E75199}" type="presOf" srcId="{951672F9-62A4-4C6F-806D-F7CF8FC9CE48}" destId="{A740F866-D019-4A8C-B7E7-D0452FAD3482}" srcOrd="0" destOrd="0" presId="urn:microsoft.com/office/officeart/2005/8/layout/vList2"/>
    <dgm:cxn modelId="{68FDA766-2292-4B7A-94BA-A7D5A33E3411}" srcId="{FDA1B5F4-A777-4BF6-8FB7-8456BA4BE03A}" destId="{4D5E5A52-2946-4080-AF02-26C51D29860A}" srcOrd="2" destOrd="0" parTransId="{09D97847-5C18-4FAB-8A27-78F7F4004335}" sibTransId="{3430ADEE-AC53-48E7-83E4-40D3E56415B7}"/>
    <dgm:cxn modelId="{91A082CE-514F-41C3-A29B-8FABB94313FA}" type="presOf" srcId="{7C55A7B4-1346-4A44-88A4-A2FF296147B1}" destId="{5AA234F7-4142-44E0-ABC1-4E0B93AD27B0}" srcOrd="0" destOrd="0" presId="urn:microsoft.com/office/officeart/2005/8/layout/vList2"/>
    <dgm:cxn modelId="{8BA84B7B-30C0-43DD-AEF4-C4000DD34CF2}" srcId="{FDA1B5F4-A777-4BF6-8FB7-8456BA4BE03A}" destId="{7C55A7B4-1346-4A44-88A4-A2FF296147B1}" srcOrd="1" destOrd="0" parTransId="{AD9ACCCA-F00A-49E6-867B-62607D97DDA4}" sibTransId="{39C72063-61A9-4BB9-8ED3-E2D8B1421180}"/>
    <dgm:cxn modelId="{1E951909-1085-4BBA-8C6A-DD5327BB56B1}" type="presOf" srcId="{4D5E5A52-2946-4080-AF02-26C51D29860A}" destId="{2704E201-B3AA-43F6-AF0F-61BD0B7EB410}" srcOrd="0" destOrd="0" presId="urn:microsoft.com/office/officeart/2005/8/layout/vList2"/>
    <dgm:cxn modelId="{07D7E0F0-D742-4637-827C-5EB15593C5E3}" srcId="{FDA1B5F4-A777-4BF6-8FB7-8456BA4BE03A}" destId="{951672F9-62A4-4C6F-806D-F7CF8FC9CE48}" srcOrd="0" destOrd="0" parTransId="{74BA3CC9-E8B2-4F76-A5C3-9F993EFDE8C0}" sibTransId="{0BFA9417-6ACA-4E31-81BB-EFED0CAEA062}"/>
    <dgm:cxn modelId="{1B6913E8-8C7F-46B4-AF12-C4BAC45DC25F}" type="presOf" srcId="{FDA1B5F4-A777-4BF6-8FB7-8456BA4BE03A}" destId="{1FB2F7D7-4044-44B9-97E1-8D63DFB06ADD}" srcOrd="0" destOrd="0" presId="urn:microsoft.com/office/officeart/2005/8/layout/vList2"/>
    <dgm:cxn modelId="{694C5A29-908B-43DF-922B-811149764DAC}" type="presParOf" srcId="{1FB2F7D7-4044-44B9-97E1-8D63DFB06ADD}" destId="{A740F866-D019-4A8C-B7E7-D0452FAD3482}" srcOrd="0" destOrd="0" presId="urn:microsoft.com/office/officeart/2005/8/layout/vList2"/>
    <dgm:cxn modelId="{7B6D6044-4282-457A-91B2-2F0DD5479FC3}" type="presParOf" srcId="{1FB2F7D7-4044-44B9-97E1-8D63DFB06ADD}" destId="{F711AA81-9F89-48DB-8F3D-E994EA490712}" srcOrd="1" destOrd="0" presId="urn:microsoft.com/office/officeart/2005/8/layout/vList2"/>
    <dgm:cxn modelId="{97C5B276-B456-4822-88F9-61CD86FD9F84}" type="presParOf" srcId="{1FB2F7D7-4044-44B9-97E1-8D63DFB06ADD}" destId="{5AA234F7-4142-44E0-ABC1-4E0B93AD27B0}" srcOrd="2" destOrd="0" presId="urn:microsoft.com/office/officeart/2005/8/layout/vList2"/>
    <dgm:cxn modelId="{FABD73CC-0CDE-481E-A264-5C526DFBF79F}" type="presParOf" srcId="{1FB2F7D7-4044-44B9-97E1-8D63DFB06ADD}" destId="{CC1C8B66-6350-4667-A43E-CF20FC37058B}" srcOrd="3" destOrd="0" presId="urn:microsoft.com/office/officeart/2005/8/layout/vList2"/>
    <dgm:cxn modelId="{DA042C9D-D24D-418F-8E96-7473296D8535}" type="presParOf" srcId="{1FB2F7D7-4044-44B9-97E1-8D63DFB06ADD}" destId="{2704E201-B3AA-43F6-AF0F-61BD0B7EB41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148DFE2-01BF-4F1A-A8F9-C694EC7F345A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0795792-54BE-40CE-B656-64D664D5C2F7}">
      <dgm:prSet phldrT="[Text]" custT="1"/>
      <dgm:spPr/>
      <dgm:t>
        <a:bodyPr/>
        <a:lstStyle/>
        <a:p>
          <a:r>
            <a:rPr lang="en-US" sz="2000" dirty="0"/>
            <a:t>Placing vertical steel rods in a cavity between two adjacent wythes of a brick wall effectively reinforces walls</a:t>
          </a:r>
        </a:p>
      </dgm:t>
    </dgm:pt>
    <dgm:pt modelId="{2C56BC61-BDF0-48B5-9ED6-65694F9C16B1}" type="parTrans" cxnId="{DF7E9708-887B-4908-8A93-53A8C22780A3}">
      <dgm:prSet/>
      <dgm:spPr/>
      <dgm:t>
        <a:bodyPr/>
        <a:lstStyle/>
        <a:p>
          <a:endParaRPr lang="en-US"/>
        </a:p>
      </dgm:t>
    </dgm:pt>
    <dgm:pt modelId="{392DDE6E-C383-4F3E-BB34-3E3EA2811705}" type="sibTrans" cxnId="{DF7E9708-887B-4908-8A93-53A8C22780A3}">
      <dgm:prSet/>
      <dgm:spPr/>
      <dgm:t>
        <a:bodyPr/>
        <a:lstStyle/>
        <a:p>
          <a:endParaRPr lang="en-US"/>
        </a:p>
      </dgm:t>
    </dgm:pt>
    <dgm:pt modelId="{8F81C334-5B72-4080-B72C-074DA2872B7A}">
      <dgm:prSet phldrT="[Text]" custT="1"/>
      <dgm:spPr/>
      <dgm:t>
        <a:bodyPr/>
        <a:lstStyle/>
        <a:p>
          <a:r>
            <a:rPr lang="en-US" sz="2000" dirty="0" smtClean="0"/>
            <a:t>Cavity </a:t>
          </a:r>
          <a:r>
            <a:rPr lang="en-US" sz="2000" dirty="0"/>
            <a:t>is </a:t>
          </a:r>
          <a:r>
            <a:rPr lang="en-US" sz="2000" dirty="0" smtClean="0"/>
            <a:t>filled </a:t>
          </a:r>
          <a:r>
            <a:rPr lang="en-US" sz="2000" dirty="0"/>
            <a:t>with grout</a:t>
          </a:r>
        </a:p>
      </dgm:t>
    </dgm:pt>
    <dgm:pt modelId="{8D81730D-55D6-43E0-A83F-3F83F12D3F04}" type="parTrans" cxnId="{0533104D-35D8-48E5-B302-4F3765FADD8E}">
      <dgm:prSet/>
      <dgm:spPr/>
      <dgm:t>
        <a:bodyPr/>
        <a:lstStyle/>
        <a:p>
          <a:endParaRPr lang="en-US"/>
        </a:p>
      </dgm:t>
    </dgm:pt>
    <dgm:pt modelId="{A36A9418-9BF9-47E6-8C18-C8EB26408933}" type="sibTrans" cxnId="{0533104D-35D8-48E5-B302-4F3765FADD8E}">
      <dgm:prSet/>
      <dgm:spPr/>
      <dgm:t>
        <a:bodyPr/>
        <a:lstStyle/>
        <a:p>
          <a:endParaRPr lang="en-US"/>
        </a:p>
      </dgm:t>
    </dgm:pt>
    <dgm:pt modelId="{232EBFF1-EDB3-4B14-AF1C-224966B59298}">
      <dgm:prSet phldrT="[Text]" custT="1"/>
      <dgm:spPr/>
      <dgm:t>
        <a:bodyPr/>
        <a:lstStyle/>
        <a:p>
          <a:r>
            <a:rPr lang="en-US" sz="2000" dirty="0"/>
            <a:t>As the height of a wall is increased, the thickness of the wall at the base must be increased as the load-bearing area of the wall increases</a:t>
          </a:r>
        </a:p>
      </dgm:t>
    </dgm:pt>
    <dgm:pt modelId="{A225E6F0-09C9-4080-943A-6D36697B3BDC}" type="parTrans" cxnId="{6CD0BDB2-44FE-48B6-88EB-37E0C5178211}">
      <dgm:prSet/>
      <dgm:spPr/>
      <dgm:t>
        <a:bodyPr/>
        <a:lstStyle/>
        <a:p>
          <a:endParaRPr lang="en-US"/>
        </a:p>
      </dgm:t>
    </dgm:pt>
    <dgm:pt modelId="{7A4741E1-BB27-4E25-8E0C-0AD24062AB33}" type="sibTrans" cxnId="{6CD0BDB2-44FE-48B6-88EB-37E0C5178211}">
      <dgm:prSet/>
      <dgm:spPr/>
      <dgm:t>
        <a:bodyPr/>
        <a:lstStyle/>
        <a:p>
          <a:endParaRPr lang="en-US"/>
        </a:p>
      </dgm:t>
    </dgm:pt>
    <dgm:pt modelId="{761C81FD-4CB8-4AE7-92DA-FFAF259EFB7B}" type="pres">
      <dgm:prSet presAssocID="{6148DFE2-01BF-4F1A-A8F9-C694EC7F34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DE683F-B42C-4142-884E-3C2DD366D048}" type="pres">
      <dgm:prSet presAssocID="{90795792-54BE-40CE-B656-64D664D5C2F7}" presName="parentText" presStyleLbl="node1" presStyleIdx="0" presStyleCnt="3" custLinFactY="-549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433C4-0B91-4AAD-90A5-377E3C2C4BEC}" type="pres">
      <dgm:prSet presAssocID="{392DDE6E-C383-4F3E-BB34-3E3EA2811705}" presName="spacer" presStyleCnt="0"/>
      <dgm:spPr/>
    </dgm:pt>
    <dgm:pt modelId="{7EABBA9B-EDF2-4675-8A18-FA5E1506EA9C}" type="pres">
      <dgm:prSet presAssocID="{8F81C334-5B72-4080-B72C-074DA2872B7A}" presName="parentText" presStyleLbl="node1" presStyleIdx="1" presStyleCnt="3" custScaleY="625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4471B-E432-470E-883F-7E1EFAF2E7D7}" type="pres">
      <dgm:prSet presAssocID="{A36A9418-9BF9-47E6-8C18-C8EB26408933}" presName="spacer" presStyleCnt="0"/>
      <dgm:spPr/>
    </dgm:pt>
    <dgm:pt modelId="{6BAD8BE2-8CC3-4BED-8AD8-68F0B089CD20}" type="pres">
      <dgm:prSet presAssocID="{232EBFF1-EDB3-4B14-AF1C-224966B59298}" presName="parentText" presStyleLbl="node1" presStyleIdx="2" presStyleCnt="3" custScaleY="1241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22F32F-3287-4E3F-9BE6-4738A950EA2E}" type="presOf" srcId="{232EBFF1-EDB3-4B14-AF1C-224966B59298}" destId="{6BAD8BE2-8CC3-4BED-8AD8-68F0B089CD20}" srcOrd="0" destOrd="0" presId="urn:microsoft.com/office/officeart/2005/8/layout/vList2"/>
    <dgm:cxn modelId="{0DF1965F-63C6-48F9-8AD5-B67A876D7691}" type="presOf" srcId="{8F81C334-5B72-4080-B72C-074DA2872B7A}" destId="{7EABBA9B-EDF2-4675-8A18-FA5E1506EA9C}" srcOrd="0" destOrd="0" presId="urn:microsoft.com/office/officeart/2005/8/layout/vList2"/>
    <dgm:cxn modelId="{27724848-DE97-410B-B73E-2542C5D59222}" type="presOf" srcId="{90795792-54BE-40CE-B656-64D664D5C2F7}" destId="{F6DE683F-B42C-4142-884E-3C2DD366D048}" srcOrd="0" destOrd="0" presId="urn:microsoft.com/office/officeart/2005/8/layout/vList2"/>
    <dgm:cxn modelId="{0533104D-35D8-48E5-B302-4F3765FADD8E}" srcId="{6148DFE2-01BF-4F1A-A8F9-C694EC7F345A}" destId="{8F81C334-5B72-4080-B72C-074DA2872B7A}" srcOrd="1" destOrd="0" parTransId="{8D81730D-55D6-43E0-A83F-3F83F12D3F04}" sibTransId="{A36A9418-9BF9-47E6-8C18-C8EB26408933}"/>
    <dgm:cxn modelId="{6CD0BDB2-44FE-48B6-88EB-37E0C5178211}" srcId="{6148DFE2-01BF-4F1A-A8F9-C694EC7F345A}" destId="{232EBFF1-EDB3-4B14-AF1C-224966B59298}" srcOrd="2" destOrd="0" parTransId="{A225E6F0-09C9-4080-943A-6D36697B3BDC}" sibTransId="{7A4741E1-BB27-4E25-8E0C-0AD24062AB33}"/>
    <dgm:cxn modelId="{EA4F08B9-5950-4144-8D75-63BF63794880}" type="presOf" srcId="{6148DFE2-01BF-4F1A-A8F9-C694EC7F345A}" destId="{761C81FD-4CB8-4AE7-92DA-FFAF259EFB7B}" srcOrd="0" destOrd="0" presId="urn:microsoft.com/office/officeart/2005/8/layout/vList2"/>
    <dgm:cxn modelId="{DF7E9708-887B-4908-8A93-53A8C22780A3}" srcId="{6148DFE2-01BF-4F1A-A8F9-C694EC7F345A}" destId="{90795792-54BE-40CE-B656-64D664D5C2F7}" srcOrd="0" destOrd="0" parTransId="{2C56BC61-BDF0-48B5-9ED6-65694F9C16B1}" sibTransId="{392DDE6E-C383-4F3E-BB34-3E3EA2811705}"/>
    <dgm:cxn modelId="{45B27CD2-E768-43ED-A192-E5C562445FB1}" type="presParOf" srcId="{761C81FD-4CB8-4AE7-92DA-FFAF259EFB7B}" destId="{F6DE683F-B42C-4142-884E-3C2DD366D048}" srcOrd="0" destOrd="0" presId="urn:microsoft.com/office/officeart/2005/8/layout/vList2"/>
    <dgm:cxn modelId="{F34FD412-0BC2-449A-A8B8-2930B28C7072}" type="presParOf" srcId="{761C81FD-4CB8-4AE7-92DA-FFAF259EFB7B}" destId="{4BD433C4-0B91-4AAD-90A5-377E3C2C4BEC}" srcOrd="1" destOrd="0" presId="urn:microsoft.com/office/officeart/2005/8/layout/vList2"/>
    <dgm:cxn modelId="{0101D84C-8019-4C5E-9ECF-5A966FB7FBD6}" type="presParOf" srcId="{761C81FD-4CB8-4AE7-92DA-FFAF259EFB7B}" destId="{7EABBA9B-EDF2-4675-8A18-FA5E1506EA9C}" srcOrd="2" destOrd="0" presId="urn:microsoft.com/office/officeart/2005/8/layout/vList2"/>
    <dgm:cxn modelId="{7D37799E-AA7C-4DB9-BF3B-C9BD730FD5E8}" type="presParOf" srcId="{761C81FD-4CB8-4AE7-92DA-FFAF259EFB7B}" destId="{8F94471B-E432-470E-883F-7E1EFAF2E7D7}" srcOrd="3" destOrd="0" presId="urn:microsoft.com/office/officeart/2005/8/layout/vList2"/>
    <dgm:cxn modelId="{87F8F1A7-08E8-49A5-8162-568F5057E683}" type="presParOf" srcId="{761C81FD-4CB8-4AE7-92DA-FFAF259EFB7B}" destId="{6BAD8BE2-8CC3-4BED-8AD8-68F0B089CD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148DFE2-01BF-4F1A-A8F9-C694EC7F345A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0795792-54BE-40CE-B656-64D664D5C2F7}">
      <dgm:prSet phldrT="[Text]" custT="1"/>
      <dgm:spPr/>
      <dgm:t>
        <a:bodyPr/>
        <a:lstStyle/>
        <a:p>
          <a:r>
            <a:rPr lang="en-US" sz="2400" dirty="0"/>
            <a:t>Disadvantages</a:t>
          </a:r>
        </a:p>
      </dgm:t>
    </dgm:pt>
    <dgm:pt modelId="{2C56BC61-BDF0-48B5-9ED6-65694F9C16B1}" type="parTrans" cxnId="{DF7E9708-887B-4908-8A93-53A8C22780A3}">
      <dgm:prSet/>
      <dgm:spPr/>
      <dgm:t>
        <a:bodyPr/>
        <a:lstStyle/>
        <a:p>
          <a:endParaRPr lang="en-US"/>
        </a:p>
      </dgm:t>
    </dgm:pt>
    <dgm:pt modelId="{392DDE6E-C383-4F3E-BB34-3E3EA2811705}" type="sibTrans" cxnId="{DF7E9708-887B-4908-8A93-53A8C22780A3}">
      <dgm:prSet/>
      <dgm:spPr/>
      <dgm:t>
        <a:bodyPr/>
        <a:lstStyle/>
        <a:p>
          <a:endParaRPr lang="en-US"/>
        </a:p>
      </dgm:t>
    </dgm:pt>
    <dgm:pt modelId="{1CFEA655-D003-409D-890A-8657AE6B9475}">
      <dgm:prSet phldrT="[Text]" custT="1"/>
      <dgm:spPr/>
      <dgm:t>
        <a:bodyPr/>
        <a:lstStyle/>
        <a:p>
          <a:r>
            <a:rPr lang="en-US" sz="2000" dirty="0" smtClean="0"/>
            <a:t>Increasing </a:t>
          </a:r>
          <a:r>
            <a:rPr lang="en-US" sz="2000" dirty="0"/>
            <a:t>weight of a load-bearing wall with increased height makes very tall masonry structures impractical or more costly than alternative designs unless the masonry is reinforced with steel</a:t>
          </a:r>
        </a:p>
      </dgm:t>
    </dgm:pt>
    <dgm:pt modelId="{03FB9077-C4F5-462D-931B-89F069FDC3E9}" type="parTrans" cxnId="{D28899BF-9A5B-4006-B1BD-9A425196630B}">
      <dgm:prSet/>
      <dgm:spPr/>
      <dgm:t>
        <a:bodyPr/>
        <a:lstStyle/>
        <a:p>
          <a:endParaRPr lang="en-US"/>
        </a:p>
      </dgm:t>
    </dgm:pt>
    <dgm:pt modelId="{AF903251-0B52-425A-A562-3CF7838EA7A9}" type="sibTrans" cxnId="{D28899BF-9A5B-4006-B1BD-9A425196630B}">
      <dgm:prSet/>
      <dgm:spPr/>
      <dgm:t>
        <a:bodyPr/>
        <a:lstStyle/>
        <a:p>
          <a:endParaRPr lang="en-US"/>
        </a:p>
      </dgm:t>
    </dgm:pt>
    <dgm:pt modelId="{1974CE97-32C6-46E5-936E-48E2EAB79E8D}">
      <dgm:prSet phldrT="[Text]" custT="1"/>
      <dgm:spPr/>
      <dgm:t>
        <a:bodyPr/>
        <a:lstStyle/>
        <a:p>
          <a:r>
            <a:rPr lang="en-US" sz="2400" dirty="0"/>
            <a:t>Reinforcement method</a:t>
          </a:r>
        </a:p>
      </dgm:t>
    </dgm:pt>
    <dgm:pt modelId="{44EF39D4-F1A5-43A8-8629-D2B4166BF526}" type="parTrans" cxnId="{2BD158D1-0144-41E1-A3AB-2DC7A4D221ED}">
      <dgm:prSet/>
      <dgm:spPr/>
      <dgm:t>
        <a:bodyPr/>
        <a:lstStyle/>
        <a:p>
          <a:endParaRPr lang="en-US"/>
        </a:p>
      </dgm:t>
    </dgm:pt>
    <dgm:pt modelId="{A0908B67-E3AB-457E-B6AA-4F47C12730D2}" type="sibTrans" cxnId="{2BD158D1-0144-41E1-A3AB-2DC7A4D221ED}">
      <dgm:prSet/>
      <dgm:spPr/>
      <dgm:t>
        <a:bodyPr/>
        <a:lstStyle/>
        <a:p>
          <a:endParaRPr lang="en-US"/>
        </a:p>
      </dgm:t>
    </dgm:pt>
    <dgm:pt modelId="{9F62ACE0-BEA3-4E88-9DE5-6A4B29A5F5C1}">
      <dgm:prSet phldrT="[Text]" custT="1"/>
      <dgm:spPr/>
      <dgm:t>
        <a:bodyPr/>
        <a:lstStyle/>
        <a:p>
          <a:r>
            <a:rPr lang="en-US" sz="2000" dirty="0"/>
            <a:t>Extending tension rods through the masonry walls; attaching them to thrust plates on the outside</a:t>
          </a:r>
        </a:p>
      </dgm:t>
    </dgm:pt>
    <dgm:pt modelId="{B58DE485-39EE-4E2F-9D02-964C23D35032}" type="parTrans" cxnId="{58956126-1449-467F-BC7E-594BE87A0DC4}">
      <dgm:prSet/>
      <dgm:spPr/>
      <dgm:t>
        <a:bodyPr/>
        <a:lstStyle/>
        <a:p>
          <a:endParaRPr lang="en-US"/>
        </a:p>
      </dgm:t>
    </dgm:pt>
    <dgm:pt modelId="{BDFA3A08-58A0-497F-ACF0-D51D415CF665}" type="sibTrans" cxnId="{58956126-1449-467F-BC7E-594BE87A0DC4}">
      <dgm:prSet/>
      <dgm:spPr/>
      <dgm:t>
        <a:bodyPr/>
        <a:lstStyle/>
        <a:p>
          <a:endParaRPr lang="en-US"/>
        </a:p>
      </dgm:t>
    </dgm:pt>
    <dgm:pt modelId="{9D7CB811-A659-47B3-A876-ED55D9FE522A}">
      <dgm:prSet phldrT="[Text]" custT="1"/>
      <dgm:spPr/>
      <dgm:t>
        <a:bodyPr/>
        <a:lstStyle/>
        <a:p>
          <a:r>
            <a:rPr lang="en-US" sz="2000" dirty="0"/>
            <a:t>Thrust plates are usually visible on the outside; may indicate that the building has undergone repairs</a:t>
          </a:r>
        </a:p>
      </dgm:t>
    </dgm:pt>
    <dgm:pt modelId="{D31EB417-CD50-4FAE-B0AB-0F2978D1B342}" type="parTrans" cxnId="{DB1755DF-5999-49AC-BD26-D9812F648CC5}">
      <dgm:prSet/>
      <dgm:spPr/>
      <dgm:t>
        <a:bodyPr/>
        <a:lstStyle/>
        <a:p>
          <a:endParaRPr lang="en-US"/>
        </a:p>
      </dgm:t>
    </dgm:pt>
    <dgm:pt modelId="{9D2B8DE7-0066-44D4-901E-F3FB581E5FA0}" type="sibTrans" cxnId="{DB1755DF-5999-49AC-BD26-D9812F648CC5}">
      <dgm:prSet/>
      <dgm:spPr/>
      <dgm:t>
        <a:bodyPr/>
        <a:lstStyle/>
        <a:p>
          <a:endParaRPr lang="en-US"/>
        </a:p>
      </dgm:t>
    </dgm:pt>
    <dgm:pt modelId="{F05BEE69-6538-4226-80F9-3EE036D8C6B6}" type="pres">
      <dgm:prSet presAssocID="{6148DFE2-01BF-4F1A-A8F9-C694EC7F34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9F4510-860A-4969-8D39-5C59E4AE74D9}" type="pres">
      <dgm:prSet presAssocID="{90795792-54BE-40CE-B656-64D664D5C2F7}" presName="parentLin" presStyleCnt="0"/>
      <dgm:spPr/>
    </dgm:pt>
    <dgm:pt modelId="{C8A75031-445F-4ECD-8522-5406929AD91F}" type="pres">
      <dgm:prSet presAssocID="{90795792-54BE-40CE-B656-64D664D5C2F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335863B-D144-4945-B19D-0D8DABBFC871}" type="pres">
      <dgm:prSet presAssocID="{90795792-54BE-40CE-B656-64D664D5C2F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E95FC-73FB-42A4-8F7A-3CBC769EAC02}" type="pres">
      <dgm:prSet presAssocID="{90795792-54BE-40CE-B656-64D664D5C2F7}" presName="negativeSpace" presStyleCnt="0"/>
      <dgm:spPr/>
    </dgm:pt>
    <dgm:pt modelId="{BDE87FB4-D5BC-4B3A-AC1A-191E1E4AA450}" type="pres">
      <dgm:prSet presAssocID="{90795792-54BE-40CE-B656-64D664D5C2F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41610-9C34-4FD4-B4A5-81BA070885E0}" type="pres">
      <dgm:prSet presAssocID="{392DDE6E-C383-4F3E-BB34-3E3EA2811705}" presName="spaceBetweenRectangles" presStyleCnt="0"/>
      <dgm:spPr/>
    </dgm:pt>
    <dgm:pt modelId="{487E8010-F413-45D2-9CBE-A7978F770336}" type="pres">
      <dgm:prSet presAssocID="{1974CE97-32C6-46E5-936E-48E2EAB79E8D}" presName="parentLin" presStyleCnt="0"/>
      <dgm:spPr/>
    </dgm:pt>
    <dgm:pt modelId="{7C8FE6A2-CA3D-4476-8E52-744D407EA35B}" type="pres">
      <dgm:prSet presAssocID="{1974CE97-32C6-46E5-936E-48E2EAB79E8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67EBFD4-46EF-4449-B43D-8709B46504F6}" type="pres">
      <dgm:prSet presAssocID="{1974CE97-32C6-46E5-936E-48E2EAB79E8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95E34-CCF7-4B75-90B0-2772E667E23B}" type="pres">
      <dgm:prSet presAssocID="{1974CE97-32C6-46E5-936E-48E2EAB79E8D}" presName="negativeSpace" presStyleCnt="0"/>
      <dgm:spPr/>
    </dgm:pt>
    <dgm:pt modelId="{0936F6E9-2C11-43D4-AF18-53BC91081692}" type="pres">
      <dgm:prSet presAssocID="{1974CE97-32C6-46E5-936E-48E2EAB79E8D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F3B329-B008-4387-9739-89967C25BD63}" type="presOf" srcId="{1974CE97-32C6-46E5-936E-48E2EAB79E8D}" destId="{7C8FE6A2-CA3D-4476-8E52-744D407EA35B}" srcOrd="0" destOrd="0" presId="urn:microsoft.com/office/officeart/2005/8/layout/list1"/>
    <dgm:cxn modelId="{800FCF08-CC5F-4EFF-A70A-C3620AF75B8C}" type="presOf" srcId="{9F62ACE0-BEA3-4E88-9DE5-6A4B29A5F5C1}" destId="{0936F6E9-2C11-43D4-AF18-53BC91081692}" srcOrd="0" destOrd="0" presId="urn:microsoft.com/office/officeart/2005/8/layout/list1"/>
    <dgm:cxn modelId="{34EC1D8C-6127-40E2-8D29-EB6D5CC3BE26}" type="presOf" srcId="{90795792-54BE-40CE-B656-64D664D5C2F7}" destId="{C8A75031-445F-4ECD-8522-5406929AD91F}" srcOrd="0" destOrd="0" presId="urn:microsoft.com/office/officeart/2005/8/layout/list1"/>
    <dgm:cxn modelId="{DD2F3818-04B8-48D7-8017-4014104D6282}" type="presOf" srcId="{1CFEA655-D003-409D-890A-8657AE6B9475}" destId="{BDE87FB4-D5BC-4B3A-AC1A-191E1E4AA450}" srcOrd="0" destOrd="0" presId="urn:microsoft.com/office/officeart/2005/8/layout/list1"/>
    <dgm:cxn modelId="{2BD158D1-0144-41E1-A3AB-2DC7A4D221ED}" srcId="{6148DFE2-01BF-4F1A-A8F9-C694EC7F345A}" destId="{1974CE97-32C6-46E5-936E-48E2EAB79E8D}" srcOrd="1" destOrd="0" parTransId="{44EF39D4-F1A5-43A8-8629-D2B4166BF526}" sibTransId="{A0908B67-E3AB-457E-B6AA-4F47C12730D2}"/>
    <dgm:cxn modelId="{82C6B567-D9A4-4A9E-8341-9B01C49EB956}" type="presOf" srcId="{9D7CB811-A659-47B3-A876-ED55D9FE522A}" destId="{0936F6E9-2C11-43D4-AF18-53BC91081692}" srcOrd="0" destOrd="1" presId="urn:microsoft.com/office/officeart/2005/8/layout/list1"/>
    <dgm:cxn modelId="{0D29B60D-39ED-4856-A713-3AFD3A58FFEF}" type="presOf" srcId="{90795792-54BE-40CE-B656-64D664D5C2F7}" destId="{0335863B-D144-4945-B19D-0D8DABBFC871}" srcOrd="1" destOrd="0" presId="urn:microsoft.com/office/officeart/2005/8/layout/list1"/>
    <dgm:cxn modelId="{DF7E9708-887B-4908-8A93-53A8C22780A3}" srcId="{6148DFE2-01BF-4F1A-A8F9-C694EC7F345A}" destId="{90795792-54BE-40CE-B656-64D664D5C2F7}" srcOrd="0" destOrd="0" parTransId="{2C56BC61-BDF0-48B5-9ED6-65694F9C16B1}" sibTransId="{392DDE6E-C383-4F3E-BB34-3E3EA2811705}"/>
    <dgm:cxn modelId="{269698CF-2195-4DC5-97BF-A70ADD88AF13}" type="presOf" srcId="{6148DFE2-01BF-4F1A-A8F9-C694EC7F345A}" destId="{F05BEE69-6538-4226-80F9-3EE036D8C6B6}" srcOrd="0" destOrd="0" presId="urn:microsoft.com/office/officeart/2005/8/layout/list1"/>
    <dgm:cxn modelId="{DB1755DF-5999-49AC-BD26-D9812F648CC5}" srcId="{1974CE97-32C6-46E5-936E-48E2EAB79E8D}" destId="{9D7CB811-A659-47B3-A876-ED55D9FE522A}" srcOrd="1" destOrd="0" parTransId="{D31EB417-CD50-4FAE-B0AB-0F2978D1B342}" sibTransId="{9D2B8DE7-0066-44D4-901E-F3FB581E5FA0}"/>
    <dgm:cxn modelId="{FEF0FCEC-B9FA-4CDD-B63D-A1CE3C1066AC}" type="presOf" srcId="{1974CE97-32C6-46E5-936E-48E2EAB79E8D}" destId="{267EBFD4-46EF-4449-B43D-8709B46504F6}" srcOrd="1" destOrd="0" presId="urn:microsoft.com/office/officeart/2005/8/layout/list1"/>
    <dgm:cxn modelId="{58956126-1449-467F-BC7E-594BE87A0DC4}" srcId="{1974CE97-32C6-46E5-936E-48E2EAB79E8D}" destId="{9F62ACE0-BEA3-4E88-9DE5-6A4B29A5F5C1}" srcOrd="0" destOrd="0" parTransId="{B58DE485-39EE-4E2F-9D02-964C23D35032}" sibTransId="{BDFA3A08-58A0-497F-ACF0-D51D415CF665}"/>
    <dgm:cxn modelId="{D28899BF-9A5B-4006-B1BD-9A425196630B}" srcId="{90795792-54BE-40CE-B656-64D664D5C2F7}" destId="{1CFEA655-D003-409D-890A-8657AE6B9475}" srcOrd="0" destOrd="0" parTransId="{03FB9077-C4F5-462D-931B-89F069FDC3E9}" sibTransId="{AF903251-0B52-425A-A562-3CF7838EA7A9}"/>
    <dgm:cxn modelId="{EB5B893E-145A-42A2-AE2A-89D04831B85F}" type="presParOf" srcId="{F05BEE69-6538-4226-80F9-3EE036D8C6B6}" destId="{839F4510-860A-4969-8D39-5C59E4AE74D9}" srcOrd="0" destOrd="0" presId="urn:microsoft.com/office/officeart/2005/8/layout/list1"/>
    <dgm:cxn modelId="{E1F00A4D-F89C-4FE7-ABB9-35480C3426AA}" type="presParOf" srcId="{839F4510-860A-4969-8D39-5C59E4AE74D9}" destId="{C8A75031-445F-4ECD-8522-5406929AD91F}" srcOrd="0" destOrd="0" presId="urn:microsoft.com/office/officeart/2005/8/layout/list1"/>
    <dgm:cxn modelId="{739596FE-158C-4B03-B5BE-F070FE22FDD7}" type="presParOf" srcId="{839F4510-860A-4969-8D39-5C59E4AE74D9}" destId="{0335863B-D144-4945-B19D-0D8DABBFC871}" srcOrd="1" destOrd="0" presId="urn:microsoft.com/office/officeart/2005/8/layout/list1"/>
    <dgm:cxn modelId="{2B41AE3A-DC8E-495D-A113-75B82A7FA5D8}" type="presParOf" srcId="{F05BEE69-6538-4226-80F9-3EE036D8C6B6}" destId="{44FE95FC-73FB-42A4-8F7A-3CBC769EAC02}" srcOrd="1" destOrd="0" presId="urn:microsoft.com/office/officeart/2005/8/layout/list1"/>
    <dgm:cxn modelId="{46C6FBB9-F7AC-4BFA-BFA0-5887C7EB8FA8}" type="presParOf" srcId="{F05BEE69-6538-4226-80F9-3EE036D8C6B6}" destId="{BDE87FB4-D5BC-4B3A-AC1A-191E1E4AA450}" srcOrd="2" destOrd="0" presId="urn:microsoft.com/office/officeart/2005/8/layout/list1"/>
    <dgm:cxn modelId="{DC0CB5AE-7FF4-440F-94DC-150685B119DA}" type="presParOf" srcId="{F05BEE69-6538-4226-80F9-3EE036D8C6B6}" destId="{36041610-9C34-4FD4-B4A5-81BA070885E0}" srcOrd="3" destOrd="0" presId="urn:microsoft.com/office/officeart/2005/8/layout/list1"/>
    <dgm:cxn modelId="{5C44E24F-950B-45F7-BCED-34DE725FC0B8}" type="presParOf" srcId="{F05BEE69-6538-4226-80F9-3EE036D8C6B6}" destId="{487E8010-F413-45D2-9CBE-A7978F770336}" srcOrd="4" destOrd="0" presId="urn:microsoft.com/office/officeart/2005/8/layout/list1"/>
    <dgm:cxn modelId="{193FEEC9-3A54-43ED-93C2-2044BB2B98D0}" type="presParOf" srcId="{487E8010-F413-45D2-9CBE-A7978F770336}" destId="{7C8FE6A2-CA3D-4476-8E52-744D407EA35B}" srcOrd="0" destOrd="0" presId="urn:microsoft.com/office/officeart/2005/8/layout/list1"/>
    <dgm:cxn modelId="{BD8F80C9-1FE4-4FB9-A20C-7EA73981E31F}" type="presParOf" srcId="{487E8010-F413-45D2-9CBE-A7978F770336}" destId="{267EBFD4-46EF-4449-B43D-8709B46504F6}" srcOrd="1" destOrd="0" presId="urn:microsoft.com/office/officeart/2005/8/layout/list1"/>
    <dgm:cxn modelId="{3EC486A7-EC99-4E68-993F-8EFCD0EF105F}" type="presParOf" srcId="{F05BEE69-6538-4226-80F9-3EE036D8C6B6}" destId="{6B795E34-CCF7-4B75-90B0-2772E667E23B}" srcOrd="5" destOrd="0" presId="urn:microsoft.com/office/officeart/2005/8/layout/list1"/>
    <dgm:cxn modelId="{8C2B20A2-5659-4CD0-B085-B8466340A6B3}" type="presParOf" srcId="{F05BEE69-6538-4226-80F9-3EE036D8C6B6}" destId="{0936F6E9-2C11-43D4-AF18-53BC910816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AC36B3E-7B93-47DA-9059-FD0AE5B97A85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93B63B6-28A6-493F-A1D9-03D3FFA30509}">
      <dgm:prSet phldrT="[Text]" custT="1"/>
      <dgm:spPr/>
      <dgm:t>
        <a:bodyPr/>
        <a:lstStyle/>
        <a:p>
          <a:r>
            <a:rPr lang="en-US" sz="2000" dirty="0"/>
            <a:t>Can include a combination of unprotected steel, protected steel, and wood</a:t>
          </a:r>
        </a:p>
      </dgm:t>
    </dgm:pt>
    <dgm:pt modelId="{BF173597-8AF9-4CC5-8971-9798B5876017}" type="parTrans" cxnId="{6E00FFC4-C32D-4601-AE12-399B1CE8AA03}">
      <dgm:prSet/>
      <dgm:spPr/>
      <dgm:t>
        <a:bodyPr/>
        <a:lstStyle/>
        <a:p>
          <a:endParaRPr lang="en-US"/>
        </a:p>
      </dgm:t>
    </dgm:pt>
    <dgm:pt modelId="{D0E3F6B2-8649-48D8-A1DC-434C69082235}" type="sibTrans" cxnId="{6E00FFC4-C32D-4601-AE12-399B1CE8AA03}">
      <dgm:prSet/>
      <dgm:spPr/>
      <dgm:t>
        <a:bodyPr/>
        <a:lstStyle/>
        <a:p>
          <a:endParaRPr lang="en-US"/>
        </a:p>
      </dgm:t>
    </dgm:pt>
    <dgm:pt modelId="{7E8C428A-B4F5-47AE-9F15-2D2A983AD379}">
      <dgm:prSet phldrT="[Text]" custT="1"/>
      <dgm:spPr/>
      <dgm:t>
        <a:bodyPr/>
        <a:lstStyle/>
        <a:p>
          <a:r>
            <a:rPr lang="en-US" sz="2000" dirty="0"/>
            <a:t>Joists, beams, or trusses are used to transfer the gravity load of the building contents</a:t>
          </a:r>
        </a:p>
      </dgm:t>
    </dgm:pt>
    <dgm:pt modelId="{0C99A727-0B9C-4F48-AB0D-ADE8B2AB3854}" type="parTrans" cxnId="{226CB893-1DFF-430F-A3D3-62B419516553}">
      <dgm:prSet/>
      <dgm:spPr/>
      <dgm:t>
        <a:bodyPr/>
        <a:lstStyle/>
        <a:p>
          <a:endParaRPr lang="en-US"/>
        </a:p>
      </dgm:t>
    </dgm:pt>
    <dgm:pt modelId="{57BB1203-33DA-4D18-8CF4-5A00303F655E}" type="sibTrans" cxnId="{226CB893-1DFF-430F-A3D3-62B419516553}">
      <dgm:prSet/>
      <dgm:spPr/>
      <dgm:t>
        <a:bodyPr/>
        <a:lstStyle/>
        <a:p>
          <a:endParaRPr lang="en-US"/>
        </a:p>
      </dgm:t>
    </dgm:pt>
    <dgm:pt modelId="{B6B062E8-F017-4B7F-88AA-AE058F45EA43}">
      <dgm:prSet phldrT="[Text]" custT="1"/>
      <dgm:spPr/>
      <dgm:t>
        <a:bodyPr/>
        <a:lstStyle/>
        <a:p>
          <a:r>
            <a:rPr lang="en-US" sz="2000" dirty="0"/>
            <a:t>Masonry buildings with wood interior framing are classified as ordinary (Type III), heavy-timber (Type IV)</a:t>
          </a:r>
        </a:p>
      </dgm:t>
    </dgm:pt>
    <dgm:pt modelId="{912B2AB4-7CD5-408C-977F-DCF25DAF9E77}" type="parTrans" cxnId="{A10A4F83-71EE-4A52-86EC-EFD9D2D2773E}">
      <dgm:prSet/>
      <dgm:spPr/>
      <dgm:t>
        <a:bodyPr/>
        <a:lstStyle/>
        <a:p>
          <a:endParaRPr lang="en-US"/>
        </a:p>
      </dgm:t>
    </dgm:pt>
    <dgm:pt modelId="{9F917961-A307-4292-9E6D-E4DB378335E2}" type="sibTrans" cxnId="{A10A4F83-71EE-4A52-86EC-EFD9D2D2773E}">
      <dgm:prSet/>
      <dgm:spPr/>
      <dgm:t>
        <a:bodyPr/>
        <a:lstStyle/>
        <a:p>
          <a:endParaRPr lang="en-US"/>
        </a:p>
      </dgm:t>
    </dgm:pt>
    <dgm:pt modelId="{C98A47D6-F1FD-4370-A160-0DBAF81FB92A}">
      <dgm:prSet phldrT="[Text]" custT="1"/>
      <dgm:spPr/>
      <dgm:t>
        <a:bodyPr/>
        <a:lstStyle/>
        <a:p>
          <a:r>
            <a:rPr lang="en-US" sz="2000" dirty="0"/>
            <a:t>Classification depends </a:t>
          </a:r>
          <a:r>
            <a:rPr lang="en-US" sz="2000" dirty="0" smtClean="0"/>
            <a:t>on </a:t>
          </a:r>
          <a:r>
            <a:rPr lang="en-US" sz="2000" dirty="0"/>
            <a:t>size of the wooden structural members</a:t>
          </a:r>
        </a:p>
      </dgm:t>
    </dgm:pt>
    <dgm:pt modelId="{5542610D-EDEB-4AFD-ACD4-84458BAFB216}" type="parTrans" cxnId="{FFD306BD-44BB-4C53-9884-C3CB2514227E}">
      <dgm:prSet/>
      <dgm:spPr/>
      <dgm:t>
        <a:bodyPr/>
        <a:lstStyle/>
        <a:p>
          <a:endParaRPr lang="en-US"/>
        </a:p>
      </dgm:t>
    </dgm:pt>
    <dgm:pt modelId="{7A3545F3-03F2-4871-A66E-A7F03AC9A809}" type="sibTrans" cxnId="{FFD306BD-44BB-4C53-9884-C3CB2514227E}">
      <dgm:prSet/>
      <dgm:spPr/>
      <dgm:t>
        <a:bodyPr/>
        <a:lstStyle/>
        <a:p>
          <a:endParaRPr lang="en-US"/>
        </a:p>
      </dgm:t>
    </dgm:pt>
    <dgm:pt modelId="{D6E6010E-9BE2-4574-909F-E14D679172A9}" type="pres">
      <dgm:prSet presAssocID="{1AC36B3E-7B93-47DA-9059-FD0AE5B97A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1B84D6-27C1-42B6-965F-60BB2A43EA11}" type="pres">
      <dgm:prSet presAssocID="{393B63B6-28A6-493F-A1D9-03D3FFA3050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AFF5B-ED68-45FF-9014-14897B3C613C}" type="pres">
      <dgm:prSet presAssocID="{D0E3F6B2-8649-48D8-A1DC-434C69082235}" presName="spacer" presStyleCnt="0"/>
      <dgm:spPr/>
      <dgm:t>
        <a:bodyPr/>
        <a:lstStyle/>
        <a:p>
          <a:endParaRPr lang="en-US"/>
        </a:p>
      </dgm:t>
    </dgm:pt>
    <dgm:pt modelId="{2AD8DBD2-8947-44D4-B3A4-39E8E2C1826C}" type="pres">
      <dgm:prSet presAssocID="{7E8C428A-B4F5-47AE-9F15-2D2A983AD37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E29F-FD35-47EF-A7C1-F2168B020D74}" type="pres">
      <dgm:prSet presAssocID="{57BB1203-33DA-4D18-8CF4-5A00303F655E}" presName="spacer" presStyleCnt="0"/>
      <dgm:spPr/>
      <dgm:t>
        <a:bodyPr/>
        <a:lstStyle/>
        <a:p>
          <a:endParaRPr lang="en-US"/>
        </a:p>
      </dgm:t>
    </dgm:pt>
    <dgm:pt modelId="{5051344C-ACA6-4982-843D-5122CCDE7EF4}" type="pres">
      <dgm:prSet presAssocID="{B6B062E8-F017-4B7F-88AA-AE058F45EA4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14A3F-824C-4C34-8199-0518F3CD23B4}" type="pres">
      <dgm:prSet presAssocID="{9F917961-A307-4292-9E6D-E4DB378335E2}" presName="spacer" presStyleCnt="0"/>
      <dgm:spPr/>
      <dgm:t>
        <a:bodyPr/>
        <a:lstStyle/>
        <a:p>
          <a:endParaRPr lang="en-US"/>
        </a:p>
      </dgm:t>
    </dgm:pt>
    <dgm:pt modelId="{6661595D-A392-4A6A-9376-2F655A3F1F9E}" type="pres">
      <dgm:prSet presAssocID="{C98A47D6-F1FD-4370-A160-0DBAF81FB92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9D591B-351A-449E-AC09-7CDBF65A56FD}" type="presOf" srcId="{1AC36B3E-7B93-47DA-9059-FD0AE5B97A85}" destId="{D6E6010E-9BE2-4574-909F-E14D679172A9}" srcOrd="0" destOrd="0" presId="urn:microsoft.com/office/officeart/2005/8/layout/vList2"/>
    <dgm:cxn modelId="{CDF57050-77F5-462B-B311-AC16674F2430}" type="presOf" srcId="{B6B062E8-F017-4B7F-88AA-AE058F45EA43}" destId="{5051344C-ACA6-4982-843D-5122CCDE7EF4}" srcOrd="0" destOrd="0" presId="urn:microsoft.com/office/officeart/2005/8/layout/vList2"/>
    <dgm:cxn modelId="{FFD306BD-44BB-4C53-9884-C3CB2514227E}" srcId="{1AC36B3E-7B93-47DA-9059-FD0AE5B97A85}" destId="{C98A47D6-F1FD-4370-A160-0DBAF81FB92A}" srcOrd="3" destOrd="0" parTransId="{5542610D-EDEB-4AFD-ACD4-84458BAFB216}" sibTransId="{7A3545F3-03F2-4871-A66E-A7F03AC9A809}"/>
    <dgm:cxn modelId="{3279363A-5357-42F1-A5CF-0010C5428671}" type="presOf" srcId="{393B63B6-28A6-493F-A1D9-03D3FFA30509}" destId="{DE1B84D6-27C1-42B6-965F-60BB2A43EA11}" srcOrd="0" destOrd="0" presId="urn:microsoft.com/office/officeart/2005/8/layout/vList2"/>
    <dgm:cxn modelId="{A10A4F83-71EE-4A52-86EC-EFD9D2D2773E}" srcId="{1AC36B3E-7B93-47DA-9059-FD0AE5B97A85}" destId="{B6B062E8-F017-4B7F-88AA-AE058F45EA43}" srcOrd="2" destOrd="0" parTransId="{912B2AB4-7CD5-408C-977F-DCF25DAF9E77}" sibTransId="{9F917961-A307-4292-9E6D-E4DB378335E2}"/>
    <dgm:cxn modelId="{9C490E83-D5F1-458F-BD6F-4EF624DEDE46}" type="presOf" srcId="{C98A47D6-F1FD-4370-A160-0DBAF81FB92A}" destId="{6661595D-A392-4A6A-9376-2F655A3F1F9E}" srcOrd="0" destOrd="0" presId="urn:microsoft.com/office/officeart/2005/8/layout/vList2"/>
    <dgm:cxn modelId="{6E00FFC4-C32D-4601-AE12-399B1CE8AA03}" srcId="{1AC36B3E-7B93-47DA-9059-FD0AE5B97A85}" destId="{393B63B6-28A6-493F-A1D9-03D3FFA30509}" srcOrd="0" destOrd="0" parTransId="{BF173597-8AF9-4CC5-8971-9798B5876017}" sibTransId="{D0E3F6B2-8649-48D8-A1DC-434C69082235}"/>
    <dgm:cxn modelId="{822E2DD2-DC74-4658-9468-B6D8BD93B052}" type="presOf" srcId="{7E8C428A-B4F5-47AE-9F15-2D2A983AD379}" destId="{2AD8DBD2-8947-44D4-B3A4-39E8E2C1826C}" srcOrd="0" destOrd="0" presId="urn:microsoft.com/office/officeart/2005/8/layout/vList2"/>
    <dgm:cxn modelId="{226CB893-1DFF-430F-A3D3-62B419516553}" srcId="{1AC36B3E-7B93-47DA-9059-FD0AE5B97A85}" destId="{7E8C428A-B4F5-47AE-9F15-2D2A983AD379}" srcOrd="1" destOrd="0" parTransId="{0C99A727-0B9C-4F48-AB0D-ADE8B2AB3854}" sibTransId="{57BB1203-33DA-4D18-8CF4-5A00303F655E}"/>
    <dgm:cxn modelId="{B9698F60-FE6F-434B-AE1F-E1AA491AC965}" type="presParOf" srcId="{D6E6010E-9BE2-4574-909F-E14D679172A9}" destId="{DE1B84D6-27C1-42B6-965F-60BB2A43EA11}" srcOrd="0" destOrd="0" presId="urn:microsoft.com/office/officeart/2005/8/layout/vList2"/>
    <dgm:cxn modelId="{C6D09E10-1929-4763-A8B1-05E3F3025EAC}" type="presParOf" srcId="{D6E6010E-9BE2-4574-909F-E14D679172A9}" destId="{4BBAFF5B-ED68-45FF-9014-14897B3C613C}" srcOrd="1" destOrd="0" presId="urn:microsoft.com/office/officeart/2005/8/layout/vList2"/>
    <dgm:cxn modelId="{5DE1C535-01AA-4ACB-94E5-09BAB6C4D8E7}" type="presParOf" srcId="{D6E6010E-9BE2-4574-909F-E14D679172A9}" destId="{2AD8DBD2-8947-44D4-B3A4-39E8E2C1826C}" srcOrd="2" destOrd="0" presId="urn:microsoft.com/office/officeart/2005/8/layout/vList2"/>
    <dgm:cxn modelId="{BFCE9BB1-11B2-4046-A306-269A14380656}" type="presParOf" srcId="{D6E6010E-9BE2-4574-909F-E14D679172A9}" destId="{F276E29F-FD35-47EF-A7C1-F2168B020D74}" srcOrd="3" destOrd="0" presId="urn:microsoft.com/office/officeart/2005/8/layout/vList2"/>
    <dgm:cxn modelId="{BBBD02B0-474E-49DE-9A98-BFB6A6A9B659}" type="presParOf" srcId="{D6E6010E-9BE2-4574-909F-E14D679172A9}" destId="{5051344C-ACA6-4982-843D-5122CCDE7EF4}" srcOrd="4" destOrd="0" presId="urn:microsoft.com/office/officeart/2005/8/layout/vList2"/>
    <dgm:cxn modelId="{A2F93484-042A-4CE2-ADAD-54295232F38F}" type="presParOf" srcId="{D6E6010E-9BE2-4574-909F-E14D679172A9}" destId="{20D14A3F-824C-4C34-8199-0518F3CD23B4}" srcOrd="5" destOrd="0" presId="urn:microsoft.com/office/officeart/2005/8/layout/vList2"/>
    <dgm:cxn modelId="{F096BB7F-A919-4584-9758-241A03DE8F52}" type="presParOf" srcId="{D6E6010E-9BE2-4574-909F-E14D679172A9}" destId="{6661595D-A392-4A6A-9376-2F655A3F1F9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8BF8BC-80F3-4590-A8BC-355EA2C2ABEC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EC26344A-9376-4682-9E20-45EDFA0EA0C4}">
      <dgm:prSet phldrT="[Text]"/>
      <dgm:spPr/>
      <dgm:t>
        <a:bodyPr/>
        <a:lstStyle/>
        <a:p>
          <a:r>
            <a:rPr lang="en-US" dirty="0"/>
            <a:t>Possible to use both reinforced concrete and a steel frame, or steel and masonry, for different parts of the building</a:t>
          </a:r>
        </a:p>
      </dgm:t>
    </dgm:pt>
    <dgm:pt modelId="{CF7A7824-7CCB-4654-8749-4226BACC3789}" type="parTrans" cxnId="{51D25D80-0FFD-4977-89FD-30B458D5144B}">
      <dgm:prSet/>
      <dgm:spPr/>
      <dgm:t>
        <a:bodyPr/>
        <a:lstStyle/>
        <a:p>
          <a:endParaRPr lang="en-US"/>
        </a:p>
      </dgm:t>
    </dgm:pt>
    <dgm:pt modelId="{A6502064-378C-42D8-A535-AE243A547A88}" type="sibTrans" cxnId="{51D25D80-0FFD-4977-89FD-30B458D5144B}">
      <dgm:prSet/>
      <dgm:spPr/>
      <dgm:t>
        <a:bodyPr/>
        <a:lstStyle/>
        <a:p>
          <a:endParaRPr lang="en-US"/>
        </a:p>
      </dgm:t>
    </dgm:pt>
    <dgm:pt modelId="{14E15316-6769-42EF-A406-5DC204A49FA9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Structural design involves </a:t>
          </a:r>
          <a:r>
            <a:rPr lang="en-US" dirty="0" smtClean="0">
              <a:solidFill>
                <a:schemeClr val="tx2"/>
              </a:solidFill>
            </a:rPr>
            <a:t>blending the </a:t>
          </a:r>
          <a:r>
            <a:rPr lang="en-US" dirty="0">
              <a:solidFill>
                <a:schemeClr val="tx2"/>
              </a:solidFill>
            </a:rPr>
            <a:t>properties of one or more </a:t>
          </a:r>
          <a:r>
            <a:rPr lang="en-US" dirty="0" smtClean="0">
              <a:solidFill>
                <a:schemeClr val="tx2"/>
              </a:solidFill>
            </a:rPr>
            <a:t>construction </a:t>
          </a:r>
          <a:r>
            <a:rPr lang="en-US" dirty="0">
              <a:solidFill>
                <a:schemeClr val="tx2"/>
              </a:solidFill>
            </a:rPr>
            <a:t>materials into a unit that will withstand the forces applied to it in a reliable, economical, functional, and attractive manner</a:t>
          </a:r>
        </a:p>
      </dgm:t>
    </dgm:pt>
    <dgm:pt modelId="{01629BCC-17B1-4698-A7E0-73A5AAAD72DC}" type="parTrans" cxnId="{39F66175-D849-4F1B-B0B5-ADB6EA03EB2D}">
      <dgm:prSet/>
      <dgm:spPr/>
      <dgm:t>
        <a:bodyPr/>
        <a:lstStyle/>
        <a:p>
          <a:endParaRPr lang="en-US"/>
        </a:p>
      </dgm:t>
    </dgm:pt>
    <dgm:pt modelId="{7F6FC413-050A-4ABF-9AA1-E9B5703E5ABE}" type="sibTrans" cxnId="{39F66175-D849-4F1B-B0B5-ADB6EA03EB2D}">
      <dgm:prSet/>
      <dgm:spPr/>
      <dgm:t>
        <a:bodyPr/>
        <a:lstStyle/>
        <a:p>
          <a:endParaRPr lang="en-US"/>
        </a:p>
      </dgm:t>
    </dgm:pt>
    <dgm:pt modelId="{6C291B15-4F5B-4C6E-A88D-F8534E64277C}" type="pres">
      <dgm:prSet presAssocID="{C18BF8BC-80F3-4590-A8BC-355EA2C2AB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B78DAB-659B-46A8-B1C2-41FB114220F9}" type="pres">
      <dgm:prSet presAssocID="{EC26344A-9376-4682-9E20-45EDFA0EA0C4}" presName="parentText" presStyleLbl="node1" presStyleIdx="0" presStyleCnt="2" custScaleY="430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F0845-C691-4F3B-BCB2-9D6B3673AD94}" type="pres">
      <dgm:prSet presAssocID="{A6502064-378C-42D8-A535-AE243A547A88}" presName="spacer" presStyleCnt="0"/>
      <dgm:spPr/>
      <dgm:t>
        <a:bodyPr/>
        <a:lstStyle/>
        <a:p>
          <a:endParaRPr lang="en-US"/>
        </a:p>
      </dgm:t>
    </dgm:pt>
    <dgm:pt modelId="{69BD2BAA-9039-4537-8636-B8A5B53594A1}" type="pres">
      <dgm:prSet presAssocID="{14E15316-6769-42EF-A406-5DC204A49FA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EA3A42-594F-4928-AE6D-2BB23502E87C}" type="presOf" srcId="{14E15316-6769-42EF-A406-5DC204A49FA9}" destId="{69BD2BAA-9039-4537-8636-B8A5B53594A1}" srcOrd="0" destOrd="0" presId="urn:microsoft.com/office/officeart/2005/8/layout/vList2"/>
    <dgm:cxn modelId="{51D25D80-0FFD-4977-89FD-30B458D5144B}" srcId="{C18BF8BC-80F3-4590-A8BC-355EA2C2ABEC}" destId="{EC26344A-9376-4682-9E20-45EDFA0EA0C4}" srcOrd="0" destOrd="0" parTransId="{CF7A7824-7CCB-4654-8749-4226BACC3789}" sibTransId="{A6502064-378C-42D8-A535-AE243A547A88}"/>
    <dgm:cxn modelId="{F9E62C85-8BEF-4EC9-B6EF-E4BEAD110CB1}" type="presOf" srcId="{C18BF8BC-80F3-4590-A8BC-355EA2C2ABEC}" destId="{6C291B15-4F5B-4C6E-A88D-F8534E64277C}" srcOrd="0" destOrd="0" presId="urn:microsoft.com/office/officeart/2005/8/layout/vList2"/>
    <dgm:cxn modelId="{1F55DE99-B407-468E-B643-9BE2A89D3ABF}" type="presOf" srcId="{EC26344A-9376-4682-9E20-45EDFA0EA0C4}" destId="{0CB78DAB-659B-46A8-B1C2-41FB114220F9}" srcOrd="0" destOrd="0" presId="urn:microsoft.com/office/officeart/2005/8/layout/vList2"/>
    <dgm:cxn modelId="{39F66175-D849-4F1B-B0B5-ADB6EA03EB2D}" srcId="{C18BF8BC-80F3-4590-A8BC-355EA2C2ABEC}" destId="{14E15316-6769-42EF-A406-5DC204A49FA9}" srcOrd="1" destOrd="0" parTransId="{01629BCC-17B1-4698-A7E0-73A5AAAD72DC}" sibTransId="{7F6FC413-050A-4ABF-9AA1-E9B5703E5ABE}"/>
    <dgm:cxn modelId="{4B1544C4-5BC9-4E17-8645-0897C1165AA4}" type="presParOf" srcId="{6C291B15-4F5B-4C6E-A88D-F8534E64277C}" destId="{0CB78DAB-659B-46A8-B1C2-41FB114220F9}" srcOrd="0" destOrd="0" presId="urn:microsoft.com/office/officeart/2005/8/layout/vList2"/>
    <dgm:cxn modelId="{1A149DB9-5D6B-413D-B5F8-DD60898CE65A}" type="presParOf" srcId="{6C291B15-4F5B-4C6E-A88D-F8534E64277C}" destId="{CBBF0845-C691-4F3B-BCB2-9D6B3673AD94}" srcOrd="1" destOrd="0" presId="urn:microsoft.com/office/officeart/2005/8/layout/vList2"/>
    <dgm:cxn modelId="{6804C57D-3E63-4FF8-94B5-E822F3BE36B2}" type="presParOf" srcId="{6C291B15-4F5B-4C6E-A88D-F8534E64277C}" destId="{69BD2BAA-9039-4537-8636-B8A5B53594A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C4C490F0-DB96-4B55-8536-BAE4DFB16BC6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352AE9B-92DD-495F-A4EF-BEAF1698925B}">
      <dgm:prSet phldrT="[Text]" custT="1"/>
      <dgm:spPr/>
      <dgm:t>
        <a:bodyPr/>
        <a:lstStyle/>
        <a:p>
          <a:r>
            <a:rPr lang="en-US" sz="2000" dirty="0"/>
            <a:t>Depends on the type of masonry units used and the thickness of the wall</a:t>
          </a:r>
        </a:p>
      </dgm:t>
    </dgm:pt>
    <dgm:pt modelId="{10BC96B9-94C1-4C2E-98AC-C5C07F7D2D56}" type="parTrans" cxnId="{6ECAD336-F570-4520-ACED-2C7FCD202993}">
      <dgm:prSet/>
      <dgm:spPr/>
      <dgm:t>
        <a:bodyPr/>
        <a:lstStyle/>
        <a:p>
          <a:endParaRPr lang="en-US"/>
        </a:p>
      </dgm:t>
    </dgm:pt>
    <dgm:pt modelId="{70386C34-7CC6-4291-85FC-302333BE5E9A}" type="sibTrans" cxnId="{6ECAD336-F570-4520-ACED-2C7FCD202993}">
      <dgm:prSet/>
      <dgm:spPr/>
      <dgm:t>
        <a:bodyPr/>
        <a:lstStyle/>
        <a:p>
          <a:endParaRPr lang="en-US"/>
        </a:p>
      </dgm:t>
    </dgm:pt>
    <dgm:pt modelId="{0C0BAD07-F639-4F15-9B9E-2D98ACC62B48}">
      <dgm:prSet phldrT="[Text]" custT="1"/>
      <dgm:spPr/>
      <dgm:t>
        <a:bodyPr/>
        <a:lstStyle/>
        <a:p>
          <a:r>
            <a:rPr lang="en-US" sz="2000" dirty="0"/>
            <a:t>As the thickness of a masonry wall increases, generally the fire resistance increases</a:t>
          </a:r>
        </a:p>
      </dgm:t>
    </dgm:pt>
    <dgm:pt modelId="{AD4AF656-608E-4BAE-BB8F-A0A74BE5D900}" type="parTrans" cxnId="{C127FF37-E3C2-4EB8-B7FB-6C41577146D8}">
      <dgm:prSet/>
      <dgm:spPr/>
      <dgm:t>
        <a:bodyPr/>
        <a:lstStyle/>
        <a:p>
          <a:endParaRPr lang="en-US"/>
        </a:p>
      </dgm:t>
    </dgm:pt>
    <dgm:pt modelId="{6A4981BF-3FC9-4B9E-BE08-FDB6C85DC9CA}" type="sibTrans" cxnId="{C127FF37-E3C2-4EB8-B7FB-6C41577146D8}">
      <dgm:prSet/>
      <dgm:spPr/>
      <dgm:t>
        <a:bodyPr/>
        <a:lstStyle/>
        <a:p>
          <a:endParaRPr lang="en-US"/>
        </a:p>
      </dgm:t>
    </dgm:pt>
    <dgm:pt modelId="{CCCF51F4-BD6D-49C6-9516-5C10F425F417}">
      <dgm:prSet phldrT="[Text]" custT="1"/>
      <dgm:spPr/>
      <dgm:t>
        <a:bodyPr/>
        <a:lstStyle/>
        <a:p>
          <a:r>
            <a:rPr lang="en-US" sz="2000" dirty="0"/>
            <a:t>Building codes usually permit less clearance (separation) between buildings with masonry or other fire-resistive exterior walls</a:t>
          </a:r>
        </a:p>
      </dgm:t>
    </dgm:pt>
    <dgm:pt modelId="{6DBFD10D-0734-4950-A44D-B016A960A062}" type="parTrans" cxnId="{8B52A20F-88C5-4DEE-AB88-0BBD0B564382}">
      <dgm:prSet/>
      <dgm:spPr/>
      <dgm:t>
        <a:bodyPr/>
        <a:lstStyle/>
        <a:p>
          <a:endParaRPr lang="en-US"/>
        </a:p>
      </dgm:t>
    </dgm:pt>
    <dgm:pt modelId="{1C8387AE-79E9-4714-AE21-E513A9EBF707}" type="sibTrans" cxnId="{8B52A20F-88C5-4DEE-AB88-0BBD0B564382}">
      <dgm:prSet/>
      <dgm:spPr/>
      <dgm:t>
        <a:bodyPr/>
        <a:lstStyle/>
        <a:p>
          <a:endParaRPr lang="en-US"/>
        </a:p>
      </dgm:t>
    </dgm:pt>
    <dgm:pt modelId="{1DC5953A-28BA-4C79-BE14-65E6AA93F431}">
      <dgm:prSet phldrT="[Text]" custT="1"/>
      <dgm:spPr/>
      <dgm:t>
        <a:bodyPr/>
        <a:lstStyle/>
        <a:p>
          <a:r>
            <a:rPr lang="en-US" sz="2000" dirty="0" smtClean="0"/>
            <a:t>Less </a:t>
          </a:r>
          <a:r>
            <a:rPr lang="en-US" sz="2000" dirty="0"/>
            <a:t>likely to communicate fire from structure to structure</a:t>
          </a:r>
        </a:p>
      </dgm:t>
    </dgm:pt>
    <dgm:pt modelId="{09956E8A-9A9B-4A13-A8B3-83DEA6074E3B}" type="parTrans" cxnId="{60A70964-61D1-48FF-A029-727453A8776F}">
      <dgm:prSet/>
      <dgm:spPr/>
      <dgm:t>
        <a:bodyPr/>
        <a:lstStyle/>
        <a:p>
          <a:endParaRPr lang="en-US"/>
        </a:p>
      </dgm:t>
    </dgm:pt>
    <dgm:pt modelId="{C8527AD6-AF42-4525-8C51-5BE509E68760}" type="sibTrans" cxnId="{60A70964-61D1-48FF-A029-727453A8776F}">
      <dgm:prSet/>
      <dgm:spPr/>
      <dgm:t>
        <a:bodyPr/>
        <a:lstStyle/>
        <a:p>
          <a:endParaRPr lang="en-US"/>
        </a:p>
      </dgm:t>
    </dgm:pt>
    <dgm:pt modelId="{870D28F3-4D7E-4732-A0EB-A29906E8038B}" type="pres">
      <dgm:prSet presAssocID="{C4C490F0-DB96-4B55-8536-BAE4DFB16B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8BAECB0-29AC-466F-BC8A-204CE895D843}" type="pres">
      <dgm:prSet presAssocID="{C4C490F0-DB96-4B55-8536-BAE4DFB16BC6}" presName="Name1" presStyleCnt="0"/>
      <dgm:spPr/>
    </dgm:pt>
    <dgm:pt modelId="{C61D4017-0C6E-429B-BD36-B9364EDFC632}" type="pres">
      <dgm:prSet presAssocID="{C4C490F0-DB96-4B55-8536-BAE4DFB16BC6}" presName="cycle" presStyleCnt="0"/>
      <dgm:spPr/>
    </dgm:pt>
    <dgm:pt modelId="{189D6D5B-3175-4884-81BF-964D93802B33}" type="pres">
      <dgm:prSet presAssocID="{C4C490F0-DB96-4B55-8536-BAE4DFB16BC6}" presName="srcNode" presStyleLbl="node1" presStyleIdx="0" presStyleCnt="4"/>
      <dgm:spPr/>
    </dgm:pt>
    <dgm:pt modelId="{8B6B1657-FCD8-4123-AAB0-6AE9D82A79A3}" type="pres">
      <dgm:prSet presAssocID="{C4C490F0-DB96-4B55-8536-BAE4DFB16BC6}" presName="conn" presStyleLbl="parChTrans1D2" presStyleIdx="0" presStyleCnt="1"/>
      <dgm:spPr/>
      <dgm:t>
        <a:bodyPr/>
        <a:lstStyle/>
        <a:p>
          <a:endParaRPr lang="en-US"/>
        </a:p>
      </dgm:t>
    </dgm:pt>
    <dgm:pt modelId="{B565E5BE-DF24-4AF0-8979-985FEF26D565}" type="pres">
      <dgm:prSet presAssocID="{C4C490F0-DB96-4B55-8536-BAE4DFB16BC6}" presName="extraNode" presStyleLbl="node1" presStyleIdx="0" presStyleCnt="4"/>
      <dgm:spPr/>
    </dgm:pt>
    <dgm:pt modelId="{0F1DE632-0D76-4254-9A5D-3DEE044677D8}" type="pres">
      <dgm:prSet presAssocID="{C4C490F0-DB96-4B55-8536-BAE4DFB16BC6}" presName="dstNode" presStyleLbl="node1" presStyleIdx="0" presStyleCnt="4"/>
      <dgm:spPr/>
    </dgm:pt>
    <dgm:pt modelId="{1455808C-4A19-4F74-AFCF-A7B4006E7695}" type="pres">
      <dgm:prSet presAssocID="{4352AE9B-92DD-495F-A4EF-BEAF1698925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E6377-852F-47D1-898A-C5A2D1388E88}" type="pres">
      <dgm:prSet presAssocID="{4352AE9B-92DD-495F-A4EF-BEAF1698925B}" presName="accent_1" presStyleCnt="0"/>
      <dgm:spPr/>
    </dgm:pt>
    <dgm:pt modelId="{71BF6F64-C654-466B-B8CE-DFB328A4AC35}" type="pres">
      <dgm:prSet presAssocID="{4352AE9B-92DD-495F-A4EF-BEAF1698925B}" presName="accentRepeatNode" presStyleLbl="solidFgAcc1" presStyleIdx="0" presStyleCnt="4"/>
      <dgm:spPr/>
    </dgm:pt>
    <dgm:pt modelId="{3C230629-2EC7-44EF-B149-8107BD69595E}" type="pres">
      <dgm:prSet presAssocID="{0C0BAD07-F639-4F15-9B9E-2D98ACC62B4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BAE09-1BFE-44DC-8C16-BD1EA58AD37C}" type="pres">
      <dgm:prSet presAssocID="{0C0BAD07-F639-4F15-9B9E-2D98ACC62B48}" presName="accent_2" presStyleCnt="0"/>
      <dgm:spPr/>
    </dgm:pt>
    <dgm:pt modelId="{0D4885FA-51B2-4719-8889-AB50556408CF}" type="pres">
      <dgm:prSet presAssocID="{0C0BAD07-F639-4F15-9B9E-2D98ACC62B48}" presName="accentRepeatNode" presStyleLbl="solidFgAcc1" presStyleIdx="1" presStyleCnt="4"/>
      <dgm:spPr/>
    </dgm:pt>
    <dgm:pt modelId="{7EBBF5DE-44CB-481D-8B7D-042CA6B85527}" type="pres">
      <dgm:prSet presAssocID="{CCCF51F4-BD6D-49C6-9516-5C10F425F417}" presName="text_3" presStyleLbl="node1" presStyleIdx="2" presStyleCnt="4" custScaleY="128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B46EAE-0F3A-4708-A0D7-291ABDEFDDC5}" type="pres">
      <dgm:prSet presAssocID="{CCCF51F4-BD6D-49C6-9516-5C10F425F417}" presName="accent_3" presStyleCnt="0"/>
      <dgm:spPr/>
    </dgm:pt>
    <dgm:pt modelId="{24D03AFA-F312-461A-A627-FFA96012F28C}" type="pres">
      <dgm:prSet presAssocID="{CCCF51F4-BD6D-49C6-9516-5C10F425F417}" presName="accentRepeatNode" presStyleLbl="solidFgAcc1" presStyleIdx="2" presStyleCnt="4"/>
      <dgm:spPr/>
    </dgm:pt>
    <dgm:pt modelId="{DE4591D8-B3AA-4BFF-9860-1CA55659252D}" type="pres">
      <dgm:prSet presAssocID="{1DC5953A-28BA-4C79-BE14-65E6AA93F43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290389-1EA5-41B2-BEF8-0E9F5B53F4CD}" type="pres">
      <dgm:prSet presAssocID="{1DC5953A-28BA-4C79-BE14-65E6AA93F431}" presName="accent_4" presStyleCnt="0"/>
      <dgm:spPr/>
    </dgm:pt>
    <dgm:pt modelId="{BA24E8F8-BE7D-4141-934D-4F62CCC46DC4}" type="pres">
      <dgm:prSet presAssocID="{1DC5953A-28BA-4C79-BE14-65E6AA93F431}" presName="accentRepeatNode" presStyleLbl="solidFgAcc1" presStyleIdx="3" presStyleCnt="4"/>
      <dgm:spPr/>
    </dgm:pt>
  </dgm:ptLst>
  <dgm:cxnLst>
    <dgm:cxn modelId="{59C5C5E8-17A9-4618-8DBE-7A23B78444D7}" type="presOf" srcId="{4352AE9B-92DD-495F-A4EF-BEAF1698925B}" destId="{1455808C-4A19-4F74-AFCF-A7B4006E7695}" srcOrd="0" destOrd="0" presId="urn:microsoft.com/office/officeart/2008/layout/VerticalCurvedList"/>
    <dgm:cxn modelId="{C127FF37-E3C2-4EB8-B7FB-6C41577146D8}" srcId="{C4C490F0-DB96-4B55-8536-BAE4DFB16BC6}" destId="{0C0BAD07-F639-4F15-9B9E-2D98ACC62B48}" srcOrd="1" destOrd="0" parTransId="{AD4AF656-608E-4BAE-BB8F-A0A74BE5D900}" sibTransId="{6A4981BF-3FC9-4B9E-BE08-FDB6C85DC9CA}"/>
    <dgm:cxn modelId="{8CE9B1AC-DBC8-42B0-B3B0-EDF3AA42096D}" type="presOf" srcId="{0C0BAD07-F639-4F15-9B9E-2D98ACC62B48}" destId="{3C230629-2EC7-44EF-B149-8107BD69595E}" srcOrd="0" destOrd="0" presId="urn:microsoft.com/office/officeart/2008/layout/VerticalCurvedList"/>
    <dgm:cxn modelId="{BF49B0BF-3D4C-49C7-AD52-51B379336439}" type="presOf" srcId="{C4C490F0-DB96-4B55-8536-BAE4DFB16BC6}" destId="{870D28F3-4D7E-4732-A0EB-A29906E8038B}" srcOrd="0" destOrd="0" presId="urn:microsoft.com/office/officeart/2008/layout/VerticalCurvedList"/>
    <dgm:cxn modelId="{60A70964-61D1-48FF-A029-727453A8776F}" srcId="{C4C490F0-DB96-4B55-8536-BAE4DFB16BC6}" destId="{1DC5953A-28BA-4C79-BE14-65E6AA93F431}" srcOrd="3" destOrd="0" parTransId="{09956E8A-9A9B-4A13-A8B3-83DEA6074E3B}" sibTransId="{C8527AD6-AF42-4525-8C51-5BE509E68760}"/>
    <dgm:cxn modelId="{8B52A20F-88C5-4DEE-AB88-0BBD0B564382}" srcId="{C4C490F0-DB96-4B55-8536-BAE4DFB16BC6}" destId="{CCCF51F4-BD6D-49C6-9516-5C10F425F417}" srcOrd="2" destOrd="0" parTransId="{6DBFD10D-0734-4950-A44D-B016A960A062}" sibTransId="{1C8387AE-79E9-4714-AE21-E513A9EBF707}"/>
    <dgm:cxn modelId="{C7ABD140-D06A-4733-ACA0-4315E4D5DA73}" type="presOf" srcId="{70386C34-7CC6-4291-85FC-302333BE5E9A}" destId="{8B6B1657-FCD8-4123-AAB0-6AE9D82A79A3}" srcOrd="0" destOrd="0" presId="urn:microsoft.com/office/officeart/2008/layout/VerticalCurvedList"/>
    <dgm:cxn modelId="{6ECAD336-F570-4520-ACED-2C7FCD202993}" srcId="{C4C490F0-DB96-4B55-8536-BAE4DFB16BC6}" destId="{4352AE9B-92DD-495F-A4EF-BEAF1698925B}" srcOrd="0" destOrd="0" parTransId="{10BC96B9-94C1-4C2E-98AC-C5C07F7D2D56}" sibTransId="{70386C34-7CC6-4291-85FC-302333BE5E9A}"/>
    <dgm:cxn modelId="{E1EBD2C4-E223-42D8-80BB-5F55BDE8B320}" type="presOf" srcId="{1DC5953A-28BA-4C79-BE14-65E6AA93F431}" destId="{DE4591D8-B3AA-4BFF-9860-1CA55659252D}" srcOrd="0" destOrd="0" presId="urn:microsoft.com/office/officeart/2008/layout/VerticalCurvedList"/>
    <dgm:cxn modelId="{52F8D830-350A-411F-9245-5D9EDC4B9662}" type="presOf" srcId="{CCCF51F4-BD6D-49C6-9516-5C10F425F417}" destId="{7EBBF5DE-44CB-481D-8B7D-042CA6B85527}" srcOrd="0" destOrd="0" presId="urn:microsoft.com/office/officeart/2008/layout/VerticalCurvedList"/>
    <dgm:cxn modelId="{89B2F136-463F-418C-87ED-19E30D35697B}" type="presParOf" srcId="{870D28F3-4D7E-4732-A0EB-A29906E8038B}" destId="{78BAECB0-29AC-466F-BC8A-204CE895D843}" srcOrd="0" destOrd="0" presId="urn:microsoft.com/office/officeart/2008/layout/VerticalCurvedList"/>
    <dgm:cxn modelId="{E6CF2F39-2A33-4DF8-8074-CDB45E46E59E}" type="presParOf" srcId="{78BAECB0-29AC-466F-BC8A-204CE895D843}" destId="{C61D4017-0C6E-429B-BD36-B9364EDFC632}" srcOrd="0" destOrd="0" presId="urn:microsoft.com/office/officeart/2008/layout/VerticalCurvedList"/>
    <dgm:cxn modelId="{1E55822F-559E-4D75-9D80-6825B415F135}" type="presParOf" srcId="{C61D4017-0C6E-429B-BD36-B9364EDFC632}" destId="{189D6D5B-3175-4884-81BF-964D93802B33}" srcOrd="0" destOrd="0" presId="urn:microsoft.com/office/officeart/2008/layout/VerticalCurvedList"/>
    <dgm:cxn modelId="{7753A31E-B5F2-4D12-8806-800ECD7E882B}" type="presParOf" srcId="{C61D4017-0C6E-429B-BD36-B9364EDFC632}" destId="{8B6B1657-FCD8-4123-AAB0-6AE9D82A79A3}" srcOrd="1" destOrd="0" presId="urn:microsoft.com/office/officeart/2008/layout/VerticalCurvedList"/>
    <dgm:cxn modelId="{FE71C75E-B280-4623-8DB1-D0F3C8FBE178}" type="presParOf" srcId="{C61D4017-0C6E-429B-BD36-B9364EDFC632}" destId="{B565E5BE-DF24-4AF0-8979-985FEF26D565}" srcOrd="2" destOrd="0" presId="urn:microsoft.com/office/officeart/2008/layout/VerticalCurvedList"/>
    <dgm:cxn modelId="{3B13C960-7792-4A8D-A1E3-A2AB8ABFDB55}" type="presParOf" srcId="{C61D4017-0C6E-429B-BD36-B9364EDFC632}" destId="{0F1DE632-0D76-4254-9A5D-3DEE044677D8}" srcOrd="3" destOrd="0" presId="urn:microsoft.com/office/officeart/2008/layout/VerticalCurvedList"/>
    <dgm:cxn modelId="{F74D5B0A-08C0-41B6-8BC5-69DDCB41F4C3}" type="presParOf" srcId="{78BAECB0-29AC-466F-BC8A-204CE895D843}" destId="{1455808C-4A19-4F74-AFCF-A7B4006E7695}" srcOrd="1" destOrd="0" presId="urn:microsoft.com/office/officeart/2008/layout/VerticalCurvedList"/>
    <dgm:cxn modelId="{7C4D0DC6-EA33-48C4-AD8F-D46775C6EF49}" type="presParOf" srcId="{78BAECB0-29AC-466F-BC8A-204CE895D843}" destId="{1D4E6377-852F-47D1-898A-C5A2D1388E88}" srcOrd="2" destOrd="0" presId="urn:microsoft.com/office/officeart/2008/layout/VerticalCurvedList"/>
    <dgm:cxn modelId="{055475B5-A059-44DD-B789-32B8A64049CB}" type="presParOf" srcId="{1D4E6377-852F-47D1-898A-C5A2D1388E88}" destId="{71BF6F64-C654-466B-B8CE-DFB328A4AC35}" srcOrd="0" destOrd="0" presId="urn:microsoft.com/office/officeart/2008/layout/VerticalCurvedList"/>
    <dgm:cxn modelId="{38210806-C465-4494-9F68-E6EF2431324E}" type="presParOf" srcId="{78BAECB0-29AC-466F-BC8A-204CE895D843}" destId="{3C230629-2EC7-44EF-B149-8107BD69595E}" srcOrd="3" destOrd="0" presId="urn:microsoft.com/office/officeart/2008/layout/VerticalCurvedList"/>
    <dgm:cxn modelId="{CD0D52CA-0AC8-4E0B-ACD7-A7D8C0EB526E}" type="presParOf" srcId="{78BAECB0-29AC-466F-BC8A-204CE895D843}" destId="{AE0BAE09-1BFE-44DC-8C16-BD1EA58AD37C}" srcOrd="4" destOrd="0" presId="urn:microsoft.com/office/officeart/2008/layout/VerticalCurvedList"/>
    <dgm:cxn modelId="{7D871F29-9B84-4976-8681-59851B6A4BA4}" type="presParOf" srcId="{AE0BAE09-1BFE-44DC-8C16-BD1EA58AD37C}" destId="{0D4885FA-51B2-4719-8889-AB50556408CF}" srcOrd="0" destOrd="0" presId="urn:microsoft.com/office/officeart/2008/layout/VerticalCurvedList"/>
    <dgm:cxn modelId="{14E37960-0B13-4B1B-A631-91EA2420FDA6}" type="presParOf" srcId="{78BAECB0-29AC-466F-BC8A-204CE895D843}" destId="{7EBBF5DE-44CB-481D-8B7D-042CA6B85527}" srcOrd="5" destOrd="0" presId="urn:microsoft.com/office/officeart/2008/layout/VerticalCurvedList"/>
    <dgm:cxn modelId="{0BD4D604-87A2-4206-B889-7DAFF19B75AC}" type="presParOf" srcId="{78BAECB0-29AC-466F-BC8A-204CE895D843}" destId="{01B46EAE-0F3A-4708-A0D7-291ABDEFDDC5}" srcOrd="6" destOrd="0" presId="urn:microsoft.com/office/officeart/2008/layout/VerticalCurvedList"/>
    <dgm:cxn modelId="{E295F8C2-11D3-467C-9E9D-FC454108FB5C}" type="presParOf" srcId="{01B46EAE-0F3A-4708-A0D7-291ABDEFDDC5}" destId="{24D03AFA-F312-461A-A627-FFA96012F28C}" srcOrd="0" destOrd="0" presId="urn:microsoft.com/office/officeart/2008/layout/VerticalCurvedList"/>
    <dgm:cxn modelId="{4E934C35-7791-4231-A997-721B03F3C5A2}" type="presParOf" srcId="{78BAECB0-29AC-466F-BC8A-204CE895D843}" destId="{DE4591D8-B3AA-4BFF-9860-1CA55659252D}" srcOrd="7" destOrd="0" presId="urn:microsoft.com/office/officeart/2008/layout/VerticalCurvedList"/>
    <dgm:cxn modelId="{0AA0EF5B-3148-4F8D-9FD8-AF3C968DEBD4}" type="presParOf" srcId="{78BAECB0-29AC-466F-BC8A-204CE895D843}" destId="{B5290389-1EA5-41B2-BEF8-0E9F5B53F4CD}" srcOrd="8" destOrd="0" presId="urn:microsoft.com/office/officeart/2008/layout/VerticalCurvedList"/>
    <dgm:cxn modelId="{74F9C26B-50FE-4970-93AD-EDD312C9277D}" type="presParOf" srcId="{B5290389-1EA5-41B2-BEF8-0E9F5B53F4CD}" destId="{BA24E8F8-BE7D-4141-934D-4F62CCC46D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20B4C36-CD54-41D1-8A68-189C9B670D2B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6D13C33-BC12-441B-99D6-06725390FC79}">
      <dgm:prSet phldrT="[Text]" custT="1"/>
      <dgm:spPr/>
      <dgm:t>
        <a:bodyPr/>
        <a:lstStyle/>
        <a:p>
          <a:r>
            <a:rPr lang="en-US" sz="1800" b="0" dirty="0"/>
            <a:t>Primary material used for structural support in the construction of large modern buildings</a:t>
          </a:r>
        </a:p>
      </dgm:t>
    </dgm:pt>
    <dgm:pt modelId="{F3995CC1-9A8F-4CC0-B7FA-43468D789E6D}" type="parTrans" cxnId="{39743980-824D-4C49-B8EF-0090EC5667D8}">
      <dgm:prSet/>
      <dgm:spPr/>
      <dgm:t>
        <a:bodyPr/>
        <a:lstStyle/>
        <a:p>
          <a:endParaRPr lang="en-US"/>
        </a:p>
      </dgm:t>
    </dgm:pt>
    <dgm:pt modelId="{91BA4266-FCFB-445C-B32D-42A04F4EBA07}" type="sibTrans" cxnId="{39743980-824D-4C49-B8EF-0090EC5667D8}">
      <dgm:prSet/>
      <dgm:spPr/>
      <dgm:t>
        <a:bodyPr/>
        <a:lstStyle/>
        <a:p>
          <a:endParaRPr lang="en-US"/>
        </a:p>
      </dgm:t>
    </dgm:pt>
    <dgm:pt modelId="{945A03D3-FB34-464D-A019-0AAF452899D3}">
      <dgm:prSet phldrT="[Text]" custT="1"/>
      <dgm:spPr/>
      <dgm:t>
        <a:bodyPr/>
        <a:lstStyle/>
        <a:p>
          <a:r>
            <a:rPr lang="en-US" sz="1800" b="0" dirty="0"/>
            <a:t>Can be used to construct a frame of columns, beams, and girders</a:t>
          </a:r>
        </a:p>
      </dgm:t>
    </dgm:pt>
    <dgm:pt modelId="{D40225BA-2EF9-4AB2-8007-8EC3CC3548DF}" type="parTrans" cxnId="{AB7D9DEE-656E-4F9C-9F2A-58A1E4083361}">
      <dgm:prSet/>
      <dgm:spPr/>
      <dgm:t>
        <a:bodyPr/>
        <a:lstStyle/>
        <a:p>
          <a:endParaRPr lang="en-US"/>
        </a:p>
      </dgm:t>
    </dgm:pt>
    <dgm:pt modelId="{7AF2956A-8382-4EB2-9BFF-574A385FE67F}" type="sibTrans" cxnId="{AB7D9DEE-656E-4F9C-9F2A-58A1E4083361}">
      <dgm:prSet/>
      <dgm:spPr/>
      <dgm:t>
        <a:bodyPr/>
        <a:lstStyle/>
        <a:p>
          <a:endParaRPr lang="en-US"/>
        </a:p>
      </dgm:t>
    </dgm:pt>
    <dgm:pt modelId="{FC3E18E0-59CE-44F7-9166-A9A0D24B4C0D}">
      <dgm:prSet phldrT="[Text]" custT="1"/>
      <dgm:spPr/>
      <dgm:t>
        <a:bodyPr/>
        <a:lstStyle/>
        <a:p>
          <a:r>
            <a:rPr lang="en-US" sz="1800" b="0" dirty="0"/>
            <a:t>Can be used in heavy or lightweight trusses to support roofs and floors</a:t>
          </a:r>
        </a:p>
      </dgm:t>
    </dgm:pt>
    <dgm:pt modelId="{07A69D64-0010-46B7-A269-31491D96F9FB}" type="parTrans" cxnId="{E6086B21-C716-4454-81FA-412F87901F17}">
      <dgm:prSet/>
      <dgm:spPr/>
      <dgm:t>
        <a:bodyPr/>
        <a:lstStyle/>
        <a:p>
          <a:endParaRPr lang="en-US"/>
        </a:p>
      </dgm:t>
    </dgm:pt>
    <dgm:pt modelId="{84D68608-436B-456C-B85B-6A9877CD33FD}" type="sibTrans" cxnId="{E6086B21-C716-4454-81FA-412F87901F17}">
      <dgm:prSet/>
      <dgm:spPr/>
      <dgm:t>
        <a:bodyPr/>
        <a:lstStyle/>
        <a:p>
          <a:endParaRPr lang="en-US"/>
        </a:p>
      </dgm:t>
    </dgm:pt>
    <dgm:pt modelId="{3A281244-A9CE-4671-B5F7-7233820389F2}">
      <dgm:prSet phldrT="[Text]" custT="1"/>
      <dgm:spPr/>
      <dgm:t>
        <a:bodyPr/>
        <a:lstStyle/>
        <a:p>
          <a:r>
            <a:rPr lang="en-US" sz="1800" b="0" dirty="0"/>
            <a:t>Rigid frames and arches can be constructed from steel</a:t>
          </a:r>
        </a:p>
      </dgm:t>
    </dgm:pt>
    <dgm:pt modelId="{3AF6734C-0FD9-4D24-B768-89E9E2DCB648}" type="parTrans" cxnId="{3AB0988F-F1CE-4C39-A5CC-8EE5FA797770}">
      <dgm:prSet/>
      <dgm:spPr/>
      <dgm:t>
        <a:bodyPr/>
        <a:lstStyle/>
        <a:p>
          <a:endParaRPr lang="en-US"/>
        </a:p>
      </dgm:t>
    </dgm:pt>
    <dgm:pt modelId="{E11B4ADC-671E-4144-95F6-2ADE468C6D03}" type="sibTrans" cxnId="{3AB0988F-F1CE-4C39-A5CC-8EE5FA797770}">
      <dgm:prSet/>
      <dgm:spPr/>
      <dgm:t>
        <a:bodyPr/>
        <a:lstStyle/>
        <a:p>
          <a:endParaRPr lang="en-US"/>
        </a:p>
      </dgm:t>
    </dgm:pt>
    <dgm:pt modelId="{0EEF38D0-0861-496F-B186-6D9242F303D2}">
      <dgm:prSet phldrT="[Text]" custT="1"/>
      <dgm:spPr/>
      <dgm:t>
        <a:bodyPr/>
        <a:lstStyle/>
        <a:p>
          <a:r>
            <a:rPr lang="en-US" sz="1800" b="0" dirty="0"/>
            <a:t>Steel cables or rods can be used to support roofs</a:t>
          </a:r>
        </a:p>
      </dgm:t>
    </dgm:pt>
    <dgm:pt modelId="{31E2C3C6-4E74-452D-87A8-1097EEACE17C}" type="parTrans" cxnId="{93C143F5-BD88-44E8-AF1F-40AF41404157}">
      <dgm:prSet/>
      <dgm:spPr/>
      <dgm:t>
        <a:bodyPr/>
        <a:lstStyle/>
        <a:p>
          <a:endParaRPr lang="en-US"/>
        </a:p>
      </dgm:t>
    </dgm:pt>
    <dgm:pt modelId="{BC0968B6-5819-46E1-AE60-01D538A2F8E8}" type="sibTrans" cxnId="{93C143F5-BD88-44E8-AF1F-40AF41404157}">
      <dgm:prSet/>
      <dgm:spPr/>
      <dgm:t>
        <a:bodyPr/>
        <a:lstStyle/>
        <a:p>
          <a:endParaRPr lang="en-US"/>
        </a:p>
      </dgm:t>
    </dgm:pt>
    <dgm:pt modelId="{8F8B2280-AA59-455D-9CF7-F8AFA268934E}">
      <dgm:prSet custT="1"/>
      <dgm:spPr/>
      <dgm:t>
        <a:bodyPr/>
        <a:lstStyle/>
        <a:p>
          <a:r>
            <a:rPr lang="en-US" sz="1800" b="0" dirty="0"/>
            <a:t>Cold-rolled steel studs are being used to construct exterior walls</a:t>
          </a:r>
        </a:p>
      </dgm:t>
    </dgm:pt>
    <dgm:pt modelId="{FF5B3732-A115-48F9-977D-3BED65B86574}" type="parTrans" cxnId="{6373DE83-5FA7-4C0F-AE47-8489CD0413C7}">
      <dgm:prSet/>
      <dgm:spPr/>
      <dgm:t>
        <a:bodyPr/>
        <a:lstStyle/>
        <a:p>
          <a:endParaRPr lang="en-US"/>
        </a:p>
      </dgm:t>
    </dgm:pt>
    <dgm:pt modelId="{9FE3D199-3671-4C3C-8B73-19C1242EAE28}" type="sibTrans" cxnId="{6373DE83-5FA7-4C0F-AE47-8489CD0413C7}">
      <dgm:prSet/>
      <dgm:spPr/>
      <dgm:t>
        <a:bodyPr/>
        <a:lstStyle/>
        <a:p>
          <a:endParaRPr lang="en-US"/>
        </a:p>
      </dgm:t>
    </dgm:pt>
    <dgm:pt modelId="{71A10889-CB52-4F6B-BC25-C094DC08A83C}" type="pres">
      <dgm:prSet presAssocID="{520B4C36-CD54-41D1-8A68-189C9B670D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1471AE-0AB0-44DA-8454-7673D35BFA73}" type="pres">
      <dgm:prSet presAssocID="{76D13C33-BC12-441B-99D6-06725390FC79}" presName="parentText" presStyleLbl="node1" presStyleIdx="0" presStyleCnt="6" custScaleY="1450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D39F1-13E8-4F8F-90E6-ED8FD7A31348}" type="pres">
      <dgm:prSet presAssocID="{91BA4266-FCFB-445C-B32D-42A04F4EBA07}" presName="spacer" presStyleCnt="0"/>
      <dgm:spPr/>
      <dgm:t>
        <a:bodyPr/>
        <a:lstStyle/>
        <a:p>
          <a:endParaRPr lang="en-US"/>
        </a:p>
      </dgm:t>
    </dgm:pt>
    <dgm:pt modelId="{6A3284F8-2786-47AB-B7F5-CE396A6D7409}" type="pres">
      <dgm:prSet presAssocID="{945A03D3-FB34-464D-A019-0AAF452899D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B85D5A-4A5F-4B94-9AFB-1866B7DA8B2E}" type="pres">
      <dgm:prSet presAssocID="{7AF2956A-8382-4EB2-9BFF-574A385FE67F}" presName="spacer" presStyleCnt="0"/>
      <dgm:spPr/>
      <dgm:t>
        <a:bodyPr/>
        <a:lstStyle/>
        <a:p>
          <a:endParaRPr lang="en-US"/>
        </a:p>
      </dgm:t>
    </dgm:pt>
    <dgm:pt modelId="{0569524B-6021-4942-AB8E-1C54E54AC5C9}" type="pres">
      <dgm:prSet presAssocID="{FC3E18E0-59CE-44F7-9166-A9A0D24B4C0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418F4-1B5A-4966-956A-97630A2C2FE1}" type="pres">
      <dgm:prSet presAssocID="{84D68608-436B-456C-B85B-6A9877CD33FD}" presName="spacer" presStyleCnt="0"/>
      <dgm:spPr/>
      <dgm:t>
        <a:bodyPr/>
        <a:lstStyle/>
        <a:p>
          <a:endParaRPr lang="en-US"/>
        </a:p>
      </dgm:t>
    </dgm:pt>
    <dgm:pt modelId="{BC35B4D6-6421-4217-881E-AA463C4AF374}" type="pres">
      <dgm:prSet presAssocID="{3A281244-A9CE-4671-B5F7-7233820389F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34AB6C-FF3B-4FDB-BB66-B33176DCB663}" type="pres">
      <dgm:prSet presAssocID="{E11B4ADC-671E-4144-95F6-2ADE468C6D03}" presName="spacer" presStyleCnt="0"/>
      <dgm:spPr/>
      <dgm:t>
        <a:bodyPr/>
        <a:lstStyle/>
        <a:p>
          <a:endParaRPr lang="en-US"/>
        </a:p>
      </dgm:t>
    </dgm:pt>
    <dgm:pt modelId="{839D8B15-A586-4327-979E-DC5EE5025441}" type="pres">
      <dgm:prSet presAssocID="{0EEF38D0-0861-496F-B186-6D9242F303D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E4D704-6729-40F5-ACEA-51F95C2FDB46}" type="pres">
      <dgm:prSet presAssocID="{BC0968B6-5819-46E1-AE60-01D538A2F8E8}" presName="spacer" presStyleCnt="0"/>
      <dgm:spPr/>
      <dgm:t>
        <a:bodyPr/>
        <a:lstStyle/>
        <a:p>
          <a:endParaRPr lang="en-US"/>
        </a:p>
      </dgm:t>
    </dgm:pt>
    <dgm:pt modelId="{27BA62FD-AA9C-4027-9392-9DD156F0D1B9}" type="pres">
      <dgm:prSet presAssocID="{8F8B2280-AA59-455D-9CF7-F8AFA268934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76A336-7CAA-4A3B-9A52-1F6F0637AAF1}" type="presOf" srcId="{520B4C36-CD54-41D1-8A68-189C9B670D2B}" destId="{71A10889-CB52-4F6B-BC25-C094DC08A83C}" srcOrd="0" destOrd="0" presId="urn:microsoft.com/office/officeart/2005/8/layout/vList2"/>
    <dgm:cxn modelId="{6373DE83-5FA7-4C0F-AE47-8489CD0413C7}" srcId="{520B4C36-CD54-41D1-8A68-189C9B670D2B}" destId="{8F8B2280-AA59-455D-9CF7-F8AFA268934E}" srcOrd="5" destOrd="0" parTransId="{FF5B3732-A115-48F9-977D-3BED65B86574}" sibTransId="{9FE3D199-3671-4C3C-8B73-19C1242EAE28}"/>
    <dgm:cxn modelId="{AB7D9DEE-656E-4F9C-9F2A-58A1E4083361}" srcId="{520B4C36-CD54-41D1-8A68-189C9B670D2B}" destId="{945A03D3-FB34-464D-A019-0AAF452899D3}" srcOrd="1" destOrd="0" parTransId="{D40225BA-2EF9-4AB2-8007-8EC3CC3548DF}" sibTransId="{7AF2956A-8382-4EB2-9BFF-574A385FE67F}"/>
    <dgm:cxn modelId="{93C143F5-BD88-44E8-AF1F-40AF41404157}" srcId="{520B4C36-CD54-41D1-8A68-189C9B670D2B}" destId="{0EEF38D0-0861-496F-B186-6D9242F303D2}" srcOrd="4" destOrd="0" parTransId="{31E2C3C6-4E74-452D-87A8-1097EEACE17C}" sibTransId="{BC0968B6-5819-46E1-AE60-01D538A2F8E8}"/>
    <dgm:cxn modelId="{365C5FDC-028A-48CC-8D5A-418FF42F565A}" type="presOf" srcId="{76D13C33-BC12-441B-99D6-06725390FC79}" destId="{AB1471AE-0AB0-44DA-8454-7673D35BFA73}" srcOrd="0" destOrd="0" presId="urn:microsoft.com/office/officeart/2005/8/layout/vList2"/>
    <dgm:cxn modelId="{A45A469C-C294-43FE-A2F8-6620D0451FA4}" type="presOf" srcId="{0EEF38D0-0861-496F-B186-6D9242F303D2}" destId="{839D8B15-A586-4327-979E-DC5EE5025441}" srcOrd="0" destOrd="0" presId="urn:microsoft.com/office/officeart/2005/8/layout/vList2"/>
    <dgm:cxn modelId="{30071E53-8798-4A55-9B69-AB236D1FB18B}" type="presOf" srcId="{FC3E18E0-59CE-44F7-9166-A9A0D24B4C0D}" destId="{0569524B-6021-4942-AB8E-1C54E54AC5C9}" srcOrd="0" destOrd="0" presId="urn:microsoft.com/office/officeart/2005/8/layout/vList2"/>
    <dgm:cxn modelId="{39743980-824D-4C49-B8EF-0090EC5667D8}" srcId="{520B4C36-CD54-41D1-8A68-189C9B670D2B}" destId="{76D13C33-BC12-441B-99D6-06725390FC79}" srcOrd="0" destOrd="0" parTransId="{F3995CC1-9A8F-4CC0-B7FA-43468D789E6D}" sibTransId="{91BA4266-FCFB-445C-B32D-42A04F4EBA07}"/>
    <dgm:cxn modelId="{03E184B8-A7F1-4C60-A671-727853B1C737}" type="presOf" srcId="{3A281244-A9CE-4671-B5F7-7233820389F2}" destId="{BC35B4D6-6421-4217-881E-AA463C4AF374}" srcOrd="0" destOrd="0" presId="urn:microsoft.com/office/officeart/2005/8/layout/vList2"/>
    <dgm:cxn modelId="{19405B44-C95D-4025-9B29-1AD768D3BCB1}" type="presOf" srcId="{945A03D3-FB34-464D-A019-0AAF452899D3}" destId="{6A3284F8-2786-47AB-B7F5-CE396A6D7409}" srcOrd="0" destOrd="0" presId="urn:microsoft.com/office/officeart/2005/8/layout/vList2"/>
    <dgm:cxn modelId="{E6086B21-C716-4454-81FA-412F87901F17}" srcId="{520B4C36-CD54-41D1-8A68-189C9B670D2B}" destId="{FC3E18E0-59CE-44F7-9166-A9A0D24B4C0D}" srcOrd="2" destOrd="0" parTransId="{07A69D64-0010-46B7-A269-31491D96F9FB}" sibTransId="{84D68608-436B-456C-B85B-6A9877CD33FD}"/>
    <dgm:cxn modelId="{0A0B169C-64AD-443A-8DED-CE3011F25393}" type="presOf" srcId="{8F8B2280-AA59-455D-9CF7-F8AFA268934E}" destId="{27BA62FD-AA9C-4027-9392-9DD156F0D1B9}" srcOrd="0" destOrd="0" presId="urn:microsoft.com/office/officeart/2005/8/layout/vList2"/>
    <dgm:cxn modelId="{3AB0988F-F1CE-4C39-A5CC-8EE5FA797770}" srcId="{520B4C36-CD54-41D1-8A68-189C9B670D2B}" destId="{3A281244-A9CE-4671-B5F7-7233820389F2}" srcOrd="3" destOrd="0" parTransId="{3AF6734C-0FD9-4D24-B768-89E9E2DCB648}" sibTransId="{E11B4ADC-671E-4144-95F6-2ADE468C6D03}"/>
    <dgm:cxn modelId="{625716F4-64D2-419B-AF54-DDB5A6D0F13C}" type="presParOf" srcId="{71A10889-CB52-4F6B-BC25-C094DC08A83C}" destId="{AB1471AE-0AB0-44DA-8454-7673D35BFA73}" srcOrd="0" destOrd="0" presId="urn:microsoft.com/office/officeart/2005/8/layout/vList2"/>
    <dgm:cxn modelId="{6D4763FF-6F5D-4A06-9C29-7E0D134B615D}" type="presParOf" srcId="{71A10889-CB52-4F6B-BC25-C094DC08A83C}" destId="{DDFD39F1-13E8-4F8F-90E6-ED8FD7A31348}" srcOrd="1" destOrd="0" presId="urn:microsoft.com/office/officeart/2005/8/layout/vList2"/>
    <dgm:cxn modelId="{8BFC32AB-EAF3-4802-838D-F200958F453A}" type="presParOf" srcId="{71A10889-CB52-4F6B-BC25-C094DC08A83C}" destId="{6A3284F8-2786-47AB-B7F5-CE396A6D7409}" srcOrd="2" destOrd="0" presId="urn:microsoft.com/office/officeart/2005/8/layout/vList2"/>
    <dgm:cxn modelId="{365B8DE4-19C0-456B-B888-15123B39D6C0}" type="presParOf" srcId="{71A10889-CB52-4F6B-BC25-C094DC08A83C}" destId="{35B85D5A-4A5F-4B94-9AFB-1866B7DA8B2E}" srcOrd="3" destOrd="0" presId="urn:microsoft.com/office/officeart/2005/8/layout/vList2"/>
    <dgm:cxn modelId="{B384E553-69AF-4741-AD08-7965CAE781CC}" type="presParOf" srcId="{71A10889-CB52-4F6B-BC25-C094DC08A83C}" destId="{0569524B-6021-4942-AB8E-1C54E54AC5C9}" srcOrd="4" destOrd="0" presId="urn:microsoft.com/office/officeart/2005/8/layout/vList2"/>
    <dgm:cxn modelId="{C5DE68DA-7F04-4C60-83C1-3F5E6E1FB5A0}" type="presParOf" srcId="{71A10889-CB52-4F6B-BC25-C094DC08A83C}" destId="{C13418F4-1B5A-4966-956A-97630A2C2FE1}" srcOrd="5" destOrd="0" presId="urn:microsoft.com/office/officeart/2005/8/layout/vList2"/>
    <dgm:cxn modelId="{7D94F003-7535-4CC4-95F1-0AD9DF921F1D}" type="presParOf" srcId="{71A10889-CB52-4F6B-BC25-C094DC08A83C}" destId="{BC35B4D6-6421-4217-881E-AA463C4AF374}" srcOrd="6" destOrd="0" presId="urn:microsoft.com/office/officeart/2005/8/layout/vList2"/>
    <dgm:cxn modelId="{22605E32-C0F9-449E-86BC-4FA635B1A05C}" type="presParOf" srcId="{71A10889-CB52-4F6B-BC25-C094DC08A83C}" destId="{9434AB6C-FF3B-4FDB-BB66-B33176DCB663}" srcOrd="7" destOrd="0" presId="urn:microsoft.com/office/officeart/2005/8/layout/vList2"/>
    <dgm:cxn modelId="{8961B55A-786D-4140-9B5B-D27423BF56F0}" type="presParOf" srcId="{71A10889-CB52-4F6B-BC25-C094DC08A83C}" destId="{839D8B15-A586-4327-979E-DC5EE5025441}" srcOrd="8" destOrd="0" presId="urn:microsoft.com/office/officeart/2005/8/layout/vList2"/>
    <dgm:cxn modelId="{5761ADB6-C91B-4D1C-A6D7-2E3062F8B2D5}" type="presParOf" srcId="{71A10889-CB52-4F6B-BC25-C094DC08A83C}" destId="{06E4D704-6729-40F5-ACEA-51F95C2FDB46}" srcOrd="9" destOrd="0" presId="urn:microsoft.com/office/officeart/2005/8/layout/vList2"/>
    <dgm:cxn modelId="{BFC495B3-51FC-41DD-A23D-FB3288565423}" type="presParOf" srcId="{71A10889-CB52-4F6B-BC25-C094DC08A83C}" destId="{27BA62FD-AA9C-4027-9392-9DD156F0D1B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14E1358-958A-49B6-A0B1-10EA294DB5F2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8E6D671-DDCD-467B-AEDB-DD60C167EC3C}">
      <dgm:prSet phldrT="[Text]" custT="1"/>
      <dgm:spPr/>
      <dgm:t>
        <a:bodyPr/>
        <a:lstStyle/>
        <a:p>
          <a:r>
            <a:rPr lang="en-US" sz="1800" b="0" dirty="0"/>
            <a:t>Steel is a strong but very dense material</a:t>
          </a:r>
          <a:endParaRPr lang="en-US" sz="1800" dirty="0"/>
        </a:p>
      </dgm:t>
    </dgm:pt>
    <dgm:pt modelId="{B190AE4F-E846-4C87-BBA9-3C6C9609E003}" type="parTrans" cxnId="{B84CB102-7ACA-40FD-B6B0-7769B6E0FC44}">
      <dgm:prSet/>
      <dgm:spPr/>
      <dgm:t>
        <a:bodyPr/>
        <a:lstStyle/>
        <a:p>
          <a:endParaRPr lang="en-US"/>
        </a:p>
      </dgm:t>
    </dgm:pt>
    <dgm:pt modelId="{FBEC4225-4389-495C-8370-CF1F788C85D0}" type="sibTrans" cxnId="{B84CB102-7ACA-40FD-B6B0-7769B6E0FC44}">
      <dgm:prSet/>
      <dgm:spPr/>
      <dgm:t>
        <a:bodyPr/>
        <a:lstStyle/>
        <a:p>
          <a:endParaRPr lang="en-US"/>
        </a:p>
      </dgm:t>
    </dgm:pt>
    <dgm:pt modelId="{24DD3007-8BA5-4A1B-8E5D-47DAC75D58D9}">
      <dgm:prSet phldrT="[Text]" custT="1"/>
      <dgm:spPr/>
      <dgm:t>
        <a:bodyPr/>
        <a:lstStyle/>
        <a:p>
          <a:r>
            <a:rPr lang="en-US" sz="1800" b="0" dirty="0"/>
            <a:t>Not efficient to use it in the form of solid slabs or panels</a:t>
          </a:r>
        </a:p>
      </dgm:t>
    </dgm:pt>
    <dgm:pt modelId="{BC6AA6B7-5B76-4560-A1AB-9628D26A158C}" type="parTrans" cxnId="{8FC5825D-CB9D-456A-B4ED-CEEA4A3D2EB0}">
      <dgm:prSet/>
      <dgm:spPr/>
      <dgm:t>
        <a:bodyPr/>
        <a:lstStyle/>
        <a:p>
          <a:endParaRPr lang="en-US"/>
        </a:p>
      </dgm:t>
    </dgm:pt>
    <dgm:pt modelId="{8D42CC89-9A00-49E4-B445-2E167E314BB8}" type="sibTrans" cxnId="{8FC5825D-CB9D-456A-B4ED-CEEA4A3D2EB0}">
      <dgm:prSet/>
      <dgm:spPr/>
      <dgm:t>
        <a:bodyPr/>
        <a:lstStyle/>
        <a:p>
          <a:endParaRPr lang="en-US"/>
        </a:p>
      </dgm:t>
    </dgm:pt>
    <dgm:pt modelId="{F18AC3C9-19E3-41BD-ACD6-A5B6BC49877B}">
      <dgm:prSet phldrT="[Text]" custT="1"/>
      <dgm:spPr/>
      <dgm:t>
        <a:bodyPr/>
        <a:lstStyle/>
        <a:p>
          <a:r>
            <a:rPr lang="en-US" sz="1800" b="0" dirty="0"/>
            <a:t>Steel in sheet form, however, is used for applications such as floor decking and exterior curtain walls</a:t>
          </a:r>
        </a:p>
      </dgm:t>
    </dgm:pt>
    <dgm:pt modelId="{56400635-B00F-47B2-A287-51FC071469D4}" type="parTrans" cxnId="{0ED4ADAD-8180-420A-83A8-559204577479}">
      <dgm:prSet/>
      <dgm:spPr/>
      <dgm:t>
        <a:bodyPr/>
        <a:lstStyle/>
        <a:p>
          <a:endParaRPr lang="en-US"/>
        </a:p>
      </dgm:t>
    </dgm:pt>
    <dgm:pt modelId="{A89C2D00-A01D-4DCF-95D8-DA04BC9B6231}" type="sibTrans" cxnId="{0ED4ADAD-8180-420A-83A8-559204577479}">
      <dgm:prSet/>
      <dgm:spPr/>
      <dgm:t>
        <a:bodyPr/>
        <a:lstStyle/>
        <a:p>
          <a:endParaRPr lang="en-US"/>
        </a:p>
      </dgm:t>
    </dgm:pt>
    <dgm:pt modelId="{85A7FB8A-3B10-408A-B2E4-652C7B5F3FD6}">
      <dgm:prSet phldrT="[Text]" custT="1"/>
      <dgm:spPr/>
      <dgm:t>
        <a:bodyPr/>
        <a:lstStyle/>
        <a:p>
          <a:r>
            <a:rPr lang="en-US" sz="1800" dirty="0"/>
            <a:t>Exterior envelope of a steel-frame building can consist of concrete, masonry, or glass</a:t>
          </a:r>
          <a:endParaRPr lang="en-US" sz="1800" b="0" dirty="0"/>
        </a:p>
      </dgm:t>
    </dgm:pt>
    <dgm:pt modelId="{3FD27F70-3AB3-421D-A4C1-4B454C163248}" type="parTrans" cxnId="{4AB3F65D-8CB0-484B-BD3A-5EDAD3C1F742}">
      <dgm:prSet/>
      <dgm:spPr/>
      <dgm:t>
        <a:bodyPr/>
        <a:lstStyle/>
        <a:p>
          <a:endParaRPr lang="en-US"/>
        </a:p>
      </dgm:t>
    </dgm:pt>
    <dgm:pt modelId="{7BD36602-8343-44FF-8C2A-7C72E3553808}" type="sibTrans" cxnId="{4AB3F65D-8CB0-484B-BD3A-5EDAD3C1F742}">
      <dgm:prSet/>
      <dgm:spPr/>
      <dgm:t>
        <a:bodyPr/>
        <a:lstStyle/>
        <a:p>
          <a:endParaRPr lang="en-US"/>
        </a:p>
      </dgm:t>
    </dgm:pt>
    <dgm:pt modelId="{C639B2D5-0DA5-4495-AEF1-3BD51D7E8775}">
      <dgm:prSet phldrT="[Text]" custT="1"/>
      <dgm:spPr/>
      <dgm:t>
        <a:bodyPr/>
        <a:lstStyle/>
        <a:p>
          <a:r>
            <a:rPr lang="en-US" sz="1800" dirty="0"/>
            <a:t>Can be fabricated in a variety of shapes</a:t>
          </a:r>
          <a:endParaRPr lang="en-US" sz="1800" b="0" dirty="0"/>
        </a:p>
      </dgm:t>
    </dgm:pt>
    <dgm:pt modelId="{77C1B5C4-2BD6-4F8A-82D6-59D6EFA350A2}" type="parTrans" cxnId="{E5F2B136-DBB5-4310-B03D-9124D0E38AC2}">
      <dgm:prSet/>
      <dgm:spPr/>
      <dgm:t>
        <a:bodyPr/>
        <a:lstStyle/>
        <a:p>
          <a:endParaRPr lang="en-US"/>
        </a:p>
      </dgm:t>
    </dgm:pt>
    <dgm:pt modelId="{A17CD369-0FA8-4168-A5B0-447B2AD157E0}" type="sibTrans" cxnId="{E5F2B136-DBB5-4310-B03D-9124D0E38AC2}">
      <dgm:prSet/>
      <dgm:spPr/>
      <dgm:t>
        <a:bodyPr/>
        <a:lstStyle/>
        <a:p>
          <a:endParaRPr lang="en-US"/>
        </a:p>
      </dgm:t>
    </dgm:pt>
    <dgm:pt modelId="{A2AFDC38-BD0D-43BC-9434-3BE94F0BB8A1}">
      <dgm:prSet phldrT="[Text]" custT="1"/>
      <dgm:spPr/>
      <dgm:t>
        <a:bodyPr/>
        <a:lstStyle/>
        <a:p>
          <a:r>
            <a:rPr lang="en-US" sz="1800" dirty="0"/>
            <a:t>Frequently used in three-dimensional space frames</a:t>
          </a:r>
          <a:endParaRPr lang="en-US" sz="1800" b="0" dirty="0"/>
        </a:p>
      </dgm:t>
    </dgm:pt>
    <dgm:pt modelId="{87769D08-485F-42E9-A33B-D00C85714873}" type="parTrans" cxnId="{03ABE289-23AB-459F-BB68-625DA6B0CAC0}">
      <dgm:prSet/>
      <dgm:spPr/>
      <dgm:t>
        <a:bodyPr/>
        <a:lstStyle/>
        <a:p>
          <a:endParaRPr lang="en-US"/>
        </a:p>
      </dgm:t>
    </dgm:pt>
    <dgm:pt modelId="{6CC59CC1-DA3A-4ADA-912E-E0799646AEB1}" type="sibTrans" cxnId="{03ABE289-23AB-459F-BB68-625DA6B0CAC0}">
      <dgm:prSet/>
      <dgm:spPr/>
      <dgm:t>
        <a:bodyPr/>
        <a:lstStyle/>
        <a:p>
          <a:endParaRPr lang="en-US"/>
        </a:p>
      </dgm:t>
    </dgm:pt>
    <dgm:pt modelId="{565800BD-674B-4D2C-85A7-558B3917E10B}">
      <dgm:prSet phldrT="[Text]" custT="1"/>
      <dgm:spPr/>
      <dgm:t>
        <a:bodyPr/>
        <a:lstStyle/>
        <a:p>
          <a:r>
            <a:rPr lang="en-US" sz="1800" dirty="0"/>
            <a:t>Can also be constructed of wood or a combination of steel and wood</a:t>
          </a:r>
          <a:endParaRPr lang="en-US" sz="1800" b="0" dirty="0"/>
        </a:p>
      </dgm:t>
    </dgm:pt>
    <dgm:pt modelId="{9B48AE8B-4180-42E1-8860-938CF303DED1}" type="parTrans" cxnId="{AB025FE0-6C2B-42AD-B9AB-A834449769B4}">
      <dgm:prSet/>
      <dgm:spPr/>
      <dgm:t>
        <a:bodyPr/>
        <a:lstStyle/>
        <a:p>
          <a:endParaRPr lang="en-US"/>
        </a:p>
      </dgm:t>
    </dgm:pt>
    <dgm:pt modelId="{F405E203-497B-499D-A63B-5205D49B0368}" type="sibTrans" cxnId="{AB025FE0-6C2B-42AD-B9AB-A834449769B4}">
      <dgm:prSet/>
      <dgm:spPr/>
      <dgm:t>
        <a:bodyPr/>
        <a:lstStyle/>
        <a:p>
          <a:endParaRPr lang="en-US"/>
        </a:p>
      </dgm:t>
    </dgm:pt>
    <dgm:pt modelId="{32BC6E9A-5F27-4683-B157-957E73325441}" type="pres">
      <dgm:prSet presAssocID="{E14E1358-958A-49B6-A0B1-10EA294DB5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E463B4-E9F7-4CAF-8B51-71A5BF5C3977}" type="pres">
      <dgm:prSet presAssocID="{08E6D671-DDCD-467B-AEDB-DD60C167EC3C}" presName="parentText" presStyleLbl="node1" presStyleIdx="0" presStyleCnt="7" custScaleY="47975" custLinFactY="45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A84FF-9C16-4F25-A190-5BCBF95DE536}" type="pres">
      <dgm:prSet presAssocID="{FBEC4225-4389-495C-8370-CF1F788C85D0}" presName="spacer" presStyleCnt="0"/>
      <dgm:spPr/>
    </dgm:pt>
    <dgm:pt modelId="{B33786AD-F5AE-4880-B88D-9C1C388CB11D}" type="pres">
      <dgm:prSet presAssocID="{24DD3007-8BA5-4A1B-8E5D-47DAC75D58D9}" presName="parentText" presStyleLbl="node1" presStyleIdx="1" presStyleCnt="7" custScaleY="42961" custLinFactNeighborY="642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A5547-CE9B-4370-B5BD-B0CC85D8877C}" type="pres">
      <dgm:prSet presAssocID="{8D42CC89-9A00-49E4-B445-2E167E314BB8}" presName="spacer" presStyleCnt="0"/>
      <dgm:spPr/>
    </dgm:pt>
    <dgm:pt modelId="{7646FCC8-569A-4E58-8623-126D80E714A7}" type="pres">
      <dgm:prSet presAssocID="{F18AC3C9-19E3-41BD-ACD6-A5B6BC49877B}" presName="parentText" presStyleLbl="node1" presStyleIdx="2" presStyleCnt="7" custScaleY="67776" custLinFactNeighborY="170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77CB0-FCDA-4874-AF5E-6A92EE44AE4E}" type="pres">
      <dgm:prSet presAssocID="{A89C2D00-A01D-4DCF-95D8-DA04BC9B6231}" presName="spacer" presStyleCnt="0"/>
      <dgm:spPr/>
    </dgm:pt>
    <dgm:pt modelId="{7AEAE1B7-6A81-45A1-B3C0-475C8A812A83}" type="pres">
      <dgm:prSet presAssocID="{85A7FB8A-3B10-408A-B2E4-652C7B5F3FD6}" presName="parentText" presStyleLbl="node1" presStyleIdx="3" presStyleCnt="7" custScaleY="782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F03C5-DCEF-43BF-B916-36D1D3551B0C}" type="pres">
      <dgm:prSet presAssocID="{7BD36602-8343-44FF-8C2A-7C72E3553808}" presName="spacer" presStyleCnt="0"/>
      <dgm:spPr/>
    </dgm:pt>
    <dgm:pt modelId="{3FBC2EE8-3C41-4F52-8881-0CD0586BB7F2}" type="pres">
      <dgm:prSet presAssocID="{C639B2D5-0DA5-4495-AEF1-3BD51D7E8775}" presName="parentText" presStyleLbl="node1" presStyleIdx="4" presStyleCnt="7" custScaleY="54968" custLinFactNeighborY="-654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8529D-0FC9-4661-ACAF-F7A85D8D2815}" type="pres">
      <dgm:prSet presAssocID="{A17CD369-0FA8-4168-A5B0-447B2AD157E0}" presName="spacer" presStyleCnt="0"/>
      <dgm:spPr/>
    </dgm:pt>
    <dgm:pt modelId="{D1220134-E582-4C95-907D-E6EA1A18CAD7}" type="pres">
      <dgm:prSet presAssocID="{A2AFDC38-BD0D-43BC-9434-3BE94F0BB8A1}" presName="parentText" presStyleLbl="node1" presStyleIdx="5" presStyleCnt="7" custScaleY="43574" custLinFactY="-294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B77A2-DF7C-4877-8442-C30FA7DC105C}" type="pres">
      <dgm:prSet presAssocID="{6CC59CC1-DA3A-4ADA-912E-E0799646AEB1}" presName="spacer" presStyleCnt="0"/>
      <dgm:spPr/>
    </dgm:pt>
    <dgm:pt modelId="{09C19550-FA04-4DE2-963D-4B3E5822B168}" type="pres">
      <dgm:prSet presAssocID="{565800BD-674B-4D2C-85A7-558B3917E10B}" presName="parentText" presStyleLbl="node1" presStyleIdx="6" presStyleCnt="7" custScaleY="45820" custLinFactY="-67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7294F-AA75-4180-8408-8F7D5845773F}" type="presOf" srcId="{24DD3007-8BA5-4A1B-8E5D-47DAC75D58D9}" destId="{B33786AD-F5AE-4880-B88D-9C1C388CB11D}" srcOrd="0" destOrd="0" presId="urn:microsoft.com/office/officeart/2005/8/layout/vList2"/>
    <dgm:cxn modelId="{AB025FE0-6C2B-42AD-B9AB-A834449769B4}" srcId="{E14E1358-958A-49B6-A0B1-10EA294DB5F2}" destId="{565800BD-674B-4D2C-85A7-558B3917E10B}" srcOrd="6" destOrd="0" parTransId="{9B48AE8B-4180-42E1-8860-938CF303DED1}" sibTransId="{F405E203-497B-499D-A63B-5205D49B0368}"/>
    <dgm:cxn modelId="{F94C3D44-6926-4D39-ABFC-7C624FEABD6D}" type="presOf" srcId="{565800BD-674B-4D2C-85A7-558B3917E10B}" destId="{09C19550-FA04-4DE2-963D-4B3E5822B168}" srcOrd="0" destOrd="0" presId="urn:microsoft.com/office/officeart/2005/8/layout/vList2"/>
    <dgm:cxn modelId="{B84CB102-7ACA-40FD-B6B0-7769B6E0FC44}" srcId="{E14E1358-958A-49B6-A0B1-10EA294DB5F2}" destId="{08E6D671-DDCD-467B-AEDB-DD60C167EC3C}" srcOrd="0" destOrd="0" parTransId="{B190AE4F-E846-4C87-BBA9-3C6C9609E003}" sibTransId="{FBEC4225-4389-495C-8370-CF1F788C85D0}"/>
    <dgm:cxn modelId="{03ABE289-23AB-459F-BB68-625DA6B0CAC0}" srcId="{E14E1358-958A-49B6-A0B1-10EA294DB5F2}" destId="{A2AFDC38-BD0D-43BC-9434-3BE94F0BB8A1}" srcOrd="5" destOrd="0" parTransId="{87769D08-485F-42E9-A33B-D00C85714873}" sibTransId="{6CC59CC1-DA3A-4ADA-912E-E0799646AEB1}"/>
    <dgm:cxn modelId="{DD669057-62D9-4C69-A344-B0EC6CA82B0E}" type="presOf" srcId="{08E6D671-DDCD-467B-AEDB-DD60C167EC3C}" destId="{ECE463B4-E9F7-4CAF-8B51-71A5BF5C3977}" srcOrd="0" destOrd="0" presId="urn:microsoft.com/office/officeart/2005/8/layout/vList2"/>
    <dgm:cxn modelId="{BBB92F24-A143-4D0C-A2FB-BDA55E2E7244}" type="presOf" srcId="{A2AFDC38-BD0D-43BC-9434-3BE94F0BB8A1}" destId="{D1220134-E582-4C95-907D-E6EA1A18CAD7}" srcOrd="0" destOrd="0" presId="urn:microsoft.com/office/officeart/2005/8/layout/vList2"/>
    <dgm:cxn modelId="{0ED4ADAD-8180-420A-83A8-559204577479}" srcId="{E14E1358-958A-49B6-A0B1-10EA294DB5F2}" destId="{F18AC3C9-19E3-41BD-ACD6-A5B6BC49877B}" srcOrd="2" destOrd="0" parTransId="{56400635-B00F-47B2-A287-51FC071469D4}" sibTransId="{A89C2D00-A01D-4DCF-95D8-DA04BC9B6231}"/>
    <dgm:cxn modelId="{4AB3F65D-8CB0-484B-BD3A-5EDAD3C1F742}" srcId="{E14E1358-958A-49B6-A0B1-10EA294DB5F2}" destId="{85A7FB8A-3B10-408A-B2E4-652C7B5F3FD6}" srcOrd="3" destOrd="0" parTransId="{3FD27F70-3AB3-421D-A4C1-4B454C163248}" sibTransId="{7BD36602-8343-44FF-8C2A-7C72E3553808}"/>
    <dgm:cxn modelId="{72811DF4-7A31-444B-B57C-CBFB47A1E885}" type="presOf" srcId="{85A7FB8A-3B10-408A-B2E4-652C7B5F3FD6}" destId="{7AEAE1B7-6A81-45A1-B3C0-475C8A812A83}" srcOrd="0" destOrd="0" presId="urn:microsoft.com/office/officeart/2005/8/layout/vList2"/>
    <dgm:cxn modelId="{B265426A-4556-42EE-A905-E0CED5CACD11}" type="presOf" srcId="{E14E1358-958A-49B6-A0B1-10EA294DB5F2}" destId="{32BC6E9A-5F27-4683-B157-957E73325441}" srcOrd="0" destOrd="0" presId="urn:microsoft.com/office/officeart/2005/8/layout/vList2"/>
    <dgm:cxn modelId="{8FC5825D-CB9D-456A-B4ED-CEEA4A3D2EB0}" srcId="{E14E1358-958A-49B6-A0B1-10EA294DB5F2}" destId="{24DD3007-8BA5-4A1B-8E5D-47DAC75D58D9}" srcOrd="1" destOrd="0" parTransId="{BC6AA6B7-5B76-4560-A1AB-9628D26A158C}" sibTransId="{8D42CC89-9A00-49E4-B445-2E167E314BB8}"/>
    <dgm:cxn modelId="{4D2FF13A-0467-465A-B044-4A2D4F8F8E47}" type="presOf" srcId="{F18AC3C9-19E3-41BD-ACD6-A5B6BC49877B}" destId="{7646FCC8-569A-4E58-8623-126D80E714A7}" srcOrd="0" destOrd="0" presId="urn:microsoft.com/office/officeart/2005/8/layout/vList2"/>
    <dgm:cxn modelId="{8607884D-122E-4899-9C2A-3B598E5BCF35}" type="presOf" srcId="{C639B2D5-0DA5-4495-AEF1-3BD51D7E8775}" destId="{3FBC2EE8-3C41-4F52-8881-0CD0586BB7F2}" srcOrd="0" destOrd="0" presId="urn:microsoft.com/office/officeart/2005/8/layout/vList2"/>
    <dgm:cxn modelId="{E5F2B136-DBB5-4310-B03D-9124D0E38AC2}" srcId="{E14E1358-958A-49B6-A0B1-10EA294DB5F2}" destId="{C639B2D5-0DA5-4495-AEF1-3BD51D7E8775}" srcOrd="4" destOrd="0" parTransId="{77C1B5C4-2BD6-4F8A-82D6-59D6EFA350A2}" sibTransId="{A17CD369-0FA8-4168-A5B0-447B2AD157E0}"/>
    <dgm:cxn modelId="{B1FDB2D7-7F69-4141-9FA9-FA869F95CE6D}" type="presParOf" srcId="{32BC6E9A-5F27-4683-B157-957E73325441}" destId="{ECE463B4-E9F7-4CAF-8B51-71A5BF5C3977}" srcOrd="0" destOrd="0" presId="urn:microsoft.com/office/officeart/2005/8/layout/vList2"/>
    <dgm:cxn modelId="{3C3EA40C-4332-4239-BF0A-7F00192D7D61}" type="presParOf" srcId="{32BC6E9A-5F27-4683-B157-957E73325441}" destId="{8F8A84FF-9C16-4F25-A190-5BCBF95DE536}" srcOrd="1" destOrd="0" presId="urn:microsoft.com/office/officeart/2005/8/layout/vList2"/>
    <dgm:cxn modelId="{A7000296-9B17-4419-8663-415003C9F876}" type="presParOf" srcId="{32BC6E9A-5F27-4683-B157-957E73325441}" destId="{B33786AD-F5AE-4880-B88D-9C1C388CB11D}" srcOrd="2" destOrd="0" presId="urn:microsoft.com/office/officeart/2005/8/layout/vList2"/>
    <dgm:cxn modelId="{978B9DEF-230E-4639-A7C7-F4AE66291752}" type="presParOf" srcId="{32BC6E9A-5F27-4683-B157-957E73325441}" destId="{1D0A5547-CE9B-4370-B5BD-B0CC85D8877C}" srcOrd="3" destOrd="0" presId="urn:microsoft.com/office/officeart/2005/8/layout/vList2"/>
    <dgm:cxn modelId="{FD6932CB-2A0A-43FC-A77A-E71667A34431}" type="presParOf" srcId="{32BC6E9A-5F27-4683-B157-957E73325441}" destId="{7646FCC8-569A-4E58-8623-126D80E714A7}" srcOrd="4" destOrd="0" presId="urn:microsoft.com/office/officeart/2005/8/layout/vList2"/>
    <dgm:cxn modelId="{9DB1FD91-D129-49E6-8977-4A749B517A24}" type="presParOf" srcId="{32BC6E9A-5F27-4683-B157-957E73325441}" destId="{AFD77CB0-FCDA-4874-AF5E-6A92EE44AE4E}" srcOrd="5" destOrd="0" presId="urn:microsoft.com/office/officeart/2005/8/layout/vList2"/>
    <dgm:cxn modelId="{E9BED07D-B349-4DA1-B6E1-A274FF16F602}" type="presParOf" srcId="{32BC6E9A-5F27-4683-B157-957E73325441}" destId="{7AEAE1B7-6A81-45A1-B3C0-475C8A812A83}" srcOrd="6" destOrd="0" presId="urn:microsoft.com/office/officeart/2005/8/layout/vList2"/>
    <dgm:cxn modelId="{E297261B-769C-462E-901B-7FA740CA9637}" type="presParOf" srcId="{32BC6E9A-5F27-4683-B157-957E73325441}" destId="{4AEF03C5-DCEF-43BF-B916-36D1D3551B0C}" srcOrd="7" destOrd="0" presId="urn:microsoft.com/office/officeart/2005/8/layout/vList2"/>
    <dgm:cxn modelId="{629F62E7-4B33-4F0A-860A-F44823631DF0}" type="presParOf" srcId="{32BC6E9A-5F27-4683-B157-957E73325441}" destId="{3FBC2EE8-3C41-4F52-8881-0CD0586BB7F2}" srcOrd="8" destOrd="0" presId="urn:microsoft.com/office/officeart/2005/8/layout/vList2"/>
    <dgm:cxn modelId="{52961191-1A2A-415D-82D8-25E6FB0398DB}" type="presParOf" srcId="{32BC6E9A-5F27-4683-B157-957E73325441}" destId="{BE28529D-0FC9-4661-ACAF-F7A85D8D2815}" srcOrd="9" destOrd="0" presId="urn:microsoft.com/office/officeart/2005/8/layout/vList2"/>
    <dgm:cxn modelId="{0D82093B-2542-44D6-AC95-316CB9A41668}" type="presParOf" srcId="{32BC6E9A-5F27-4683-B157-957E73325441}" destId="{D1220134-E582-4C95-907D-E6EA1A18CAD7}" srcOrd="10" destOrd="0" presId="urn:microsoft.com/office/officeart/2005/8/layout/vList2"/>
    <dgm:cxn modelId="{DF935697-8706-4ABE-A99D-AD34A4AD71BB}" type="presParOf" srcId="{32BC6E9A-5F27-4683-B157-957E73325441}" destId="{1DFB77A2-DF7C-4877-8442-C30FA7DC105C}" srcOrd="11" destOrd="0" presId="urn:microsoft.com/office/officeart/2005/8/layout/vList2"/>
    <dgm:cxn modelId="{03CF1DBB-C9B9-4EAC-B646-70B667EF10F5}" type="presParOf" srcId="{32BC6E9A-5F27-4683-B157-957E73325441}" destId="{09C19550-FA04-4DE2-963D-4B3E5822B16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83892E8A-B771-463A-B5CB-5DD8B2F9B9D4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081C9AB-3CBD-4EA3-B751-8E5A4103960C}">
      <dgm:prSet phldrT="[Text]" custT="1"/>
      <dgm:spPr/>
      <dgm:t>
        <a:bodyPr/>
        <a:lstStyle/>
        <a:p>
          <a:r>
            <a:rPr lang="en-US" sz="2800" dirty="0"/>
            <a:t>Foundation stem walls</a:t>
          </a:r>
        </a:p>
      </dgm:t>
    </dgm:pt>
    <dgm:pt modelId="{EB0B2EEB-A9F4-46C2-89DC-7253BEE05006}" type="parTrans" cxnId="{F8A85F84-3956-47FD-9D69-14FBB53B5FDD}">
      <dgm:prSet/>
      <dgm:spPr/>
      <dgm:t>
        <a:bodyPr/>
        <a:lstStyle/>
        <a:p>
          <a:endParaRPr lang="en-US"/>
        </a:p>
      </dgm:t>
    </dgm:pt>
    <dgm:pt modelId="{D02CA02E-A82E-4D19-8186-7E5A10C6F992}" type="sibTrans" cxnId="{F8A85F84-3956-47FD-9D69-14FBB53B5FDD}">
      <dgm:prSet/>
      <dgm:spPr/>
      <dgm:t>
        <a:bodyPr/>
        <a:lstStyle/>
        <a:p>
          <a:endParaRPr lang="en-US"/>
        </a:p>
      </dgm:t>
    </dgm:pt>
    <dgm:pt modelId="{46FD7873-F059-4C21-89DE-DDAB0F319105}">
      <dgm:prSet phldrT="[Text]" custT="1"/>
      <dgm:spPr/>
      <dgm:t>
        <a:bodyPr/>
        <a:lstStyle/>
        <a:p>
          <a:r>
            <a:rPr lang="en-US" sz="2800" dirty="0"/>
            <a:t>Floor slabs</a:t>
          </a:r>
        </a:p>
      </dgm:t>
    </dgm:pt>
    <dgm:pt modelId="{9EAB6314-FABC-40AA-B69B-0E950D2168E2}" type="parTrans" cxnId="{C15AD2CA-5D5D-465C-BC1E-0DB249BE73A8}">
      <dgm:prSet/>
      <dgm:spPr/>
      <dgm:t>
        <a:bodyPr/>
        <a:lstStyle/>
        <a:p>
          <a:endParaRPr lang="en-US"/>
        </a:p>
      </dgm:t>
    </dgm:pt>
    <dgm:pt modelId="{F784933C-03E5-4CC3-9AB4-4662995968BD}" type="sibTrans" cxnId="{C15AD2CA-5D5D-465C-BC1E-0DB249BE73A8}">
      <dgm:prSet/>
      <dgm:spPr/>
      <dgm:t>
        <a:bodyPr/>
        <a:lstStyle/>
        <a:p>
          <a:endParaRPr lang="en-US"/>
        </a:p>
      </dgm:t>
    </dgm:pt>
    <dgm:pt modelId="{9A3D2166-95EE-423C-BBF0-BC5D05DF71FE}">
      <dgm:prSet phldrT="[Text]" custT="1"/>
      <dgm:spPr/>
      <dgm:t>
        <a:bodyPr/>
        <a:lstStyle/>
        <a:p>
          <a:r>
            <a:rPr lang="en-US" sz="2800" dirty="0"/>
            <a:t>Driveways</a:t>
          </a:r>
        </a:p>
      </dgm:t>
    </dgm:pt>
    <dgm:pt modelId="{1E4CED5D-921D-4EDF-9AD9-2A6F1CA9BEEE}" type="parTrans" cxnId="{087985E8-E79D-4AF6-930B-AFAED2ED7ADD}">
      <dgm:prSet/>
      <dgm:spPr/>
      <dgm:t>
        <a:bodyPr/>
        <a:lstStyle/>
        <a:p>
          <a:endParaRPr lang="en-US"/>
        </a:p>
      </dgm:t>
    </dgm:pt>
    <dgm:pt modelId="{553FBB77-6F83-4539-A309-695DB383DA9F}" type="sibTrans" cxnId="{087985E8-E79D-4AF6-930B-AFAED2ED7ADD}">
      <dgm:prSet/>
      <dgm:spPr/>
      <dgm:t>
        <a:bodyPr/>
        <a:lstStyle/>
        <a:p>
          <a:endParaRPr lang="en-US"/>
        </a:p>
      </dgm:t>
    </dgm:pt>
    <dgm:pt modelId="{C58AC28E-7628-442F-BF03-784EF0725D77}">
      <dgm:prSet phldrT="[Text]" custT="1"/>
      <dgm:spPr/>
      <dgm:t>
        <a:bodyPr/>
        <a:lstStyle/>
        <a:p>
          <a:r>
            <a:rPr lang="en-US" sz="2800" dirty="0"/>
            <a:t>Walks</a:t>
          </a:r>
        </a:p>
      </dgm:t>
    </dgm:pt>
    <dgm:pt modelId="{F7812DBC-9115-4735-9FF6-D2911A26FC87}" type="parTrans" cxnId="{BC886B01-71EB-4BC5-821D-303C404A1D49}">
      <dgm:prSet/>
      <dgm:spPr/>
      <dgm:t>
        <a:bodyPr/>
        <a:lstStyle/>
        <a:p>
          <a:endParaRPr lang="en-US"/>
        </a:p>
      </dgm:t>
    </dgm:pt>
    <dgm:pt modelId="{4B1AD3B8-D6E6-40CF-8FEB-1D6E0BE945DC}" type="sibTrans" cxnId="{BC886B01-71EB-4BC5-821D-303C404A1D49}">
      <dgm:prSet/>
      <dgm:spPr/>
      <dgm:t>
        <a:bodyPr/>
        <a:lstStyle/>
        <a:p>
          <a:endParaRPr lang="en-US"/>
        </a:p>
      </dgm:t>
    </dgm:pt>
    <dgm:pt modelId="{3E818161-01A2-40BB-A5B8-B3B08D0CCB2C}" type="pres">
      <dgm:prSet presAssocID="{83892E8A-B771-463A-B5CB-5DD8B2F9B9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23F8F4-3248-46F8-A70D-B9AAB4ACA34E}" type="pres">
      <dgm:prSet presAssocID="{D081C9AB-3CBD-4EA3-B751-8E5A4103960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B5C5D-042A-4898-A0E1-D7DE5695741B}" type="pres">
      <dgm:prSet presAssocID="{D02CA02E-A82E-4D19-8186-7E5A10C6F992}" presName="sibTrans" presStyleCnt="0"/>
      <dgm:spPr/>
    </dgm:pt>
    <dgm:pt modelId="{FC7E2935-5CEB-4C4F-A1F5-A65F752B0E98}" type="pres">
      <dgm:prSet presAssocID="{46FD7873-F059-4C21-89DE-DDAB0F31910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14649-658C-4348-B8CD-7576C8AF0D09}" type="pres">
      <dgm:prSet presAssocID="{F784933C-03E5-4CC3-9AB4-4662995968BD}" presName="sibTrans" presStyleCnt="0"/>
      <dgm:spPr/>
    </dgm:pt>
    <dgm:pt modelId="{F839C9A9-9EF8-421F-9297-05ED336EB12F}" type="pres">
      <dgm:prSet presAssocID="{9A3D2166-95EE-423C-BBF0-BC5D05DF71F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95FA6-7228-4364-B450-8C20E1C8206F}" type="pres">
      <dgm:prSet presAssocID="{553FBB77-6F83-4539-A309-695DB383DA9F}" presName="sibTrans" presStyleCnt="0"/>
      <dgm:spPr/>
    </dgm:pt>
    <dgm:pt modelId="{0070A2A3-F213-4BB3-AB22-89C965CAC760}" type="pres">
      <dgm:prSet presAssocID="{C58AC28E-7628-442F-BF03-784EF0725D7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A85F84-3956-47FD-9D69-14FBB53B5FDD}" srcId="{83892E8A-B771-463A-B5CB-5DD8B2F9B9D4}" destId="{D081C9AB-3CBD-4EA3-B751-8E5A4103960C}" srcOrd="0" destOrd="0" parTransId="{EB0B2EEB-A9F4-46C2-89DC-7253BEE05006}" sibTransId="{D02CA02E-A82E-4D19-8186-7E5A10C6F992}"/>
    <dgm:cxn modelId="{5DC0AA43-A6E3-4279-BDB4-B15B3B38CDE4}" type="presOf" srcId="{9A3D2166-95EE-423C-BBF0-BC5D05DF71FE}" destId="{F839C9A9-9EF8-421F-9297-05ED336EB12F}" srcOrd="0" destOrd="0" presId="urn:microsoft.com/office/officeart/2005/8/layout/default"/>
    <dgm:cxn modelId="{5568F149-D655-40E7-AE27-476D2D663F05}" type="presOf" srcId="{C58AC28E-7628-442F-BF03-784EF0725D77}" destId="{0070A2A3-F213-4BB3-AB22-89C965CAC760}" srcOrd="0" destOrd="0" presId="urn:microsoft.com/office/officeart/2005/8/layout/default"/>
    <dgm:cxn modelId="{C15AD2CA-5D5D-465C-BC1E-0DB249BE73A8}" srcId="{83892E8A-B771-463A-B5CB-5DD8B2F9B9D4}" destId="{46FD7873-F059-4C21-89DE-DDAB0F319105}" srcOrd="1" destOrd="0" parTransId="{9EAB6314-FABC-40AA-B69B-0E950D2168E2}" sibTransId="{F784933C-03E5-4CC3-9AB4-4662995968BD}"/>
    <dgm:cxn modelId="{8AB62A88-7C37-4A33-AE31-B0B671160D24}" type="presOf" srcId="{83892E8A-B771-463A-B5CB-5DD8B2F9B9D4}" destId="{3E818161-01A2-40BB-A5B8-B3B08D0CCB2C}" srcOrd="0" destOrd="0" presId="urn:microsoft.com/office/officeart/2005/8/layout/default"/>
    <dgm:cxn modelId="{E3340A69-9519-460E-8E07-EAB2B270FB45}" type="presOf" srcId="{46FD7873-F059-4C21-89DE-DDAB0F319105}" destId="{FC7E2935-5CEB-4C4F-A1F5-A65F752B0E98}" srcOrd="0" destOrd="0" presId="urn:microsoft.com/office/officeart/2005/8/layout/default"/>
    <dgm:cxn modelId="{27275084-BF09-4E13-98D3-63B7AD56DA8D}" type="presOf" srcId="{D081C9AB-3CBD-4EA3-B751-8E5A4103960C}" destId="{0523F8F4-3248-46F8-A70D-B9AAB4ACA34E}" srcOrd="0" destOrd="0" presId="urn:microsoft.com/office/officeart/2005/8/layout/default"/>
    <dgm:cxn modelId="{BC886B01-71EB-4BC5-821D-303C404A1D49}" srcId="{83892E8A-B771-463A-B5CB-5DD8B2F9B9D4}" destId="{C58AC28E-7628-442F-BF03-784EF0725D77}" srcOrd="3" destOrd="0" parTransId="{F7812DBC-9115-4735-9FF6-D2911A26FC87}" sibTransId="{4B1AD3B8-D6E6-40CF-8FEB-1D6E0BE945DC}"/>
    <dgm:cxn modelId="{087985E8-E79D-4AF6-930B-AFAED2ED7ADD}" srcId="{83892E8A-B771-463A-B5CB-5DD8B2F9B9D4}" destId="{9A3D2166-95EE-423C-BBF0-BC5D05DF71FE}" srcOrd="2" destOrd="0" parTransId="{1E4CED5D-921D-4EDF-9AD9-2A6F1CA9BEEE}" sibTransId="{553FBB77-6F83-4539-A309-695DB383DA9F}"/>
    <dgm:cxn modelId="{1F4DA781-32C0-49D5-8FB0-CCCF063CEE51}" type="presParOf" srcId="{3E818161-01A2-40BB-A5B8-B3B08D0CCB2C}" destId="{0523F8F4-3248-46F8-A70D-B9AAB4ACA34E}" srcOrd="0" destOrd="0" presId="urn:microsoft.com/office/officeart/2005/8/layout/default"/>
    <dgm:cxn modelId="{57449DEB-6C06-4B07-BCD2-30FA2486A8D8}" type="presParOf" srcId="{3E818161-01A2-40BB-A5B8-B3B08D0CCB2C}" destId="{624B5C5D-042A-4898-A0E1-D7DE5695741B}" srcOrd="1" destOrd="0" presId="urn:microsoft.com/office/officeart/2005/8/layout/default"/>
    <dgm:cxn modelId="{A7C7C7E9-F61C-4423-A936-F7DF7CD92511}" type="presParOf" srcId="{3E818161-01A2-40BB-A5B8-B3B08D0CCB2C}" destId="{FC7E2935-5CEB-4C4F-A1F5-A65F752B0E98}" srcOrd="2" destOrd="0" presId="urn:microsoft.com/office/officeart/2005/8/layout/default"/>
    <dgm:cxn modelId="{3F107F4A-B572-4E7B-9915-D56CD76709FC}" type="presParOf" srcId="{3E818161-01A2-40BB-A5B8-B3B08D0CCB2C}" destId="{4E114649-658C-4348-B8CD-7576C8AF0D09}" srcOrd="3" destOrd="0" presId="urn:microsoft.com/office/officeart/2005/8/layout/default"/>
    <dgm:cxn modelId="{0B422790-7E5E-4B87-9744-36DE48669DA3}" type="presParOf" srcId="{3E818161-01A2-40BB-A5B8-B3B08D0CCB2C}" destId="{F839C9A9-9EF8-421F-9297-05ED336EB12F}" srcOrd="4" destOrd="0" presId="urn:microsoft.com/office/officeart/2005/8/layout/default"/>
    <dgm:cxn modelId="{42F78505-276B-440B-AE09-6825E097DA18}" type="presParOf" srcId="{3E818161-01A2-40BB-A5B8-B3B08D0CCB2C}" destId="{14495FA6-7228-4364-B450-8C20E1C8206F}" srcOrd="5" destOrd="0" presId="urn:microsoft.com/office/officeart/2005/8/layout/default"/>
    <dgm:cxn modelId="{1FD3C519-4972-4E98-9DDC-7BA40C71B755}" type="presParOf" srcId="{3E818161-01A2-40BB-A5B8-B3B08D0CCB2C}" destId="{0070A2A3-F213-4BB3-AB22-89C965CAC76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83892E8A-B771-463A-B5CB-5DD8B2F9B9D4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081C9AB-3CBD-4EA3-B751-8E5A4103960C}">
      <dgm:prSet phldrT="[Text]"/>
      <dgm:spPr/>
      <dgm:t>
        <a:bodyPr/>
        <a:lstStyle/>
        <a:p>
          <a:r>
            <a:rPr lang="en-US" dirty="0"/>
            <a:t>Interior and exterior walls</a:t>
          </a:r>
        </a:p>
      </dgm:t>
    </dgm:pt>
    <dgm:pt modelId="{EB0B2EEB-A9F4-46C2-89DC-7253BEE05006}" type="parTrans" cxnId="{F8A85F84-3956-47FD-9D69-14FBB53B5FDD}">
      <dgm:prSet/>
      <dgm:spPr/>
      <dgm:t>
        <a:bodyPr/>
        <a:lstStyle/>
        <a:p>
          <a:endParaRPr lang="en-US"/>
        </a:p>
      </dgm:t>
    </dgm:pt>
    <dgm:pt modelId="{D02CA02E-A82E-4D19-8186-7E5A10C6F992}" type="sibTrans" cxnId="{F8A85F84-3956-47FD-9D69-14FBB53B5FDD}">
      <dgm:prSet/>
      <dgm:spPr/>
      <dgm:t>
        <a:bodyPr/>
        <a:lstStyle/>
        <a:p>
          <a:endParaRPr lang="en-US"/>
        </a:p>
      </dgm:t>
    </dgm:pt>
    <dgm:pt modelId="{7DD80075-B400-4515-99A6-6EB36BAF4CFE}">
      <dgm:prSet phldrT="[Text]"/>
      <dgm:spPr/>
      <dgm:t>
        <a:bodyPr/>
        <a:lstStyle/>
        <a:p>
          <a:r>
            <a:rPr lang="en-US" dirty="0"/>
            <a:t>Roof decks</a:t>
          </a:r>
        </a:p>
      </dgm:t>
    </dgm:pt>
    <dgm:pt modelId="{EC3D5459-D17D-4EBE-B905-F8EE0CDE1D0B}" type="parTrans" cxnId="{37386F8C-7E98-4E2A-B311-1F38785EF77B}">
      <dgm:prSet/>
      <dgm:spPr/>
      <dgm:t>
        <a:bodyPr/>
        <a:lstStyle/>
        <a:p>
          <a:endParaRPr lang="en-US"/>
        </a:p>
      </dgm:t>
    </dgm:pt>
    <dgm:pt modelId="{7A418BA3-B061-451B-A462-B81CEB3AB904}" type="sibTrans" cxnId="{37386F8C-7E98-4E2A-B311-1F38785EF77B}">
      <dgm:prSet/>
      <dgm:spPr/>
      <dgm:t>
        <a:bodyPr/>
        <a:lstStyle/>
        <a:p>
          <a:endParaRPr lang="en-US"/>
        </a:p>
      </dgm:t>
    </dgm:pt>
    <dgm:pt modelId="{98053060-A80C-4469-AF9A-7CBA8EF14197}">
      <dgm:prSet phldrT="[Text]"/>
      <dgm:spPr/>
      <dgm:t>
        <a:bodyPr/>
        <a:lstStyle/>
        <a:p>
          <a:r>
            <a:rPr lang="en-US" dirty="0"/>
            <a:t>Floors of upper stories</a:t>
          </a:r>
        </a:p>
      </dgm:t>
    </dgm:pt>
    <dgm:pt modelId="{9EE03F97-9A2D-4951-B4DF-698DE4FCCA79}" type="parTrans" cxnId="{2DBC7951-E87E-4096-91F0-F1977245CB57}">
      <dgm:prSet/>
      <dgm:spPr/>
      <dgm:t>
        <a:bodyPr/>
        <a:lstStyle/>
        <a:p>
          <a:endParaRPr lang="en-US"/>
        </a:p>
      </dgm:t>
    </dgm:pt>
    <dgm:pt modelId="{3EF7BF54-1FEF-4F8C-8C43-C767FADD479A}" type="sibTrans" cxnId="{2DBC7951-E87E-4096-91F0-F1977245CB57}">
      <dgm:prSet/>
      <dgm:spPr/>
      <dgm:t>
        <a:bodyPr/>
        <a:lstStyle/>
        <a:p>
          <a:endParaRPr lang="en-US"/>
        </a:p>
      </dgm:t>
    </dgm:pt>
    <dgm:pt modelId="{58B4F70E-34FC-415C-BCEB-C741889509D1}">
      <dgm:prSet phldrT="[Text]"/>
      <dgm:spPr/>
      <dgm:t>
        <a:bodyPr/>
        <a:lstStyle/>
        <a:p>
          <a:r>
            <a:rPr lang="en-US" dirty="0"/>
            <a:t>Stairways</a:t>
          </a:r>
        </a:p>
      </dgm:t>
    </dgm:pt>
    <dgm:pt modelId="{EE12EBB7-A58E-438B-A1A0-E68051C06752}" type="parTrans" cxnId="{A1C6FED7-8664-4611-81E3-004F9E7CC684}">
      <dgm:prSet/>
      <dgm:spPr/>
      <dgm:t>
        <a:bodyPr/>
        <a:lstStyle/>
        <a:p>
          <a:endParaRPr lang="en-US"/>
        </a:p>
      </dgm:t>
    </dgm:pt>
    <dgm:pt modelId="{ECCDD6BF-7723-4763-B063-347010C188FC}" type="sibTrans" cxnId="{A1C6FED7-8664-4611-81E3-004F9E7CC684}">
      <dgm:prSet/>
      <dgm:spPr/>
      <dgm:t>
        <a:bodyPr/>
        <a:lstStyle/>
        <a:p>
          <a:endParaRPr lang="en-US"/>
        </a:p>
      </dgm:t>
    </dgm:pt>
    <dgm:pt modelId="{73CFBE7B-6AEC-4020-ACE6-E5D8EC1038D3}">
      <dgm:prSet phldrT="[Text]"/>
      <dgm:spPr/>
      <dgm:t>
        <a:bodyPr/>
        <a:lstStyle/>
        <a:p>
          <a:r>
            <a:rPr lang="en-US" dirty="0"/>
            <a:t>Elevated walkways</a:t>
          </a:r>
        </a:p>
      </dgm:t>
    </dgm:pt>
    <dgm:pt modelId="{4C8518D1-D96F-494B-8584-02A8A3BC59C8}" type="parTrans" cxnId="{661E1BF0-13E8-4F5C-94C7-841F2F0D9BB7}">
      <dgm:prSet/>
      <dgm:spPr/>
      <dgm:t>
        <a:bodyPr/>
        <a:lstStyle/>
        <a:p>
          <a:endParaRPr lang="en-US"/>
        </a:p>
      </dgm:t>
    </dgm:pt>
    <dgm:pt modelId="{6737B167-E16E-4625-A1DE-7E5FCC3345FF}" type="sibTrans" cxnId="{661E1BF0-13E8-4F5C-94C7-841F2F0D9BB7}">
      <dgm:prSet/>
      <dgm:spPr/>
      <dgm:t>
        <a:bodyPr/>
        <a:lstStyle/>
        <a:p>
          <a:endParaRPr lang="en-US"/>
        </a:p>
      </dgm:t>
    </dgm:pt>
    <dgm:pt modelId="{233C5EF2-72B1-413D-93BC-72CA97B8DDCD}">
      <dgm:prSet phldrT="[Text]"/>
      <dgm:spPr/>
      <dgm:t>
        <a:bodyPr/>
        <a:lstStyle/>
        <a:p>
          <a:r>
            <a:rPr lang="en-US" dirty="0"/>
            <a:t>Roof tiles</a:t>
          </a:r>
        </a:p>
      </dgm:t>
    </dgm:pt>
    <dgm:pt modelId="{B58F1B3D-12AB-44E1-AD8B-3BFE98843834}" type="parTrans" cxnId="{07550B0A-55C2-48A9-B81D-0B7D289CAB29}">
      <dgm:prSet/>
      <dgm:spPr/>
      <dgm:t>
        <a:bodyPr/>
        <a:lstStyle/>
        <a:p>
          <a:endParaRPr lang="en-US"/>
        </a:p>
      </dgm:t>
    </dgm:pt>
    <dgm:pt modelId="{07239635-1799-463B-9118-4B4145D0893E}" type="sibTrans" cxnId="{07550B0A-55C2-48A9-B81D-0B7D289CAB29}">
      <dgm:prSet/>
      <dgm:spPr/>
      <dgm:t>
        <a:bodyPr/>
        <a:lstStyle/>
        <a:p>
          <a:endParaRPr lang="en-US"/>
        </a:p>
      </dgm:t>
    </dgm:pt>
    <dgm:pt modelId="{D972EB87-17BE-4E76-A04D-D8D7E720E31A}">
      <dgm:prSet phldrT="[Text]"/>
      <dgm:spPr/>
      <dgm:t>
        <a:bodyPr/>
        <a:lstStyle/>
        <a:p>
          <a:r>
            <a:rPr lang="en-US" dirty="0"/>
            <a:t>Decorative interior finish</a:t>
          </a:r>
        </a:p>
      </dgm:t>
    </dgm:pt>
    <dgm:pt modelId="{0650231C-0A0B-46D9-9BAA-FD6F2C3F3DFD}" type="parTrans" cxnId="{80DAC0A6-F8C3-4FDB-8C13-C7E6A539046F}">
      <dgm:prSet/>
      <dgm:spPr/>
      <dgm:t>
        <a:bodyPr/>
        <a:lstStyle/>
        <a:p>
          <a:endParaRPr lang="en-US"/>
        </a:p>
      </dgm:t>
    </dgm:pt>
    <dgm:pt modelId="{62E504D3-8C35-4663-87D8-D5F3B4DC5D96}" type="sibTrans" cxnId="{80DAC0A6-F8C3-4FDB-8C13-C7E6A539046F}">
      <dgm:prSet/>
      <dgm:spPr/>
      <dgm:t>
        <a:bodyPr/>
        <a:lstStyle/>
        <a:p>
          <a:endParaRPr lang="en-US"/>
        </a:p>
      </dgm:t>
    </dgm:pt>
    <dgm:pt modelId="{3E818161-01A2-40BB-A5B8-B3B08D0CCB2C}" type="pres">
      <dgm:prSet presAssocID="{83892E8A-B771-463A-B5CB-5DD8B2F9B9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23F8F4-3248-46F8-A70D-B9AAB4ACA34E}" type="pres">
      <dgm:prSet presAssocID="{D081C9AB-3CBD-4EA3-B751-8E5A4103960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B5C5D-042A-4898-A0E1-D7DE5695741B}" type="pres">
      <dgm:prSet presAssocID="{D02CA02E-A82E-4D19-8186-7E5A10C6F992}" presName="sibTrans" presStyleCnt="0"/>
      <dgm:spPr/>
    </dgm:pt>
    <dgm:pt modelId="{3CAA3E82-54DF-45E7-AD6B-A99E1626124C}" type="pres">
      <dgm:prSet presAssocID="{7DD80075-B400-4515-99A6-6EB36BAF4CF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0F22D-B268-4C8C-B808-A60F9EF53D77}" type="pres">
      <dgm:prSet presAssocID="{7A418BA3-B061-451B-A462-B81CEB3AB904}" presName="sibTrans" presStyleCnt="0"/>
      <dgm:spPr/>
    </dgm:pt>
    <dgm:pt modelId="{AB489234-4602-4DEE-9712-0B8D6C52D70A}" type="pres">
      <dgm:prSet presAssocID="{98053060-A80C-4469-AF9A-7CBA8EF1419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C806A-4F09-4050-8BCF-004A0F8B6488}" type="pres">
      <dgm:prSet presAssocID="{3EF7BF54-1FEF-4F8C-8C43-C767FADD479A}" presName="sibTrans" presStyleCnt="0"/>
      <dgm:spPr/>
    </dgm:pt>
    <dgm:pt modelId="{F2151943-21DA-4DDD-8921-D465AA2C28B5}" type="pres">
      <dgm:prSet presAssocID="{58B4F70E-34FC-415C-BCEB-C741889509D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74602-D8AA-4547-969C-8A0310C9623F}" type="pres">
      <dgm:prSet presAssocID="{ECCDD6BF-7723-4763-B063-347010C188FC}" presName="sibTrans" presStyleCnt="0"/>
      <dgm:spPr/>
    </dgm:pt>
    <dgm:pt modelId="{966F39CC-1BC0-4188-9DD5-791019543C36}" type="pres">
      <dgm:prSet presAssocID="{73CFBE7B-6AEC-4020-ACE6-E5D8EC1038D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6AA0E-9CCE-473A-A5E6-E061265BEEB6}" type="pres">
      <dgm:prSet presAssocID="{6737B167-E16E-4625-A1DE-7E5FCC3345FF}" presName="sibTrans" presStyleCnt="0"/>
      <dgm:spPr/>
    </dgm:pt>
    <dgm:pt modelId="{EA527231-1CB3-4134-8953-2C42A8BA94EB}" type="pres">
      <dgm:prSet presAssocID="{233C5EF2-72B1-413D-93BC-72CA97B8DDC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DE55B-5E67-4D4B-9892-FA96F3A191BE}" type="pres">
      <dgm:prSet presAssocID="{07239635-1799-463B-9118-4B4145D0893E}" presName="sibTrans" presStyleCnt="0"/>
      <dgm:spPr/>
    </dgm:pt>
    <dgm:pt modelId="{268F54E0-2840-43FE-9741-F532C3D1C8CB}" type="pres">
      <dgm:prSet presAssocID="{D972EB87-17BE-4E76-A04D-D8D7E720E31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BD5B9B-5BF1-40A0-86C5-F8BFC4001338}" type="presOf" srcId="{7DD80075-B400-4515-99A6-6EB36BAF4CFE}" destId="{3CAA3E82-54DF-45E7-AD6B-A99E1626124C}" srcOrd="0" destOrd="0" presId="urn:microsoft.com/office/officeart/2005/8/layout/default"/>
    <dgm:cxn modelId="{37386F8C-7E98-4E2A-B311-1F38785EF77B}" srcId="{83892E8A-B771-463A-B5CB-5DD8B2F9B9D4}" destId="{7DD80075-B400-4515-99A6-6EB36BAF4CFE}" srcOrd="1" destOrd="0" parTransId="{EC3D5459-D17D-4EBE-B905-F8EE0CDE1D0B}" sibTransId="{7A418BA3-B061-451B-A462-B81CEB3AB904}"/>
    <dgm:cxn modelId="{661E1BF0-13E8-4F5C-94C7-841F2F0D9BB7}" srcId="{83892E8A-B771-463A-B5CB-5DD8B2F9B9D4}" destId="{73CFBE7B-6AEC-4020-ACE6-E5D8EC1038D3}" srcOrd="4" destOrd="0" parTransId="{4C8518D1-D96F-494B-8584-02A8A3BC59C8}" sibTransId="{6737B167-E16E-4625-A1DE-7E5FCC3345FF}"/>
    <dgm:cxn modelId="{F8A85F84-3956-47FD-9D69-14FBB53B5FDD}" srcId="{83892E8A-B771-463A-B5CB-5DD8B2F9B9D4}" destId="{D081C9AB-3CBD-4EA3-B751-8E5A4103960C}" srcOrd="0" destOrd="0" parTransId="{EB0B2EEB-A9F4-46C2-89DC-7253BEE05006}" sibTransId="{D02CA02E-A82E-4D19-8186-7E5A10C6F992}"/>
    <dgm:cxn modelId="{4C908330-28A3-4694-9058-B0739F840A7C}" type="presOf" srcId="{58B4F70E-34FC-415C-BCEB-C741889509D1}" destId="{F2151943-21DA-4DDD-8921-D465AA2C28B5}" srcOrd="0" destOrd="0" presId="urn:microsoft.com/office/officeart/2005/8/layout/default"/>
    <dgm:cxn modelId="{07550B0A-55C2-48A9-B81D-0B7D289CAB29}" srcId="{83892E8A-B771-463A-B5CB-5DD8B2F9B9D4}" destId="{233C5EF2-72B1-413D-93BC-72CA97B8DDCD}" srcOrd="5" destOrd="0" parTransId="{B58F1B3D-12AB-44E1-AD8B-3BFE98843834}" sibTransId="{07239635-1799-463B-9118-4B4145D0893E}"/>
    <dgm:cxn modelId="{21BF5140-0BB1-4B5F-8DFB-D681E1921C93}" type="presOf" srcId="{83892E8A-B771-463A-B5CB-5DD8B2F9B9D4}" destId="{3E818161-01A2-40BB-A5B8-B3B08D0CCB2C}" srcOrd="0" destOrd="0" presId="urn:microsoft.com/office/officeart/2005/8/layout/default"/>
    <dgm:cxn modelId="{2DBC7951-E87E-4096-91F0-F1977245CB57}" srcId="{83892E8A-B771-463A-B5CB-5DD8B2F9B9D4}" destId="{98053060-A80C-4469-AF9A-7CBA8EF14197}" srcOrd="2" destOrd="0" parTransId="{9EE03F97-9A2D-4951-B4DF-698DE4FCCA79}" sibTransId="{3EF7BF54-1FEF-4F8C-8C43-C767FADD479A}"/>
    <dgm:cxn modelId="{80DAC0A6-F8C3-4FDB-8C13-C7E6A539046F}" srcId="{83892E8A-B771-463A-B5CB-5DD8B2F9B9D4}" destId="{D972EB87-17BE-4E76-A04D-D8D7E720E31A}" srcOrd="6" destOrd="0" parTransId="{0650231C-0A0B-46D9-9BAA-FD6F2C3F3DFD}" sibTransId="{62E504D3-8C35-4663-87D8-D5F3B4DC5D96}"/>
    <dgm:cxn modelId="{0902DF94-86B1-48A5-B3C0-14401599D05F}" type="presOf" srcId="{D972EB87-17BE-4E76-A04D-D8D7E720E31A}" destId="{268F54E0-2840-43FE-9741-F532C3D1C8CB}" srcOrd="0" destOrd="0" presId="urn:microsoft.com/office/officeart/2005/8/layout/default"/>
    <dgm:cxn modelId="{A1C6FED7-8664-4611-81E3-004F9E7CC684}" srcId="{83892E8A-B771-463A-B5CB-5DD8B2F9B9D4}" destId="{58B4F70E-34FC-415C-BCEB-C741889509D1}" srcOrd="3" destOrd="0" parTransId="{EE12EBB7-A58E-438B-A1A0-E68051C06752}" sibTransId="{ECCDD6BF-7723-4763-B063-347010C188FC}"/>
    <dgm:cxn modelId="{48CACC4D-270D-4F21-ACBA-C73863F084BB}" type="presOf" srcId="{73CFBE7B-6AEC-4020-ACE6-E5D8EC1038D3}" destId="{966F39CC-1BC0-4188-9DD5-791019543C36}" srcOrd="0" destOrd="0" presId="urn:microsoft.com/office/officeart/2005/8/layout/default"/>
    <dgm:cxn modelId="{8CADE796-E83E-4D66-949B-547BCCD6F8C5}" type="presOf" srcId="{D081C9AB-3CBD-4EA3-B751-8E5A4103960C}" destId="{0523F8F4-3248-46F8-A70D-B9AAB4ACA34E}" srcOrd="0" destOrd="0" presId="urn:microsoft.com/office/officeart/2005/8/layout/default"/>
    <dgm:cxn modelId="{5310F45A-A0DC-4019-9C13-ADCBEE0B6AF4}" type="presOf" srcId="{98053060-A80C-4469-AF9A-7CBA8EF14197}" destId="{AB489234-4602-4DEE-9712-0B8D6C52D70A}" srcOrd="0" destOrd="0" presId="urn:microsoft.com/office/officeart/2005/8/layout/default"/>
    <dgm:cxn modelId="{19A29D4F-62B1-430F-8845-45F5F21080EF}" type="presOf" srcId="{233C5EF2-72B1-413D-93BC-72CA97B8DDCD}" destId="{EA527231-1CB3-4134-8953-2C42A8BA94EB}" srcOrd="0" destOrd="0" presId="urn:microsoft.com/office/officeart/2005/8/layout/default"/>
    <dgm:cxn modelId="{57669E0C-4831-41CE-9AE9-37296F3C079C}" type="presParOf" srcId="{3E818161-01A2-40BB-A5B8-B3B08D0CCB2C}" destId="{0523F8F4-3248-46F8-A70D-B9AAB4ACA34E}" srcOrd="0" destOrd="0" presId="urn:microsoft.com/office/officeart/2005/8/layout/default"/>
    <dgm:cxn modelId="{71E90524-9E07-461A-8B55-113CB306BF68}" type="presParOf" srcId="{3E818161-01A2-40BB-A5B8-B3B08D0CCB2C}" destId="{624B5C5D-042A-4898-A0E1-D7DE5695741B}" srcOrd="1" destOrd="0" presId="urn:microsoft.com/office/officeart/2005/8/layout/default"/>
    <dgm:cxn modelId="{AC91795E-99CE-41B0-83C4-33FAFAB6E645}" type="presParOf" srcId="{3E818161-01A2-40BB-A5B8-B3B08D0CCB2C}" destId="{3CAA3E82-54DF-45E7-AD6B-A99E1626124C}" srcOrd="2" destOrd="0" presId="urn:microsoft.com/office/officeart/2005/8/layout/default"/>
    <dgm:cxn modelId="{413E32BE-B75B-43EE-A003-DD5E8F25172A}" type="presParOf" srcId="{3E818161-01A2-40BB-A5B8-B3B08D0CCB2C}" destId="{2810F22D-B268-4C8C-B808-A60F9EF53D77}" srcOrd="3" destOrd="0" presId="urn:microsoft.com/office/officeart/2005/8/layout/default"/>
    <dgm:cxn modelId="{0E779BBE-91A5-4F4E-9F29-C8F984EF9388}" type="presParOf" srcId="{3E818161-01A2-40BB-A5B8-B3B08D0CCB2C}" destId="{AB489234-4602-4DEE-9712-0B8D6C52D70A}" srcOrd="4" destOrd="0" presId="urn:microsoft.com/office/officeart/2005/8/layout/default"/>
    <dgm:cxn modelId="{E8937109-9BEA-4467-8BC1-8C045F445B56}" type="presParOf" srcId="{3E818161-01A2-40BB-A5B8-B3B08D0CCB2C}" destId="{FAEC806A-4F09-4050-8BCF-004A0F8B6488}" srcOrd="5" destOrd="0" presId="urn:microsoft.com/office/officeart/2005/8/layout/default"/>
    <dgm:cxn modelId="{5B228738-FFAA-4770-B6CD-278F39E89054}" type="presParOf" srcId="{3E818161-01A2-40BB-A5B8-B3B08D0CCB2C}" destId="{F2151943-21DA-4DDD-8921-D465AA2C28B5}" srcOrd="6" destOrd="0" presId="urn:microsoft.com/office/officeart/2005/8/layout/default"/>
    <dgm:cxn modelId="{AB516FC1-362F-4F5C-9749-233FC05AD70F}" type="presParOf" srcId="{3E818161-01A2-40BB-A5B8-B3B08D0CCB2C}" destId="{DDA74602-D8AA-4547-969C-8A0310C9623F}" srcOrd="7" destOrd="0" presId="urn:microsoft.com/office/officeart/2005/8/layout/default"/>
    <dgm:cxn modelId="{811D8C37-7948-4E06-98B7-C8C90AB786A3}" type="presParOf" srcId="{3E818161-01A2-40BB-A5B8-B3B08D0CCB2C}" destId="{966F39CC-1BC0-4188-9DD5-791019543C36}" srcOrd="8" destOrd="0" presId="urn:microsoft.com/office/officeart/2005/8/layout/default"/>
    <dgm:cxn modelId="{FA912ED5-B644-4588-9449-F75BBA978CE3}" type="presParOf" srcId="{3E818161-01A2-40BB-A5B8-B3B08D0CCB2C}" destId="{D7A6AA0E-9CCE-473A-A5E6-E061265BEEB6}" srcOrd="9" destOrd="0" presId="urn:microsoft.com/office/officeart/2005/8/layout/default"/>
    <dgm:cxn modelId="{2732BFA2-D0BD-4489-AAE4-45661737FE5C}" type="presParOf" srcId="{3E818161-01A2-40BB-A5B8-B3B08D0CCB2C}" destId="{EA527231-1CB3-4134-8953-2C42A8BA94EB}" srcOrd="10" destOrd="0" presId="urn:microsoft.com/office/officeart/2005/8/layout/default"/>
    <dgm:cxn modelId="{53586685-8A6B-4BB1-868A-9483BF35FB62}" type="presParOf" srcId="{3E818161-01A2-40BB-A5B8-B3B08D0CCB2C}" destId="{C99DE55B-5E67-4D4B-9892-FA96F3A191BE}" srcOrd="11" destOrd="0" presId="urn:microsoft.com/office/officeart/2005/8/layout/default"/>
    <dgm:cxn modelId="{F1ACED7A-0491-4D2E-8FE4-2F991D333DF6}" type="presParOf" srcId="{3E818161-01A2-40BB-A5B8-B3B08D0CCB2C}" destId="{268F54E0-2840-43FE-9741-F532C3D1C8C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3892E8A-B771-463A-B5CB-5DD8B2F9B9D4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081C9AB-3CBD-4EA3-B751-8E5A4103960C}">
      <dgm:prSet phldrT="[Text]" custT="1"/>
      <dgm:spPr/>
      <dgm:t>
        <a:bodyPr/>
        <a:lstStyle/>
        <a:p>
          <a:r>
            <a:rPr lang="en-US" sz="2800" dirty="0"/>
            <a:t>May be precast</a:t>
          </a:r>
        </a:p>
      </dgm:t>
    </dgm:pt>
    <dgm:pt modelId="{EB0B2EEB-A9F4-46C2-89DC-7253BEE05006}" type="parTrans" cxnId="{F8A85F84-3956-47FD-9D69-14FBB53B5FDD}">
      <dgm:prSet/>
      <dgm:spPr/>
      <dgm:t>
        <a:bodyPr/>
        <a:lstStyle/>
        <a:p>
          <a:endParaRPr lang="en-US"/>
        </a:p>
      </dgm:t>
    </dgm:pt>
    <dgm:pt modelId="{D02CA02E-A82E-4D19-8186-7E5A10C6F992}" type="sibTrans" cxnId="{F8A85F84-3956-47FD-9D69-14FBB53B5FDD}">
      <dgm:prSet/>
      <dgm:spPr/>
      <dgm:t>
        <a:bodyPr/>
        <a:lstStyle/>
        <a:p>
          <a:endParaRPr lang="en-US"/>
        </a:p>
      </dgm:t>
    </dgm:pt>
    <dgm:pt modelId="{052E7185-0F64-40EA-BE34-DE9FFB6EA8DA}">
      <dgm:prSet phldrT="[Text]" custT="1"/>
      <dgm:spPr/>
      <dgm:t>
        <a:bodyPr/>
        <a:lstStyle/>
        <a:p>
          <a:r>
            <a:rPr lang="en-US" sz="2800" dirty="0"/>
            <a:t>May be cast-in-place</a:t>
          </a:r>
        </a:p>
      </dgm:t>
    </dgm:pt>
    <dgm:pt modelId="{2E16E110-6F7D-4641-9588-310DC69409A9}" type="parTrans" cxnId="{898ADF30-085D-437C-B98B-7F757304CDE2}">
      <dgm:prSet/>
      <dgm:spPr/>
      <dgm:t>
        <a:bodyPr/>
        <a:lstStyle/>
        <a:p>
          <a:endParaRPr lang="en-US"/>
        </a:p>
      </dgm:t>
    </dgm:pt>
    <dgm:pt modelId="{B5765C95-2428-43A4-BCEC-60818E623578}" type="sibTrans" cxnId="{898ADF30-085D-437C-B98B-7F757304CDE2}">
      <dgm:prSet/>
      <dgm:spPr/>
      <dgm:t>
        <a:bodyPr/>
        <a:lstStyle/>
        <a:p>
          <a:endParaRPr lang="en-US"/>
        </a:p>
      </dgm:t>
    </dgm:pt>
    <dgm:pt modelId="{952A0A70-92B1-4ED2-A4C3-5385A01A7E9D}">
      <dgm:prSet phldrT="[Text]" custT="1"/>
      <dgm:spPr/>
      <dgm:t>
        <a:bodyPr/>
        <a:lstStyle/>
        <a:p>
          <a:r>
            <a:rPr lang="en-US" sz="2800" dirty="0"/>
            <a:t>May be the construction system for entire structures</a:t>
          </a:r>
        </a:p>
      </dgm:t>
    </dgm:pt>
    <dgm:pt modelId="{8AA98DD2-F158-47CC-8103-3E6E545ECDCE}" type="parTrans" cxnId="{5E68C32F-2B98-4781-81F3-E9B7F52B6087}">
      <dgm:prSet/>
      <dgm:spPr/>
      <dgm:t>
        <a:bodyPr/>
        <a:lstStyle/>
        <a:p>
          <a:endParaRPr lang="en-US"/>
        </a:p>
      </dgm:t>
    </dgm:pt>
    <dgm:pt modelId="{17F1D5A8-2F72-48A5-B8E7-2D18A2BD3592}" type="sibTrans" cxnId="{5E68C32F-2B98-4781-81F3-E9B7F52B6087}">
      <dgm:prSet/>
      <dgm:spPr/>
      <dgm:t>
        <a:bodyPr/>
        <a:lstStyle/>
        <a:p>
          <a:endParaRPr lang="en-US"/>
        </a:p>
      </dgm:t>
    </dgm:pt>
    <dgm:pt modelId="{3E818161-01A2-40BB-A5B8-B3B08D0CCB2C}" type="pres">
      <dgm:prSet presAssocID="{83892E8A-B771-463A-B5CB-5DD8B2F9B9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23F8F4-3248-46F8-A70D-B9AAB4ACA34E}" type="pres">
      <dgm:prSet presAssocID="{D081C9AB-3CBD-4EA3-B751-8E5A410396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B5C5D-042A-4898-A0E1-D7DE5695741B}" type="pres">
      <dgm:prSet presAssocID="{D02CA02E-A82E-4D19-8186-7E5A10C6F992}" presName="sibTrans" presStyleCnt="0"/>
      <dgm:spPr/>
    </dgm:pt>
    <dgm:pt modelId="{8ECB3C6C-4F60-4F3C-BB3B-8A90B74C484B}" type="pres">
      <dgm:prSet presAssocID="{052E7185-0F64-40EA-BE34-DE9FFB6EA8D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636D9-8335-4EDF-AAE6-BDC76A5693F9}" type="pres">
      <dgm:prSet presAssocID="{B5765C95-2428-43A4-BCEC-60818E623578}" presName="sibTrans" presStyleCnt="0"/>
      <dgm:spPr/>
    </dgm:pt>
    <dgm:pt modelId="{A3817C3A-7FEE-465E-B7C8-7D419C08FBDE}" type="pres">
      <dgm:prSet presAssocID="{952A0A70-92B1-4ED2-A4C3-5385A01A7E9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155E84-5FAA-4026-B3F4-1B850D75ED6F}" type="presOf" srcId="{052E7185-0F64-40EA-BE34-DE9FFB6EA8DA}" destId="{8ECB3C6C-4F60-4F3C-BB3B-8A90B74C484B}" srcOrd="0" destOrd="0" presId="urn:microsoft.com/office/officeart/2005/8/layout/default"/>
    <dgm:cxn modelId="{70B6619F-A868-409E-8E24-A5FF030270BD}" type="presOf" srcId="{D081C9AB-3CBD-4EA3-B751-8E5A4103960C}" destId="{0523F8F4-3248-46F8-A70D-B9AAB4ACA34E}" srcOrd="0" destOrd="0" presId="urn:microsoft.com/office/officeart/2005/8/layout/default"/>
    <dgm:cxn modelId="{5E68C32F-2B98-4781-81F3-E9B7F52B6087}" srcId="{83892E8A-B771-463A-B5CB-5DD8B2F9B9D4}" destId="{952A0A70-92B1-4ED2-A4C3-5385A01A7E9D}" srcOrd="2" destOrd="0" parTransId="{8AA98DD2-F158-47CC-8103-3E6E545ECDCE}" sibTransId="{17F1D5A8-2F72-48A5-B8E7-2D18A2BD3592}"/>
    <dgm:cxn modelId="{898ADF30-085D-437C-B98B-7F757304CDE2}" srcId="{83892E8A-B771-463A-B5CB-5DD8B2F9B9D4}" destId="{052E7185-0F64-40EA-BE34-DE9FFB6EA8DA}" srcOrd="1" destOrd="0" parTransId="{2E16E110-6F7D-4641-9588-310DC69409A9}" sibTransId="{B5765C95-2428-43A4-BCEC-60818E623578}"/>
    <dgm:cxn modelId="{6894C87F-9442-4A83-9F44-F1859308BBDB}" type="presOf" srcId="{83892E8A-B771-463A-B5CB-5DD8B2F9B9D4}" destId="{3E818161-01A2-40BB-A5B8-B3B08D0CCB2C}" srcOrd="0" destOrd="0" presId="urn:microsoft.com/office/officeart/2005/8/layout/default"/>
    <dgm:cxn modelId="{F8A85F84-3956-47FD-9D69-14FBB53B5FDD}" srcId="{83892E8A-B771-463A-B5CB-5DD8B2F9B9D4}" destId="{D081C9AB-3CBD-4EA3-B751-8E5A4103960C}" srcOrd="0" destOrd="0" parTransId="{EB0B2EEB-A9F4-46C2-89DC-7253BEE05006}" sibTransId="{D02CA02E-A82E-4D19-8186-7E5A10C6F992}"/>
    <dgm:cxn modelId="{E1F0569F-AECB-495F-9341-3BA31E1F5D1E}" type="presOf" srcId="{952A0A70-92B1-4ED2-A4C3-5385A01A7E9D}" destId="{A3817C3A-7FEE-465E-B7C8-7D419C08FBDE}" srcOrd="0" destOrd="0" presId="urn:microsoft.com/office/officeart/2005/8/layout/default"/>
    <dgm:cxn modelId="{6D5AF5EC-89FF-44D8-A08C-AE2C09C5A8A0}" type="presParOf" srcId="{3E818161-01A2-40BB-A5B8-B3B08D0CCB2C}" destId="{0523F8F4-3248-46F8-A70D-B9AAB4ACA34E}" srcOrd="0" destOrd="0" presId="urn:microsoft.com/office/officeart/2005/8/layout/default"/>
    <dgm:cxn modelId="{610F6B8F-08B2-4AFB-AF7E-D74448B94594}" type="presParOf" srcId="{3E818161-01A2-40BB-A5B8-B3B08D0CCB2C}" destId="{624B5C5D-042A-4898-A0E1-D7DE5695741B}" srcOrd="1" destOrd="0" presId="urn:microsoft.com/office/officeart/2005/8/layout/default"/>
    <dgm:cxn modelId="{B75EAE7E-B13B-4AF7-8E43-BC528AD15A65}" type="presParOf" srcId="{3E818161-01A2-40BB-A5B8-B3B08D0CCB2C}" destId="{8ECB3C6C-4F60-4F3C-BB3B-8A90B74C484B}" srcOrd="2" destOrd="0" presId="urn:microsoft.com/office/officeart/2005/8/layout/default"/>
    <dgm:cxn modelId="{C9EBFEAE-662F-4ACF-B3FD-B0E75300C368}" type="presParOf" srcId="{3E818161-01A2-40BB-A5B8-B3B08D0CCB2C}" destId="{EE0636D9-8335-4EDF-AAE6-BDC76A5693F9}" srcOrd="3" destOrd="0" presId="urn:microsoft.com/office/officeart/2005/8/layout/default"/>
    <dgm:cxn modelId="{6BFC5DF4-7A42-4E16-A259-7F25CF58C64C}" type="presParOf" srcId="{3E818161-01A2-40BB-A5B8-B3B08D0CCB2C}" destId="{A3817C3A-7FEE-465E-B7C8-7D419C08FBD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A4446957-D09F-4015-A0DD-23E56EC0A256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4DC928C-A7DE-4DC3-91DD-AC8B0D6662A3}">
      <dgm:prSet phldrT="[Text]" custT="1"/>
      <dgm:spPr/>
      <dgm:t>
        <a:bodyPr/>
        <a:lstStyle/>
        <a:p>
          <a:r>
            <a:rPr lang="en-US" sz="2000" dirty="0"/>
            <a:t>Permits </a:t>
          </a:r>
          <a:r>
            <a:rPr lang="en-US" sz="2000" dirty="0" smtClean="0"/>
            <a:t>designer </a:t>
          </a:r>
          <a:r>
            <a:rPr lang="en-US" sz="2000" dirty="0"/>
            <a:t>to cast the concrete in a wider variety of shapes</a:t>
          </a:r>
        </a:p>
      </dgm:t>
    </dgm:pt>
    <dgm:pt modelId="{E9A6BBF5-B260-403F-A798-40096B411E1D}" type="parTrans" cxnId="{3589100A-536A-4EF5-AF73-C750E20161AD}">
      <dgm:prSet/>
      <dgm:spPr/>
      <dgm:t>
        <a:bodyPr/>
        <a:lstStyle/>
        <a:p>
          <a:endParaRPr lang="en-US"/>
        </a:p>
      </dgm:t>
    </dgm:pt>
    <dgm:pt modelId="{91B2A8E4-DD13-4558-876C-FDD70056AD2E}" type="sibTrans" cxnId="{3589100A-536A-4EF5-AF73-C750E20161AD}">
      <dgm:prSet/>
      <dgm:spPr/>
      <dgm:t>
        <a:bodyPr/>
        <a:lstStyle/>
        <a:p>
          <a:endParaRPr lang="en-US"/>
        </a:p>
      </dgm:t>
    </dgm:pt>
    <dgm:pt modelId="{55F1ABFE-7FFB-4942-8CB1-24A6B3968D7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dirty="0"/>
            <a:t>Does not develop its design strength until after it has been placed where it will be cured and used</a:t>
          </a:r>
        </a:p>
      </dgm:t>
    </dgm:pt>
    <dgm:pt modelId="{C2C518B2-A4F7-41EC-BE2C-E3BF98EE1BDC}" type="parTrans" cxnId="{BF252DC4-40D6-49F2-8A45-48A1191119CF}">
      <dgm:prSet/>
      <dgm:spPr/>
      <dgm:t>
        <a:bodyPr/>
        <a:lstStyle/>
        <a:p>
          <a:endParaRPr lang="en-US"/>
        </a:p>
      </dgm:t>
    </dgm:pt>
    <dgm:pt modelId="{B9919469-06F3-4BFF-AAF6-AEE0FAFE5AC5}" type="sibTrans" cxnId="{BF252DC4-40D6-49F2-8A45-48A1191119CF}">
      <dgm:prSet/>
      <dgm:spPr/>
      <dgm:t>
        <a:bodyPr/>
        <a:lstStyle/>
        <a:p>
          <a:endParaRPr lang="en-US"/>
        </a:p>
      </dgm:t>
    </dgm:pt>
    <dgm:pt modelId="{FB7FB9F8-4A44-4836-959E-D7F4184D187D}" type="pres">
      <dgm:prSet presAssocID="{A4446957-D09F-4015-A0DD-23E56EC0A2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08F976-4107-47F1-BE82-C36BB9A668A9}" type="pres">
      <dgm:prSet presAssocID="{A4DC928C-A7DE-4DC3-91DD-AC8B0D6662A3}" presName="parentText" presStyleLbl="node1" presStyleIdx="0" presStyleCnt="2" custLinFactY="-46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510E0-A3EB-4EAA-9F46-8AF3FEF8E455}" type="pres">
      <dgm:prSet presAssocID="{91B2A8E4-DD13-4558-876C-FDD70056AD2E}" presName="spacer" presStyleCnt="0"/>
      <dgm:spPr/>
    </dgm:pt>
    <dgm:pt modelId="{326DA776-EB99-41BF-8052-AA06C2D90888}" type="pres">
      <dgm:prSet presAssocID="{55F1ABFE-7FFB-4942-8CB1-24A6B3968D7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DA2B38-7606-43F9-833D-C77A527D7862}" type="presOf" srcId="{A4DC928C-A7DE-4DC3-91DD-AC8B0D6662A3}" destId="{2308F976-4107-47F1-BE82-C36BB9A668A9}" srcOrd="0" destOrd="0" presId="urn:microsoft.com/office/officeart/2005/8/layout/vList2"/>
    <dgm:cxn modelId="{286ADD3D-9A69-4DA9-8CFE-32FBC667F143}" type="presOf" srcId="{55F1ABFE-7FFB-4942-8CB1-24A6B3968D77}" destId="{326DA776-EB99-41BF-8052-AA06C2D90888}" srcOrd="0" destOrd="0" presId="urn:microsoft.com/office/officeart/2005/8/layout/vList2"/>
    <dgm:cxn modelId="{5960C0D4-C832-4DB6-8908-B90144930993}" type="presOf" srcId="{A4446957-D09F-4015-A0DD-23E56EC0A256}" destId="{FB7FB9F8-4A44-4836-959E-D7F4184D187D}" srcOrd="0" destOrd="0" presId="urn:microsoft.com/office/officeart/2005/8/layout/vList2"/>
    <dgm:cxn modelId="{3589100A-536A-4EF5-AF73-C750E20161AD}" srcId="{A4446957-D09F-4015-A0DD-23E56EC0A256}" destId="{A4DC928C-A7DE-4DC3-91DD-AC8B0D6662A3}" srcOrd="0" destOrd="0" parTransId="{E9A6BBF5-B260-403F-A798-40096B411E1D}" sibTransId="{91B2A8E4-DD13-4558-876C-FDD70056AD2E}"/>
    <dgm:cxn modelId="{BF252DC4-40D6-49F2-8A45-48A1191119CF}" srcId="{A4446957-D09F-4015-A0DD-23E56EC0A256}" destId="{55F1ABFE-7FFB-4942-8CB1-24A6B3968D77}" srcOrd="1" destOrd="0" parTransId="{C2C518B2-A4F7-41EC-BE2C-E3BF98EE1BDC}" sibTransId="{B9919469-06F3-4BFF-AAF6-AEE0FAFE5AC5}"/>
    <dgm:cxn modelId="{6DFB03BF-BCB9-45E5-B483-0A2F70AD1385}" type="presParOf" srcId="{FB7FB9F8-4A44-4836-959E-D7F4184D187D}" destId="{2308F976-4107-47F1-BE82-C36BB9A668A9}" srcOrd="0" destOrd="0" presId="urn:microsoft.com/office/officeart/2005/8/layout/vList2"/>
    <dgm:cxn modelId="{C5A31E1B-4D2D-4CC9-BC61-DD33F31E6FB2}" type="presParOf" srcId="{FB7FB9F8-4A44-4836-959E-D7F4184D187D}" destId="{21C510E0-A3EB-4EAA-9F46-8AF3FEF8E455}" srcOrd="1" destOrd="0" presId="urn:microsoft.com/office/officeart/2005/8/layout/vList2"/>
    <dgm:cxn modelId="{9FF2E59E-C298-41BE-9ED2-598D5D415B6F}" type="presParOf" srcId="{FB7FB9F8-4A44-4836-959E-D7F4184D187D}" destId="{326DA776-EB99-41BF-8052-AA06C2D908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4446957-D09F-4015-A0DD-23E56EC0A256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4DC928C-A7DE-4DC3-91DD-AC8B0D6662A3}">
      <dgm:prSet phldrT="[Text]" custT="1"/>
      <dgm:spPr/>
      <dgm:t>
        <a:bodyPr/>
        <a:lstStyle/>
        <a:p>
          <a:r>
            <a:rPr lang="en-US" sz="1800" dirty="0"/>
            <a:t>Placed in forms and cured at a precasting plant away from the job site</a:t>
          </a:r>
        </a:p>
      </dgm:t>
    </dgm:pt>
    <dgm:pt modelId="{E9A6BBF5-B260-403F-A798-40096B411E1D}" type="parTrans" cxnId="{3589100A-536A-4EF5-AF73-C750E20161AD}">
      <dgm:prSet/>
      <dgm:spPr/>
      <dgm:t>
        <a:bodyPr/>
        <a:lstStyle/>
        <a:p>
          <a:endParaRPr lang="en-US"/>
        </a:p>
      </dgm:t>
    </dgm:pt>
    <dgm:pt modelId="{91B2A8E4-DD13-4558-876C-FDD70056AD2E}" type="sibTrans" cxnId="{3589100A-536A-4EF5-AF73-C750E20161AD}">
      <dgm:prSet/>
      <dgm:spPr/>
      <dgm:t>
        <a:bodyPr/>
        <a:lstStyle/>
        <a:p>
          <a:endParaRPr lang="en-US"/>
        </a:p>
      </dgm:t>
    </dgm:pt>
    <dgm:pt modelId="{55F1ABFE-7FFB-4942-8CB1-24A6B3968D77}">
      <dgm:prSet phldrT="[Text]" custT="1"/>
      <dgm:spPr/>
      <dgm:t>
        <a:bodyPr/>
        <a:lstStyle/>
        <a:p>
          <a:r>
            <a:rPr lang="en-US" sz="1800" dirty="0"/>
            <a:t>Transported to the job site and hoisted into position</a:t>
          </a:r>
        </a:p>
      </dgm:t>
    </dgm:pt>
    <dgm:pt modelId="{C2C518B2-A4F7-41EC-BE2C-E3BF98EE1BDC}" type="parTrans" cxnId="{BF252DC4-40D6-49F2-8A45-48A1191119CF}">
      <dgm:prSet/>
      <dgm:spPr/>
      <dgm:t>
        <a:bodyPr/>
        <a:lstStyle/>
        <a:p>
          <a:endParaRPr lang="en-US"/>
        </a:p>
      </dgm:t>
    </dgm:pt>
    <dgm:pt modelId="{B9919469-06F3-4BFF-AAF6-AEE0FAFE5AC5}" type="sibTrans" cxnId="{BF252DC4-40D6-49F2-8A45-48A1191119CF}">
      <dgm:prSet/>
      <dgm:spPr/>
      <dgm:t>
        <a:bodyPr/>
        <a:lstStyle/>
        <a:p>
          <a:endParaRPr lang="en-US"/>
        </a:p>
      </dgm:t>
    </dgm:pt>
    <dgm:pt modelId="{E6154650-0408-4BD5-8C66-3F73221F4C6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Buildings can be built using whole precast modular units</a:t>
          </a:r>
        </a:p>
      </dgm:t>
    </dgm:pt>
    <dgm:pt modelId="{4F2C2542-3B25-43A3-AC4B-E1B43C422A28}" type="parTrans" cxnId="{E4E5E577-D68E-4200-8FB0-48BCC2CDD8E9}">
      <dgm:prSet/>
      <dgm:spPr/>
      <dgm:t>
        <a:bodyPr/>
        <a:lstStyle/>
        <a:p>
          <a:endParaRPr lang="en-US"/>
        </a:p>
      </dgm:t>
    </dgm:pt>
    <dgm:pt modelId="{2A1FEEC7-BE3D-4F11-B1F3-6595B169E1E7}" type="sibTrans" cxnId="{E4E5E577-D68E-4200-8FB0-48BCC2CDD8E9}">
      <dgm:prSet/>
      <dgm:spPr/>
      <dgm:t>
        <a:bodyPr/>
        <a:lstStyle/>
        <a:p>
          <a:endParaRPr lang="en-US"/>
        </a:p>
      </dgm:t>
    </dgm:pt>
    <dgm:pt modelId="{7F363C32-A97A-48A1-AACA-76204CBD8B2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Precast parts assembled into a framework for the building are more common</a:t>
          </a:r>
        </a:p>
      </dgm:t>
    </dgm:pt>
    <dgm:pt modelId="{D0903BFA-D10B-4C08-A9F5-F392308448A9}" type="parTrans" cxnId="{AF0F6B40-4074-4FF5-BE27-A0E36E2F69C0}">
      <dgm:prSet/>
      <dgm:spPr/>
      <dgm:t>
        <a:bodyPr/>
        <a:lstStyle/>
        <a:p>
          <a:endParaRPr lang="en-US"/>
        </a:p>
      </dgm:t>
    </dgm:pt>
    <dgm:pt modelId="{D940C1EE-9D7C-4B24-A4F4-C78EA81E5754}" type="sibTrans" cxnId="{AF0F6B40-4074-4FF5-BE27-A0E36E2F69C0}">
      <dgm:prSet/>
      <dgm:spPr/>
      <dgm:t>
        <a:bodyPr/>
        <a:lstStyle/>
        <a:p>
          <a:endParaRPr lang="en-US"/>
        </a:p>
      </dgm:t>
    </dgm:pt>
    <dgm:pt modelId="{715624FF-D408-4DC6-9D63-2D1950F9ECE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/>
            <a:t>More in common with steel-framed buildings than with cast-in-place concrete buildings</a:t>
          </a:r>
        </a:p>
      </dgm:t>
    </dgm:pt>
    <dgm:pt modelId="{D1ECAFA3-CFB5-4EAB-9F9F-ABEF3D21A4BD}" type="parTrans" cxnId="{8EF974FC-3BEC-42BF-AAE6-6B83EBAF68FA}">
      <dgm:prSet/>
      <dgm:spPr/>
      <dgm:t>
        <a:bodyPr/>
        <a:lstStyle/>
        <a:p>
          <a:endParaRPr lang="en-US"/>
        </a:p>
      </dgm:t>
    </dgm:pt>
    <dgm:pt modelId="{BF6A197A-B6CC-4FC5-94A0-7BF28CD4926A}" type="sibTrans" cxnId="{8EF974FC-3BEC-42BF-AAE6-6B83EBAF68FA}">
      <dgm:prSet/>
      <dgm:spPr/>
      <dgm:t>
        <a:bodyPr/>
        <a:lstStyle/>
        <a:p>
          <a:endParaRPr lang="en-US"/>
        </a:p>
      </dgm:t>
    </dgm:pt>
    <dgm:pt modelId="{FB7FB9F8-4A44-4836-959E-D7F4184D187D}" type="pres">
      <dgm:prSet presAssocID="{A4446957-D09F-4015-A0DD-23E56EC0A2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08F976-4107-47F1-BE82-C36BB9A668A9}" type="pres">
      <dgm:prSet presAssocID="{A4DC928C-A7DE-4DC3-91DD-AC8B0D6662A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510E0-A3EB-4EAA-9F46-8AF3FEF8E455}" type="pres">
      <dgm:prSet presAssocID="{91B2A8E4-DD13-4558-876C-FDD70056AD2E}" presName="spacer" presStyleCnt="0"/>
      <dgm:spPr/>
    </dgm:pt>
    <dgm:pt modelId="{326DA776-EB99-41BF-8052-AA06C2D90888}" type="pres">
      <dgm:prSet presAssocID="{55F1ABFE-7FFB-4942-8CB1-24A6B3968D7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A1C82-4E05-40FB-9B4E-A05C34691C06}" type="pres">
      <dgm:prSet presAssocID="{B9919469-06F3-4BFF-AAF6-AEE0FAFE5AC5}" presName="spacer" presStyleCnt="0"/>
      <dgm:spPr/>
    </dgm:pt>
    <dgm:pt modelId="{B5F18CA4-5A90-4F59-9C10-580CF9ACEFC1}" type="pres">
      <dgm:prSet presAssocID="{E6154650-0408-4BD5-8C66-3F73221F4C6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C7918-5322-4707-956E-02D6FEAFF00C}" type="pres">
      <dgm:prSet presAssocID="{2A1FEEC7-BE3D-4F11-B1F3-6595B169E1E7}" presName="spacer" presStyleCnt="0"/>
      <dgm:spPr/>
    </dgm:pt>
    <dgm:pt modelId="{906CB33F-3F83-4CEA-8918-FBA1DD898F34}" type="pres">
      <dgm:prSet presAssocID="{7F363C32-A97A-48A1-AACA-76204CBD8B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06711-478F-40E0-B617-E72A80C0CD2B}" type="pres">
      <dgm:prSet presAssocID="{D940C1EE-9D7C-4B24-A4F4-C78EA81E5754}" presName="spacer" presStyleCnt="0"/>
      <dgm:spPr/>
    </dgm:pt>
    <dgm:pt modelId="{68D2D929-E116-483C-B75E-2B35388E0D7B}" type="pres">
      <dgm:prSet presAssocID="{715624FF-D408-4DC6-9D63-2D1950F9ECE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4F7C0F-BE02-475A-AABD-62760E5F121A}" type="presOf" srcId="{7F363C32-A97A-48A1-AACA-76204CBD8B27}" destId="{906CB33F-3F83-4CEA-8918-FBA1DD898F34}" srcOrd="0" destOrd="0" presId="urn:microsoft.com/office/officeart/2005/8/layout/vList2"/>
    <dgm:cxn modelId="{A8A48BAB-3600-4B8C-B331-A2920E9B9873}" type="presOf" srcId="{715624FF-D408-4DC6-9D63-2D1950F9ECE2}" destId="{68D2D929-E116-483C-B75E-2B35388E0D7B}" srcOrd="0" destOrd="0" presId="urn:microsoft.com/office/officeart/2005/8/layout/vList2"/>
    <dgm:cxn modelId="{FF84B551-8247-4874-8333-977C887FA525}" type="presOf" srcId="{A4DC928C-A7DE-4DC3-91DD-AC8B0D6662A3}" destId="{2308F976-4107-47F1-BE82-C36BB9A668A9}" srcOrd="0" destOrd="0" presId="urn:microsoft.com/office/officeart/2005/8/layout/vList2"/>
    <dgm:cxn modelId="{3589100A-536A-4EF5-AF73-C750E20161AD}" srcId="{A4446957-D09F-4015-A0DD-23E56EC0A256}" destId="{A4DC928C-A7DE-4DC3-91DD-AC8B0D6662A3}" srcOrd="0" destOrd="0" parTransId="{E9A6BBF5-B260-403F-A798-40096B411E1D}" sibTransId="{91B2A8E4-DD13-4558-876C-FDD70056AD2E}"/>
    <dgm:cxn modelId="{8EF974FC-3BEC-42BF-AAE6-6B83EBAF68FA}" srcId="{A4446957-D09F-4015-A0DD-23E56EC0A256}" destId="{715624FF-D408-4DC6-9D63-2D1950F9ECE2}" srcOrd="4" destOrd="0" parTransId="{D1ECAFA3-CFB5-4EAB-9F9F-ABEF3D21A4BD}" sibTransId="{BF6A197A-B6CC-4FC5-94A0-7BF28CD4926A}"/>
    <dgm:cxn modelId="{E4E5E577-D68E-4200-8FB0-48BCC2CDD8E9}" srcId="{A4446957-D09F-4015-A0DD-23E56EC0A256}" destId="{E6154650-0408-4BD5-8C66-3F73221F4C63}" srcOrd="2" destOrd="0" parTransId="{4F2C2542-3B25-43A3-AC4B-E1B43C422A28}" sibTransId="{2A1FEEC7-BE3D-4F11-B1F3-6595B169E1E7}"/>
    <dgm:cxn modelId="{AF0F6B40-4074-4FF5-BE27-A0E36E2F69C0}" srcId="{A4446957-D09F-4015-A0DD-23E56EC0A256}" destId="{7F363C32-A97A-48A1-AACA-76204CBD8B27}" srcOrd="3" destOrd="0" parTransId="{D0903BFA-D10B-4C08-A9F5-F392308448A9}" sibTransId="{D940C1EE-9D7C-4B24-A4F4-C78EA81E5754}"/>
    <dgm:cxn modelId="{3F430A57-7DB0-46A4-910F-402B9637CA5F}" type="presOf" srcId="{E6154650-0408-4BD5-8C66-3F73221F4C63}" destId="{B5F18CA4-5A90-4F59-9C10-580CF9ACEFC1}" srcOrd="0" destOrd="0" presId="urn:microsoft.com/office/officeart/2005/8/layout/vList2"/>
    <dgm:cxn modelId="{02E585C2-2B0C-4ED3-B64F-A07257537557}" type="presOf" srcId="{A4446957-D09F-4015-A0DD-23E56EC0A256}" destId="{FB7FB9F8-4A44-4836-959E-D7F4184D187D}" srcOrd="0" destOrd="0" presId="urn:microsoft.com/office/officeart/2005/8/layout/vList2"/>
    <dgm:cxn modelId="{BF252DC4-40D6-49F2-8A45-48A1191119CF}" srcId="{A4446957-D09F-4015-A0DD-23E56EC0A256}" destId="{55F1ABFE-7FFB-4942-8CB1-24A6B3968D77}" srcOrd="1" destOrd="0" parTransId="{C2C518B2-A4F7-41EC-BE2C-E3BF98EE1BDC}" sibTransId="{B9919469-06F3-4BFF-AAF6-AEE0FAFE5AC5}"/>
    <dgm:cxn modelId="{166A83AD-7CE7-4F52-A786-0CAF6652D822}" type="presOf" srcId="{55F1ABFE-7FFB-4942-8CB1-24A6B3968D77}" destId="{326DA776-EB99-41BF-8052-AA06C2D90888}" srcOrd="0" destOrd="0" presId="urn:microsoft.com/office/officeart/2005/8/layout/vList2"/>
    <dgm:cxn modelId="{1129FCDE-E344-4452-A7D7-1177DA3E54E5}" type="presParOf" srcId="{FB7FB9F8-4A44-4836-959E-D7F4184D187D}" destId="{2308F976-4107-47F1-BE82-C36BB9A668A9}" srcOrd="0" destOrd="0" presId="urn:microsoft.com/office/officeart/2005/8/layout/vList2"/>
    <dgm:cxn modelId="{8FA195D0-7375-4918-8D7A-CB95BDC596BB}" type="presParOf" srcId="{FB7FB9F8-4A44-4836-959E-D7F4184D187D}" destId="{21C510E0-A3EB-4EAA-9F46-8AF3FEF8E455}" srcOrd="1" destOrd="0" presId="urn:microsoft.com/office/officeart/2005/8/layout/vList2"/>
    <dgm:cxn modelId="{5121AB13-DDE5-45C2-8695-F8090B23235E}" type="presParOf" srcId="{FB7FB9F8-4A44-4836-959E-D7F4184D187D}" destId="{326DA776-EB99-41BF-8052-AA06C2D90888}" srcOrd="2" destOrd="0" presId="urn:microsoft.com/office/officeart/2005/8/layout/vList2"/>
    <dgm:cxn modelId="{AD2ECD66-2C40-4043-A4FA-274E6DECD8D9}" type="presParOf" srcId="{FB7FB9F8-4A44-4836-959E-D7F4184D187D}" destId="{78DA1C82-4E05-40FB-9B4E-A05C34691C06}" srcOrd="3" destOrd="0" presId="urn:microsoft.com/office/officeart/2005/8/layout/vList2"/>
    <dgm:cxn modelId="{440F35B7-79F7-439F-BB92-7F6534826EB1}" type="presParOf" srcId="{FB7FB9F8-4A44-4836-959E-D7F4184D187D}" destId="{B5F18CA4-5A90-4F59-9C10-580CF9ACEFC1}" srcOrd="4" destOrd="0" presId="urn:microsoft.com/office/officeart/2005/8/layout/vList2"/>
    <dgm:cxn modelId="{8DA67997-CF8D-4131-82A4-911282DABD41}" type="presParOf" srcId="{FB7FB9F8-4A44-4836-959E-D7F4184D187D}" destId="{8D1C7918-5322-4707-956E-02D6FEAFF00C}" srcOrd="5" destOrd="0" presId="urn:microsoft.com/office/officeart/2005/8/layout/vList2"/>
    <dgm:cxn modelId="{A7CB7631-5409-4A21-AD62-92BF65827534}" type="presParOf" srcId="{FB7FB9F8-4A44-4836-959E-D7F4184D187D}" destId="{906CB33F-3F83-4CEA-8918-FBA1DD898F34}" srcOrd="6" destOrd="0" presId="urn:microsoft.com/office/officeart/2005/8/layout/vList2"/>
    <dgm:cxn modelId="{F1451443-C4A9-4A32-ABC0-9ABCE58B20A1}" type="presParOf" srcId="{FB7FB9F8-4A44-4836-959E-D7F4184D187D}" destId="{35406711-478F-40E0-B617-E72A80C0CD2B}" srcOrd="7" destOrd="0" presId="urn:microsoft.com/office/officeart/2005/8/layout/vList2"/>
    <dgm:cxn modelId="{A4245F79-6EC8-48D3-8F7C-9633C55C99EF}" type="presParOf" srcId="{FB7FB9F8-4A44-4836-959E-D7F4184D187D}" destId="{68D2D929-E116-483C-B75E-2B35388E0D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A4446957-D09F-4015-A0DD-23E56EC0A256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4DC928C-A7DE-4DC3-91DD-AC8B0D6662A3}">
      <dgm:prSet phldrT="[Text]" custT="1"/>
      <dgm:spPr/>
      <dgm:t>
        <a:bodyPr/>
        <a:lstStyle/>
        <a:p>
          <a:r>
            <a:rPr lang="x-none" sz="1800" b="0" u="none" dirty="0"/>
            <a:t>Steel bars are placed in the formwork</a:t>
          </a:r>
          <a:endParaRPr lang="en-US" sz="1800" b="0" dirty="0"/>
        </a:p>
      </dgm:t>
    </dgm:pt>
    <dgm:pt modelId="{E9A6BBF5-B260-403F-A798-40096B411E1D}" type="parTrans" cxnId="{3589100A-536A-4EF5-AF73-C750E20161AD}">
      <dgm:prSet/>
      <dgm:spPr/>
      <dgm:t>
        <a:bodyPr/>
        <a:lstStyle/>
        <a:p>
          <a:endParaRPr lang="en-US"/>
        </a:p>
      </dgm:t>
    </dgm:pt>
    <dgm:pt modelId="{91B2A8E4-DD13-4558-876C-FDD70056AD2E}" type="sibTrans" cxnId="{3589100A-536A-4EF5-AF73-C750E20161AD}">
      <dgm:prSet/>
      <dgm:spPr/>
      <dgm:t>
        <a:bodyPr/>
        <a:lstStyle/>
        <a:p>
          <a:endParaRPr lang="en-US"/>
        </a:p>
      </dgm:t>
    </dgm:pt>
    <dgm:pt modelId="{4DD47F55-5599-4438-A63D-BDC5CDC22B10}">
      <dgm:prSet phldrT="[Text]" custT="1"/>
      <dgm:spPr/>
      <dgm:t>
        <a:bodyPr/>
        <a:lstStyle/>
        <a:p>
          <a:r>
            <a:rPr lang="en-US" sz="1800" b="0" dirty="0"/>
            <a:t>Concrete must be properly compacted as it is placed in the forms to completely surround the rebars</a:t>
          </a:r>
        </a:p>
      </dgm:t>
    </dgm:pt>
    <dgm:pt modelId="{113F64FC-058F-4EC2-999B-D560F5A7B5E9}" type="parTrans" cxnId="{4962772E-0BDF-4132-9FD5-29980D26D9F3}">
      <dgm:prSet/>
      <dgm:spPr/>
      <dgm:t>
        <a:bodyPr/>
        <a:lstStyle/>
        <a:p>
          <a:endParaRPr lang="en-US"/>
        </a:p>
      </dgm:t>
    </dgm:pt>
    <dgm:pt modelId="{2AD0659E-DABD-471B-BB50-8861EB00E946}" type="sibTrans" cxnId="{4962772E-0BDF-4132-9FD5-29980D26D9F3}">
      <dgm:prSet/>
      <dgm:spPr/>
      <dgm:t>
        <a:bodyPr/>
        <a:lstStyle/>
        <a:p>
          <a:endParaRPr lang="en-US"/>
        </a:p>
      </dgm:t>
    </dgm:pt>
    <dgm:pt modelId="{19F35486-7D0F-4C70-8911-4C34C883B2EC}">
      <dgm:prSet phldrT="[Text]" custT="1"/>
      <dgm:spPr/>
      <dgm:t>
        <a:bodyPr/>
        <a:lstStyle/>
        <a:p>
          <a:r>
            <a:rPr lang="en-US" sz="1800" b="0" u="none" dirty="0"/>
            <a:t>W</a:t>
          </a:r>
          <a:r>
            <a:rPr lang="x-none" sz="1800" b="0" u="none" dirty="0"/>
            <a:t>et concrete is placed in the formwork around the bars</a:t>
          </a:r>
          <a:endParaRPr lang="en-US" sz="1800" b="0" dirty="0"/>
        </a:p>
      </dgm:t>
    </dgm:pt>
    <dgm:pt modelId="{4B9CCB12-55F3-417E-9266-0B68F9C0942D}" type="parTrans" cxnId="{D59595C8-7850-4CF0-B85C-1BED8EA838F8}">
      <dgm:prSet/>
      <dgm:spPr/>
      <dgm:t>
        <a:bodyPr/>
        <a:lstStyle/>
        <a:p>
          <a:endParaRPr lang="en-US"/>
        </a:p>
      </dgm:t>
    </dgm:pt>
    <dgm:pt modelId="{20255667-6AD8-412C-988E-540072BFFD88}" type="sibTrans" cxnId="{D59595C8-7850-4CF0-B85C-1BED8EA838F8}">
      <dgm:prSet/>
      <dgm:spPr/>
      <dgm:t>
        <a:bodyPr/>
        <a:lstStyle/>
        <a:p>
          <a:endParaRPr lang="en-US"/>
        </a:p>
      </dgm:t>
    </dgm:pt>
    <dgm:pt modelId="{094E9AE1-D902-4013-9F95-0BFA041E206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b="0" dirty="0"/>
            <a:t>When hardened, it adheres to the reinforcing bars because of textural shaping on the surface of the bars</a:t>
          </a:r>
        </a:p>
      </dgm:t>
    </dgm:pt>
    <dgm:pt modelId="{38D0564A-243A-40FA-980D-5F2067F789DA}" type="parTrans" cxnId="{7ECB2071-F3B5-4CD4-94BF-9CDE62838A99}">
      <dgm:prSet/>
      <dgm:spPr/>
      <dgm:t>
        <a:bodyPr/>
        <a:lstStyle/>
        <a:p>
          <a:endParaRPr lang="en-US"/>
        </a:p>
      </dgm:t>
    </dgm:pt>
    <dgm:pt modelId="{317B1B28-3D82-4096-B0D1-C352B91DF9D2}" type="sibTrans" cxnId="{7ECB2071-F3B5-4CD4-94BF-9CDE62838A99}">
      <dgm:prSet/>
      <dgm:spPr/>
      <dgm:t>
        <a:bodyPr/>
        <a:lstStyle/>
        <a:p>
          <a:endParaRPr lang="en-US"/>
        </a:p>
      </dgm:t>
    </dgm:pt>
    <dgm:pt modelId="{FB7FB9F8-4A44-4836-959E-D7F4184D187D}" type="pres">
      <dgm:prSet presAssocID="{A4446957-D09F-4015-A0DD-23E56EC0A2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08F976-4107-47F1-BE82-C36BB9A668A9}" type="pres">
      <dgm:prSet presAssocID="{A4DC928C-A7DE-4DC3-91DD-AC8B0D6662A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510E0-A3EB-4EAA-9F46-8AF3FEF8E455}" type="pres">
      <dgm:prSet presAssocID="{91B2A8E4-DD13-4558-876C-FDD70056AD2E}" presName="spacer" presStyleCnt="0"/>
      <dgm:spPr/>
    </dgm:pt>
    <dgm:pt modelId="{A2691605-4FED-4843-944A-C15B46CD4992}" type="pres">
      <dgm:prSet presAssocID="{19F35486-7D0F-4C70-8911-4C34C883B2E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66238-E9AA-48B9-8D24-98DC8ADE8676}" type="pres">
      <dgm:prSet presAssocID="{20255667-6AD8-412C-988E-540072BFFD88}" presName="spacer" presStyleCnt="0"/>
      <dgm:spPr/>
    </dgm:pt>
    <dgm:pt modelId="{5FEF3305-C0D9-46EC-B109-EB1119DCC590}" type="pres">
      <dgm:prSet presAssocID="{4DD47F55-5599-4438-A63D-BDC5CDC22B1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10604-D7A8-4E5C-A806-B4CC04AEFF80}" type="pres">
      <dgm:prSet presAssocID="{2AD0659E-DABD-471B-BB50-8861EB00E946}" presName="spacer" presStyleCnt="0"/>
      <dgm:spPr/>
    </dgm:pt>
    <dgm:pt modelId="{404F04F1-20C0-4937-9882-D23873C004DE}" type="pres">
      <dgm:prSet presAssocID="{094E9AE1-D902-4013-9F95-0BFA041E206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89100A-536A-4EF5-AF73-C750E20161AD}" srcId="{A4446957-D09F-4015-A0DD-23E56EC0A256}" destId="{A4DC928C-A7DE-4DC3-91DD-AC8B0D6662A3}" srcOrd="0" destOrd="0" parTransId="{E9A6BBF5-B260-403F-A798-40096B411E1D}" sibTransId="{91B2A8E4-DD13-4558-876C-FDD70056AD2E}"/>
    <dgm:cxn modelId="{7ECB2071-F3B5-4CD4-94BF-9CDE62838A99}" srcId="{A4446957-D09F-4015-A0DD-23E56EC0A256}" destId="{094E9AE1-D902-4013-9F95-0BFA041E206A}" srcOrd="3" destOrd="0" parTransId="{38D0564A-243A-40FA-980D-5F2067F789DA}" sibTransId="{317B1B28-3D82-4096-B0D1-C352B91DF9D2}"/>
    <dgm:cxn modelId="{02147BAC-A269-4FD0-B6CD-4A40ADF283C8}" type="presOf" srcId="{A4446957-D09F-4015-A0DD-23E56EC0A256}" destId="{FB7FB9F8-4A44-4836-959E-D7F4184D187D}" srcOrd="0" destOrd="0" presId="urn:microsoft.com/office/officeart/2005/8/layout/vList2"/>
    <dgm:cxn modelId="{3F80B539-EC0E-4956-B871-D1FA69CC29F2}" type="presOf" srcId="{4DD47F55-5599-4438-A63D-BDC5CDC22B10}" destId="{5FEF3305-C0D9-46EC-B109-EB1119DCC590}" srcOrd="0" destOrd="0" presId="urn:microsoft.com/office/officeart/2005/8/layout/vList2"/>
    <dgm:cxn modelId="{D59595C8-7850-4CF0-B85C-1BED8EA838F8}" srcId="{A4446957-D09F-4015-A0DD-23E56EC0A256}" destId="{19F35486-7D0F-4C70-8911-4C34C883B2EC}" srcOrd="1" destOrd="0" parTransId="{4B9CCB12-55F3-417E-9266-0B68F9C0942D}" sibTransId="{20255667-6AD8-412C-988E-540072BFFD88}"/>
    <dgm:cxn modelId="{C7DC79F9-9121-492A-BD70-1F4E0733F54B}" type="presOf" srcId="{19F35486-7D0F-4C70-8911-4C34C883B2EC}" destId="{A2691605-4FED-4843-944A-C15B46CD4992}" srcOrd="0" destOrd="0" presId="urn:microsoft.com/office/officeart/2005/8/layout/vList2"/>
    <dgm:cxn modelId="{292204C4-2415-48F2-A607-DE6C8EFD7D0C}" type="presOf" srcId="{094E9AE1-D902-4013-9F95-0BFA041E206A}" destId="{404F04F1-20C0-4937-9882-D23873C004DE}" srcOrd="0" destOrd="0" presId="urn:microsoft.com/office/officeart/2005/8/layout/vList2"/>
    <dgm:cxn modelId="{3A957719-A1E0-4BAD-8239-ED69AE91DB07}" type="presOf" srcId="{A4DC928C-A7DE-4DC3-91DD-AC8B0D6662A3}" destId="{2308F976-4107-47F1-BE82-C36BB9A668A9}" srcOrd="0" destOrd="0" presId="urn:microsoft.com/office/officeart/2005/8/layout/vList2"/>
    <dgm:cxn modelId="{4962772E-0BDF-4132-9FD5-29980D26D9F3}" srcId="{A4446957-D09F-4015-A0DD-23E56EC0A256}" destId="{4DD47F55-5599-4438-A63D-BDC5CDC22B10}" srcOrd="2" destOrd="0" parTransId="{113F64FC-058F-4EC2-999B-D560F5A7B5E9}" sibTransId="{2AD0659E-DABD-471B-BB50-8861EB00E946}"/>
    <dgm:cxn modelId="{08983863-5E97-458B-97C2-B972971D3819}" type="presParOf" srcId="{FB7FB9F8-4A44-4836-959E-D7F4184D187D}" destId="{2308F976-4107-47F1-BE82-C36BB9A668A9}" srcOrd="0" destOrd="0" presId="urn:microsoft.com/office/officeart/2005/8/layout/vList2"/>
    <dgm:cxn modelId="{DC27173B-D33A-485D-B3E1-0E7860AA498C}" type="presParOf" srcId="{FB7FB9F8-4A44-4836-959E-D7F4184D187D}" destId="{21C510E0-A3EB-4EAA-9F46-8AF3FEF8E455}" srcOrd="1" destOrd="0" presId="urn:microsoft.com/office/officeart/2005/8/layout/vList2"/>
    <dgm:cxn modelId="{82F715F4-A4AA-49C3-B70B-54DBE356B773}" type="presParOf" srcId="{FB7FB9F8-4A44-4836-959E-D7F4184D187D}" destId="{A2691605-4FED-4843-944A-C15B46CD4992}" srcOrd="2" destOrd="0" presId="urn:microsoft.com/office/officeart/2005/8/layout/vList2"/>
    <dgm:cxn modelId="{4B1FCC6B-CFE6-4CAB-B449-5BB345E9DFDD}" type="presParOf" srcId="{FB7FB9F8-4A44-4836-959E-D7F4184D187D}" destId="{2D766238-E9AA-48B9-8D24-98DC8ADE8676}" srcOrd="3" destOrd="0" presId="urn:microsoft.com/office/officeart/2005/8/layout/vList2"/>
    <dgm:cxn modelId="{8ABEB816-4E9D-490C-AB64-6A63F85DBA06}" type="presParOf" srcId="{FB7FB9F8-4A44-4836-959E-D7F4184D187D}" destId="{5FEF3305-C0D9-46EC-B109-EB1119DCC590}" srcOrd="4" destOrd="0" presId="urn:microsoft.com/office/officeart/2005/8/layout/vList2"/>
    <dgm:cxn modelId="{A544FEC8-90EA-4BDE-8345-4BFF12593285}" type="presParOf" srcId="{FB7FB9F8-4A44-4836-959E-D7F4184D187D}" destId="{F0510604-D7A8-4E5C-A806-B4CC04AEFF80}" srcOrd="5" destOrd="0" presId="urn:microsoft.com/office/officeart/2005/8/layout/vList2"/>
    <dgm:cxn modelId="{A2BFCFDC-51CF-47CC-98A1-9703E6BA7252}" type="presParOf" srcId="{FB7FB9F8-4A44-4836-959E-D7F4184D187D}" destId="{404F04F1-20C0-4937-9882-D23873C004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19BE6B84-449C-475F-8606-D0BCA3E8C623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DADA15E-52F5-4E24-B17D-61666C4C1A8B}">
      <dgm:prSet phldrT="[Text]" custT="1"/>
      <dgm:spPr/>
      <dgm:t>
        <a:bodyPr/>
        <a:lstStyle/>
        <a:p>
          <a:r>
            <a:rPr lang="en-US" sz="2400" dirty="0"/>
            <a:t>Needed when a concrete beam or floor slab supports a load</a:t>
          </a:r>
        </a:p>
      </dgm:t>
    </dgm:pt>
    <dgm:pt modelId="{F0215533-68C6-4D10-A273-1951E3DF1DFC}" type="parTrans" cxnId="{20A8CCE3-44F7-438E-8FEF-A4B20B3F6291}">
      <dgm:prSet/>
      <dgm:spPr/>
      <dgm:t>
        <a:bodyPr/>
        <a:lstStyle/>
        <a:p>
          <a:endParaRPr lang="en-US"/>
        </a:p>
      </dgm:t>
    </dgm:pt>
    <dgm:pt modelId="{78727A16-C2D0-4B01-BB5E-2505D7539F1C}" type="sibTrans" cxnId="{20A8CCE3-44F7-438E-8FEF-A4B20B3F6291}">
      <dgm:prSet/>
      <dgm:spPr/>
      <dgm:t>
        <a:bodyPr/>
        <a:lstStyle/>
        <a:p>
          <a:endParaRPr lang="en-US"/>
        </a:p>
      </dgm:t>
    </dgm:pt>
    <dgm:pt modelId="{102730E7-E6AD-43CE-A303-3CEF78B7EDB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Both processes use the same basic materials</a:t>
          </a:r>
        </a:p>
      </dgm:t>
    </dgm:pt>
    <dgm:pt modelId="{F7F1C7A8-2D08-45F9-8A86-9735109BD4B8}" type="parTrans" cxnId="{91A79138-7EDA-4ADD-A0A9-972483403531}">
      <dgm:prSet/>
      <dgm:spPr/>
      <dgm:t>
        <a:bodyPr/>
        <a:lstStyle/>
        <a:p>
          <a:endParaRPr lang="en-US"/>
        </a:p>
      </dgm:t>
    </dgm:pt>
    <dgm:pt modelId="{12099DC7-72BC-4527-9537-EB8E54EFEECF}" type="sibTrans" cxnId="{91A79138-7EDA-4ADD-A0A9-972483403531}">
      <dgm:prSet/>
      <dgm:spPr/>
      <dgm:t>
        <a:bodyPr/>
        <a:lstStyle/>
        <a:p>
          <a:endParaRPr lang="en-US"/>
        </a:p>
      </dgm:t>
    </dgm:pt>
    <dgm:pt modelId="{234DB2D4-3FF7-4B77-B87C-B855AC761FE0}" type="pres">
      <dgm:prSet presAssocID="{19BE6B84-449C-475F-8606-D0BCA3E8C62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59FAFD7-45AD-44EC-8EF7-EC175A4215BF}" type="pres">
      <dgm:prSet presAssocID="{19BE6B84-449C-475F-8606-D0BCA3E8C623}" presName="Name1" presStyleCnt="0"/>
      <dgm:spPr/>
    </dgm:pt>
    <dgm:pt modelId="{FA00D999-6E59-49F3-A63A-8FCACB4A2A7E}" type="pres">
      <dgm:prSet presAssocID="{19BE6B84-449C-475F-8606-D0BCA3E8C623}" presName="cycle" presStyleCnt="0"/>
      <dgm:spPr/>
    </dgm:pt>
    <dgm:pt modelId="{1A4DE586-3072-4653-918F-CC6CF25E0C3B}" type="pres">
      <dgm:prSet presAssocID="{19BE6B84-449C-475F-8606-D0BCA3E8C623}" presName="srcNode" presStyleLbl="node1" presStyleIdx="0" presStyleCnt="2"/>
      <dgm:spPr/>
    </dgm:pt>
    <dgm:pt modelId="{D0017D37-439D-4FBB-BF00-71CE54322FBF}" type="pres">
      <dgm:prSet presAssocID="{19BE6B84-449C-475F-8606-D0BCA3E8C623}" presName="conn" presStyleLbl="parChTrans1D2" presStyleIdx="0" presStyleCnt="1"/>
      <dgm:spPr/>
      <dgm:t>
        <a:bodyPr/>
        <a:lstStyle/>
        <a:p>
          <a:endParaRPr lang="en-US"/>
        </a:p>
      </dgm:t>
    </dgm:pt>
    <dgm:pt modelId="{425AD564-DA84-461F-8B4D-8FA62B934A83}" type="pres">
      <dgm:prSet presAssocID="{19BE6B84-449C-475F-8606-D0BCA3E8C623}" presName="extraNode" presStyleLbl="node1" presStyleIdx="0" presStyleCnt="2"/>
      <dgm:spPr/>
    </dgm:pt>
    <dgm:pt modelId="{A84A41A1-2332-4FBA-8126-70C12E920EF9}" type="pres">
      <dgm:prSet presAssocID="{19BE6B84-449C-475F-8606-D0BCA3E8C623}" presName="dstNode" presStyleLbl="node1" presStyleIdx="0" presStyleCnt="2"/>
      <dgm:spPr/>
    </dgm:pt>
    <dgm:pt modelId="{99ECACA5-B3FA-478A-9991-42BB69C8F3F5}" type="pres">
      <dgm:prSet presAssocID="{7DADA15E-52F5-4E24-B17D-61666C4C1A8B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735C8-37BE-4C5C-B4EC-A3F667FDE4BB}" type="pres">
      <dgm:prSet presAssocID="{7DADA15E-52F5-4E24-B17D-61666C4C1A8B}" presName="accent_1" presStyleCnt="0"/>
      <dgm:spPr/>
    </dgm:pt>
    <dgm:pt modelId="{40E1B79D-F100-4886-9D7A-12E2705D5777}" type="pres">
      <dgm:prSet presAssocID="{7DADA15E-52F5-4E24-B17D-61666C4C1A8B}" presName="accentRepeatNode" presStyleLbl="solidFgAcc1" presStyleIdx="0" presStyleCnt="2"/>
      <dgm:spPr/>
    </dgm:pt>
    <dgm:pt modelId="{2EAC6A6E-7A44-4130-8DB9-9E5ECDADCE7D}" type="pres">
      <dgm:prSet presAssocID="{102730E7-E6AD-43CE-A303-3CEF78B7EDB5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836A5-EBB4-42DD-8DE2-968841C88999}" type="pres">
      <dgm:prSet presAssocID="{102730E7-E6AD-43CE-A303-3CEF78B7EDB5}" presName="accent_2" presStyleCnt="0"/>
      <dgm:spPr/>
    </dgm:pt>
    <dgm:pt modelId="{ACE435D2-5FC7-4C55-B43A-15B5EBDCF457}" type="pres">
      <dgm:prSet presAssocID="{102730E7-E6AD-43CE-A303-3CEF78B7EDB5}" presName="accentRepeatNode" presStyleLbl="solidFgAcc1" presStyleIdx="1" presStyleCnt="2"/>
      <dgm:spPr/>
    </dgm:pt>
  </dgm:ptLst>
  <dgm:cxnLst>
    <dgm:cxn modelId="{0EE4494E-B446-47AF-B928-2CE1DAEFC23C}" type="presOf" srcId="{19BE6B84-449C-475F-8606-D0BCA3E8C623}" destId="{234DB2D4-3FF7-4B77-B87C-B855AC761FE0}" srcOrd="0" destOrd="0" presId="urn:microsoft.com/office/officeart/2008/layout/VerticalCurvedList"/>
    <dgm:cxn modelId="{91A79138-7EDA-4ADD-A0A9-972483403531}" srcId="{19BE6B84-449C-475F-8606-D0BCA3E8C623}" destId="{102730E7-E6AD-43CE-A303-3CEF78B7EDB5}" srcOrd="1" destOrd="0" parTransId="{F7F1C7A8-2D08-45F9-8A86-9735109BD4B8}" sibTransId="{12099DC7-72BC-4527-9537-EB8E54EFEECF}"/>
    <dgm:cxn modelId="{BB2406B1-A44B-4A48-A809-A0A1D79435CE}" type="presOf" srcId="{102730E7-E6AD-43CE-A303-3CEF78B7EDB5}" destId="{2EAC6A6E-7A44-4130-8DB9-9E5ECDADCE7D}" srcOrd="0" destOrd="0" presId="urn:microsoft.com/office/officeart/2008/layout/VerticalCurvedList"/>
    <dgm:cxn modelId="{20A8CCE3-44F7-438E-8FEF-A4B20B3F6291}" srcId="{19BE6B84-449C-475F-8606-D0BCA3E8C623}" destId="{7DADA15E-52F5-4E24-B17D-61666C4C1A8B}" srcOrd="0" destOrd="0" parTransId="{F0215533-68C6-4D10-A273-1951E3DF1DFC}" sibTransId="{78727A16-C2D0-4B01-BB5E-2505D7539F1C}"/>
    <dgm:cxn modelId="{46CB931C-5EFD-4330-BE37-6CCC696F0BFD}" type="presOf" srcId="{78727A16-C2D0-4B01-BB5E-2505D7539F1C}" destId="{D0017D37-439D-4FBB-BF00-71CE54322FBF}" srcOrd="0" destOrd="0" presId="urn:microsoft.com/office/officeart/2008/layout/VerticalCurvedList"/>
    <dgm:cxn modelId="{6CF70F74-C9ED-45A8-B7E9-0FB8A4FCEE39}" type="presOf" srcId="{7DADA15E-52F5-4E24-B17D-61666C4C1A8B}" destId="{99ECACA5-B3FA-478A-9991-42BB69C8F3F5}" srcOrd="0" destOrd="0" presId="urn:microsoft.com/office/officeart/2008/layout/VerticalCurvedList"/>
    <dgm:cxn modelId="{A13D9D11-2173-48D7-A29B-E613283C2A3C}" type="presParOf" srcId="{234DB2D4-3FF7-4B77-B87C-B855AC761FE0}" destId="{B59FAFD7-45AD-44EC-8EF7-EC175A4215BF}" srcOrd="0" destOrd="0" presId="urn:microsoft.com/office/officeart/2008/layout/VerticalCurvedList"/>
    <dgm:cxn modelId="{DADBD2B3-13D3-4732-8860-89C404BE1F23}" type="presParOf" srcId="{B59FAFD7-45AD-44EC-8EF7-EC175A4215BF}" destId="{FA00D999-6E59-49F3-A63A-8FCACB4A2A7E}" srcOrd="0" destOrd="0" presId="urn:microsoft.com/office/officeart/2008/layout/VerticalCurvedList"/>
    <dgm:cxn modelId="{3D8027DE-BAF9-4E5A-AFD0-C8A57AD027A1}" type="presParOf" srcId="{FA00D999-6E59-49F3-A63A-8FCACB4A2A7E}" destId="{1A4DE586-3072-4653-918F-CC6CF25E0C3B}" srcOrd="0" destOrd="0" presId="urn:microsoft.com/office/officeart/2008/layout/VerticalCurvedList"/>
    <dgm:cxn modelId="{8BBA2401-AD35-4F46-A56C-FC854A9AF1A6}" type="presParOf" srcId="{FA00D999-6E59-49F3-A63A-8FCACB4A2A7E}" destId="{D0017D37-439D-4FBB-BF00-71CE54322FBF}" srcOrd="1" destOrd="0" presId="urn:microsoft.com/office/officeart/2008/layout/VerticalCurvedList"/>
    <dgm:cxn modelId="{BFD7D17C-BECD-4891-B43E-B58B77CA6B06}" type="presParOf" srcId="{FA00D999-6E59-49F3-A63A-8FCACB4A2A7E}" destId="{425AD564-DA84-461F-8B4D-8FA62B934A83}" srcOrd="2" destOrd="0" presId="urn:microsoft.com/office/officeart/2008/layout/VerticalCurvedList"/>
    <dgm:cxn modelId="{DDD5D15E-4D44-4549-BE2C-2245D1A543CD}" type="presParOf" srcId="{FA00D999-6E59-49F3-A63A-8FCACB4A2A7E}" destId="{A84A41A1-2332-4FBA-8126-70C12E920EF9}" srcOrd="3" destOrd="0" presId="urn:microsoft.com/office/officeart/2008/layout/VerticalCurvedList"/>
    <dgm:cxn modelId="{101B98D9-A8E9-4FD5-AE3C-A8569D952378}" type="presParOf" srcId="{B59FAFD7-45AD-44EC-8EF7-EC175A4215BF}" destId="{99ECACA5-B3FA-478A-9991-42BB69C8F3F5}" srcOrd="1" destOrd="0" presId="urn:microsoft.com/office/officeart/2008/layout/VerticalCurvedList"/>
    <dgm:cxn modelId="{DEA613BA-332E-4188-B172-581FDB60A143}" type="presParOf" srcId="{B59FAFD7-45AD-44EC-8EF7-EC175A4215BF}" destId="{535735C8-37BE-4C5C-B4EC-A3F667FDE4BB}" srcOrd="2" destOrd="0" presId="urn:microsoft.com/office/officeart/2008/layout/VerticalCurvedList"/>
    <dgm:cxn modelId="{1675B573-CEAF-40A3-9A29-542356C2E535}" type="presParOf" srcId="{535735C8-37BE-4C5C-B4EC-A3F667FDE4BB}" destId="{40E1B79D-F100-4886-9D7A-12E2705D5777}" srcOrd="0" destOrd="0" presId="urn:microsoft.com/office/officeart/2008/layout/VerticalCurvedList"/>
    <dgm:cxn modelId="{222201DB-3E31-426C-9058-0B354F7F6B6C}" type="presParOf" srcId="{B59FAFD7-45AD-44EC-8EF7-EC175A4215BF}" destId="{2EAC6A6E-7A44-4130-8DB9-9E5ECDADCE7D}" srcOrd="3" destOrd="0" presId="urn:microsoft.com/office/officeart/2008/layout/VerticalCurvedList"/>
    <dgm:cxn modelId="{8C2503A2-FE31-498F-B87C-40B1DD5DA223}" type="presParOf" srcId="{B59FAFD7-45AD-44EC-8EF7-EC175A4215BF}" destId="{896836A5-EBB4-42DD-8DE2-968841C88999}" srcOrd="4" destOrd="0" presId="urn:microsoft.com/office/officeart/2008/layout/VerticalCurvedList"/>
    <dgm:cxn modelId="{375F2CF6-7D2F-47C2-883D-DFAF0CC84734}" type="presParOf" srcId="{896836A5-EBB4-42DD-8DE2-968841C88999}" destId="{ACE435D2-5FC7-4C55-B43A-15B5EBDCF4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FD5E94-75ED-4550-804A-F42C745808BE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31B5499-0180-4E0F-B724-237319F0D459}">
      <dgm:prSet phldrT="[Text]" custT="1"/>
      <dgm:spPr/>
      <dgm:t>
        <a:bodyPr/>
        <a:lstStyle/>
        <a:p>
          <a:r>
            <a:rPr lang="en-US" sz="2000" dirty="0"/>
            <a:t>Refer to the building department or permit office</a:t>
          </a:r>
        </a:p>
      </dgm:t>
    </dgm:pt>
    <dgm:pt modelId="{FCE749C2-73B1-41CB-AF0E-B23085CBF40D}" type="parTrans" cxnId="{4FF3240F-CD6D-42DD-9980-A1E73DFB945B}">
      <dgm:prSet/>
      <dgm:spPr/>
      <dgm:t>
        <a:bodyPr/>
        <a:lstStyle/>
        <a:p>
          <a:endParaRPr lang="en-US"/>
        </a:p>
      </dgm:t>
    </dgm:pt>
    <dgm:pt modelId="{53655BDB-5EA0-4C11-B33A-EC8193E27DAC}" type="sibTrans" cxnId="{4FF3240F-CD6D-42DD-9980-A1E73DFB945B}">
      <dgm:prSet/>
      <dgm:spPr/>
      <dgm:t>
        <a:bodyPr/>
        <a:lstStyle/>
        <a:p>
          <a:endParaRPr lang="en-US"/>
        </a:p>
      </dgm:t>
    </dgm:pt>
    <dgm:pt modelId="{1905CF87-F53E-4C15-AB3C-AD8105BF5B73}">
      <dgm:prSet phldrT="[Text]" custT="1"/>
      <dgm:spPr/>
      <dgm:t>
        <a:bodyPr/>
        <a:lstStyle/>
        <a:p>
          <a:r>
            <a:rPr lang="en-US" sz="1800" dirty="0"/>
            <a:t>Construction documents that were submitted with the original building permit</a:t>
          </a:r>
        </a:p>
      </dgm:t>
    </dgm:pt>
    <dgm:pt modelId="{11DB7195-6540-40D1-B203-E6DB27185643}" type="parTrans" cxnId="{3B8E9246-4CBA-46A6-99FA-F586E806E616}">
      <dgm:prSet/>
      <dgm:spPr/>
      <dgm:t>
        <a:bodyPr/>
        <a:lstStyle/>
        <a:p>
          <a:endParaRPr lang="en-US"/>
        </a:p>
      </dgm:t>
    </dgm:pt>
    <dgm:pt modelId="{FB6DA1D7-58EC-4C2E-9F08-93DE14111848}" type="sibTrans" cxnId="{3B8E9246-4CBA-46A6-99FA-F586E806E616}">
      <dgm:prSet/>
      <dgm:spPr/>
      <dgm:t>
        <a:bodyPr/>
        <a:lstStyle/>
        <a:p>
          <a:endParaRPr lang="en-US"/>
        </a:p>
      </dgm:t>
    </dgm:pt>
    <dgm:pt modelId="{1FA1D65F-503F-4E44-9A58-27A5985D421D}">
      <dgm:prSet phldrT="[Text]" custT="1"/>
      <dgm:spPr/>
      <dgm:t>
        <a:bodyPr/>
        <a:lstStyle/>
        <a:p>
          <a:r>
            <a:rPr lang="en-US" sz="2000" dirty="0"/>
            <a:t>Fire department inspection files</a:t>
          </a:r>
        </a:p>
      </dgm:t>
    </dgm:pt>
    <dgm:pt modelId="{6C2C5EF4-6664-402D-ADF5-63EA09046E2F}" type="parTrans" cxnId="{B41F6B5B-E861-4EBE-9AC6-D25D7193182C}">
      <dgm:prSet/>
      <dgm:spPr/>
      <dgm:t>
        <a:bodyPr/>
        <a:lstStyle/>
        <a:p>
          <a:endParaRPr lang="en-US"/>
        </a:p>
      </dgm:t>
    </dgm:pt>
    <dgm:pt modelId="{E5ACE226-9D5E-43FA-9B4C-FEF6631CDE00}" type="sibTrans" cxnId="{B41F6B5B-E861-4EBE-9AC6-D25D7193182C}">
      <dgm:prSet/>
      <dgm:spPr/>
      <dgm:t>
        <a:bodyPr/>
        <a:lstStyle/>
        <a:p>
          <a:endParaRPr lang="en-US"/>
        </a:p>
      </dgm:t>
    </dgm:pt>
    <dgm:pt modelId="{13C0B058-295E-44A0-B49D-386F828174FD}">
      <dgm:prSet phldrT="[Text]" custT="1"/>
      <dgm:spPr/>
      <dgm:t>
        <a:bodyPr/>
        <a:lstStyle/>
        <a:p>
          <a:r>
            <a:rPr lang="en-US" sz="1800" dirty="0"/>
            <a:t>May contain a description of the construction system used</a:t>
          </a:r>
        </a:p>
      </dgm:t>
    </dgm:pt>
    <dgm:pt modelId="{DC199526-0789-460F-A82A-D41F2FF60EB7}" type="parTrans" cxnId="{4E8DE2E2-B582-46D3-9B8B-08E4D24F704D}">
      <dgm:prSet/>
      <dgm:spPr/>
      <dgm:t>
        <a:bodyPr/>
        <a:lstStyle/>
        <a:p>
          <a:endParaRPr lang="en-US"/>
        </a:p>
      </dgm:t>
    </dgm:pt>
    <dgm:pt modelId="{BB5F896F-E2AD-4195-9957-0D95F057FD92}" type="sibTrans" cxnId="{4E8DE2E2-B582-46D3-9B8B-08E4D24F704D}">
      <dgm:prSet/>
      <dgm:spPr/>
      <dgm:t>
        <a:bodyPr/>
        <a:lstStyle/>
        <a:p>
          <a:endParaRPr lang="en-US"/>
        </a:p>
      </dgm:t>
    </dgm:pt>
    <dgm:pt modelId="{A179EB69-8258-4E6E-AE4D-4F934F55CBF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Frequently, all that an inspector can do is to become familiar with prevailing construction methods in the jurisdiction</a:t>
          </a:r>
        </a:p>
      </dgm:t>
    </dgm:pt>
    <dgm:pt modelId="{C69CDBEF-24A1-47D7-9279-48CB5E2FFEDF}" type="parTrans" cxnId="{730E5F6D-D514-4F8C-A556-34C0B84CF3A5}">
      <dgm:prSet/>
      <dgm:spPr/>
      <dgm:t>
        <a:bodyPr/>
        <a:lstStyle/>
        <a:p>
          <a:endParaRPr lang="en-US"/>
        </a:p>
      </dgm:t>
    </dgm:pt>
    <dgm:pt modelId="{EDC5FDFF-9821-40EA-9A60-48B4EFA19174}" type="sibTrans" cxnId="{730E5F6D-D514-4F8C-A556-34C0B84CF3A5}">
      <dgm:prSet/>
      <dgm:spPr/>
      <dgm:t>
        <a:bodyPr/>
        <a:lstStyle/>
        <a:p>
          <a:endParaRPr lang="en-US"/>
        </a:p>
      </dgm:t>
    </dgm:pt>
    <dgm:pt modelId="{321D4B58-6B64-4747-91E3-0F083B713B95}" type="pres">
      <dgm:prSet presAssocID="{3EFD5E94-75ED-4550-804A-F42C745808B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3672D0-1042-45F3-8169-23B862D4BA8A}" type="pres">
      <dgm:prSet presAssocID="{B31B5499-0180-4E0F-B724-237319F0D459}" presName="parentLin" presStyleCnt="0"/>
      <dgm:spPr/>
    </dgm:pt>
    <dgm:pt modelId="{27931137-84C1-4F9C-B513-D0E783C0B5E4}" type="pres">
      <dgm:prSet presAssocID="{B31B5499-0180-4E0F-B724-237319F0D45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40CB752-060B-45B6-AFF7-EB45B3995FF2}" type="pres">
      <dgm:prSet presAssocID="{B31B5499-0180-4E0F-B724-237319F0D459}" presName="parentText" presStyleLbl="node1" presStyleIdx="0" presStyleCnt="3" custScaleX="1126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91F00-8FB5-473A-934D-03407725084D}" type="pres">
      <dgm:prSet presAssocID="{B31B5499-0180-4E0F-B724-237319F0D459}" presName="negativeSpace" presStyleCnt="0"/>
      <dgm:spPr/>
    </dgm:pt>
    <dgm:pt modelId="{D99C1249-CCE9-4078-BB63-72B4B6F61308}" type="pres">
      <dgm:prSet presAssocID="{B31B5499-0180-4E0F-B724-237319F0D45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26C3C-8163-4600-9283-B69BCF73E5A8}" type="pres">
      <dgm:prSet presAssocID="{53655BDB-5EA0-4C11-B33A-EC8193E27DAC}" presName="spaceBetweenRectangles" presStyleCnt="0"/>
      <dgm:spPr/>
    </dgm:pt>
    <dgm:pt modelId="{2AD99250-8CAC-4063-848C-1A74F5D2BFA6}" type="pres">
      <dgm:prSet presAssocID="{1FA1D65F-503F-4E44-9A58-27A5985D421D}" presName="parentLin" presStyleCnt="0"/>
      <dgm:spPr/>
    </dgm:pt>
    <dgm:pt modelId="{E9CA09E3-BE72-4AB0-B0C2-997A5505293D}" type="pres">
      <dgm:prSet presAssocID="{1FA1D65F-503F-4E44-9A58-27A5985D421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952D523-4E03-4417-B8EA-D0C22E1A18E4}" type="pres">
      <dgm:prSet presAssocID="{1FA1D65F-503F-4E44-9A58-27A5985D421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65E782-3D75-4006-928F-352D0420D92A}" type="pres">
      <dgm:prSet presAssocID="{1FA1D65F-503F-4E44-9A58-27A5985D421D}" presName="negativeSpace" presStyleCnt="0"/>
      <dgm:spPr/>
    </dgm:pt>
    <dgm:pt modelId="{9BE5375F-EE27-4E55-9306-EA910CC443A6}" type="pres">
      <dgm:prSet presAssocID="{1FA1D65F-503F-4E44-9A58-27A5985D421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AFEA5-532A-49FC-8C7B-F125D24C6EA8}" type="pres">
      <dgm:prSet presAssocID="{E5ACE226-9D5E-43FA-9B4C-FEF6631CDE00}" presName="spaceBetweenRectangles" presStyleCnt="0"/>
      <dgm:spPr/>
    </dgm:pt>
    <dgm:pt modelId="{3B636569-9174-402C-8BCB-1E97963720F7}" type="pres">
      <dgm:prSet presAssocID="{A179EB69-8258-4E6E-AE4D-4F934F55CBF9}" presName="parentLin" presStyleCnt="0"/>
      <dgm:spPr/>
    </dgm:pt>
    <dgm:pt modelId="{5838D398-6878-415F-92A6-7CDE1C8DC733}" type="pres">
      <dgm:prSet presAssocID="{A179EB69-8258-4E6E-AE4D-4F934F55CBF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FE55974-D05C-44E8-B292-F623E4F2A7D6}" type="pres">
      <dgm:prSet presAssocID="{A179EB69-8258-4E6E-AE4D-4F934F55CBF9}" presName="parentText" presStyleLbl="node1" presStyleIdx="2" presStyleCnt="3" custScaleX="123810" custScaleY="1264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0069B-6CDF-4003-A8E3-6A744CE5C88B}" type="pres">
      <dgm:prSet presAssocID="{A179EB69-8258-4E6E-AE4D-4F934F55CBF9}" presName="negativeSpace" presStyleCnt="0"/>
      <dgm:spPr/>
    </dgm:pt>
    <dgm:pt modelId="{BC24F07A-3C56-4B46-8BDF-91E70A2199D0}" type="pres">
      <dgm:prSet presAssocID="{A179EB69-8258-4E6E-AE4D-4F934F55CBF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30E5F6D-D514-4F8C-A556-34C0B84CF3A5}" srcId="{3EFD5E94-75ED-4550-804A-F42C745808BE}" destId="{A179EB69-8258-4E6E-AE4D-4F934F55CBF9}" srcOrd="2" destOrd="0" parTransId="{C69CDBEF-24A1-47D7-9279-48CB5E2FFEDF}" sibTransId="{EDC5FDFF-9821-40EA-9A60-48B4EFA19174}"/>
    <dgm:cxn modelId="{3B8E9246-4CBA-46A6-99FA-F586E806E616}" srcId="{B31B5499-0180-4E0F-B724-237319F0D459}" destId="{1905CF87-F53E-4C15-AB3C-AD8105BF5B73}" srcOrd="0" destOrd="0" parTransId="{11DB7195-6540-40D1-B203-E6DB27185643}" sibTransId="{FB6DA1D7-58EC-4C2E-9F08-93DE14111848}"/>
    <dgm:cxn modelId="{E4DF7104-E66E-469A-BC7A-08798A4FB2D7}" type="presOf" srcId="{1905CF87-F53E-4C15-AB3C-AD8105BF5B73}" destId="{D99C1249-CCE9-4078-BB63-72B4B6F61308}" srcOrd="0" destOrd="0" presId="urn:microsoft.com/office/officeart/2005/8/layout/list1"/>
    <dgm:cxn modelId="{302FE6EE-B2A4-4360-A246-A8D6C3CE7F55}" type="presOf" srcId="{B31B5499-0180-4E0F-B724-237319F0D459}" destId="{B40CB752-060B-45B6-AFF7-EB45B3995FF2}" srcOrd="1" destOrd="0" presId="urn:microsoft.com/office/officeart/2005/8/layout/list1"/>
    <dgm:cxn modelId="{BBE13C7F-24BC-4763-943E-CCC85E71FAD4}" type="presOf" srcId="{B31B5499-0180-4E0F-B724-237319F0D459}" destId="{27931137-84C1-4F9C-B513-D0E783C0B5E4}" srcOrd="0" destOrd="0" presId="urn:microsoft.com/office/officeart/2005/8/layout/list1"/>
    <dgm:cxn modelId="{4E8DE2E2-B582-46D3-9B8B-08E4D24F704D}" srcId="{1FA1D65F-503F-4E44-9A58-27A5985D421D}" destId="{13C0B058-295E-44A0-B49D-386F828174FD}" srcOrd="0" destOrd="0" parTransId="{DC199526-0789-460F-A82A-D41F2FF60EB7}" sibTransId="{BB5F896F-E2AD-4195-9957-0D95F057FD92}"/>
    <dgm:cxn modelId="{EEC56AE3-80BB-4FEB-88BD-ED626D170E9A}" type="presOf" srcId="{13C0B058-295E-44A0-B49D-386F828174FD}" destId="{9BE5375F-EE27-4E55-9306-EA910CC443A6}" srcOrd="0" destOrd="0" presId="urn:microsoft.com/office/officeart/2005/8/layout/list1"/>
    <dgm:cxn modelId="{B41F6B5B-E861-4EBE-9AC6-D25D7193182C}" srcId="{3EFD5E94-75ED-4550-804A-F42C745808BE}" destId="{1FA1D65F-503F-4E44-9A58-27A5985D421D}" srcOrd="1" destOrd="0" parTransId="{6C2C5EF4-6664-402D-ADF5-63EA09046E2F}" sibTransId="{E5ACE226-9D5E-43FA-9B4C-FEF6631CDE00}"/>
    <dgm:cxn modelId="{DB96E3D3-2308-4426-BFB4-B121CAC983C4}" type="presOf" srcId="{A179EB69-8258-4E6E-AE4D-4F934F55CBF9}" destId="{5838D398-6878-415F-92A6-7CDE1C8DC733}" srcOrd="0" destOrd="0" presId="urn:microsoft.com/office/officeart/2005/8/layout/list1"/>
    <dgm:cxn modelId="{4FF3240F-CD6D-42DD-9980-A1E73DFB945B}" srcId="{3EFD5E94-75ED-4550-804A-F42C745808BE}" destId="{B31B5499-0180-4E0F-B724-237319F0D459}" srcOrd="0" destOrd="0" parTransId="{FCE749C2-73B1-41CB-AF0E-B23085CBF40D}" sibTransId="{53655BDB-5EA0-4C11-B33A-EC8193E27DAC}"/>
    <dgm:cxn modelId="{8FF95B0F-217F-401C-8170-69C379BF9A6D}" type="presOf" srcId="{A179EB69-8258-4E6E-AE4D-4F934F55CBF9}" destId="{3FE55974-D05C-44E8-B292-F623E4F2A7D6}" srcOrd="1" destOrd="0" presId="urn:microsoft.com/office/officeart/2005/8/layout/list1"/>
    <dgm:cxn modelId="{B3E5238E-6554-45A1-A9FA-9E98E1331607}" type="presOf" srcId="{3EFD5E94-75ED-4550-804A-F42C745808BE}" destId="{321D4B58-6B64-4747-91E3-0F083B713B95}" srcOrd="0" destOrd="0" presId="urn:microsoft.com/office/officeart/2005/8/layout/list1"/>
    <dgm:cxn modelId="{71AF7FED-6D29-46F6-B775-E8F3BCDF28F1}" type="presOf" srcId="{1FA1D65F-503F-4E44-9A58-27A5985D421D}" destId="{5952D523-4E03-4417-B8EA-D0C22E1A18E4}" srcOrd="1" destOrd="0" presId="urn:microsoft.com/office/officeart/2005/8/layout/list1"/>
    <dgm:cxn modelId="{4977F147-2D46-46BB-B10F-5761D333B62D}" type="presOf" srcId="{1FA1D65F-503F-4E44-9A58-27A5985D421D}" destId="{E9CA09E3-BE72-4AB0-B0C2-997A5505293D}" srcOrd="0" destOrd="0" presId="urn:microsoft.com/office/officeart/2005/8/layout/list1"/>
    <dgm:cxn modelId="{B2857F66-8170-4369-B6DC-86858D132B53}" type="presParOf" srcId="{321D4B58-6B64-4747-91E3-0F083B713B95}" destId="{BE3672D0-1042-45F3-8169-23B862D4BA8A}" srcOrd="0" destOrd="0" presId="urn:microsoft.com/office/officeart/2005/8/layout/list1"/>
    <dgm:cxn modelId="{4E51930C-DAB3-445B-B24A-3DD8891CA7F7}" type="presParOf" srcId="{BE3672D0-1042-45F3-8169-23B862D4BA8A}" destId="{27931137-84C1-4F9C-B513-D0E783C0B5E4}" srcOrd="0" destOrd="0" presId="urn:microsoft.com/office/officeart/2005/8/layout/list1"/>
    <dgm:cxn modelId="{507FDF46-E54D-436B-B317-12EFBF86C61E}" type="presParOf" srcId="{BE3672D0-1042-45F3-8169-23B862D4BA8A}" destId="{B40CB752-060B-45B6-AFF7-EB45B3995FF2}" srcOrd="1" destOrd="0" presId="urn:microsoft.com/office/officeart/2005/8/layout/list1"/>
    <dgm:cxn modelId="{E0A9097E-79F6-43F6-B483-686BFA240B65}" type="presParOf" srcId="{321D4B58-6B64-4747-91E3-0F083B713B95}" destId="{06991F00-8FB5-473A-934D-03407725084D}" srcOrd="1" destOrd="0" presId="urn:microsoft.com/office/officeart/2005/8/layout/list1"/>
    <dgm:cxn modelId="{179EE00E-3190-418D-9C99-8338F810430D}" type="presParOf" srcId="{321D4B58-6B64-4747-91E3-0F083B713B95}" destId="{D99C1249-CCE9-4078-BB63-72B4B6F61308}" srcOrd="2" destOrd="0" presId="urn:microsoft.com/office/officeart/2005/8/layout/list1"/>
    <dgm:cxn modelId="{D76CE1A8-C8D5-481D-91FE-BD0378F5F711}" type="presParOf" srcId="{321D4B58-6B64-4747-91E3-0F083B713B95}" destId="{C9526C3C-8163-4600-9283-B69BCF73E5A8}" srcOrd="3" destOrd="0" presId="urn:microsoft.com/office/officeart/2005/8/layout/list1"/>
    <dgm:cxn modelId="{22D35137-29C6-4E25-A6DE-E0D71CC09A62}" type="presParOf" srcId="{321D4B58-6B64-4747-91E3-0F083B713B95}" destId="{2AD99250-8CAC-4063-848C-1A74F5D2BFA6}" srcOrd="4" destOrd="0" presId="urn:microsoft.com/office/officeart/2005/8/layout/list1"/>
    <dgm:cxn modelId="{3749DA2F-32FA-4E0C-ABD1-880825D72E39}" type="presParOf" srcId="{2AD99250-8CAC-4063-848C-1A74F5D2BFA6}" destId="{E9CA09E3-BE72-4AB0-B0C2-997A5505293D}" srcOrd="0" destOrd="0" presId="urn:microsoft.com/office/officeart/2005/8/layout/list1"/>
    <dgm:cxn modelId="{9565E449-A0A8-4F8E-BCD9-0CD7AD74BD16}" type="presParOf" srcId="{2AD99250-8CAC-4063-848C-1A74F5D2BFA6}" destId="{5952D523-4E03-4417-B8EA-D0C22E1A18E4}" srcOrd="1" destOrd="0" presId="urn:microsoft.com/office/officeart/2005/8/layout/list1"/>
    <dgm:cxn modelId="{BFFFCF85-8581-4E04-BFED-98A766D65535}" type="presParOf" srcId="{321D4B58-6B64-4747-91E3-0F083B713B95}" destId="{DD65E782-3D75-4006-928F-352D0420D92A}" srcOrd="5" destOrd="0" presId="urn:microsoft.com/office/officeart/2005/8/layout/list1"/>
    <dgm:cxn modelId="{39B5B86F-DC67-4358-ADE4-DBC56E48517D}" type="presParOf" srcId="{321D4B58-6B64-4747-91E3-0F083B713B95}" destId="{9BE5375F-EE27-4E55-9306-EA910CC443A6}" srcOrd="6" destOrd="0" presId="urn:microsoft.com/office/officeart/2005/8/layout/list1"/>
    <dgm:cxn modelId="{9F4EB642-463B-455E-B4C6-D03CDEAF90B4}" type="presParOf" srcId="{321D4B58-6B64-4747-91E3-0F083B713B95}" destId="{4B4AFEA5-532A-49FC-8C7B-F125D24C6EA8}" srcOrd="7" destOrd="0" presId="urn:microsoft.com/office/officeart/2005/8/layout/list1"/>
    <dgm:cxn modelId="{DA217370-F325-42F1-92A9-A01D10EF692D}" type="presParOf" srcId="{321D4B58-6B64-4747-91E3-0F083B713B95}" destId="{3B636569-9174-402C-8BCB-1E97963720F7}" srcOrd="8" destOrd="0" presId="urn:microsoft.com/office/officeart/2005/8/layout/list1"/>
    <dgm:cxn modelId="{476FD422-E05B-4EB6-BEE1-260FD1A45E09}" type="presParOf" srcId="{3B636569-9174-402C-8BCB-1E97963720F7}" destId="{5838D398-6878-415F-92A6-7CDE1C8DC733}" srcOrd="0" destOrd="0" presId="urn:microsoft.com/office/officeart/2005/8/layout/list1"/>
    <dgm:cxn modelId="{ECEFB87A-A59C-420F-A285-A9D4F441CE00}" type="presParOf" srcId="{3B636569-9174-402C-8BCB-1E97963720F7}" destId="{3FE55974-D05C-44E8-B292-F623E4F2A7D6}" srcOrd="1" destOrd="0" presId="urn:microsoft.com/office/officeart/2005/8/layout/list1"/>
    <dgm:cxn modelId="{743183AC-1CBE-4B6E-BFFB-71075A3BF37C}" type="presParOf" srcId="{321D4B58-6B64-4747-91E3-0F083B713B95}" destId="{F5E0069B-6CDF-4003-A8E3-6A744CE5C88B}" srcOrd="9" destOrd="0" presId="urn:microsoft.com/office/officeart/2005/8/layout/list1"/>
    <dgm:cxn modelId="{111D78DB-B534-4FB3-92A4-FB193FB9693D}" type="presParOf" srcId="{321D4B58-6B64-4747-91E3-0F083B713B95}" destId="{BC24F07A-3C56-4B46-8BDF-91E70A2199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A4446957-D09F-4015-A0DD-23E56EC0A256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4DC928C-A7DE-4DC3-91DD-AC8B0D6662A3}">
      <dgm:prSet phldrT="[Text]" custT="1"/>
      <dgm:spPr/>
      <dgm:t>
        <a:bodyPr/>
        <a:lstStyle/>
        <a:p>
          <a:r>
            <a:rPr lang="en-US" sz="2400" b="0" u="none" dirty="0"/>
            <a:t>Pretensioned reinforcement</a:t>
          </a:r>
          <a:endParaRPr lang="en-US" sz="2400" b="0" dirty="0"/>
        </a:p>
      </dgm:t>
    </dgm:pt>
    <dgm:pt modelId="{E9A6BBF5-B260-403F-A798-40096B411E1D}" type="parTrans" cxnId="{3589100A-536A-4EF5-AF73-C750E20161AD}">
      <dgm:prSet/>
      <dgm:spPr/>
      <dgm:t>
        <a:bodyPr/>
        <a:lstStyle/>
        <a:p>
          <a:endParaRPr lang="en-US"/>
        </a:p>
      </dgm:t>
    </dgm:pt>
    <dgm:pt modelId="{91B2A8E4-DD13-4558-876C-FDD70056AD2E}" type="sibTrans" cxnId="{3589100A-536A-4EF5-AF73-C750E20161AD}">
      <dgm:prSet/>
      <dgm:spPr/>
      <dgm:t>
        <a:bodyPr/>
        <a:lstStyle/>
        <a:p>
          <a:endParaRPr lang="en-US"/>
        </a:p>
      </dgm:t>
    </dgm:pt>
    <dgm:pt modelId="{C9B666E1-60CD-4FBC-A560-B2AEF9A41883}">
      <dgm:prSet phldrT="[Text]" custT="1"/>
      <dgm:spPr/>
      <dgm:t>
        <a:bodyPr/>
        <a:lstStyle/>
        <a:p>
          <a:r>
            <a:rPr lang="en-US" sz="1800" dirty="0"/>
            <a:t>Uses steel strands stretched between anchors producing a tensile force in the steel</a:t>
          </a:r>
          <a:endParaRPr lang="en-US" sz="1800" b="0" dirty="0"/>
        </a:p>
      </dgm:t>
    </dgm:pt>
    <dgm:pt modelId="{8BFF91D0-C02D-4BA7-946C-7649E09326A9}" type="parTrans" cxnId="{EE2B72FC-244F-4306-B6AA-CC1BA1528F1B}">
      <dgm:prSet/>
      <dgm:spPr/>
      <dgm:t>
        <a:bodyPr/>
        <a:lstStyle/>
        <a:p>
          <a:endParaRPr lang="en-US"/>
        </a:p>
      </dgm:t>
    </dgm:pt>
    <dgm:pt modelId="{F1F40DC1-E1D0-4918-B70C-20BF54E66F59}" type="sibTrans" cxnId="{EE2B72FC-244F-4306-B6AA-CC1BA1528F1B}">
      <dgm:prSet/>
      <dgm:spPr/>
      <dgm:t>
        <a:bodyPr/>
        <a:lstStyle/>
        <a:p>
          <a:endParaRPr lang="en-US"/>
        </a:p>
      </dgm:t>
    </dgm:pt>
    <dgm:pt modelId="{45DE2DCB-9943-4DA6-BB27-DB09106EBE19}">
      <dgm:prSet phldrT="[Text]" custT="1"/>
      <dgm:spPr/>
      <dgm:t>
        <a:bodyPr/>
        <a:lstStyle/>
        <a:p>
          <a:r>
            <a:rPr lang="en-US" sz="1800" dirty="0"/>
            <a:t>Concrete is then placed around the steel strands and allowed to harden</a:t>
          </a:r>
          <a:endParaRPr lang="en-US" sz="1800" b="0" dirty="0"/>
        </a:p>
      </dgm:t>
    </dgm:pt>
    <dgm:pt modelId="{CDBD3CC0-DA50-497D-99DF-FF8D9DD4A99E}" type="parTrans" cxnId="{A1F6A159-A100-4D2F-B741-9C7EB93BD3FC}">
      <dgm:prSet/>
      <dgm:spPr/>
      <dgm:t>
        <a:bodyPr/>
        <a:lstStyle/>
        <a:p>
          <a:endParaRPr lang="en-US"/>
        </a:p>
      </dgm:t>
    </dgm:pt>
    <dgm:pt modelId="{D5E10DC2-340F-4FA9-8AAB-89EBFC55E716}" type="sibTrans" cxnId="{A1F6A159-A100-4D2F-B741-9C7EB93BD3FC}">
      <dgm:prSet/>
      <dgm:spPr/>
      <dgm:t>
        <a:bodyPr/>
        <a:lstStyle/>
        <a:p>
          <a:endParaRPr lang="en-US"/>
        </a:p>
      </dgm:t>
    </dgm:pt>
    <dgm:pt modelId="{C349EE89-8612-49AD-BDEB-1F46184BD2FE}">
      <dgm:prSet phldrT="[Text]" custT="1"/>
      <dgm:spPr/>
      <dgm:t>
        <a:bodyPr/>
        <a:lstStyle/>
        <a:p>
          <a:r>
            <a:rPr lang="en-US" sz="1800" dirty="0"/>
            <a:t>Once hardened, the force applied to the steel strands is released</a:t>
          </a:r>
          <a:endParaRPr lang="en-US" sz="1800" b="0" dirty="0"/>
        </a:p>
      </dgm:t>
    </dgm:pt>
    <dgm:pt modelId="{8214BB9D-4283-42DE-9E1B-D7B5B9EBFB83}" type="parTrans" cxnId="{1435A7F1-2A25-476B-8C1F-43CC9076AF44}">
      <dgm:prSet/>
      <dgm:spPr/>
      <dgm:t>
        <a:bodyPr/>
        <a:lstStyle/>
        <a:p>
          <a:endParaRPr lang="en-US"/>
        </a:p>
      </dgm:t>
    </dgm:pt>
    <dgm:pt modelId="{C145475C-30B2-4BA9-B4DC-15FEC574DB0A}" type="sibTrans" cxnId="{1435A7F1-2A25-476B-8C1F-43CC9076AF44}">
      <dgm:prSet/>
      <dgm:spPr/>
      <dgm:t>
        <a:bodyPr/>
        <a:lstStyle/>
        <a:p>
          <a:endParaRPr lang="en-US"/>
        </a:p>
      </dgm:t>
    </dgm:pt>
    <dgm:pt modelId="{D1134115-5627-4B3A-9FD9-817B5DDCF82F}">
      <dgm:prSet phldrT="[Text]" custT="1"/>
      <dgm:spPr/>
      <dgm:t>
        <a:bodyPr/>
        <a:lstStyle/>
        <a:p>
          <a:r>
            <a:rPr lang="en-US" sz="1800" dirty="0"/>
            <a:t>Strands exert a compressive force in the concrete</a:t>
          </a:r>
          <a:endParaRPr lang="en-US" sz="1800" b="0" dirty="0"/>
        </a:p>
      </dgm:t>
    </dgm:pt>
    <dgm:pt modelId="{E7213D8D-36E3-4BA9-99E1-7AA693D240F3}" type="parTrans" cxnId="{811E785B-1BCA-48FB-83B2-6688FE2D9526}">
      <dgm:prSet/>
      <dgm:spPr/>
      <dgm:t>
        <a:bodyPr/>
        <a:lstStyle/>
        <a:p>
          <a:endParaRPr lang="en-US"/>
        </a:p>
      </dgm:t>
    </dgm:pt>
    <dgm:pt modelId="{A9C6D1D0-9507-41EE-8A39-74F4469ED4EE}" type="sibTrans" cxnId="{811E785B-1BCA-48FB-83B2-6688FE2D9526}">
      <dgm:prSet/>
      <dgm:spPr/>
      <dgm:t>
        <a:bodyPr/>
        <a:lstStyle/>
        <a:p>
          <a:endParaRPr lang="en-US"/>
        </a:p>
      </dgm:t>
    </dgm:pt>
    <dgm:pt modelId="{FF520A04-6A0F-4D4D-AC3D-5A81E61E1D17}" type="pres">
      <dgm:prSet presAssocID="{A4446957-D09F-4015-A0DD-23E56EC0A2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1E09BB-AADA-4F30-9633-B3C0863F1134}" type="pres">
      <dgm:prSet presAssocID="{A4DC928C-A7DE-4DC3-91DD-AC8B0D6662A3}" presName="parentLin" presStyleCnt="0"/>
      <dgm:spPr/>
    </dgm:pt>
    <dgm:pt modelId="{311CD688-97A0-445F-A551-D9E7F1A06240}" type="pres">
      <dgm:prSet presAssocID="{A4DC928C-A7DE-4DC3-91DD-AC8B0D6662A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E718E4D6-1AD6-4F01-875D-3F96A0E551AF}" type="pres">
      <dgm:prSet presAssocID="{A4DC928C-A7DE-4DC3-91DD-AC8B0D6662A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573C8-8430-4E11-9359-51867A62CBEB}" type="pres">
      <dgm:prSet presAssocID="{A4DC928C-A7DE-4DC3-91DD-AC8B0D6662A3}" presName="negativeSpace" presStyleCnt="0"/>
      <dgm:spPr/>
    </dgm:pt>
    <dgm:pt modelId="{87C5C43B-399A-4BD2-B3D2-B4124B08B182}" type="pres">
      <dgm:prSet presAssocID="{A4DC928C-A7DE-4DC3-91DD-AC8B0D6662A3}" presName="childText" presStyleLbl="conFgAcc1" presStyleIdx="0" presStyleCnt="1" custLinFactNeighborY="-23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35A7F1-2A25-476B-8C1F-43CC9076AF44}" srcId="{A4DC928C-A7DE-4DC3-91DD-AC8B0D6662A3}" destId="{C349EE89-8612-49AD-BDEB-1F46184BD2FE}" srcOrd="2" destOrd="0" parTransId="{8214BB9D-4283-42DE-9E1B-D7B5B9EBFB83}" sibTransId="{C145475C-30B2-4BA9-B4DC-15FEC574DB0A}"/>
    <dgm:cxn modelId="{8E39DB89-9863-471D-875B-54E24694055C}" type="presOf" srcId="{A4DC928C-A7DE-4DC3-91DD-AC8B0D6662A3}" destId="{311CD688-97A0-445F-A551-D9E7F1A06240}" srcOrd="0" destOrd="0" presId="urn:microsoft.com/office/officeart/2005/8/layout/list1"/>
    <dgm:cxn modelId="{98BB999E-0A09-46D3-BBDF-F8C1DDE928DC}" type="presOf" srcId="{D1134115-5627-4B3A-9FD9-817B5DDCF82F}" destId="{87C5C43B-399A-4BD2-B3D2-B4124B08B182}" srcOrd="0" destOrd="3" presId="urn:microsoft.com/office/officeart/2005/8/layout/list1"/>
    <dgm:cxn modelId="{B4827CD4-5E0C-4C93-8AC7-C220CAB23CDB}" type="presOf" srcId="{C349EE89-8612-49AD-BDEB-1F46184BD2FE}" destId="{87C5C43B-399A-4BD2-B3D2-B4124B08B182}" srcOrd="0" destOrd="2" presId="urn:microsoft.com/office/officeart/2005/8/layout/list1"/>
    <dgm:cxn modelId="{09C1B430-873F-4ED1-9A27-FCA09C221525}" type="presOf" srcId="{A4DC928C-A7DE-4DC3-91DD-AC8B0D6662A3}" destId="{E718E4D6-1AD6-4F01-875D-3F96A0E551AF}" srcOrd="1" destOrd="0" presId="urn:microsoft.com/office/officeart/2005/8/layout/list1"/>
    <dgm:cxn modelId="{3589100A-536A-4EF5-AF73-C750E20161AD}" srcId="{A4446957-D09F-4015-A0DD-23E56EC0A256}" destId="{A4DC928C-A7DE-4DC3-91DD-AC8B0D6662A3}" srcOrd="0" destOrd="0" parTransId="{E9A6BBF5-B260-403F-A798-40096B411E1D}" sibTransId="{91B2A8E4-DD13-4558-876C-FDD70056AD2E}"/>
    <dgm:cxn modelId="{4A20773E-2F67-4952-9000-03C39928D13C}" type="presOf" srcId="{C9B666E1-60CD-4FBC-A560-B2AEF9A41883}" destId="{87C5C43B-399A-4BD2-B3D2-B4124B08B182}" srcOrd="0" destOrd="0" presId="urn:microsoft.com/office/officeart/2005/8/layout/list1"/>
    <dgm:cxn modelId="{EE2B72FC-244F-4306-B6AA-CC1BA1528F1B}" srcId="{A4DC928C-A7DE-4DC3-91DD-AC8B0D6662A3}" destId="{C9B666E1-60CD-4FBC-A560-B2AEF9A41883}" srcOrd="0" destOrd="0" parTransId="{8BFF91D0-C02D-4BA7-946C-7649E09326A9}" sibTransId="{F1F40DC1-E1D0-4918-B70C-20BF54E66F59}"/>
    <dgm:cxn modelId="{811E785B-1BCA-48FB-83B2-6688FE2D9526}" srcId="{A4DC928C-A7DE-4DC3-91DD-AC8B0D6662A3}" destId="{D1134115-5627-4B3A-9FD9-817B5DDCF82F}" srcOrd="3" destOrd="0" parTransId="{E7213D8D-36E3-4BA9-99E1-7AA693D240F3}" sibTransId="{A9C6D1D0-9507-41EE-8A39-74F4469ED4EE}"/>
    <dgm:cxn modelId="{A1F6A159-A100-4D2F-B741-9C7EB93BD3FC}" srcId="{A4DC928C-A7DE-4DC3-91DD-AC8B0D6662A3}" destId="{45DE2DCB-9943-4DA6-BB27-DB09106EBE19}" srcOrd="1" destOrd="0" parTransId="{CDBD3CC0-DA50-497D-99DF-FF8D9DD4A99E}" sibTransId="{D5E10DC2-340F-4FA9-8AAB-89EBFC55E716}"/>
    <dgm:cxn modelId="{A96E7937-9DBB-461D-A09E-57709817D8DD}" type="presOf" srcId="{A4446957-D09F-4015-A0DD-23E56EC0A256}" destId="{FF520A04-6A0F-4D4D-AC3D-5A81E61E1D17}" srcOrd="0" destOrd="0" presId="urn:microsoft.com/office/officeart/2005/8/layout/list1"/>
    <dgm:cxn modelId="{0F1AB6D9-B4AE-4F66-B742-E4DE62495FF5}" type="presOf" srcId="{45DE2DCB-9943-4DA6-BB27-DB09106EBE19}" destId="{87C5C43B-399A-4BD2-B3D2-B4124B08B182}" srcOrd="0" destOrd="1" presId="urn:microsoft.com/office/officeart/2005/8/layout/list1"/>
    <dgm:cxn modelId="{2CB1E1A8-E7CE-4DF7-9C6E-55679DEE8ABD}" type="presParOf" srcId="{FF520A04-6A0F-4D4D-AC3D-5A81E61E1D17}" destId="{731E09BB-AADA-4F30-9633-B3C0863F1134}" srcOrd="0" destOrd="0" presId="urn:microsoft.com/office/officeart/2005/8/layout/list1"/>
    <dgm:cxn modelId="{CEB90150-86FB-4C48-BAD9-A1D8DAAEF519}" type="presParOf" srcId="{731E09BB-AADA-4F30-9633-B3C0863F1134}" destId="{311CD688-97A0-445F-A551-D9E7F1A06240}" srcOrd="0" destOrd="0" presId="urn:microsoft.com/office/officeart/2005/8/layout/list1"/>
    <dgm:cxn modelId="{5D6D3F4B-DCA1-4892-9464-FC45A6165A86}" type="presParOf" srcId="{731E09BB-AADA-4F30-9633-B3C0863F1134}" destId="{E718E4D6-1AD6-4F01-875D-3F96A0E551AF}" srcOrd="1" destOrd="0" presId="urn:microsoft.com/office/officeart/2005/8/layout/list1"/>
    <dgm:cxn modelId="{229C6217-888C-4128-9F48-E5CE93A4F38D}" type="presParOf" srcId="{FF520A04-6A0F-4D4D-AC3D-5A81E61E1D17}" destId="{2D9573C8-8430-4E11-9359-51867A62CBEB}" srcOrd="1" destOrd="0" presId="urn:microsoft.com/office/officeart/2005/8/layout/list1"/>
    <dgm:cxn modelId="{DF5DD7BF-562E-4B2C-9734-D48E6FBC9A5A}" type="presParOf" srcId="{FF520A04-6A0F-4D4D-AC3D-5A81E61E1D17}" destId="{87C5C43B-399A-4BD2-B3D2-B4124B08B18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A4446957-D09F-4015-A0DD-23E56EC0A256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4DC928C-A7DE-4DC3-91DD-AC8B0D6662A3}">
      <dgm:prSet phldrT="[Text]" custT="1"/>
      <dgm:spPr/>
      <dgm:t>
        <a:bodyPr/>
        <a:lstStyle/>
        <a:p>
          <a:r>
            <a:rPr lang="en-US" sz="2000" b="0" u="none" dirty="0"/>
            <a:t>Post-tensioned reinforcement</a:t>
          </a:r>
          <a:endParaRPr lang="en-US" sz="2000" b="0" dirty="0"/>
        </a:p>
      </dgm:t>
    </dgm:pt>
    <dgm:pt modelId="{E9A6BBF5-B260-403F-A798-40096B411E1D}" type="parTrans" cxnId="{3589100A-536A-4EF5-AF73-C750E20161AD}">
      <dgm:prSet/>
      <dgm:spPr/>
      <dgm:t>
        <a:bodyPr/>
        <a:lstStyle/>
        <a:p>
          <a:endParaRPr lang="en-US"/>
        </a:p>
      </dgm:t>
    </dgm:pt>
    <dgm:pt modelId="{91B2A8E4-DD13-4558-876C-FDD70056AD2E}" type="sibTrans" cxnId="{3589100A-536A-4EF5-AF73-C750E20161AD}">
      <dgm:prSet/>
      <dgm:spPr/>
      <dgm:t>
        <a:bodyPr/>
        <a:lstStyle/>
        <a:p>
          <a:endParaRPr lang="en-US"/>
        </a:p>
      </dgm:t>
    </dgm:pt>
    <dgm:pt modelId="{C9B666E1-60CD-4FBC-A560-B2AEF9A41883}">
      <dgm:prSet phldrT="[Text]" custT="1"/>
      <dgm:spPr/>
      <dgm:t>
        <a:bodyPr/>
        <a:lstStyle/>
        <a:p>
          <a:r>
            <a:rPr lang="en-US" sz="1800" dirty="0"/>
            <a:t>Uses reinforcing steel that is not tensioned until after the concrete has hardened</a:t>
          </a:r>
          <a:endParaRPr lang="en-US" sz="1800" b="0" dirty="0"/>
        </a:p>
      </dgm:t>
    </dgm:pt>
    <dgm:pt modelId="{8BFF91D0-C02D-4BA7-946C-7649E09326A9}" type="parTrans" cxnId="{EE2B72FC-244F-4306-B6AA-CC1BA1528F1B}">
      <dgm:prSet/>
      <dgm:spPr/>
      <dgm:t>
        <a:bodyPr/>
        <a:lstStyle/>
        <a:p>
          <a:endParaRPr lang="en-US"/>
        </a:p>
      </dgm:t>
    </dgm:pt>
    <dgm:pt modelId="{F1F40DC1-E1D0-4918-B70C-20BF54E66F59}" type="sibTrans" cxnId="{EE2B72FC-244F-4306-B6AA-CC1BA1528F1B}">
      <dgm:prSet/>
      <dgm:spPr/>
      <dgm:t>
        <a:bodyPr/>
        <a:lstStyle/>
        <a:p>
          <a:endParaRPr lang="en-US"/>
        </a:p>
      </dgm:t>
    </dgm:pt>
    <dgm:pt modelId="{6461616A-03D3-49CA-8B33-FCCBEDC476B5}">
      <dgm:prSet phldrT="[Text]" custT="1"/>
      <dgm:spPr/>
      <dgm:t>
        <a:bodyPr/>
        <a:lstStyle/>
        <a:p>
          <a:r>
            <a:rPr lang="en-US" sz="1800" dirty="0"/>
            <a:t>Reinforcing strands are placed in formwork; covered with grease or a plastic tubing to prevent binding</a:t>
          </a:r>
          <a:endParaRPr lang="en-US" sz="1800" b="0" dirty="0"/>
        </a:p>
      </dgm:t>
    </dgm:pt>
    <dgm:pt modelId="{2B633416-9255-493E-BEA1-30A43B07BB06}" type="parTrans" cxnId="{88EE2778-E906-41A3-AA6C-AE838AC73939}">
      <dgm:prSet/>
      <dgm:spPr/>
      <dgm:t>
        <a:bodyPr/>
        <a:lstStyle/>
        <a:p>
          <a:endParaRPr lang="en-US"/>
        </a:p>
      </dgm:t>
    </dgm:pt>
    <dgm:pt modelId="{4C42FAE8-B5B6-49A4-B1DE-B9CDA633058E}" type="sibTrans" cxnId="{88EE2778-E906-41A3-AA6C-AE838AC73939}">
      <dgm:prSet/>
      <dgm:spPr/>
      <dgm:t>
        <a:bodyPr/>
        <a:lstStyle/>
        <a:p>
          <a:endParaRPr lang="en-US"/>
        </a:p>
      </dgm:t>
    </dgm:pt>
    <dgm:pt modelId="{D745F0B9-D49D-4982-A2E3-689AD3BAB806}">
      <dgm:prSet phldrT="[Text]" custT="1"/>
      <dgm:spPr/>
      <dgm:t>
        <a:bodyPr/>
        <a:lstStyle/>
        <a:p>
          <a:r>
            <a:rPr lang="en-US" sz="1800" b="0" dirty="0" smtClean="0"/>
            <a:t>Jack </a:t>
          </a:r>
          <a:r>
            <a:rPr lang="en-US" sz="1800" b="0" dirty="0"/>
            <a:t>is used to apply a large tensile force to the steel that stretches the steel and results in a compressive force in the concrete</a:t>
          </a:r>
        </a:p>
      </dgm:t>
    </dgm:pt>
    <dgm:pt modelId="{B34DE0FA-5F4D-4186-865D-4A3784FED6DA}" type="parTrans" cxnId="{1FB3F7E2-1B55-41AE-A4B8-F7A1B1532B3E}">
      <dgm:prSet/>
      <dgm:spPr/>
      <dgm:t>
        <a:bodyPr/>
        <a:lstStyle/>
        <a:p>
          <a:endParaRPr lang="en-US"/>
        </a:p>
      </dgm:t>
    </dgm:pt>
    <dgm:pt modelId="{832372ED-CB01-4878-A022-EF69A1710ECF}" type="sibTrans" cxnId="{1FB3F7E2-1B55-41AE-A4B8-F7A1B1532B3E}">
      <dgm:prSet/>
      <dgm:spPr/>
      <dgm:t>
        <a:bodyPr/>
        <a:lstStyle/>
        <a:p>
          <a:endParaRPr lang="en-US"/>
        </a:p>
      </dgm:t>
    </dgm:pt>
    <dgm:pt modelId="{DA8EC951-5973-4A51-9ED0-757B23D4D660}">
      <dgm:prSet phldrT="[Text]" custT="1"/>
      <dgm:spPr/>
      <dgm:t>
        <a:bodyPr/>
        <a:lstStyle/>
        <a:p>
          <a:r>
            <a:rPr lang="en-US" sz="1800" dirty="0"/>
            <a:t>Reinforcing cables are trimmed to the edge of the concrete and grouted</a:t>
          </a:r>
          <a:endParaRPr lang="en-US" sz="1800" b="0" dirty="0"/>
        </a:p>
      </dgm:t>
    </dgm:pt>
    <dgm:pt modelId="{4A89A85B-625B-4E79-B494-0D9668039FD8}" type="parTrans" cxnId="{9E4B9625-FB73-48A2-91D3-F564370774B5}">
      <dgm:prSet/>
      <dgm:spPr/>
      <dgm:t>
        <a:bodyPr/>
        <a:lstStyle/>
        <a:p>
          <a:endParaRPr lang="en-US"/>
        </a:p>
      </dgm:t>
    </dgm:pt>
    <dgm:pt modelId="{9CCE33F4-C727-466C-B7FE-19F1D57E1890}" type="sibTrans" cxnId="{9E4B9625-FB73-48A2-91D3-F564370774B5}">
      <dgm:prSet/>
      <dgm:spPr/>
      <dgm:t>
        <a:bodyPr/>
        <a:lstStyle/>
        <a:p>
          <a:endParaRPr lang="en-US"/>
        </a:p>
      </dgm:t>
    </dgm:pt>
    <dgm:pt modelId="{FF520A04-6A0F-4D4D-AC3D-5A81E61E1D17}" type="pres">
      <dgm:prSet presAssocID="{A4446957-D09F-4015-A0DD-23E56EC0A2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1E09BB-AADA-4F30-9633-B3C0863F1134}" type="pres">
      <dgm:prSet presAssocID="{A4DC928C-A7DE-4DC3-91DD-AC8B0D6662A3}" presName="parentLin" presStyleCnt="0"/>
      <dgm:spPr/>
    </dgm:pt>
    <dgm:pt modelId="{311CD688-97A0-445F-A551-D9E7F1A06240}" type="pres">
      <dgm:prSet presAssocID="{A4DC928C-A7DE-4DC3-91DD-AC8B0D6662A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E718E4D6-1AD6-4F01-875D-3F96A0E551AF}" type="pres">
      <dgm:prSet presAssocID="{A4DC928C-A7DE-4DC3-91DD-AC8B0D6662A3}" presName="parentText" presStyleLbl="node1" presStyleIdx="0" presStyleCnt="1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573C8-8430-4E11-9359-51867A62CBEB}" type="pres">
      <dgm:prSet presAssocID="{A4DC928C-A7DE-4DC3-91DD-AC8B0D6662A3}" presName="negativeSpace" presStyleCnt="0"/>
      <dgm:spPr/>
    </dgm:pt>
    <dgm:pt modelId="{87C5C43B-399A-4BD2-B3D2-B4124B08B182}" type="pres">
      <dgm:prSet presAssocID="{A4DC928C-A7DE-4DC3-91DD-AC8B0D6662A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4B9625-FB73-48A2-91D3-F564370774B5}" srcId="{A4DC928C-A7DE-4DC3-91DD-AC8B0D6662A3}" destId="{DA8EC951-5973-4A51-9ED0-757B23D4D660}" srcOrd="3" destOrd="0" parTransId="{4A89A85B-625B-4E79-B494-0D9668039FD8}" sibTransId="{9CCE33F4-C727-466C-B7FE-19F1D57E1890}"/>
    <dgm:cxn modelId="{3589100A-536A-4EF5-AF73-C750E20161AD}" srcId="{A4446957-D09F-4015-A0DD-23E56EC0A256}" destId="{A4DC928C-A7DE-4DC3-91DD-AC8B0D6662A3}" srcOrd="0" destOrd="0" parTransId="{E9A6BBF5-B260-403F-A798-40096B411E1D}" sibTransId="{91B2A8E4-DD13-4558-876C-FDD70056AD2E}"/>
    <dgm:cxn modelId="{EE2B72FC-244F-4306-B6AA-CC1BA1528F1B}" srcId="{A4DC928C-A7DE-4DC3-91DD-AC8B0D6662A3}" destId="{C9B666E1-60CD-4FBC-A560-B2AEF9A41883}" srcOrd="0" destOrd="0" parTransId="{8BFF91D0-C02D-4BA7-946C-7649E09326A9}" sibTransId="{F1F40DC1-E1D0-4918-B70C-20BF54E66F59}"/>
    <dgm:cxn modelId="{2C1B811B-5C34-4F24-BE35-FB65E12E51C3}" type="presOf" srcId="{DA8EC951-5973-4A51-9ED0-757B23D4D660}" destId="{87C5C43B-399A-4BD2-B3D2-B4124B08B182}" srcOrd="0" destOrd="3" presId="urn:microsoft.com/office/officeart/2005/8/layout/list1"/>
    <dgm:cxn modelId="{88EE2778-E906-41A3-AA6C-AE838AC73939}" srcId="{A4DC928C-A7DE-4DC3-91DD-AC8B0D6662A3}" destId="{6461616A-03D3-49CA-8B33-FCCBEDC476B5}" srcOrd="1" destOrd="0" parTransId="{2B633416-9255-493E-BEA1-30A43B07BB06}" sibTransId="{4C42FAE8-B5B6-49A4-B1DE-B9CDA633058E}"/>
    <dgm:cxn modelId="{D63F2602-7913-4244-897E-E574E3741535}" type="presOf" srcId="{C9B666E1-60CD-4FBC-A560-B2AEF9A41883}" destId="{87C5C43B-399A-4BD2-B3D2-B4124B08B182}" srcOrd="0" destOrd="0" presId="urn:microsoft.com/office/officeart/2005/8/layout/list1"/>
    <dgm:cxn modelId="{FFCE1BFB-F679-4D1E-A2FE-716BC21EB314}" type="presOf" srcId="{A4DC928C-A7DE-4DC3-91DD-AC8B0D6662A3}" destId="{E718E4D6-1AD6-4F01-875D-3F96A0E551AF}" srcOrd="1" destOrd="0" presId="urn:microsoft.com/office/officeart/2005/8/layout/list1"/>
    <dgm:cxn modelId="{6A8C8C75-DDFA-4238-9350-D1412DC4B5DF}" type="presOf" srcId="{A4DC928C-A7DE-4DC3-91DD-AC8B0D6662A3}" destId="{311CD688-97A0-445F-A551-D9E7F1A06240}" srcOrd="0" destOrd="0" presId="urn:microsoft.com/office/officeart/2005/8/layout/list1"/>
    <dgm:cxn modelId="{9996FA3C-EE38-4EEA-A981-FD16256FE60B}" type="presOf" srcId="{D745F0B9-D49D-4982-A2E3-689AD3BAB806}" destId="{87C5C43B-399A-4BD2-B3D2-B4124B08B182}" srcOrd="0" destOrd="2" presId="urn:microsoft.com/office/officeart/2005/8/layout/list1"/>
    <dgm:cxn modelId="{0DB9BE03-7E83-420F-80F9-0702DB1E3E39}" type="presOf" srcId="{6461616A-03D3-49CA-8B33-FCCBEDC476B5}" destId="{87C5C43B-399A-4BD2-B3D2-B4124B08B182}" srcOrd="0" destOrd="1" presId="urn:microsoft.com/office/officeart/2005/8/layout/list1"/>
    <dgm:cxn modelId="{1FB3F7E2-1B55-41AE-A4B8-F7A1B1532B3E}" srcId="{A4DC928C-A7DE-4DC3-91DD-AC8B0D6662A3}" destId="{D745F0B9-D49D-4982-A2E3-689AD3BAB806}" srcOrd="2" destOrd="0" parTransId="{B34DE0FA-5F4D-4186-865D-4A3784FED6DA}" sibTransId="{832372ED-CB01-4878-A022-EF69A1710ECF}"/>
    <dgm:cxn modelId="{48043385-0D51-4848-92B6-C3EC1C7A8DAE}" type="presOf" srcId="{A4446957-D09F-4015-A0DD-23E56EC0A256}" destId="{FF520A04-6A0F-4D4D-AC3D-5A81E61E1D17}" srcOrd="0" destOrd="0" presId="urn:microsoft.com/office/officeart/2005/8/layout/list1"/>
    <dgm:cxn modelId="{AD7CDB56-5772-49AA-88B7-529245727C89}" type="presParOf" srcId="{FF520A04-6A0F-4D4D-AC3D-5A81E61E1D17}" destId="{731E09BB-AADA-4F30-9633-B3C0863F1134}" srcOrd="0" destOrd="0" presId="urn:microsoft.com/office/officeart/2005/8/layout/list1"/>
    <dgm:cxn modelId="{DAACECCC-287C-4107-8F2C-B56858A28A82}" type="presParOf" srcId="{731E09BB-AADA-4F30-9633-B3C0863F1134}" destId="{311CD688-97A0-445F-A551-D9E7F1A06240}" srcOrd="0" destOrd="0" presId="urn:microsoft.com/office/officeart/2005/8/layout/list1"/>
    <dgm:cxn modelId="{18EC4D39-6B25-48CE-A39F-A1EEC1C63A1E}" type="presParOf" srcId="{731E09BB-AADA-4F30-9633-B3C0863F1134}" destId="{E718E4D6-1AD6-4F01-875D-3F96A0E551AF}" srcOrd="1" destOrd="0" presId="urn:microsoft.com/office/officeart/2005/8/layout/list1"/>
    <dgm:cxn modelId="{E4535D89-5BEB-4F24-B6DA-D5D3DB8607FB}" type="presParOf" srcId="{FF520A04-6A0F-4D4D-AC3D-5A81E61E1D17}" destId="{2D9573C8-8430-4E11-9359-51867A62CBEB}" srcOrd="1" destOrd="0" presId="urn:microsoft.com/office/officeart/2005/8/layout/list1"/>
    <dgm:cxn modelId="{FF3CA8F0-F895-4B12-80F1-5A4B4ED3D397}" type="presParOf" srcId="{FF520A04-6A0F-4D4D-AC3D-5A81E61E1D17}" destId="{87C5C43B-399A-4BD2-B3D2-B4124B08B18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8E43BDCC-8376-4DCB-A00F-F04399CD9751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866D203-256F-43D6-A35D-9A55ED99F57A}">
      <dgm:prSet phldrT="[Text]" custT="1"/>
      <dgm:spPr/>
      <dgm:t>
        <a:bodyPr/>
        <a:lstStyle/>
        <a:p>
          <a:r>
            <a:rPr lang="en-US" sz="2400" dirty="0" smtClean="0"/>
            <a:t>Difficult </a:t>
          </a:r>
          <a:r>
            <a:rPr lang="en-US" sz="2400" dirty="0"/>
            <a:t>to determine which type of reinforcing has been used in a concrete frame building</a:t>
          </a:r>
        </a:p>
      </dgm:t>
    </dgm:pt>
    <dgm:pt modelId="{CF327F77-7120-4E78-A438-F48A4B08DFC0}" type="parTrans" cxnId="{4151E969-6E27-407D-81A7-4F38DD7382DC}">
      <dgm:prSet/>
      <dgm:spPr/>
      <dgm:t>
        <a:bodyPr/>
        <a:lstStyle/>
        <a:p>
          <a:endParaRPr lang="en-US"/>
        </a:p>
      </dgm:t>
    </dgm:pt>
    <dgm:pt modelId="{280F0369-8D1A-4B2C-8A77-CA3438E2ED89}" type="sibTrans" cxnId="{4151E969-6E27-407D-81A7-4F38DD7382DC}">
      <dgm:prSet/>
      <dgm:spPr/>
      <dgm:t>
        <a:bodyPr/>
        <a:lstStyle/>
        <a:p>
          <a:endParaRPr lang="en-US"/>
        </a:p>
      </dgm:t>
    </dgm:pt>
    <dgm:pt modelId="{C2D096D1-BB56-4677-9F70-FEEE7C3FA5DB}">
      <dgm:prSet phldrT="[Text]" custT="1"/>
      <dgm:spPr/>
      <dgm:t>
        <a:bodyPr/>
        <a:lstStyle/>
        <a:p>
          <a:r>
            <a:rPr lang="en-US" sz="2400" dirty="0"/>
            <a:t>May </a:t>
          </a:r>
          <a:r>
            <a:rPr lang="en-US" sz="2400" dirty="0" smtClean="0"/>
            <a:t>be </a:t>
          </a:r>
          <a:r>
            <a:rPr lang="en-US" sz="2400" dirty="0"/>
            <a:t>impossible to distinguish between cast-in-place concrete and precast concrete after a building is completed</a:t>
          </a:r>
        </a:p>
      </dgm:t>
    </dgm:pt>
    <dgm:pt modelId="{DB798795-F530-4875-85BD-064B4AE38C60}" type="parTrans" cxnId="{48C6750F-7896-49EA-9EC5-E241BD18DFC8}">
      <dgm:prSet/>
      <dgm:spPr/>
      <dgm:t>
        <a:bodyPr/>
        <a:lstStyle/>
        <a:p>
          <a:endParaRPr lang="en-US"/>
        </a:p>
      </dgm:t>
    </dgm:pt>
    <dgm:pt modelId="{FAD51FC7-0C2A-4462-9E3B-03607973A5A4}" type="sibTrans" cxnId="{48C6750F-7896-49EA-9EC5-E241BD18DFC8}">
      <dgm:prSet/>
      <dgm:spPr/>
      <dgm:t>
        <a:bodyPr/>
        <a:lstStyle/>
        <a:p>
          <a:endParaRPr lang="en-US"/>
        </a:p>
      </dgm:t>
    </dgm:pt>
    <dgm:pt modelId="{873BD8DE-6C17-4820-AB2B-E10F53CC9B3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 smtClean="0"/>
            <a:t>Some </a:t>
          </a:r>
          <a:r>
            <a:rPr lang="en-US" sz="2400" dirty="0"/>
            <a:t>systems such as stucco and EIFS may appear to be concrete</a:t>
          </a:r>
        </a:p>
      </dgm:t>
    </dgm:pt>
    <dgm:pt modelId="{8ACA8E22-889A-4F86-BF54-0B39CEF2177D}" type="parTrans" cxnId="{A07E2558-5644-46C9-80A5-7223F9CA38C6}">
      <dgm:prSet/>
      <dgm:spPr/>
      <dgm:t>
        <a:bodyPr/>
        <a:lstStyle/>
        <a:p>
          <a:endParaRPr lang="en-US"/>
        </a:p>
      </dgm:t>
    </dgm:pt>
    <dgm:pt modelId="{17BFD9B1-068F-4181-A6F7-CEC0D70C0E34}" type="sibTrans" cxnId="{A07E2558-5644-46C9-80A5-7223F9CA38C6}">
      <dgm:prSet/>
      <dgm:spPr/>
      <dgm:t>
        <a:bodyPr/>
        <a:lstStyle/>
        <a:p>
          <a:endParaRPr lang="en-US"/>
        </a:p>
      </dgm:t>
    </dgm:pt>
    <dgm:pt modelId="{6629EFCF-D28A-4552-AF03-530FDA75A965}" type="pres">
      <dgm:prSet presAssocID="{8E43BDCC-8376-4DCB-A00F-F04399CD97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F5980E-4676-408E-A840-11DC9BC65D2B}" type="pres">
      <dgm:prSet presAssocID="{F866D203-256F-43D6-A35D-9A55ED99F57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1116-252F-4E85-B0A2-75712EDC234E}" type="pres">
      <dgm:prSet presAssocID="{280F0369-8D1A-4B2C-8A77-CA3438E2ED89}" presName="spacer" presStyleCnt="0"/>
      <dgm:spPr/>
    </dgm:pt>
    <dgm:pt modelId="{0AEEE1D4-9F66-4ADA-A8C7-A5A282B5A30B}" type="pres">
      <dgm:prSet presAssocID="{C2D096D1-BB56-4677-9F70-FEEE7C3FA5D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24ED4-0AD9-487B-88D0-DAEF6C41E467}" type="pres">
      <dgm:prSet presAssocID="{FAD51FC7-0C2A-4462-9E3B-03607973A5A4}" presName="spacer" presStyleCnt="0"/>
      <dgm:spPr/>
    </dgm:pt>
    <dgm:pt modelId="{13E98DB3-203C-43E1-B182-E5F673D87A12}" type="pres">
      <dgm:prSet presAssocID="{873BD8DE-6C17-4820-AB2B-E10F53CC9B3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15AADD-3EDE-4796-B321-940EF17DC181}" type="presOf" srcId="{8E43BDCC-8376-4DCB-A00F-F04399CD9751}" destId="{6629EFCF-D28A-4552-AF03-530FDA75A965}" srcOrd="0" destOrd="0" presId="urn:microsoft.com/office/officeart/2005/8/layout/vList2"/>
    <dgm:cxn modelId="{4151E969-6E27-407D-81A7-4F38DD7382DC}" srcId="{8E43BDCC-8376-4DCB-A00F-F04399CD9751}" destId="{F866D203-256F-43D6-A35D-9A55ED99F57A}" srcOrd="0" destOrd="0" parTransId="{CF327F77-7120-4E78-A438-F48A4B08DFC0}" sibTransId="{280F0369-8D1A-4B2C-8A77-CA3438E2ED89}"/>
    <dgm:cxn modelId="{B88C6B1F-807C-4EA9-9449-46073496C20D}" type="presOf" srcId="{873BD8DE-6C17-4820-AB2B-E10F53CC9B34}" destId="{13E98DB3-203C-43E1-B182-E5F673D87A12}" srcOrd="0" destOrd="0" presId="urn:microsoft.com/office/officeart/2005/8/layout/vList2"/>
    <dgm:cxn modelId="{D09208B9-338B-4B54-AB81-1D309B916320}" type="presOf" srcId="{C2D096D1-BB56-4677-9F70-FEEE7C3FA5DB}" destId="{0AEEE1D4-9F66-4ADA-A8C7-A5A282B5A30B}" srcOrd="0" destOrd="0" presId="urn:microsoft.com/office/officeart/2005/8/layout/vList2"/>
    <dgm:cxn modelId="{73B12D09-1926-4306-BCBB-EA4E4D26B308}" type="presOf" srcId="{F866D203-256F-43D6-A35D-9A55ED99F57A}" destId="{74F5980E-4676-408E-A840-11DC9BC65D2B}" srcOrd="0" destOrd="0" presId="urn:microsoft.com/office/officeart/2005/8/layout/vList2"/>
    <dgm:cxn modelId="{A07E2558-5644-46C9-80A5-7223F9CA38C6}" srcId="{8E43BDCC-8376-4DCB-A00F-F04399CD9751}" destId="{873BD8DE-6C17-4820-AB2B-E10F53CC9B34}" srcOrd="2" destOrd="0" parTransId="{8ACA8E22-889A-4F86-BF54-0B39CEF2177D}" sibTransId="{17BFD9B1-068F-4181-A6F7-CEC0D70C0E34}"/>
    <dgm:cxn modelId="{48C6750F-7896-49EA-9EC5-E241BD18DFC8}" srcId="{8E43BDCC-8376-4DCB-A00F-F04399CD9751}" destId="{C2D096D1-BB56-4677-9F70-FEEE7C3FA5DB}" srcOrd="1" destOrd="0" parTransId="{DB798795-F530-4875-85BD-064B4AE38C60}" sibTransId="{FAD51FC7-0C2A-4462-9E3B-03607973A5A4}"/>
    <dgm:cxn modelId="{A114FA4B-F92F-4FFB-94A6-7ADF5274D4EF}" type="presParOf" srcId="{6629EFCF-D28A-4552-AF03-530FDA75A965}" destId="{74F5980E-4676-408E-A840-11DC9BC65D2B}" srcOrd="0" destOrd="0" presId="urn:microsoft.com/office/officeart/2005/8/layout/vList2"/>
    <dgm:cxn modelId="{2BE88535-3D72-4853-87FD-02C3C2ACF106}" type="presParOf" srcId="{6629EFCF-D28A-4552-AF03-530FDA75A965}" destId="{72901116-252F-4E85-B0A2-75712EDC234E}" srcOrd="1" destOrd="0" presId="urn:microsoft.com/office/officeart/2005/8/layout/vList2"/>
    <dgm:cxn modelId="{5137168F-7395-425F-8DF8-9583FF031D8E}" type="presParOf" srcId="{6629EFCF-D28A-4552-AF03-530FDA75A965}" destId="{0AEEE1D4-9F66-4ADA-A8C7-A5A282B5A30B}" srcOrd="2" destOrd="0" presId="urn:microsoft.com/office/officeart/2005/8/layout/vList2"/>
    <dgm:cxn modelId="{2FA7C5D7-849F-443F-8752-14A0D94AEEC5}" type="presParOf" srcId="{6629EFCF-D28A-4552-AF03-530FDA75A965}" destId="{37924ED4-0AD9-487B-88D0-DAEF6C41E467}" srcOrd="3" destOrd="0" presId="urn:microsoft.com/office/officeart/2005/8/layout/vList2"/>
    <dgm:cxn modelId="{C831191C-13FD-4A71-8C42-FF2691239CA6}" type="presParOf" srcId="{6629EFCF-D28A-4552-AF03-530FDA75A965}" destId="{13E98DB3-203C-43E1-B182-E5F673D87A1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EDED19-F45F-4852-8B68-EA539FBE3B1D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B671024-DB63-4E86-8F5C-A6EC568D9594}">
      <dgm:prSet phldrT="[Text]"/>
      <dgm:spPr/>
      <dgm:t>
        <a:bodyPr/>
        <a:lstStyle/>
        <a:p>
          <a:r>
            <a:rPr lang="en-US" dirty="0"/>
            <a:t>Bearing wall structures</a:t>
          </a:r>
        </a:p>
      </dgm:t>
    </dgm:pt>
    <dgm:pt modelId="{DBEAB3E8-201A-4831-B3AC-6B012CE17C86}" type="parTrans" cxnId="{DAB7A087-C183-4616-A162-D864A932A296}">
      <dgm:prSet/>
      <dgm:spPr/>
      <dgm:t>
        <a:bodyPr/>
        <a:lstStyle/>
        <a:p>
          <a:endParaRPr lang="en-US"/>
        </a:p>
      </dgm:t>
    </dgm:pt>
    <dgm:pt modelId="{71731BAA-9DAA-4041-8211-2706DBF6679B}" type="sibTrans" cxnId="{DAB7A087-C183-4616-A162-D864A932A296}">
      <dgm:prSet/>
      <dgm:spPr/>
      <dgm:t>
        <a:bodyPr/>
        <a:lstStyle/>
        <a:p>
          <a:endParaRPr lang="en-US"/>
        </a:p>
      </dgm:t>
    </dgm:pt>
    <dgm:pt modelId="{23086D09-1861-415D-ABB1-97C7533CFFA2}">
      <dgm:prSet phldrT="[Text]"/>
      <dgm:spPr/>
      <dgm:t>
        <a:bodyPr/>
        <a:lstStyle/>
        <a:p>
          <a:r>
            <a:rPr lang="en-US" dirty="0"/>
            <a:t>Loads</a:t>
          </a:r>
        </a:p>
      </dgm:t>
    </dgm:pt>
    <dgm:pt modelId="{E20BCEBB-2F14-45A1-BC94-2F7517B71BDC}" type="parTrans" cxnId="{B3B8641D-C90C-4556-872D-76AED29D9C41}">
      <dgm:prSet/>
      <dgm:spPr/>
      <dgm:t>
        <a:bodyPr/>
        <a:lstStyle/>
        <a:p>
          <a:endParaRPr lang="en-US"/>
        </a:p>
      </dgm:t>
    </dgm:pt>
    <dgm:pt modelId="{C53B651A-A7A0-4C07-B3A4-2F01845E2601}" type="sibTrans" cxnId="{B3B8641D-C90C-4556-872D-76AED29D9C41}">
      <dgm:prSet/>
      <dgm:spPr/>
      <dgm:t>
        <a:bodyPr/>
        <a:lstStyle/>
        <a:p>
          <a:endParaRPr lang="en-US"/>
        </a:p>
      </dgm:t>
    </dgm:pt>
    <dgm:pt modelId="{3760E4F6-937C-4E50-8258-1014AF96F7D4}">
      <dgm:prSet phldrT="[Text]"/>
      <dgm:spPr/>
      <dgm:t>
        <a:bodyPr/>
        <a:lstStyle/>
        <a:p>
          <a:r>
            <a:rPr lang="en-US" dirty="0"/>
            <a:t>Shell and membrane structures</a:t>
          </a:r>
        </a:p>
      </dgm:t>
    </dgm:pt>
    <dgm:pt modelId="{32352C4A-3CBF-4CC2-8726-4ED9A4DF5440}" type="parTrans" cxnId="{21BC22EB-2E1F-4401-AD20-5B26D92A944C}">
      <dgm:prSet/>
      <dgm:spPr/>
      <dgm:t>
        <a:bodyPr/>
        <a:lstStyle/>
        <a:p>
          <a:endParaRPr lang="en-US"/>
        </a:p>
      </dgm:t>
    </dgm:pt>
    <dgm:pt modelId="{FF5C6336-FAD9-41B5-B79A-CD487F4A5976}" type="sibTrans" cxnId="{21BC22EB-2E1F-4401-AD20-5B26D92A944C}">
      <dgm:prSet/>
      <dgm:spPr/>
      <dgm:t>
        <a:bodyPr/>
        <a:lstStyle/>
        <a:p>
          <a:endParaRPr lang="en-US"/>
        </a:p>
      </dgm:t>
    </dgm:pt>
    <dgm:pt modelId="{5117B28E-C309-4EFB-B2C9-9D553AD57BF0}">
      <dgm:prSet phldrT="[Text]"/>
      <dgm:spPr/>
      <dgm:t>
        <a:bodyPr/>
        <a:lstStyle/>
        <a:p>
          <a:r>
            <a:rPr lang="en-US" dirty="0"/>
            <a:t>Frame structural systems</a:t>
          </a:r>
        </a:p>
      </dgm:t>
    </dgm:pt>
    <dgm:pt modelId="{1C86E664-D7CB-417D-9FF2-35FD37DB254A}" type="parTrans" cxnId="{7A3A18A8-2731-4E25-A033-BB689FFB1183}">
      <dgm:prSet/>
      <dgm:spPr/>
      <dgm:t>
        <a:bodyPr/>
        <a:lstStyle/>
        <a:p>
          <a:endParaRPr lang="en-US"/>
        </a:p>
      </dgm:t>
    </dgm:pt>
    <dgm:pt modelId="{73A3331E-B8E3-46A4-9DF1-8885E241D5E9}" type="sibTrans" cxnId="{7A3A18A8-2731-4E25-A033-BB689FFB1183}">
      <dgm:prSet/>
      <dgm:spPr/>
      <dgm:t>
        <a:bodyPr/>
        <a:lstStyle/>
        <a:p>
          <a:endParaRPr lang="en-US"/>
        </a:p>
      </dgm:t>
    </dgm:pt>
    <dgm:pt modelId="{E65F315F-4B94-4258-B751-88161BDD8A6E}">
      <dgm:prSet phldrT="[Text]"/>
      <dgm:spPr/>
      <dgm:t>
        <a:bodyPr/>
        <a:lstStyle/>
        <a:p>
          <a:r>
            <a:rPr lang="en-US" dirty="0"/>
            <a:t>Wood structural systems</a:t>
          </a:r>
        </a:p>
      </dgm:t>
    </dgm:pt>
    <dgm:pt modelId="{45BBB47B-4E7A-4455-947D-A50E1DFC4AE3}" type="parTrans" cxnId="{F9CB8298-BE24-4BA2-84B8-4E20E454DA4A}">
      <dgm:prSet/>
      <dgm:spPr/>
      <dgm:t>
        <a:bodyPr/>
        <a:lstStyle/>
        <a:p>
          <a:endParaRPr lang="en-US"/>
        </a:p>
      </dgm:t>
    </dgm:pt>
    <dgm:pt modelId="{D277D159-B797-4EFE-96FA-99E6F0F55491}" type="sibTrans" cxnId="{F9CB8298-BE24-4BA2-84B8-4E20E454DA4A}">
      <dgm:prSet/>
      <dgm:spPr/>
      <dgm:t>
        <a:bodyPr/>
        <a:lstStyle/>
        <a:p>
          <a:endParaRPr lang="en-US"/>
        </a:p>
      </dgm:t>
    </dgm:pt>
    <dgm:pt modelId="{32178B25-6D29-4A8F-98A6-A40F196A9B4D}">
      <dgm:prSet phldrT="[Text]"/>
      <dgm:spPr/>
      <dgm:t>
        <a:bodyPr/>
        <a:lstStyle/>
        <a:p>
          <a:r>
            <a:rPr lang="en-US" dirty="0"/>
            <a:t>Masonry structural systems</a:t>
          </a:r>
        </a:p>
      </dgm:t>
    </dgm:pt>
    <dgm:pt modelId="{AB9F1EC8-ABE2-4458-B5AE-24F00F430CE5}" type="parTrans" cxnId="{C3AD9453-8BB4-4440-A798-421293BB8B6A}">
      <dgm:prSet/>
      <dgm:spPr/>
      <dgm:t>
        <a:bodyPr/>
        <a:lstStyle/>
        <a:p>
          <a:endParaRPr lang="en-US"/>
        </a:p>
      </dgm:t>
    </dgm:pt>
    <dgm:pt modelId="{4CF24F4B-9C42-45BF-8D5C-B47642B497A6}" type="sibTrans" cxnId="{C3AD9453-8BB4-4440-A798-421293BB8B6A}">
      <dgm:prSet/>
      <dgm:spPr/>
      <dgm:t>
        <a:bodyPr/>
        <a:lstStyle/>
        <a:p>
          <a:endParaRPr lang="en-US"/>
        </a:p>
      </dgm:t>
    </dgm:pt>
    <dgm:pt modelId="{B2A19EEE-516E-4F71-9E02-F45EE027608A}">
      <dgm:prSet phldrT="[Text]"/>
      <dgm:spPr/>
      <dgm:t>
        <a:bodyPr/>
        <a:lstStyle/>
        <a:p>
          <a:r>
            <a:rPr lang="en-US" dirty="0"/>
            <a:t>Steel structural systems</a:t>
          </a:r>
        </a:p>
      </dgm:t>
    </dgm:pt>
    <dgm:pt modelId="{8F475582-97FA-424F-8E51-CCF1FD748D87}" type="parTrans" cxnId="{383EA78E-FB4A-4AAF-8A89-72025F87F601}">
      <dgm:prSet/>
      <dgm:spPr/>
      <dgm:t>
        <a:bodyPr/>
        <a:lstStyle/>
        <a:p>
          <a:endParaRPr lang="en-US"/>
        </a:p>
      </dgm:t>
    </dgm:pt>
    <dgm:pt modelId="{8241BF27-C54C-4063-8760-381D4C5019CA}" type="sibTrans" cxnId="{383EA78E-FB4A-4AAF-8A89-72025F87F601}">
      <dgm:prSet/>
      <dgm:spPr/>
      <dgm:t>
        <a:bodyPr/>
        <a:lstStyle/>
        <a:p>
          <a:endParaRPr lang="en-US"/>
        </a:p>
      </dgm:t>
    </dgm:pt>
    <dgm:pt modelId="{35B44FEA-18B4-4E3A-AE9C-78E0DED06720}">
      <dgm:prSet phldrT="[Text]"/>
      <dgm:spPr/>
      <dgm:t>
        <a:bodyPr/>
        <a:lstStyle/>
        <a:p>
          <a:r>
            <a:rPr lang="en-US" dirty="0"/>
            <a:t>Concrete structural systems</a:t>
          </a:r>
        </a:p>
      </dgm:t>
    </dgm:pt>
    <dgm:pt modelId="{A7D1028E-A475-412A-B762-C55BED232B87}" type="parTrans" cxnId="{B84672F3-77A3-40A1-98DA-D63DBDE70B09}">
      <dgm:prSet/>
      <dgm:spPr/>
      <dgm:t>
        <a:bodyPr/>
        <a:lstStyle/>
        <a:p>
          <a:endParaRPr lang="en-US"/>
        </a:p>
      </dgm:t>
    </dgm:pt>
    <dgm:pt modelId="{14610B53-A929-4421-98D8-C69DCE1A01E4}" type="sibTrans" cxnId="{B84672F3-77A3-40A1-98DA-D63DBDE70B09}">
      <dgm:prSet/>
      <dgm:spPr/>
      <dgm:t>
        <a:bodyPr/>
        <a:lstStyle/>
        <a:p>
          <a:endParaRPr lang="en-US"/>
        </a:p>
      </dgm:t>
    </dgm:pt>
    <dgm:pt modelId="{217A71BC-031B-45B9-AB28-92A638B93FAA}" type="pres">
      <dgm:prSet presAssocID="{AFEDED19-F45F-4852-8B68-EA539FBE3B1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FA1835-7C51-40FE-BBDA-A83F57F11426}" type="pres">
      <dgm:prSet presAssocID="{2B671024-DB63-4E86-8F5C-A6EC568D9594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6352A-9D35-4084-BFA1-544BFC842ABF}" type="pres">
      <dgm:prSet presAssocID="{71731BAA-9DAA-4041-8211-2706DBF6679B}" presName="sibTrans" presStyleCnt="0"/>
      <dgm:spPr/>
    </dgm:pt>
    <dgm:pt modelId="{6ECD26EA-D5AE-4913-B7B1-E67D8EF3E215}" type="pres">
      <dgm:prSet presAssocID="{23086D09-1861-415D-ABB1-97C7533CFFA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D9C62-B42A-4C40-9E1A-145C507BAED6}" type="pres">
      <dgm:prSet presAssocID="{C53B651A-A7A0-4C07-B3A4-2F01845E2601}" presName="sibTrans" presStyleCnt="0"/>
      <dgm:spPr/>
    </dgm:pt>
    <dgm:pt modelId="{298F343E-2CD7-4C5D-92C5-9A158693B6FC}" type="pres">
      <dgm:prSet presAssocID="{3760E4F6-937C-4E50-8258-1014AF96F7D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41B94-F478-489E-AAA2-388D66901102}" type="pres">
      <dgm:prSet presAssocID="{FF5C6336-FAD9-41B5-B79A-CD487F4A5976}" presName="sibTrans" presStyleCnt="0"/>
      <dgm:spPr/>
    </dgm:pt>
    <dgm:pt modelId="{8F0D9752-A4AC-46E7-BA92-A5C0320C4F25}" type="pres">
      <dgm:prSet presAssocID="{5117B28E-C309-4EFB-B2C9-9D553AD57BF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B828D-1F81-4DB5-A0A8-F92FEF8D4D65}" type="pres">
      <dgm:prSet presAssocID="{73A3331E-B8E3-46A4-9DF1-8885E241D5E9}" presName="sibTrans" presStyleCnt="0"/>
      <dgm:spPr/>
    </dgm:pt>
    <dgm:pt modelId="{A21D4268-58C1-4512-AAA4-4AA4C802E973}" type="pres">
      <dgm:prSet presAssocID="{E65F315F-4B94-4258-B751-88161BDD8A6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BC3A2-C3A6-40A9-B242-01C64E98E765}" type="pres">
      <dgm:prSet presAssocID="{D277D159-B797-4EFE-96FA-99E6F0F55491}" presName="sibTrans" presStyleCnt="0"/>
      <dgm:spPr/>
    </dgm:pt>
    <dgm:pt modelId="{AB07BD3B-E3E2-4124-A3AB-074624DF2520}" type="pres">
      <dgm:prSet presAssocID="{32178B25-6D29-4A8F-98A6-A40F196A9B4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197F99-E3FC-409F-87F7-A5A2D7B8A7DB}" type="pres">
      <dgm:prSet presAssocID="{4CF24F4B-9C42-45BF-8D5C-B47642B497A6}" presName="sibTrans" presStyleCnt="0"/>
      <dgm:spPr/>
    </dgm:pt>
    <dgm:pt modelId="{3F421E07-0491-4734-B19F-AACA58D02700}" type="pres">
      <dgm:prSet presAssocID="{B2A19EEE-516E-4F71-9E02-F45EE027608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74C51-53FF-451E-B9A3-929FC68393D2}" type="pres">
      <dgm:prSet presAssocID="{8241BF27-C54C-4063-8760-381D4C5019CA}" presName="sibTrans" presStyleCnt="0"/>
      <dgm:spPr/>
    </dgm:pt>
    <dgm:pt modelId="{25228DE6-47E2-4B5C-9A5C-B3D3A7BD4B4F}" type="pres">
      <dgm:prSet presAssocID="{35B44FEA-18B4-4E3A-AE9C-78E0DED0672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CB8298-BE24-4BA2-84B8-4E20E454DA4A}" srcId="{AFEDED19-F45F-4852-8B68-EA539FBE3B1D}" destId="{E65F315F-4B94-4258-B751-88161BDD8A6E}" srcOrd="4" destOrd="0" parTransId="{45BBB47B-4E7A-4455-947D-A50E1DFC4AE3}" sibTransId="{D277D159-B797-4EFE-96FA-99E6F0F55491}"/>
    <dgm:cxn modelId="{8058C322-42F3-4A87-92D1-B5DB27A40536}" type="presOf" srcId="{5117B28E-C309-4EFB-B2C9-9D553AD57BF0}" destId="{8F0D9752-A4AC-46E7-BA92-A5C0320C4F25}" srcOrd="0" destOrd="0" presId="urn:microsoft.com/office/officeart/2005/8/layout/default"/>
    <dgm:cxn modelId="{DAB7A087-C183-4616-A162-D864A932A296}" srcId="{AFEDED19-F45F-4852-8B68-EA539FBE3B1D}" destId="{2B671024-DB63-4E86-8F5C-A6EC568D9594}" srcOrd="0" destOrd="0" parTransId="{DBEAB3E8-201A-4831-B3AC-6B012CE17C86}" sibTransId="{71731BAA-9DAA-4041-8211-2706DBF6679B}"/>
    <dgm:cxn modelId="{3FE409B1-3E6B-48A7-B842-CE0A664FD134}" type="presOf" srcId="{32178B25-6D29-4A8F-98A6-A40F196A9B4D}" destId="{AB07BD3B-E3E2-4124-A3AB-074624DF2520}" srcOrd="0" destOrd="0" presId="urn:microsoft.com/office/officeart/2005/8/layout/default"/>
    <dgm:cxn modelId="{21BC22EB-2E1F-4401-AD20-5B26D92A944C}" srcId="{AFEDED19-F45F-4852-8B68-EA539FBE3B1D}" destId="{3760E4F6-937C-4E50-8258-1014AF96F7D4}" srcOrd="2" destOrd="0" parTransId="{32352C4A-3CBF-4CC2-8726-4ED9A4DF5440}" sibTransId="{FF5C6336-FAD9-41B5-B79A-CD487F4A5976}"/>
    <dgm:cxn modelId="{FC53E504-ABA0-4751-8C6A-FB7D4B1CD6AB}" type="presOf" srcId="{B2A19EEE-516E-4F71-9E02-F45EE027608A}" destId="{3F421E07-0491-4734-B19F-AACA58D02700}" srcOrd="0" destOrd="0" presId="urn:microsoft.com/office/officeart/2005/8/layout/default"/>
    <dgm:cxn modelId="{FFAA5E93-96D4-434C-B170-84E91C4D9302}" type="presOf" srcId="{2B671024-DB63-4E86-8F5C-A6EC568D9594}" destId="{9EFA1835-7C51-40FE-BBDA-A83F57F11426}" srcOrd="0" destOrd="0" presId="urn:microsoft.com/office/officeart/2005/8/layout/default"/>
    <dgm:cxn modelId="{7A3A18A8-2731-4E25-A033-BB689FFB1183}" srcId="{AFEDED19-F45F-4852-8B68-EA539FBE3B1D}" destId="{5117B28E-C309-4EFB-B2C9-9D553AD57BF0}" srcOrd="3" destOrd="0" parTransId="{1C86E664-D7CB-417D-9FF2-35FD37DB254A}" sibTransId="{73A3331E-B8E3-46A4-9DF1-8885E241D5E9}"/>
    <dgm:cxn modelId="{CF37649C-4BBA-4AC4-BFC9-E34337C0E567}" type="presOf" srcId="{E65F315F-4B94-4258-B751-88161BDD8A6E}" destId="{A21D4268-58C1-4512-AAA4-4AA4C802E973}" srcOrd="0" destOrd="0" presId="urn:microsoft.com/office/officeart/2005/8/layout/default"/>
    <dgm:cxn modelId="{D89A7EE5-1F95-45AA-AEAD-247A6C788FDF}" type="presOf" srcId="{35B44FEA-18B4-4E3A-AE9C-78E0DED06720}" destId="{25228DE6-47E2-4B5C-9A5C-B3D3A7BD4B4F}" srcOrd="0" destOrd="0" presId="urn:microsoft.com/office/officeart/2005/8/layout/default"/>
    <dgm:cxn modelId="{B84672F3-77A3-40A1-98DA-D63DBDE70B09}" srcId="{AFEDED19-F45F-4852-8B68-EA539FBE3B1D}" destId="{35B44FEA-18B4-4E3A-AE9C-78E0DED06720}" srcOrd="7" destOrd="0" parTransId="{A7D1028E-A475-412A-B762-C55BED232B87}" sibTransId="{14610B53-A929-4421-98D8-C69DCE1A01E4}"/>
    <dgm:cxn modelId="{D9CB96B2-933D-4088-A3A3-6E09D73B6C49}" type="presOf" srcId="{23086D09-1861-415D-ABB1-97C7533CFFA2}" destId="{6ECD26EA-D5AE-4913-B7B1-E67D8EF3E215}" srcOrd="0" destOrd="0" presId="urn:microsoft.com/office/officeart/2005/8/layout/default"/>
    <dgm:cxn modelId="{08AEAA57-22D4-48C8-BF7E-3F0BD6B78ED5}" type="presOf" srcId="{AFEDED19-F45F-4852-8B68-EA539FBE3B1D}" destId="{217A71BC-031B-45B9-AB28-92A638B93FAA}" srcOrd="0" destOrd="0" presId="urn:microsoft.com/office/officeart/2005/8/layout/default"/>
    <dgm:cxn modelId="{B3B8641D-C90C-4556-872D-76AED29D9C41}" srcId="{AFEDED19-F45F-4852-8B68-EA539FBE3B1D}" destId="{23086D09-1861-415D-ABB1-97C7533CFFA2}" srcOrd="1" destOrd="0" parTransId="{E20BCEBB-2F14-45A1-BC94-2F7517B71BDC}" sibTransId="{C53B651A-A7A0-4C07-B3A4-2F01845E2601}"/>
    <dgm:cxn modelId="{C3AD9453-8BB4-4440-A798-421293BB8B6A}" srcId="{AFEDED19-F45F-4852-8B68-EA539FBE3B1D}" destId="{32178B25-6D29-4A8F-98A6-A40F196A9B4D}" srcOrd="5" destOrd="0" parTransId="{AB9F1EC8-ABE2-4458-B5AE-24F00F430CE5}" sibTransId="{4CF24F4B-9C42-45BF-8D5C-B47642B497A6}"/>
    <dgm:cxn modelId="{383EA78E-FB4A-4AAF-8A89-72025F87F601}" srcId="{AFEDED19-F45F-4852-8B68-EA539FBE3B1D}" destId="{B2A19EEE-516E-4F71-9E02-F45EE027608A}" srcOrd="6" destOrd="0" parTransId="{8F475582-97FA-424F-8E51-CCF1FD748D87}" sibTransId="{8241BF27-C54C-4063-8760-381D4C5019CA}"/>
    <dgm:cxn modelId="{A86CFA75-4F72-4A3D-9439-FD7FDDF1DED0}" type="presOf" srcId="{3760E4F6-937C-4E50-8258-1014AF96F7D4}" destId="{298F343E-2CD7-4C5D-92C5-9A158693B6FC}" srcOrd="0" destOrd="0" presId="urn:microsoft.com/office/officeart/2005/8/layout/default"/>
    <dgm:cxn modelId="{AF33FCBD-D821-455E-871D-32B90A23CD03}" type="presParOf" srcId="{217A71BC-031B-45B9-AB28-92A638B93FAA}" destId="{9EFA1835-7C51-40FE-BBDA-A83F57F11426}" srcOrd="0" destOrd="0" presId="urn:microsoft.com/office/officeart/2005/8/layout/default"/>
    <dgm:cxn modelId="{26620928-042F-48AC-BD04-09A8BB742B32}" type="presParOf" srcId="{217A71BC-031B-45B9-AB28-92A638B93FAA}" destId="{6AF6352A-9D35-4084-BFA1-544BFC842ABF}" srcOrd="1" destOrd="0" presId="urn:microsoft.com/office/officeart/2005/8/layout/default"/>
    <dgm:cxn modelId="{3450DE08-F50C-4A47-8C7E-993B297840D1}" type="presParOf" srcId="{217A71BC-031B-45B9-AB28-92A638B93FAA}" destId="{6ECD26EA-D5AE-4913-B7B1-E67D8EF3E215}" srcOrd="2" destOrd="0" presId="urn:microsoft.com/office/officeart/2005/8/layout/default"/>
    <dgm:cxn modelId="{8AF918A4-A25E-4063-A9A4-D9BDAF3090F7}" type="presParOf" srcId="{217A71BC-031B-45B9-AB28-92A638B93FAA}" destId="{93DD9C62-B42A-4C40-9E1A-145C507BAED6}" srcOrd="3" destOrd="0" presId="urn:microsoft.com/office/officeart/2005/8/layout/default"/>
    <dgm:cxn modelId="{B6A0FDD2-2F8C-4F5C-AD46-C4750D774C70}" type="presParOf" srcId="{217A71BC-031B-45B9-AB28-92A638B93FAA}" destId="{298F343E-2CD7-4C5D-92C5-9A158693B6FC}" srcOrd="4" destOrd="0" presId="urn:microsoft.com/office/officeart/2005/8/layout/default"/>
    <dgm:cxn modelId="{55B0291B-B2E4-44EE-9985-76A7B9CFEB6A}" type="presParOf" srcId="{217A71BC-031B-45B9-AB28-92A638B93FAA}" destId="{F8D41B94-F478-489E-AAA2-388D66901102}" srcOrd="5" destOrd="0" presId="urn:microsoft.com/office/officeart/2005/8/layout/default"/>
    <dgm:cxn modelId="{4D0D3FB5-2837-4AB4-BAD1-E46230048FB4}" type="presParOf" srcId="{217A71BC-031B-45B9-AB28-92A638B93FAA}" destId="{8F0D9752-A4AC-46E7-BA92-A5C0320C4F25}" srcOrd="6" destOrd="0" presId="urn:microsoft.com/office/officeart/2005/8/layout/default"/>
    <dgm:cxn modelId="{072631DE-BAB3-48D8-A75E-FD8DB93A9823}" type="presParOf" srcId="{217A71BC-031B-45B9-AB28-92A638B93FAA}" destId="{074B828D-1F81-4DB5-A0A8-F92FEF8D4D65}" srcOrd="7" destOrd="0" presId="urn:microsoft.com/office/officeart/2005/8/layout/default"/>
    <dgm:cxn modelId="{1077157A-C70E-424F-8F8D-FD537C2A95E4}" type="presParOf" srcId="{217A71BC-031B-45B9-AB28-92A638B93FAA}" destId="{A21D4268-58C1-4512-AAA4-4AA4C802E973}" srcOrd="8" destOrd="0" presId="urn:microsoft.com/office/officeart/2005/8/layout/default"/>
    <dgm:cxn modelId="{55476F0A-D703-4F9B-BC2D-293F983EA681}" type="presParOf" srcId="{217A71BC-031B-45B9-AB28-92A638B93FAA}" destId="{B37BC3A2-C3A6-40A9-B242-01C64E98E765}" srcOrd="9" destOrd="0" presId="urn:microsoft.com/office/officeart/2005/8/layout/default"/>
    <dgm:cxn modelId="{C9C4664C-F1CB-4460-97F5-D651C53AAF6B}" type="presParOf" srcId="{217A71BC-031B-45B9-AB28-92A638B93FAA}" destId="{AB07BD3B-E3E2-4124-A3AB-074624DF2520}" srcOrd="10" destOrd="0" presId="urn:microsoft.com/office/officeart/2005/8/layout/default"/>
    <dgm:cxn modelId="{501CE72F-45D0-4640-ABCF-3469847B3346}" type="presParOf" srcId="{217A71BC-031B-45B9-AB28-92A638B93FAA}" destId="{09197F99-E3FC-409F-87F7-A5A2D7B8A7DB}" srcOrd="11" destOrd="0" presId="urn:microsoft.com/office/officeart/2005/8/layout/default"/>
    <dgm:cxn modelId="{DF50A04E-C1AB-4FC6-B433-CD5CDBC860EE}" type="presParOf" srcId="{217A71BC-031B-45B9-AB28-92A638B93FAA}" destId="{3F421E07-0491-4734-B19F-AACA58D02700}" srcOrd="12" destOrd="0" presId="urn:microsoft.com/office/officeart/2005/8/layout/default"/>
    <dgm:cxn modelId="{2558171A-47D3-4BAF-B667-105FAB868A52}" type="presParOf" srcId="{217A71BC-031B-45B9-AB28-92A638B93FAA}" destId="{B8974C51-53FF-451E-B9A3-929FC68393D2}" srcOrd="13" destOrd="0" presId="urn:microsoft.com/office/officeart/2005/8/layout/default"/>
    <dgm:cxn modelId="{F5BE92D3-D1AB-463C-AC81-D2AD1130BBA7}" type="presParOf" srcId="{217A71BC-031B-45B9-AB28-92A638B93FAA}" destId="{25228DE6-47E2-4B5C-9A5C-B3D3A7BD4B4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7F41EF-84C6-47AE-B868-7767451597A4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AE311DF-B9FD-4AB4-8797-AF2BE9B9D962}">
      <dgm:prSet phldrT="[Text]" custT="1"/>
      <dgm:spPr/>
      <dgm:t>
        <a:bodyPr/>
        <a:lstStyle/>
        <a:p>
          <a:r>
            <a:rPr lang="en-US" sz="1800" dirty="0"/>
            <a:t>Use the walls of a building to support spanning elements including beams, trusses, and precast concrete slabs</a:t>
          </a:r>
        </a:p>
      </dgm:t>
    </dgm:pt>
    <dgm:pt modelId="{58EFC1F7-A16B-4D4E-995E-D3D08C3A313A}" type="parTrans" cxnId="{44414344-26EB-4587-9630-1BBB3EF9D70D}">
      <dgm:prSet/>
      <dgm:spPr/>
      <dgm:t>
        <a:bodyPr/>
        <a:lstStyle/>
        <a:p>
          <a:endParaRPr lang="en-US"/>
        </a:p>
      </dgm:t>
    </dgm:pt>
    <dgm:pt modelId="{C6AE0B43-5538-4E82-A9A1-15BD66B1AE9D}" type="sibTrans" cxnId="{44414344-26EB-4587-9630-1BBB3EF9D70D}">
      <dgm:prSet/>
      <dgm:spPr/>
      <dgm:t>
        <a:bodyPr/>
        <a:lstStyle/>
        <a:p>
          <a:endParaRPr lang="en-US"/>
        </a:p>
      </dgm:t>
    </dgm:pt>
    <dgm:pt modelId="{4D6CC5B8-E1B2-4601-866D-7F997946F2BE}">
      <dgm:prSet phldrT="[Text]" custT="1"/>
      <dgm:spPr>
        <a:solidFill>
          <a:srgbClr val="6666CF"/>
        </a:solidFill>
      </dgm:spPr>
      <dgm:t>
        <a:bodyPr/>
        <a:lstStyle/>
        <a:p>
          <a:r>
            <a:rPr lang="en-US" sz="1800" dirty="0"/>
            <a:t>Provide lateral support to the structure along the direction of the wall</a:t>
          </a:r>
        </a:p>
      </dgm:t>
    </dgm:pt>
    <dgm:pt modelId="{BBC3AEB9-C89F-4EFF-A12D-64FD41FED9DC}" type="parTrans" cxnId="{F33D2452-7BFC-4F24-A40B-B423E829ED08}">
      <dgm:prSet/>
      <dgm:spPr/>
      <dgm:t>
        <a:bodyPr/>
        <a:lstStyle/>
        <a:p>
          <a:endParaRPr lang="en-US"/>
        </a:p>
      </dgm:t>
    </dgm:pt>
    <dgm:pt modelId="{42E80BF3-CEEF-4D46-AEFC-903A41C7766C}" type="sibTrans" cxnId="{F33D2452-7BFC-4F24-A40B-B423E829ED08}">
      <dgm:prSet/>
      <dgm:spPr/>
      <dgm:t>
        <a:bodyPr/>
        <a:lstStyle/>
        <a:p>
          <a:endParaRPr lang="en-US"/>
        </a:p>
      </dgm:t>
    </dgm:pt>
    <dgm:pt modelId="{0AE0BCBD-EF30-493B-84F4-655DDC690BBF}">
      <dgm:prSet phldrT="[Text]" custT="1"/>
      <dgm:spPr/>
      <dgm:t>
        <a:bodyPr/>
        <a:lstStyle/>
        <a:p>
          <a:r>
            <a:rPr lang="en-US" sz="1800" dirty="0"/>
            <a:t>Usually exterior walls, but interior walls can provide structural support</a:t>
          </a:r>
        </a:p>
      </dgm:t>
    </dgm:pt>
    <dgm:pt modelId="{3250FD35-7D65-4095-A354-04A1715ACE5E}" type="parTrans" cxnId="{034575A7-E515-499A-A380-E9712C7046B0}">
      <dgm:prSet/>
      <dgm:spPr/>
      <dgm:t>
        <a:bodyPr/>
        <a:lstStyle/>
        <a:p>
          <a:endParaRPr lang="en-US"/>
        </a:p>
      </dgm:t>
    </dgm:pt>
    <dgm:pt modelId="{A5F0BE89-6F46-49FA-A8CA-CF17B845FC8D}" type="sibTrans" cxnId="{034575A7-E515-499A-A380-E9712C7046B0}">
      <dgm:prSet/>
      <dgm:spPr/>
      <dgm:t>
        <a:bodyPr/>
        <a:lstStyle/>
        <a:p>
          <a:endParaRPr lang="en-US"/>
        </a:p>
      </dgm:t>
    </dgm:pt>
    <dgm:pt modelId="{4B1EA3CC-6561-4D44-907D-C59393212AB8}">
      <dgm:prSet phldrT="[Text]" custT="1"/>
      <dgm:spPr/>
      <dgm:t>
        <a:bodyPr/>
        <a:lstStyle/>
        <a:p>
          <a:r>
            <a:rPr lang="en-US" sz="1800" dirty="0"/>
            <a:t>Walls are subjected to compressive loads</a:t>
          </a:r>
        </a:p>
      </dgm:t>
    </dgm:pt>
    <dgm:pt modelId="{2B7D2E61-7968-4D6F-B222-408150AD09AC}" type="parTrans" cxnId="{A7BAE0F8-70FA-4157-B04B-85E968368EAD}">
      <dgm:prSet/>
      <dgm:spPr/>
      <dgm:t>
        <a:bodyPr/>
        <a:lstStyle/>
        <a:p>
          <a:endParaRPr lang="en-US"/>
        </a:p>
      </dgm:t>
    </dgm:pt>
    <dgm:pt modelId="{258DB511-66C7-48AE-9D86-5FE1E66E9D28}" type="sibTrans" cxnId="{A7BAE0F8-70FA-4157-B04B-85E968368EAD}">
      <dgm:prSet/>
      <dgm:spPr/>
      <dgm:t>
        <a:bodyPr/>
        <a:lstStyle/>
        <a:p>
          <a:endParaRPr lang="en-US"/>
        </a:p>
      </dgm:t>
    </dgm:pt>
    <dgm:pt modelId="{085380A8-DB94-4BE3-81EC-DC570066AF4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May be continuous or </a:t>
          </a:r>
          <a:r>
            <a:rPr lang="en-US" sz="1800" dirty="0" smtClean="0"/>
            <a:t>interrupted </a:t>
          </a:r>
          <a:r>
            <a:rPr lang="en-US" sz="1800" dirty="0"/>
            <a:t>for door and window openings</a:t>
          </a:r>
        </a:p>
      </dgm:t>
    </dgm:pt>
    <dgm:pt modelId="{D6E98669-84F2-488A-ADF3-0A50AFCD203E}" type="parTrans" cxnId="{1A7A1C49-1ED5-4B23-B2B8-34CFD1EE39D7}">
      <dgm:prSet/>
      <dgm:spPr/>
      <dgm:t>
        <a:bodyPr/>
        <a:lstStyle/>
        <a:p>
          <a:endParaRPr lang="en-US"/>
        </a:p>
      </dgm:t>
    </dgm:pt>
    <dgm:pt modelId="{9451242A-0E6A-4A74-AC0F-9AD7A7167FFA}" type="sibTrans" cxnId="{1A7A1C49-1ED5-4B23-B2B8-34CFD1EE39D7}">
      <dgm:prSet/>
      <dgm:spPr/>
      <dgm:t>
        <a:bodyPr/>
        <a:lstStyle/>
        <a:p>
          <a:endParaRPr lang="en-US"/>
        </a:p>
      </dgm:t>
    </dgm:pt>
    <dgm:pt modelId="{E4C08D45-F655-48E1-B1EC-D60F4DD890FF}" type="pres">
      <dgm:prSet presAssocID="{2F7F41EF-84C6-47AE-B868-7767451597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61A5AD-3274-4218-A6E9-2826CD4662CB}" type="pres">
      <dgm:prSet presAssocID="{7AE311DF-B9FD-4AB4-8797-AF2BE9B9D962}" presName="parentText" presStyleLbl="node1" presStyleIdx="0" presStyleCnt="5" custScaleY="1113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0E604-70A4-47BB-B2A1-3591F5558112}" type="pres">
      <dgm:prSet presAssocID="{C6AE0B43-5538-4E82-A9A1-15BD66B1AE9D}" presName="spacer" presStyleCnt="0"/>
      <dgm:spPr/>
    </dgm:pt>
    <dgm:pt modelId="{BBA31D25-751C-48B2-AF7E-48469130BC43}" type="pres">
      <dgm:prSet presAssocID="{4D6CC5B8-E1B2-4601-866D-7F997946F2B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33CF6-8D24-4790-8F74-96A3D299B0DA}" type="pres">
      <dgm:prSet presAssocID="{42E80BF3-CEEF-4D46-AEFC-903A41C7766C}" presName="spacer" presStyleCnt="0"/>
      <dgm:spPr/>
    </dgm:pt>
    <dgm:pt modelId="{24D1BA1F-34A3-4B8E-A4E7-1807B6BDB682}" type="pres">
      <dgm:prSet presAssocID="{0AE0BCBD-EF30-493B-84F4-655DDC690BB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50BC3-08F3-496A-804C-C5CB96CFB098}" type="pres">
      <dgm:prSet presAssocID="{A5F0BE89-6F46-49FA-A8CA-CF17B845FC8D}" presName="spacer" presStyleCnt="0"/>
      <dgm:spPr/>
    </dgm:pt>
    <dgm:pt modelId="{04ED19E5-505C-42DD-B9D7-D0C07D91B946}" type="pres">
      <dgm:prSet presAssocID="{4B1EA3CC-6561-4D44-907D-C59393212AB8}" presName="parentText" presStyleLbl="node1" presStyleIdx="3" presStyleCnt="5" custScaleY="725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7A6A2-96BD-4D76-83F5-0F254FCD3017}" type="pres">
      <dgm:prSet presAssocID="{258DB511-66C7-48AE-9D86-5FE1E66E9D28}" presName="spacer" presStyleCnt="0"/>
      <dgm:spPr/>
    </dgm:pt>
    <dgm:pt modelId="{61B5FD17-2CC8-4179-B917-E520151622F2}" type="pres">
      <dgm:prSet presAssocID="{085380A8-DB94-4BE3-81EC-DC570066AF4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1F62F6-AC5A-422F-841A-B6D2C309AD4A}" type="presOf" srcId="{0AE0BCBD-EF30-493B-84F4-655DDC690BBF}" destId="{24D1BA1F-34A3-4B8E-A4E7-1807B6BDB682}" srcOrd="0" destOrd="0" presId="urn:microsoft.com/office/officeart/2005/8/layout/vList2"/>
    <dgm:cxn modelId="{8F2C1D4B-951A-4D28-B9CD-C86F078F6696}" type="presOf" srcId="{085380A8-DB94-4BE3-81EC-DC570066AF4B}" destId="{61B5FD17-2CC8-4179-B917-E520151622F2}" srcOrd="0" destOrd="0" presId="urn:microsoft.com/office/officeart/2005/8/layout/vList2"/>
    <dgm:cxn modelId="{034575A7-E515-499A-A380-E9712C7046B0}" srcId="{2F7F41EF-84C6-47AE-B868-7767451597A4}" destId="{0AE0BCBD-EF30-493B-84F4-655DDC690BBF}" srcOrd="2" destOrd="0" parTransId="{3250FD35-7D65-4095-A354-04A1715ACE5E}" sibTransId="{A5F0BE89-6F46-49FA-A8CA-CF17B845FC8D}"/>
    <dgm:cxn modelId="{3C119554-2464-4A72-B7A8-D4AEF7C2FE59}" type="presOf" srcId="{4B1EA3CC-6561-4D44-907D-C59393212AB8}" destId="{04ED19E5-505C-42DD-B9D7-D0C07D91B946}" srcOrd="0" destOrd="0" presId="urn:microsoft.com/office/officeart/2005/8/layout/vList2"/>
    <dgm:cxn modelId="{A7BAE0F8-70FA-4157-B04B-85E968368EAD}" srcId="{2F7F41EF-84C6-47AE-B868-7767451597A4}" destId="{4B1EA3CC-6561-4D44-907D-C59393212AB8}" srcOrd="3" destOrd="0" parTransId="{2B7D2E61-7968-4D6F-B222-408150AD09AC}" sibTransId="{258DB511-66C7-48AE-9D86-5FE1E66E9D28}"/>
    <dgm:cxn modelId="{B73E2D88-B97B-45DD-B45E-6EC543902A79}" type="presOf" srcId="{7AE311DF-B9FD-4AB4-8797-AF2BE9B9D962}" destId="{D661A5AD-3274-4218-A6E9-2826CD4662CB}" srcOrd="0" destOrd="0" presId="urn:microsoft.com/office/officeart/2005/8/layout/vList2"/>
    <dgm:cxn modelId="{006697DF-E129-4238-A3DD-311FE6D04210}" type="presOf" srcId="{2F7F41EF-84C6-47AE-B868-7767451597A4}" destId="{E4C08D45-F655-48E1-B1EC-D60F4DD890FF}" srcOrd="0" destOrd="0" presId="urn:microsoft.com/office/officeart/2005/8/layout/vList2"/>
    <dgm:cxn modelId="{44414344-26EB-4587-9630-1BBB3EF9D70D}" srcId="{2F7F41EF-84C6-47AE-B868-7767451597A4}" destId="{7AE311DF-B9FD-4AB4-8797-AF2BE9B9D962}" srcOrd="0" destOrd="0" parTransId="{58EFC1F7-A16B-4D4E-995E-D3D08C3A313A}" sibTransId="{C6AE0B43-5538-4E82-A9A1-15BD66B1AE9D}"/>
    <dgm:cxn modelId="{DB68DEF2-F516-4AB0-A7B0-44C7AC895FC4}" type="presOf" srcId="{4D6CC5B8-E1B2-4601-866D-7F997946F2BE}" destId="{BBA31D25-751C-48B2-AF7E-48469130BC43}" srcOrd="0" destOrd="0" presId="urn:microsoft.com/office/officeart/2005/8/layout/vList2"/>
    <dgm:cxn modelId="{1A7A1C49-1ED5-4B23-B2B8-34CFD1EE39D7}" srcId="{2F7F41EF-84C6-47AE-B868-7767451597A4}" destId="{085380A8-DB94-4BE3-81EC-DC570066AF4B}" srcOrd="4" destOrd="0" parTransId="{D6E98669-84F2-488A-ADF3-0A50AFCD203E}" sibTransId="{9451242A-0E6A-4A74-AC0F-9AD7A7167FFA}"/>
    <dgm:cxn modelId="{F33D2452-7BFC-4F24-A40B-B423E829ED08}" srcId="{2F7F41EF-84C6-47AE-B868-7767451597A4}" destId="{4D6CC5B8-E1B2-4601-866D-7F997946F2BE}" srcOrd="1" destOrd="0" parTransId="{BBC3AEB9-C89F-4EFF-A12D-64FD41FED9DC}" sibTransId="{42E80BF3-CEEF-4D46-AEFC-903A41C7766C}"/>
    <dgm:cxn modelId="{FAF2E708-55E8-497C-9692-EBD224A85551}" type="presParOf" srcId="{E4C08D45-F655-48E1-B1EC-D60F4DD890FF}" destId="{D661A5AD-3274-4218-A6E9-2826CD4662CB}" srcOrd="0" destOrd="0" presId="urn:microsoft.com/office/officeart/2005/8/layout/vList2"/>
    <dgm:cxn modelId="{CFB17E59-D405-4F53-8ED9-57D99F143CAD}" type="presParOf" srcId="{E4C08D45-F655-48E1-B1EC-D60F4DD890FF}" destId="{53A0E604-70A4-47BB-B2A1-3591F5558112}" srcOrd="1" destOrd="0" presId="urn:microsoft.com/office/officeart/2005/8/layout/vList2"/>
    <dgm:cxn modelId="{5CE3611D-A79A-4DBE-929C-C8A9F7C54B9B}" type="presParOf" srcId="{E4C08D45-F655-48E1-B1EC-D60F4DD890FF}" destId="{BBA31D25-751C-48B2-AF7E-48469130BC43}" srcOrd="2" destOrd="0" presId="urn:microsoft.com/office/officeart/2005/8/layout/vList2"/>
    <dgm:cxn modelId="{2E3C85CD-CBED-4A98-9EC5-37329F625CFB}" type="presParOf" srcId="{E4C08D45-F655-48E1-B1EC-D60F4DD890FF}" destId="{B9333CF6-8D24-4790-8F74-96A3D299B0DA}" srcOrd="3" destOrd="0" presId="urn:microsoft.com/office/officeart/2005/8/layout/vList2"/>
    <dgm:cxn modelId="{8ECF73DB-8E82-4189-9EB6-876D3C5D6D67}" type="presParOf" srcId="{E4C08D45-F655-48E1-B1EC-D60F4DD890FF}" destId="{24D1BA1F-34A3-4B8E-A4E7-1807B6BDB682}" srcOrd="4" destOrd="0" presId="urn:microsoft.com/office/officeart/2005/8/layout/vList2"/>
    <dgm:cxn modelId="{B9CE05E1-939E-466A-B8BA-9886484131FF}" type="presParOf" srcId="{E4C08D45-F655-48E1-B1EC-D60F4DD890FF}" destId="{C2050BC3-08F3-496A-804C-C5CB96CFB098}" srcOrd="5" destOrd="0" presId="urn:microsoft.com/office/officeart/2005/8/layout/vList2"/>
    <dgm:cxn modelId="{95F8B452-C10E-478D-AA73-494A095E59E5}" type="presParOf" srcId="{E4C08D45-F655-48E1-B1EC-D60F4DD890FF}" destId="{04ED19E5-505C-42DD-B9D7-D0C07D91B946}" srcOrd="6" destOrd="0" presId="urn:microsoft.com/office/officeart/2005/8/layout/vList2"/>
    <dgm:cxn modelId="{AA2AFBD7-A96D-41A2-BF6E-31A199B6D830}" type="presParOf" srcId="{E4C08D45-F655-48E1-B1EC-D60F4DD890FF}" destId="{96B7A6A2-96BD-4D76-83F5-0F254FCD3017}" srcOrd="7" destOrd="0" presId="urn:microsoft.com/office/officeart/2005/8/layout/vList2"/>
    <dgm:cxn modelId="{F0C08919-21B0-47FA-B00A-4B2D90F8A7B4}" type="presParOf" srcId="{E4C08D45-F655-48E1-B1EC-D60F4DD890FF}" destId="{61B5FD17-2CC8-4179-B917-E520151622F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7F41EF-84C6-47AE-B868-7767451597A4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AE311DF-B9FD-4AB4-8797-AF2BE9B9D962}">
      <dgm:prSet phldrT="[Text]" custT="1"/>
      <dgm:spPr/>
      <dgm:t>
        <a:bodyPr/>
        <a:lstStyle/>
        <a:p>
          <a:r>
            <a:rPr lang="en-US" sz="2400" dirty="0"/>
            <a:t>Concrete blocks</a:t>
          </a:r>
        </a:p>
      </dgm:t>
    </dgm:pt>
    <dgm:pt modelId="{58EFC1F7-A16B-4D4E-995E-D3D08C3A313A}" type="parTrans" cxnId="{44414344-26EB-4587-9630-1BBB3EF9D70D}">
      <dgm:prSet/>
      <dgm:spPr/>
      <dgm:t>
        <a:bodyPr/>
        <a:lstStyle/>
        <a:p>
          <a:endParaRPr lang="en-US"/>
        </a:p>
      </dgm:t>
    </dgm:pt>
    <dgm:pt modelId="{C6AE0B43-5538-4E82-A9A1-15BD66B1AE9D}" type="sibTrans" cxnId="{44414344-26EB-4587-9630-1BBB3EF9D70D}">
      <dgm:prSet/>
      <dgm:spPr/>
      <dgm:t>
        <a:bodyPr/>
        <a:lstStyle/>
        <a:p>
          <a:endParaRPr lang="en-US"/>
        </a:p>
      </dgm:t>
    </dgm:pt>
    <dgm:pt modelId="{C6CF8EA5-004A-4FB8-A69A-FA78B6C2230C}">
      <dgm:prSet phldrT="[Text]" custT="1"/>
      <dgm:spPr/>
      <dgm:t>
        <a:bodyPr/>
        <a:lstStyle/>
        <a:p>
          <a:r>
            <a:rPr lang="en-US" sz="2400" dirty="0"/>
            <a:t>Bricks</a:t>
          </a:r>
        </a:p>
      </dgm:t>
    </dgm:pt>
    <dgm:pt modelId="{B6ECE1E3-ABB8-4F41-830C-973E5E6F73C9}" type="parTrans" cxnId="{F53B973E-5543-4998-BC7D-2699EB8C1ECB}">
      <dgm:prSet/>
      <dgm:spPr/>
      <dgm:t>
        <a:bodyPr/>
        <a:lstStyle/>
        <a:p>
          <a:endParaRPr lang="en-US"/>
        </a:p>
      </dgm:t>
    </dgm:pt>
    <dgm:pt modelId="{84C30DC6-2A48-4FC8-AF77-0F32C91C50F8}" type="sibTrans" cxnId="{F53B973E-5543-4998-BC7D-2699EB8C1ECB}">
      <dgm:prSet/>
      <dgm:spPr/>
      <dgm:t>
        <a:bodyPr/>
        <a:lstStyle/>
        <a:p>
          <a:endParaRPr lang="en-US"/>
        </a:p>
      </dgm:t>
    </dgm:pt>
    <dgm:pt modelId="{F4D76499-346C-47D9-BF0C-3B960C9D424B}">
      <dgm:prSet phldrT="[Text]" custT="1"/>
      <dgm:spPr/>
      <dgm:t>
        <a:bodyPr/>
        <a:lstStyle/>
        <a:p>
          <a:r>
            <a:rPr lang="en-US" sz="2400" dirty="0"/>
            <a:t>Stone</a:t>
          </a:r>
        </a:p>
      </dgm:t>
    </dgm:pt>
    <dgm:pt modelId="{4CF032FA-9A1D-438B-9205-03FCB50A2DEB}" type="parTrans" cxnId="{5EFB627E-DF87-4FDF-BCB9-D5B251B464C6}">
      <dgm:prSet/>
      <dgm:spPr/>
      <dgm:t>
        <a:bodyPr/>
        <a:lstStyle/>
        <a:p>
          <a:endParaRPr lang="en-US"/>
        </a:p>
      </dgm:t>
    </dgm:pt>
    <dgm:pt modelId="{082654A1-A5DB-4AA5-8CE9-D97552456C21}" type="sibTrans" cxnId="{5EFB627E-DF87-4FDF-BCB9-D5B251B464C6}">
      <dgm:prSet/>
      <dgm:spPr/>
      <dgm:t>
        <a:bodyPr/>
        <a:lstStyle/>
        <a:p>
          <a:endParaRPr lang="en-US"/>
        </a:p>
      </dgm:t>
    </dgm:pt>
    <dgm:pt modelId="{DB2613E3-9B58-4CC4-BAB8-2B87EFE7083B}">
      <dgm:prSet phldrT="[Text]" custT="1"/>
      <dgm:spPr/>
      <dgm:t>
        <a:bodyPr/>
        <a:lstStyle/>
        <a:p>
          <a:r>
            <a:rPr lang="en-US" sz="2400" dirty="0"/>
            <a:t>Concrete panels</a:t>
          </a:r>
        </a:p>
      </dgm:t>
    </dgm:pt>
    <dgm:pt modelId="{805809BF-0C7B-4FA8-9C63-A0DD2A21E396}" type="parTrans" cxnId="{057F60A7-0212-41DA-9E68-5BE7C307ECB0}">
      <dgm:prSet/>
      <dgm:spPr/>
      <dgm:t>
        <a:bodyPr/>
        <a:lstStyle/>
        <a:p>
          <a:endParaRPr lang="en-US"/>
        </a:p>
      </dgm:t>
    </dgm:pt>
    <dgm:pt modelId="{09EE830E-F936-4C86-B968-57A3089B0185}" type="sibTrans" cxnId="{057F60A7-0212-41DA-9E68-5BE7C307ECB0}">
      <dgm:prSet/>
      <dgm:spPr/>
      <dgm:t>
        <a:bodyPr/>
        <a:lstStyle/>
        <a:p>
          <a:endParaRPr lang="en-US"/>
        </a:p>
      </dgm:t>
    </dgm:pt>
    <dgm:pt modelId="{73294E7D-4BE5-4F18-96B4-445C1AB08723}">
      <dgm:prSet phldrT="[Text]" custT="1"/>
      <dgm:spPr/>
      <dgm:t>
        <a:bodyPr/>
        <a:lstStyle/>
        <a:p>
          <a:r>
            <a:rPr lang="en-US" sz="2400" dirty="0"/>
            <a:t>Wood</a:t>
          </a:r>
        </a:p>
      </dgm:t>
    </dgm:pt>
    <dgm:pt modelId="{D66E1CCE-82CA-4D7E-906B-8FADA65E9371}" type="parTrans" cxnId="{706F3A09-C4C2-406E-9FCD-D5964A06AEB7}">
      <dgm:prSet/>
      <dgm:spPr/>
      <dgm:t>
        <a:bodyPr/>
        <a:lstStyle/>
        <a:p>
          <a:endParaRPr lang="en-US"/>
        </a:p>
      </dgm:t>
    </dgm:pt>
    <dgm:pt modelId="{B5629ADF-5F8A-43CA-985D-92020FD06F36}" type="sibTrans" cxnId="{706F3A09-C4C2-406E-9FCD-D5964A06AEB7}">
      <dgm:prSet/>
      <dgm:spPr/>
      <dgm:t>
        <a:bodyPr/>
        <a:lstStyle/>
        <a:p>
          <a:endParaRPr lang="en-US"/>
        </a:p>
      </dgm:t>
    </dgm:pt>
    <dgm:pt modelId="{C6CE3AE0-211C-493E-8ACA-5590AC48A104}" type="pres">
      <dgm:prSet presAssocID="{2F7F41EF-84C6-47AE-B868-7767451597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79BC4F-51D1-4D43-9069-3C37FFD628C6}" type="pres">
      <dgm:prSet presAssocID="{7AE311DF-B9FD-4AB4-8797-AF2BE9B9D96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6639-C6CB-4816-83C1-F73AA21E06AC}" type="pres">
      <dgm:prSet presAssocID="{C6AE0B43-5538-4E82-A9A1-15BD66B1AE9D}" presName="sibTrans" presStyleCnt="0"/>
      <dgm:spPr/>
    </dgm:pt>
    <dgm:pt modelId="{9944C552-3253-4763-A7AF-A7E3EFFBBB40}" type="pres">
      <dgm:prSet presAssocID="{C6CF8EA5-004A-4FB8-A69A-FA78B6C2230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B2DDC-24FC-42A1-91DE-F1CC1A044CDA}" type="pres">
      <dgm:prSet presAssocID="{84C30DC6-2A48-4FC8-AF77-0F32C91C50F8}" presName="sibTrans" presStyleCnt="0"/>
      <dgm:spPr/>
    </dgm:pt>
    <dgm:pt modelId="{E9C98774-4158-44A1-9D4F-72690F88B5D8}" type="pres">
      <dgm:prSet presAssocID="{F4D76499-346C-47D9-BF0C-3B960C9D424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8712E-EFE7-45BD-844E-D54D6A0A8AB8}" type="pres">
      <dgm:prSet presAssocID="{082654A1-A5DB-4AA5-8CE9-D97552456C21}" presName="sibTrans" presStyleCnt="0"/>
      <dgm:spPr/>
    </dgm:pt>
    <dgm:pt modelId="{5C721591-BF9A-4694-9C3F-EFF4DA27FFD8}" type="pres">
      <dgm:prSet presAssocID="{DB2613E3-9B58-4CC4-BAB8-2B87EFE7083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210E8-8502-45B9-8549-11BBADD4A464}" type="pres">
      <dgm:prSet presAssocID="{09EE830E-F936-4C86-B968-57A3089B0185}" presName="sibTrans" presStyleCnt="0"/>
      <dgm:spPr/>
    </dgm:pt>
    <dgm:pt modelId="{FCF4AEF2-E117-4A49-9010-1B7009BAAC42}" type="pres">
      <dgm:prSet presAssocID="{73294E7D-4BE5-4F18-96B4-445C1AB0872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6F3A09-C4C2-406E-9FCD-D5964A06AEB7}" srcId="{2F7F41EF-84C6-47AE-B868-7767451597A4}" destId="{73294E7D-4BE5-4F18-96B4-445C1AB08723}" srcOrd="4" destOrd="0" parTransId="{D66E1CCE-82CA-4D7E-906B-8FADA65E9371}" sibTransId="{B5629ADF-5F8A-43CA-985D-92020FD06F36}"/>
    <dgm:cxn modelId="{E517795C-0D40-4E7A-A2C1-512C5320DAFE}" type="presOf" srcId="{73294E7D-4BE5-4F18-96B4-445C1AB08723}" destId="{FCF4AEF2-E117-4A49-9010-1B7009BAAC42}" srcOrd="0" destOrd="0" presId="urn:microsoft.com/office/officeart/2005/8/layout/default"/>
    <dgm:cxn modelId="{5F0D1BA9-1764-451C-8E71-88E6ED279FDD}" type="presOf" srcId="{2F7F41EF-84C6-47AE-B868-7767451597A4}" destId="{C6CE3AE0-211C-493E-8ACA-5590AC48A104}" srcOrd="0" destOrd="0" presId="urn:microsoft.com/office/officeart/2005/8/layout/default"/>
    <dgm:cxn modelId="{5EFB627E-DF87-4FDF-BCB9-D5B251B464C6}" srcId="{2F7F41EF-84C6-47AE-B868-7767451597A4}" destId="{F4D76499-346C-47D9-BF0C-3B960C9D424B}" srcOrd="2" destOrd="0" parTransId="{4CF032FA-9A1D-438B-9205-03FCB50A2DEB}" sibTransId="{082654A1-A5DB-4AA5-8CE9-D97552456C21}"/>
    <dgm:cxn modelId="{CC214DF7-153A-4397-95D2-B3AD6CF0B9F6}" type="presOf" srcId="{7AE311DF-B9FD-4AB4-8797-AF2BE9B9D962}" destId="{4B79BC4F-51D1-4D43-9069-3C37FFD628C6}" srcOrd="0" destOrd="0" presId="urn:microsoft.com/office/officeart/2005/8/layout/default"/>
    <dgm:cxn modelId="{057F60A7-0212-41DA-9E68-5BE7C307ECB0}" srcId="{2F7F41EF-84C6-47AE-B868-7767451597A4}" destId="{DB2613E3-9B58-4CC4-BAB8-2B87EFE7083B}" srcOrd="3" destOrd="0" parTransId="{805809BF-0C7B-4FA8-9C63-A0DD2A21E396}" sibTransId="{09EE830E-F936-4C86-B968-57A3089B0185}"/>
    <dgm:cxn modelId="{F53B973E-5543-4998-BC7D-2699EB8C1ECB}" srcId="{2F7F41EF-84C6-47AE-B868-7767451597A4}" destId="{C6CF8EA5-004A-4FB8-A69A-FA78B6C2230C}" srcOrd="1" destOrd="0" parTransId="{B6ECE1E3-ABB8-4F41-830C-973E5E6F73C9}" sibTransId="{84C30DC6-2A48-4FC8-AF77-0F32C91C50F8}"/>
    <dgm:cxn modelId="{6D98D929-B6B3-450D-9F51-DBA851D7AF9A}" type="presOf" srcId="{F4D76499-346C-47D9-BF0C-3B960C9D424B}" destId="{E9C98774-4158-44A1-9D4F-72690F88B5D8}" srcOrd="0" destOrd="0" presId="urn:microsoft.com/office/officeart/2005/8/layout/default"/>
    <dgm:cxn modelId="{C169C8B9-0FE8-4FC0-96F7-16BB92C83126}" type="presOf" srcId="{C6CF8EA5-004A-4FB8-A69A-FA78B6C2230C}" destId="{9944C552-3253-4763-A7AF-A7E3EFFBBB40}" srcOrd="0" destOrd="0" presId="urn:microsoft.com/office/officeart/2005/8/layout/default"/>
    <dgm:cxn modelId="{44414344-26EB-4587-9630-1BBB3EF9D70D}" srcId="{2F7F41EF-84C6-47AE-B868-7767451597A4}" destId="{7AE311DF-B9FD-4AB4-8797-AF2BE9B9D962}" srcOrd="0" destOrd="0" parTransId="{58EFC1F7-A16B-4D4E-995E-D3D08C3A313A}" sibTransId="{C6AE0B43-5538-4E82-A9A1-15BD66B1AE9D}"/>
    <dgm:cxn modelId="{E4DCF2B3-F406-4D53-9AB5-B8E56DC6C826}" type="presOf" srcId="{DB2613E3-9B58-4CC4-BAB8-2B87EFE7083B}" destId="{5C721591-BF9A-4694-9C3F-EFF4DA27FFD8}" srcOrd="0" destOrd="0" presId="urn:microsoft.com/office/officeart/2005/8/layout/default"/>
    <dgm:cxn modelId="{552C74C6-65E3-451A-8777-7661B1E4B864}" type="presParOf" srcId="{C6CE3AE0-211C-493E-8ACA-5590AC48A104}" destId="{4B79BC4F-51D1-4D43-9069-3C37FFD628C6}" srcOrd="0" destOrd="0" presId="urn:microsoft.com/office/officeart/2005/8/layout/default"/>
    <dgm:cxn modelId="{BF51DA3B-8957-4422-B433-1C210402C3AA}" type="presParOf" srcId="{C6CE3AE0-211C-493E-8ACA-5590AC48A104}" destId="{8C2A6639-C6CB-4816-83C1-F73AA21E06AC}" srcOrd="1" destOrd="0" presId="urn:microsoft.com/office/officeart/2005/8/layout/default"/>
    <dgm:cxn modelId="{812D71E4-2BFA-47A8-942A-C2306F07F7B9}" type="presParOf" srcId="{C6CE3AE0-211C-493E-8ACA-5590AC48A104}" destId="{9944C552-3253-4763-A7AF-A7E3EFFBBB40}" srcOrd="2" destOrd="0" presId="urn:microsoft.com/office/officeart/2005/8/layout/default"/>
    <dgm:cxn modelId="{8B3CF015-CA2A-49D4-9157-083E143C6FAC}" type="presParOf" srcId="{C6CE3AE0-211C-493E-8ACA-5590AC48A104}" destId="{F58B2DDC-24FC-42A1-91DE-F1CC1A044CDA}" srcOrd="3" destOrd="0" presId="urn:microsoft.com/office/officeart/2005/8/layout/default"/>
    <dgm:cxn modelId="{2EA51492-352D-4313-ADD6-A8D50FA7BA09}" type="presParOf" srcId="{C6CE3AE0-211C-493E-8ACA-5590AC48A104}" destId="{E9C98774-4158-44A1-9D4F-72690F88B5D8}" srcOrd="4" destOrd="0" presId="urn:microsoft.com/office/officeart/2005/8/layout/default"/>
    <dgm:cxn modelId="{A953A3D4-E418-4034-B271-256A851EC83F}" type="presParOf" srcId="{C6CE3AE0-211C-493E-8ACA-5590AC48A104}" destId="{03F8712E-EFE7-45BD-844E-D54D6A0A8AB8}" srcOrd="5" destOrd="0" presId="urn:microsoft.com/office/officeart/2005/8/layout/default"/>
    <dgm:cxn modelId="{ADB9A1A5-A5DE-4B0F-A236-222B51E181C1}" type="presParOf" srcId="{C6CE3AE0-211C-493E-8ACA-5590AC48A104}" destId="{5C721591-BF9A-4694-9C3F-EFF4DA27FFD8}" srcOrd="6" destOrd="0" presId="urn:microsoft.com/office/officeart/2005/8/layout/default"/>
    <dgm:cxn modelId="{8F022ED3-C2AF-4E6C-B1C3-12F285D47712}" type="presParOf" srcId="{C6CE3AE0-211C-493E-8ACA-5590AC48A104}" destId="{36D210E8-8502-45B9-8549-11BBADD4A464}" srcOrd="7" destOrd="0" presId="urn:microsoft.com/office/officeart/2005/8/layout/default"/>
    <dgm:cxn modelId="{AF8D3629-DAAD-4856-9988-23DE1420AFB9}" type="presParOf" srcId="{C6CE3AE0-211C-493E-8ACA-5590AC48A104}" destId="{FCF4AEF2-E117-4A49-9010-1B7009BAAC4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7F41EF-84C6-47AE-B868-7767451597A4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AE311DF-B9FD-4AB4-8797-AF2BE9B9D962}">
      <dgm:prSet phldrT="[Text]" custT="1"/>
      <dgm:spPr/>
      <dgm:t>
        <a:bodyPr/>
        <a:lstStyle/>
        <a:p>
          <a:r>
            <a:rPr lang="en-US" sz="3600" dirty="0"/>
            <a:t>Dead loads</a:t>
          </a:r>
        </a:p>
      </dgm:t>
    </dgm:pt>
    <dgm:pt modelId="{58EFC1F7-A16B-4D4E-995E-D3D08C3A313A}" type="parTrans" cxnId="{44414344-26EB-4587-9630-1BBB3EF9D70D}">
      <dgm:prSet/>
      <dgm:spPr/>
      <dgm:t>
        <a:bodyPr/>
        <a:lstStyle/>
        <a:p>
          <a:endParaRPr lang="en-US"/>
        </a:p>
      </dgm:t>
    </dgm:pt>
    <dgm:pt modelId="{C6AE0B43-5538-4E82-A9A1-15BD66B1AE9D}" type="sibTrans" cxnId="{44414344-26EB-4587-9630-1BBB3EF9D70D}">
      <dgm:prSet/>
      <dgm:spPr/>
      <dgm:t>
        <a:bodyPr/>
        <a:lstStyle/>
        <a:p>
          <a:endParaRPr lang="en-US"/>
        </a:p>
      </dgm:t>
    </dgm:pt>
    <dgm:pt modelId="{2D23AE50-271F-43D4-849B-CCF3EFA9B157}">
      <dgm:prSet phldrT="[Text]" custT="1"/>
      <dgm:spPr/>
      <dgm:t>
        <a:bodyPr/>
        <a:lstStyle/>
        <a:p>
          <a:r>
            <a:rPr lang="en-US" sz="3600" dirty="0"/>
            <a:t>Live loads</a:t>
          </a:r>
        </a:p>
      </dgm:t>
    </dgm:pt>
    <dgm:pt modelId="{AC8261C9-D9EB-40D3-9913-1682FFEB9D03}" type="parTrans" cxnId="{26C20E1F-17F9-4162-B1ED-E48DCA233449}">
      <dgm:prSet/>
      <dgm:spPr/>
      <dgm:t>
        <a:bodyPr/>
        <a:lstStyle/>
        <a:p>
          <a:endParaRPr lang="en-US"/>
        </a:p>
      </dgm:t>
    </dgm:pt>
    <dgm:pt modelId="{0D9C44A5-9761-48D3-A26C-A963CEFCBB75}" type="sibTrans" cxnId="{26C20E1F-17F9-4162-B1ED-E48DCA233449}">
      <dgm:prSet/>
      <dgm:spPr/>
      <dgm:t>
        <a:bodyPr/>
        <a:lstStyle/>
        <a:p>
          <a:endParaRPr lang="en-US"/>
        </a:p>
      </dgm:t>
    </dgm:pt>
    <dgm:pt modelId="{00A893E9-C89D-4728-A9B9-2814E11334C8}" type="pres">
      <dgm:prSet presAssocID="{2F7F41EF-84C6-47AE-B868-7767451597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E33956-33D5-4267-90D0-D63394444D03}" type="pres">
      <dgm:prSet presAssocID="{7AE311DF-B9FD-4AB4-8797-AF2BE9B9D962}" presName="parentLin" presStyleCnt="0"/>
      <dgm:spPr/>
    </dgm:pt>
    <dgm:pt modelId="{FD4CB91D-AF25-4A21-B2CF-C506E3893398}" type="pres">
      <dgm:prSet presAssocID="{7AE311DF-B9FD-4AB4-8797-AF2BE9B9D962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ECC6E5-5E05-4B53-8BE4-61B5BAA2EF93}" type="pres">
      <dgm:prSet presAssocID="{7AE311DF-B9FD-4AB4-8797-AF2BE9B9D96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AC541-0A4B-444C-B4E6-74F394597006}" type="pres">
      <dgm:prSet presAssocID="{7AE311DF-B9FD-4AB4-8797-AF2BE9B9D962}" presName="negativeSpace" presStyleCnt="0"/>
      <dgm:spPr/>
    </dgm:pt>
    <dgm:pt modelId="{383ADBF1-C8B2-47BC-AC06-2217415E0602}" type="pres">
      <dgm:prSet presAssocID="{7AE311DF-B9FD-4AB4-8797-AF2BE9B9D962}" presName="childText" presStyleLbl="conFgAcc1" presStyleIdx="0" presStyleCnt="2">
        <dgm:presLayoutVars>
          <dgm:bulletEnabled val="1"/>
        </dgm:presLayoutVars>
      </dgm:prSet>
      <dgm:spPr/>
    </dgm:pt>
    <dgm:pt modelId="{E978382D-F894-43F6-A2AB-45340277E190}" type="pres">
      <dgm:prSet presAssocID="{C6AE0B43-5538-4E82-A9A1-15BD66B1AE9D}" presName="spaceBetweenRectangles" presStyleCnt="0"/>
      <dgm:spPr/>
    </dgm:pt>
    <dgm:pt modelId="{33EFB72E-D69E-4753-A096-31C71C53EABD}" type="pres">
      <dgm:prSet presAssocID="{2D23AE50-271F-43D4-849B-CCF3EFA9B157}" presName="parentLin" presStyleCnt="0"/>
      <dgm:spPr/>
    </dgm:pt>
    <dgm:pt modelId="{D54CBA9B-2EF8-4785-89B3-958EB4EEC4FA}" type="pres">
      <dgm:prSet presAssocID="{2D23AE50-271F-43D4-849B-CCF3EFA9B15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D7365D3-7913-4525-B7D3-0428CFF7A634}" type="pres">
      <dgm:prSet presAssocID="{2D23AE50-271F-43D4-849B-CCF3EFA9B15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EB2796-A3E8-4F01-89EF-B77893BF6A1B}" type="pres">
      <dgm:prSet presAssocID="{2D23AE50-271F-43D4-849B-CCF3EFA9B157}" presName="negativeSpace" presStyleCnt="0"/>
      <dgm:spPr/>
    </dgm:pt>
    <dgm:pt modelId="{CE7491C3-404A-4D07-BC1D-5B0576A3175E}" type="pres">
      <dgm:prSet presAssocID="{2D23AE50-271F-43D4-849B-CCF3EFA9B15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6C20E1F-17F9-4162-B1ED-E48DCA233449}" srcId="{2F7F41EF-84C6-47AE-B868-7767451597A4}" destId="{2D23AE50-271F-43D4-849B-CCF3EFA9B157}" srcOrd="1" destOrd="0" parTransId="{AC8261C9-D9EB-40D3-9913-1682FFEB9D03}" sibTransId="{0D9C44A5-9761-48D3-A26C-A963CEFCBB75}"/>
    <dgm:cxn modelId="{2033135D-E5A3-4F65-8564-56DE933A92E7}" type="presOf" srcId="{7AE311DF-B9FD-4AB4-8797-AF2BE9B9D962}" destId="{19ECC6E5-5E05-4B53-8BE4-61B5BAA2EF93}" srcOrd="1" destOrd="0" presId="urn:microsoft.com/office/officeart/2005/8/layout/list1"/>
    <dgm:cxn modelId="{6E1BC697-E40B-495F-8D96-4407F5D95D98}" type="presOf" srcId="{7AE311DF-B9FD-4AB4-8797-AF2BE9B9D962}" destId="{FD4CB91D-AF25-4A21-B2CF-C506E3893398}" srcOrd="0" destOrd="0" presId="urn:microsoft.com/office/officeart/2005/8/layout/list1"/>
    <dgm:cxn modelId="{8C9D67CB-9BB7-4C85-BB3C-661EDF251AC5}" type="presOf" srcId="{2D23AE50-271F-43D4-849B-CCF3EFA9B157}" destId="{7D7365D3-7913-4525-B7D3-0428CFF7A634}" srcOrd="1" destOrd="0" presId="urn:microsoft.com/office/officeart/2005/8/layout/list1"/>
    <dgm:cxn modelId="{211BFC59-B097-4C57-8DED-24C36982E73F}" type="presOf" srcId="{2F7F41EF-84C6-47AE-B868-7767451597A4}" destId="{00A893E9-C89D-4728-A9B9-2814E11334C8}" srcOrd="0" destOrd="0" presId="urn:microsoft.com/office/officeart/2005/8/layout/list1"/>
    <dgm:cxn modelId="{F32DAA77-5F0C-4CCF-9803-0024D022DC70}" type="presOf" srcId="{2D23AE50-271F-43D4-849B-CCF3EFA9B157}" destId="{D54CBA9B-2EF8-4785-89B3-958EB4EEC4FA}" srcOrd="0" destOrd="0" presId="urn:microsoft.com/office/officeart/2005/8/layout/list1"/>
    <dgm:cxn modelId="{44414344-26EB-4587-9630-1BBB3EF9D70D}" srcId="{2F7F41EF-84C6-47AE-B868-7767451597A4}" destId="{7AE311DF-B9FD-4AB4-8797-AF2BE9B9D962}" srcOrd="0" destOrd="0" parTransId="{58EFC1F7-A16B-4D4E-995E-D3D08C3A313A}" sibTransId="{C6AE0B43-5538-4E82-A9A1-15BD66B1AE9D}"/>
    <dgm:cxn modelId="{7DAD41A1-98F7-4C99-96DB-E38AAF2A160A}" type="presParOf" srcId="{00A893E9-C89D-4728-A9B9-2814E11334C8}" destId="{0EE33956-33D5-4267-90D0-D63394444D03}" srcOrd="0" destOrd="0" presId="urn:microsoft.com/office/officeart/2005/8/layout/list1"/>
    <dgm:cxn modelId="{0EDCFD28-D811-4AFF-B72B-D706B5F0E7E7}" type="presParOf" srcId="{0EE33956-33D5-4267-90D0-D63394444D03}" destId="{FD4CB91D-AF25-4A21-B2CF-C506E3893398}" srcOrd="0" destOrd="0" presId="urn:microsoft.com/office/officeart/2005/8/layout/list1"/>
    <dgm:cxn modelId="{C3378B3A-8EF5-40E8-8C0D-5F15D7B86538}" type="presParOf" srcId="{0EE33956-33D5-4267-90D0-D63394444D03}" destId="{19ECC6E5-5E05-4B53-8BE4-61B5BAA2EF93}" srcOrd="1" destOrd="0" presId="urn:microsoft.com/office/officeart/2005/8/layout/list1"/>
    <dgm:cxn modelId="{9D1A81C5-1D16-4D18-B534-09CBDC49FAA8}" type="presParOf" srcId="{00A893E9-C89D-4728-A9B9-2814E11334C8}" destId="{1EFAC541-0A4B-444C-B4E6-74F394597006}" srcOrd="1" destOrd="0" presId="urn:microsoft.com/office/officeart/2005/8/layout/list1"/>
    <dgm:cxn modelId="{D45ED758-9BF8-4A19-92EA-900805F9807F}" type="presParOf" srcId="{00A893E9-C89D-4728-A9B9-2814E11334C8}" destId="{383ADBF1-C8B2-47BC-AC06-2217415E0602}" srcOrd="2" destOrd="0" presId="urn:microsoft.com/office/officeart/2005/8/layout/list1"/>
    <dgm:cxn modelId="{8348391A-14D2-4D19-95BB-78BEC05ADC5A}" type="presParOf" srcId="{00A893E9-C89D-4728-A9B9-2814E11334C8}" destId="{E978382D-F894-43F6-A2AB-45340277E190}" srcOrd="3" destOrd="0" presId="urn:microsoft.com/office/officeart/2005/8/layout/list1"/>
    <dgm:cxn modelId="{DD137AAF-D7A9-428D-8893-338B0C857F34}" type="presParOf" srcId="{00A893E9-C89D-4728-A9B9-2814E11334C8}" destId="{33EFB72E-D69E-4753-A096-31C71C53EABD}" srcOrd="4" destOrd="0" presId="urn:microsoft.com/office/officeart/2005/8/layout/list1"/>
    <dgm:cxn modelId="{1FBF4AC3-E8A2-4A3E-B2BA-C97235DAEA5F}" type="presParOf" srcId="{33EFB72E-D69E-4753-A096-31C71C53EABD}" destId="{D54CBA9B-2EF8-4785-89B3-958EB4EEC4FA}" srcOrd="0" destOrd="0" presId="urn:microsoft.com/office/officeart/2005/8/layout/list1"/>
    <dgm:cxn modelId="{11C3C22E-1BCD-4908-8E7A-8FF69093228C}" type="presParOf" srcId="{33EFB72E-D69E-4753-A096-31C71C53EABD}" destId="{7D7365D3-7913-4525-B7D3-0428CFF7A634}" srcOrd="1" destOrd="0" presId="urn:microsoft.com/office/officeart/2005/8/layout/list1"/>
    <dgm:cxn modelId="{7F145900-1308-4C56-9522-CF59D902A4DD}" type="presParOf" srcId="{00A893E9-C89D-4728-A9B9-2814E11334C8}" destId="{58EB2796-A3E8-4F01-89EF-B77893BF6A1B}" srcOrd="5" destOrd="0" presId="urn:microsoft.com/office/officeart/2005/8/layout/list1"/>
    <dgm:cxn modelId="{D9E4EFFC-2FF4-4961-85A1-0CBC877CC96F}" type="presParOf" srcId="{00A893E9-C89D-4728-A9B9-2814E11334C8}" destId="{CE7491C3-404A-4D07-BC1D-5B0576A3175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2FCD6-47B5-4D03-B431-44DFF4DE56B0}">
      <dsp:nvSpPr>
        <dsp:cNvPr id="0" name=""/>
        <dsp:cNvSpPr/>
      </dsp:nvSpPr>
      <dsp:spPr>
        <a:xfrm>
          <a:off x="930" y="838203"/>
          <a:ext cx="3627685" cy="297179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Basic structural components are of little value unless they can be assembled into a composite system that will support a building</a:t>
          </a:r>
        </a:p>
      </dsp:txBody>
      <dsp:txXfrm>
        <a:off x="930" y="838203"/>
        <a:ext cx="3627685" cy="2971792"/>
      </dsp:txXfrm>
    </dsp:sp>
    <dsp:sp modelId="{41522517-8BFE-4B49-A4F4-F41AADC9F73C}">
      <dsp:nvSpPr>
        <dsp:cNvPr id="0" name=""/>
        <dsp:cNvSpPr/>
      </dsp:nvSpPr>
      <dsp:spPr>
        <a:xfrm>
          <a:off x="3991384" y="838203"/>
          <a:ext cx="3627685" cy="297179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Construction types and basic structural systems are related</a:t>
          </a:r>
        </a:p>
      </dsp:txBody>
      <dsp:txXfrm>
        <a:off x="3991384" y="838203"/>
        <a:ext cx="3627685" cy="29717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C3C5D-A828-4753-ADE9-E22513C9189E}">
      <dsp:nvSpPr>
        <dsp:cNvPr id="0" name=""/>
        <dsp:cNvSpPr/>
      </dsp:nvSpPr>
      <dsp:spPr>
        <a:xfrm>
          <a:off x="0" y="414810"/>
          <a:ext cx="3086101" cy="391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9516" tIns="562356" rIns="23951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Fixed in location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Accurately quantifiable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Weight of any permanent part of a building, including </a:t>
          </a:r>
          <a:r>
            <a:rPr lang="en-US" sz="2000" kern="1200" dirty="0" smtClean="0"/>
            <a:t>weight </a:t>
          </a:r>
          <a:r>
            <a:rPr lang="en-US" sz="2000" kern="1200" dirty="0"/>
            <a:t>of </a:t>
          </a:r>
          <a:r>
            <a:rPr lang="en-US" sz="2000" kern="1200" dirty="0" smtClean="0"/>
            <a:t>building </a:t>
          </a:r>
          <a:r>
            <a:rPr lang="en-US" sz="2000" kern="1200" dirty="0"/>
            <a:t>components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Usually </a:t>
          </a:r>
          <a:r>
            <a:rPr lang="en-US" sz="2000" kern="1200" dirty="0"/>
            <a:t>remain the same, but they can change</a:t>
          </a:r>
        </a:p>
      </dsp:txBody>
      <dsp:txXfrm>
        <a:off x="0" y="414810"/>
        <a:ext cx="3086101" cy="3912300"/>
      </dsp:txXfrm>
    </dsp:sp>
    <dsp:sp modelId="{43F7DE52-6A7B-4E6E-98B0-880B4FA2DBDA}">
      <dsp:nvSpPr>
        <dsp:cNvPr id="0" name=""/>
        <dsp:cNvSpPr/>
      </dsp:nvSpPr>
      <dsp:spPr>
        <a:xfrm>
          <a:off x="154305" y="16290"/>
          <a:ext cx="2160270" cy="7970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653" tIns="0" rIns="816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Dead loads</a:t>
          </a:r>
        </a:p>
      </dsp:txBody>
      <dsp:txXfrm>
        <a:off x="193213" y="55198"/>
        <a:ext cx="2082454" cy="7192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ECBD8-A41E-4AE0-B8A8-284619074747}">
      <dsp:nvSpPr>
        <dsp:cNvPr id="0" name=""/>
        <dsp:cNvSpPr/>
      </dsp:nvSpPr>
      <dsp:spPr>
        <a:xfrm>
          <a:off x="0" y="434890"/>
          <a:ext cx="3965506" cy="378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7767" tIns="416560" rIns="3077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Any load that is not fixed or permanent like building contents, occupants, snow/rain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Usually the actual weight and distribution of contents are not known exactly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Vary by occupancy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Building codes specify minimum live loads to be used in the design process</a:t>
          </a:r>
        </a:p>
      </dsp:txBody>
      <dsp:txXfrm>
        <a:off x="0" y="434890"/>
        <a:ext cx="3965506" cy="3780000"/>
      </dsp:txXfrm>
    </dsp:sp>
    <dsp:sp modelId="{03C7144E-905D-4A60-8D68-71E8035159FD}">
      <dsp:nvSpPr>
        <dsp:cNvPr id="0" name=""/>
        <dsp:cNvSpPr/>
      </dsp:nvSpPr>
      <dsp:spPr>
        <a:xfrm>
          <a:off x="198275" y="139690"/>
          <a:ext cx="2775854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921" tIns="0" rIns="1049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Live loads</a:t>
          </a:r>
        </a:p>
      </dsp:txBody>
      <dsp:txXfrm>
        <a:off x="227096" y="168511"/>
        <a:ext cx="2718212" cy="5327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A5AD-3274-4218-A6E9-2826CD4662CB}">
      <dsp:nvSpPr>
        <dsp:cNvPr id="0" name=""/>
        <dsp:cNvSpPr/>
      </dsp:nvSpPr>
      <dsp:spPr>
        <a:xfrm>
          <a:off x="0" y="2432"/>
          <a:ext cx="7467599" cy="15704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 concentrated load is one that is applied at one point or over a small area</a:t>
          </a:r>
        </a:p>
      </dsp:txBody>
      <dsp:txXfrm>
        <a:off x="76662" y="79094"/>
        <a:ext cx="7314275" cy="1417111"/>
      </dsp:txXfrm>
    </dsp:sp>
    <dsp:sp modelId="{A1E24F24-A8FD-40E7-A7DD-E72905D22E46}">
      <dsp:nvSpPr>
        <dsp:cNvPr id="0" name=""/>
        <dsp:cNvSpPr/>
      </dsp:nvSpPr>
      <dsp:spPr>
        <a:xfrm>
          <a:off x="0" y="1584961"/>
          <a:ext cx="7467599" cy="14100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Produce high localized forces and non-uniform loads in the supporting structural members</a:t>
          </a:r>
        </a:p>
      </dsp:txBody>
      <dsp:txXfrm>
        <a:off x="68833" y="1653794"/>
        <a:ext cx="7329933" cy="1272389"/>
      </dsp:txXfrm>
    </dsp:sp>
    <dsp:sp modelId="{59D8FBE4-775F-4AB2-A9D9-184CCA82DFC0}">
      <dsp:nvSpPr>
        <dsp:cNvPr id="0" name=""/>
        <dsp:cNvSpPr/>
      </dsp:nvSpPr>
      <dsp:spPr>
        <a:xfrm>
          <a:off x="0" y="3007110"/>
          <a:ext cx="7467599" cy="1410055"/>
        </a:xfrm>
        <a:prstGeom prst="roundRect">
          <a:avLst/>
        </a:prstGeom>
        <a:solidFill>
          <a:srgbClr val="6666C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Building codes require that a specified minimum concentrated load be used in the structural analysis when it creates greater load effects than the uniform load</a:t>
          </a:r>
        </a:p>
      </dsp:txBody>
      <dsp:txXfrm>
        <a:off x="68833" y="3075943"/>
        <a:ext cx="7329933" cy="12723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D61F3-41C1-4D86-BB9E-9947F98774C6}">
      <dsp:nvSpPr>
        <dsp:cNvPr id="0" name=""/>
        <dsp:cNvSpPr/>
      </dsp:nvSpPr>
      <dsp:spPr>
        <a:xfrm>
          <a:off x="0" y="0"/>
          <a:ext cx="3848100" cy="109511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Fabric has long been used for tents or other temporary shelters</a:t>
          </a:r>
        </a:p>
      </dsp:txBody>
      <dsp:txXfrm>
        <a:off x="53459" y="53459"/>
        <a:ext cx="3741182" cy="988201"/>
      </dsp:txXfrm>
    </dsp:sp>
    <dsp:sp modelId="{FC35F2AC-47E0-4EB3-92D4-DDDACCEA56AD}">
      <dsp:nvSpPr>
        <dsp:cNvPr id="0" name=""/>
        <dsp:cNvSpPr/>
      </dsp:nvSpPr>
      <dsp:spPr>
        <a:xfrm>
          <a:off x="0" y="1118740"/>
          <a:ext cx="3848100" cy="109511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Newer fabrics can be used as part of </a:t>
          </a:r>
          <a:r>
            <a:rPr lang="en-US" sz="2000" kern="1200" dirty="0" smtClean="0"/>
            <a:t>walls </a:t>
          </a:r>
          <a:r>
            <a:rPr lang="en-US" sz="2000" kern="1200" dirty="0"/>
            <a:t>and roofs of permanent structures</a:t>
          </a:r>
        </a:p>
      </dsp:txBody>
      <dsp:txXfrm>
        <a:off x="53459" y="1172199"/>
        <a:ext cx="3741182" cy="988201"/>
      </dsp:txXfrm>
    </dsp:sp>
    <dsp:sp modelId="{570A8507-4556-48F8-A53C-591670430E68}">
      <dsp:nvSpPr>
        <dsp:cNvPr id="0" name=""/>
        <dsp:cNvSpPr/>
      </dsp:nvSpPr>
      <dsp:spPr>
        <a:xfrm>
          <a:off x="0" y="2231140"/>
          <a:ext cx="3848100" cy="109511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Consist primarily of an enclosing, waterproof surface</a:t>
          </a:r>
        </a:p>
      </dsp:txBody>
      <dsp:txXfrm>
        <a:off x="53459" y="2284599"/>
        <a:ext cx="3741182" cy="988201"/>
      </dsp:txXfrm>
    </dsp:sp>
    <dsp:sp modelId="{39F134C2-B311-4AC9-B086-788476053C66}">
      <dsp:nvSpPr>
        <dsp:cNvPr id="0" name=""/>
        <dsp:cNvSpPr/>
      </dsp:nvSpPr>
      <dsp:spPr>
        <a:xfrm>
          <a:off x="0" y="3343540"/>
          <a:ext cx="3848100" cy="109511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Stresses resulting from </a:t>
          </a:r>
          <a:r>
            <a:rPr lang="en-US" sz="2000" kern="1200" dirty="0" smtClean="0"/>
            <a:t>applied </a:t>
          </a:r>
          <a:r>
            <a:rPr lang="en-US" sz="2000" kern="1200" dirty="0"/>
            <a:t>loads occur within </a:t>
          </a:r>
          <a:r>
            <a:rPr lang="en-US" sz="2000" kern="1200" dirty="0" smtClean="0"/>
            <a:t>surface </a:t>
          </a:r>
          <a:r>
            <a:rPr lang="en-US" sz="2000" kern="1200" dirty="0"/>
            <a:t>bearing wall structures</a:t>
          </a:r>
        </a:p>
      </dsp:txBody>
      <dsp:txXfrm>
        <a:off x="53459" y="3396999"/>
        <a:ext cx="3741182" cy="9882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D61F3-41C1-4D86-BB9E-9947F98774C6}">
      <dsp:nvSpPr>
        <dsp:cNvPr id="0" name=""/>
        <dsp:cNvSpPr/>
      </dsp:nvSpPr>
      <dsp:spPr>
        <a:xfrm>
          <a:off x="0" y="190499"/>
          <a:ext cx="373380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Air-supported structures are supported by the pressurization of the entire surface inside</a:t>
          </a:r>
        </a:p>
      </dsp:txBody>
      <dsp:txXfrm>
        <a:off x="51003" y="241502"/>
        <a:ext cx="3631794" cy="942803"/>
      </dsp:txXfrm>
    </dsp:sp>
    <dsp:sp modelId="{52AC3DED-D9E6-461F-81B9-B40596D8F007}">
      <dsp:nvSpPr>
        <dsp:cNvPr id="0" name=""/>
        <dsp:cNvSpPr/>
      </dsp:nvSpPr>
      <dsp:spPr>
        <a:xfrm>
          <a:off x="0" y="1290029"/>
          <a:ext cx="373380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Membrane structures are permanent; tents are temporary</a:t>
          </a:r>
        </a:p>
      </dsp:txBody>
      <dsp:txXfrm>
        <a:off x="51003" y="1341032"/>
        <a:ext cx="3631794" cy="942803"/>
      </dsp:txXfrm>
    </dsp:sp>
    <dsp:sp modelId="{2E442B9E-11E1-4EB3-86FA-A834DD13F3D1}">
      <dsp:nvSpPr>
        <dsp:cNvPr id="0" name=""/>
        <dsp:cNvSpPr/>
      </dsp:nvSpPr>
      <dsp:spPr>
        <a:xfrm>
          <a:off x="0" y="2389560"/>
          <a:ext cx="373380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Building codes typically address membrane structures with a life of 180 days or more</a:t>
          </a:r>
        </a:p>
      </dsp:txBody>
      <dsp:txXfrm>
        <a:off x="51003" y="2440563"/>
        <a:ext cx="3631794" cy="942803"/>
      </dsp:txXfrm>
    </dsp:sp>
    <dsp:sp modelId="{EDEC91EB-2E99-47E4-B4C8-EBC83EECBC73}">
      <dsp:nvSpPr>
        <dsp:cNvPr id="0" name=""/>
        <dsp:cNvSpPr/>
      </dsp:nvSpPr>
      <dsp:spPr>
        <a:xfrm>
          <a:off x="0" y="3489089"/>
          <a:ext cx="373380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Fire codes address those used for fewer than 180 days</a:t>
          </a:r>
        </a:p>
      </dsp:txBody>
      <dsp:txXfrm>
        <a:off x="51003" y="3540092"/>
        <a:ext cx="3631794" cy="9428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D61F3-41C1-4D86-BB9E-9947F98774C6}">
      <dsp:nvSpPr>
        <dsp:cNvPr id="0" name=""/>
        <dsp:cNvSpPr/>
      </dsp:nvSpPr>
      <dsp:spPr>
        <a:xfrm>
          <a:off x="0" y="180"/>
          <a:ext cx="6934200" cy="9734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Can usually be erected in less time than a rigid structural system</a:t>
          </a:r>
        </a:p>
      </dsp:txBody>
      <dsp:txXfrm>
        <a:off x="47519" y="47699"/>
        <a:ext cx="6839162" cy="878402"/>
      </dsp:txXfrm>
    </dsp:sp>
    <dsp:sp modelId="{2B4F2E20-A81A-49EB-AAA4-8F5C85A40430}">
      <dsp:nvSpPr>
        <dsp:cNvPr id="0" name=""/>
        <dsp:cNvSpPr/>
      </dsp:nvSpPr>
      <dsp:spPr>
        <a:xfrm>
          <a:off x="0" y="1123380"/>
          <a:ext cx="6934200" cy="9734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Fabric can flex and absorb some of the stresses from seismic and wind forces</a:t>
          </a:r>
        </a:p>
      </dsp:txBody>
      <dsp:txXfrm>
        <a:off x="47519" y="1170899"/>
        <a:ext cx="6839162" cy="878402"/>
      </dsp:txXfrm>
    </dsp:sp>
    <dsp:sp modelId="{FF64C9A7-68C7-4A4F-9954-D0F01460774B}">
      <dsp:nvSpPr>
        <dsp:cNvPr id="0" name=""/>
        <dsp:cNvSpPr/>
      </dsp:nvSpPr>
      <dsp:spPr>
        <a:xfrm>
          <a:off x="0" y="2246580"/>
          <a:ext cx="6934200" cy="9734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Fabric also permits the development of innovative architectural shapes </a:t>
          </a:r>
        </a:p>
      </dsp:txBody>
      <dsp:txXfrm>
        <a:off x="47519" y="2294099"/>
        <a:ext cx="6839162" cy="878402"/>
      </dsp:txXfrm>
    </dsp:sp>
    <dsp:sp modelId="{B808E514-7F41-41F8-9D48-1AD0A7E2C0BB}">
      <dsp:nvSpPr>
        <dsp:cNvPr id="0" name=""/>
        <dsp:cNvSpPr/>
      </dsp:nvSpPr>
      <dsp:spPr>
        <a:xfrm>
          <a:off x="0" y="3369780"/>
          <a:ext cx="6934200" cy="9734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Fabrics weigh less than other roof systems</a:t>
          </a:r>
        </a:p>
      </dsp:txBody>
      <dsp:txXfrm>
        <a:off x="47519" y="3417299"/>
        <a:ext cx="6839162" cy="8784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D61F3-41C1-4D86-BB9E-9947F98774C6}">
      <dsp:nvSpPr>
        <dsp:cNvPr id="0" name=""/>
        <dsp:cNvSpPr/>
      </dsp:nvSpPr>
      <dsp:spPr>
        <a:xfrm>
          <a:off x="0" y="866"/>
          <a:ext cx="6934200" cy="9026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Must </a:t>
          </a:r>
          <a:r>
            <a:rPr lang="en-US" sz="2000" kern="1200" dirty="0"/>
            <a:t>be supported by cables and masts or a tubular framework</a:t>
          </a:r>
        </a:p>
      </dsp:txBody>
      <dsp:txXfrm>
        <a:off x="44062" y="44928"/>
        <a:ext cx="6846076" cy="814500"/>
      </dsp:txXfrm>
    </dsp:sp>
    <dsp:sp modelId="{94AA8F49-537E-4857-9103-705CB8B62A32}">
      <dsp:nvSpPr>
        <dsp:cNvPr id="0" name=""/>
        <dsp:cNvSpPr/>
      </dsp:nvSpPr>
      <dsp:spPr>
        <a:xfrm>
          <a:off x="0" y="914432"/>
          <a:ext cx="6934200" cy="9026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Support </a:t>
          </a:r>
          <a:r>
            <a:rPr lang="en-US" sz="2000" kern="1200" dirty="0"/>
            <a:t>system must provide sufficient rigidity to avoid shaking or flapping</a:t>
          </a:r>
        </a:p>
      </dsp:txBody>
      <dsp:txXfrm>
        <a:off x="44062" y="958494"/>
        <a:ext cx="6846076" cy="814500"/>
      </dsp:txXfrm>
    </dsp:sp>
    <dsp:sp modelId="{37DFEE91-F576-400B-BBB6-4105D6995B5B}">
      <dsp:nvSpPr>
        <dsp:cNvPr id="0" name=""/>
        <dsp:cNvSpPr/>
      </dsp:nvSpPr>
      <dsp:spPr>
        <a:xfrm>
          <a:off x="0" y="1827999"/>
          <a:ext cx="6934200" cy="63258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Fabrics cannot be used to support building appliances</a:t>
          </a:r>
        </a:p>
      </dsp:txBody>
      <dsp:txXfrm>
        <a:off x="30880" y="1858879"/>
        <a:ext cx="6872440" cy="570826"/>
      </dsp:txXfrm>
    </dsp:sp>
    <dsp:sp modelId="{CCE951B7-22D6-4346-9B0E-91BEB7B3AF16}">
      <dsp:nvSpPr>
        <dsp:cNvPr id="0" name=""/>
        <dsp:cNvSpPr/>
      </dsp:nvSpPr>
      <dsp:spPr>
        <a:xfrm>
          <a:off x="0" y="2471527"/>
          <a:ext cx="6934200" cy="902624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When an automatic sprinkler system is required, the piping must be supported from the framework </a:t>
          </a:r>
        </a:p>
      </dsp:txBody>
      <dsp:txXfrm>
        <a:off x="44062" y="2515589"/>
        <a:ext cx="6846076" cy="814500"/>
      </dsp:txXfrm>
    </dsp:sp>
    <dsp:sp modelId="{46088AD1-0DA8-4AC2-AB2C-61167F82EC17}">
      <dsp:nvSpPr>
        <dsp:cNvPr id="0" name=""/>
        <dsp:cNvSpPr/>
      </dsp:nvSpPr>
      <dsp:spPr>
        <a:xfrm>
          <a:off x="0" y="3385093"/>
          <a:ext cx="6934200" cy="1186039"/>
        </a:xfrm>
        <a:prstGeom prst="roundRect">
          <a:avLst/>
        </a:prstGeom>
        <a:solidFill>
          <a:srgbClr val="1818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Fabrics are considerably thinner than other assemblies used for roof systems; sometimes two layers are used; space between creates a thermal barrier</a:t>
          </a:r>
        </a:p>
      </dsp:txBody>
      <dsp:txXfrm>
        <a:off x="57898" y="3442991"/>
        <a:ext cx="6818404" cy="10702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D61F3-41C1-4D86-BB9E-9947F98774C6}">
      <dsp:nvSpPr>
        <dsp:cNvPr id="0" name=""/>
        <dsp:cNvSpPr/>
      </dsp:nvSpPr>
      <dsp:spPr>
        <a:xfrm>
          <a:off x="0" y="480524"/>
          <a:ext cx="69342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Must be noncombustible or must meet the fire propagation performance requirements in the locally adopted code</a:t>
          </a:r>
        </a:p>
      </dsp:txBody>
      <dsp:txXfrm>
        <a:off x="64968" y="545492"/>
        <a:ext cx="6804264" cy="1200939"/>
      </dsp:txXfrm>
    </dsp:sp>
    <dsp:sp modelId="{08280504-39F2-48FD-8D6F-E4180A64BEDA}">
      <dsp:nvSpPr>
        <dsp:cNvPr id="0" name=""/>
        <dsp:cNvSpPr/>
      </dsp:nvSpPr>
      <dsp:spPr>
        <a:xfrm>
          <a:off x="0" y="1998600"/>
          <a:ext cx="6934200" cy="1330875"/>
        </a:xfrm>
        <a:prstGeom prst="roundRect">
          <a:avLst/>
        </a:prstGeom>
        <a:solidFill>
          <a:srgbClr val="1818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Can also be used in fire-resistive construction when a building code only requires a noncombustible roof for a fire-resistive building</a:t>
          </a:r>
        </a:p>
      </dsp:txBody>
      <dsp:txXfrm>
        <a:off x="64968" y="2063568"/>
        <a:ext cx="6804264" cy="120093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6FD33-C324-4A95-825D-6EEB03A64CFE}">
      <dsp:nvSpPr>
        <dsp:cNvPr id="0" name=""/>
        <dsp:cNvSpPr/>
      </dsp:nvSpPr>
      <dsp:spPr>
        <a:xfrm>
          <a:off x="0" y="572849"/>
          <a:ext cx="7848600" cy="1786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139" tIns="749808" rIns="6091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Walls act as the "skin" to enclose the frame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Walls may also provide lateral stiffness but provide no structural support</a:t>
          </a:r>
        </a:p>
      </dsp:txBody>
      <dsp:txXfrm>
        <a:off x="0" y="572849"/>
        <a:ext cx="7848600" cy="1786050"/>
      </dsp:txXfrm>
    </dsp:sp>
    <dsp:sp modelId="{D059FAAB-5B3C-4E78-BBC7-F29BD30FA822}">
      <dsp:nvSpPr>
        <dsp:cNvPr id="0" name=""/>
        <dsp:cNvSpPr/>
      </dsp:nvSpPr>
      <dsp:spPr>
        <a:xfrm>
          <a:off x="373651" y="41489"/>
          <a:ext cx="7473024" cy="1062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Structural support is provided in a manner similar to the way the skeleton supports the human body</a:t>
          </a:r>
        </a:p>
      </dsp:txBody>
      <dsp:txXfrm>
        <a:off x="425529" y="93367"/>
        <a:ext cx="7369268" cy="958964"/>
      </dsp:txXfrm>
    </dsp:sp>
    <dsp:sp modelId="{13AD40BF-4612-4454-89F3-E9F99E84A725}">
      <dsp:nvSpPr>
        <dsp:cNvPr id="0" name=""/>
        <dsp:cNvSpPr/>
      </dsp:nvSpPr>
      <dsp:spPr>
        <a:xfrm>
          <a:off x="0" y="3084660"/>
          <a:ext cx="7848600" cy="144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139" tIns="749808" rIns="6091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Frame structural systems are also built using other materials</a:t>
          </a:r>
        </a:p>
      </dsp:txBody>
      <dsp:txXfrm>
        <a:off x="0" y="3084660"/>
        <a:ext cx="7848600" cy="1445850"/>
      </dsp:txXfrm>
    </dsp:sp>
    <dsp:sp modelId="{4C713D73-CAB2-4262-8189-FD30B460984F}">
      <dsp:nvSpPr>
        <dsp:cNvPr id="0" name=""/>
        <dsp:cNvSpPr/>
      </dsp:nvSpPr>
      <dsp:spPr>
        <a:xfrm>
          <a:off x="378633" y="2553300"/>
          <a:ext cx="7469722" cy="1062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 the fire service, the term frame construction often refers to a wood-frame building</a:t>
          </a:r>
        </a:p>
      </dsp:txBody>
      <dsp:txXfrm>
        <a:off x="430511" y="2605178"/>
        <a:ext cx="7365966" cy="95896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302"/>
          <a:ext cx="4114800" cy="119872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Relatively closely spaced vertical steel studs connected by top and bottom horizontal members</a:t>
          </a:r>
        </a:p>
      </dsp:txBody>
      <dsp:txXfrm>
        <a:off x="58517" y="58819"/>
        <a:ext cx="3997766" cy="1081692"/>
      </dsp:txXfrm>
    </dsp:sp>
    <dsp:sp modelId="{4E2E61A8-65C3-4D15-B27E-EA6D140B43EC}">
      <dsp:nvSpPr>
        <dsp:cNvPr id="0" name=""/>
        <dsp:cNvSpPr/>
      </dsp:nvSpPr>
      <dsp:spPr>
        <a:xfrm>
          <a:off x="0" y="1210644"/>
          <a:ext cx="4114800" cy="79276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Historically associated </a:t>
          </a:r>
          <a:r>
            <a:rPr lang="en-US" sz="1800" kern="1200" dirty="0"/>
            <a:t>with </a:t>
          </a:r>
          <a:r>
            <a:rPr lang="en-US" sz="1800" kern="1200" dirty="0" smtClean="0"/>
            <a:t>use </a:t>
          </a:r>
          <a:r>
            <a:rPr lang="en-US" sz="1800" kern="1200" dirty="0"/>
            <a:t>of wood studs</a:t>
          </a:r>
        </a:p>
      </dsp:txBody>
      <dsp:txXfrm>
        <a:off x="38700" y="1249344"/>
        <a:ext cx="4037400" cy="715366"/>
      </dsp:txXfrm>
    </dsp:sp>
    <dsp:sp modelId="{D0A0ED4F-518B-4148-BF5D-7EB2B4E83981}">
      <dsp:nvSpPr>
        <dsp:cNvPr id="0" name=""/>
        <dsp:cNvSpPr/>
      </dsp:nvSpPr>
      <dsp:spPr>
        <a:xfrm>
          <a:off x="0" y="2015026"/>
          <a:ext cx="4114800" cy="79276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 of steel studs has become more common in recent years</a:t>
          </a:r>
        </a:p>
      </dsp:txBody>
      <dsp:txXfrm>
        <a:off x="38700" y="2053726"/>
        <a:ext cx="4037400" cy="715366"/>
      </dsp:txXfrm>
    </dsp:sp>
    <dsp:sp modelId="{10DFBC7A-09BD-4F1A-801D-42D1747719CA}">
      <dsp:nvSpPr>
        <dsp:cNvPr id="0" name=""/>
        <dsp:cNvSpPr/>
      </dsp:nvSpPr>
      <dsp:spPr>
        <a:xfrm>
          <a:off x="0" y="2819408"/>
          <a:ext cx="4114800" cy="792766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F</a:t>
          </a:r>
          <a:r>
            <a:rPr lang="x-none" sz="1800" b="0" u="none" kern="1200" dirty="0"/>
            <a:t>requently provided with diagonal bracing for stability</a:t>
          </a:r>
          <a:endParaRPr lang="en-US" sz="1800" b="0" kern="1200" dirty="0"/>
        </a:p>
      </dsp:txBody>
      <dsp:txXfrm>
        <a:off x="38700" y="2858108"/>
        <a:ext cx="4037400" cy="715366"/>
      </dsp:txXfrm>
    </dsp:sp>
    <dsp:sp modelId="{68559960-F503-438B-939F-934F979706BC}">
      <dsp:nvSpPr>
        <dsp:cNvPr id="0" name=""/>
        <dsp:cNvSpPr/>
      </dsp:nvSpPr>
      <dsp:spPr>
        <a:xfrm>
          <a:off x="0" y="3623790"/>
          <a:ext cx="4114800" cy="792766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Both sides may be covered with paneling and sheathing</a:t>
          </a:r>
        </a:p>
      </dsp:txBody>
      <dsp:txXfrm>
        <a:off x="38700" y="3662490"/>
        <a:ext cx="4037400" cy="715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7939E-8C1A-4891-9F3E-813B606C4E49}">
      <dsp:nvSpPr>
        <dsp:cNvPr id="0" name=""/>
        <dsp:cNvSpPr/>
      </dsp:nvSpPr>
      <dsp:spPr>
        <a:xfrm>
          <a:off x="0" y="39817"/>
          <a:ext cx="7391400" cy="14221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Reinforced concrete or protected steel framing is typical of Type I, fire-resistive buildings</a:t>
          </a:r>
        </a:p>
      </dsp:txBody>
      <dsp:txXfrm>
        <a:off x="69423" y="109240"/>
        <a:ext cx="7252554" cy="1283289"/>
      </dsp:txXfrm>
    </dsp:sp>
    <dsp:sp modelId="{46B69566-C938-4ED0-846F-D1E3E0B0AEC4}">
      <dsp:nvSpPr>
        <dsp:cNvPr id="0" name=""/>
        <dsp:cNvSpPr/>
      </dsp:nvSpPr>
      <dsp:spPr>
        <a:xfrm>
          <a:off x="0" y="1536832"/>
          <a:ext cx="7391400" cy="14221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Unprotected steel in a Type I building results in a building being classified as a Type II, noncombustible building</a:t>
          </a:r>
        </a:p>
      </dsp:txBody>
      <dsp:txXfrm>
        <a:off x="69423" y="1606255"/>
        <a:ext cx="7252554" cy="1283289"/>
      </dsp:txXfrm>
    </dsp:sp>
    <dsp:sp modelId="{036AFF6D-9301-4F5B-9F8C-4341575E3D9D}">
      <dsp:nvSpPr>
        <dsp:cNvPr id="0" name=""/>
        <dsp:cNvSpPr/>
      </dsp:nvSpPr>
      <dsp:spPr>
        <a:xfrm>
          <a:off x="0" y="3033847"/>
          <a:ext cx="7391400" cy="142213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Wood and masonry together are found in ordinary (Type III), heavy-timber (Type IV), and wood frame (Type V) construction</a:t>
          </a:r>
        </a:p>
      </dsp:txBody>
      <dsp:txXfrm>
        <a:off x="69423" y="3103270"/>
        <a:ext cx="7252554" cy="128328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915"/>
          <a:ext cx="4038600" cy="63621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Posts support the beams that are subject to transverse loads</a:t>
          </a:r>
        </a:p>
      </dsp:txBody>
      <dsp:txXfrm>
        <a:off x="31058" y="31973"/>
        <a:ext cx="3976484" cy="574102"/>
      </dsp:txXfrm>
    </dsp:sp>
    <dsp:sp modelId="{450C0BE3-26CA-4399-8CD9-E972B6AF34F1}">
      <dsp:nvSpPr>
        <dsp:cNvPr id="0" name=""/>
        <dsp:cNvSpPr/>
      </dsp:nvSpPr>
      <dsp:spPr>
        <a:xfrm>
          <a:off x="0" y="642142"/>
          <a:ext cx="4038600" cy="5477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Evolved from </a:t>
          </a:r>
          <a:r>
            <a:rPr lang="en-US" sz="1800" kern="1200" dirty="0" smtClean="0"/>
            <a:t>use </a:t>
          </a:r>
          <a:r>
            <a:rPr lang="en-US" sz="1800" kern="1200" dirty="0"/>
            <a:t>of tree trunks for framing</a:t>
          </a:r>
        </a:p>
      </dsp:txBody>
      <dsp:txXfrm>
        <a:off x="26737" y="668879"/>
        <a:ext cx="3985126" cy="494237"/>
      </dsp:txXfrm>
    </dsp:sp>
    <dsp:sp modelId="{721B5F4B-8E1C-4490-9050-C28BFF47295A}">
      <dsp:nvSpPr>
        <dsp:cNvPr id="0" name=""/>
        <dsp:cNvSpPr/>
      </dsp:nvSpPr>
      <dsp:spPr>
        <a:xfrm>
          <a:off x="0" y="1194862"/>
          <a:ext cx="4038600" cy="853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Commonly </a:t>
          </a:r>
          <a:r>
            <a:rPr lang="en-US" sz="1800" kern="1200" dirty="0"/>
            <a:t>associated with wood beams and columns</a:t>
          </a:r>
        </a:p>
      </dsp:txBody>
      <dsp:txXfrm>
        <a:off x="41640" y="1236502"/>
        <a:ext cx="3955320" cy="769720"/>
      </dsp:txXfrm>
    </dsp:sp>
    <dsp:sp modelId="{105A2D82-1932-47F2-80BA-9D1125B15D4E}">
      <dsp:nvSpPr>
        <dsp:cNvPr id="0" name=""/>
        <dsp:cNvSpPr/>
      </dsp:nvSpPr>
      <dsp:spPr>
        <a:xfrm>
          <a:off x="0" y="2052871"/>
          <a:ext cx="4038600" cy="4055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Other materials can be used</a:t>
          </a:r>
        </a:p>
      </dsp:txBody>
      <dsp:txXfrm>
        <a:off x="19798" y="2072669"/>
        <a:ext cx="3999004" cy="365971"/>
      </dsp:txXfrm>
    </dsp:sp>
    <dsp:sp modelId="{B47ED480-CA53-472A-82F0-A34C024D9EC9}">
      <dsp:nvSpPr>
        <dsp:cNvPr id="0" name=""/>
        <dsp:cNvSpPr/>
      </dsp:nvSpPr>
      <dsp:spPr>
        <a:xfrm>
          <a:off x="0" y="2463447"/>
          <a:ext cx="4038600" cy="11180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Distinctive characteristic is the spacing of </a:t>
          </a:r>
          <a:r>
            <a:rPr lang="en-US" sz="1800" kern="1200" dirty="0" smtClean="0"/>
            <a:t>vertical </a:t>
          </a:r>
          <a:r>
            <a:rPr lang="en-US" sz="1800" kern="1200" dirty="0"/>
            <a:t>posts </a:t>
          </a:r>
          <a:r>
            <a:rPr lang="en-US" sz="1800" kern="1200" dirty="0" smtClean="0"/>
            <a:t>and cross-sectional </a:t>
          </a:r>
          <a:r>
            <a:rPr lang="en-US" sz="1800" kern="1200" dirty="0"/>
            <a:t>dimension of the members</a:t>
          </a:r>
        </a:p>
      </dsp:txBody>
      <dsp:txXfrm>
        <a:off x="54577" y="2518024"/>
        <a:ext cx="3929446" cy="1008856"/>
      </dsp:txXfrm>
    </dsp:sp>
    <dsp:sp modelId="{CB195788-F7EE-485F-A624-77798EFB622C}">
      <dsp:nvSpPr>
        <dsp:cNvPr id="0" name=""/>
        <dsp:cNvSpPr/>
      </dsp:nvSpPr>
      <dsp:spPr>
        <a:xfrm>
          <a:off x="0" y="3586466"/>
          <a:ext cx="4038600" cy="853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Requires </a:t>
          </a:r>
          <a:r>
            <a:rPr lang="en-US" sz="1800" kern="1200" dirty="0" smtClean="0"/>
            <a:t>addition </a:t>
          </a:r>
          <a:r>
            <a:rPr lang="en-US" sz="1800" kern="1200" dirty="0"/>
            <a:t>of other members to withstand lateral loads</a:t>
          </a:r>
        </a:p>
      </dsp:txBody>
      <dsp:txXfrm>
        <a:off x="41640" y="3628106"/>
        <a:ext cx="3955320" cy="76972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109"/>
          <a:ext cx="5295899" cy="57985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Can be adapted to a variety of applications</a:t>
          </a:r>
        </a:p>
      </dsp:txBody>
      <dsp:txXfrm>
        <a:off x="28306" y="28415"/>
        <a:ext cx="5239287" cy="523244"/>
      </dsp:txXfrm>
    </dsp:sp>
    <dsp:sp modelId="{37ED138F-DDD9-45CA-899B-7DD9E09F0FDA}">
      <dsp:nvSpPr>
        <dsp:cNvPr id="0" name=""/>
        <dsp:cNvSpPr/>
      </dsp:nvSpPr>
      <dsp:spPr>
        <a:xfrm>
          <a:off x="0" y="594056"/>
          <a:ext cx="5295899" cy="777433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Possible to build components of a frame using a series of trusses</a:t>
          </a:r>
        </a:p>
      </dsp:txBody>
      <dsp:txXfrm>
        <a:off x="37951" y="632007"/>
        <a:ext cx="5219997" cy="701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19417"/>
          <a:ext cx="4419600" cy="104094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Most frequently encountered in concrete structures</a:t>
          </a:r>
        </a:p>
      </dsp:txBody>
      <dsp:txXfrm>
        <a:off x="50815" y="70232"/>
        <a:ext cx="4317970" cy="939312"/>
      </dsp:txXfrm>
    </dsp:sp>
    <dsp:sp modelId="{5F3A51B8-1FD2-4EEE-BCC9-986124D32AC7}">
      <dsp:nvSpPr>
        <dsp:cNvPr id="0" name=""/>
        <dsp:cNvSpPr/>
      </dsp:nvSpPr>
      <dsp:spPr>
        <a:xfrm>
          <a:off x="0" y="1201479"/>
          <a:ext cx="4419600" cy="139562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Floor slabs in </a:t>
          </a:r>
          <a:r>
            <a:rPr lang="x-none" sz="2000" b="0" u="none" kern="1200" dirty="0"/>
            <a:t>multistory, reinforced-concrete building</a:t>
          </a:r>
          <a:r>
            <a:rPr lang="en-US" sz="2000" b="0" u="none" kern="1200" dirty="0"/>
            <a:t>s</a:t>
          </a:r>
          <a:r>
            <a:rPr lang="x-none" sz="2000" b="0" u="none" kern="1200" dirty="0"/>
            <a:t> </a:t>
          </a:r>
          <a:r>
            <a:rPr lang="en-US" sz="2000" kern="1200" dirty="0"/>
            <a:t>are </a:t>
          </a:r>
          <a:r>
            <a:rPr lang="en-US" sz="2000" b="0" kern="1200" dirty="0"/>
            <a:t>supported by concrete columns</a:t>
          </a:r>
        </a:p>
      </dsp:txBody>
      <dsp:txXfrm>
        <a:off x="68129" y="1269608"/>
        <a:ext cx="4283342" cy="1259369"/>
      </dsp:txXfrm>
    </dsp:sp>
    <dsp:sp modelId="{EC689F99-48CB-44C6-89B4-69106D292DEB}">
      <dsp:nvSpPr>
        <dsp:cNvPr id="0" name=""/>
        <dsp:cNvSpPr/>
      </dsp:nvSpPr>
      <dsp:spPr>
        <a:xfrm>
          <a:off x="0" y="2738226"/>
          <a:ext cx="4419600" cy="1738155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Other horizontal systems that can be used to support floor loads include wood decks and metal decks supported by beams and columns</a:t>
          </a:r>
          <a:endParaRPr lang="en-US" sz="2000" b="0" kern="1200" dirty="0"/>
        </a:p>
      </dsp:txBody>
      <dsp:txXfrm>
        <a:off x="84850" y="2823076"/>
        <a:ext cx="4249900" cy="156845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2126"/>
          <a:ext cx="4191000" cy="154035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Used when </a:t>
          </a:r>
          <a:r>
            <a:rPr lang="en-US" sz="1800" kern="1200" dirty="0" smtClean="0"/>
            <a:t>joints </a:t>
          </a:r>
          <a:r>
            <a:rPr lang="en-US" sz="1800" kern="1200" dirty="0"/>
            <a:t>between a column and a beam are reinforced so bending stresses can be transmitted through the joints</a:t>
          </a:r>
        </a:p>
      </dsp:txBody>
      <dsp:txXfrm>
        <a:off x="75194" y="77320"/>
        <a:ext cx="4040612" cy="1389962"/>
      </dsp:txXfrm>
    </dsp:sp>
    <dsp:sp modelId="{E7C45843-7662-4402-BD9F-E959AA5D1727}">
      <dsp:nvSpPr>
        <dsp:cNvPr id="0" name=""/>
        <dsp:cNvSpPr/>
      </dsp:nvSpPr>
      <dsp:spPr>
        <a:xfrm>
          <a:off x="0" y="1553403"/>
          <a:ext cx="4191000" cy="9588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Easily recognized in single-story, gabled-roof and rigid-frame buildings</a:t>
          </a:r>
        </a:p>
      </dsp:txBody>
      <dsp:txXfrm>
        <a:off x="46805" y="1600208"/>
        <a:ext cx="4097390" cy="865195"/>
      </dsp:txXfrm>
    </dsp:sp>
    <dsp:sp modelId="{6877B586-04ED-4EA5-98E3-A8FB8618D87A}">
      <dsp:nvSpPr>
        <dsp:cNvPr id="0" name=""/>
        <dsp:cNvSpPr/>
      </dsp:nvSpPr>
      <dsp:spPr>
        <a:xfrm>
          <a:off x="0" y="2523136"/>
          <a:ext cx="4191000" cy="9588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Used in other types of structures including multistory and multispan designs</a:t>
          </a:r>
        </a:p>
      </dsp:txBody>
      <dsp:txXfrm>
        <a:off x="46805" y="2569941"/>
        <a:ext cx="4097390" cy="865195"/>
      </dsp:txXfrm>
    </dsp:sp>
    <dsp:sp modelId="{1E9D75B5-41E0-465D-9284-F45B83D9C896}">
      <dsp:nvSpPr>
        <dsp:cNvPr id="0" name=""/>
        <dsp:cNvSpPr/>
      </dsp:nvSpPr>
      <dsp:spPr>
        <a:xfrm>
          <a:off x="0" y="3492868"/>
          <a:ext cx="4191000" cy="9588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Joints </a:t>
          </a:r>
          <a:r>
            <a:rPr lang="en-US" sz="1800" kern="1200" dirty="0"/>
            <a:t>will be the last portion of the assembly to fail under fire conditions</a:t>
          </a:r>
        </a:p>
      </dsp:txBody>
      <dsp:txXfrm>
        <a:off x="46805" y="3539673"/>
        <a:ext cx="4097390" cy="86519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EF1EF-0285-4298-9ED5-6FF82470F854}">
      <dsp:nvSpPr>
        <dsp:cNvPr id="0" name=""/>
        <dsp:cNvSpPr/>
      </dsp:nvSpPr>
      <dsp:spPr>
        <a:xfrm>
          <a:off x="0" y="716756"/>
          <a:ext cx="2238374" cy="134302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Interior and exterior framing</a:t>
          </a:r>
        </a:p>
      </dsp:txBody>
      <dsp:txXfrm>
        <a:off x="0" y="716756"/>
        <a:ext cx="2238374" cy="1343025"/>
      </dsp:txXfrm>
    </dsp:sp>
    <dsp:sp modelId="{859AAF65-9663-4C68-AB83-EB8AD03CF360}">
      <dsp:nvSpPr>
        <dsp:cNvPr id="0" name=""/>
        <dsp:cNvSpPr/>
      </dsp:nvSpPr>
      <dsp:spPr>
        <a:xfrm>
          <a:off x="2462212" y="716756"/>
          <a:ext cx="2238374" cy="134302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One- and two-family dwellings</a:t>
          </a:r>
        </a:p>
      </dsp:txBody>
      <dsp:txXfrm>
        <a:off x="2462212" y="716756"/>
        <a:ext cx="2238374" cy="1343025"/>
      </dsp:txXfrm>
    </dsp:sp>
    <dsp:sp modelId="{BEF3FFC6-3FC9-49ED-9C3F-2C227436341A}">
      <dsp:nvSpPr>
        <dsp:cNvPr id="0" name=""/>
        <dsp:cNvSpPr/>
      </dsp:nvSpPr>
      <dsp:spPr>
        <a:xfrm>
          <a:off x="4924425" y="716756"/>
          <a:ext cx="2238374" cy="134302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Townhouses</a:t>
          </a:r>
        </a:p>
      </dsp:txBody>
      <dsp:txXfrm>
        <a:off x="4924425" y="716756"/>
        <a:ext cx="2238374" cy="1343025"/>
      </dsp:txXfrm>
    </dsp:sp>
    <dsp:sp modelId="{13FB326E-EE44-427C-AD46-30BBCD1EE1D8}">
      <dsp:nvSpPr>
        <dsp:cNvPr id="0" name=""/>
        <dsp:cNvSpPr/>
      </dsp:nvSpPr>
      <dsp:spPr>
        <a:xfrm>
          <a:off x="1231106" y="2283618"/>
          <a:ext cx="2238374" cy="134302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8311"/>
                <a:lumOff val="2133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8311"/>
                <a:lumOff val="2133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8311"/>
                <a:lumOff val="213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Apartment buildings</a:t>
          </a:r>
        </a:p>
      </dsp:txBody>
      <dsp:txXfrm>
        <a:off x="1231106" y="2283618"/>
        <a:ext cx="2238374" cy="1343025"/>
      </dsp:txXfrm>
    </dsp:sp>
    <dsp:sp modelId="{A397AA7C-2038-4750-A00E-9BB5BE11304F}">
      <dsp:nvSpPr>
        <dsp:cNvPr id="0" name=""/>
        <dsp:cNvSpPr/>
      </dsp:nvSpPr>
      <dsp:spPr>
        <a:xfrm>
          <a:off x="3693318" y="2283618"/>
          <a:ext cx="2238374" cy="134302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Hotels of five stories or less</a:t>
          </a:r>
        </a:p>
      </dsp:txBody>
      <dsp:txXfrm>
        <a:off x="3693318" y="2283618"/>
        <a:ext cx="2238374" cy="134302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EF1EF-0285-4298-9ED5-6FF82470F854}">
      <dsp:nvSpPr>
        <dsp:cNvPr id="0" name=""/>
        <dsp:cNvSpPr/>
      </dsp:nvSpPr>
      <dsp:spPr>
        <a:xfrm>
          <a:off x="245261" y="1242"/>
          <a:ext cx="3104703" cy="186282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Wood framing (Type V)</a:t>
          </a:r>
        </a:p>
      </dsp:txBody>
      <dsp:txXfrm>
        <a:off x="245261" y="1242"/>
        <a:ext cx="3104703" cy="1862822"/>
      </dsp:txXfrm>
    </dsp:sp>
    <dsp:sp modelId="{CA7E707C-2AA0-43A7-89F7-E4B3F6D4FA2E}">
      <dsp:nvSpPr>
        <dsp:cNvPr id="0" name=""/>
        <dsp:cNvSpPr/>
      </dsp:nvSpPr>
      <dsp:spPr>
        <a:xfrm>
          <a:off x="3660435" y="1242"/>
          <a:ext cx="3104703" cy="186282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800" b="0" u="none" kern="1200" dirty="0"/>
            <a:t>Post and beam framing</a:t>
          </a:r>
          <a:endParaRPr lang="en-US" sz="2800" b="0" kern="1200" dirty="0"/>
        </a:p>
      </dsp:txBody>
      <dsp:txXfrm>
        <a:off x="3660435" y="1242"/>
        <a:ext cx="3104703" cy="1862822"/>
      </dsp:txXfrm>
    </dsp:sp>
    <dsp:sp modelId="{7D663144-6E33-4B4B-A031-4F3EAF56723D}">
      <dsp:nvSpPr>
        <dsp:cNvPr id="0" name=""/>
        <dsp:cNvSpPr/>
      </dsp:nvSpPr>
      <dsp:spPr>
        <a:xfrm>
          <a:off x="1952848" y="2174535"/>
          <a:ext cx="3104703" cy="1862822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Heavy-timber framing (Type IV)</a:t>
          </a:r>
        </a:p>
      </dsp:txBody>
      <dsp:txXfrm>
        <a:off x="1952848" y="2174535"/>
        <a:ext cx="3104703" cy="186282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28136"/>
          <a:ext cx="7010400" cy="143352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Walls are formed from vertical members known as studs</a:t>
          </a:r>
        </a:p>
      </dsp:txBody>
      <dsp:txXfrm>
        <a:off x="69979" y="98115"/>
        <a:ext cx="6870442" cy="1293568"/>
      </dsp:txXfrm>
    </dsp:sp>
    <dsp:sp modelId="{54E14598-26F2-4E3A-A041-2F924493D7E6}">
      <dsp:nvSpPr>
        <dsp:cNvPr id="0" name=""/>
        <dsp:cNvSpPr/>
      </dsp:nvSpPr>
      <dsp:spPr>
        <a:xfrm>
          <a:off x="0" y="1631583"/>
          <a:ext cx="7010400" cy="11044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Floors are supported by joists or trusses</a:t>
          </a:r>
        </a:p>
      </dsp:txBody>
      <dsp:txXfrm>
        <a:off x="53916" y="1685499"/>
        <a:ext cx="6902568" cy="996648"/>
      </dsp:txXfrm>
    </dsp:sp>
    <dsp:sp modelId="{9664A1E1-5E47-4CCD-B6B3-ECE72FE37C7E}">
      <dsp:nvSpPr>
        <dsp:cNvPr id="0" name=""/>
        <dsp:cNvSpPr/>
      </dsp:nvSpPr>
      <dsp:spPr>
        <a:xfrm>
          <a:off x="0" y="2905983"/>
          <a:ext cx="7010400" cy="110448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Inclined roofs are supported by rafters or light trusses</a:t>
          </a:r>
        </a:p>
      </dsp:txBody>
      <dsp:txXfrm>
        <a:off x="53916" y="2959899"/>
        <a:ext cx="6902568" cy="99664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EF1EF-0285-4298-9ED5-6FF82470F854}">
      <dsp:nvSpPr>
        <dsp:cNvPr id="0" name=""/>
        <dsp:cNvSpPr/>
      </dsp:nvSpPr>
      <dsp:spPr>
        <a:xfrm>
          <a:off x="855" y="865658"/>
          <a:ext cx="3337470" cy="200248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Balloon framing</a:t>
          </a:r>
        </a:p>
      </dsp:txBody>
      <dsp:txXfrm>
        <a:off x="855" y="865658"/>
        <a:ext cx="3337470" cy="2002482"/>
      </dsp:txXfrm>
    </dsp:sp>
    <dsp:sp modelId="{810009CF-42B5-47BE-9418-557DB85C371F}">
      <dsp:nvSpPr>
        <dsp:cNvPr id="0" name=""/>
        <dsp:cNvSpPr/>
      </dsp:nvSpPr>
      <dsp:spPr>
        <a:xfrm>
          <a:off x="3672929" y="838204"/>
          <a:ext cx="3337470" cy="2002482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Platform framing</a:t>
          </a:r>
        </a:p>
      </dsp:txBody>
      <dsp:txXfrm>
        <a:off x="3672929" y="838204"/>
        <a:ext cx="3337470" cy="200248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78475"/>
          <a:ext cx="3429000" cy="11831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Will act to retard the spread of fire into the stud spaces</a:t>
          </a:r>
        </a:p>
      </dsp:txBody>
      <dsp:txXfrm>
        <a:off x="57755" y="136230"/>
        <a:ext cx="3313490" cy="1067616"/>
      </dsp:txXfrm>
    </dsp:sp>
    <dsp:sp modelId="{A1CA29CE-F104-4759-9662-64BFB11AC4E4}">
      <dsp:nvSpPr>
        <dsp:cNvPr id="0" name=""/>
        <dsp:cNvSpPr/>
      </dsp:nvSpPr>
      <dsp:spPr>
        <a:xfrm>
          <a:off x="0" y="1316321"/>
          <a:ext cx="3429000" cy="24972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If </a:t>
          </a:r>
          <a:r>
            <a:rPr lang="en-US" sz="1900" kern="1200" dirty="0"/>
            <a:t>a fire originates in the stud space or spreads into it, it can readily spread from the vertical cavity into the horizontal joists and </a:t>
          </a:r>
          <a:r>
            <a:rPr lang="en-US" sz="1900" kern="1200" dirty="0" smtClean="0"/>
            <a:t>attic </a:t>
          </a:r>
          <a:r>
            <a:rPr lang="en-US" sz="1900" kern="1200" dirty="0"/>
            <a:t>space</a:t>
          </a:r>
        </a:p>
      </dsp:txBody>
      <dsp:txXfrm>
        <a:off x="121905" y="1438226"/>
        <a:ext cx="3185190" cy="2253427"/>
      </dsp:txXfrm>
    </dsp:sp>
    <dsp:sp modelId="{2970AFEE-B80D-4AC3-B895-1A6C378D131D}">
      <dsp:nvSpPr>
        <dsp:cNvPr id="0" name=""/>
        <dsp:cNvSpPr/>
      </dsp:nvSpPr>
      <dsp:spPr>
        <a:xfrm>
          <a:off x="0" y="3739050"/>
          <a:ext cx="3429000" cy="10673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Fire-stopping must be provided in addition to the structural members</a:t>
          </a:r>
        </a:p>
      </dsp:txBody>
      <dsp:txXfrm>
        <a:off x="52104" y="3791154"/>
        <a:ext cx="3324792" cy="96315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27816"/>
          <a:ext cx="4205287" cy="7689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Exterior wall vertical studs are not continuous</a:t>
          </a:r>
        </a:p>
      </dsp:txBody>
      <dsp:txXfrm>
        <a:off x="37538" y="65354"/>
        <a:ext cx="4130211" cy="693896"/>
      </dsp:txXfrm>
    </dsp:sp>
    <dsp:sp modelId="{D2572266-73BF-485A-9801-006E9ACE1AD4}">
      <dsp:nvSpPr>
        <dsp:cNvPr id="0" name=""/>
        <dsp:cNvSpPr/>
      </dsp:nvSpPr>
      <dsp:spPr>
        <a:xfrm>
          <a:off x="0" y="811188"/>
          <a:ext cx="4205287" cy="11040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First floor is constructed as a platform upon which </a:t>
          </a:r>
          <a:r>
            <a:rPr lang="en-US" sz="1800" kern="1200" dirty="0" smtClean="0"/>
            <a:t>exterior </a:t>
          </a:r>
          <a:r>
            <a:rPr lang="en-US" sz="1800" kern="1200" dirty="0"/>
            <a:t>vertical studs are erected</a:t>
          </a:r>
        </a:p>
      </dsp:txBody>
      <dsp:txXfrm>
        <a:off x="53893" y="865081"/>
        <a:ext cx="4097501" cy="996218"/>
      </dsp:txXfrm>
    </dsp:sp>
    <dsp:sp modelId="{DBE2D53D-7D82-4B2E-8CA8-5AFA13D60972}">
      <dsp:nvSpPr>
        <dsp:cNvPr id="0" name=""/>
        <dsp:cNvSpPr/>
      </dsp:nvSpPr>
      <dsp:spPr>
        <a:xfrm>
          <a:off x="0" y="1929593"/>
          <a:ext cx="4205287" cy="11040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Second-story framing is erected on the platform formed by the story joists and flooring</a:t>
          </a:r>
        </a:p>
      </dsp:txBody>
      <dsp:txXfrm>
        <a:off x="53893" y="1983486"/>
        <a:ext cx="4097501" cy="996218"/>
      </dsp:txXfrm>
    </dsp:sp>
    <dsp:sp modelId="{57D1F7A9-C4EB-424A-82CF-FA4AEE699C97}">
      <dsp:nvSpPr>
        <dsp:cNvPr id="0" name=""/>
        <dsp:cNvSpPr/>
      </dsp:nvSpPr>
      <dsp:spPr>
        <a:xfrm>
          <a:off x="0" y="3047998"/>
          <a:ext cx="4205287" cy="12675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The plate installed on the top of the studs provides a fire-stop that tends to </a:t>
          </a:r>
          <a:r>
            <a:rPr lang="en-US" sz="1800" kern="1200" dirty="0" smtClean="0"/>
            <a:t>block spread </a:t>
          </a:r>
          <a:r>
            <a:rPr lang="en-US" sz="1800" kern="1200" dirty="0"/>
            <a:t>of fire from floor to floor within the walls</a:t>
          </a:r>
        </a:p>
      </dsp:txBody>
      <dsp:txXfrm>
        <a:off x="61878" y="3109876"/>
        <a:ext cx="4081531" cy="11438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7939E-8C1A-4891-9F3E-813B606C4E49}">
      <dsp:nvSpPr>
        <dsp:cNvPr id="0" name=""/>
        <dsp:cNvSpPr/>
      </dsp:nvSpPr>
      <dsp:spPr>
        <a:xfrm>
          <a:off x="0" y="1614"/>
          <a:ext cx="4648200" cy="7985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Masonry curtain walls can be found in a building with a steel frame</a:t>
          </a:r>
        </a:p>
      </dsp:txBody>
      <dsp:txXfrm>
        <a:off x="38981" y="40595"/>
        <a:ext cx="4570238" cy="720562"/>
      </dsp:txXfrm>
    </dsp:sp>
    <dsp:sp modelId="{F84FE8BC-3E29-4C55-810D-5D936E47FB71}">
      <dsp:nvSpPr>
        <dsp:cNvPr id="0" name=""/>
        <dsp:cNvSpPr/>
      </dsp:nvSpPr>
      <dsp:spPr>
        <a:xfrm>
          <a:off x="0" y="900939"/>
          <a:ext cx="4648200" cy="798524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Unprotected steel beams can be used to support a concrete slab</a:t>
          </a:r>
          <a:endParaRPr lang="en-US" sz="2000" b="0" kern="1200" dirty="0"/>
        </a:p>
      </dsp:txBody>
      <dsp:txXfrm>
        <a:off x="38981" y="939920"/>
        <a:ext cx="4570238" cy="72056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265717"/>
          <a:ext cx="4267200" cy="118208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Uses closely </a:t>
          </a:r>
          <a:r>
            <a:rPr lang="en-US" sz="2000" kern="1200" dirty="0"/>
            <a:t>spaced members (studs) that are continuous from the sill to the top plate of the roof line</a:t>
          </a:r>
        </a:p>
      </dsp:txBody>
      <dsp:txXfrm>
        <a:off x="57704" y="323421"/>
        <a:ext cx="4151792" cy="1066673"/>
      </dsp:txXfrm>
    </dsp:sp>
    <dsp:sp modelId="{AF12C4B8-5B62-40A7-A8A2-7ACB767764F5}">
      <dsp:nvSpPr>
        <dsp:cNvPr id="0" name=""/>
        <dsp:cNvSpPr/>
      </dsp:nvSpPr>
      <dsp:spPr>
        <a:xfrm>
          <a:off x="0" y="1632118"/>
          <a:ext cx="4267200" cy="9909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Joists that support the second floor are nailed directly to the studs</a:t>
          </a:r>
        </a:p>
      </dsp:txBody>
      <dsp:txXfrm>
        <a:off x="48373" y="1680491"/>
        <a:ext cx="4170454" cy="894178"/>
      </dsp:txXfrm>
    </dsp:sp>
    <dsp:sp modelId="{BDD425CC-63B3-4B1D-B0CE-6BCB79F92E35}">
      <dsp:nvSpPr>
        <dsp:cNvPr id="0" name=""/>
        <dsp:cNvSpPr/>
      </dsp:nvSpPr>
      <dsp:spPr>
        <a:xfrm>
          <a:off x="0" y="2807362"/>
          <a:ext cx="4267200" cy="1422719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Vertical combustible spaces between the studs provide a channel </a:t>
          </a:r>
          <a:r>
            <a:rPr lang="en-US" sz="2000" kern="1200" dirty="0" smtClean="0"/>
            <a:t>for rapid </a:t>
          </a:r>
          <a:r>
            <a:rPr lang="en-US" sz="2000" kern="1200" dirty="0"/>
            <a:t>communication of fire from floor to floor</a:t>
          </a:r>
        </a:p>
      </dsp:txBody>
      <dsp:txXfrm>
        <a:off x="69451" y="2876813"/>
        <a:ext cx="4128298" cy="128381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18359"/>
          <a:ext cx="4267200" cy="74268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Basic structural support is provided by a framework of beams and columns</a:t>
          </a:r>
        </a:p>
      </dsp:txBody>
      <dsp:txXfrm>
        <a:off x="36255" y="54614"/>
        <a:ext cx="4194690" cy="670171"/>
      </dsp:txXfrm>
    </dsp:sp>
    <dsp:sp modelId="{6FA13A0C-8E5B-49E7-900A-6C3C5A291B27}">
      <dsp:nvSpPr>
        <dsp:cNvPr id="0" name=""/>
        <dsp:cNvSpPr/>
      </dsp:nvSpPr>
      <dsp:spPr>
        <a:xfrm>
          <a:off x="0" y="919440"/>
          <a:ext cx="4267200" cy="10296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Exterior walls may be non-load-bearing panels with an exterior siding that may be any of several materials</a:t>
          </a:r>
        </a:p>
      </dsp:txBody>
      <dsp:txXfrm>
        <a:off x="50261" y="969701"/>
        <a:ext cx="4166678" cy="929078"/>
      </dsp:txXfrm>
    </dsp:sp>
    <dsp:sp modelId="{A2F50861-4D99-49D0-8AB9-DB5279936A6F}">
      <dsp:nvSpPr>
        <dsp:cNvPr id="0" name=""/>
        <dsp:cNvSpPr/>
      </dsp:nvSpPr>
      <dsp:spPr>
        <a:xfrm>
          <a:off x="0" y="2107440"/>
          <a:ext cx="4267200" cy="10296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Ordinary corrugated sheet metal is sometimes used for </a:t>
          </a:r>
          <a:r>
            <a:rPr lang="en-US" sz="1800" kern="1200" dirty="0" smtClean="0"/>
            <a:t>exterior </a:t>
          </a:r>
          <a:r>
            <a:rPr lang="en-US" sz="1800" kern="1200" dirty="0"/>
            <a:t>walls of small buildings</a:t>
          </a:r>
        </a:p>
      </dsp:txBody>
      <dsp:txXfrm>
        <a:off x="50261" y="2157701"/>
        <a:ext cx="4166678" cy="929078"/>
      </dsp:txXfrm>
    </dsp:sp>
    <dsp:sp modelId="{4D316649-9146-4606-BF23-FDBD52751483}">
      <dsp:nvSpPr>
        <dsp:cNvPr id="0" name=""/>
        <dsp:cNvSpPr/>
      </dsp:nvSpPr>
      <dsp:spPr>
        <a:xfrm>
          <a:off x="0" y="3295440"/>
          <a:ext cx="4267200" cy="102960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Interior wood surface is usually left exposed, which eliminates combustible voids and creates a rustic finish</a:t>
          </a:r>
        </a:p>
      </dsp:txBody>
      <dsp:txXfrm>
        <a:off x="50261" y="3345701"/>
        <a:ext cx="4166678" cy="92907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9331"/>
          <a:ext cx="3810000" cy="9051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Used to construct bearing walls that provide the basic structural support for a building</a:t>
          </a:r>
        </a:p>
      </dsp:txBody>
      <dsp:txXfrm>
        <a:off x="44185" y="53516"/>
        <a:ext cx="3721630" cy="816772"/>
      </dsp:txXfrm>
    </dsp:sp>
    <dsp:sp modelId="{BB045AE7-9278-468A-BF3E-B7E80598779B}">
      <dsp:nvSpPr>
        <dsp:cNvPr id="0" name=""/>
        <dsp:cNvSpPr/>
      </dsp:nvSpPr>
      <dsp:spPr>
        <a:xfrm>
          <a:off x="0" y="913093"/>
          <a:ext cx="3810000" cy="12548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Can be used for non-load-bearing curtain walls or partition walls</a:t>
          </a:r>
        </a:p>
      </dsp:txBody>
      <dsp:txXfrm>
        <a:off x="61256" y="974349"/>
        <a:ext cx="3687488" cy="1132313"/>
      </dsp:txXfrm>
    </dsp:sp>
    <dsp:sp modelId="{D68B25D0-8575-431B-A3E3-30CD812765F5}">
      <dsp:nvSpPr>
        <dsp:cNvPr id="0" name=""/>
        <dsp:cNvSpPr/>
      </dsp:nvSpPr>
      <dsp:spPr>
        <a:xfrm>
          <a:off x="0" y="2244178"/>
          <a:ext cx="3810000" cy="12548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Exterior walls are used with a variety of framing systems including unprotected steel, protected steel, and wood</a:t>
          </a:r>
        </a:p>
      </dsp:txBody>
      <dsp:txXfrm>
        <a:off x="61256" y="2305434"/>
        <a:ext cx="3687488" cy="1132313"/>
      </dsp:txXfrm>
    </dsp:sp>
    <dsp:sp modelId="{57493805-5D06-40A9-9660-AF16E7B9C164}">
      <dsp:nvSpPr>
        <dsp:cNvPr id="0" name=""/>
        <dsp:cNvSpPr/>
      </dsp:nvSpPr>
      <dsp:spPr>
        <a:xfrm>
          <a:off x="0" y="3536443"/>
          <a:ext cx="3810000" cy="12548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Both fire-resistive and non-fire-resistive buildings may feature masonry walls</a:t>
          </a:r>
        </a:p>
      </dsp:txBody>
      <dsp:txXfrm>
        <a:off x="61256" y="3597699"/>
        <a:ext cx="3687488" cy="113231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EC41-D420-4653-AF16-31CF966379D2}">
      <dsp:nvSpPr>
        <dsp:cNvPr id="0" name=""/>
        <dsp:cNvSpPr/>
      </dsp:nvSpPr>
      <dsp:spPr>
        <a:xfrm>
          <a:off x="0" y="35339"/>
          <a:ext cx="3810000" cy="90756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Masonry units are laid side by side in a horizontal layer known as a course</a:t>
          </a:r>
        </a:p>
      </dsp:txBody>
      <dsp:txXfrm>
        <a:off x="44304" y="79643"/>
        <a:ext cx="3721392" cy="818957"/>
      </dsp:txXfrm>
    </dsp:sp>
    <dsp:sp modelId="{954A3075-4CDD-441C-B7B3-57E9BB68455F}">
      <dsp:nvSpPr>
        <dsp:cNvPr id="0" name=""/>
        <dsp:cNvSpPr/>
      </dsp:nvSpPr>
      <dsp:spPr>
        <a:xfrm>
          <a:off x="0" y="1072504"/>
          <a:ext cx="3810000" cy="9789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Horizontal courses of brick are laid on top of each other in a vertical layer known as a wythe</a:t>
          </a:r>
        </a:p>
      </dsp:txBody>
      <dsp:txXfrm>
        <a:off x="47789" y="1120293"/>
        <a:ext cx="3714422" cy="883382"/>
      </dsp:txXfrm>
    </dsp:sp>
    <dsp:sp modelId="{643B87E4-F8C5-4D6E-9021-A39377C6BF0D}">
      <dsp:nvSpPr>
        <dsp:cNvPr id="0" name=""/>
        <dsp:cNvSpPr/>
      </dsp:nvSpPr>
      <dsp:spPr>
        <a:xfrm>
          <a:off x="0" y="2181065"/>
          <a:ext cx="3810000" cy="978960"/>
        </a:xfrm>
        <a:prstGeom prst="roundRect">
          <a:avLst/>
        </a:prstGeom>
        <a:solidFill>
          <a:srgbClr val="1616A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Simplest brick wall consists of a wall with a single wythe</a:t>
          </a:r>
          <a:endParaRPr lang="en-US" sz="1800" b="0" kern="1200" dirty="0"/>
        </a:p>
      </dsp:txBody>
      <dsp:txXfrm>
        <a:off x="47789" y="2228854"/>
        <a:ext cx="3714422" cy="883382"/>
      </dsp:txXfrm>
    </dsp:sp>
    <dsp:sp modelId="{0A846D74-F5B8-4B0D-97EC-9E069AA65CCC}">
      <dsp:nvSpPr>
        <dsp:cNvPr id="0" name=""/>
        <dsp:cNvSpPr/>
      </dsp:nvSpPr>
      <dsp:spPr>
        <a:xfrm>
          <a:off x="0" y="3289626"/>
          <a:ext cx="3810000" cy="978960"/>
        </a:xfrm>
        <a:prstGeom prst="roundRect">
          <a:avLst/>
        </a:prstGeom>
        <a:solidFill>
          <a:srgbClr val="3939E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Multiple wythes are commonly used to supply the necessary strength and stability</a:t>
          </a:r>
          <a:endParaRPr lang="en-US" sz="1800" b="0" kern="1200" dirty="0"/>
        </a:p>
      </dsp:txBody>
      <dsp:txXfrm>
        <a:off x="47789" y="3337415"/>
        <a:ext cx="3714422" cy="88338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79F86-AE65-4833-BFF6-BEAC4C2E689E}">
      <dsp:nvSpPr>
        <dsp:cNvPr id="0" name=""/>
        <dsp:cNvSpPr/>
      </dsp:nvSpPr>
      <dsp:spPr>
        <a:xfrm>
          <a:off x="2452" y="966685"/>
          <a:ext cx="2391370" cy="93057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Stretcher course</a:t>
          </a:r>
        </a:p>
      </dsp:txBody>
      <dsp:txXfrm>
        <a:off x="2452" y="966685"/>
        <a:ext cx="2391370" cy="930579"/>
      </dsp:txXfrm>
    </dsp:sp>
    <dsp:sp modelId="{74E81BC3-B2CA-4240-8669-D42336BD5136}">
      <dsp:nvSpPr>
        <dsp:cNvPr id="0" name=""/>
        <dsp:cNvSpPr/>
      </dsp:nvSpPr>
      <dsp:spPr>
        <a:xfrm>
          <a:off x="2452" y="1897264"/>
          <a:ext cx="2391370" cy="178424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Bricks placed end-to-end</a:t>
          </a:r>
        </a:p>
      </dsp:txBody>
      <dsp:txXfrm>
        <a:off x="2452" y="1897264"/>
        <a:ext cx="2391370" cy="1784249"/>
      </dsp:txXfrm>
    </dsp:sp>
    <dsp:sp modelId="{F27E02E2-F92A-43EF-A8AD-366BEB588FF2}">
      <dsp:nvSpPr>
        <dsp:cNvPr id="0" name=""/>
        <dsp:cNvSpPr/>
      </dsp:nvSpPr>
      <dsp:spPr>
        <a:xfrm>
          <a:off x="2728614" y="966685"/>
          <a:ext cx="2391370" cy="93057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Soldier course</a:t>
          </a:r>
        </a:p>
      </dsp:txBody>
      <dsp:txXfrm>
        <a:off x="2728614" y="966685"/>
        <a:ext cx="2391370" cy="930579"/>
      </dsp:txXfrm>
    </dsp:sp>
    <dsp:sp modelId="{4CDA1083-F2E0-42BA-834E-072F20037B4A}">
      <dsp:nvSpPr>
        <dsp:cNvPr id="0" name=""/>
        <dsp:cNvSpPr/>
      </dsp:nvSpPr>
      <dsp:spPr>
        <a:xfrm>
          <a:off x="2728614" y="1897264"/>
          <a:ext cx="2391370" cy="178424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Bricks placed vertically on end</a:t>
          </a:r>
        </a:p>
      </dsp:txBody>
      <dsp:txXfrm>
        <a:off x="2728614" y="1897264"/>
        <a:ext cx="2391370" cy="1784249"/>
      </dsp:txXfrm>
    </dsp:sp>
    <dsp:sp modelId="{C5CF272B-41E8-494F-962E-DC5D121B8B30}">
      <dsp:nvSpPr>
        <dsp:cNvPr id="0" name=""/>
        <dsp:cNvSpPr/>
      </dsp:nvSpPr>
      <dsp:spPr>
        <a:xfrm>
          <a:off x="5454777" y="966685"/>
          <a:ext cx="2391370" cy="93057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Header course</a:t>
          </a:r>
        </a:p>
      </dsp:txBody>
      <dsp:txXfrm>
        <a:off x="5454777" y="966685"/>
        <a:ext cx="2391370" cy="930579"/>
      </dsp:txXfrm>
    </dsp:sp>
    <dsp:sp modelId="{D7262616-18D3-4C8F-806B-B46F891BB9E1}">
      <dsp:nvSpPr>
        <dsp:cNvPr id="0" name=""/>
        <dsp:cNvSpPr/>
      </dsp:nvSpPr>
      <dsp:spPr>
        <a:xfrm>
          <a:off x="5454777" y="1897264"/>
          <a:ext cx="2391370" cy="178424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Bricks placed with the end facing out</a:t>
          </a:r>
        </a:p>
      </dsp:txBody>
      <dsp:txXfrm>
        <a:off x="5454777" y="1897264"/>
        <a:ext cx="2391370" cy="1784249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6B085-7ACD-4EEB-8F8D-6D98EA3DBD77}">
      <dsp:nvSpPr>
        <dsp:cNvPr id="0" name=""/>
        <dsp:cNvSpPr/>
      </dsp:nvSpPr>
      <dsp:spPr>
        <a:xfrm>
          <a:off x="516969" y="714"/>
          <a:ext cx="3281362" cy="196881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Weight </a:t>
          </a:r>
          <a:r>
            <a:rPr lang="en-US" sz="2400" kern="1200" dirty="0"/>
            <a:t>of the masonry</a:t>
          </a:r>
        </a:p>
      </dsp:txBody>
      <dsp:txXfrm>
        <a:off x="516969" y="714"/>
        <a:ext cx="3281362" cy="1968817"/>
      </dsp:txXfrm>
    </dsp:sp>
    <dsp:sp modelId="{85D5618F-8F04-4D24-A216-F6900DDE25E0}">
      <dsp:nvSpPr>
        <dsp:cNvPr id="0" name=""/>
        <dsp:cNvSpPr/>
      </dsp:nvSpPr>
      <dsp:spPr>
        <a:xfrm>
          <a:off x="4126468" y="714"/>
          <a:ext cx="3281362" cy="196881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Horizontal bonding between adjacent wythes</a:t>
          </a:r>
        </a:p>
      </dsp:txBody>
      <dsp:txXfrm>
        <a:off x="4126468" y="714"/>
        <a:ext cx="3281362" cy="1968817"/>
      </dsp:txXfrm>
    </dsp:sp>
    <dsp:sp modelId="{2AC4D9B5-57D7-4F4A-95C1-EB95F078157E}">
      <dsp:nvSpPr>
        <dsp:cNvPr id="0" name=""/>
        <dsp:cNvSpPr/>
      </dsp:nvSpPr>
      <dsp:spPr>
        <a:xfrm>
          <a:off x="516969" y="2297668"/>
          <a:ext cx="3281362" cy="196881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Vertical compressive strength of the masonry units</a:t>
          </a:r>
        </a:p>
      </dsp:txBody>
      <dsp:txXfrm>
        <a:off x="516969" y="2297668"/>
        <a:ext cx="3281362" cy="1968817"/>
      </dsp:txXfrm>
    </dsp:sp>
    <dsp:sp modelId="{89744B18-0D63-4480-AA3A-29EB30BB6AA8}">
      <dsp:nvSpPr>
        <dsp:cNvPr id="0" name=""/>
        <dsp:cNvSpPr/>
      </dsp:nvSpPr>
      <dsp:spPr>
        <a:xfrm>
          <a:off x="4126468" y="2297668"/>
          <a:ext cx="3281362" cy="196881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Corrosion-resistant metal ties provide horizontal bonding</a:t>
          </a:r>
        </a:p>
      </dsp:txBody>
      <dsp:txXfrm>
        <a:off x="4126468" y="2297668"/>
        <a:ext cx="3281362" cy="196881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0F866-D019-4A8C-B7E7-D0452FAD3482}">
      <dsp:nvSpPr>
        <dsp:cNvPr id="0" name=""/>
        <dsp:cNvSpPr/>
      </dsp:nvSpPr>
      <dsp:spPr>
        <a:xfrm>
          <a:off x="0" y="121199"/>
          <a:ext cx="79248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Prevents </a:t>
          </a:r>
          <a:r>
            <a:rPr lang="en-US" sz="2400" b="0" kern="1200" dirty="0" smtClean="0"/>
            <a:t>seepage </a:t>
          </a:r>
          <a:r>
            <a:rPr lang="en-US" sz="2400" b="0" kern="1200" dirty="0"/>
            <a:t>of water through </a:t>
          </a:r>
          <a:r>
            <a:rPr lang="en-US" sz="2400" b="0" kern="1200" dirty="0" smtClean="0"/>
            <a:t>mortar </a:t>
          </a:r>
          <a:r>
            <a:rPr lang="en-US" sz="2400" b="0" kern="1200" dirty="0"/>
            <a:t>joints</a:t>
          </a:r>
        </a:p>
      </dsp:txBody>
      <dsp:txXfrm>
        <a:off x="59399" y="180598"/>
        <a:ext cx="7806002" cy="1098002"/>
      </dsp:txXfrm>
    </dsp:sp>
    <dsp:sp modelId="{5AA234F7-4142-44E0-ABC1-4E0B93AD27B0}">
      <dsp:nvSpPr>
        <dsp:cNvPr id="0" name=""/>
        <dsp:cNvSpPr/>
      </dsp:nvSpPr>
      <dsp:spPr>
        <a:xfrm>
          <a:off x="0" y="1524000"/>
          <a:ext cx="7924800" cy="1216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Increases </a:t>
          </a:r>
          <a:r>
            <a:rPr lang="en-US" sz="2400" b="0" kern="1200" dirty="0" smtClean="0"/>
            <a:t>thermal </a:t>
          </a:r>
          <a:r>
            <a:rPr lang="en-US" sz="2400" b="0" kern="1200" dirty="0"/>
            <a:t>insulating value of the wall</a:t>
          </a:r>
        </a:p>
      </dsp:txBody>
      <dsp:txXfrm>
        <a:off x="59399" y="1583399"/>
        <a:ext cx="7806002" cy="1098002"/>
      </dsp:txXfrm>
    </dsp:sp>
    <dsp:sp modelId="{2704E201-B3AA-43F6-AF0F-61BD0B7EB410}">
      <dsp:nvSpPr>
        <dsp:cNvPr id="0" name=""/>
        <dsp:cNvSpPr/>
      </dsp:nvSpPr>
      <dsp:spPr>
        <a:xfrm>
          <a:off x="0" y="2929200"/>
          <a:ext cx="7924800" cy="121680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Placement of metal ties is important because the use of a brick header course usually is not practical</a:t>
          </a:r>
        </a:p>
      </dsp:txBody>
      <dsp:txXfrm>
        <a:off x="59399" y="2988599"/>
        <a:ext cx="7806002" cy="109800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E683F-B42C-4142-884E-3C2DD366D048}">
      <dsp:nvSpPr>
        <dsp:cNvPr id="0" name=""/>
        <dsp:cNvSpPr/>
      </dsp:nvSpPr>
      <dsp:spPr>
        <a:xfrm>
          <a:off x="0" y="0"/>
          <a:ext cx="4267200" cy="141046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Placing vertical steel rods in a cavity between two adjacent wythes of a brick wall effectively reinforces walls</a:t>
          </a:r>
        </a:p>
      </dsp:txBody>
      <dsp:txXfrm>
        <a:off x="68853" y="68853"/>
        <a:ext cx="4129494" cy="1272758"/>
      </dsp:txXfrm>
    </dsp:sp>
    <dsp:sp modelId="{7EABBA9B-EDF2-4675-8A18-FA5E1506EA9C}">
      <dsp:nvSpPr>
        <dsp:cNvPr id="0" name=""/>
        <dsp:cNvSpPr/>
      </dsp:nvSpPr>
      <dsp:spPr>
        <a:xfrm>
          <a:off x="0" y="1420556"/>
          <a:ext cx="4267200" cy="88176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Cavity </a:t>
          </a:r>
          <a:r>
            <a:rPr lang="en-US" sz="2000" kern="1200" dirty="0"/>
            <a:t>is </a:t>
          </a:r>
          <a:r>
            <a:rPr lang="en-US" sz="2000" kern="1200" dirty="0" smtClean="0"/>
            <a:t>filled </a:t>
          </a:r>
          <a:r>
            <a:rPr lang="en-US" sz="2000" kern="1200" dirty="0"/>
            <a:t>with grout</a:t>
          </a:r>
        </a:p>
      </dsp:txBody>
      <dsp:txXfrm>
        <a:off x="43044" y="1463600"/>
        <a:ext cx="4181112" cy="795677"/>
      </dsp:txXfrm>
    </dsp:sp>
    <dsp:sp modelId="{6BAD8BE2-8CC3-4BED-8AD8-68F0B089CD20}">
      <dsp:nvSpPr>
        <dsp:cNvPr id="0" name=""/>
        <dsp:cNvSpPr/>
      </dsp:nvSpPr>
      <dsp:spPr>
        <a:xfrm>
          <a:off x="0" y="2311537"/>
          <a:ext cx="4267200" cy="17515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As the height of a wall is increased, the thickness of the wall at the base must be increased as the load-bearing area of the wall increases</a:t>
          </a:r>
        </a:p>
      </dsp:txBody>
      <dsp:txXfrm>
        <a:off x="85505" y="2397042"/>
        <a:ext cx="4096190" cy="158057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7FB4-D5BC-4B3A-AC1A-191E1E4AA450}">
      <dsp:nvSpPr>
        <dsp:cNvPr id="0" name=""/>
        <dsp:cNvSpPr/>
      </dsp:nvSpPr>
      <dsp:spPr>
        <a:xfrm>
          <a:off x="0" y="265155"/>
          <a:ext cx="6324600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0859" tIns="312420" rIns="49085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Increasing </a:t>
          </a:r>
          <a:r>
            <a:rPr lang="en-US" sz="2000" kern="1200" dirty="0"/>
            <a:t>weight of a load-bearing wall with increased height makes very tall masonry structures impractical or more costly than alternative designs unless the masonry is reinforced with steel</a:t>
          </a:r>
        </a:p>
      </dsp:txBody>
      <dsp:txXfrm>
        <a:off x="0" y="265155"/>
        <a:ext cx="6324600" cy="1842750"/>
      </dsp:txXfrm>
    </dsp:sp>
    <dsp:sp modelId="{0335863B-D144-4945-B19D-0D8DABBFC871}">
      <dsp:nvSpPr>
        <dsp:cNvPr id="0" name=""/>
        <dsp:cNvSpPr/>
      </dsp:nvSpPr>
      <dsp:spPr>
        <a:xfrm>
          <a:off x="316230" y="43755"/>
          <a:ext cx="4427220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Disadvantages</a:t>
          </a:r>
        </a:p>
      </dsp:txBody>
      <dsp:txXfrm>
        <a:off x="337846" y="65371"/>
        <a:ext cx="4383988" cy="399568"/>
      </dsp:txXfrm>
    </dsp:sp>
    <dsp:sp modelId="{0936F6E9-2C11-43D4-AF18-53BC91081692}">
      <dsp:nvSpPr>
        <dsp:cNvPr id="0" name=""/>
        <dsp:cNvSpPr/>
      </dsp:nvSpPr>
      <dsp:spPr>
        <a:xfrm>
          <a:off x="0" y="2410306"/>
          <a:ext cx="6324600" cy="217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0859" tIns="312420" rIns="49085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Extending tension rods through the masonry walls; attaching them to thrust plates on the outside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Thrust plates are usually visible on the outside; may indicate that the building has undergone repairs</a:t>
          </a:r>
        </a:p>
      </dsp:txBody>
      <dsp:txXfrm>
        <a:off x="0" y="2410306"/>
        <a:ext cx="6324600" cy="2173500"/>
      </dsp:txXfrm>
    </dsp:sp>
    <dsp:sp modelId="{267EBFD4-46EF-4449-B43D-8709B46504F6}">
      <dsp:nvSpPr>
        <dsp:cNvPr id="0" name=""/>
        <dsp:cNvSpPr/>
      </dsp:nvSpPr>
      <dsp:spPr>
        <a:xfrm>
          <a:off x="316230" y="2188906"/>
          <a:ext cx="4427220" cy="4428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Reinforcement method</a:t>
          </a:r>
        </a:p>
      </dsp:txBody>
      <dsp:txXfrm>
        <a:off x="337846" y="2210522"/>
        <a:ext cx="4383988" cy="39956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B84D6-27C1-42B6-965F-60BB2A43EA11}">
      <dsp:nvSpPr>
        <dsp:cNvPr id="0" name=""/>
        <dsp:cNvSpPr/>
      </dsp:nvSpPr>
      <dsp:spPr>
        <a:xfrm>
          <a:off x="0" y="973"/>
          <a:ext cx="3657600" cy="11779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Can include a combination of unprotected steel, protected steel, and wood</a:t>
          </a:r>
        </a:p>
      </dsp:txBody>
      <dsp:txXfrm>
        <a:off x="57502" y="58475"/>
        <a:ext cx="3542596" cy="1062931"/>
      </dsp:txXfrm>
    </dsp:sp>
    <dsp:sp modelId="{2AD8DBD2-8947-44D4-B3A4-39E8E2C1826C}">
      <dsp:nvSpPr>
        <dsp:cNvPr id="0" name=""/>
        <dsp:cNvSpPr/>
      </dsp:nvSpPr>
      <dsp:spPr>
        <a:xfrm>
          <a:off x="0" y="1190946"/>
          <a:ext cx="3657600" cy="11779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-3694"/>
                <a:lumOff val="948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Joists, beams, or trusses are used to transfer the gravity load of the building contents</a:t>
          </a:r>
        </a:p>
      </dsp:txBody>
      <dsp:txXfrm>
        <a:off x="57502" y="1248448"/>
        <a:ext cx="3542596" cy="1062931"/>
      </dsp:txXfrm>
    </dsp:sp>
    <dsp:sp modelId="{5051344C-ACA6-4982-843D-5122CCDE7EF4}">
      <dsp:nvSpPr>
        <dsp:cNvPr id="0" name=""/>
        <dsp:cNvSpPr/>
      </dsp:nvSpPr>
      <dsp:spPr>
        <a:xfrm>
          <a:off x="0" y="2380918"/>
          <a:ext cx="3657600" cy="11779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-7387"/>
                <a:lumOff val="1896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Masonry buildings with wood interior framing are classified as ordinary (Type III), heavy-timber (Type IV)</a:t>
          </a:r>
        </a:p>
      </dsp:txBody>
      <dsp:txXfrm>
        <a:off x="57502" y="2438420"/>
        <a:ext cx="3542596" cy="1062931"/>
      </dsp:txXfrm>
    </dsp:sp>
    <dsp:sp modelId="{6661595D-A392-4A6A-9376-2F655A3F1F9E}">
      <dsp:nvSpPr>
        <dsp:cNvPr id="0" name=""/>
        <dsp:cNvSpPr/>
      </dsp:nvSpPr>
      <dsp:spPr>
        <a:xfrm>
          <a:off x="0" y="3570891"/>
          <a:ext cx="3657600" cy="11779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-11081"/>
                <a:lumOff val="28449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Classification depends </a:t>
          </a:r>
          <a:r>
            <a:rPr lang="en-US" sz="2000" kern="1200" dirty="0" smtClean="0"/>
            <a:t>on </a:t>
          </a:r>
          <a:r>
            <a:rPr lang="en-US" sz="2000" kern="1200" dirty="0"/>
            <a:t>size of the wooden structural members</a:t>
          </a:r>
        </a:p>
      </dsp:txBody>
      <dsp:txXfrm>
        <a:off x="57502" y="3628393"/>
        <a:ext cx="3542596" cy="1062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78DAB-659B-46A8-B1C2-41FB114220F9}">
      <dsp:nvSpPr>
        <dsp:cNvPr id="0" name=""/>
        <dsp:cNvSpPr/>
      </dsp:nvSpPr>
      <dsp:spPr>
        <a:xfrm>
          <a:off x="0" y="29231"/>
          <a:ext cx="7772400" cy="1309301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Possible to use both reinforced concrete and a steel frame, or steel and masonry, for different parts of the building</a:t>
          </a:r>
        </a:p>
      </dsp:txBody>
      <dsp:txXfrm>
        <a:off x="63915" y="93146"/>
        <a:ext cx="7644570" cy="1181471"/>
      </dsp:txXfrm>
    </dsp:sp>
    <dsp:sp modelId="{69BD2BAA-9039-4537-8636-B8A5B53594A1}">
      <dsp:nvSpPr>
        <dsp:cNvPr id="0" name=""/>
        <dsp:cNvSpPr/>
      </dsp:nvSpPr>
      <dsp:spPr>
        <a:xfrm>
          <a:off x="0" y="1424933"/>
          <a:ext cx="7772400" cy="3041634"/>
        </a:xfrm>
        <a:prstGeom prst="roundRect">
          <a:avLst/>
        </a:prstGeom>
        <a:solidFill>
          <a:schemeClr val="accent2">
            <a:shade val="50000"/>
            <a:hueOff val="0"/>
            <a:satOff val="-16414"/>
            <a:lumOff val="48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2"/>
              </a:solidFill>
            </a:rPr>
            <a:t>Structural design involves </a:t>
          </a:r>
          <a:r>
            <a:rPr lang="en-US" sz="2400" kern="1200" dirty="0" smtClean="0">
              <a:solidFill>
                <a:schemeClr val="tx2"/>
              </a:solidFill>
            </a:rPr>
            <a:t>blending the </a:t>
          </a:r>
          <a:r>
            <a:rPr lang="en-US" sz="2400" kern="1200" dirty="0">
              <a:solidFill>
                <a:schemeClr val="tx2"/>
              </a:solidFill>
            </a:rPr>
            <a:t>properties of one or more </a:t>
          </a:r>
          <a:r>
            <a:rPr lang="en-US" sz="2400" kern="1200" dirty="0" smtClean="0">
              <a:solidFill>
                <a:schemeClr val="tx2"/>
              </a:solidFill>
            </a:rPr>
            <a:t>construction </a:t>
          </a:r>
          <a:r>
            <a:rPr lang="en-US" sz="2400" kern="1200" dirty="0">
              <a:solidFill>
                <a:schemeClr val="tx2"/>
              </a:solidFill>
            </a:rPr>
            <a:t>materials into a unit that will withstand the forces applied to it in a reliable, economical, functional, and attractive manner</a:t>
          </a:r>
        </a:p>
      </dsp:txBody>
      <dsp:txXfrm>
        <a:off x="148480" y="1573413"/>
        <a:ext cx="7475440" cy="274467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B1657-FCD8-4123-AAB0-6AE9D82A79A3}">
      <dsp:nvSpPr>
        <dsp:cNvPr id="0" name=""/>
        <dsp:cNvSpPr/>
      </dsp:nvSpPr>
      <dsp:spPr>
        <a:xfrm>
          <a:off x="-5427711" y="-831103"/>
          <a:ext cx="6462806" cy="6462806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5808C-4A19-4F74-AFCF-A7B4006E7695}">
      <dsp:nvSpPr>
        <dsp:cNvPr id="0" name=""/>
        <dsp:cNvSpPr/>
      </dsp:nvSpPr>
      <dsp:spPr>
        <a:xfrm>
          <a:off x="541895" y="369070"/>
          <a:ext cx="7163683" cy="7385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Depends on the type of masonry units used and the thickness of the wall</a:t>
          </a:r>
        </a:p>
      </dsp:txBody>
      <dsp:txXfrm>
        <a:off x="541895" y="369070"/>
        <a:ext cx="7163683" cy="738524"/>
      </dsp:txXfrm>
    </dsp:sp>
    <dsp:sp modelId="{71BF6F64-C654-466B-B8CE-DFB328A4AC35}">
      <dsp:nvSpPr>
        <dsp:cNvPr id="0" name=""/>
        <dsp:cNvSpPr/>
      </dsp:nvSpPr>
      <dsp:spPr>
        <a:xfrm>
          <a:off x="80318" y="276754"/>
          <a:ext cx="923155" cy="923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230629-2EC7-44EF-B149-8107BD69595E}">
      <dsp:nvSpPr>
        <dsp:cNvPr id="0" name=""/>
        <dsp:cNvSpPr/>
      </dsp:nvSpPr>
      <dsp:spPr>
        <a:xfrm>
          <a:off x="965308" y="1477048"/>
          <a:ext cx="6740271" cy="7385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As the thickness of a masonry wall increases, generally the fire resistance increases</a:t>
          </a:r>
        </a:p>
      </dsp:txBody>
      <dsp:txXfrm>
        <a:off x="965308" y="1477048"/>
        <a:ext cx="6740271" cy="738524"/>
      </dsp:txXfrm>
    </dsp:sp>
    <dsp:sp modelId="{0D4885FA-51B2-4719-8889-AB50556408CF}">
      <dsp:nvSpPr>
        <dsp:cNvPr id="0" name=""/>
        <dsp:cNvSpPr/>
      </dsp:nvSpPr>
      <dsp:spPr>
        <a:xfrm>
          <a:off x="503730" y="1384733"/>
          <a:ext cx="923155" cy="923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3694"/>
              <a:lumOff val="94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BBF5DE-44CB-481D-8B7D-042CA6B85527}">
      <dsp:nvSpPr>
        <dsp:cNvPr id="0" name=""/>
        <dsp:cNvSpPr/>
      </dsp:nvSpPr>
      <dsp:spPr>
        <a:xfrm>
          <a:off x="965308" y="2479576"/>
          <a:ext cx="6740271" cy="9494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Building codes usually permit less clearance (separation) between buildings with masonry or other fire-resistive exterior walls</a:t>
          </a:r>
        </a:p>
      </dsp:txBody>
      <dsp:txXfrm>
        <a:off x="965308" y="2479576"/>
        <a:ext cx="6740271" cy="949424"/>
      </dsp:txXfrm>
    </dsp:sp>
    <dsp:sp modelId="{24D03AFA-F312-461A-A627-FFA96012F28C}">
      <dsp:nvSpPr>
        <dsp:cNvPr id="0" name=""/>
        <dsp:cNvSpPr/>
      </dsp:nvSpPr>
      <dsp:spPr>
        <a:xfrm>
          <a:off x="503730" y="2492711"/>
          <a:ext cx="923155" cy="923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7387"/>
              <a:lumOff val="189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4591D8-B3AA-4BFF-9860-1CA55659252D}">
      <dsp:nvSpPr>
        <dsp:cNvPr id="0" name=""/>
        <dsp:cNvSpPr/>
      </dsp:nvSpPr>
      <dsp:spPr>
        <a:xfrm>
          <a:off x="541895" y="3693005"/>
          <a:ext cx="7163683" cy="73852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6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Less </a:t>
          </a:r>
          <a:r>
            <a:rPr lang="en-US" sz="2000" kern="1200" dirty="0"/>
            <a:t>likely to communicate fire from structure to structure</a:t>
          </a:r>
        </a:p>
      </dsp:txBody>
      <dsp:txXfrm>
        <a:off x="541895" y="3693005"/>
        <a:ext cx="7163683" cy="738524"/>
      </dsp:txXfrm>
    </dsp:sp>
    <dsp:sp modelId="{BA24E8F8-BE7D-4141-934D-4F62CCC46DC4}">
      <dsp:nvSpPr>
        <dsp:cNvPr id="0" name=""/>
        <dsp:cNvSpPr/>
      </dsp:nvSpPr>
      <dsp:spPr>
        <a:xfrm>
          <a:off x="80318" y="3600690"/>
          <a:ext cx="923155" cy="923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471AE-0AB0-44DA-8454-7673D35BFA73}">
      <dsp:nvSpPr>
        <dsp:cNvPr id="0" name=""/>
        <dsp:cNvSpPr/>
      </dsp:nvSpPr>
      <dsp:spPr>
        <a:xfrm>
          <a:off x="0" y="3025"/>
          <a:ext cx="4495800" cy="98672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Primary material used for structural support in the construction of large modern buildings</a:t>
          </a:r>
        </a:p>
      </dsp:txBody>
      <dsp:txXfrm>
        <a:off x="48168" y="51193"/>
        <a:ext cx="4399464" cy="890391"/>
      </dsp:txXfrm>
    </dsp:sp>
    <dsp:sp modelId="{6A3284F8-2786-47AB-B7F5-CE396A6D7409}">
      <dsp:nvSpPr>
        <dsp:cNvPr id="0" name=""/>
        <dsp:cNvSpPr/>
      </dsp:nvSpPr>
      <dsp:spPr>
        <a:xfrm>
          <a:off x="0" y="999723"/>
          <a:ext cx="4495800" cy="6804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Can be used to construct a frame of columns, beams, and girders</a:t>
          </a:r>
        </a:p>
      </dsp:txBody>
      <dsp:txXfrm>
        <a:off x="33218" y="1032941"/>
        <a:ext cx="4429364" cy="614037"/>
      </dsp:txXfrm>
    </dsp:sp>
    <dsp:sp modelId="{0569524B-6021-4942-AB8E-1C54E54AC5C9}">
      <dsp:nvSpPr>
        <dsp:cNvPr id="0" name=""/>
        <dsp:cNvSpPr/>
      </dsp:nvSpPr>
      <dsp:spPr>
        <a:xfrm>
          <a:off x="0" y="1690168"/>
          <a:ext cx="4495800" cy="6804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Can be used in heavy or lightweight trusses to support roofs and floors</a:t>
          </a:r>
        </a:p>
      </dsp:txBody>
      <dsp:txXfrm>
        <a:off x="33218" y="1723386"/>
        <a:ext cx="4429364" cy="614037"/>
      </dsp:txXfrm>
    </dsp:sp>
    <dsp:sp modelId="{BC35B4D6-6421-4217-881E-AA463C4AF374}">
      <dsp:nvSpPr>
        <dsp:cNvPr id="0" name=""/>
        <dsp:cNvSpPr/>
      </dsp:nvSpPr>
      <dsp:spPr>
        <a:xfrm>
          <a:off x="0" y="2380612"/>
          <a:ext cx="4495800" cy="6804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Rigid frames and arches can be constructed from steel</a:t>
          </a:r>
        </a:p>
      </dsp:txBody>
      <dsp:txXfrm>
        <a:off x="33218" y="2413830"/>
        <a:ext cx="4429364" cy="614037"/>
      </dsp:txXfrm>
    </dsp:sp>
    <dsp:sp modelId="{839D8B15-A586-4327-979E-DC5EE5025441}">
      <dsp:nvSpPr>
        <dsp:cNvPr id="0" name=""/>
        <dsp:cNvSpPr/>
      </dsp:nvSpPr>
      <dsp:spPr>
        <a:xfrm>
          <a:off x="0" y="3071056"/>
          <a:ext cx="4495800" cy="6804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Steel cables or rods can be used to support roofs</a:t>
          </a:r>
        </a:p>
      </dsp:txBody>
      <dsp:txXfrm>
        <a:off x="33218" y="3104274"/>
        <a:ext cx="4429364" cy="614037"/>
      </dsp:txXfrm>
    </dsp:sp>
    <dsp:sp modelId="{27BA62FD-AA9C-4027-9392-9DD156F0D1B9}">
      <dsp:nvSpPr>
        <dsp:cNvPr id="0" name=""/>
        <dsp:cNvSpPr/>
      </dsp:nvSpPr>
      <dsp:spPr>
        <a:xfrm>
          <a:off x="0" y="3761500"/>
          <a:ext cx="4495800" cy="6804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Cold-rolled steel studs are being used to construct exterior walls</a:t>
          </a:r>
        </a:p>
      </dsp:txBody>
      <dsp:txXfrm>
        <a:off x="33218" y="3794718"/>
        <a:ext cx="4429364" cy="614037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463B4-E9F7-4CAF-8B51-71A5BF5C3977}">
      <dsp:nvSpPr>
        <dsp:cNvPr id="0" name=""/>
        <dsp:cNvSpPr/>
      </dsp:nvSpPr>
      <dsp:spPr>
        <a:xfrm>
          <a:off x="0" y="234503"/>
          <a:ext cx="4114800" cy="52987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Steel is a strong but very dense material</a:t>
          </a:r>
          <a:endParaRPr lang="en-US" sz="1800" kern="1200" dirty="0"/>
        </a:p>
      </dsp:txBody>
      <dsp:txXfrm>
        <a:off x="25866" y="260369"/>
        <a:ext cx="4063068" cy="478142"/>
      </dsp:txXfrm>
    </dsp:sp>
    <dsp:sp modelId="{B33786AD-F5AE-4880-B88D-9C1C388CB11D}">
      <dsp:nvSpPr>
        <dsp:cNvPr id="0" name=""/>
        <dsp:cNvSpPr/>
      </dsp:nvSpPr>
      <dsp:spPr>
        <a:xfrm>
          <a:off x="0" y="823285"/>
          <a:ext cx="4114800" cy="47449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847"/>
                <a:lumOff val="474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847"/>
                <a:lumOff val="474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847"/>
                <a:lumOff val="4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Not efficient to use it in the form of solid slabs or panels</a:t>
          </a:r>
        </a:p>
      </dsp:txBody>
      <dsp:txXfrm>
        <a:off x="23163" y="846448"/>
        <a:ext cx="4068474" cy="428169"/>
      </dsp:txXfrm>
    </dsp:sp>
    <dsp:sp modelId="{7646FCC8-569A-4E58-8623-126D80E714A7}">
      <dsp:nvSpPr>
        <dsp:cNvPr id="0" name=""/>
        <dsp:cNvSpPr/>
      </dsp:nvSpPr>
      <dsp:spPr>
        <a:xfrm>
          <a:off x="0" y="1387408"/>
          <a:ext cx="4114800" cy="74857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Steel in sheet form, however, is used for applications such as floor decking and exterior curtain walls</a:t>
          </a:r>
        </a:p>
      </dsp:txBody>
      <dsp:txXfrm>
        <a:off x="36542" y="1423950"/>
        <a:ext cx="4041716" cy="675488"/>
      </dsp:txXfrm>
    </dsp:sp>
    <dsp:sp modelId="{7AEAE1B7-6A81-45A1-B3C0-475C8A812A83}">
      <dsp:nvSpPr>
        <dsp:cNvPr id="0" name=""/>
        <dsp:cNvSpPr/>
      </dsp:nvSpPr>
      <dsp:spPr>
        <a:xfrm>
          <a:off x="0" y="2276987"/>
          <a:ext cx="4114800" cy="86469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Exterior envelope of a steel-frame building can consist of concrete, masonry, or glass</a:t>
          </a:r>
          <a:endParaRPr lang="en-US" sz="1800" b="0" kern="1200" dirty="0"/>
        </a:p>
      </dsp:txBody>
      <dsp:txXfrm>
        <a:off x="42211" y="2319198"/>
        <a:ext cx="4030378" cy="780275"/>
      </dsp:txXfrm>
    </dsp:sp>
    <dsp:sp modelId="{3FBC2EE8-3C41-4F52-8881-0CD0586BB7F2}">
      <dsp:nvSpPr>
        <dsp:cNvPr id="0" name=""/>
        <dsp:cNvSpPr/>
      </dsp:nvSpPr>
      <dsp:spPr>
        <a:xfrm>
          <a:off x="0" y="3200399"/>
          <a:ext cx="4114800" cy="6071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Can be fabricated in a variety of shapes</a:t>
          </a:r>
          <a:endParaRPr lang="en-US" sz="1800" b="0" kern="1200" dirty="0"/>
        </a:p>
      </dsp:txBody>
      <dsp:txXfrm>
        <a:off x="29637" y="3230036"/>
        <a:ext cx="4055526" cy="547836"/>
      </dsp:txXfrm>
    </dsp:sp>
    <dsp:sp modelId="{D1220134-E582-4C95-907D-E6EA1A18CAD7}">
      <dsp:nvSpPr>
        <dsp:cNvPr id="0" name=""/>
        <dsp:cNvSpPr/>
      </dsp:nvSpPr>
      <dsp:spPr>
        <a:xfrm>
          <a:off x="0" y="3886199"/>
          <a:ext cx="4114800" cy="48126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9234"/>
                <a:lumOff val="2370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234"/>
                <a:lumOff val="2370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234"/>
                <a:lumOff val="237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Frequently used in three-dimensional space frames</a:t>
          </a:r>
          <a:endParaRPr lang="en-US" sz="1800" b="0" kern="1200" dirty="0"/>
        </a:p>
      </dsp:txBody>
      <dsp:txXfrm>
        <a:off x="23493" y="3909692"/>
        <a:ext cx="4067814" cy="434280"/>
      </dsp:txXfrm>
    </dsp:sp>
    <dsp:sp modelId="{09C19550-FA04-4DE2-963D-4B3E5822B168}">
      <dsp:nvSpPr>
        <dsp:cNvPr id="0" name=""/>
        <dsp:cNvSpPr/>
      </dsp:nvSpPr>
      <dsp:spPr>
        <a:xfrm>
          <a:off x="0" y="4495802"/>
          <a:ext cx="4114800" cy="50607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Can also be constructed of wood or a combination of steel and wood</a:t>
          </a:r>
          <a:endParaRPr lang="en-US" sz="1800" b="0" kern="1200" dirty="0"/>
        </a:p>
      </dsp:txBody>
      <dsp:txXfrm>
        <a:off x="24704" y="4520506"/>
        <a:ext cx="4065392" cy="45666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3F8F4-3248-46F8-A70D-B9AAB4ACA34E}">
      <dsp:nvSpPr>
        <dsp:cNvPr id="0" name=""/>
        <dsp:cNvSpPr/>
      </dsp:nvSpPr>
      <dsp:spPr>
        <a:xfrm>
          <a:off x="728318" y="920"/>
          <a:ext cx="2753506" cy="165210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Foundation stem walls</a:t>
          </a:r>
        </a:p>
      </dsp:txBody>
      <dsp:txXfrm>
        <a:off x="728318" y="920"/>
        <a:ext cx="2753506" cy="1652103"/>
      </dsp:txXfrm>
    </dsp:sp>
    <dsp:sp modelId="{FC7E2935-5CEB-4C4F-A1F5-A65F752B0E98}">
      <dsp:nvSpPr>
        <dsp:cNvPr id="0" name=""/>
        <dsp:cNvSpPr/>
      </dsp:nvSpPr>
      <dsp:spPr>
        <a:xfrm>
          <a:off x="3757175" y="920"/>
          <a:ext cx="2753506" cy="165210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Floor slabs</a:t>
          </a:r>
        </a:p>
      </dsp:txBody>
      <dsp:txXfrm>
        <a:off x="3757175" y="920"/>
        <a:ext cx="2753506" cy="1652103"/>
      </dsp:txXfrm>
    </dsp:sp>
    <dsp:sp modelId="{F839C9A9-9EF8-421F-9297-05ED336EB12F}">
      <dsp:nvSpPr>
        <dsp:cNvPr id="0" name=""/>
        <dsp:cNvSpPr/>
      </dsp:nvSpPr>
      <dsp:spPr>
        <a:xfrm>
          <a:off x="728318" y="1928375"/>
          <a:ext cx="2753506" cy="165210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Driveways</a:t>
          </a:r>
        </a:p>
      </dsp:txBody>
      <dsp:txXfrm>
        <a:off x="728318" y="1928375"/>
        <a:ext cx="2753506" cy="1652103"/>
      </dsp:txXfrm>
    </dsp:sp>
    <dsp:sp modelId="{0070A2A3-F213-4BB3-AB22-89C965CAC760}">
      <dsp:nvSpPr>
        <dsp:cNvPr id="0" name=""/>
        <dsp:cNvSpPr/>
      </dsp:nvSpPr>
      <dsp:spPr>
        <a:xfrm>
          <a:off x="3757175" y="1928375"/>
          <a:ext cx="2753506" cy="165210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Walks</a:t>
          </a:r>
        </a:p>
      </dsp:txBody>
      <dsp:txXfrm>
        <a:off x="3757175" y="1928375"/>
        <a:ext cx="2753506" cy="1652103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3F8F4-3248-46F8-A70D-B9AAB4ACA34E}">
      <dsp:nvSpPr>
        <dsp:cNvPr id="0" name=""/>
        <dsp:cNvSpPr/>
      </dsp:nvSpPr>
      <dsp:spPr>
        <a:xfrm>
          <a:off x="412908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Interior and exterior walls</a:t>
          </a:r>
        </a:p>
      </dsp:txBody>
      <dsp:txXfrm>
        <a:off x="412908" y="892"/>
        <a:ext cx="2170807" cy="1302484"/>
      </dsp:txXfrm>
    </dsp:sp>
    <dsp:sp modelId="{3CAA3E82-54DF-45E7-AD6B-A99E1626124C}">
      <dsp:nvSpPr>
        <dsp:cNvPr id="0" name=""/>
        <dsp:cNvSpPr/>
      </dsp:nvSpPr>
      <dsp:spPr>
        <a:xfrm>
          <a:off x="2800796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847"/>
                <a:lumOff val="474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847"/>
                <a:lumOff val="474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847"/>
                <a:lumOff val="4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Roof decks</a:t>
          </a:r>
        </a:p>
      </dsp:txBody>
      <dsp:txXfrm>
        <a:off x="2800796" y="892"/>
        <a:ext cx="2170807" cy="1302484"/>
      </dsp:txXfrm>
    </dsp:sp>
    <dsp:sp modelId="{AB489234-4602-4DEE-9712-0B8D6C52D70A}">
      <dsp:nvSpPr>
        <dsp:cNvPr id="0" name=""/>
        <dsp:cNvSpPr/>
      </dsp:nvSpPr>
      <dsp:spPr>
        <a:xfrm>
          <a:off x="5188684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Floors of upper stories</a:t>
          </a:r>
        </a:p>
      </dsp:txBody>
      <dsp:txXfrm>
        <a:off x="5188684" y="892"/>
        <a:ext cx="2170807" cy="1302484"/>
      </dsp:txXfrm>
    </dsp:sp>
    <dsp:sp modelId="{F2151943-21DA-4DDD-8921-D465AA2C28B5}">
      <dsp:nvSpPr>
        <dsp:cNvPr id="0" name=""/>
        <dsp:cNvSpPr/>
      </dsp:nvSpPr>
      <dsp:spPr>
        <a:xfrm>
          <a:off x="412908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Stairways</a:t>
          </a:r>
        </a:p>
      </dsp:txBody>
      <dsp:txXfrm>
        <a:off x="412908" y="1520457"/>
        <a:ext cx="2170807" cy="1302484"/>
      </dsp:txXfrm>
    </dsp:sp>
    <dsp:sp modelId="{966F39CC-1BC0-4188-9DD5-791019543C36}">
      <dsp:nvSpPr>
        <dsp:cNvPr id="0" name=""/>
        <dsp:cNvSpPr/>
      </dsp:nvSpPr>
      <dsp:spPr>
        <a:xfrm>
          <a:off x="2800796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Elevated walkways</a:t>
          </a:r>
        </a:p>
      </dsp:txBody>
      <dsp:txXfrm>
        <a:off x="2800796" y="1520457"/>
        <a:ext cx="2170807" cy="1302484"/>
      </dsp:txXfrm>
    </dsp:sp>
    <dsp:sp modelId="{EA527231-1CB3-4134-8953-2C42A8BA94EB}">
      <dsp:nvSpPr>
        <dsp:cNvPr id="0" name=""/>
        <dsp:cNvSpPr/>
      </dsp:nvSpPr>
      <dsp:spPr>
        <a:xfrm>
          <a:off x="5188684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9234"/>
                <a:lumOff val="2370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234"/>
                <a:lumOff val="2370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234"/>
                <a:lumOff val="237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Roof tiles</a:t>
          </a:r>
        </a:p>
      </dsp:txBody>
      <dsp:txXfrm>
        <a:off x="5188684" y="1520457"/>
        <a:ext cx="2170807" cy="1302484"/>
      </dsp:txXfrm>
    </dsp:sp>
    <dsp:sp modelId="{268F54E0-2840-43FE-9741-F532C3D1C8CB}">
      <dsp:nvSpPr>
        <dsp:cNvPr id="0" name=""/>
        <dsp:cNvSpPr/>
      </dsp:nvSpPr>
      <dsp:spPr>
        <a:xfrm>
          <a:off x="2800796" y="304002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Decorative interior finish</a:t>
          </a:r>
        </a:p>
      </dsp:txBody>
      <dsp:txXfrm>
        <a:off x="2800796" y="3040022"/>
        <a:ext cx="2170807" cy="1302484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3F8F4-3248-46F8-A70D-B9AAB4ACA34E}">
      <dsp:nvSpPr>
        <dsp:cNvPr id="0" name=""/>
        <dsp:cNvSpPr/>
      </dsp:nvSpPr>
      <dsp:spPr>
        <a:xfrm>
          <a:off x="582215" y="1190"/>
          <a:ext cx="2928937" cy="175736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May be precast</a:t>
          </a:r>
        </a:p>
      </dsp:txBody>
      <dsp:txXfrm>
        <a:off x="582215" y="1190"/>
        <a:ext cx="2928937" cy="1757362"/>
      </dsp:txXfrm>
    </dsp:sp>
    <dsp:sp modelId="{8ECB3C6C-4F60-4F3C-BB3B-8A90B74C484B}">
      <dsp:nvSpPr>
        <dsp:cNvPr id="0" name=""/>
        <dsp:cNvSpPr/>
      </dsp:nvSpPr>
      <dsp:spPr>
        <a:xfrm>
          <a:off x="3804046" y="1190"/>
          <a:ext cx="2928937" cy="175736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May be cast-in-place</a:t>
          </a:r>
        </a:p>
      </dsp:txBody>
      <dsp:txXfrm>
        <a:off x="3804046" y="1190"/>
        <a:ext cx="2928937" cy="1757362"/>
      </dsp:txXfrm>
    </dsp:sp>
    <dsp:sp modelId="{A3817C3A-7FEE-465E-B7C8-7D419C08FBDE}">
      <dsp:nvSpPr>
        <dsp:cNvPr id="0" name=""/>
        <dsp:cNvSpPr/>
      </dsp:nvSpPr>
      <dsp:spPr>
        <a:xfrm>
          <a:off x="2193131" y="2051446"/>
          <a:ext cx="2928937" cy="175736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May be the construction system for entire structures</a:t>
          </a:r>
        </a:p>
      </dsp:txBody>
      <dsp:txXfrm>
        <a:off x="2193131" y="2051446"/>
        <a:ext cx="2928937" cy="175736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8F976-4107-47F1-BE82-C36BB9A668A9}">
      <dsp:nvSpPr>
        <dsp:cNvPr id="0" name=""/>
        <dsp:cNvSpPr/>
      </dsp:nvSpPr>
      <dsp:spPr>
        <a:xfrm>
          <a:off x="0" y="0"/>
          <a:ext cx="3505200" cy="137609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Permits </a:t>
          </a:r>
          <a:r>
            <a:rPr lang="en-US" sz="2000" kern="1200" dirty="0" smtClean="0"/>
            <a:t>designer </a:t>
          </a:r>
          <a:r>
            <a:rPr lang="en-US" sz="2000" kern="1200" dirty="0"/>
            <a:t>to cast the concrete in a wider variety of shapes</a:t>
          </a:r>
        </a:p>
      </dsp:txBody>
      <dsp:txXfrm>
        <a:off x="67175" y="67175"/>
        <a:ext cx="3370850" cy="1241742"/>
      </dsp:txXfrm>
    </dsp:sp>
    <dsp:sp modelId="{326DA776-EB99-41BF-8052-AA06C2D90888}">
      <dsp:nvSpPr>
        <dsp:cNvPr id="0" name=""/>
        <dsp:cNvSpPr/>
      </dsp:nvSpPr>
      <dsp:spPr>
        <a:xfrm>
          <a:off x="0" y="1391331"/>
          <a:ext cx="3505200" cy="1376092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Does not develop its design strength until after it has been placed where it will be cured and used</a:t>
          </a:r>
        </a:p>
      </dsp:txBody>
      <dsp:txXfrm>
        <a:off x="67175" y="1458506"/>
        <a:ext cx="3370850" cy="1241742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8F976-4107-47F1-BE82-C36BB9A668A9}">
      <dsp:nvSpPr>
        <dsp:cNvPr id="0" name=""/>
        <dsp:cNvSpPr/>
      </dsp:nvSpPr>
      <dsp:spPr>
        <a:xfrm>
          <a:off x="0" y="1936"/>
          <a:ext cx="3886200" cy="9072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Placed in forms and cured at a precasting plant away from the job site</a:t>
          </a:r>
        </a:p>
      </dsp:txBody>
      <dsp:txXfrm>
        <a:off x="44288" y="46224"/>
        <a:ext cx="3797624" cy="818676"/>
      </dsp:txXfrm>
    </dsp:sp>
    <dsp:sp modelId="{326DA776-EB99-41BF-8052-AA06C2D90888}">
      <dsp:nvSpPr>
        <dsp:cNvPr id="0" name=""/>
        <dsp:cNvSpPr/>
      </dsp:nvSpPr>
      <dsp:spPr>
        <a:xfrm>
          <a:off x="0" y="923505"/>
          <a:ext cx="3886200" cy="9072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Transported to the job site and hoisted into position</a:t>
          </a:r>
        </a:p>
      </dsp:txBody>
      <dsp:txXfrm>
        <a:off x="44288" y="967793"/>
        <a:ext cx="3797624" cy="818676"/>
      </dsp:txXfrm>
    </dsp:sp>
    <dsp:sp modelId="{B5F18CA4-5A90-4F59-9C10-580CF9ACEFC1}">
      <dsp:nvSpPr>
        <dsp:cNvPr id="0" name=""/>
        <dsp:cNvSpPr/>
      </dsp:nvSpPr>
      <dsp:spPr>
        <a:xfrm>
          <a:off x="0" y="1845073"/>
          <a:ext cx="3886200" cy="907252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Buildings can be built using whole precast modular units</a:t>
          </a:r>
        </a:p>
      </dsp:txBody>
      <dsp:txXfrm>
        <a:off x="44288" y="1889361"/>
        <a:ext cx="3797624" cy="818676"/>
      </dsp:txXfrm>
    </dsp:sp>
    <dsp:sp modelId="{906CB33F-3F83-4CEA-8918-FBA1DD898F34}">
      <dsp:nvSpPr>
        <dsp:cNvPr id="0" name=""/>
        <dsp:cNvSpPr/>
      </dsp:nvSpPr>
      <dsp:spPr>
        <a:xfrm>
          <a:off x="0" y="2766641"/>
          <a:ext cx="3886200" cy="907252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Precast parts assembled into a framework for the building are more common</a:t>
          </a:r>
        </a:p>
      </dsp:txBody>
      <dsp:txXfrm>
        <a:off x="44288" y="2810929"/>
        <a:ext cx="3797624" cy="818676"/>
      </dsp:txXfrm>
    </dsp:sp>
    <dsp:sp modelId="{68D2D929-E116-483C-B75E-2B35388E0D7B}">
      <dsp:nvSpPr>
        <dsp:cNvPr id="0" name=""/>
        <dsp:cNvSpPr/>
      </dsp:nvSpPr>
      <dsp:spPr>
        <a:xfrm>
          <a:off x="0" y="3688210"/>
          <a:ext cx="3886200" cy="90725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More in common with steel-framed buildings than with cast-in-place concrete buildings</a:t>
          </a:r>
        </a:p>
      </dsp:txBody>
      <dsp:txXfrm>
        <a:off x="44288" y="3732498"/>
        <a:ext cx="3797624" cy="818676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8F976-4107-47F1-BE82-C36BB9A668A9}">
      <dsp:nvSpPr>
        <dsp:cNvPr id="0" name=""/>
        <dsp:cNvSpPr/>
      </dsp:nvSpPr>
      <dsp:spPr>
        <a:xfrm>
          <a:off x="0" y="23462"/>
          <a:ext cx="46482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Steel bars are placed in the formwork</a:t>
          </a:r>
          <a:endParaRPr lang="en-US" sz="1800" b="0" kern="1200" dirty="0"/>
        </a:p>
      </dsp:txBody>
      <dsp:txXfrm>
        <a:off x="47826" y="71288"/>
        <a:ext cx="4552548" cy="884076"/>
      </dsp:txXfrm>
    </dsp:sp>
    <dsp:sp modelId="{A2691605-4FED-4843-944A-C15B46CD4992}">
      <dsp:nvSpPr>
        <dsp:cNvPr id="0" name=""/>
        <dsp:cNvSpPr/>
      </dsp:nvSpPr>
      <dsp:spPr>
        <a:xfrm>
          <a:off x="0" y="1086711"/>
          <a:ext cx="46482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W</a:t>
          </a:r>
          <a:r>
            <a:rPr lang="x-none" sz="1800" b="0" u="none" kern="1200" dirty="0"/>
            <a:t>et concrete is placed in the formwork around the bars</a:t>
          </a:r>
          <a:endParaRPr lang="en-US" sz="1800" b="0" kern="1200" dirty="0"/>
        </a:p>
      </dsp:txBody>
      <dsp:txXfrm>
        <a:off x="47826" y="1134537"/>
        <a:ext cx="4552548" cy="884076"/>
      </dsp:txXfrm>
    </dsp:sp>
    <dsp:sp modelId="{5FEF3305-C0D9-46EC-B109-EB1119DCC590}">
      <dsp:nvSpPr>
        <dsp:cNvPr id="0" name=""/>
        <dsp:cNvSpPr/>
      </dsp:nvSpPr>
      <dsp:spPr>
        <a:xfrm>
          <a:off x="0" y="2149960"/>
          <a:ext cx="46482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Concrete must be properly compacted as it is placed in the forms to completely surround the rebars</a:t>
          </a:r>
        </a:p>
      </dsp:txBody>
      <dsp:txXfrm>
        <a:off x="47826" y="2197786"/>
        <a:ext cx="4552548" cy="884076"/>
      </dsp:txXfrm>
    </dsp:sp>
    <dsp:sp modelId="{404F04F1-20C0-4937-9882-D23873C004DE}">
      <dsp:nvSpPr>
        <dsp:cNvPr id="0" name=""/>
        <dsp:cNvSpPr/>
      </dsp:nvSpPr>
      <dsp:spPr>
        <a:xfrm>
          <a:off x="0" y="3213208"/>
          <a:ext cx="4648200" cy="97972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When hardened, it adheres to the reinforcing bars because of textural shaping on the surface of the bars</a:t>
          </a:r>
        </a:p>
      </dsp:txBody>
      <dsp:txXfrm>
        <a:off x="47826" y="3261034"/>
        <a:ext cx="4552548" cy="884076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17D37-439D-4FBB-BF00-71CE54322FBF}">
      <dsp:nvSpPr>
        <dsp:cNvPr id="0" name=""/>
        <dsp:cNvSpPr/>
      </dsp:nvSpPr>
      <dsp:spPr>
        <a:xfrm>
          <a:off x="-4873755" y="-752464"/>
          <a:ext cx="5848329" cy="5848329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CACA5-B3FA-478A-9991-42BB69C8F3F5}">
      <dsp:nvSpPr>
        <dsp:cNvPr id="0" name=""/>
        <dsp:cNvSpPr/>
      </dsp:nvSpPr>
      <dsp:spPr>
        <a:xfrm>
          <a:off x="798425" y="620498"/>
          <a:ext cx="6951063" cy="124082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490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Needed when a concrete beam or floor slab supports a load</a:t>
          </a:r>
        </a:p>
      </dsp:txBody>
      <dsp:txXfrm>
        <a:off x="798425" y="620498"/>
        <a:ext cx="6951063" cy="1240822"/>
      </dsp:txXfrm>
    </dsp:sp>
    <dsp:sp modelId="{40E1B79D-F100-4886-9D7A-12E2705D5777}">
      <dsp:nvSpPr>
        <dsp:cNvPr id="0" name=""/>
        <dsp:cNvSpPr/>
      </dsp:nvSpPr>
      <dsp:spPr>
        <a:xfrm>
          <a:off x="22911" y="465395"/>
          <a:ext cx="1551028" cy="1551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AC6A6E-7A44-4130-8DB9-9E5ECDADCE7D}">
      <dsp:nvSpPr>
        <dsp:cNvPr id="0" name=""/>
        <dsp:cNvSpPr/>
      </dsp:nvSpPr>
      <dsp:spPr>
        <a:xfrm>
          <a:off x="798425" y="2482079"/>
          <a:ext cx="6951063" cy="1240822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490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Both processes use the same basic materials</a:t>
          </a:r>
        </a:p>
      </dsp:txBody>
      <dsp:txXfrm>
        <a:off x="798425" y="2482079"/>
        <a:ext cx="6951063" cy="1240822"/>
      </dsp:txXfrm>
    </dsp:sp>
    <dsp:sp modelId="{ACE435D2-5FC7-4C55-B43A-15B5EBDCF457}">
      <dsp:nvSpPr>
        <dsp:cNvPr id="0" name=""/>
        <dsp:cNvSpPr/>
      </dsp:nvSpPr>
      <dsp:spPr>
        <a:xfrm>
          <a:off x="22911" y="2326976"/>
          <a:ext cx="1551028" cy="1551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C1249-CCE9-4078-BB63-72B4B6F61308}">
      <dsp:nvSpPr>
        <dsp:cNvPr id="0" name=""/>
        <dsp:cNvSpPr/>
      </dsp:nvSpPr>
      <dsp:spPr>
        <a:xfrm>
          <a:off x="0" y="404060"/>
          <a:ext cx="7772400" cy="1167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541528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Construction documents that were submitted with the original building permit</a:t>
          </a:r>
        </a:p>
      </dsp:txBody>
      <dsp:txXfrm>
        <a:off x="0" y="404060"/>
        <a:ext cx="7772400" cy="1167075"/>
      </dsp:txXfrm>
    </dsp:sp>
    <dsp:sp modelId="{B40CB752-060B-45B6-AFF7-EB45B3995FF2}">
      <dsp:nvSpPr>
        <dsp:cNvPr id="0" name=""/>
        <dsp:cNvSpPr/>
      </dsp:nvSpPr>
      <dsp:spPr>
        <a:xfrm>
          <a:off x="388620" y="20300"/>
          <a:ext cx="6126477" cy="7675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Refer to the building department or permit office</a:t>
          </a:r>
        </a:p>
      </dsp:txBody>
      <dsp:txXfrm>
        <a:off x="426087" y="57767"/>
        <a:ext cx="6051543" cy="692586"/>
      </dsp:txXfrm>
    </dsp:sp>
    <dsp:sp modelId="{9BE5375F-EE27-4E55-9306-EA910CC443A6}">
      <dsp:nvSpPr>
        <dsp:cNvPr id="0" name=""/>
        <dsp:cNvSpPr/>
      </dsp:nvSpPr>
      <dsp:spPr>
        <a:xfrm>
          <a:off x="0" y="2095295"/>
          <a:ext cx="7772400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541528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May contain a description of the construction system used</a:t>
          </a:r>
        </a:p>
      </dsp:txBody>
      <dsp:txXfrm>
        <a:off x="0" y="2095295"/>
        <a:ext cx="7772400" cy="921375"/>
      </dsp:txXfrm>
    </dsp:sp>
    <dsp:sp modelId="{5952D523-4E03-4417-B8EA-D0C22E1A18E4}">
      <dsp:nvSpPr>
        <dsp:cNvPr id="0" name=""/>
        <dsp:cNvSpPr/>
      </dsp:nvSpPr>
      <dsp:spPr>
        <a:xfrm>
          <a:off x="388620" y="1711535"/>
          <a:ext cx="5440680" cy="7675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Fire department inspection files</a:t>
          </a:r>
        </a:p>
      </dsp:txBody>
      <dsp:txXfrm>
        <a:off x="426087" y="1749002"/>
        <a:ext cx="5365746" cy="692586"/>
      </dsp:txXfrm>
    </dsp:sp>
    <dsp:sp modelId="{BC24F07A-3C56-4B46-8BDF-91E70A2199D0}">
      <dsp:nvSpPr>
        <dsp:cNvPr id="0" name=""/>
        <dsp:cNvSpPr/>
      </dsp:nvSpPr>
      <dsp:spPr>
        <a:xfrm>
          <a:off x="0" y="3744099"/>
          <a:ext cx="77724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E55974-D05C-44E8-B292-F623E4F2A7D6}">
      <dsp:nvSpPr>
        <dsp:cNvPr id="0" name=""/>
        <dsp:cNvSpPr/>
      </dsp:nvSpPr>
      <dsp:spPr>
        <a:xfrm>
          <a:off x="388620" y="3157070"/>
          <a:ext cx="6736105" cy="97078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Frequently, all that an inspector can do is to become familiar with prevailing construction methods in the jurisdiction</a:t>
          </a:r>
        </a:p>
      </dsp:txBody>
      <dsp:txXfrm>
        <a:off x="436010" y="3204460"/>
        <a:ext cx="6641325" cy="876009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C43B-399A-4BD2-B3D2-B4124B08B182}">
      <dsp:nvSpPr>
        <dsp:cNvPr id="0" name=""/>
        <dsp:cNvSpPr/>
      </dsp:nvSpPr>
      <dsp:spPr>
        <a:xfrm>
          <a:off x="0" y="457922"/>
          <a:ext cx="4038600" cy="3808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3440" tIns="812292" rIns="31344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Uses steel strands stretched between anchors producing a tensile force in the steel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Concrete is then placed around the steel strands and allowed to harden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Once hardened, the force applied to the steel strands is released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Strands exert a compressive force in the concrete</a:t>
          </a:r>
          <a:endParaRPr lang="en-US" sz="1800" b="0" kern="1200" dirty="0"/>
        </a:p>
      </dsp:txBody>
      <dsp:txXfrm>
        <a:off x="0" y="457922"/>
        <a:ext cx="4038600" cy="3808350"/>
      </dsp:txXfrm>
    </dsp:sp>
    <dsp:sp modelId="{E718E4D6-1AD6-4F01-875D-3F96A0E551AF}">
      <dsp:nvSpPr>
        <dsp:cNvPr id="0" name=""/>
        <dsp:cNvSpPr/>
      </dsp:nvSpPr>
      <dsp:spPr>
        <a:xfrm>
          <a:off x="201930" y="17804"/>
          <a:ext cx="2827020" cy="11512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/>
            <a:t>Pretensioned reinforcement</a:t>
          </a:r>
          <a:endParaRPr lang="en-US" sz="2400" b="0" kern="1200" dirty="0"/>
        </a:p>
      </dsp:txBody>
      <dsp:txXfrm>
        <a:off x="258131" y="74005"/>
        <a:ext cx="2714618" cy="1038878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C43B-399A-4BD2-B3D2-B4124B08B182}">
      <dsp:nvSpPr>
        <dsp:cNvPr id="0" name=""/>
        <dsp:cNvSpPr/>
      </dsp:nvSpPr>
      <dsp:spPr>
        <a:xfrm>
          <a:off x="0" y="194259"/>
          <a:ext cx="4038600" cy="423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3440" tIns="249936" rIns="31344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Uses reinforcing steel that is not tensioned until after the concrete has hardened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Reinforcing strands are placed in formwork; covered with grease or a plastic tubing to prevent binding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/>
            <a:t>Jack </a:t>
          </a:r>
          <a:r>
            <a:rPr lang="en-US" sz="1800" b="0" kern="1200" dirty="0"/>
            <a:t>is used to apply a large tensile force to the steel that stretches the steel and results in a compressive force in the concrete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Reinforcing cables are trimmed to the edge of the concrete and grouted</a:t>
          </a:r>
          <a:endParaRPr lang="en-US" sz="1800" b="0" kern="1200" dirty="0"/>
        </a:p>
      </dsp:txBody>
      <dsp:txXfrm>
        <a:off x="0" y="194259"/>
        <a:ext cx="4038600" cy="4233600"/>
      </dsp:txXfrm>
    </dsp:sp>
    <dsp:sp modelId="{E718E4D6-1AD6-4F01-875D-3F96A0E551AF}">
      <dsp:nvSpPr>
        <dsp:cNvPr id="0" name=""/>
        <dsp:cNvSpPr/>
      </dsp:nvSpPr>
      <dsp:spPr>
        <a:xfrm>
          <a:off x="192267" y="17139"/>
          <a:ext cx="3845342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Post-tensioned reinforcement</a:t>
          </a:r>
          <a:endParaRPr lang="en-US" sz="2000" b="0" kern="1200" dirty="0"/>
        </a:p>
      </dsp:txBody>
      <dsp:txXfrm>
        <a:off x="209560" y="34432"/>
        <a:ext cx="3810756" cy="31965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5980E-4676-408E-A840-11DC9BC65D2B}">
      <dsp:nvSpPr>
        <dsp:cNvPr id="0" name=""/>
        <dsp:cNvSpPr/>
      </dsp:nvSpPr>
      <dsp:spPr>
        <a:xfrm>
          <a:off x="0" y="64387"/>
          <a:ext cx="77724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Difficult </a:t>
          </a:r>
          <a:r>
            <a:rPr lang="en-US" sz="2400" kern="1200" dirty="0"/>
            <a:t>to determine which type of reinforcing has been used in a concrete frame building</a:t>
          </a:r>
        </a:p>
      </dsp:txBody>
      <dsp:txXfrm>
        <a:off x="64968" y="129355"/>
        <a:ext cx="7642464" cy="1200939"/>
      </dsp:txXfrm>
    </dsp:sp>
    <dsp:sp modelId="{0AEEE1D4-9F66-4ADA-A8C7-A5A282B5A30B}">
      <dsp:nvSpPr>
        <dsp:cNvPr id="0" name=""/>
        <dsp:cNvSpPr/>
      </dsp:nvSpPr>
      <dsp:spPr>
        <a:xfrm>
          <a:off x="0" y="1582462"/>
          <a:ext cx="77724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May </a:t>
          </a:r>
          <a:r>
            <a:rPr lang="en-US" sz="2400" kern="1200" dirty="0" smtClean="0"/>
            <a:t>be </a:t>
          </a:r>
          <a:r>
            <a:rPr lang="en-US" sz="2400" kern="1200" dirty="0"/>
            <a:t>impossible to distinguish between cast-in-place concrete and precast concrete after a building is completed</a:t>
          </a:r>
        </a:p>
      </dsp:txBody>
      <dsp:txXfrm>
        <a:off x="64968" y="1647430"/>
        <a:ext cx="7642464" cy="1200939"/>
      </dsp:txXfrm>
    </dsp:sp>
    <dsp:sp modelId="{13E98DB3-203C-43E1-B182-E5F673D87A12}">
      <dsp:nvSpPr>
        <dsp:cNvPr id="0" name=""/>
        <dsp:cNvSpPr/>
      </dsp:nvSpPr>
      <dsp:spPr>
        <a:xfrm>
          <a:off x="0" y="3100537"/>
          <a:ext cx="7772400" cy="13308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 </a:t>
          </a:r>
          <a:r>
            <a:rPr lang="en-US" sz="2400" kern="1200" dirty="0"/>
            <a:t>systems such as stucco and EIFS may appear to be concrete</a:t>
          </a:r>
        </a:p>
      </dsp:txBody>
      <dsp:txXfrm>
        <a:off x="64968" y="3165505"/>
        <a:ext cx="7642464" cy="12009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A1835-7C51-40FE-BBDA-A83F57F11426}">
      <dsp:nvSpPr>
        <dsp:cNvPr id="0" name=""/>
        <dsp:cNvSpPr/>
      </dsp:nvSpPr>
      <dsp:spPr>
        <a:xfrm>
          <a:off x="412908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Bearing wall structures</a:t>
          </a:r>
        </a:p>
      </dsp:txBody>
      <dsp:txXfrm>
        <a:off x="412908" y="892"/>
        <a:ext cx="2170807" cy="1302484"/>
      </dsp:txXfrm>
    </dsp:sp>
    <dsp:sp modelId="{6ECD26EA-D5AE-4913-B7B1-E67D8EF3E215}">
      <dsp:nvSpPr>
        <dsp:cNvPr id="0" name=""/>
        <dsp:cNvSpPr/>
      </dsp:nvSpPr>
      <dsp:spPr>
        <a:xfrm>
          <a:off x="2800796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583"/>
                <a:lumOff val="406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583"/>
                <a:lumOff val="406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583"/>
                <a:lumOff val="40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Loads</a:t>
          </a:r>
        </a:p>
      </dsp:txBody>
      <dsp:txXfrm>
        <a:off x="2800796" y="892"/>
        <a:ext cx="2170807" cy="1302484"/>
      </dsp:txXfrm>
    </dsp:sp>
    <dsp:sp modelId="{298F343E-2CD7-4C5D-92C5-9A158693B6FC}">
      <dsp:nvSpPr>
        <dsp:cNvPr id="0" name=""/>
        <dsp:cNvSpPr/>
      </dsp:nvSpPr>
      <dsp:spPr>
        <a:xfrm>
          <a:off x="5188684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166"/>
                <a:lumOff val="812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166"/>
                <a:lumOff val="812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166"/>
                <a:lumOff val="81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Shell and membrane structures</a:t>
          </a:r>
        </a:p>
      </dsp:txBody>
      <dsp:txXfrm>
        <a:off x="5188684" y="892"/>
        <a:ext cx="2170807" cy="1302484"/>
      </dsp:txXfrm>
    </dsp:sp>
    <dsp:sp modelId="{8F0D9752-A4AC-46E7-BA92-A5C0320C4F25}">
      <dsp:nvSpPr>
        <dsp:cNvPr id="0" name=""/>
        <dsp:cNvSpPr/>
      </dsp:nvSpPr>
      <dsp:spPr>
        <a:xfrm>
          <a:off x="412908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749"/>
                <a:lumOff val="1219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749"/>
                <a:lumOff val="1219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749"/>
                <a:lumOff val="121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Frame structural systems</a:t>
          </a:r>
        </a:p>
      </dsp:txBody>
      <dsp:txXfrm>
        <a:off x="412908" y="1520457"/>
        <a:ext cx="2170807" cy="1302484"/>
      </dsp:txXfrm>
    </dsp:sp>
    <dsp:sp modelId="{A21D4268-58C1-4512-AAA4-4AA4C802E973}">
      <dsp:nvSpPr>
        <dsp:cNvPr id="0" name=""/>
        <dsp:cNvSpPr/>
      </dsp:nvSpPr>
      <dsp:spPr>
        <a:xfrm>
          <a:off x="2800796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332"/>
                <a:lumOff val="1625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332"/>
                <a:lumOff val="1625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332"/>
                <a:lumOff val="162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Wood structural systems</a:t>
          </a:r>
        </a:p>
      </dsp:txBody>
      <dsp:txXfrm>
        <a:off x="2800796" y="1520457"/>
        <a:ext cx="2170807" cy="1302484"/>
      </dsp:txXfrm>
    </dsp:sp>
    <dsp:sp modelId="{AB07BD3B-E3E2-4124-A3AB-074624DF2520}">
      <dsp:nvSpPr>
        <dsp:cNvPr id="0" name=""/>
        <dsp:cNvSpPr/>
      </dsp:nvSpPr>
      <dsp:spPr>
        <a:xfrm>
          <a:off x="5188684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915"/>
                <a:lumOff val="2032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915"/>
                <a:lumOff val="2032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915"/>
                <a:lumOff val="2032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Masonry structural systems</a:t>
          </a:r>
        </a:p>
      </dsp:txBody>
      <dsp:txXfrm>
        <a:off x="5188684" y="1520457"/>
        <a:ext cx="2170807" cy="1302484"/>
      </dsp:txXfrm>
    </dsp:sp>
    <dsp:sp modelId="{3F421E07-0491-4734-B19F-AACA58D02700}">
      <dsp:nvSpPr>
        <dsp:cNvPr id="0" name=""/>
        <dsp:cNvSpPr/>
      </dsp:nvSpPr>
      <dsp:spPr>
        <a:xfrm>
          <a:off x="1606852" y="304002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9498"/>
                <a:lumOff val="24385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498"/>
                <a:lumOff val="24385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498"/>
                <a:lumOff val="243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Steel structural systems</a:t>
          </a:r>
        </a:p>
      </dsp:txBody>
      <dsp:txXfrm>
        <a:off x="1606852" y="3040022"/>
        <a:ext cx="2170807" cy="1302484"/>
      </dsp:txXfrm>
    </dsp:sp>
    <dsp:sp modelId="{25228DE6-47E2-4B5C-9A5C-B3D3A7BD4B4F}">
      <dsp:nvSpPr>
        <dsp:cNvPr id="0" name=""/>
        <dsp:cNvSpPr/>
      </dsp:nvSpPr>
      <dsp:spPr>
        <a:xfrm>
          <a:off x="3994740" y="304002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Concrete structural systems</a:t>
          </a:r>
        </a:p>
      </dsp:txBody>
      <dsp:txXfrm>
        <a:off x="3994740" y="3040022"/>
        <a:ext cx="2170807" cy="1302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A5AD-3274-4218-A6E9-2826CD4662CB}">
      <dsp:nvSpPr>
        <dsp:cNvPr id="0" name=""/>
        <dsp:cNvSpPr/>
      </dsp:nvSpPr>
      <dsp:spPr>
        <a:xfrm>
          <a:off x="0" y="3445"/>
          <a:ext cx="4114800" cy="109458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Use the walls of a building to support spanning elements including beams, trusses, and precast concrete slabs</a:t>
          </a:r>
        </a:p>
      </dsp:txBody>
      <dsp:txXfrm>
        <a:off x="53433" y="56878"/>
        <a:ext cx="4007934" cy="987717"/>
      </dsp:txXfrm>
    </dsp:sp>
    <dsp:sp modelId="{BBA31D25-751C-48B2-AF7E-48469130BC43}">
      <dsp:nvSpPr>
        <dsp:cNvPr id="0" name=""/>
        <dsp:cNvSpPr/>
      </dsp:nvSpPr>
      <dsp:spPr>
        <a:xfrm>
          <a:off x="0" y="1115309"/>
          <a:ext cx="4114800" cy="982799"/>
        </a:xfrm>
        <a:prstGeom prst="roundRect">
          <a:avLst/>
        </a:prstGeom>
        <a:solidFill>
          <a:srgbClr val="6666C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Provide lateral support to the structure along the direction of the wall</a:t>
          </a:r>
        </a:p>
      </dsp:txBody>
      <dsp:txXfrm>
        <a:off x="47976" y="1163285"/>
        <a:ext cx="4018848" cy="886847"/>
      </dsp:txXfrm>
    </dsp:sp>
    <dsp:sp modelId="{24D1BA1F-34A3-4B8E-A4E7-1807B6BDB682}">
      <dsp:nvSpPr>
        <dsp:cNvPr id="0" name=""/>
        <dsp:cNvSpPr/>
      </dsp:nvSpPr>
      <dsp:spPr>
        <a:xfrm>
          <a:off x="0" y="2115389"/>
          <a:ext cx="4114800" cy="9827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Usually exterior walls, but interior walls can provide structural support</a:t>
          </a:r>
        </a:p>
      </dsp:txBody>
      <dsp:txXfrm>
        <a:off x="47976" y="2163365"/>
        <a:ext cx="4018848" cy="886847"/>
      </dsp:txXfrm>
    </dsp:sp>
    <dsp:sp modelId="{04ED19E5-505C-42DD-B9D7-D0C07D91B946}">
      <dsp:nvSpPr>
        <dsp:cNvPr id="0" name=""/>
        <dsp:cNvSpPr/>
      </dsp:nvSpPr>
      <dsp:spPr>
        <a:xfrm>
          <a:off x="0" y="3115469"/>
          <a:ext cx="4114800" cy="7133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8311"/>
                <a:lumOff val="2133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8311"/>
                <a:lumOff val="2133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8311"/>
                <a:lumOff val="213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Walls are subjected to compressive loads</a:t>
          </a:r>
        </a:p>
      </dsp:txBody>
      <dsp:txXfrm>
        <a:off x="34823" y="3150292"/>
        <a:ext cx="4045154" cy="643709"/>
      </dsp:txXfrm>
    </dsp:sp>
    <dsp:sp modelId="{61B5FD17-2CC8-4179-B917-E520151622F2}">
      <dsp:nvSpPr>
        <dsp:cNvPr id="0" name=""/>
        <dsp:cNvSpPr/>
      </dsp:nvSpPr>
      <dsp:spPr>
        <a:xfrm>
          <a:off x="0" y="3846104"/>
          <a:ext cx="4114800" cy="98279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May be continuous or </a:t>
          </a:r>
          <a:r>
            <a:rPr lang="en-US" sz="1800" kern="1200" dirty="0" smtClean="0"/>
            <a:t>interrupted </a:t>
          </a:r>
          <a:r>
            <a:rPr lang="en-US" sz="1800" kern="1200" dirty="0"/>
            <a:t>for door and window openings</a:t>
          </a:r>
        </a:p>
      </dsp:txBody>
      <dsp:txXfrm>
        <a:off x="47976" y="3894080"/>
        <a:ext cx="4018848" cy="8868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9BC4F-51D1-4D43-9069-3C37FFD628C6}">
      <dsp:nvSpPr>
        <dsp:cNvPr id="0" name=""/>
        <dsp:cNvSpPr/>
      </dsp:nvSpPr>
      <dsp:spPr>
        <a:xfrm>
          <a:off x="0" y="594121"/>
          <a:ext cx="2309812" cy="13858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Concrete blocks</a:t>
          </a:r>
        </a:p>
      </dsp:txBody>
      <dsp:txXfrm>
        <a:off x="0" y="594121"/>
        <a:ext cx="2309812" cy="1385887"/>
      </dsp:txXfrm>
    </dsp:sp>
    <dsp:sp modelId="{9944C552-3253-4763-A7AF-A7E3EFFBBB40}">
      <dsp:nvSpPr>
        <dsp:cNvPr id="0" name=""/>
        <dsp:cNvSpPr/>
      </dsp:nvSpPr>
      <dsp:spPr>
        <a:xfrm>
          <a:off x="2540793" y="594121"/>
          <a:ext cx="2309812" cy="13858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Bricks</a:t>
          </a:r>
        </a:p>
      </dsp:txBody>
      <dsp:txXfrm>
        <a:off x="2540793" y="594121"/>
        <a:ext cx="2309812" cy="1385887"/>
      </dsp:txXfrm>
    </dsp:sp>
    <dsp:sp modelId="{E9C98774-4158-44A1-9D4F-72690F88B5D8}">
      <dsp:nvSpPr>
        <dsp:cNvPr id="0" name=""/>
        <dsp:cNvSpPr/>
      </dsp:nvSpPr>
      <dsp:spPr>
        <a:xfrm>
          <a:off x="5081587" y="594121"/>
          <a:ext cx="2309812" cy="13858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Stone</a:t>
          </a:r>
        </a:p>
      </dsp:txBody>
      <dsp:txXfrm>
        <a:off x="5081587" y="594121"/>
        <a:ext cx="2309812" cy="1385887"/>
      </dsp:txXfrm>
    </dsp:sp>
    <dsp:sp modelId="{5C721591-BF9A-4694-9C3F-EFF4DA27FFD8}">
      <dsp:nvSpPr>
        <dsp:cNvPr id="0" name=""/>
        <dsp:cNvSpPr/>
      </dsp:nvSpPr>
      <dsp:spPr>
        <a:xfrm>
          <a:off x="1270396" y="2210990"/>
          <a:ext cx="2309812" cy="13858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8311"/>
                <a:lumOff val="2133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8311"/>
                <a:lumOff val="2133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8311"/>
                <a:lumOff val="213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Concrete panels</a:t>
          </a:r>
        </a:p>
      </dsp:txBody>
      <dsp:txXfrm>
        <a:off x="1270396" y="2210990"/>
        <a:ext cx="2309812" cy="1385887"/>
      </dsp:txXfrm>
    </dsp:sp>
    <dsp:sp modelId="{FCF4AEF2-E117-4A49-9010-1B7009BAAC42}">
      <dsp:nvSpPr>
        <dsp:cNvPr id="0" name=""/>
        <dsp:cNvSpPr/>
      </dsp:nvSpPr>
      <dsp:spPr>
        <a:xfrm>
          <a:off x="3811190" y="2210990"/>
          <a:ext cx="2309812" cy="138588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Wood</a:t>
          </a:r>
        </a:p>
      </dsp:txBody>
      <dsp:txXfrm>
        <a:off x="3811190" y="2210990"/>
        <a:ext cx="2309812" cy="13858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ADBF1-C8B2-47BC-AC06-2217415E0602}">
      <dsp:nvSpPr>
        <dsp:cNvPr id="0" name=""/>
        <dsp:cNvSpPr/>
      </dsp:nvSpPr>
      <dsp:spPr>
        <a:xfrm>
          <a:off x="0" y="557699"/>
          <a:ext cx="76962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ECC6E5-5E05-4B53-8BE4-61B5BAA2EF93}">
      <dsp:nvSpPr>
        <dsp:cNvPr id="0" name=""/>
        <dsp:cNvSpPr/>
      </dsp:nvSpPr>
      <dsp:spPr>
        <a:xfrm>
          <a:off x="384810" y="26339"/>
          <a:ext cx="5387340" cy="1062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629" tIns="0" rIns="20362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Dead loads</a:t>
          </a:r>
        </a:p>
      </dsp:txBody>
      <dsp:txXfrm>
        <a:off x="436688" y="78217"/>
        <a:ext cx="5283584" cy="958964"/>
      </dsp:txXfrm>
    </dsp:sp>
    <dsp:sp modelId="{CE7491C3-404A-4D07-BC1D-5B0576A3175E}">
      <dsp:nvSpPr>
        <dsp:cNvPr id="0" name=""/>
        <dsp:cNvSpPr/>
      </dsp:nvSpPr>
      <dsp:spPr>
        <a:xfrm>
          <a:off x="0" y="2190660"/>
          <a:ext cx="76962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7365D3-7913-4525-B7D3-0428CFF7A634}">
      <dsp:nvSpPr>
        <dsp:cNvPr id="0" name=""/>
        <dsp:cNvSpPr/>
      </dsp:nvSpPr>
      <dsp:spPr>
        <a:xfrm>
          <a:off x="384810" y="1659300"/>
          <a:ext cx="5387340" cy="10627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629" tIns="0" rIns="20362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Live loads</a:t>
          </a:r>
        </a:p>
      </dsp:txBody>
      <dsp:txXfrm>
        <a:off x="436688" y="1711178"/>
        <a:ext cx="5283584" cy="95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83C5F935-DB09-E447-AE0C-D355AD3C36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737B2C6-8BA2-DC42-955A-67B4DE6740D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C04212DA-9D31-924B-B511-9B54631B9FB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B9222B41-B6D6-EB49-86C2-148B2982A72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AC74E885-2760-1942-8972-DFABB6BC79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E445B8F-E641-B242-AF02-930CC682E5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76EEEC4-A3BF-9C4F-B39E-E34C53C0EF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16733A7D-0F83-534A-A0EA-1248D076793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D1741AA-EEB3-E841-AFFC-2D510A351F3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BB543B0-EE0A-594A-A296-6866AA2FF1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EEEB416-A7D6-764E-8504-B29BBE3932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417FBE66-5A4A-3C48-BBB4-4F8964A512B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FBE66-5A4A-3C48-BBB4-4F8964A512B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20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B0F7073-E6F5-6B4D-B0B5-A5FB91666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636963"/>
            <a:ext cx="739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en-US" altLang="en-US" i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" name="Line 14">
            <a:extLst>
              <a:ext uri="{FF2B5EF4-FFF2-40B4-BE49-F238E27FC236}">
                <a16:creationId xmlns:a16="http://schemas.microsoft.com/office/drawing/2014/main" id="{B6C6398F-CFC0-5444-96CF-683B6E153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85800"/>
            <a:ext cx="0" cy="1600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5">
            <a:extLst>
              <a:ext uri="{FF2B5EF4-FFF2-40B4-BE49-F238E27FC236}">
                <a16:creationId xmlns:a16="http://schemas.microsoft.com/office/drawing/2014/main" id="{01F40EAB-FEB4-6F4A-8FFD-E668315BA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990600"/>
            <a:ext cx="7848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E905250-4EC6-3A41-A1E2-02869B50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7543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295400"/>
            <a:ext cx="7010400" cy="1524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 i="1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15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0668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FBA6AE-C662-1A48-B926-17536F381E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DFF7D71D-1C93-334D-9E8C-F216EED85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9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Question">
    <p:bg>
      <p:bgPr>
        <a:solidFill>
          <a:srgbClr val="0033CC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Cj04348590000[1]">
            <a:extLst>
              <a:ext uri="{FF2B5EF4-FFF2-40B4-BE49-F238E27FC236}">
                <a16:creationId xmlns:a16="http://schemas.microsoft.com/office/drawing/2014/main" id="{B0D76E74-CAA4-5443-B916-15BAE557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5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5800" y="1752600"/>
            <a:ext cx="7772400" cy="419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AAE7C48-2036-BE4E-A65B-40672ECF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7AB3809D-E5C4-5B48-8CF0-41817E813ABF}" type="slidenum">
              <a:rPr lang="en-US" altLang="en-US"/>
              <a:pPr/>
              <a:t>‹#›</a:t>
            </a:fld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66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Ques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Cj04348590000[1]">
            <a:extLst>
              <a:ext uri="{FF2B5EF4-FFF2-40B4-BE49-F238E27FC236}">
                <a16:creationId xmlns:a16="http://schemas.microsoft.com/office/drawing/2014/main" id="{F3FFE337-1ADC-2849-AAED-B6432A72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93420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600200"/>
            <a:ext cx="7315200" cy="4114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61E741A-0414-DE45-B063-7353F371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97D41744-5F9C-744D-9AEB-542C84708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56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 or Cau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86600" cy="73183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1" dirty="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1676400"/>
            <a:ext cx="7467600" cy="403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04F78CB-1366-2D4D-8F70-8C324BF3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52D91A57-0DE6-484F-8C86-FBFF0B4EC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75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9387FC7B-E838-8646-9607-E865E69B4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280150"/>
            <a:ext cx="1638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9">
            <a:extLst>
              <a:ext uri="{FF2B5EF4-FFF2-40B4-BE49-F238E27FC236}">
                <a16:creationId xmlns:a16="http://schemas.microsoft.com/office/drawing/2014/main" id="{E9B2E1D1-63F1-8D46-9378-C6CDA4107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04800"/>
            <a:ext cx="0" cy="1371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0">
            <a:extLst>
              <a:ext uri="{FF2B5EF4-FFF2-40B4-BE49-F238E27FC236}">
                <a16:creationId xmlns:a16="http://schemas.microsoft.com/office/drawing/2014/main" id="{E7A0FFE4-58FB-0347-8648-D02082344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07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9" r:id="rId1"/>
    <p:sldLayoutId id="2147485190" r:id="rId2"/>
    <p:sldLayoutId id="2147485191" r:id="rId3"/>
    <p:sldLayoutId id="2147485192" r:id="rId4"/>
    <p:sldLayoutId id="2147485193" r:id="rId5"/>
  </p:sldLayoutIdLst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11000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openxmlformats.org/officeDocument/2006/relationships/image" Target="../media/image24.jpe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7" Type="http://schemas.openxmlformats.org/officeDocument/2006/relationships/image" Target="../media/image30.jpe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7" Type="http://schemas.openxmlformats.org/officeDocument/2006/relationships/image" Target="../media/image31.jpe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>
            <a:extLst>
              <a:ext uri="{FF2B5EF4-FFF2-40B4-BE49-F238E27FC236}">
                <a16:creationId xmlns:a16="http://schemas.microsoft.com/office/drawing/2014/main" id="{21593EB1-BA87-0C4E-8A2C-E835AE2B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95400"/>
            <a:ext cx="701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 dirty="0">
                <a:latin typeface="Tahoma" panose="020B0604030504040204" pitchFamily="34" charset="0"/>
              </a:rPr>
              <a:t>Fire Inspection and </a:t>
            </a:r>
            <a:br>
              <a:rPr lang="en-US" altLang="en-US" sz="3600" i="1" dirty="0">
                <a:latin typeface="Tahoma" panose="020B0604030504040204" pitchFamily="34" charset="0"/>
              </a:rPr>
            </a:br>
            <a:r>
              <a:rPr lang="en-US" altLang="en-US" sz="3600" i="1" dirty="0">
                <a:latin typeface="Tahoma" panose="020B0604030504040204" pitchFamily="34" charset="0"/>
              </a:rPr>
              <a:t>Code Enforcement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 dirty="0">
                <a:latin typeface="Tahoma" panose="020B0604030504040204" pitchFamily="34" charset="0"/>
              </a:rPr>
              <a:t>8th Edition</a:t>
            </a:r>
            <a:br>
              <a:rPr lang="en-US" altLang="en-US" sz="3600" i="1" dirty="0">
                <a:latin typeface="Tahoma" panose="020B0604030504040204" pitchFamily="34" charset="0"/>
              </a:rPr>
            </a:br>
            <a:r>
              <a:rPr lang="en-US" altLang="en-US" sz="2400" i="1" dirty="0">
                <a:latin typeface="Tahoma" panose="020B0604030504040204" pitchFamily="34" charset="0"/>
              </a:rPr>
              <a:t>Inspector II</a:t>
            </a:r>
          </a:p>
          <a:p>
            <a:pPr eaLnBrk="1" hangingPunct="1">
              <a:buClr>
                <a:srgbClr val="A50021"/>
              </a:buClr>
            </a:pPr>
            <a:endParaRPr lang="en-US" altLang="en-US" dirty="0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 dirty="0">
              <a:latin typeface="Tahoma" panose="020B0604030504040204" pitchFamily="34" charset="0"/>
            </a:endParaRPr>
          </a:p>
        </p:txBody>
      </p:sp>
      <p:sp>
        <p:nvSpPr>
          <p:cNvPr id="7171" name="Rectangle 1030">
            <a:extLst>
              <a:ext uri="{FF2B5EF4-FFF2-40B4-BE49-F238E27FC236}">
                <a16:creationId xmlns:a16="http://schemas.microsoft.com/office/drawing/2014/main" id="{C7380FC4-E746-8C4E-A855-591981C41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994150"/>
            <a:ext cx="7391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1">
                <a:latin typeface="Tahoma" panose="020B0604030504040204" pitchFamily="34" charset="0"/>
              </a:rPr>
              <a:t>Chapter 5 — Building Construction</a:t>
            </a:r>
          </a:p>
          <a:p>
            <a:pPr algn="ctr" eaLnBrk="1" hangingPunct="1">
              <a:buFontTx/>
              <a:buNone/>
            </a:pPr>
            <a:endParaRPr lang="en-US" altLang="en-US" sz="1200" i="1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2E94C-3360-C548-B2BC-6905FD7D5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2BB54B3A-B2D4-CC43-94DA-8648FFF2EC2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6386" name="Title 2">
            <a:extLst>
              <a:ext uri="{FF2B5EF4-FFF2-40B4-BE49-F238E27FC236}">
                <a16:creationId xmlns:a16="http://schemas.microsoft.com/office/drawing/2014/main" id="{75AE4772-695A-7348-82F8-A90CC52662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5241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materials used for bearing wall structures.</a:t>
            </a:r>
          </a:p>
        </p:txBody>
      </p:sp>
      <p:graphicFrame>
        <p:nvGraphicFramePr>
          <p:cNvPr id="6" name="Diagram 5" descr="Concrete blocks&#10;Bricks&#10;Stone&#10;Concrete panels&#10;Wood&#10;">
            <a:extLst>
              <a:ext uri="{FF2B5EF4-FFF2-40B4-BE49-F238E27FC236}">
                <a16:creationId xmlns:a16="http://schemas.microsoft.com/office/drawing/2014/main" id="{43B87A87-1338-694E-B89C-01BDA1639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125579"/>
              </p:ext>
            </p:extLst>
          </p:nvPr>
        </p:nvGraphicFramePr>
        <p:xfrm>
          <a:off x="990600" y="1676400"/>
          <a:ext cx="73914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81318-581C-1140-838D-D1E3EA69D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A8251CA9-0C3F-C348-B6A5-5A2AB96FDEC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7410" name="Title 2">
            <a:extLst>
              <a:ext uri="{FF2B5EF4-FFF2-40B4-BE49-F238E27FC236}">
                <a16:creationId xmlns:a16="http://schemas.microsoft.com/office/drawing/2014/main" id="{B293B0F3-D12C-8149-9E02-CB0EAABAA4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the two types of gravitational forces on buildings.</a:t>
            </a:r>
          </a:p>
        </p:txBody>
      </p:sp>
      <p:graphicFrame>
        <p:nvGraphicFramePr>
          <p:cNvPr id="6" name="Diagram 5" descr="Dead loads&#10;Live loads&#10;">
            <a:extLst>
              <a:ext uri="{FF2B5EF4-FFF2-40B4-BE49-F238E27FC236}">
                <a16:creationId xmlns:a16="http://schemas.microsoft.com/office/drawing/2014/main" id="{36078FB8-B300-4B44-85DC-5FD3CDA18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214742"/>
              </p:ext>
            </p:extLst>
          </p:nvPr>
        </p:nvGraphicFramePr>
        <p:xfrm>
          <a:off x="838200" y="1752600"/>
          <a:ext cx="76962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2" name="Text Box 7">
            <a:extLst>
              <a:ext uri="{FF2B5EF4-FFF2-40B4-BE49-F238E27FC236}">
                <a16:creationId xmlns:a16="http://schemas.microsoft.com/office/drawing/2014/main" id="{C904A917-FDE6-CF44-8092-33E0548B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43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757B8-9A3A-A24F-99C6-7087B9825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20BC637-F45F-0147-8C4D-9B040B13311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8434" name="Title 2">
            <a:extLst>
              <a:ext uri="{FF2B5EF4-FFF2-40B4-BE49-F238E27FC236}">
                <a16:creationId xmlns:a16="http://schemas.microsoft.com/office/drawing/2014/main" id="{9EE3B32E-B35C-A946-BC6E-47012249D6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the two types of gravitational forces on buildings.</a:t>
            </a:r>
          </a:p>
        </p:txBody>
      </p:sp>
      <p:pic>
        <p:nvPicPr>
          <p:cNvPr id="18437" name="Picture 1" descr="steel support beams">
            <a:extLst>
              <a:ext uri="{FF2B5EF4-FFF2-40B4-BE49-F238E27FC236}">
                <a16:creationId xmlns:a16="http://schemas.microsoft.com/office/drawing/2014/main" id="{389361AE-F08F-DF49-88F8-3CAE2FCD1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5113"/>
            <a:ext cx="662622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Dead loads&#10; Fixed in location&#10; Accurately quantifiable&#10; Weight of any permanent part of a building, including the weight of the building components&#10; Dead loads usually remain the same, but they can change&#10;">
            <a:extLst>
              <a:ext uri="{FF2B5EF4-FFF2-40B4-BE49-F238E27FC236}">
                <a16:creationId xmlns:a16="http://schemas.microsoft.com/office/drawing/2014/main" id="{EE05722D-9F4B-C546-8DDB-A68CB803C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797291"/>
              </p:ext>
            </p:extLst>
          </p:nvPr>
        </p:nvGraphicFramePr>
        <p:xfrm>
          <a:off x="5867399" y="1600201"/>
          <a:ext cx="3086101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436" name="Text Box 7">
            <a:extLst>
              <a:ext uri="{FF2B5EF4-FFF2-40B4-BE49-F238E27FC236}">
                <a16:creationId xmlns:a16="http://schemas.microsoft.com/office/drawing/2014/main" id="{6D4A4D3D-800F-144A-AB48-C0F344AA5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43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FA494-1C7D-7344-941E-C458F3047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E7F4CA35-A9EA-324B-BC6E-C3A4AE4B7B0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9459" name="Title 2">
            <a:extLst>
              <a:ext uri="{FF2B5EF4-FFF2-40B4-BE49-F238E27FC236}">
                <a16:creationId xmlns:a16="http://schemas.microsoft.com/office/drawing/2014/main" id="{4736E075-4D48-F34E-89E1-0BC7826C1D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the two types of gravitational forces on buildings.</a:t>
            </a:r>
          </a:p>
        </p:txBody>
      </p:sp>
      <p:pic>
        <p:nvPicPr>
          <p:cNvPr id="19458" name="Picture 1" descr="external view of a brick structure that has fire damage to the roof">
            <a:extLst>
              <a:ext uri="{FF2B5EF4-FFF2-40B4-BE49-F238E27FC236}">
                <a16:creationId xmlns:a16="http://schemas.microsoft.com/office/drawing/2014/main" id="{EFEC20F9-91C9-0445-8CA1-5FAF0F09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7" y="2260531"/>
            <a:ext cx="4538317" cy="34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>
            <a:extLst>
              <a:ext uri="{FF2B5EF4-FFF2-40B4-BE49-F238E27FC236}">
                <a16:creationId xmlns:a16="http://schemas.microsoft.com/office/drawing/2014/main" id="{F208D03F-B0EA-DC41-9248-5F30D761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64" y="5754756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Ed Prendergast</a:t>
            </a:r>
            <a:endParaRPr lang="en-US" altLang="en-US" sz="1200" b="0" dirty="0"/>
          </a:p>
        </p:txBody>
      </p:sp>
      <p:graphicFrame>
        <p:nvGraphicFramePr>
          <p:cNvPr id="6" name="Diagram 5" descr="Live loads&#10; Any load that is not fixed or permanent like building contents, occupants, snow/rain&#10; Usually the actual weight and distribution of contents are not known exactly&#10; Vary by occupancy&#10; Building codes specify minimum live loads to be used in the design process&#10;">
            <a:extLst>
              <a:ext uri="{FF2B5EF4-FFF2-40B4-BE49-F238E27FC236}">
                <a16:creationId xmlns:a16="http://schemas.microsoft.com/office/drawing/2014/main" id="{B60FAFE9-67D1-B843-B6A8-B6591EDFE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117127"/>
              </p:ext>
            </p:extLst>
          </p:nvPr>
        </p:nvGraphicFramePr>
        <p:xfrm>
          <a:off x="4800600" y="1600200"/>
          <a:ext cx="3965506" cy="4354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B9CB0-A6B6-054D-BEA1-C215721891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B6BF9C7D-CBB1-B14F-A7B3-7971CD2D919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0482" name="Title 2">
            <a:extLst>
              <a:ext uri="{FF2B5EF4-FFF2-40B4-BE49-F238E27FC236}">
                <a16:creationId xmlns:a16="http://schemas.microsoft.com/office/drawing/2014/main" id="{FE3BA152-660B-804D-950E-3C99CAF400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Be familiar with some of the uniformly distributed live loads required by the IBC.</a:t>
            </a:r>
          </a:p>
        </p:txBody>
      </p:sp>
      <p:pic>
        <p:nvPicPr>
          <p:cNvPr id="20484" name="Picture 2" descr="table of minimum uniformly distributed live loads, see instructor for more information">
            <a:extLst>
              <a:ext uri="{FF2B5EF4-FFF2-40B4-BE49-F238E27FC236}">
                <a16:creationId xmlns:a16="http://schemas.microsoft.com/office/drawing/2014/main" id="{48401B27-9CFB-C84F-89C4-13222ACA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24000"/>
            <a:ext cx="574357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E9606-C26E-9B43-835F-C33BB531C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9FDC87FD-533A-BF48-8AD7-892C37B3070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Title 2">
            <a:extLst>
              <a:ext uri="{FF2B5EF4-FFF2-40B4-BE49-F238E27FC236}">
                <a16:creationId xmlns:a16="http://schemas.microsoft.com/office/drawing/2014/main" id="{B0A0236C-26EA-0146-BD66-7412B20858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the characteristics of a concentrated load.</a:t>
            </a:r>
          </a:p>
        </p:txBody>
      </p:sp>
      <p:graphicFrame>
        <p:nvGraphicFramePr>
          <p:cNvPr id="6" name="Diagram 5" descr="A concentrated load is one that is applied at one point or over a small area&#10;Produce high localized forces and non-uniform loads in the supporting structural members&#10;Building codes require that a specified minimum concentrated load be used in the structural analysis when it creates greater load effects than the uniform load&#10;">
            <a:extLst>
              <a:ext uri="{FF2B5EF4-FFF2-40B4-BE49-F238E27FC236}">
                <a16:creationId xmlns:a16="http://schemas.microsoft.com/office/drawing/2014/main" id="{3F4FA53D-4465-6740-811B-4A84F49BA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927258"/>
              </p:ext>
            </p:extLst>
          </p:nvPr>
        </p:nvGraphicFramePr>
        <p:xfrm>
          <a:off x="914401" y="1600200"/>
          <a:ext cx="7467599" cy="441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F5CC4-EFCC-8245-A40F-20506465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DB81318B-6282-8340-BEBA-2F80B38D667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15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A184AE18-2F53-3944-8A05-D32308838F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22531" name="Text Placeholder 2">
            <a:extLst>
              <a:ext uri="{FF2B5EF4-FFF2-40B4-BE49-F238E27FC236}">
                <a16:creationId xmlns:a16="http://schemas.microsoft.com/office/drawing/2014/main" id="{B07D59E3-C772-D845-B66A-5DA14C2B2D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are the forces on a building as a result of gravity called?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7A5F2-7BE3-0B4D-9830-78755EFB3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94CF5B34-B968-3A4A-A071-79F4BDB4112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5" name="Title 2">
            <a:extLst>
              <a:ext uri="{FF2B5EF4-FFF2-40B4-BE49-F238E27FC236}">
                <a16:creationId xmlns:a16="http://schemas.microsoft.com/office/drawing/2014/main" id="{C076C73D-00CE-BA4B-A4B3-2281EBD1EB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Learn the characteristics of shell and membrane structures.</a:t>
            </a:r>
          </a:p>
        </p:txBody>
      </p:sp>
      <p:pic>
        <p:nvPicPr>
          <p:cNvPr id="23554" name="Picture 2" descr="large shell and membrane structure">
            <a:extLst>
              <a:ext uri="{FF2B5EF4-FFF2-40B4-BE49-F238E27FC236}">
                <a16:creationId xmlns:a16="http://schemas.microsoft.com/office/drawing/2014/main" id="{0549CC99-6AB6-5F4F-A3A4-D4FAE215F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4" y="2202448"/>
            <a:ext cx="5167313" cy="344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 descr="Fabric has long been used for tents or other temporary shelters&#10;Newer fabrics can be used as part of the walls and roofs of permanent structures&#10;Consist primarily of an enclosing, waterproof surface&#10;Stresses resulting from the applied loads occur within the surface bearing wall structures&#10;">
            <a:extLst>
              <a:ext uri="{FF2B5EF4-FFF2-40B4-BE49-F238E27FC236}">
                <a16:creationId xmlns:a16="http://schemas.microsoft.com/office/drawing/2014/main" id="{44BA8A80-6084-C342-B2C4-87E87157FF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818693"/>
              </p:ext>
            </p:extLst>
          </p:nvPr>
        </p:nvGraphicFramePr>
        <p:xfrm>
          <a:off x="5105400" y="1447800"/>
          <a:ext cx="38481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8" name="Text Box 7">
            <a:extLst>
              <a:ext uri="{FF2B5EF4-FFF2-40B4-BE49-F238E27FC236}">
                <a16:creationId xmlns:a16="http://schemas.microsoft.com/office/drawing/2014/main" id="{03D01CBA-3EAB-DF43-BFBD-DE66C168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133FE-D477-0741-8ED7-AF626ECDF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28791C3-C5E2-9D4F-BBEB-6B387F92073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4579" name="Title 2">
            <a:extLst>
              <a:ext uri="{FF2B5EF4-FFF2-40B4-BE49-F238E27FC236}">
                <a16:creationId xmlns:a16="http://schemas.microsoft.com/office/drawing/2014/main" id="{6E592BA7-7AF8-A041-969D-E0543FA2B5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Learn the characteristics of shell and membrane structures.</a:t>
            </a:r>
          </a:p>
        </p:txBody>
      </p:sp>
      <p:pic>
        <p:nvPicPr>
          <p:cNvPr id="24578" name="Picture 2" descr="shell and membrane dome structure">
            <a:extLst>
              <a:ext uri="{FF2B5EF4-FFF2-40B4-BE49-F238E27FC236}">
                <a16:creationId xmlns:a16="http://schemas.microsoft.com/office/drawing/2014/main" id="{D702D05B-289B-E047-BAB3-0327F56DD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10292" r="7097" b="10327"/>
          <a:stretch/>
        </p:blipFill>
        <p:spPr bwMode="auto">
          <a:xfrm>
            <a:off x="304800" y="2146300"/>
            <a:ext cx="5105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 descr="Air-supported structures are supported by the pressurization of the entire surface inside&#10;Membrane structures are permanent; tents are temporary&#10;Building codes typically address membrane structures with a life of 180 days or more&#10;Fire codes address those used for fewer than 180 days&#10;">
            <a:extLst>
              <a:ext uri="{FF2B5EF4-FFF2-40B4-BE49-F238E27FC236}">
                <a16:creationId xmlns:a16="http://schemas.microsoft.com/office/drawing/2014/main" id="{0160F821-47B4-6F46-ACFF-FC1612776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324276"/>
              </p:ext>
            </p:extLst>
          </p:nvPr>
        </p:nvGraphicFramePr>
        <p:xfrm>
          <a:off x="5029200" y="1447800"/>
          <a:ext cx="3733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F7A56-1D69-AC44-9E2C-FC4E4F8CE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D0427FC3-558F-364E-9AC3-A27F5BD0937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5602" name="Title 2">
            <a:extLst>
              <a:ext uri="{FF2B5EF4-FFF2-40B4-BE49-F238E27FC236}">
                <a16:creationId xmlns:a16="http://schemas.microsoft.com/office/drawing/2014/main" id="{F911243A-2F1B-B643-9338-339281530A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design advantages of membrane structures.</a:t>
            </a:r>
          </a:p>
        </p:txBody>
      </p:sp>
      <p:graphicFrame>
        <p:nvGraphicFramePr>
          <p:cNvPr id="2" name="Diagram 1" descr="Can usually be erected in less time than a rigid structural system&#10;Fabric can flex and absorb some of the stresses from seismic and wind forces&#10;Fabric also permits the development of innovative architectural shapes &#10;Fabrics weigh less than other roof systems&#10;">
            <a:extLst>
              <a:ext uri="{FF2B5EF4-FFF2-40B4-BE49-F238E27FC236}">
                <a16:creationId xmlns:a16="http://schemas.microsoft.com/office/drawing/2014/main" id="{87F7032E-09C3-6D4F-B63D-9576AC125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783506"/>
              </p:ext>
            </p:extLst>
          </p:nvPr>
        </p:nvGraphicFramePr>
        <p:xfrm>
          <a:off x="1219200" y="16002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10E02-EF8B-5C42-9A4E-0C45521F5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9A48E2B-4857-2A45-BD19-3B91B15B0EF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855DEA9E-6DBA-9D40-86ED-4AC9DEC7EC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1</a:t>
            </a:r>
          </a:p>
        </p:txBody>
      </p:sp>
      <p:sp>
        <p:nvSpPr>
          <p:cNvPr id="8194" name="Content Placeholder 1">
            <a:extLst>
              <a:ext uri="{FF2B5EF4-FFF2-40B4-BE49-F238E27FC236}">
                <a16:creationId xmlns:a16="http://schemas.microsoft.com/office/drawing/2014/main" id="{C1406A8F-407A-1F46-B571-7A26942E51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600200"/>
            <a:ext cx="77724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Identify the different types of structural systems used in building construction and the fire risks associated with each.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8B6EC-8D89-D442-A0CB-8446F8349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CE5CBFD9-718D-3C46-977C-26C7CF5EFA4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6626" name="Title 2">
            <a:extLst>
              <a:ext uri="{FF2B5EF4-FFF2-40B4-BE49-F238E27FC236}">
                <a16:creationId xmlns:a16="http://schemas.microsoft.com/office/drawing/2014/main" id="{FA5DE6D0-16D0-5D44-9C4A-17A8FAC0A1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disadvantages of membrane structures.</a:t>
            </a:r>
          </a:p>
        </p:txBody>
      </p:sp>
      <p:graphicFrame>
        <p:nvGraphicFramePr>
          <p:cNvPr id="2" name="Diagram 1" descr="They must be supported by cables and masts or a tubular framework&#10;The support system must provide sufficient rigidity to avoid shaking or flapping&#10;Fabrics cannot be used to support building appliances&#10;When an automatic sprinkler system is required, the piping must be supported from the framework &#10;Fabrics are considerably thinner than other assemblies used for roof systems; sometimes two layers are used; space between creates a thermal barrier&#10;">
            <a:extLst>
              <a:ext uri="{FF2B5EF4-FFF2-40B4-BE49-F238E27FC236}">
                <a16:creationId xmlns:a16="http://schemas.microsoft.com/office/drawing/2014/main" id="{30E8C37C-C633-1B47-8CEE-28FCAD59D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8180732"/>
              </p:ext>
            </p:extLst>
          </p:nvPr>
        </p:nvGraphicFramePr>
        <p:xfrm>
          <a:off x="1219200" y="1600200"/>
          <a:ext cx="6934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CCB47-9A6C-7B44-9384-A8A20DF9F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75D77CB-F7AB-CE45-89A8-34E4C4CDD6D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7650" name="Title 2">
            <a:extLst>
              <a:ext uri="{FF2B5EF4-FFF2-40B4-BE49-F238E27FC236}">
                <a16:creationId xmlns:a16="http://schemas.microsoft.com/office/drawing/2014/main" id="{7737AE6E-3181-A74B-AA09-7A8E7EDD43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Become familiar with the materials used in membrane structures.</a:t>
            </a:r>
          </a:p>
        </p:txBody>
      </p:sp>
      <p:graphicFrame>
        <p:nvGraphicFramePr>
          <p:cNvPr id="2" name="Diagram 1" descr="Must be noncombustible or must meet the fire propagation performance requirements in the locally adopted code&#10;Can also be used in fire-resistive construction when a building code only requires a noncombustible roof for a fire-resistive building&#10;">
            <a:extLst>
              <a:ext uri="{FF2B5EF4-FFF2-40B4-BE49-F238E27FC236}">
                <a16:creationId xmlns:a16="http://schemas.microsoft.com/office/drawing/2014/main" id="{8493AB7F-66F5-F14C-B6A6-D63578989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824549"/>
              </p:ext>
            </p:extLst>
          </p:nvPr>
        </p:nvGraphicFramePr>
        <p:xfrm>
          <a:off x="1219200" y="1600200"/>
          <a:ext cx="6934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B0DB9-7F24-9C45-A701-2B071B97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E9D86083-7DA5-BC43-8335-3DAFADFABEA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21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8674" name="Title 1">
            <a:extLst>
              <a:ext uri="{FF2B5EF4-FFF2-40B4-BE49-F238E27FC236}">
                <a16:creationId xmlns:a16="http://schemas.microsoft.com/office/drawing/2014/main" id="{6B6647EE-BE1A-5A4B-A9C0-60E6FC06E0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A9C8F62C-BC83-9D47-966E-44E7556C0F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are some of the advantages of membrane structures?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996AB-8C4A-6A4B-BCB2-723F217CD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C8C7A76D-C891-6247-BC23-2F6D7D7A730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698" name="Title 2">
            <a:extLst>
              <a:ext uri="{FF2B5EF4-FFF2-40B4-BE49-F238E27FC236}">
                <a16:creationId xmlns:a16="http://schemas.microsoft.com/office/drawing/2014/main" id="{BAF8678C-4FDB-0646-A1BC-01AAEBAFC5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of frame structural systems.</a:t>
            </a:r>
          </a:p>
        </p:txBody>
      </p:sp>
      <p:graphicFrame>
        <p:nvGraphicFramePr>
          <p:cNvPr id="2" name="Diagram 1" descr="Structural support is provided in a manner similar to the way the skeleton supports the human body&#10; Walls act as the &quot;skin&quot; to enclose the frame&#10; Walls may also provide lateral stiffness but provide no structural support&#10;In the fire service, the term frame construction often refers to a wood-frame building&#10; Frame structural systems are also built using other materials&#10;">
            <a:extLst>
              <a:ext uri="{FF2B5EF4-FFF2-40B4-BE49-F238E27FC236}">
                <a16:creationId xmlns:a16="http://schemas.microsoft.com/office/drawing/2014/main" id="{74ACC834-293E-7441-A5D8-AFA5F7E22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452262"/>
              </p:ext>
            </p:extLst>
          </p:nvPr>
        </p:nvGraphicFramePr>
        <p:xfrm>
          <a:off x="838200" y="1600200"/>
          <a:ext cx="7848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D9EFE-25A2-A248-AE96-C0FDC07BC9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DF614B8-0EFA-8544-93FA-B7EE34B971A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23</a:t>
            </a:fld>
            <a:endParaRPr lang="en-US" altLang="en-US" sz="1200" dirty="0">
              <a:latin typeface="Tahoma" panose="020B0604030504040204" pitchFamily="34" charset="0"/>
            </a:endParaRPr>
          </a:p>
        </p:txBody>
      </p:sp>
      <p:sp>
        <p:nvSpPr>
          <p:cNvPr id="30722" name="Title 2">
            <a:extLst>
              <a:ext uri="{FF2B5EF4-FFF2-40B4-BE49-F238E27FC236}">
                <a16:creationId xmlns:a16="http://schemas.microsoft.com/office/drawing/2014/main" id="{40EABA3D-FF93-3B49-9AB9-66EACD9F5C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Learn the characteristics of steel stud wall framing.</a:t>
            </a:r>
          </a:p>
        </p:txBody>
      </p:sp>
      <p:pic>
        <p:nvPicPr>
          <p:cNvPr id="30724" name="Picture 4" descr="steel stud wall framing">
            <a:extLst>
              <a:ext uri="{FF2B5EF4-FFF2-40B4-BE49-F238E27FC236}">
                <a16:creationId xmlns:a16="http://schemas.microsoft.com/office/drawing/2014/main" id="{DD4A4927-470B-784B-85CC-060B5987F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94627"/>
            <a:ext cx="5181600" cy="362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5">
            <a:extLst>
              <a:ext uri="{FF2B5EF4-FFF2-40B4-BE49-F238E27FC236}">
                <a16:creationId xmlns:a16="http://schemas.microsoft.com/office/drawing/2014/main" id="{796EB5F3-0C79-DA4D-A0D8-F63A48F88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85285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Ed Prendergast</a:t>
            </a:r>
            <a:endParaRPr lang="en-US" altLang="en-US" sz="1200" b="0"/>
          </a:p>
        </p:txBody>
      </p:sp>
      <p:graphicFrame>
        <p:nvGraphicFramePr>
          <p:cNvPr id="3" name="Diagram 2" descr="Relatively closely spaced vertical steel studs connected by top and bottom horizontal members&#10;Historically, has been associated with the use of wood studs&#10;Use of steel studs has become more common in recent years&#10;Frequently provided with diagonal bracing for stability&#10;Both sides may be covered with paneling and sheathing&#10;">
            <a:extLst>
              <a:ext uri="{FF2B5EF4-FFF2-40B4-BE49-F238E27FC236}">
                <a16:creationId xmlns:a16="http://schemas.microsoft.com/office/drawing/2014/main" id="{8F4B7478-B24A-3048-B2F1-A9DFB56C0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5757963"/>
              </p:ext>
            </p:extLst>
          </p:nvPr>
        </p:nvGraphicFramePr>
        <p:xfrm>
          <a:off x="4800600" y="1755340"/>
          <a:ext cx="4114800" cy="441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3544D-41D4-F744-A3B7-ED0A3CCF6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7ECD86F-F8B4-1F44-9182-5691FF3E3E1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1746" name="Title 2">
            <a:extLst>
              <a:ext uri="{FF2B5EF4-FFF2-40B4-BE49-F238E27FC236}">
                <a16:creationId xmlns:a16="http://schemas.microsoft.com/office/drawing/2014/main" id="{E52A1CD8-F4E7-C64E-BF61-F81CA0D05B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Become familiar with post and beam framing.</a:t>
            </a:r>
          </a:p>
        </p:txBody>
      </p:sp>
      <p:pic>
        <p:nvPicPr>
          <p:cNvPr id="31748" name="Picture 4" descr="steel post and beam framing">
            <a:extLst>
              <a:ext uri="{FF2B5EF4-FFF2-40B4-BE49-F238E27FC236}">
                <a16:creationId xmlns:a16="http://schemas.microsoft.com/office/drawing/2014/main" id="{0077273E-0EAB-1B45-A957-224A0AB81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4737663" cy="325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 descr="Posts support the beams that are subject to transverse loads&#10;Evolved from the use of tree trunks for framing&#10;Still commonly associated with wood beams and columns&#10;Other materials can be used&#10;Distinctive characteristic is the spacing of the vertical posts and the cross-sectional dimension of the members&#10;Requires the addition of other members to withstand lateral loads&#10;">
            <a:extLst>
              <a:ext uri="{FF2B5EF4-FFF2-40B4-BE49-F238E27FC236}">
                <a16:creationId xmlns:a16="http://schemas.microsoft.com/office/drawing/2014/main" id="{1BEA0A3C-AFDA-E341-9BDC-337E359D7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637589"/>
              </p:ext>
            </p:extLst>
          </p:nvPr>
        </p:nvGraphicFramePr>
        <p:xfrm>
          <a:off x="4876800" y="1752600"/>
          <a:ext cx="4038600" cy="4440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6A635-CB9F-1647-AC48-783AF989A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BF19C287-941E-4444-8756-D02B893840F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2770" name="Title 2">
            <a:extLst>
              <a:ext uri="{FF2B5EF4-FFF2-40B4-BE49-F238E27FC236}">
                <a16:creationId xmlns:a16="http://schemas.microsoft.com/office/drawing/2014/main" id="{4BFFDEF5-E82A-2842-834B-49C30E3199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know about truss frames.</a:t>
            </a:r>
          </a:p>
        </p:txBody>
      </p:sp>
      <p:pic>
        <p:nvPicPr>
          <p:cNvPr id="32772" name="Picture 4" descr="internal view of a structure with truss frames">
            <a:extLst>
              <a:ext uri="{FF2B5EF4-FFF2-40B4-BE49-F238E27FC236}">
                <a16:creationId xmlns:a16="http://schemas.microsoft.com/office/drawing/2014/main" id="{AF4EAE9B-8C20-BA4A-9A80-12BD38D08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4650"/>
            <a:ext cx="6120063" cy="40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 descr="Can be adapted to a variety of applications&#10;Possible to build components of a frame using a series of trusses&#10;">
            <a:extLst>
              <a:ext uri="{FF2B5EF4-FFF2-40B4-BE49-F238E27FC236}">
                <a16:creationId xmlns:a16="http://schemas.microsoft.com/office/drawing/2014/main" id="{BAAE0B6D-4373-D040-8C3B-5A30FB9424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155993"/>
              </p:ext>
            </p:extLst>
          </p:nvPr>
        </p:nvGraphicFramePr>
        <p:xfrm>
          <a:off x="3581400" y="4800600"/>
          <a:ext cx="52959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85A13-A627-D242-931B-F4D33C07B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E820FB28-5AA3-424A-A577-9FF0B830704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3794" name="Title 2">
            <a:extLst>
              <a:ext uri="{FF2B5EF4-FFF2-40B4-BE49-F238E27FC236}">
                <a16:creationId xmlns:a16="http://schemas.microsoft.com/office/drawing/2014/main" id="{AF35B0F7-F67D-2C49-B0C6-739BC4EF9C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should understand slab and column frames.</a:t>
            </a:r>
          </a:p>
        </p:txBody>
      </p:sp>
      <p:graphicFrame>
        <p:nvGraphicFramePr>
          <p:cNvPr id="3" name="Diagram 2" descr="Most frequently encountered in concrete structures&#10;Floor slabs in multistory, reinforced-concrete buildings are supported by concrete columns&#10;Other horizontal systems that can be used to support floor loads include wood decks and metal decks supported by beams and columns&#10;">
            <a:extLst>
              <a:ext uri="{FF2B5EF4-FFF2-40B4-BE49-F238E27FC236}">
                <a16:creationId xmlns:a16="http://schemas.microsoft.com/office/drawing/2014/main" id="{9FA61984-CA73-E949-A583-7FF5DAF50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443584"/>
              </p:ext>
            </p:extLst>
          </p:nvPr>
        </p:nvGraphicFramePr>
        <p:xfrm>
          <a:off x="4267200" y="1676400"/>
          <a:ext cx="4419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96" name="Picture 4" descr="diagram of a slab and column frame">
            <a:extLst>
              <a:ext uri="{FF2B5EF4-FFF2-40B4-BE49-F238E27FC236}">
                <a16:creationId xmlns:a16="http://schemas.microsoft.com/office/drawing/2014/main" id="{479DA6AF-5AA0-B448-9AE1-C574A46C4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077" r="7547" b="9231"/>
          <a:stretch/>
        </p:blipFill>
        <p:spPr bwMode="auto">
          <a:xfrm>
            <a:off x="533400" y="1828800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B7089-B45D-4546-8B29-EF9111F78B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9C8E3BF7-01DB-EE46-9345-1086881D092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4818" name="Title 2">
            <a:extLst>
              <a:ext uri="{FF2B5EF4-FFF2-40B4-BE49-F238E27FC236}">
                <a16:creationId xmlns:a16="http://schemas.microsoft.com/office/drawing/2014/main" id="{C9379984-A4DD-1D49-90C7-D747014F21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be familiar with rigid frame structural systems.</a:t>
            </a:r>
          </a:p>
        </p:txBody>
      </p:sp>
      <p:pic>
        <p:nvPicPr>
          <p:cNvPr id="34820" name="Picture 4" descr="rigid frame structure with a gabled roof">
            <a:extLst>
              <a:ext uri="{FF2B5EF4-FFF2-40B4-BE49-F238E27FC236}">
                <a16:creationId xmlns:a16="http://schemas.microsoft.com/office/drawing/2014/main" id="{B294077C-335A-464C-B2D0-16706A4D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7" y="2240731"/>
            <a:ext cx="4621489" cy="333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5">
            <a:extLst>
              <a:ext uri="{FF2B5EF4-FFF2-40B4-BE49-F238E27FC236}">
                <a16:creationId xmlns:a16="http://schemas.microsoft.com/office/drawing/2014/main" id="{65AB8933-50AA-BF42-AEBA-76CB9A33F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87" y="5633314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 and McKinney (TX) Fire Department</a:t>
            </a:r>
            <a:endParaRPr lang="en-US" altLang="en-US" sz="1200" b="0"/>
          </a:p>
        </p:txBody>
      </p:sp>
      <p:graphicFrame>
        <p:nvGraphicFramePr>
          <p:cNvPr id="3" name="Diagram 2" descr="Used when the joints between a column and a beam are reinforced so bending stresses can be transmitted through the joints&#10;Easily recognized in single-story, gabled-roof and rigid-frame buildings&#10;Used in other types of structures including multistory and multispan designs&#10;The joints will be the last portion of the assembly to fail under fire conditions&#10;">
            <a:extLst>
              <a:ext uri="{FF2B5EF4-FFF2-40B4-BE49-F238E27FC236}">
                <a16:creationId xmlns:a16="http://schemas.microsoft.com/office/drawing/2014/main" id="{C57520E5-0C74-F94F-A1C1-1E39DC538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8292323"/>
              </p:ext>
            </p:extLst>
          </p:nvPr>
        </p:nvGraphicFramePr>
        <p:xfrm>
          <a:off x="4648200" y="1718399"/>
          <a:ext cx="4191000" cy="4453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33FA3-DBA1-D946-8DFD-DD53829A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DFCF6DA3-1FDD-B148-9CF5-E686439205D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28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5842" name="Title 1">
            <a:extLst>
              <a:ext uri="{FF2B5EF4-FFF2-40B4-BE49-F238E27FC236}">
                <a16:creationId xmlns:a16="http://schemas.microsoft.com/office/drawing/2014/main" id="{A6450266-E999-F845-A3E5-42626E0057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35843" name="Text Placeholder 2">
            <a:extLst>
              <a:ext uri="{FF2B5EF4-FFF2-40B4-BE49-F238E27FC236}">
                <a16:creationId xmlns:a16="http://schemas.microsoft.com/office/drawing/2014/main" id="{4435EAAA-71D2-FA42-ADAC-A2AA5F17B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are the different types of frame structural systems?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BEEF5-5ABA-7E48-9B42-38E19D9B0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2E16F3CA-3807-5444-A4E9-40C27B9C4B8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219" name="Title 2">
            <a:extLst>
              <a:ext uri="{FF2B5EF4-FFF2-40B4-BE49-F238E27FC236}">
                <a16:creationId xmlns:a16="http://schemas.microsoft.com/office/drawing/2014/main" id="{35CF4C16-D0BF-6247-8410-4E1CB1DF3E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understand structural systems.</a:t>
            </a:r>
          </a:p>
        </p:txBody>
      </p:sp>
      <p:graphicFrame>
        <p:nvGraphicFramePr>
          <p:cNvPr id="2" name="Content Placeholder 1" descr="Basic structural components are of little value unless they can be assembled into a composite system that will support a building&#10;Construction types and basic structural systems are related&#10;">
            <a:extLst>
              <a:ext uri="{FF2B5EF4-FFF2-40B4-BE49-F238E27FC236}">
                <a16:creationId xmlns:a16="http://schemas.microsoft.com/office/drawing/2014/main" id="{96FA39BC-8BFF-1D4E-9CEB-F2538DE4FE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465002"/>
              </p:ext>
            </p:extLst>
          </p:nvPr>
        </p:nvGraphicFramePr>
        <p:xfrm>
          <a:off x="838200" y="1600200"/>
          <a:ext cx="7620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5943F-CA59-1C47-BAB5-7336AE29E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D6B6D58-E884-3B47-B7EC-19C55F478A0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6866" name="Title 2">
            <a:extLst>
              <a:ext uri="{FF2B5EF4-FFF2-40B4-BE49-F238E27FC236}">
                <a16:creationId xmlns:a16="http://schemas.microsoft.com/office/drawing/2014/main" id="{940BCAD9-7E9E-274C-B6A6-0D41E111F7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5241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Wood structural systems are almost always used in Type IV and Type V construction.</a:t>
            </a:r>
          </a:p>
        </p:txBody>
      </p:sp>
      <p:graphicFrame>
        <p:nvGraphicFramePr>
          <p:cNvPr id="3" name="Diagram 2" descr="Interior and exterior framing&#10;One- and two-family dwellings&#10;Townhouses&#10;Apartment buildings&#10;Hotels of five stories or less&#10;">
            <a:extLst>
              <a:ext uri="{FF2B5EF4-FFF2-40B4-BE49-F238E27FC236}">
                <a16:creationId xmlns:a16="http://schemas.microsoft.com/office/drawing/2014/main" id="{994412E0-1C38-C946-9AC7-F5FE5C339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546833"/>
              </p:ext>
            </p:extLst>
          </p:nvPr>
        </p:nvGraphicFramePr>
        <p:xfrm>
          <a:off x="1143000" y="1676400"/>
          <a:ext cx="7162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86827-BF95-484E-9A2B-57F59B4BE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A967693C-A14F-6647-BD66-829C3421BCE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7890" name="Title 2">
            <a:extLst>
              <a:ext uri="{FF2B5EF4-FFF2-40B4-BE49-F238E27FC236}">
                <a16:creationId xmlns:a16="http://schemas.microsoft.com/office/drawing/2014/main" id="{7E4FCE02-E5C2-4442-B418-FD04471616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5241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Wood framing systems most frequently encountered are classified into three basic types.</a:t>
            </a:r>
            <a:endParaRPr lang="en-US" altLang="en-US" sz="3000"/>
          </a:p>
        </p:txBody>
      </p:sp>
      <p:graphicFrame>
        <p:nvGraphicFramePr>
          <p:cNvPr id="3" name="Diagram 2" descr="Wood framing (Type V)&#10;Post and beam framing&#10;Heavy-timber framing (Type IV)&#10;">
            <a:extLst>
              <a:ext uri="{FF2B5EF4-FFF2-40B4-BE49-F238E27FC236}">
                <a16:creationId xmlns:a16="http://schemas.microsoft.com/office/drawing/2014/main" id="{AEB6C564-35C4-7E41-AE2F-9EC4404DF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569968"/>
              </p:ext>
            </p:extLst>
          </p:nvPr>
        </p:nvGraphicFramePr>
        <p:xfrm>
          <a:off x="1219200" y="1752600"/>
          <a:ext cx="7010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B6129-795D-9A48-8C5C-33B57E36E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634626F-99C6-9140-A47B-C8454BF5207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8914" name="Title 2">
            <a:extLst>
              <a:ext uri="{FF2B5EF4-FFF2-40B4-BE49-F238E27FC236}">
                <a16:creationId xmlns:a16="http://schemas.microsoft.com/office/drawing/2014/main" id="{8681D1D1-D18C-9C4D-A8A3-C7ABB18627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5241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The most popular form of wood framing is known as wood-frame construction.</a:t>
            </a:r>
          </a:p>
        </p:txBody>
      </p:sp>
      <p:graphicFrame>
        <p:nvGraphicFramePr>
          <p:cNvPr id="3" name="Diagram 2" descr="Walls are formed from vertical members known as studs&#10;Floors are supported by joists or trusses&#10;Inclined roofs are supported by rafters or light trusses&#10;">
            <a:extLst>
              <a:ext uri="{FF2B5EF4-FFF2-40B4-BE49-F238E27FC236}">
                <a16:creationId xmlns:a16="http://schemas.microsoft.com/office/drawing/2014/main" id="{7DEF3C31-88A1-2341-A8A7-2A84BA295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198947"/>
              </p:ext>
            </p:extLst>
          </p:nvPr>
        </p:nvGraphicFramePr>
        <p:xfrm>
          <a:off x="1219200" y="1752600"/>
          <a:ext cx="7010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65930-10B9-CC42-8212-5A034B3278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3253F633-FEDC-B34F-9126-8922F76B8F6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9938" name="Title 2">
            <a:extLst>
              <a:ext uri="{FF2B5EF4-FFF2-40B4-BE49-F238E27FC236}">
                <a16:creationId xmlns:a16="http://schemas.microsoft.com/office/drawing/2014/main" id="{A47085AB-1171-1747-AC88-666098F3DA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There are two common types of wood framing.</a:t>
            </a:r>
          </a:p>
        </p:txBody>
      </p:sp>
      <p:graphicFrame>
        <p:nvGraphicFramePr>
          <p:cNvPr id="3" name="Diagram 2" descr="Balloon framing&#10;Platform framing&#10;">
            <a:extLst>
              <a:ext uri="{FF2B5EF4-FFF2-40B4-BE49-F238E27FC236}">
                <a16:creationId xmlns:a16="http://schemas.microsoft.com/office/drawing/2014/main" id="{BB509C7B-61D3-1740-A70D-EECEC80D1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7927258"/>
              </p:ext>
            </p:extLst>
          </p:nvPr>
        </p:nvGraphicFramePr>
        <p:xfrm>
          <a:off x="1066800" y="1676400"/>
          <a:ext cx="7010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1930B-9338-3E41-BDB8-9A5F612BF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2EB8B951-381E-7A41-956E-4D328592EA9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0962" name="Title 2">
            <a:extLst>
              <a:ext uri="{FF2B5EF4-FFF2-40B4-BE49-F238E27FC236}">
                <a16:creationId xmlns:a16="http://schemas.microsoft.com/office/drawing/2014/main" id="{9E8CF15B-A894-B841-ADB1-89884CF5D9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Wood framing is usually covered with an interior finish of plaster or drywall.</a:t>
            </a:r>
          </a:p>
        </p:txBody>
      </p:sp>
      <p:pic>
        <p:nvPicPr>
          <p:cNvPr id="40964" name="Picture 1" descr="wood framing of a structure being covered in drywall">
            <a:extLst>
              <a:ext uri="{FF2B5EF4-FFF2-40B4-BE49-F238E27FC236}">
                <a16:creationId xmlns:a16="http://schemas.microsoft.com/office/drawing/2014/main" id="{F7161A11-5680-6D44-916E-1F2308C69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5489"/>
            <a:ext cx="5257800" cy="3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4ADF6D0B-38F3-694D-A479-C34FD2AA1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9" y="5812393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 and McKinney (TX) Fire Department</a:t>
            </a:r>
            <a:endParaRPr lang="en-US" altLang="en-US" sz="1200" b="0"/>
          </a:p>
        </p:txBody>
      </p:sp>
      <p:graphicFrame>
        <p:nvGraphicFramePr>
          <p:cNvPr id="3" name="Diagram 2" descr="Will act to retard the spread of fire into the stud spaces&#10;However, if a fire originates in the stud space or spreads into it, it can readily spread from the vertical cavity into the horizontal joists and into the attic space&#10;Fire-stopping must be provided in addition to the structural members&#10;">
            <a:extLst>
              <a:ext uri="{FF2B5EF4-FFF2-40B4-BE49-F238E27FC236}">
                <a16:creationId xmlns:a16="http://schemas.microsoft.com/office/drawing/2014/main" id="{BC34AE38-4B1E-6246-8B51-C20BFEE3D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755784"/>
              </p:ext>
            </p:extLst>
          </p:nvPr>
        </p:nvGraphicFramePr>
        <p:xfrm>
          <a:off x="5348287" y="1404144"/>
          <a:ext cx="3429000" cy="501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C24E2-33D0-4A4E-BBD1-34D5A10A8F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8686DC59-62D7-2846-B035-769503BD622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1986" name="Title 2">
            <a:extLst>
              <a:ext uri="{FF2B5EF4-FFF2-40B4-BE49-F238E27FC236}">
                <a16:creationId xmlns:a16="http://schemas.microsoft.com/office/drawing/2014/main" id="{E236E98D-3003-4846-AB22-855797D73D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recognize the characteristics of platform framing.</a:t>
            </a:r>
          </a:p>
        </p:txBody>
      </p:sp>
      <p:pic>
        <p:nvPicPr>
          <p:cNvPr id="41988" name="Picture 1" descr="wooden platform framing">
            <a:extLst>
              <a:ext uri="{FF2B5EF4-FFF2-40B4-BE49-F238E27FC236}">
                <a16:creationId xmlns:a16="http://schemas.microsoft.com/office/drawing/2014/main" id="{ACA71686-5C76-0D41-843A-38800D2A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1" y="2021681"/>
            <a:ext cx="4957536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5">
            <a:extLst>
              <a:ext uri="{FF2B5EF4-FFF2-40B4-BE49-F238E27FC236}">
                <a16:creationId xmlns:a16="http://schemas.microsoft.com/office/drawing/2014/main" id="{CC277F56-CA61-C043-B6DB-A8859512E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86" y="556153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Ed Prendergast</a:t>
            </a:r>
            <a:endParaRPr lang="en-US" altLang="en-US" sz="1200" b="0" dirty="0"/>
          </a:p>
        </p:txBody>
      </p:sp>
      <p:graphicFrame>
        <p:nvGraphicFramePr>
          <p:cNvPr id="3" name="Diagram 2" descr="Exterior wall vertical studs are not continuous&#10;First floor is constructed as a platform upon which the exterior vertical studs are erected&#10;Second-story framing is erected on the platform formed by the story joists and flooring&#10;The plate installed on the top of the studs provides a fire-stop that tends to block the spread of fire from floor to floor within the walls&#10;">
            <a:extLst>
              <a:ext uri="{FF2B5EF4-FFF2-40B4-BE49-F238E27FC236}">
                <a16:creationId xmlns:a16="http://schemas.microsoft.com/office/drawing/2014/main" id="{F295D211-B689-1646-BBD5-6327F64AB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037978"/>
              </p:ext>
            </p:extLst>
          </p:nvPr>
        </p:nvGraphicFramePr>
        <p:xfrm>
          <a:off x="4572000" y="1752600"/>
          <a:ext cx="4205287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4F77E-245C-A744-AFB9-BBCAFDD0D0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D0426C1-3FC7-6E4B-B79D-73D2AF15457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3010" name="Title 2">
            <a:extLst>
              <a:ext uri="{FF2B5EF4-FFF2-40B4-BE49-F238E27FC236}">
                <a16:creationId xmlns:a16="http://schemas.microsoft.com/office/drawing/2014/main" id="{75B2AF97-0C2F-2F42-85A2-EB5A61BD1C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recognize the characteristics of balloon framing.</a:t>
            </a:r>
          </a:p>
        </p:txBody>
      </p:sp>
      <p:graphicFrame>
        <p:nvGraphicFramePr>
          <p:cNvPr id="3" name="Diagram 2" descr="Uses closely spaced members (studs) that are continuous from the sill to the top plate of the roof line&#10;Joists that support the second floor are nailed directly to the studs&#10;Vertical combustible spaces between the studs provide a channel for the rapid communication of fire from floor to floor&#10;">
            <a:extLst>
              <a:ext uri="{FF2B5EF4-FFF2-40B4-BE49-F238E27FC236}">
                <a16:creationId xmlns:a16="http://schemas.microsoft.com/office/drawing/2014/main" id="{28898B37-D251-774A-AFBA-52EA19C79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259598"/>
              </p:ext>
            </p:extLst>
          </p:nvPr>
        </p:nvGraphicFramePr>
        <p:xfrm>
          <a:off x="4419600" y="1752600"/>
          <a:ext cx="4267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3012" name="Picture 1" descr="siding of a structure removed to show balloon framing underneath ">
            <a:extLst>
              <a:ext uri="{FF2B5EF4-FFF2-40B4-BE49-F238E27FC236}">
                <a16:creationId xmlns:a16="http://schemas.microsoft.com/office/drawing/2014/main" id="{00187809-5228-A84D-B9EE-7E4A8783BC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34062"/>
            <a:ext cx="3429000" cy="44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5">
            <a:extLst>
              <a:ext uri="{FF2B5EF4-FFF2-40B4-BE49-F238E27FC236}">
                <a16:creationId xmlns:a16="http://schemas.microsoft.com/office/drawing/2014/main" id="{543FFAB1-89D9-0E43-93B2-D517419B3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71591"/>
            <a:ext cx="3733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Wil Dane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7EA86-B2D1-0042-AE51-86063E8FD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AF02E1F1-01FB-D747-BF85-45E35D8EF01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4034" name="Title 2">
            <a:extLst>
              <a:ext uri="{FF2B5EF4-FFF2-40B4-BE49-F238E27FC236}">
                <a16:creationId xmlns:a16="http://schemas.microsoft.com/office/drawing/2014/main" id="{D14FF405-CBB7-7E46-A3C5-C339D26E55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recognize the characteristics of heavy-timber framing.</a:t>
            </a:r>
          </a:p>
        </p:txBody>
      </p:sp>
      <p:pic>
        <p:nvPicPr>
          <p:cNvPr id="44036" name="Picture 1" descr="heavy timber framing">
            <a:extLst>
              <a:ext uri="{FF2B5EF4-FFF2-40B4-BE49-F238E27FC236}">
                <a16:creationId xmlns:a16="http://schemas.microsoft.com/office/drawing/2014/main" id="{E9D6D50F-3269-CF4E-B748-D2182C515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4526103" cy="332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5">
            <a:extLst>
              <a:ext uri="{FF2B5EF4-FFF2-40B4-BE49-F238E27FC236}">
                <a16:creationId xmlns:a16="http://schemas.microsoft.com/office/drawing/2014/main" id="{2899C1DC-A76F-BC4E-8719-FF5ADB2A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41363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Ed Prendergast</a:t>
            </a:r>
            <a:endParaRPr lang="en-US" altLang="en-US" sz="1200" b="0" dirty="0"/>
          </a:p>
        </p:txBody>
      </p:sp>
      <p:graphicFrame>
        <p:nvGraphicFramePr>
          <p:cNvPr id="3" name="Diagram 2" descr="Basic structural support is provided by a framework of beams and columns&#10;Exterior walls may be non-load-bearing panels with an exterior siding that may be any of several materials&#10;Ordinary corrugated sheet metal is sometimes used for the exterior walls of small buildings&#10;Interior wood surface is usually left exposed, which eliminates combustible voids and creates a rustic finish&#10;">
            <a:extLst>
              <a:ext uri="{FF2B5EF4-FFF2-40B4-BE49-F238E27FC236}">
                <a16:creationId xmlns:a16="http://schemas.microsoft.com/office/drawing/2014/main" id="{A1CCDC47-324E-D54E-B71C-D04DFE70D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534224"/>
              </p:ext>
            </p:extLst>
          </p:nvPr>
        </p:nvGraphicFramePr>
        <p:xfrm>
          <a:off x="4495800" y="1676400"/>
          <a:ext cx="4267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546A6-34C3-C94D-920E-BA40A48C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8F922804-9ADC-6F47-94F4-69E0DC6096E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37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5058" name="Title 1">
            <a:extLst>
              <a:ext uri="{FF2B5EF4-FFF2-40B4-BE49-F238E27FC236}">
                <a16:creationId xmlns:a16="http://schemas.microsoft.com/office/drawing/2014/main" id="{E7C618E0-411D-7A49-BDE4-2FA8FFAB01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45059" name="Text Placeholder 2">
            <a:extLst>
              <a:ext uri="{FF2B5EF4-FFF2-40B4-BE49-F238E27FC236}">
                <a16:creationId xmlns:a16="http://schemas.microsoft.com/office/drawing/2014/main" id="{84EB8255-7FBB-C443-951E-A19572F10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Where are you most likely to find wood structural systems as interior and exterior framing?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8D821-1619-B54C-AF87-51AB15E2B0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470A3D0D-F9A2-0F47-A9D2-6B0ABD9777B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6082" name="Title 2">
            <a:extLst>
              <a:ext uri="{FF2B5EF4-FFF2-40B4-BE49-F238E27FC236}">
                <a16:creationId xmlns:a16="http://schemas.microsoft.com/office/drawing/2014/main" id="{31BD9A26-67BE-3D49-A0E8-9F73371FC9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understand masonry structural systems.</a:t>
            </a:r>
          </a:p>
        </p:txBody>
      </p:sp>
      <p:pic>
        <p:nvPicPr>
          <p:cNvPr id="46084" name="Picture 1" descr="masonry being added to the outer walls of wood and steel framed building">
            <a:extLst>
              <a:ext uri="{FF2B5EF4-FFF2-40B4-BE49-F238E27FC236}">
                <a16:creationId xmlns:a16="http://schemas.microsoft.com/office/drawing/2014/main" id="{AD4F78C1-8FE2-0441-B188-2E9C7C60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63123"/>
            <a:ext cx="5486400" cy="365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5">
            <a:extLst>
              <a:ext uri="{FF2B5EF4-FFF2-40B4-BE49-F238E27FC236}">
                <a16:creationId xmlns:a16="http://schemas.microsoft.com/office/drawing/2014/main" id="{C8BD90E9-7C67-F34B-9C3B-4A56FDDFE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68335"/>
            <a:ext cx="373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Moore, McKinney (TX) Fire Department</a:t>
            </a:r>
            <a:endParaRPr lang="en-US" altLang="en-US" sz="1200" b="0"/>
          </a:p>
        </p:txBody>
      </p:sp>
      <p:graphicFrame>
        <p:nvGraphicFramePr>
          <p:cNvPr id="3" name="Diagram 2" descr="Used to construct bearing walls that provide the basic structural support for a building&#10;Can be used for non-load-bearing curtain walls or partition walls&#10;Exterior walls are used with a variety of framing systems including unprotected steel, protected steel, and wood&#10;Both fire-resistive and non-fire-resistive buildings may feature masonry walls&#10;">
            <a:extLst>
              <a:ext uri="{FF2B5EF4-FFF2-40B4-BE49-F238E27FC236}">
                <a16:creationId xmlns:a16="http://schemas.microsoft.com/office/drawing/2014/main" id="{9745DD40-0A43-A04C-807A-EE32D790EA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645824"/>
              </p:ext>
            </p:extLst>
          </p:nvPr>
        </p:nvGraphicFramePr>
        <p:xfrm>
          <a:off x="5105400" y="1447800"/>
          <a:ext cx="381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84234-0854-6243-8E71-A3B6FF7D5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70AB2589-945A-E841-8E4F-675E29AEEBE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0243" name="Title 2">
            <a:extLst>
              <a:ext uri="{FF2B5EF4-FFF2-40B4-BE49-F238E27FC236}">
                <a16:creationId xmlns:a16="http://schemas.microsoft.com/office/drawing/2014/main" id="{C9600DE0-4628-694E-9B42-D6529DA49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73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Construction classification types result from the materials and structural systems used in buildings.</a:t>
            </a:r>
          </a:p>
        </p:txBody>
      </p:sp>
      <p:graphicFrame>
        <p:nvGraphicFramePr>
          <p:cNvPr id="2" name="Content Placeholder 1" descr="Reinforced concrete or protected steel framing is typical of Type I, fire-resistive buildings&#10;Unprotected steel in a Type I building results in a building being classified as a Type II, noncombustible building&#10;Wood and masonry together are found in ordinary (Type III), heavy-timber (Type IV), and wood frame (Type V) construction&#10;">
            <a:extLst>
              <a:ext uri="{FF2B5EF4-FFF2-40B4-BE49-F238E27FC236}">
                <a16:creationId xmlns:a16="http://schemas.microsoft.com/office/drawing/2014/main" id="{9D7EB6AB-351B-284A-9C3E-9BCA52BD9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154353"/>
              </p:ext>
            </p:extLst>
          </p:nvPr>
        </p:nvGraphicFramePr>
        <p:xfrm>
          <a:off x="990600" y="1676400"/>
          <a:ext cx="7391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D3F3D-74EB-E049-AD3A-16C707F3A5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718A74BE-CF05-7F4E-AE99-A0BAB89B7D4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7106" name="Title 2">
            <a:extLst>
              <a:ext uri="{FF2B5EF4-FFF2-40B4-BE49-F238E27FC236}">
                <a16:creationId xmlns:a16="http://schemas.microsoft.com/office/drawing/2014/main" id="{927639F8-5305-B241-B342-7C0FF29FBB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be familiar with masonry wall construction.</a:t>
            </a:r>
          </a:p>
        </p:txBody>
      </p:sp>
      <p:pic>
        <p:nvPicPr>
          <p:cNvPr id="47108" name="Picture 1" descr="courses and wythes in masonry construction">
            <a:extLst>
              <a:ext uri="{FF2B5EF4-FFF2-40B4-BE49-F238E27FC236}">
                <a16:creationId xmlns:a16="http://schemas.microsoft.com/office/drawing/2014/main" id="{C86598FE-5CE7-5645-A2D8-CE79C9C30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3224" r="2070" b="3258"/>
          <a:stretch/>
        </p:blipFill>
        <p:spPr bwMode="auto">
          <a:xfrm>
            <a:off x="381000" y="2057400"/>
            <a:ext cx="4572001" cy="395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 descr="Masonry units are laid side by side in a horizontal layer known as a course&#10;Horizontal courses of brick are laid on top of each other in a vertical layer known as a wythe&#10;Simplest brick wall consists of a wall with a single wythe&#10;Multiple wythes are commonly used to supply the necessary strength and stability&#10;">
            <a:extLst>
              <a:ext uri="{FF2B5EF4-FFF2-40B4-BE49-F238E27FC236}">
                <a16:creationId xmlns:a16="http://schemas.microsoft.com/office/drawing/2014/main" id="{C8D66190-7879-9E41-86A5-E64748BF8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143937"/>
              </p:ext>
            </p:extLst>
          </p:nvPr>
        </p:nvGraphicFramePr>
        <p:xfrm>
          <a:off x="5105400" y="1792072"/>
          <a:ext cx="3810000" cy="4303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FDFAC-1C16-454E-8C82-EE6260E7E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87A79BBC-6F20-7C40-B9CA-4F9DCF3D5E0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8130" name="Title 2">
            <a:extLst>
              <a:ext uri="{FF2B5EF4-FFF2-40B4-BE49-F238E27FC236}">
                <a16:creationId xmlns:a16="http://schemas.microsoft.com/office/drawing/2014/main" id="{4B44E78B-3E50-2B4C-B27B-EFA23B1807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Other brick placements are made for appearance or strength.</a:t>
            </a:r>
          </a:p>
        </p:txBody>
      </p:sp>
      <p:graphicFrame>
        <p:nvGraphicFramePr>
          <p:cNvPr id="5" name="Diagram 4" descr="Stretcher course&#10; Bricks placed end-to-end&#10;Soldier course&#10; Bricks placed vertically on end&#10;Header course&#10; Bricks placed with the end facing out&#10;">
            <a:extLst>
              <a:ext uri="{FF2B5EF4-FFF2-40B4-BE49-F238E27FC236}">
                <a16:creationId xmlns:a16="http://schemas.microsoft.com/office/drawing/2014/main" id="{D8AF23D4-610D-9E4E-AEEB-E82CEB214F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630191"/>
              </p:ext>
            </p:extLst>
          </p:nvPr>
        </p:nvGraphicFramePr>
        <p:xfrm>
          <a:off x="685800" y="1219200"/>
          <a:ext cx="7848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05C94-FAD7-1F4A-BD83-022AF7D22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A0969240-63FF-6749-89E1-AF4A07E50E9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9154" name="Title 2">
            <a:extLst>
              <a:ext uri="{FF2B5EF4-FFF2-40B4-BE49-F238E27FC236}">
                <a16:creationId xmlns:a16="http://schemas.microsoft.com/office/drawing/2014/main" id="{EFE06045-EBD1-044E-A3F1-3780F71D03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Several elements contribute to the strength and stability of plain (nonreinforced) masonry walls.</a:t>
            </a:r>
          </a:p>
        </p:txBody>
      </p:sp>
      <p:graphicFrame>
        <p:nvGraphicFramePr>
          <p:cNvPr id="5" name="Diagram 4" descr="The weight of the masonry&#10;Horizontal bonding between adjacent wythes&#10;Vertical compressive strength of the masonry units&#10;Corrosion-resistant metal ties provide horizontal bonding&#10;">
            <a:extLst>
              <a:ext uri="{FF2B5EF4-FFF2-40B4-BE49-F238E27FC236}">
                <a16:creationId xmlns:a16="http://schemas.microsoft.com/office/drawing/2014/main" id="{EF05CC19-2C36-3E46-B845-4426E2DD5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918977"/>
              </p:ext>
            </p:extLst>
          </p:nvPr>
        </p:nvGraphicFramePr>
        <p:xfrm>
          <a:off x="685800" y="1828800"/>
          <a:ext cx="7924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95AFA-8946-364D-B210-6F9DDB768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ACF3BBD0-7C9D-6C48-9C5D-83F0738E914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0178" name="Title 2">
            <a:extLst>
              <a:ext uri="{FF2B5EF4-FFF2-40B4-BE49-F238E27FC236}">
                <a16:creationId xmlns:a16="http://schemas.microsoft.com/office/drawing/2014/main" id="{E25430A2-B4A0-2246-BE61-84AFF4F02E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Exterior brick walls usually have a vertical cavity between the exterior and interior wythes.</a:t>
            </a:r>
          </a:p>
        </p:txBody>
      </p:sp>
      <p:graphicFrame>
        <p:nvGraphicFramePr>
          <p:cNvPr id="5" name="Diagram 4" descr="Prevents the seepage of water through the mortar joints&#10;Increases the thermal insulating value of the wall&#10;Placement of metal ties is important because the use of a brick header course usually is not practical&#10;">
            <a:extLst>
              <a:ext uri="{FF2B5EF4-FFF2-40B4-BE49-F238E27FC236}">
                <a16:creationId xmlns:a16="http://schemas.microsoft.com/office/drawing/2014/main" id="{A80D29C7-0934-854A-AF79-894368804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887483"/>
              </p:ext>
            </p:extLst>
          </p:nvPr>
        </p:nvGraphicFramePr>
        <p:xfrm>
          <a:off x="609600" y="1752600"/>
          <a:ext cx="7924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BB89F-B761-C448-8961-B389267BF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D04A503-7F8E-FA4F-9512-B52AF1C45DF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1202" name="Title 2">
            <a:extLst>
              <a:ext uri="{FF2B5EF4-FFF2-40B4-BE49-F238E27FC236}">
                <a16:creationId xmlns:a16="http://schemas.microsoft.com/office/drawing/2014/main" id="{9BBD0634-0309-7849-B99D-70355018D9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understand structural stability in masonry structural systems.</a:t>
            </a:r>
          </a:p>
        </p:txBody>
      </p:sp>
      <p:pic>
        <p:nvPicPr>
          <p:cNvPr id="51204" name="Picture 1" descr="reinforced masonry wall, cement grout and reinforcing steel is sandwiched between two layers of masonry">
            <a:extLst>
              <a:ext uri="{FF2B5EF4-FFF2-40B4-BE49-F238E27FC236}">
                <a16:creationId xmlns:a16="http://schemas.microsoft.com/office/drawing/2014/main" id="{6BCE5093-8F9F-E54E-8FAC-35A71E9AF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2275" r="5070" b="3316"/>
          <a:stretch>
            <a:fillRect/>
          </a:stretch>
        </p:blipFill>
        <p:spPr bwMode="auto">
          <a:xfrm>
            <a:off x="457200" y="2078105"/>
            <a:ext cx="3962400" cy="40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 descr="Placing vertical steel rods in a cavity between two adjacent wythes of a brick wall effectively reinforces walls&#10;The cavity is then filled with grout&#10;As the height of a wall is increased, the thickness of the wall at the base must be increased as the load-bearing area of the wall increases&#10;">
            <a:extLst>
              <a:ext uri="{FF2B5EF4-FFF2-40B4-BE49-F238E27FC236}">
                <a16:creationId xmlns:a16="http://schemas.microsoft.com/office/drawing/2014/main" id="{B690C496-8875-2B4C-9E5C-E66F2AA66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905279"/>
              </p:ext>
            </p:extLst>
          </p:nvPr>
        </p:nvGraphicFramePr>
        <p:xfrm>
          <a:off x="4648200" y="1676400"/>
          <a:ext cx="426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06" name="Text Box 7">
            <a:extLst>
              <a:ext uri="{FF2B5EF4-FFF2-40B4-BE49-F238E27FC236}">
                <a16:creationId xmlns:a16="http://schemas.microsoft.com/office/drawing/2014/main" id="{A642C2C4-F1B3-1840-89B2-D05C82B7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BAE3D-B0F7-F442-9599-994E5216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5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E32A6747-BE8E-1D4C-A331-A13817A3E7E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2226" name="Title 1">
            <a:extLst>
              <a:ext uri="{FF2B5EF4-FFF2-40B4-BE49-F238E27FC236}">
                <a16:creationId xmlns:a16="http://schemas.microsoft.com/office/drawing/2014/main" id="{D99BF089-0FBC-144E-8520-5D4270F32C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52227" name="Text Placeholder 2">
            <a:extLst>
              <a:ext uri="{FF2B5EF4-FFF2-40B4-BE49-F238E27FC236}">
                <a16:creationId xmlns:a16="http://schemas.microsoft.com/office/drawing/2014/main" id="{4FD8A0ED-7D65-9449-81D4-05128BD1B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Placing the steel rods in the openings in the individual blocks and filling the opening with grout reinforces concrete block walls in a similar manner.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52071-24A3-BD47-A24F-74AD1B48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30C4B166-2FC8-D447-8DFC-65F37C3DFA4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3250" name="Title 2">
            <a:extLst>
              <a:ext uri="{FF2B5EF4-FFF2-40B4-BE49-F238E27FC236}">
                <a16:creationId xmlns:a16="http://schemas.microsoft.com/office/drawing/2014/main" id="{0CEFC442-4FFC-6E4F-A76D-289EDC8718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047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understand structural stability in masonry structural systems.</a:t>
            </a:r>
          </a:p>
        </p:txBody>
      </p:sp>
      <p:graphicFrame>
        <p:nvGraphicFramePr>
          <p:cNvPr id="3" name="Diagram 2" descr="Disadvantages&#10; The increasing weight of a load-bearing wall with increased height makes very tall masonry structures impractical or more costly than alternative designs unless the masonry is reinforced with steel&#10;Reinforcement method&#10; Extending tension rods through the masonry walls; attaching them to thrust plates on the outside&#10; Thrust plates are usually visible on the outside; may indicate that the building has undergone repairs&#10;">
            <a:extLst>
              <a:ext uri="{FF2B5EF4-FFF2-40B4-BE49-F238E27FC236}">
                <a16:creationId xmlns:a16="http://schemas.microsoft.com/office/drawing/2014/main" id="{C58A4D82-4FD7-AF41-B0B7-8D39AB8E3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759160"/>
              </p:ext>
            </p:extLst>
          </p:nvPr>
        </p:nvGraphicFramePr>
        <p:xfrm>
          <a:off x="304800" y="1662113"/>
          <a:ext cx="6324600" cy="4627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rumbling masonry on the exterior of a building">
            <a:extLst>
              <a:ext uri="{FF2B5EF4-FFF2-40B4-BE49-F238E27FC236}">
                <a16:creationId xmlns:a16="http://schemas.microsoft.com/office/drawing/2014/main" id="{43BF5609-F23D-9B4B-9733-17F2B719B6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9" t="38660" r="69147" b="26532"/>
          <a:stretch/>
        </p:blipFill>
        <p:spPr>
          <a:xfrm>
            <a:off x="6248400" y="2305050"/>
            <a:ext cx="2743200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254" name="Rectangle 5">
            <a:extLst>
              <a:ext uri="{FF2B5EF4-FFF2-40B4-BE49-F238E27FC236}">
                <a16:creationId xmlns:a16="http://schemas.microsoft.com/office/drawing/2014/main" id="{9D42949A-FD9A-3A48-83A8-B6E6E2EC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6289675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Dave Coombs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9591-6E10-4E4A-AE36-3A96AAB355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7CC4EE42-A0E5-4840-8AE8-669826F0A03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4275" name="Title 2">
            <a:extLst>
              <a:ext uri="{FF2B5EF4-FFF2-40B4-BE49-F238E27FC236}">
                <a16:creationId xmlns:a16="http://schemas.microsoft.com/office/drawing/2014/main" id="{6509211F-703E-B348-AB7D-15EFFB0439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be familiar with interior structural framing.</a:t>
            </a:r>
          </a:p>
        </p:txBody>
      </p:sp>
      <p:pic>
        <p:nvPicPr>
          <p:cNvPr id="54274" name="Content Placeholder 1" descr="building under construction with wood interior framing">
            <a:extLst>
              <a:ext uri="{FF2B5EF4-FFF2-40B4-BE49-F238E27FC236}">
                <a16:creationId xmlns:a16="http://schemas.microsoft.com/office/drawing/2014/main" id="{63455EDC-0E30-814E-8150-84574BF66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6" y="2057400"/>
            <a:ext cx="4949825" cy="346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5">
            <a:extLst>
              <a:ext uri="{FF2B5EF4-FFF2-40B4-BE49-F238E27FC236}">
                <a16:creationId xmlns:a16="http://schemas.microsoft.com/office/drawing/2014/main" id="{F80A7B19-A34B-9240-B722-62A2ABA0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56" y="5584515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Dave Coombs</a:t>
            </a:r>
            <a:endParaRPr lang="en-US" altLang="en-US" sz="1200" b="0" dirty="0"/>
          </a:p>
        </p:txBody>
      </p:sp>
      <p:graphicFrame>
        <p:nvGraphicFramePr>
          <p:cNvPr id="3" name="Diagram 2" descr="Can include a combination of unprotected steel, protected steel, and wood&#10;Joists, beams, or trusses are used to transfer the gravity load of the building contents&#10;Masonry buildings with wood interior framing are classified as ordinary (Type III), heavy-timber (Type IV)&#10;Classification depends on the size of the wooden structural members&#10;">
            <a:extLst>
              <a:ext uri="{FF2B5EF4-FFF2-40B4-BE49-F238E27FC236}">
                <a16:creationId xmlns:a16="http://schemas.microsoft.com/office/drawing/2014/main" id="{10C97C96-0160-2C40-A637-98177B15C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345995"/>
              </p:ext>
            </p:extLst>
          </p:nvPr>
        </p:nvGraphicFramePr>
        <p:xfrm>
          <a:off x="5181600" y="1447800"/>
          <a:ext cx="3657600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291F2-CFAF-2245-B3A6-756548752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0ADDAFEA-F58B-8440-B9DA-FE5DA2FCAAB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5298" name="Title 2">
            <a:extLst>
              <a:ext uri="{FF2B5EF4-FFF2-40B4-BE49-F238E27FC236}">
                <a16:creationId xmlns:a16="http://schemas.microsoft.com/office/drawing/2014/main" id="{1E80AA19-4DD7-A04E-ABA2-04EB6DF635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Inspectors need to be familiar with the fire resistance of masonry walls.</a:t>
            </a:r>
          </a:p>
        </p:txBody>
      </p:sp>
      <p:graphicFrame>
        <p:nvGraphicFramePr>
          <p:cNvPr id="6" name="Content Placeholder 5" descr="Depends on the type of masonry units used and the thickness of the wall&#10;As the thickness of a masonry wall increases, generally the fire resistance increases&#10;Building codes usually permit less clearance (separation) between buildings with masonry or other fire-resistive exterior walls&#10;They are less likely to communicate fire from structure to structure&#10;">
            <a:extLst>
              <a:ext uri="{FF2B5EF4-FFF2-40B4-BE49-F238E27FC236}">
                <a16:creationId xmlns:a16="http://schemas.microsoft.com/office/drawing/2014/main" id="{98183700-45F9-294C-95F9-F61975F50E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713643"/>
              </p:ext>
            </p:extLst>
          </p:nvPr>
        </p:nvGraphicFramePr>
        <p:xfrm>
          <a:off x="685800" y="1524000"/>
          <a:ext cx="7772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E51BA-B4EC-FE42-9B35-7FE790E0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0BF7B84D-0975-7C49-9623-7EB284CA779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48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6322" name="Title 1">
            <a:extLst>
              <a:ext uri="{FF2B5EF4-FFF2-40B4-BE49-F238E27FC236}">
                <a16:creationId xmlns:a16="http://schemas.microsoft.com/office/drawing/2014/main" id="{F3A4867E-74CE-284C-8EF4-D0CD53F85F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56323" name="Text Placeholder 2">
            <a:extLst>
              <a:ext uri="{FF2B5EF4-FFF2-40B4-BE49-F238E27FC236}">
                <a16:creationId xmlns:a16="http://schemas.microsoft.com/office/drawing/2014/main" id="{911EF0AF-19C5-D048-95A2-0030ED4D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is one method of reinforcing a masonry structure?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E71AD-5DC3-354A-A1CF-7FA00FACC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035A7F63-D618-AF48-8157-C84D6ACCA28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66493D6E-DE67-8F4C-964B-7BD0B7BD54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An inspector must keep in mind that these relationships are not absolute.</a:t>
            </a:r>
          </a:p>
        </p:txBody>
      </p:sp>
      <p:pic>
        <p:nvPicPr>
          <p:cNvPr id="11266" name="Picture 2" descr="ssteel and concrete structure in construction">
            <a:extLst>
              <a:ext uri="{FF2B5EF4-FFF2-40B4-BE49-F238E27FC236}">
                <a16:creationId xmlns:a16="http://schemas.microsoft.com/office/drawing/2014/main" id="{51FAA6D3-1AD4-A148-9CAE-6F0E3A77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9436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ontent Placeholder 1" descr="Masonry curtain walls can be found in a building with a steel frame&#10;Unprotected steel beams can be used to support a concrete slab&#10;">
            <a:extLst>
              <a:ext uri="{FF2B5EF4-FFF2-40B4-BE49-F238E27FC236}">
                <a16:creationId xmlns:a16="http://schemas.microsoft.com/office/drawing/2014/main" id="{BED2FF45-0F7A-6C46-80EE-B976F10AF3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23948"/>
              </p:ext>
            </p:extLst>
          </p:nvPr>
        </p:nvGraphicFramePr>
        <p:xfrm>
          <a:off x="4191000" y="4267200"/>
          <a:ext cx="4648200" cy="17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70" name="Rectangle 5">
            <a:extLst>
              <a:ext uri="{FF2B5EF4-FFF2-40B4-BE49-F238E27FC236}">
                <a16:creationId xmlns:a16="http://schemas.microsoft.com/office/drawing/2014/main" id="{E0411E92-E5C2-DF44-8A80-3CFB5A19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61013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 and McKinney (TX) Fire Department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833AD-D99B-A744-B578-2169320D46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B96DBBCC-DD16-DC44-8D06-4C65A7A6A4B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7346" name="Title 2">
            <a:extLst>
              <a:ext uri="{FF2B5EF4-FFF2-40B4-BE49-F238E27FC236}">
                <a16:creationId xmlns:a16="http://schemas.microsoft.com/office/drawing/2014/main" id="{E378E462-CEF9-B84B-88C8-2917DFC712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of steel structural systems.</a:t>
            </a:r>
          </a:p>
        </p:txBody>
      </p:sp>
      <p:pic>
        <p:nvPicPr>
          <p:cNvPr id="57348" name="Content Placeholder 2" descr="large building under construction with steel framing">
            <a:extLst>
              <a:ext uri="{FF2B5EF4-FFF2-40B4-BE49-F238E27FC236}">
                <a16:creationId xmlns:a16="http://schemas.microsoft.com/office/drawing/2014/main" id="{197BE358-13CB-C243-B2F9-F1630DB62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987975"/>
            <a:ext cx="4968530" cy="3517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7">
            <a:extLst>
              <a:ext uri="{FF2B5EF4-FFF2-40B4-BE49-F238E27FC236}">
                <a16:creationId xmlns:a16="http://schemas.microsoft.com/office/drawing/2014/main" id="{52F5CB27-9CF6-8C48-81F3-CBDD2CF04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96" y="5554236"/>
            <a:ext cx="373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Ron Moore, McKinney (TX) Fire Department</a:t>
            </a:r>
            <a:endParaRPr lang="en-US" altLang="en-US" sz="1200" b="0" dirty="0"/>
          </a:p>
        </p:txBody>
      </p:sp>
      <p:graphicFrame>
        <p:nvGraphicFramePr>
          <p:cNvPr id="7" name="Diagram 6" descr="Primary material used for structural support in the construction of large modern buildings&#10;Can be used to construct a frame of columns, beams, and girders&#10;Can be used in heavy or lightweight trusses to support roofs and floors&#10;Rigid frames and arches can be constructed from steel&#10;Steel cables or rods can be used to support roofs&#10;Cold-rolled steel studs are being used to construct exterior walls&#10;">
            <a:extLst>
              <a:ext uri="{FF2B5EF4-FFF2-40B4-BE49-F238E27FC236}">
                <a16:creationId xmlns:a16="http://schemas.microsoft.com/office/drawing/2014/main" id="{603FA7CE-EF4F-C743-99FC-D8EBFC6BE1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069180"/>
              </p:ext>
            </p:extLst>
          </p:nvPr>
        </p:nvGraphicFramePr>
        <p:xfrm>
          <a:off x="4495800" y="1676400"/>
          <a:ext cx="44958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350" name="Text Box 7">
            <a:extLst>
              <a:ext uri="{FF2B5EF4-FFF2-40B4-BE49-F238E27FC236}">
                <a16:creationId xmlns:a16="http://schemas.microsoft.com/office/drawing/2014/main" id="{93132802-706F-2240-8B0A-ACF10CF5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5969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C10E2-48BC-0A4A-9FAD-071519938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F0207E31-FC43-DE41-9C80-4DC9146756F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8370" name="Title 2">
            <a:extLst>
              <a:ext uri="{FF2B5EF4-FFF2-40B4-BE49-F238E27FC236}">
                <a16:creationId xmlns:a16="http://schemas.microsoft.com/office/drawing/2014/main" id="{4E974EE3-B57E-BE4A-9010-C1F0711C4A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of steel structural systems.</a:t>
            </a:r>
          </a:p>
        </p:txBody>
      </p:sp>
      <p:pic>
        <p:nvPicPr>
          <p:cNvPr id="58372" name="Content Placeholder 2" descr="large steel structure under construction">
            <a:extLst>
              <a:ext uri="{FF2B5EF4-FFF2-40B4-BE49-F238E27FC236}">
                <a16:creationId xmlns:a16="http://schemas.microsoft.com/office/drawing/2014/main" id="{CCE0CCCD-B416-0C42-8465-8F6F32290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62113"/>
            <a:ext cx="678180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5">
            <a:extLst>
              <a:ext uri="{FF2B5EF4-FFF2-40B4-BE49-F238E27FC236}">
                <a16:creationId xmlns:a16="http://schemas.microsoft.com/office/drawing/2014/main" id="{871AE393-95D5-E94C-9746-BFADB1AF0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61722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Moore, McKinney (TX) Fire Department</a:t>
            </a:r>
            <a:endParaRPr lang="en-US" altLang="en-US" sz="1200" b="0"/>
          </a:p>
        </p:txBody>
      </p:sp>
      <p:graphicFrame>
        <p:nvGraphicFramePr>
          <p:cNvPr id="3" name="Diagram 2" descr="Steel is a strong but very dense material&#10;Not efficient to use it in the form of solid slabs or panels&#10;Steel in sheet form, however, is used for applications such as floor decking and exterior curtain walls&#10;Exterior envelope of a steel-frame building can consist of concrete, masonry, or glass&#10;Can be fabricated in a variety of shapes&#10;Frequently used in three-dimensional space frames&#10;Can also be constructed of wood or a combination of steel and wood&#10;">
            <a:extLst>
              <a:ext uri="{FF2B5EF4-FFF2-40B4-BE49-F238E27FC236}">
                <a16:creationId xmlns:a16="http://schemas.microsoft.com/office/drawing/2014/main" id="{0E6820FE-A113-6843-BC2C-DFDA9B54F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331948"/>
              </p:ext>
            </p:extLst>
          </p:nvPr>
        </p:nvGraphicFramePr>
        <p:xfrm>
          <a:off x="4800600" y="1216820"/>
          <a:ext cx="4114800" cy="526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8DB89-F17C-BF4A-AFDE-3D4F88CB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7CF725C0-41E8-D643-8B6A-8E59C3607F7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51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9394" name="Title 1">
            <a:extLst>
              <a:ext uri="{FF2B5EF4-FFF2-40B4-BE49-F238E27FC236}">
                <a16:creationId xmlns:a16="http://schemas.microsoft.com/office/drawing/2014/main" id="{430B7F2F-343F-AE49-91A3-244D218441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59395" name="Text Placeholder 2">
            <a:extLst>
              <a:ext uri="{FF2B5EF4-FFF2-40B4-BE49-F238E27FC236}">
                <a16:creationId xmlns:a16="http://schemas.microsoft.com/office/drawing/2014/main" id="{CD18179E-2EA3-A142-A19F-05B20D8CE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In what type of structure are you most likely to find steel structural systems?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41A61-0578-824E-88E2-C89D5031C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6E6ED12-5E1D-F54C-9E01-1D3FDFA1578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0418" name="Title 2">
            <a:extLst>
              <a:ext uri="{FF2B5EF4-FFF2-40B4-BE49-F238E27FC236}">
                <a16:creationId xmlns:a16="http://schemas.microsoft.com/office/drawing/2014/main" id="{13821973-1FE4-124F-ACAC-11EAEA23CE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most common uses for concrete structural systems.</a:t>
            </a:r>
          </a:p>
        </p:txBody>
      </p:sp>
      <p:graphicFrame>
        <p:nvGraphicFramePr>
          <p:cNvPr id="6" name="Content Placeholder 5" descr="Foundation stem walls&#10;Floor slabs&#10;Driveways&#10;Walks&#10;">
            <a:extLst>
              <a:ext uri="{FF2B5EF4-FFF2-40B4-BE49-F238E27FC236}">
                <a16:creationId xmlns:a16="http://schemas.microsoft.com/office/drawing/2014/main" id="{89A2953D-3EEB-2A46-BA02-C4EDD4C1C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192877"/>
              </p:ext>
            </p:extLst>
          </p:nvPr>
        </p:nvGraphicFramePr>
        <p:xfrm>
          <a:off x="990600" y="1981200"/>
          <a:ext cx="7239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9EBFC-E132-984C-B196-949270377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89AE6722-D1C4-9347-8B2A-F6660323041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1442" name="Title 2">
            <a:extLst>
              <a:ext uri="{FF2B5EF4-FFF2-40B4-BE49-F238E27FC236}">
                <a16:creationId xmlns:a16="http://schemas.microsoft.com/office/drawing/2014/main" id="{0140C397-7195-984E-9818-39A8985A8C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other uses for concrete structural systems.</a:t>
            </a:r>
          </a:p>
        </p:txBody>
      </p:sp>
      <p:graphicFrame>
        <p:nvGraphicFramePr>
          <p:cNvPr id="6" name="Content Placeholder 5" descr="Interior and exterior walls&#10;Roof decks&#10;Floors of upper stories&#10;Stairways&#10;Elevated walkways&#10;Roof tiles&#10;Decorative interior finish&#10;">
            <a:extLst>
              <a:ext uri="{FF2B5EF4-FFF2-40B4-BE49-F238E27FC236}">
                <a16:creationId xmlns:a16="http://schemas.microsoft.com/office/drawing/2014/main" id="{E68ED6B7-2D0E-3441-ABF6-CF333E1F0C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225603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DA14D-77BE-4149-B8CB-70E1D216B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0BF12531-7176-5242-9165-AC711DA392B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2466" name="Title 2">
            <a:extLst>
              <a:ext uri="{FF2B5EF4-FFF2-40B4-BE49-F238E27FC236}">
                <a16:creationId xmlns:a16="http://schemas.microsoft.com/office/drawing/2014/main" id="{E4F9F897-A285-8240-AA90-A92DCCD153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some of the characteristics for concrete structural systems.</a:t>
            </a:r>
          </a:p>
        </p:txBody>
      </p:sp>
      <p:graphicFrame>
        <p:nvGraphicFramePr>
          <p:cNvPr id="6" name="Content Placeholder 5" descr="May be precast&#10;May be cast-in-place&#10;May be the construction system for entire structures&#10;">
            <a:extLst>
              <a:ext uri="{FF2B5EF4-FFF2-40B4-BE49-F238E27FC236}">
                <a16:creationId xmlns:a16="http://schemas.microsoft.com/office/drawing/2014/main" id="{4DF8CA26-41E5-2346-BD15-14A81C22E0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376690"/>
              </p:ext>
            </p:extLst>
          </p:nvPr>
        </p:nvGraphicFramePr>
        <p:xfrm>
          <a:off x="990600" y="1828800"/>
          <a:ext cx="7315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AC1E2-D8F9-484B-B722-5E1C517A01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1B5F5A8F-A633-A046-A751-E5C3110D2A3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3490" name="Title 2">
            <a:extLst>
              <a:ext uri="{FF2B5EF4-FFF2-40B4-BE49-F238E27FC236}">
                <a16:creationId xmlns:a16="http://schemas.microsoft.com/office/drawing/2014/main" id="{B7F99732-6DE1-434F-98F2-445D80D6D5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698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understand the characteristics of cast-in-place concrete.</a:t>
            </a:r>
          </a:p>
        </p:txBody>
      </p:sp>
      <p:pic>
        <p:nvPicPr>
          <p:cNvPr id="63492" name="Content Placeholder 2" descr="construction worker smoothing out a freshly poured concrete foundation">
            <a:extLst>
              <a:ext uri="{FF2B5EF4-FFF2-40B4-BE49-F238E27FC236}">
                <a16:creationId xmlns:a16="http://schemas.microsoft.com/office/drawing/2014/main" id="{532200BB-B851-1D46-969A-D57077FFC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0960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5">
            <a:extLst>
              <a:ext uri="{FF2B5EF4-FFF2-40B4-BE49-F238E27FC236}">
                <a16:creationId xmlns:a16="http://schemas.microsoft.com/office/drawing/2014/main" id="{9D521625-939F-4749-AC40-E3E116D88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912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Moore, McKinney (TX) Fire Department</a:t>
            </a:r>
            <a:endParaRPr lang="en-US" altLang="en-US" sz="1200" b="0"/>
          </a:p>
        </p:txBody>
      </p:sp>
      <p:graphicFrame>
        <p:nvGraphicFramePr>
          <p:cNvPr id="5" name="Diagram 4" descr="Permits the designer to cast the concrete in a wider variety of shapes&#10;Does not develop its design strength until after it has been placed where it will be cured and used&#10;">
            <a:extLst>
              <a:ext uri="{FF2B5EF4-FFF2-40B4-BE49-F238E27FC236}">
                <a16:creationId xmlns:a16="http://schemas.microsoft.com/office/drawing/2014/main" id="{3E32AD61-76CF-DD4E-933B-C8F06DDD64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432862"/>
              </p:ext>
            </p:extLst>
          </p:nvPr>
        </p:nvGraphicFramePr>
        <p:xfrm>
          <a:off x="5334000" y="3352800"/>
          <a:ext cx="3505200" cy="276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5CBBF-EF6F-D040-BE76-A1484ED3FA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9C32C765-0B52-EF4A-9953-E46C48950FF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4514" name="Title 2">
            <a:extLst>
              <a:ext uri="{FF2B5EF4-FFF2-40B4-BE49-F238E27FC236}">
                <a16:creationId xmlns:a16="http://schemas.microsoft.com/office/drawing/2014/main" id="{272B9578-E953-2241-8003-8A4987187E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understand precast concrete.</a:t>
            </a:r>
          </a:p>
        </p:txBody>
      </p:sp>
      <p:pic>
        <p:nvPicPr>
          <p:cNvPr id="64516" name="Content Placeholder 2" descr="precast concrete walls being hoisted into position">
            <a:extLst>
              <a:ext uri="{FF2B5EF4-FFF2-40B4-BE49-F238E27FC236}">
                <a16:creationId xmlns:a16="http://schemas.microsoft.com/office/drawing/2014/main" id="{C0D0C859-FB67-8E43-AF96-B108A9BC8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8006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5">
            <a:extLst>
              <a:ext uri="{FF2B5EF4-FFF2-40B4-BE49-F238E27FC236}">
                <a16:creationId xmlns:a16="http://schemas.microsoft.com/office/drawing/2014/main" id="{44411A58-12F1-A64B-9531-7EEE654EF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60975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Dave Coombs</a:t>
            </a:r>
            <a:endParaRPr lang="en-US" altLang="en-US" sz="1200" b="0" dirty="0"/>
          </a:p>
        </p:txBody>
      </p:sp>
      <p:graphicFrame>
        <p:nvGraphicFramePr>
          <p:cNvPr id="5" name="Diagram 4" descr="Placed in forms and cured at a precasting plant away from the job site&#10;Transported to the job site and hoisted into position&#10;Buildings can be built using whole precast modular units&#10;Precast parts assembled into a framework for the building are more common&#10;More in common with steel-framed buildings than with cast-in-place concrete buildings&#10;">
            <a:extLst>
              <a:ext uri="{FF2B5EF4-FFF2-40B4-BE49-F238E27FC236}">
                <a16:creationId xmlns:a16="http://schemas.microsoft.com/office/drawing/2014/main" id="{D485DB4B-5DA8-A94F-9846-A8EC89656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135730"/>
              </p:ext>
            </p:extLst>
          </p:nvPr>
        </p:nvGraphicFramePr>
        <p:xfrm>
          <a:off x="4953000" y="1524000"/>
          <a:ext cx="3886200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C783A-35C0-B049-A9B9-58361787C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B80585A2-1C9F-974B-99C2-F56951D1F49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5538" name="Title 2">
            <a:extLst>
              <a:ext uri="{FF2B5EF4-FFF2-40B4-BE49-F238E27FC236}">
                <a16:creationId xmlns:a16="http://schemas.microsoft.com/office/drawing/2014/main" id="{68809F52-E4B4-6B4C-9EA2-839FCA4934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how concrete structural systems are reinforced.</a:t>
            </a:r>
          </a:p>
        </p:txBody>
      </p:sp>
      <p:graphicFrame>
        <p:nvGraphicFramePr>
          <p:cNvPr id="5" name="Diagram 4" descr="Steel bars are placed in the formwork&#10;Wet concrete is placed in the formwork around the bars&#10;Concrete must be properly compacted as it is placed in the forms to completely surround the rebars&#10;When hardened, it adheres to the reinforcing bars because of textural shaping on the surface of the bars&#10;">
            <a:extLst>
              <a:ext uri="{FF2B5EF4-FFF2-40B4-BE49-F238E27FC236}">
                <a16:creationId xmlns:a16="http://schemas.microsoft.com/office/drawing/2014/main" id="{F21DF612-407C-B146-B438-3C138C8B88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989975"/>
              </p:ext>
            </p:extLst>
          </p:nvPr>
        </p:nvGraphicFramePr>
        <p:xfrm>
          <a:off x="4191000" y="1828800"/>
          <a:ext cx="46482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5540" name="Content Placeholder 2" descr="concrete beams being erected with steel reinforcements">
            <a:extLst>
              <a:ext uri="{FF2B5EF4-FFF2-40B4-BE49-F238E27FC236}">
                <a16:creationId xmlns:a16="http://schemas.microsoft.com/office/drawing/2014/main" id="{9A3F61FA-4FF4-8A41-8B10-968716DCC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429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ctangle 5">
            <a:extLst>
              <a:ext uri="{FF2B5EF4-FFF2-40B4-BE49-F238E27FC236}">
                <a16:creationId xmlns:a16="http://schemas.microsoft.com/office/drawing/2014/main" id="{F59C00C8-766B-9549-9607-D1FF0E2D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55320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Dace Prendergast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1DE6D-68A5-7C49-B295-485806D75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32C3EF48-26CA-4547-AF64-779425A66C3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6562" name="Title 2">
            <a:extLst>
              <a:ext uri="{FF2B5EF4-FFF2-40B4-BE49-F238E27FC236}">
                <a16:creationId xmlns:a16="http://schemas.microsoft.com/office/drawing/2014/main" id="{4DCA332D-78C1-8E49-B022-1A03B3E2B7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More efficient use of concrete is made by either pretensioning or posttensioning the concrete.</a:t>
            </a:r>
          </a:p>
        </p:txBody>
      </p:sp>
      <p:graphicFrame>
        <p:nvGraphicFramePr>
          <p:cNvPr id="7" name="Content Placeholder 6" descr="Needed when a concrete beam or floor slab supports a load&#10;Both processes use the same basic materials&#10;">
            <a:extLst>
              <a:ext uri="{FF2B5EF4-FFF2-40B4-BE49-F238E27FC236}">
                <a16:creationId xmlns:a16="http://schemas.microsoft.com/office/drawing/2014/main" id="{DEE93E57-BDDA-3B43-BE80-CA1DE3AC3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308506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6564" name="Text Box 7">
            <a:extLst>
              <a:ext uri="{FF2B5EF4-FFF2-40B4-BE49-F238E27FC236}">
                <a16:creationId xmlns:a16="http://schemas.microsoft.com/office/drawing/2014/main" id="{DB9BA262-96AF-AE4C-BDCE-F3115D102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68467-9F27-484F-9220-6D16E0B7E4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470EBE2A-A6BE-C84F-A855-C8D7134E7F5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2291" name="Title 2">
            <a:extLst>
              <a:ext uri="{FF2B5EF4-FFF2-40B4-BE49-F238E27FC236}">
                <a16:creationId xmlns:a16="http://schemas.microsoft.com/office/drawing/2014/main" id="{40EDF198-161A-AD49-A948-8949FDE84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Basic structural systems can be used in various combinations.</a:t>
            </a:r>
          </a:p>
        </p:txBody>
      </p:sp>
      <p:graphicFrame>
        <p:nvGraphicFramePr>
          <p:cNvPr id="2" name="Content Placeholder 1" descr="Possible to use both reinforced concrete and a steel frame, or steel and masonry, for different parts of the building&#10;Structural design involves the blending of the properties of one or more of the construction materials into a unit that will withstand the forces applied to it in a reliable, economical, functional, and attractive manner&#10;">
            <a:extLst>
              <a:ext uri="{FF2B5EF4-FFF2-40B4-BE49-F238E27FC236}">
                <a16:creationId xmlns:a16="http://schemas.microsoft.com/office/drawing/2014/main" id="{68A3A863-7DC8-7441-9C8D-2FE4BE30DF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39942"/>
              </p:ext>
            </p:extLst>
          </p:nvPr>
        </p:nvGraphicFramePr>
        <p:xfrm>
          <a:off x="914400" y="1676400"/>
          <a:ext cx="7772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E067C-B575-0F4C-A4AA-E847011AE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609C3BA-6419-8549-9B42-C742B1E190C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7586" name="Title 2">
            <a:extLst>
              <a:ext uri="{FF2B5EF4-FFF2-40B4-BE49-F238E27FC236}">
                <a16:creationId xmlns:a16="http://schemas.microsoft.com/office/drawing/2014/main" id="{DDF35E8D-D014-0548-8545-F0BDE919F7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More efficient use of concrete is made by either pretensioning or posttensioning the concrete.</a:t>
            </a:r>
          </a:p>
        </p:txBody>
      </p:sp>
      <p:graphicFrame>
        <p:nvGraphicFramePr>
          <p:cNvPr id="5" name="Diagram 4" descr="Pretensioned reinforcement&#10; Uses steel strands stretched between anchors producing a tensile force in the steel&#10; Concrete is then placed around the steel strands and allowed to harden&#10; Once hardened, the force applied to the steel strands is released&#10; Strands exert a compressive force in the concrete&#10;">
            <a:extLst>
              <a:ext uri="{FF2B5EF4-FFF2-40B4-BE49-F238E27FC236}">
                <a16:creationId xmlns:a16="http://schemas.microsoft.com/office/drawing/2014/main" id="{C18CFFCB-A412-9F42-91BA-14CC37ED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133695"/>
              </p:ext>
            </p:extLst>
          </p:nvPr>
        </p:nvGraphicFramePr>
        <p:xfrm>
          <a:off x="4800600" y="1600200"/>
          <a:ext cx="4038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88" name="Content Placeholder 2" descr="ordinary versus prestressed reinforcement of concrete">
            <a:extLst>
              <a:ext uri="{FF2B5EF4-FFF2-40B4-BE49-F238E27FC236}">
                <a16:creationId xmlns:a16="http://schemas.microsoft.com/office/drawing/2014/main" id="{BFDA438C-328F-1447-8A98-444C6ADD4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3096" r="1833" b="2484"/>
          <a:stretch/>
        </p:blipFill>
        <p:spPr bwMode="auto">
          <a:xfrm>
            <a:off x="580245" y="2020957"/>
            <a:ext cx="370257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7">
            <a:extLst>
              <a:ext uri="{FF2B5EF4-FFF2-40B4-BE49-F238E27FC236}">
                <a16:creationId xmlns:a16="http://schemas.microsoft.com/office/drawing/2014/main" id="{3B0897B7-244F-AC42-9DC5-B87CDF1CF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43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271E9-BF5A-B144-BA27-7B3F60410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3FA3F49-8860-2B49-ACB2-67DD2FC3DC0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8610" name="Title 2">
            <a:extLst>
              <a:ext uri="{FF2B5EF4-FFF2-40B4-BE49-F238E27FC236}">
                <a16:creationId xmlns:a16="http://schemas.microsoft.com/office/drawing/2014/main" id="{492C067F-092C-2349-B408-2CB658930E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More efficient use of concrete is made by either pretensioning or posttensioning the concrete.</a:t>
            </a:r>
          </a:p>
        </p:txBody>
      </p:sp>
      <p:pic>
        <p:nvPicPr>
          <p:cNvPr id="68612" name="Content Placeholder 2" descr="post tensioned reinforced concrete structure">
            <a:extLst>
              <a:ext uri="{FF2B5EF4-FFF2-40B4-BE49-F238E27FC236}">
                <a16:creationId xmlns:a16="http://schemas.microsoft.com/office/drawing/2014/main" id="{1A000C11-F072-4842-A5C2-61EB84118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6" y="2009450"/>
            <a:ext cx="5335588" cy="35562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Rectangle 6">
            <a:extLst>
              <a:ext uri="{FF2B5EF4-FFF2-40B4-BE49-F238E27FC236}">
                <a16:creationId xmlns:a16="http://schemas.microsoft.com/office/drawing/2014/main" id="{B0DC01C2-1390-8A4D-B8F9-24FE54E2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29" y="5628436"/>
            <a:ext cx="3733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McKinney (TX) Fire Department</a:t>
            </a:r>
            <a:endParaRPr lang="en-US" altLang="en-US" sz="1200" b="0" dirty="0"/>
          </a:p>
        </p:txBody>
      </p:sp>
      <p:graphicFrame>
        <p:nvGraphicFramePr>
          <p:cNvPr id="5" name="Diagram 4" descr="Post-tensioned reinforcement&#10; Uses reinforcing steel that is not tensioned until after the concrete has hardened&#10; Reinforcing strands are placed in formwork; covered with grease or a plastic tubing to prevent binding&#10; A jack is used to apply a large tensile force to the steel that stretches the steel and results in a compressive force in the concrete&#10; Reinforcing cables are trimmed to the edge of the concrete and grouted&#10;">
            <a:extLst>
              <a:ext uri="{FF2B5EF4-FFF2-40B4-BE49-F238E27FC236}">
                <a16:creationId xmlns:a16="http://schemas.microsoft.com/office/drawing/2014/main" id="{28C5394F-CFF6-7440-B50A-C47EEBDFFC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76125"/>
              </p:ext>
            </p:extLst>
          </p:nvPr>
        </p:nvGraphicFramePr>
        <p:xfrm>
          <a:off x="4800600" y="1524000"/>
          <a:ext cx="40386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8614" name="Text Box 7">
            <a:extLst>
              <a:ext uri="{FF2B5EF4-FFF2-40B4-BE49-F238E27FC236}">
                <a16:creationId xmlns:a16="http://schemas.microsoft.com/office/drawing/2014/main" id="{F8EA4096-D1D8-3C4A-A83E-ADFAA912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A396C-F6E0-8345-9213-2B88B63C4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62851CEC-7C7F-B543-827F-93D56A375CE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9634" name="Title 2">
            <a:extLst>
              <a:ext uri="{FF2B5EF4-FFF2-40B4-BE49-F238E27FC236}">
                <a16:creationId xmlns:a16="http://schemas.microsoft.com/office/drawing/2014/main" id="{9A84254A-E9AF-1D4D-B2B9-7CE60F7B63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More efficient use of concrete is made by either pretensioning or posttensioning the concrete.</a:t>
            </a:r>
          </a:p>
        </p:txBody>
      </p:sp>
      <p:graphicFrame>
        <p:nvGraphicFramePr>
          <p:cNvPr id="7" name="Content Placeholder 6" descr="It is difficult to determine which type of reinforcing has been used in a concrete frame building&#10;May also be impossible to distinguish between cast-in-place concrete and precast concrete after a building is completed&#10;In addition, some systems such as stucco and EIFS may appear to be concrete&#10;">
            <a:extLst>
              <a:ext uri="{FF2B5EF4-FFF2-40B4-BE49-F238E27FC236}">
                <a16:creationId xmlns:a16="http://schemas.microsoft.com/office/drawing/2014/main" id="{626C164A-819B-734B-8F8F-7C422B827D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555531"/>
              </p:ext>
            </p:extLst>
          </p:nvPr>
        </p:nvGraphicFramePr>
        <p:xfrm>
          <a:off x="685800" y="1524000"/>
          <a:ext cx="7772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CD35D-D612-C144-8204-78D4D1FD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40EE1688-B486-9F44-ACEC-0158EADB79D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62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0658" name="Title 1">
            <a:extLst>
              <a:ext uri="{FF2B5EF4-FFF2-40B4-BE49-F238E27FC236}">
                <a16:creationId xmlns:a16="http://schemas.microsoft.com/office/drawing/2014/main" id="{58D63560-771F-264A-878F-50680A0691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70659" name="Text Placeholder 2">
            <a:extLst>
              <a:ext uri="{FF2B5EF4-FFF2-40B4-BE49-F238E27FC236}">
                <a16:creationId xmlns:a16="http://schemas.microsoft.com/office/drawing/2014/main" id="{E6B1AD84-174F-4D49-A9E7-52389EDB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can concrete structural systems be used for in building construction?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91BC-15C9-7C4C-A3E0-29135BB0E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5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5517197-E902-0041-BD19-F50344329FD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1683" name="Title 2">
            <a:extLst>
              <a:ext uri="{FF2B5EF4-FFF2-40B4-BE49-F238E27FC236}">
                <a16:creationId xmlns:a16="http://schemas.microsoft.com/office/drawing/2014/main" id="{C7815BE1-CF0A-734D-B440-0C27E8F5A5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71682" name="Content Placeholder 1">
            <a:extLst>
              <a:ext uri="{FF2B5EF4-FFF2-40B4-BE49-F238E27FC236}">
                <a16:creationId xmlns:a16="http://schemas.microsoft.com/office/drawing/2014/main" id="{A68FC3CD-D76F-7B4F-97FD-0CB7C2C7876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The type of construction determines the needed protection systems and structural separations that some occupancy classifications require.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/>
              <a:t>The building materials and the structural systems are components of the specific building type and will add to or subtract from the fire-resistive nature of the building.</a:t>
            </a:r>
          </a:p>
        </p:txBody>
      </p:sp>
      <p:sp>
        <p:nvSpPr>
          <p:cNvPr id="71685" name="Text Box 7">
            <a:extLst>
              <a:ext uri="{FF2B5EF4-FFF2-40B4-BE49-F238E27FC236}">
                <a16:creationId xmlns:a16="http://schemas.microsoft.com/office/drawing/2014/main" id="{217A5E95-60E3-D549-86EA-03EBE0833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B2735-996F-C945-B5C6-65FF0655A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5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4C108D00-DA70-7345-B4F2-D69799D11FF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72707" name="Title 2">
            <a:extLst>
              <a:ext uri="{FF2B5EF4-FFF2-40B4-BE49-F238E27FC236}">
                <a16:creationId xmlns:a16="http://schemas.microsoft.com/office/drawing/2014/main" id="{93FE3D49-A167-0E4A-87E8-3D79915A22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72706" name="Content Placeholder 1">
            <a:extLst>
              <a:ext uri="{FF2B5EF4-FFF2-40B4-BE49-F238E27FC236}">
                <a16:creationId xmlns:a16="http://schemas.microsoft.com/office/drawing/2014/main" id="{F5207E02-BECA-4246-B908-AA566F4CEA9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The inspector must have a strong working knowledge of these building elements and how they reduce risk in case a fire does occur.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6F4C7-3601-EB43-AE10-AE1380230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E5D52BE0-47E5-8749-BE97-1C4708B9DF2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3314" name="Title 2">
            <a:extLst>
              <a:ext uri="{FF2B5EF4-FFF2-40B4-BE49-F238E27FC236}">
                <a16:creationId xmlns:a16="http://schemas.microsoft.com/office/drawing/2014/main" id="{FD0F9BAC-80E6-7B46-A1D2-173361C4EC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Inspectors need to know what to look for when evaluating structures.</a:t>
            </a:r>
          </a:p>
        </p:txBody>
      </p:sp>
      <p:graphicFrame>
        <p:nvGraphicFramePr>
          <p:cNvPr id="6" name="Content Placeholder 5" descr="Refer to the building department or permit office&#10; Construction documents that were submitted with the original building permit&#10;Fire department inspection files&#10; May contain a description of the construction system used&#10;Frequently, all that an inspector can do is to become familiar with prevailing construction methods in the jurisdiction&#10;">
            <a:extLst>
              <a:ext uri="{FF2B5EF4-FFF2-40B4-BE49-F238E27FC236}">
                <a16:creationId xmlns:a16="http://schemas.microsoft.com/office/drawing/2014/main" id="{11D04637-70BF-F046-8FD9-62FD7D9B4A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711601"/>
              </p:ext>
            </p:extLst>
          </p:nvPr>
        </p:nvGraphicFramePr>
        <p:xfrm>
          <a:off x="685800" y="1752600"/>
          <a:ext cx="7772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E7689-D6DC-B94F-AA1F-CF509AAAFF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536D7EA1-F41D-344A-B2AD-7B48BBD98AD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4338" name="Title 2">
            <a:extLst>
              <a:ext uri="{FF2B5EF4-FFF2-40B4-BE49-F238E27FC236}">
                <a16:creationId xmlns:a16="http://schemas.microsoft.com/office/drawing/2014/main" id="{A63AAEFE-F75F-0D47-8045-2054796B56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general types of structural systems.</a:t>
            </a:r>
          </a:p>
        </p:txBody>
      </p:sp>
      <p:graphicFrame>
        <p:nvGraphicFramePr>
          <p:cNvPr id="3" name="Content Placeholder 2" descr="Bearing wall structures&#10;Loads&#10;Shell and membrane structures&#10;Frame structural systems&#10;Wood structural systems&#10;Masonry structural systems&#10;Steel structural systems&#10;Concrete structural systems&#10;">
            <a:extLst>
              <a:ext uri="{FF2B5EF4-FFF2-40B4-BE49-F238E27FC236}">
                <a16:creationId xmlns:a16="http://schemas.microsoft.com/office/drawing/2014/main" id="{8C3E714C-7067-BE47-B384-2176B3601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413782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21BA4-FFE3-444F-9B9C-3F0933B51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5–</a:t>
            </a:r>
            <a:fld id="{4C6B73A8-C876-0042-87CE-CECD9A5234C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5362" name="Title 2">
            <a:extLst>
              <a:ext uri="{FF2B5EF4-FFF2-40B4-BE49-F238E27FC236}">
                <a16:creationId xmlns:a16="http://schemas.microsoft.com/office/drawing/2014/main" id="{1C3987D6-E339-C74F-A090-BBA1BEFBF2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016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characteristics and uses of bearing wall structures.</a:t>
            </a:r>
          </a:p>
        </p:txBody>
      </p:sp>
      <p:pic>
        <p:nvPicPr>
          <p:cNvPr id="15364" name="Content Placeholder 4" descr="inside of a structure with exposed wall and ceiling support structures">
            <a:extLst>
              <a:ext uri="{FF2B5EF4-FFF2-40B4-BE49-F238E27FC236}">
                <a16:creationId xmlns:a16="http://schemas.microsoft.com/office/drawing/2014/main" id="{2FA4DCD2-995C-D94C-A68F-B51086256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8035"/>
            <a:ext cx="4584533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Use the walls of a building to support spanning elements including beams, trusses, and precast concrete slabs&#10;Provide lateral support to the structure along the direction of the wall&#10;Usually exterior walls, but interior walls can provide structural support&#10;Walls are subjected to compressive loads&#10;May be continuous or they may be interrupted for door and window openings&#10;">
            <a:extLst>
              <a:ext uri="{FF2B5EF4-FFF2-40B4-BE49-F238E27FC236}">
                <a16:creationId xmlns:a16="http://schemas.microsoft.com/office/drawing/2014/main" id="{DD71B1C1-7317-F34F-A673-2A2F1290C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237279"/>
              </p:ext>
            </p:extLst>
          </p:nvPr>
        </p:nvGraphicFramePr>
        <p:xfrm>
          <a:off x="4724400" y="1416050"/>
          <a:ext cx="4114800" cy="483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6" name="Rectangle 6">
            <a:extLst>
              <a:ext uri="{FF2B5EF4-FFF2-40B4-BE49-F238E27FC236}">
                <a16:creationId xmlns:a16="http://schemas.microsoft.com/office/drawing/2014/main" id="{397172E6-207B-0749-8F35-31CE3D6E1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455098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 and McKinney (TX) Fire Department</a:t>
            </a:r>
            <a:endParaRPr lang="en-US" altLang="en-US" sz="1200" b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gital Presentation Template2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Presentation Template2</Template>
  <TotalTime>1131</TotalTime>
  <Words>3197</Words>
  <Application>Microsoft Office PowerPoint</Application>
  <PresentationFormat>On-screen Show (4:3)</PresentationFormat>
  <Paragraphs>395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Tahoma</vt:lpstr>
      <vt:lpstr>Times New Roman</vt:lpstr>
      <vt:lpstr>Digital Presentation Template2</vt:lpstr>
      <vt:lpstr>PowerPoint Presentation</vt:lpstr>
      <vt:lpstr> Learning Objective 1</vt:lpstr>
      <vt:lpstr>Inspectors need to understand structural systems.</vt:lpstr>
      <vt:lpstr>Construction classification types result from the materials and structural systems used in buildings.</vt:lpstr>
      <vt:lpstr>An inspector must keep in mind that these relationships are not absolute.</vt:lpstr>
      <vt:lpstr>Basic structural systems can be used in various combinations.</vt:lpstr>
      <vt:lpstr>Inspectors need to know what to look for when evaluating structures.</vt:lpstr>
      <vt:lpstr>Know general types of structural systems.</vt:lpstr>
      <vt:lpstr>Know the characteristics and uses of bearing wall structures.</vt:lpstr>
      <vt:lpstr>Inspectors need to be familiar with materials used for bearing wall structures.</vt:lpstr>
      <vt:lpstr>Inspectors need to know the two types of gravitational forces on buildings.</vt:lpstr>
      <vt:lpstr>Inspectors need to know the two types of gravitational forces on buildings.</vt:lpstr>
      <vt:lpstr>Inspectors need to know the two types of gravitational forces on buildings.</vt:lpstr>
      <vt:lpstr>Be familiar with some of the uniformly distributed live loads required by the IBC.</vt:lpstr>
      <vt:lpstr>Inspectors need to know the characteristics of a concentrated load.</vt:lpstr>
      <vt:lpstr>REVIEW QUESTION</vt:lpstr>
      <vt:lpstr>Learn the characteristics of shell and membrane structures.</vt:lpstr>
      <vt:lpstr>Learn the characteristics of shell and membrane structures.</vt:lpstr>
      <vt:lpstr>Understand the design advantages of membrane structures.</vt:lpstr>
      <vt:lpstr>Understand the disadvantages of membrane structures.</vt:lpstr>
      <vt:lpstr>Become familiar with the materials used in membrane structures.</vt:lpstr>
      <vt:lpstr>REVIEW QUESTION</vt:lpstr>
      <vt:lpstr>Know the characteristics of frame structural systems.</vt:lpstr>
      <vt:lpstr>Learn the characteristics of steel stud wall framing.</vt:lpstr>
      <vt:lpstr>Become familiar with post and beam framing.</vt:lpstr>
      <vt:lpstr>Inspectors need to know about truss frames.</vt:lpstr>
      <vt:lpstr>Inspectors should understand slab and column frames.</vt:lpstr>
      <vt:lpstr>Inspectors need to be familiar with rigid frame structural systems.</vt:lpstr>
      <vt:lpstr>REVIEW QUESTION</vt:lpstr>
      <vt:lpstr>Wood structural systems are almost always used in Type IV and Type V construction.</vt:lpstr>
      <vt:lpstr>Wood framing systems most frequently encountered are classified into three basic types.</vt:lpstr>
      <vt:lpstr>The most popular form of wood framing is known as wood-frame construction.</vt:lpstr>
      <vt:lpstr>There are two common types of wood framing.</vt:lpstr>
      <vt:lpstr>Wood framing is usually covered with an interior finish of plaster or drywall.</vt:lpstr>
      <vt:lpstr>Inspectors need to recognize the characteristics of platform framing.</vt:lpstr>
      <vt:lpstr>Inspectors need to recognize the characteristics of balloon framing.</vt:lpstr>
      <vt:lpstr>Inspectors need to recognize the characteristics of heavy-timber framing.</vt:lpstr>
      <vt:lpstr>REVIEW QUESTION</vt:lpstr>
      <vt:lpstr>Inspectors need to understand masonry structural systems.</vt:lpstr>
      <vt:lpstr>Inspectors need to be familiar with masonry wall construction.</vt:lpstr>
      <vt:lpstr>Other brick placements are made for appearance or strength.</vt:lpstr>
      <vt:lpstr>Several elements contribute to the strength and stability of plain (nonreinforced) masonry walls.</vt:lpstr>
      <vt:lpstr>Exterior brick walls usually have a vertical cavity between the exterior and interior wythes.</vt:lpstr>
      <vt:lpstr>Inspectors need to understand structural stability in masonry structural systems.</vt:lpstr>
      <vt:lpstr>NOTE</vt:lpstr>
      <vt:lpstr>Inspectors need to understand structural stability in masonry structural systems.</vt:lpstr>
      <vt:lpstr>Inspectors need to be familiar with interior structural framing.</vt:lpstr>
      <vt:lpstr>Inspectors need to be familiar with the fire resistance of masonry walls.</vt:lpstr>
      <vt:lpstr>REVIEW QUESTION</vt:lpstr>
      <vt:lpstr>Know the characteristics of steel structural systems.</vt:lpstr>
      <vt:lpstr>Know the characteristics of steel structural systems.</vt:lpstr>
      <vt:lpstr>REVIEW QUESTION</vt:lpstr>
      <vt:lpstr>Know the most common uses for concrete structural systems.</vt:lpstr>
      <vt:lpstr>Know the other uses for concrete structural systems.</vt:lpstr>
      <vt:lpstr>Know some of the characteristics for concrete structural systems.</vt:lpstr>
      <vt:lpstr>Inspectors need to understand the characteristics of cast-in-place concrete.</vt:lpstr>
      <vt:lpstr>Inspectors need to understand precast concrete.</vt:lpstr>
      <vt:lpstr>Inspectors need to know how concrete structural systems are reinforced.</vt:lpstr>
      <vt:lpstr>More efficient use of concrete is made by either pretensioning or posttensioning the concrete.</vt:lpstr>
      <vt:lpstr>More efficient use of concrete is made by either pretensioning or posttensioning the concrete.</vt:lpstr>
      <vt:lpstr>More efficient use of concrete is made by either pretensioning or posttensioning the concrete.</vt:lpstr>
      <vt:lpstr>More efficient use of concrete is made by either pretensioning or posttensioning the concrete.</vt:lpstr>
      <vt:lpstr>REVIEW QUESTION</vt:lpstr>
      <vt:lpstr> Summary</vt:lpstr>
      <vt:lpstr> Summary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Schaap</dc:creator>
  <cp:lastModifiedBy>Angel Muzik</cp:lastModifiedBy>
  <cp:revision>87</cp:revision>
  <dcterms:created xsi:type="dcterms:W3CDTF">2012-10-10T16:26:14Z</dcterms:created>
  <dcterms:modified xsi:type="dcterms:W3CDTF">2021-03-29T13:55:55Z</dcterms:modified>
</cp:coreProperties>
</file>