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16"/>
  </p:notesMasterIdLst>
  <p:handoutMasterIdLst>
    <p:handoutMasterId r:id="rId117"/>
  </p:handoutMasterIdLst>
  <p:sldIdLst>
    <p:sldId id="256" r:id="rId2"/>
    <p:sldId id="257" r:id="rId3"/>
    <p:sldId id="259" r:id="rId4"/>
    <p:sldId id="280" r:id="rId5"/>
    <p:sldId id="281" r:id="rId6"/>
    <p:sldId id="282" r:id="rId7"/>
    <p:sldId id="283" r:id="rId8"/>
    <p:sldId id="284" r:id="rId9"/>
    <p:sldId id="263" r:id="rId10"/>
    <p:sldId id="287" r:id="rId11"/>
    <p:sldId id="288" r:id="rId12"/>
    <p:sldId id="289" r:id="rId13"/>
    <p:sldId id="290" r:id="rId14"/>
    <p:sldId id="291" r:id="rId15"/>
    <p:sldId id="292" r:id="rId16"/>
    <p:sldId id="273" r:id="rId17"/>
    <p:sldId id="269" r:id="rId18"/>
    <p:sldId id="293" r:id="rId19"/>
    <p:sldId id="294" r:id="rId20"/>
    <p:sldId id="295" r:id="rId21"/>
    <p:sldId id="376" r:id="rId22"/>
    <p:sldId id="296" r:id="rId23"/>
    <p:sldId id="297" r:id="rId24"/>
    <p:sldId id="377" r:id="rId25"/>
    <p:sldId id="298" r:id="rId26"/>
    <p:sldId id="300" r:id="rId27"/>
    <p:sldId id="301" r:id="rId28"/>
    <p:sldId id="302" r:id="rId29"/>
    <p:sldId id="303" r:id="rId30"/>
    <p:sldId id="304" r:id="rId31"/>
    <p:sldId id="305" r:id="rId32"/>
    <p:sldId id="306" r:id="rId33"/>
    <p:sldId id="307" r:id="rId34"/>
    <p:sldId id="299" r:id="rId35"/>
    <p:sldId id="308" r:id="rId36"/>
    <p:sldId id="309" r:id="rId37"/>
    <p:sldId id="310" r:id="rId38"/>
    <p:sldId id="311" r:id="rId39"/>
    <p:sldId id="312" r:id="rId40"/>
    <p:sldId id="313" r:id="rId41"/>
    <p:sldId id="314" r:id="rId42"/>
    <p:sldId id="274" r:id="rId43"/>
    <p:sldId id="270"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275"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276" r:id="rId76"/>
    <p:sldId id="345" r:id="rId77"/>
    <p:sldId id="346" r:id="rId78"/>
    <p:sldId id="347" r:id="rId79"/>
    <p:sldId id="348" r:id="rId80"/>
    <p:sldId id="349" r:id="rId81"/>
    <p:sldId id="277" r:id="rId82"/>
    <p:sldId id="271" r:id="rId83"/>
    <p:sldId id="350" r:id="rId84"/>
    <p:sldId id="351" r:id="rId85"/>
    <p:sldId id="352" r:id="rId86"/>
    <p:sldId id="353" r:id="rId87"/>
    <p:sldId id="355" r:id="rId88"/>
    <p:sldId id="354" r:id="rId89"/>
    <p:sldId id="278" r:id="rId90"/>
    <p:sldId id="272" r:id="rId91"/>
    <p:sldId id="356" r:id="rId92"/>
    <p:sldId id="357" r:id="rId93"/>
    <p:sldId id="358" r:id="rId94"/>
    <p:sldId id="359" r:id="rId95"/>
    <p:sldId id="361" r:id="rId96"/>
    <p:sldId id="265" r:id="rId97"/>
    <p:sldId id="360" r:id="rId98"/>
    <p:sldId id="362"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279" r:id="rId112"/>
    <p:sldId id="268" r:id="rId113"/>
    <p:sldId id="285" r:id="rId114"/>
    <p:sldId id="286" r:id="rId115"/>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M" initials="TRM" lastIdx="1" clrIdx="0"/>
  <p:cmAuthor id="2" name="Lynn Hughes" initials="LM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0" autoAdjust="0"/>
    <p:restoredTop sz="94700" autoAdjust="0"/>
  </p:normalViewPr>
  <p:slideViewPr>
    <p:cSldViewPr>
      <p:cViewPr varScale="1">
        <p:scale>
          <a:sx n="82" d="100"/>
          <a:sy n="82" d="100"/>
        </p:scale>
        <p:origin x="105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4464"/>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diagrams/_rels/data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ata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eg"/></Relationships>
</file>

<file path=ppt/diagrams/_rels/drawing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7B24E1-366E-4080-9CEC-A503AE38B07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8756A0C-429E-4B50-A5C4-2B41CC4E9E8D}">
      <dgm:prSet phldrT="[Text]" custT="1"/>
      <dgm:spPr/>
      <dgm:t>
        <a:bodyPr/>
        <a:lstStyle/>
        <a:p>
          <a:r>
            <a:rPr lang="en-US" sz="2000" b="0" dirty="0"/>
            <a:t>Modern detection and signaling systems vary in complexity</a:t>
          </a:r>
        </a:p>
      </dgm:t>
    </dgm:pt>
    <dgm:pt modelId="{20D7C057-612C-43AA-A112-9D6C8FF330A7}" type="parTrans" cxnId="{C0B47401-6D35-43A5-87E5-9EFA5D925B50}">
      <dgm:prSet/>
      <dgm:spPr/>
      <dgm:t>
        <a:bodyPr/>
        <a:lstStyle/>
        <a:p>
          <a:endParaRPr lang="en-US"/>
        </a:p>
      </dgm:t>
    </dgm:pt>
    <dgm:pt modelId="{1933C8D5-26FB-4B4F-AB6A-F0A7F8B681CA}" type="sibTrans" cxnId="{C0B47401-6D35-43A5-87E5-9EFA5D925B50}">
      <dgm:prSet/>
      <dgm:spPr/>
      <dgm:t>
        <a:bodyPr/>
        <a:lstStyle/>
        <a:p>
          <a:endParaRPr lang="en-US"/>
        </a:p>
      </dgm:t>
    </dgm:pt>
    <dgm:pt modelId="{FF6B4EDA-E0C8-4F6E-92DD-158E41C5B34D}">
      <dgm:prSet phldrT="[Text]" custT="1"/>
      <dgm:spPr/>
      <dgm:t>
        <a:bodyPr/>
        <a:lstStyle/>
        <a:p>
          <a:r>
            <a:rPr lang="en-US" sz="2000" b="0" dirty="0" smtClean="0"/>
            <a:t>Systems </a:t>
          </a:r>
          <a:r>
            <a:rPr lang="en-US" sz="2000" b="0" dirty="0"/>
            <a:t>typically designed and installed by qualified individuals</a:t>
          </a:r>
        </a:p>
      </dgm:t>
    </dgm:pt>
    <dgm:pt modelId="{2305D717-B8EF-4767-A3C1-07B9B221C65E}" type="parTrans" cxnId="{76F4EFC8-2A44-4071-BE2C-4A5518A8AE62}">
      <dgm:prSet/>
      <dgm:spPr/>
      <dgm:t>
        <a:bodyPr/>
        <a:lstStyle/>
        <a:p>
          <a:endParaRPr lang="en-US"/>
        </a:p>
      </dgm:t>
    </dgm:pt>
    <dgm:pt modelId="{67BFC6A5-02A5-4E95-8C3A-20AF50AE3AE8}" type="sibTrans" cxnId="{76F4EFC8-2A44-4071-BE2C-4A5518A8AE62}">
      <dgm:prSet/>
      <dgm:spPr/>
      <dgm:t>
        <a:bodyPr/>
        <a:lstStyle/>
        <a:p>
          <a:endParaRPr lang="en-US"/>
        </a:p>
      </dgm:t>
    </dgm:pt>
    <dgm:pt modelId="{CBE78050-3342-4551-8688-5CBF399FE84B}">
      <dgm:prSet phldrT="[Text]" custT="1"/>
      <dgm:spPr>
        <a:solidFill>
          <a:schemeClr val="accent2"/>
        </a:solidFill>
      </dgm:spPr>
      <dgm:t>
        <a:bodyPr/>
        <a:lstStyle/>
        <a:p>
          <a:r>
            <a:rPr lang="en-US" sz="2000" b="0" dirty="0"/>
            <a:t>Design, installation, and approval may also require acceptance testing</a:t>
          </a:r>
        </a:p>
      </dgm:t>
    </dgm:pt>
    <dgm:pt modelId="{5AC153F9-16EC-47F8-A465-A94B5D818706}" type="parTrans" cxnId="{4A923132-1084-4879-BF73-13DD78D0BEF0}">
      <dgm:prSet/>
      <dgm:spPr/>
      <dgm:t>
        <a:bodyPr/>
        <a:lstStyle/>
        <a:p>
          <a:endParaRPr lang="en-US"/>
        </a:p>
      </dgm:t>
    </dgm:pt>
    <dgm:pt modelId="{18C2C41E-F800-4E73-824C-65F3165437F3}" type="sibTrans" cxnId="{4A923132-1084-4879-BF73-13DD78D0BEF0}">
      <dgm:prSet/>
      <dgm:spPr/>
      <dgm:t>
        <a:bodyPr/>
        <a:lstStyle/>
        <a:p>
          <a:endParaRPr lang="en-US"/>
        </a:p>
      </dgm:t>
    </dgm:pt>
    <dgm:pt modelId="{275274FA-63A9-4ABD-8659-293FA239EAF1}">
      <dgm:prSet phldrT="[Text]" custT="1"/>
      <dgm:spPr>
        <a:solidFill>
          <a:schemeClr val="accent2"/>
        </a:solidFill>
      </dgm:spPr>
      <dgm:t>
        <a:bodyPr/>
        <a:lstStyle/>
        <a:p>
          <a:r>
            <a:rPr lang="en-US" sz="2000" b="0" dirty="0"/>
            <a:t>Design and installation should conform to applicable provisions of NFPA® standards and local codes</a:t>
          </a:r>
        </a:p>
      </dgm:t>
    </dgm:pt>
    <dgm:pt modelId="{64CBAB42-F542-4622-84B5-7F594F8911DB}" type="parTrans" cxnId="{D2DA880D-0CAA-4C83-8BDA-DD69723C1C35}">
      <dgm:prSet/>
      <dgm:spPr/>
      <dgm:t>
        <a:bodyPr/>
        <a:lstStyle/>
        <a:p>
          <a:endParaRPr lang="en-US"/>
        </a:p>
      </dgm:t>
    </dgm:pt>
    <dgm:pt modelId="{E77786A7-E432-4F21-8C5D-EC626A6422E8}" type="sibTrans" cxnId="{D2DA880D-0CAA-4C83-8BDA-DD69723C1C35}">
      <dgm:prSet/>
      <dgm:spPr/>
      <dgm:t>
        <a:bodyPr/>
        <a:lstStyle/>
        <a:p>
          <a:endParaRPr lang="en-US"/>
        </a:p>
      </dgm:t>
    </dgm:pt>
    <dgm:pt modelId="{C480E519-0611-4E23-A824-5AFEF11E59D8}" type="pres">
      <dgm:prSet presAssocID="{787B24E1-366E-4080-9CEC-A503AE38B071}" presName="linear" presStyleCnt="0">
        <dgm:presLayoutVars>
          <dgm:animLvl val="lvl"/>
          <dgm:resizeHandles val="exact"/>
        </dgm:presLayoutVars>
      </dgm:prSet>
      <dgm:spPr/>
      <dgm:t>
        <a:bodyPr/>
        <a:lstStyle/>
        <a:p>
          <a:endParaRPr lang="en-US"/>
        </a:p>
      </dgm:t>
    </dgm:pt>
    <dgm:pt modelId="{5EC3B78A-5F27-49F0-AF51-24DFB5097FC3}" type="pres">
      <dgm:prSet presAssocID="{78756A0C-429E-4B50-A5C4-2B41CC4E9E8D}" presName="parentText" presStyleLbl="node1" presStyleIdx="0" presStyleCnt="4">
        <dgm:presLayoutVars>
          <dgm:chMax val="0"/>
          <dgm:bulletEnabled val="1"/>
        </dgm:presLayoutVars>
      </dgm:prSet>
      <dgm:spPr/>
      <dgm:t>
        <a:bodyPr/>
        <a:lstStyle/>
        <a:p>
          <a:endParaRPr lang="en-US"/>
        </a:p>
      </dgm:t>
    </dgm:pt>
    <dgm:pt modelId="{25AA7953-3E1C-4C4D-9C6D-28FC6789C774}" type="pres">
      <dgm:prSet presAssocID="{1933C8D5-26FB-4B4F-AB6A-F0A7F8B681CA}" presName="spacer" presStyleCnt="0"/>
      <dgm:spPr/>
    </dgm:pt>
    <dgm:pt modelId="{70693D5D-AA9F-4491-B56B-AD163767AD5B}" type="pres">
      <dgm:prSet presAssocID="{FF6B4EDA-E0C8-4F6E-92DD-158E41C5B34D}" presName="parentText" presStyleLbl="node1" presStyleIdx="1" presStyleCnt="4">
        <dgm:presLayoutVars>
          <dgm:chMax val="0"/>
          <dgm:bulletEnabled val="1"/>
        </dgm:presLayoutVars>
      </dgm:prSet>
      <dgm:spPr/>
      <dgm:t>
        <a:bodyPr/>
        <a:lstStyle/>
        <a:p>
          <a:endParaRPr lang="en-US"/>
        </a:p>
      </dgm:t>
    </dgm:pt>
    <dgm:pt modelId="{D12CFA42-6D90-4AD2-82AB-7BB70E985C7D}" type="pres">
      <dgm:prSet presAssocID="{67BFC6A5-02A5-4E95-8C3A-20AF50AE3AE8}" presName="spacer" presStyleCnt="0"/>
      <dgm:spPr/>
    </dgm:pt>
    <dgm:pt modelId="{293A39F4-9697-4272-9ECA-5A1FA0094F00}" type="pres">
      <dgm:prSet presAssocID="{CBE78050-3342-4551-8688-5CBF399FE84B}" presName="parentText" presStyleLbl="node1" presStyleIdx="2" presStyleCnt="4">
        <dgm:presLayoutVars>
          <dgm:chMax val="0"/>
          <dgm:bulletEnabled val="1"/>
        </dgm:presLayoutVars>
      </dgm:prSet>
      <dgm:spPr/>
      <dgm:t>
        <a:bodyPr/>
        <a:lstStyle/>
        <a:p>
          <a:endParaRPr lang="en-US"/>
        </a:p>
      </dgm:t>
    </dgm:pt>
    <dgm:pt modelId="{CDA6DDCF-6B2D-492A-B5A4-002ABD89EB7C}" type="pres">
      <dgm:prSet presAssocID="{18C2C41E-F800-4E73-824C-65F3165437F3}" presName="spacer" presStyleCnt="0"/>
      <dgm:spPr/>
    </dgm:pt>
    <dgm:pt modelId="{0A811D25-8079-43DE-9536-C6FDDAC55425}" type="pres">
      <dgm:prSet presAssocID="{275274FA-63A9-4ABD-8659-293FA239EAF1}" presName="parentText" presStyleLbl="node1" presStyleIdx="3" presStyleCnt="4">
        <dgm:presLayoutVars>
          <dgm:chMax val="0"/>
          <dgm:bulletEnabled val="1"/>
        </dgm:presLayoutVars>
      </dgm:prSet>
      <dgm:spPr/>
      <dgm:t>
        <a:bodyPr/>
        <a:lstStyle/>
        <a:p>
          <a:endParaRPr lang="en-US"/>
        </a:p>
      </dgm:t>
    </dgm:pt>
  </dgm:ptLst>
  <dgm:cxnLst>
    <dgm:cxn modelId="{1195E65E-E8A0-47C8-8A99-AC1C60E18EF6}" type="presOf" srcId="{FF6B4EDA-E0C8-4F6E-92DD-158E41C5B34D}" destId="{70693D5D-AA9F-4491-B56B-AD163767AD5B}" srcOrd="0" destOrd="0" presId="urn:microsoft.com/office/officeart/2005/8/layout/vList2"/>
    <dgm:cxn modelId="{D2DA880D-0CAA-4C83-8BDA-DD69723C1C35}" srcId="{787B24E1-366E-4080-9CEC-A503AE38B071}" destId="{275274FA-63A9-4ABD-8659-293FA239EAF1}" srcOrd="3" destOrd="0" parTransId="{64CBAB42-F542-4622-84B5-7F594F8911DB}" sibTransId="{E77786A7-E432-4F21-8C5D-EC626A6422E8}"/>
    <dgm:cxn modelId="{FBCBC50A-3A4E-47B0-819E-72397D4F03E0}" type="presOf" srcId="{787B24E1-366E-4080-9CEC-A503AE38B071}" destId="{C480E519-0611-4E23-A824-5AFEF11E59D8}" srcOrd="0" destOrd="0" presId="urn:microsoft.com/office/officeart/2005/8/layout/vList2"/>
    <dgm:cxn modelId="{76F4EFC8-2A44-4071-BE2C-4A5518A8AE62}" srcId="{787B24E1-366E-4080-9CEC-A503AE38B071}" destId="{FF6B4EDA-E0C8-4F6E-92DD-158E41C5B34D}" srcOrd="1" destOrd="0" parTransId="{2305D717-B8EF-4767-A3C1-07B9B221C65E}" sibTransId="{67BFC6A5-02A5-4E95-8C3A-20AF50AE3AE8}"/>
    <dgm:cxn modelId="{AC81DE1A-1C2D-47C8-B5B1-7E1A502EF177}" type="presOf" srcId="{275274FA-63A9-4ABD-8659-293FA239EAF1}" destId="{0A811D25-8079-43DE-9536-C6FDDAC55425}" srcOrd="0" destOrd="0" presId="urn:microsoft.com/office/officeart/2005/8/layout/vList2"/>
    <dgm:cxn modelId="{ED64F0C4-91DD-4C54-8FE2-B3142F97A359}" type="presOf" srcId="{CBE78050-3342-4551-8688-5CBF399FE84B}" destId="{293A39F4-9697-4272-9ECA-5A1FA0094F00}" srcOrd="0" destOrd="0" presId="urn:microsoft.com/office/officeart/2005/8/layout/vList2"/>
    <dgm:cxn modelId="{C0B47401-6D35-43A5-87E5-9EFA5D925B50}" srcId="{787B24E1-366E-4080-9CEC-A503AE38B071}" destId="{78756A0C-429E-4B50-A5C4-2B41CC4E9E8D}" srcOrd="0" destOrd="0" parTransId="{20D7C057-612C-43AA-A112-9D6C8FF330A7}" sibTransId="{1933C8D5-26FB-4B4F-AB6A-F0A7F8B681CA}"/>
    <dgm:cxn modelId="{4A923132-1084-4879-BF73-13DD78D0BEF0}" srcId="{787B24E1-366E-4080-9CEC-A503AE38B071}" destId="{CBE78050-3342-4551-8688-5CBF399FE84B}" srcOrd="2" destOrd="0" parTransId="{5AC153F9-16EC-47F8-A465-A94B5D818706}" sibTransId="{18C2C41E-F800-4E73-824C-65F3165437F3}"/>
    <dgm:cxn modelId="{6B0C37DE-C589-4E1C-A381-B34847277840}" type="presOf" srcId="{78756A0C-429E-4B50-A5C4-2B41CC4E9E8D}" destId="{5EC3B78A-5F27-49F0-AF51-24DFB5097FC3}" srcOrd="0" destOrd="0" presId="urn:microsoft.com/office/officeart/2005/8/layout/vList2"/>
    <dgm:cxn modelId="{94C0D42E-136D-4E14-9F4B-182A62AC6045}" type="presParOf" srcId="{C480E519-0611-4E23-A824-5AFEF11E59D8}" destId="{5EC3B78A-5F27-49F0-AF51-24DFB5097FC3}" srcOrd="0" destOrd="0" presId="urn:microsoft.com/office/officeart/2005/8/layout/vList2"/>
    <dgm:cxn modelId="{D38B6557-F57C-429A-838C-7C0F53E48C49}" type="presParOf" srcId="{C480E519-0611-4E23-A824-5AFEF11E59D8}" destId="{25AA7953-3E1C-4C4D-9C6D-28FC6789C774}" srcOrd="1" destOrd="0" presId="urn:microsoft.com/office/officeart/2005/8/layout/vList2"/>
    <dgm:cxn modelId="{DEB42950-A1ED-4CE7-BB52-08850B13AC38}" type="presParOf" srcId="{C480E519-0611-4E23-A824-5AFEF11E59D8}" destId="{70693D5D-AA9F-4491-B56B-AD163767AD5B}" srcOrd="2" destOrd="0" presId="urn:microsoft.com/office/officeart/2005/8/layout/vList2"/>
    <dgm:cxn modelId="{957A62AC-C0B5-4F8D-848F-31F8DF6CB091}" type="presParOf" srcId="{C480E519-0611-4E23-A824-5AFEF11E59D8}" destId="{D12CFA42-6D90-4AD2-82AB-7BB70E985C7D}" srcOrd="3" destOrd="0" presId="urn:microsoft.com/office/officeart/2005/8/layout/vList2"/>
    <dgm:cxn modelId="{A08AEF6C-0E4D-4E18-A3A5-34D2B4107151}" type="presParOf" srcId="{C480E519-0611-4E23-A824-5AFEF11E59D8}" destId="{293A39F4-9697-4272-9ECA-5A1FA0094F00}" srcOrd="4" destOrd="0" presId="urn:microsoft.com/office/officeart/2005/8/layout/vList2"/>
    <dgm:cxn modelId="{B1D545B8-CD17-4BA5-9072-ABAB5DD1AEA4}" type="presParOf" srcId="{C480E519-0611-4E23-A824-5AFEF11E59D8}" destId="{CDA6DDCF-6B2D-492A-B5A4-002ABD89EB7C}" srcOrd="5" destOrd="0" presId="urn:microsoft.com/office/officeart/2005/8/layout/vList2"/>
    <dgm:cxn modelId="{EF7BC122-AFCA-466B-BBDC-11F8A7DC5F9D}" type="presParOf" srcId="{C480E519-0611-4E23-A824-5AFEF11E59D8}" destId="{0A811D25-8079-43DE-9536-C6FDDAC5542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B3F911-15D1-4846-A4EE-2126E828DA0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B2B2AE3-FAB1-442D-A5D6-81A8C395E0A2}">
      <dgm:prSet phldrT="[Text]" custT="1"/>
      <dgm:spPr/>
      <dgm:t>
        <a:bodyPr/>
        <a:lstStyle/>
        <a:p>
          <a:r>
            <a:rPr lang="x-none" sz="2000" b="0" u="none" dirty="0"/>
            <a:t>Turn off the HVAC system </a:t>
          </a:r>
          <a:endParaRPr lang="en-US" sz="2000" b="0" dirty="0"/>
        </a:p>
      </dgm:t>
    </dgm:pt>
    <dgm:pt modelId="{BD91B105-5BF1-4EC0-9940-4D77ACACE5AC}" type="parTrans" cxnId="{059528FA-C0DB-4C65-838E-24829CC01CA2}">
      <dgm:prSet/>
      <dgm:spPr/>
      <dgm:t>
        <a:bodyPr/>
        <a:lstStyle/>
        <a:p>
          <a:endParaRPr lang="en-US"/>
        </a:p>
      </dgm:t>
    </dgm:pt>
    <dgm:pt modelId="{F3A57BA8-D201-4D37-80C1-3EF560E25349}" type="sibTrans" cxnId="{059528FA-C0DB-4C65-838E-24829CC01CA2}">
      <dgm:prSet/>
      <dgm:spPr/>
      <dgm:t>
        <a:bodyPr/>
        <a:lstStyle/>
        <a:p>
          <a:endParaRPr lang="en-US"/>
        </a:p>
      </dgm:t>
    </dgm:pt>
    <dgm:pt modelId="{73F5C02B-FB91-48E4-B1BB-51A943F57F0C}">
      <dgm:prSet custT="1"/>
      <dgm:spPr/>
      <dgm:t>
        <a:bodyPr/>
        <a:lstStyle/>
        <a:p>
          <a:r>
            <a:rPr lang="x-none" sz="2000" b="0" u="none" dirty="0"/>
            <a:t>Close smoke dampers and/or fire doors </a:t>
          </a:r>
          <a:endParaRPr lang="en-US" sz="2000" b="0" u="none" dirty="0"/>
        </a:p>
      </dgm:t>
    </dgm:pt>
    <dgm:pt modelId="{4AFF2E87-B700-4ED4-9B80-BBBA84DCD917}" type="parTrans" cxnId="{4A1C33F1-E7B2-43B0-B63E-0F3E11372B05}">
      <dgm:prSet/>
      <dgm:spPr/>
      <dgm:t>
        <a:bodyPr/>
        <a:lstStyle/>
        <a:p>
          <a:endParaRPr lang="en-US"/>
        </a:p>
      </dgm:t>
    </dgm:pt>
    <dgm:pt modelId="{1DBE24EE-00EC-4B92-9FE5-E0017B2B4AC6}" type="sibTrans" cxnId="{4A1C33F1-E7B2-43B0-B63E-0F3E11372B05}">
      <dgm:prSet/>
      <dgm:spPr/>
      <dgm:t>
        <a:bodyPr/>
        <a:lstStyle/>
        <a:p>
          <a:endParaRPr lang="en-US"/>
        </a:p>
      </dgm:t>
    </dgm:pt>
    <dgm:pt modelId="{913B2626-1DE5-48F0-A3A7-F6F20920B420}">
      <dgm:prSet custT="1"/>
      <dgm:spPr>
        <a:solidFill>
          <a:schemeClr val="accent2">
            <a:lumMod val="75000"/>
          </a:schemeClr>
        </a:solidFill>
      </dgm:spPr>
      <dgm:t>
        <a:bodyPr/>
        <a:lstStyle/>
        <a:p>
          <a:r>
            <a:rPr lang="x-none" sz="2000" b="0" u="none" dirty="0"/>
            <a:t>Pressurize stairwells and/or operate smoke control systems</a:t>
          </a:r>
          <a:endParaRPr lang="en-US" sz="2000" b="0" u="none" dirty="0"/>
        </a:p>
      </dgm:t>
    </dgm:pt>
    <dgm:pt modelId="{86851072-2F02-4292-BE72-036A8D1FEA2B}" type="parTrans" cxnId="{884BB249-78E1-4F13-A829-063B874E8489}">
      <dgm:prSet/>
      <dgm:spPr/>
      <dgm:t>
        <a:bodyPr/>
        <a:lstStyle/>
        <a:p>
          <a:endParaRPr lang="en-US"/>
        </a:p>
      </dgm:t>
    </dgm:pt>
    <dgm:pt modelId="{F9C042DD-F94B-4AE6-BEF4-625A7E6FD4EE}" type="sibTrans" cxnId="{884BB249-78E1-4F13-A829-063B874E8489}">
      <dgm:prSet/>
      <dgm:spPr/>
      <dgm:t>
        <a:bodyPr/>
        <a:lstStyle/>
        <a:p>
          <a:endParaRPr lang="en-US"/>
        </a:p>
      </dgm:t>
    </dgm:pt>
    <dgm:pt modelId="{F2F44756-04F5-460F-9309-F5287005173F}">
      <dgm:prSet custT="1"/>
      <dgm:spPr>
        <a:solidFill>
          <a:schemeClr val="accent2"/>
        </a:solidFill>
      </dgm:spPr>
      <dgm:t>
        <a:bodyPr/>
        <a:lstStyle/>
        <a:p>
          <a:r>
            <a:rPr lang="x-none" sz="2000" b="0" u="none" dirty="0"/>
            <a:t>Unlock doors along the path of egress</a:t>
          </a:r>
          <a:endParaRPr lang="en-US" sz="2000" b="0" u="none" dirty="0"/>
        </a:p>
      </dgm:t>
    </dgm:pt>
    <dgm:pt modelId="{DA1EEC21-8049-4D01-B0D2-5DD7D61EA993}" type="parTrans" cxnId="{D6152D98-97C4-49FC-9DF5-8A75F9EE00D0}">
      <dgm:prSet/>
      <dgm:spPr/>
      <dgm:t>
        <a:bodyPr/>
        <a:lstStyle/>
        <a:p>
          <a:endParaRPr lang="en-US"/>
        </a:p>
      </dgm:t>
    </dgm:pt>
    <dgm:pt modelId="{65633642-7606-424A-9853-69DD699EEF1A}" type="sibTrans" cxnId="{D6152D98-97C4-49FC-9DF5-8A75F9EE00D0}">
      <dgm:prSet/>
      <dgm:spPr/>
      <dgm:t>
        <a:bodyPr/>
        <a:lstStyle/>
        <a:p>
          <a:endParaRPr lang="en-US"/>
        </a:p>
      </dgm:t>
    </dgm:pt>
    <dgm:pt modelId="{0CD3646C-25D1-49BB-A6C6-F0A2682CD6C4}" type="pres">
      <dgm:prSet presAssocID="{38B3F911-15D1-4846-A4EE-2126E828DA09}" presName="linear" presStyleCnt="0">
        <dgm:presLayoutVars>
          <dgm:animLvl val="lvl"/>
          <dgm:resizeHandles val="exact"/>
        </dgm:presLayoutVars>
      </dgm:prSet>
      <dgm:spPr/>
      <dgm:t>
        <a:bodyPr/>
        <a:lstStyle/>
        <a:p>
          <a:endParaRPr lang="en-US"/>
        </a:p>
      </dgm:t>
    </dgm:pt>
    <dgm:pt modelId="{659ED290-59C6-4ADF-8136-1472289D593A}" type="pres">
      <dgm:prSet presAssocID="{3B2B2AE3-FAB1-442D-A5D6-81A8C395E0A2}" presName="parentText" presStyleLbl="node1" presStyleIdx="0" presStyleCnt="4">
        <dgm:presLayoutVars>
          <dgm:chMax val="0"/>
          <dgm:bulletEnabled val="1"/>
        </dgm:presLayoutVars>
      </dgm:prSet>
      <dgm:spPr/>
      <dgm:t>
        <a:bodyPr/>
        <a:lstStyle/>
        <a:p>
          <a:endParaRPr lang="en-US"/>
        </a:p>
      </dgm:t>
    </dgm:pt>
    <dgm:pt modelId="{75521EEE-66E3-4CC4-A335-89BC220D0663}" type="pres">
      <dgm:prSet presAssocID="{F3A57BA8-D201-4D37-80C1-3EF560E25349}" presName="spacer" presStyleCnt="0"/>
      <dgm:spPr/>
    </dgm:pt>
    <dgm:pt modelId="{DCDA1D8B-E3C8-4DFC-B239-E6F39F7F9C37}" type="pres">
      <dgm:prSet presAssocID="{73F5C02B-FB91-48E4-B1BB-51A943F57F0C}" presName="parentText" presStyleLbl="node1" presStyleIdx="1" presStyleCnt="4">
        <dgm:presLayoutVars>
          <dgm:chMax val="0"/>
          <dgm:bulletEnabled val="1"/>
        </dgm:presLayoutVars>
      </dgm:prSet>
      <dgm:spPr/>
      <dgm:t>
        <a:bodyPr/>
        <a:lstStyle/>
        <a:p>
          <a:endParaRPr lang="en-US"/>
        </a:p>
      </dgm:t>
    </dgm:pt>
    <dgm:pt modelId="{26BC0303-D834-404A-ACF6-43436FBEE94E}" type="pres">
      <dgm:prSet presAssocID="{1DBE24EE-00EC-4B92-9FE5-E0017B2B4AC6}" presName="spacer" presStyleCnt="0"/>
      <dgm:spPr/>
    </dgm:pt>
    <dgm:pt modelId="{1C31A4FF-194A-4CE3-8EB9-E017129C6B8A}" type="pres">
      <dgm:prSet presAssocID="{913B2626-1DE5-48F0-A3A7-F6F20920B420}" presName="parentText" presStyleLbl="node1" presStyleIdx="2" presStyleCnt="4">
        <dgm:presLayoutVars>
          <dgm:chMax val="0"/>
          <dgm:bulletEnabled val="1"/>
        </dgm:presLayoutVars>
      </dgm:prSet>
      <dgm:spPr/>
      <dgm:t>
        <a:bodyPr/>
        <a:lstStyle/>
        <a:p>
          <a:endParaRPr lang="en-US"/>
        </a:p>
      </dgm:t>
    </dgm:pt>
    <dgm:pt modelId="{27691571-C7A1-41B8-A6D7-3055AD7668CA}" type="pres">
      <dgm:prSet presAssocID="{F9C042DD-F94B-4AE6-BEF4-625A7E6FD4EE}" presName="spacer" presStyleCnt="0"/>
      <dgm:spPr/>
    </dgm:pt>
    <dgm:pt modelId="{EF0323A0-B6EA-44EE-BE4F-C115E0CBE00F}" type="pres">
      <dgm:prSet presAssocID="{F2F44756-04F5-460F-9309-F5287005173F}" presName="parentText" presStyleLbl="node1" presStyleIdx="3" presStyleCnt="4">
        <dgm:presLayoutVars>
          <dgm:chMax val="0"/>
          <dgm:bulletEnabled val="1"/>
        </dgm:presLayoutVars>
      </dgm:prSet>
      <dgm:spPr/>
      <dgm:t>
        <a:bodyPr/>
        <a:lstStyle/>
        <a:p>
          <a:endParaRPr lang="en-US"/>
        </a:p>
      </dgm:t>
    </dgm:pt>
  </dgm:ptLst>
  <dgm:cxnLst>
    <dgm:cxn modelId="{4A1C33F1-E7B2-43B0-B63E-0F3E11372B05}" srcId="{38B3F911-15D1-4846-A4EE-2126E828DA09}" destId="{73F5C02B-FB91-48E4-B1BB-51A943F57F0C}" srcOrd="1" destOrd="0" parTransId="{4AFF2E87-B700-4ED4-9B80-BBBA84DCD917}" sibTransId="{1DBE24EE-00EC-4B92-9FE5-E0017B2B4AC6}"/>
    <dgm:cxn modelId="{884BB249-78E1-4F13-A829-063B874E8489}" srcId="{38B3F911-15D1-4846-A4EE-2126E828DA09}" destId="{913B2626-1DE5-48F0-A3A7-F6F20920B420}" srcOrd="2" destOrd="0" parTransId="{86851072-2F02-4292-BE72-036A8D1FEA2B}" sibTransId="{F9C042DD-F94B-4AE6-BEF4-625A7E6FD4EE}"/>
    <dgm:cxn modelId="{DABE5A34-1D0F-40E7-9DB4-2CA303C15DEB}" type="presOf" srcId="{38B3F911-15D1-4846-A4EE-2126E828DA09}" destId="{0CD3646C-25D1-49BB-A6C6-F0A2682CD6C4}" srcOrd="0" destOrd="0" presId="urn:microsoft.com/office/officeart/2005/8/layout/vList2"/>
    <dgm:cxn modelId="{05EC6E38-0663-4EEE-BDD2-ED4DAB83C076}" type="presOf" srcId="{3B2B2AE3-FAB1-442D-A5D6-81A8C395E0A2}" destId="{659ED290-59C6-4ADF-8136-1472289D593A}" srcOrd="0" destOrd="0" presId="urn:microsoft.com/office/officeart/2005/8/layout/vList2"/>
    <dgm:cxn modelId="{F37D8021-1992-4576-9C7D-7F9676CB9F8B}" type="presOf" srcId="{73F5C02B-FB91-48E4-B1BB-51A943F57F0C}" destId="{DCDA1D8B-E3C8-4DFC-B239-E6F39F7F9C37}" srcOrd="0" destOrd="0" presId="urn:microsoft.com/office/officeart/2005/8/layout/vList2"/>
    <dgm:cxn modelId="{D6152D98-97C4-49FC-9DF5-8A75F9EE00D0}" srcId="{38B3F911-15D1-4846-A4EE-2126E828DA09}" destId="{F2F44756-04F5-460F-9309-F5287005173F}" srcOrd="3" destOrd="0" parTransId="{DA1EEC21-8049-4D01-B0D2-5DD7D61EA993}" sibTransId="{65633642-7606-424A-9853-69DD699EEF1A}"/>
    <dgm:cxn modelId="{9B41877A-CB67-4371-B70B-51313647204F}" type="presOf" srcId="{F2F44756-04F5-460F-9309-F5287005173F}" destId="{EF0323A0-B6EA-44EE-BE4F-C115E0CBE00F}" srcOrd="0" destOrd="0" presId="urn:microsoft.com/office/officeart/2005/8/layout/vList2"/>
    <dgm:cxn modelId="{B4B62CEB-D04D-4D63-BECC-6E7FC8AE1A3A}" type="presOf" srcId="{913B2626-1DE5-48F0-A3A7-F6F20920B420}" destId="{1C31A4FF-194A-4CE3-8EB9-E017129C6B8A}" srcOrd="0" destOrd="0" presId="urn:microsoft.com/office/officeart/2005/8/layout/vList2"/>
    <dgm:cxn modelId="{059528FA-C0DB-4C65-838E-24829CC01CA2}" srcId="{38B3F911-15D1-4846-A4EE-2126E828DA09}" destId="{3B2B2AE3-FAB1-442D-A5D6-81A8C395E0A2}" srcOrd="0" destOrd="0" parTransId="{BD91B105-5BF1-4EC0-9940-4D77ACACE5AC}" sibTransId="{F3A57BA8-D201-4D37-80C1-3EF560E25349}"/>
    <dgm:cxn modelId="{4A7CCE26-FEAA-4836-9EC3-31DDD8BA2C0C}" type="presParOf" srcId="{0CD3646C-25D1-49BB-A6C6-F0A2682CD6C4}" destId="{659ED290-59C6-4ADF-8136-1472289D593A}" srcOrd="0" destOrd="0" presId="urn:microsoft.com/office/officeart/2005/8/layout/vList2"/>
    <dgm:cxn modelId="{339E7D49-1236-4448-9957-553F29303950}" type="presParOf" srcId="{0CD3646C-25D1-49BB-A6C6-F0A2682CD6C4}" destId="{75521EEE-66E3-4CC4-A335-89BC220D0663}" srcOrd="1" destOrd="0" presId="urn:microsoft.com/office/officeart/2005/8/layout/vList2"/>
    <dgm:cxn modelId="{628766EB-EF86-4A2A-BA7B-9A3AA960A750}" type="presParOf" srcId="{0CD3646C-25D1-49BB-A6C6-F0A2682CD6C4}" destId="{DCDA1D8B-E3C8-4DFC-B239-E6F39F7F9C37}" srcOrd="2" destOrd="0" presId="urn:microsoft.com/office/officeart/2005/8/layout/vList2"/>
    <dgm:cxn modelId="{BAE47820-6EE0-4586-A1B9-BFF036AE1C78}" type="presParOf" srcId="{0CD3646C-25D1-49BB-A6C6-F0A2682CD6C4}" destId="{26BC0303-D834-404A-ACF6-43436FBEE94E}" srcOrd="3" destOrd="0" presId="urn:microsoft.com/office/officeart/2005/8/layout/vList2"/>
    <dgm:cxn modelId="{3FD9DD81-BB63-48CF-AF92-7664B0378FB8}" type="presParOf" srcId="{0CD3646C-25D1-49BB-A6C6-F0A2682CD6C4}" destId="{1C31A4FF-194A-4CE3-8EB9-E017129C6B8A}" srcOrd="4" destOrd="0" presId="urn:microsoft.com/office/officeart/2005/8/layout/vList2"/>
    <dgm:cxn modelId="{BA204B4C-9DF2-4321-B257-AF72F0E88725}" type="presParOf" srcId="{0CD3646C-25D1-49BB-A6C6-F0A2682CD6C4}" destId="{27691571-C7A1-41B8-A6D7-3055AD7668CA}" srcOrd="5" destOrd="0" presId="urn:microsoft.com/office/officeart/2005/8/layout/vList2"/>
    <dgm:cxn modelId="{93FE1F35-720C-4F6C-9F2D-DDC89B2BAF2F}" type="presParOf" srcId="{0CD3646C-25D1-49BB-A6C6-F0A2682CD6C4}" destId="{EF0323A0-B6EA-44EE-BE4F-C115E0CBE00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B3F911-15D1-4846-A4EE-2126E828DA0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B2B2AE3-FAB1-442D-A5D6-81A8C395E0A2}">
      <dgm:prSet phldrT="[Text]" custT="1"/>
      <dgm:spPr/>
      <dgm:t>
        <a:bodyPr/>
        <a:lstStyle/>
        <a:p>
          <a:r>
            <a:rPr lang="x-none" sz="2000" b="0" u="none" dirty="0"/>
            <a:t>Provide elevator recall to the designated floor</a:t>
          </a:r>
          <a:r>
            <a:rPr lang="en-US" sz="2000" b="0" u="none" dirty="0"/>
            <a:t>;</a:t>
          </a:r>
          <a:r>
            <a:rPr lang="x-none" sz="2000" b="0" u="none" dirty="0"/>
            <a:t> prevent normal operations</a:t>
          </a:r>
          <a:endParaRPr lang="en-US" sz="2000" b="0" dirty="0"/>
        </a:p>
      </dgm:t>
    </dgm:pt>
    <dgm:pt modelId="{BD91B105-5BF1-4EC0-9940-4D77ACACE5AC}" type="parTrans" cxnId="{059528FA-C0DB-4C65-838E-24829CC01CA2}">
      <dgm:prSet/>
      <dgm:spPr/>
      <dgm:t>
        <a:bodyPr/>
        <a:lstStyle/>
        <a:p>
          <a:endParaRPr lang="en-US"/>
        </a:p>
      </dgm:t>
    </dgm:pt>
    <dgm:pt modelId="{F3A57BA8-D201-4D37-80C1-3EF560E25349}" type="sibTrans" cxnId="{059528FA-C0DB-4C65-838E-24829CC01CA2}">
      <dgm:prSet/>
      <dgm:spPr/>
      <dgm:t>
        <a:bodyPr/>
        <a:lstStyle/>
        <a:p>
          <a:endParaRPr lang="en-US"/>
        </a:p>
      </dgm:t>
    </dgm:pt>
    <dgm:pt modelId="{F6862AFF-5F8E-4C97-BD0F-B3E737630861}">
      <dgm:prSet custT="1"/>
      <dgm:spPr/>
      <dgm:t>
        <a:bodyPr/>
        <a:lstStyle/>
        <a:p>
          <a:r>
            <a:rPr lang="x-none" sz="2000" b="0" u="none" dirty="0"/>
            <a:t>Operate heat and smoke vents</a:t>
          </a:r>
          <a:endParaRPr lang="en-US" sz="2000" b="0" u="none" dirty="0"/>
        </a:p>
      </dgm:t>
    </dgm:pt>
    <dgm:pt modelId="{0ECF15CC-C8CD-4C47-9C74-46AB28F2AE5B}" type="parTrans" cxnId="{50970D0E-E53E-4143-BB07-E7640E059845}">
      <dgm:prSet/>
      <dgm:spPr/>
      <dgm:t>
        <a:bodyPr/>
        <a:lstStyle/>
        <a:p>
          <a:endParaRPr lang="en-US"/>
        </a:p>
      </dgm:t>
    </dgm:pt>
    <dgm:pt modelId="{048CBCCC-EDD7-4EDB-8E69-6425B973B901}" type="sibTrans" cxnId="{50970D0E-E53E-4143-BB07-E7640E059845}">
      <dgm:prSet/>
      <dgm:spPr/>
      <dgm:t>
        <a:bodyPr/>
        <a:lstStyle/>
        <a:p>
          <a:endParaRPr lang="en-US"/>
        </a:p>
      </dgm:t>
    </dgm:pt>
    <dgm:pt modelId="{E42B91B4-E09D-4F37-9A26-9D4FE4332E48}">
      <dgm:prSet custT="1"/>
      <dgm:spPr>
        <a:solidFill>
          <a:schemeClr val="accent2">
            <a:lumMod val="75000"/>
          </a:schemeClr>
        </a:solidFill>
      </dgm:spPr>
      <dgm:t>
        <a:bodyPr/>
        <a:lstStyle/>
        <a:p>
          <a:r>
            <a:rPr lang="x-none" sz="2000" b="0" u="none" dirty="0"/>
            <a:t>Activate special fire suppression systems</a:t>
          </a:r>
          <a:endParaRPr lang="en-US" sz="2000" b="0" u="none" dirty="0"/>
        </a:p>
      </dgm:t>
    </dgm:pt>
    <dgm:pt modelId="{1938CF9A-7F01-4EC1-A55B-3560B0818010}" type="parTrans" cxnId="{6469FC49-9EF9-4880-BA1C-58B50C7B24EE}">
      <dgm:prSet/>
      <dgm:spPr/>
      <dgm:t>
        <a:bodyPr/>
        <a:lstStyle/>
        <a:p>
          <a:endParaRPr lang="en-US"/>
        </a:p>
      </dgm:t>
    </dgm:pt>
    <dgm:pt modelId="{39487A55-8EB5-4BD4-99E2-2353A7A1A009}" type="sibTrans" cxnId="{6469FC49-9EF9-4880-BA1C-58B50C7B24EE}">
      <dgm:prSet/>
      <dgm:spPr/>
      <dgm:t>
        <a:bodyPr/>
        <a:lstStyle/>
        <a:p>
          <a:endParaRPr lang="en-US"/>
        </a:p>
      </dgm:t>
    </dgm:pt>
    <dgm:pt modelId="{0CD3646C-25D1-49BB-A6C6-F0A2682CD6C4}" type="pres">
      <dgm:prSet presAssocID="{38B3F911-15D1-4846-A4EE-2126E828DA09}" presName="linear" presStyleCnt="0">
        <dgm:presLayoutVars>
          <dgm:animLvl val="lvl"/>
          <dgm:resizeHandles val="exact"/>
        </dgm:presLayoutVars>
      </dgm:prSet>
      <dgm:spPr/>
      <dgm:t>
        <a:bodyPr/>
        <a:lstStyle/>
        <a:p>
          <a:endParaRPr lang="en-US"/>
        </a:p>
      </dgm:t>
    </dgm:pt>
    <dgm:pt modelId="{659ED290-59C6-4ADF-8136-1472289D593A}" type="pres">
      <dgm:prSet presAssocID="{3B2B2AE3-FAB1-442D-A5D6-81A8C395E0A2}" presName="parentText" presStyleLbl="node1" presStyleIdx="0" presStyleCnt="3">
        <dgm:presLayoutVars>
          <dgm:chMax val="0"/>
          <dgm:bulletEnabled val="1"/>
        </dgm:presLayoutVars>
      </dgm:prSet>
      <dgm:spPr/>
      <dgm:t>
        <a:bodyPr/>
        <a:lstStyle/>
        <a:p>
          <a:endParaRPr lang="en-US"/>
        </a:p>
      </dgm:t>
    </dgm:pt>
    <dgm:pt modelId="{75521EEE-66E3-4CC4-A335-89BC220D0663}" type="pres">
      <dgm:prSet presAssocID="{F3A57BA8-D201-4D37-80C1-3EF560E25349}" presName="spacer" presStyleCnt="0"/>
      <dgm:spPr/>
    </dgm:pt>
    <dgm:pt modelId="{E0A96BED-9316-4981-8640-B1F89A1EF52F}" type="pres">
      <dgm:prSet presAssocID="{F6862AFF-5F8E-4C97-BD0F-B3E737630861}" presName="parentText" presStyleLbl="node1" presStyleIdx="1" presStyleCnt="3">
        <dgm:presLayoutVars>
          <dgm:chMax val="0"/>
          <dgm:bulletEnabled val="1"/>
        </dgm:presLayoutVars>
      </dgm:prSet>
      <dgm:spPr/>
      <dgm:t>
        <a:bodyPr/>
        <a:lstStyle/>
        <a:p>
          <a:endParaRPr lang="en-US"/>
        </a:p>
      </dgm:t>
    </dgm:pt>
    <dgm:pt modelId="{ADF077F5-035C-4CB0-9844-476962D86984}" type="pres">
      <dgm:prSet presAssocID="{048CBCCC-EDD7-4EDB-8E69-6425B973B901}" presName="spacer" presStyleCnt="0"/>
      <dgm:spPr/>
    </dgm:pt>
    <dgm:pt modelId="{B765A3C8-9B81-4B0A-9B23-C07184BDCFCE}" type="pres">
      <dgm:prSet presAssocID="{E42B91B4-E09D-4F37-9A26-9D4FE4332E48}" presName="parentText" presStyleLbl="node1" presStyleIdx="2" presStyleCnt="3">
        <dgm:presLayoutVars>
          <dgm:chMax val="0"/>
          <dgm:bulletEnabled val="1"/>
        </dgm:presLayoutVars>
      </dgm:prSet>
      <dgm:spPr/>
      <dgm:t>
        <a:bodyPr/>
        <a:lstStyle/>
        <a:p>
          <a:endParaRPr lang="en-US"/>
        </a:p>
      </dgm:t>
    </dgm:pt>
  </dgm:ptLst>
  <dgm:cxnLst>
    <dgm:cxn modelId="{FA20A702-3BF4-4B78-9AEB-0478287B8A54}" type="presOf" srcId="{F6862AFF-5F8E-4C97-BD0F-B3E737630861}" destId="{E0A96BED-9316-4981-8640-B1F89A1EF52F}" srcOrd="0" destOrd="0" presId="urn:microsoft.com/office/officeart/2005/8/layout/vList2"/>
    <dgm:cxn modelId="{0E2D4E26-251C-4AA7-A20D-6F6BFC06A544}" type="presOf" srcId="{E42B91B4-E09D-4F37-9A26-9D4FE4332E48}" destId="{B765A3C8-9B81-4B0A-9B23-C07184BDCFCE}" srcOrd="0" destOrd="0" presId="urn:microsoft.com/office/officeart/2005/8/layout/vList2"/>
    <dgm:cxn modelId="{6469FC49-9EF9-4880-BA1C-58B50C7B24EE}" srcId="{38B3F911-15D1-4846-A4EE-2126E828DA09}" destId="{E42B91B4-E09D-4F37-9A26-9D4FE4332E48}" srcOrd="2" destOrd="0" parTransId="{1938CF9A-7F01-4EC1-A55B-3560B0818010}" sibTransId="{39487A55-8EB5-4BD4-99E2-2353A7A1A009}"/>
    <dgm:cxn modelId="{50970D0E-E53E-4143-BB07-E7640E059845}" srcId="{38B3F911-15D1-4846-A4EE-2126E828DA09}" destId="{F6862AFF-5F8E-4C97-BD0F-B3E737630861}" srcOrd="1" destOrd="0" parTransId="{0ECF15CC-C8CD-4C47-9C74-46AB28F2AE5B}" sibTransId="{048CBCCC-EDD7-4EDB-8E69-6425B973B901}"/>
    <dgm:cxn modelId="{54AAC3E0-245A-4F23-9723-13EC1334CA55}" type="presOf" srcId="{3B2B2AE3-FAB1-442D-A5D6-81A8C395E0A2}" destId="{659ED290-59C6-4ADF-8136-1472289D593A}" srcOrd="0" destOrd="0" presId="urn:microsoft.com/office/officeart/2005/8/layout/vList2"/>
    <dgm:cxn modelId="{9C1D12EC-79F3-4898-8B83-76EF0761B483}" type="presOf" srcId="{38B3F911-15D1-4846-A4EE-2126E828DA09}" destId="{0CD3646C-25D1-49BB-A6C6-F0A2682CD6C4}" srcOrd="0" destOrd="0" presId="urn:microsoft.com/office/officeart/2005/8/layout/vList2"/>
    <dgm:cxn modelId="{059528FA-C0DB-4C65-838E-24829CC01CA2}" srcId="{38B3F911-15D1-4846-A4EE-2126E828DA09}" destId="{3B2B2AE3-FAB1-442D-A5D6-81A8C395E0A2}" srcOrd="0" destOrd="0" parTransId="{BD91B105-5BF1-4EC0-9940-4D77ACACE5AC}" sibTransId="{F3A57BA8-D201-4D37-80C1-3EF560E25349}"/>
    <dgm:cxn modelId="{0ED6686F-0BDE-4DB4-A8DC-9D946AEA0CCE}" type="presParOf" srcId="{0CD3646C-25D1-49BB-A6C6-F0A2682CD6C4}" destId="{659ED290-59C6-4ADF-8136-1472289D593A}" srcOrd="0" destOrd="0" presId="urn:microsoft.com/office/officeart/2005/8/layout/vList2"/>
    <dgm:cxn modelId="{AD1358D5-2BA6-48FC-8EFF-7EE90F5F219F}" type="presParOf" srcId="{0CD3646C-25D1-49BB-A6C6-F0A2682CD6C4}" destId="{75521EEE-66E3-4CC4-A335-89BC220D0663}" srcOrd="1" destOrd="0" presId="urn:microsoft.com/office/officeart/2005/8/layout/vList2"/>
    <dgm:cxn modelId="{DAF609D6-C705-440B-A3A0-D3B4625D00BC}" type="presParOf" srcId="{0CD3646C-25D1-49BB-A6C6-F0A2682CD6C4}" destId="{E0A96BED-9316-4981-8640-B1F89A1EF52F}" srcOrd="2" destOrd="0" presId="urn:microsoft.com/office/officeart/2005/8/layout/vList2"/>
    <dgm:cxn modelId="{EF27B586-0E56-49E5-9528-3D8560B176D5}" type="presParOf" srcId="{0CD3646C-25D1-49BB-A6C6-F0A2682CD6C4}" destId="{ADF077F5-035C-4CB0-9844-476962D86984}" srcOrd="3" destOrd="0" presId="urn:microsoft.com/office/officeart/2005/8/layout/vList2"/>
    <dgm:cxn modelId="{A34CE47A-AF4D-43F5-8ECF-4113A5B7FDB4}" type="presParOf" srcId="{0CD3646C-25D1-49BB-A6C6-F0A2682CD6C4}" destId="{B765A3C8-9B81-4B0A-9B23-C07184BDCF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75E6569-2E6A-4227-9763-B2173150046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61872D7-838B-4ACF-96E9-7401AA041DB2}">
      <dgm:prSet phldrT="[Text]" custT="1"/>
      <dgm:spPr/>
      <dgm:t>
        <a:bodyPr/>
        <a:lstStyle/>
        <a:p>
          <a:r>
            <a:rPr lang="x-none" sz="1800" b="0" u="none"/>
            <a:t>A</a:t>
          </a:r>
          <a:r>
            <a:rPr lang="en-US" sz="1800" b="0" u="none" dirty="0"/>
            <a:t>larm signal</a:t>
          </a:r>
          <a:endParaRPr lang="en-US" sz="1800" b="0" dirty="0"/>
        </a:p>
      </dgm:t>
    </dgm:pt>
    <dgm:pt modelId="{8899CF66-8774-4444-B873-801A1E99A3B4}" type="parTrans" cxnId="{1BD85C38-FFC2-4CA0-8206-C509D60538AD}">
      <dgm:prSet/>
      <dgm:spPr/>
      <dgm:t>
        <a:bodyPr/>
        <a:lstStyle/>
        <a:p>
          <a:endParaRPr lang="en-US"/>
        </a:p>
      </dgm:t>
    </dgm:pt>
    <dgm:pt modelId="{5E44A2AD-EF58-415E-805B-1707A60D5CC0}" type="sibTrans" cxnId="{1BD85C38-FFC2-4CA0-8206-C509D60538AD}">
      <dgm:prSet/>
      <dgm:spPr/>
      <dgm:t>
        <a:bodyPr/>
        <a:lstStyle/>
        <a:p>
          <a:endParaRPr lang="en-US"/>
        </a:p>
      </dgm:t>
    </dgm:pt>
    <dgm:pt modelId="{67F08419-7B7D-4EB9-B6A8-62A36038980C}">
      <dgm:prSet custT="1"/>
      <dgm:spPr/>
      <dgm:t>
        <a:bodyPr/>
        <a:lstStyle/>
        <a:p>
          <a:r>
            <a:rPr lang="en-US" sz="1700" b="0" dirty="0"/>
            <a:t>Activation of </a:t>
          </a:r>
          <a:r>
            <a:rPr lang="en-US" sz="1700" b="0" dirty="0" smtClean="0"/>
            <a:t>extinguishing </a:t>
          </a:r>
          <a:r>
            <a:rPr lang="en-US" sz="1700" b="0" dirty="0"/>
            <a:t>systems are all initiating devices that send fire alarm signals</a:t>
          </a:r>
        </a:p>
      </dgm:t>
    </dgm:pt>
    <dgm:pt modelId="{F4845B15-4115-4238-A6AD-409B6643CD04}" type="parTrans" cxnId="{092CB062-CD99-4D27-8A20-AE9FA06EC962}">
      <dgm:prSet/>
      <dgm:spPr/>
      <dgm:t>
        <a:bodyPr/>
        <a:lstStyle/>
        <a:p>
          <a:endParaRPr lang="en-US"/>
        </a:p>
      </dgm:t>
    </dgm:pt>
    <dgm:pt modelId="{C6EAE135-0602-44C7-B03B-30EDE6474792}" type="sibTrans" cxnId="{092CB062-CD99-4D27-8A20-AE9FA06EC962}">
      <dgm:prSet/>
      <dgm:spPr/>
      <dgm:t>
        <a:bodyPr/>
        <a:lstStyle/>
        <a:p>
          <a:endParaRPr lang="en-US"/>
        </a:p>
      </dgm:t>
    </dgm:pt>
    <dgm:pt modelId="{781FB857-F380-425C-A22F-8B1A98095CB2}">
      <dgm:prSet phldrT="[Text]" custT="1"/>
      <dgm:spPr/>
      <dgm:t>
        <a:bodyPr/>
        <a:lstStyle/>
        <a:p>
          <a:r>
            <a:rPr lang="en-US" sz="1700" b="0" u="none" dirty="0"/>
            <a:t>Warning of </a:t>
          </a:r>
          <a:r>
            <a:rPr lang="en-US" sz="1700" b="0" u="none" dirty="0" smtClean="0"/>
            <a:t>fire </a:t>
          </a:r>
          <a:r>
            <a:rPr lang="en-US" sz="1700" b="0" u="none" dirty="0"/>
            <a:t>emergency or dangerous condition</a:t>
          </a:r>
          <a:endParaRPr lang="en-US" sz="1700" b="0" dirty="0"/>
        </a:p>
      </dgm:t>
    </dgm:pt>
    <dgm:pt modelId="{D247D02E-C46A-4DD2-8BAA-5CD06FBE97A2}" type="parTrans" cxnId="{2F10CFA8-A0C3-4E7C-99E5-EFEBBFFBC5B3}">
      <dgm:prSet/>
      <dgm:spPr/>
      <dgm:t>
        <a:bodyPr/>
        <a:lstStyle/>
        <a:p>
          <a:endParaRPr lang="en-US"/>
        </a:p>
      </dgm:t>
    </dgm:pt>
    <dgm:pt modelId="{DFD3B2E9-1638-4668-BDD1-2EB487E31DAC}" type="sibTrans" cxnId="{2F10CFA8-A0C3-4E7C-99E5-EFEBBFFBC5B3}">
      <dgm:prSet/>
      <dgm:spPr/>
      <dgm:t>
        <a:bodyPr/>
        <a:lstStyle/>
        <a:p>
          <a:endParaRPr lang="en-US"/>
        </a:p>
      </dgm:t>
    </dgm:pt>
    <dgm:pt modelId="{6D1CD769-4315-4738-930C-D45B3B60E608}">
      <dgm:prSet phldrT="[Text]" custT="1"/>
      <dgm:spPr/>
      <dgm:t>
        <a:bodyPr/>
        <a:lstStyle/>
        <a:p>
          <a:r>
            <a:rPr lang="en-US" sz="1700" b="0" dirty="0"/>
            <a:t>May notify the responding fire department</a:t>
          </a:r>
        </a:p>
      </dgm:t>
    </dgm:pt>
    <dgm:pt modelId="{254FE4DE-F870-49BA-A029-C71E099964D8}" type="parTrans" cxnId="{6A1DDB27-2963-4785-A696-48D8330F681B}">
      <dgm:prSet/>
      <dgm:spPr/>
      <dgm:t>
        <a:bodyPr/>
        <a:lstStyle/>
        <a:p>
          <a:endParaRPr lang="en-US"/>
        </a:p>
      </dgm:t>
    </dgm:pt>
    <dgm:pt modelId="{E765B08A-CFC1-4DA3-B84D-B548B2F20394}" type="sibTrans" cxnId="{6A1DDB27-2963-4785-A696-48D8330F681B}">
      <dgm:prSet/>
      <dgm:spPr/>
      <dgm:t>
        <a:bodyPr/>
        <a:lstStyle/>
        <a:p>
          <a:endParaRPr lang="en-US"/>
        </a:p>
      </dgm:t>
    </dgm:pt>
    <dgm:pt modelId="{07D8282C-25B7-47C5-95D1-1D5A175D3163}">
      <dgm:prSet custT="1"/>
      <dgm:spPr/>
      <dgm:t>
        <a:bodyPr/>
        <a:lstStyle/>
        <a:p>
          <a:r>
            <a:rPr lang="x-none" sz="1800" b="0" u="none"/>
            <a:t>S</a:t>
          </a:r>
          <a:r>
            <a:rPr lang="en-US" sz="1800" b="0" u="none" dirty="0"/>
            <a:t>upervisory signal</a:t>
          </a:r>
          <a:endParaRPr lang="en-US" sz="1800" b="0" dirty="0"/>
        </a:p>
      </dgm:t>
    </dgm:pt>
    <dgm:pt modelId="{E3BDA252-1281-41F4-AD0C-C9EF21487928}" type="parTrans" cxnId="{3E5272B9-C9DE-44DD-8DC1-762EEF6BE179}">
      <dgm:prSet/>
      <dgm:spPr/>
      <dgm:t>
        <a:bodyPr/>
        <a:lstStyle/>
        <a:p>
          <a:endParaRPr lang="en-US"/>
        </a:p>
      </dgm:t>
    </dgm:pt>
    <dgm:pt modelId="{919A9EA6-65A3-4FAA-8A0C-BF6ED00E6CE7}" type="sibTrans" cxnId="{3E5272B9-C9DE-44DD-8DC1-762EEF6BE179}">
      <dgm:prSet/>
      <dgm:spPr/>
      <dgm:t>
        <a:bodyPr/>
        <a:lstStyle/>
        <a:p>
          <a:endParaRPr lang="en-US"/>
        </a:p>
      </dgm:t>
    </dgm:pt>
    <dgm:pt modelId="{63E592EC-C013-48C2-9A0B-AAB0E1F5064F}">
      <dgm:prSet custT="1"/>
      <dgm:spPr/>
      <dgm:t>
        <a:bodyPr/>
        <a:lstStyle/>
        <a:p>
          <a:r>
            <a:rPr lang="x-none" sz="1700" b="0" u="none"/>
            <a:t>I</a:t>
          </a:r>
          <a:r>
            <a:rPr lang="en-US" sz="1700" b="0" u="none" dirty="0"/>
            <a:t>ndicates an off-normal condition</a:t>
          </a:r>
          <a:endParaRPr lang="en-US" sz="1700" b="0" dirty="0"/>
        </a:p>
      </dgm:t>
    </dgm:pt>
    <dgm:pt modelId="{55F055A8-3A21-4F6C-A8F3-5BB531FD4B44}" type="parTrans" cxnId="{87EF63C7-4334-414F-9661-AF305E1E4F8A}">
      <dgm:prSet/>
      <dgm:spPr/>
      <dgm:t>
        <a:bodyPr/>
        <a:lstStyle/>
        <a:p>
          <a:endParaRPr lang="en-US"/>
        </a:p>
      </dgm:t>
    </dgm:pt>
    <dgm:pt modelId="{549B85F5-1264-499C-9F87-9F0194E6E0CA}" type="sibTrans" cxnId="{87EF63C7-4334-414F-9661-AF305E1E4F8A}">
      <dgm:prSet/>
      <dgm:spPr/>
      <dgm:t>
        <a:bodyPr/>
        <a:lstStyle/>
        <a:p>
          <a:endParaRPr lang="en-US"/>
        </a:p>
      </dgm:t>
    </dgm:pt>
    <dgm:pt modelId="{EF028D8F-7BEA-415E-8DA1-738A157190C6}">
      <dgm:prSet custT="1"/>
      <dgm:spPr/>
      <dgm:t>
        <a:bodyPr/>
        <a:lstStyle/>
        <a:p>
          <a:r>
            <a:rPr lang="en-US" sz="1700" b="0" dirty="0"/>
            <a:t>Includes a returned-to-normal signal</a:t>
          </a:r>
        </a:p>
      </dgm:t>
    </dgm:pt>
    <dgm:pt modelId="{A861A147-2957-494D-B5FB-BBAB836A73E6}" type="parTrans" cxnId="{3A4073AC-7569-47E5-8567-8E218567CB2D}">
      <dgm:prSet/>
      <dgm:spPr/>
      <dgm:t>
        <a:bodyPr/>
        <a:lstStyle/>
        <a:p>
          <a:endParaRPr lang="en-US"/>
        </a:p>
      </dgm:t>
    </dgm:pt>
    <dgm:pt modelId="{3C843241-A470-4E1A-A3D5-FD017A1C25F4}" type="sibTrans" cxnId="{3A4073AC-7569-47E5-8567-8E218567CB2D}">
      <dgm:prSet/>
      <dgm:spPr/>
      <dgm:t>
        <a:bodyPr/>
        <a:lstStyle/>
        <a:p>
          <a:endParaRPr lang="en-US"/>
        </a:p>
      </dgm:t>
    </dgm:pt>
    <dgm:pt modelId="{60AA762C-77A4-4880-873F-7A57453D580A}">
      <dgm:prSet custT="1"/>
      <dgm:spPr/>
      <dgm:t>
        <a:bodyPr/>
        <a:lstStyle/>
        <a:p>
          <a:r>
            <a:rPr lang="en-US" sz="1700" b="0" dirty="0"/>
            <a:t>Used to monitor the integrity of the system</a:t>
          </a:r>
        </a:p>
      </dgm:t>
    </dgm:pt>
    <dgm:pt modelId="{E9903697-8D02-4DBB-95E0-33AF11B5C592}" type="parTrans" cxnId="{AA21E5DD-3ECD-4632-BDC1-729DE4EA211F}">
      <dgm:prSet/>
      <dgm:spPr/>
      <dgm:t>
        <a:bodyPr/>
        <a:lstStyle/>
        <a:p>
          <a:endParaRPr lang="en-US"/>
        </a:p>
      </dgm:t>
    </dgm:pt>
    <dgm:pt modelId="{B8287AD0-3E93-45D3-B6F4-51CC7D0CA296}" type="sibTrans" cxnId="{AA21E5DD-3ECD-4632-BDC1-729DE4EA211F}">
      <dgm:prSet/>
      <dgm:spPr/>
      <dgm:t>
        <a:bodyPr/>
        <a:lstStyle/>
        <a:p>
          <a:endParaRPr lang="en-US"/>
        </a:p>
      </dgm:t>
    </dgm:pt>
    <dgm:pt modelId="{EC9F96B0-2062-4419-B343-6545ADB21100}">
      <dgm:prSet custT="1"/>
      <dgm:spPr>
        <a:solidFill>
          <a:schemeClr val="accent2">
            <a:lumMod val="75000"/>
          </a:schemeClr>
        </a:solidFill>
      </dgm:spPr>
      <dgm:t>
        <a:bodyPr/>
        <a:lstStyle/>
        <a:p>
          <a:r>
            <a:rPr lang="x-none" sz="1800" b="0" u="none"/>
            <a:t>T</a:t>
          </a:r>
          <a:r>
            <a:rPr lang="en-US" sz="1800" b="0" u="none" dirty="0"/>
            <a:t>rouble signal</a:t>
          </a:r>
          <a:endParaRPr lang="en-US" sz="1800" b="0" dirty="0"/>
        </a:p>
      </dgm:t>
    </dgm:pt>
    <dgm:pt modelId="{B87C68E8-AE38-4820-8CD7-B7F85CB34FEE}" type="parTrans" cxnId="{E24E11BE-7EFE-4DB4-A8EA-556D66DB77B7}">
      <dgm:prSet/>
      <dgm:spPr/>
      <dgm:t>
        <a:bodyPr/>
        <a:lstStyle/>
        <a:p>
          <a:endParaRPr lang="en-US"/>
        </a:p>
      </dgm:t>
    </dgm:pt>
    <dgm:pt modelId="{7FDD33CE-5D10-4817-8B98-C6B7349D39D1}" type="sibTrans" cxnId="{E24E11BE-7EFE-4DB4-A8EA-556D66DB77B7}">
      <dgm:prSet/>
      <dgm:spPr/>
      <dgm:t>
        <a:bodyPr/>
        <a:lstStyle/>
        <a:p>
          <a:endParaRPr lang="en-US"/>
        </a:p>
      </dgm:t>
    </dgm:pt>
    <dgm:pt modelId="{FC3C14E1-3990-4777-A6A6-BC957C4571DA}">
      <dgm:prSet custT="1"/>
      <dgm:spPr/>
      <dgm:t>
        <a:bodyPr/>
        <a:lstStyle/>
        <a:p>
          <a:r>
            <a:rPr lang="en-US" sz="1700" b="0" dirty="0"/>
            <a:t>Each signal must be audibly and visually displayed at the FACU</a:t>
          </a:r>
        </a:p>
      </dgm:t>
    </dgm:pt>
    <dgm:pt modelId="{3A43115E-948C-4513-9F62-2B11DCE87099}" type="parTrans" cxnId="{264E1EFB-DE8A-402E-961D-69637675370F}">
      <dgm:prSet/>
      <dgm:spPr/>
      <dgm:t>
        <a:bodyPr/>
        <a:lstStyle/>
        <a:p>
          <a:endParaRPr lang="en-US"/>
        </a:p>
      </dgm:t>
    </dgm:pt>
    <dgm:pt modelId="{20778A74-0DA4-42AA-8959-5988E879F94A}" type="sibTrans" cxnId="{264E1EFB-DE8A-402E-961D-69637675370F}">
      <dgm:prSet/>
      <dgm:spPr/>
      <dgm:t>
        <a:bodyPr/>
        <a:lstStyle/>
        <a:p>
          <a:endParaRPr lang="en-US"/>
        </a:p>
      </dgm:t>
    </dgm:pt>
    <dgm:pt modelId="{68D8F706-6CBA-4C77-85BA-3292F978CB68}">
      <dgm:prSet custT="1"/>
      <dgm:spPr/>
      <dgm:t>
        <a:bodyPr/>
        <a:lstStyle/>
        <a:p>
          <a:r>
            <a:rPr lang="x-none" sz="1700" b="0" u="none" dirty="0"/>
            <a:t>I</a:t>
          </a:r>
          <a:r>
            <a:rPr lang="en-US" sz="1700" b="0" u="none" dirty="0"/>
            <a:t>ndicates a problem with the system </a:t>
          </a:r>
          <a:r>
            <a:rPr lang="en-US" sz="1700" b="0" u="none" dirty="0" smtClean="0"/>
            <a:t>or </a:t>
          </a:r>
          <a:r>
            <a:rPr lang="en-US" sz="1700" b="0" u="none" dirty="0"/>
            <a:t>power supply</a:t>
          </a:r>
          <a:endParaRPr lang="en-US" sz="1700" b="0" dirty="0"/>
        </a:p>
      </dgm:t>
    </dgm:pt>
    <dgm:pt modelId="{F4B4C348-F568-4E40-9C12-68D04311208B}" type="parTrans" cxnId="{BDFEDF9E-177F-4629-AF5C-A3BFF5D2A0F0}">
      <dgm:prSet/>
      <dgm:spPr/>
      <dgm:t>
        <a:bodyPr/>
        <a:lstStyle/>
        <a:p>
          <a:endParaRPr lang="en-US"/>
        </a:p>
      </dgm:t>
    </dgm:pt>
    <dgm:pt modelId="{AF5AF6CC-10DC-44CA-929D-C5801A5BD4E8}" type="sibTrans" cxnId="{BDFEDF9E-177F-4629-AF5C-A3BFF5D2A0F0}">
      <dgm:prSet/>
      <dgm:spPr/>
      <dgm:t>
        <a:bodyPr/>
        <a:lstStyle/>
        <a:p>
          <a:endParaRPr lang="en-US"/>
        </a:p>
      </dgm:t>
    </dgm:pt>
    <dgm:pt modelId="{7AD9B167-49C9-46D3-B3EC-E11ECDE94162}">
      <dgm:prSet custT="1"/>
      <dgm:spPr/>
      <dgm:t>
        <a:bodyPr/>
        <a:lstStyle/>
        <a:p>
          <a:r>
            <a:rPr lang="en-US" sz="1700" b="0" dirty="0"/>
            <a:t>Includes loss of primary power or failure or removal of an initiating device</a:t>
          </a:r>
        </a:p>
      </dgm:t>
    </dgm:pt>
    <dgm:pt modelId="{5F8B1AF5-83DE-42C6-A939-AE67C140DAE3}" type="parTrans" cxnId="{ADBA5DB9-BA49-4D4B-8AE8-AABA6F46F03D}">
      <dgm:prSet/>
      <dgm:spPr/>
      <dgm:t>
        <a:bodyPr/>
        <a:lstStyle/>
        <a:p>
          <a:endParaRPr lang="en-US"/>
        </a:p>
      </dgm:t>
    </dgm:pt>
    <dgm:pt modelId="{DFA8F856-B3DE-4B1D-9F35-2A73B0003E86}" type="sibTrans" cxnId="{ADBA5DB9-BA49-4D4B-8AE8-AABA6F46F03D}">
      <dgm:prSet/>
      <dgm:spPr/>
      <dgm:t>
        <a:bodyPr/>
        <a:lstStyle/>
        <a:p>
          <a:endParaRPr lang="en-US"/>
        </a:p>
      </dgm:t>
    </dgm:pt>
    <dgm:pt modelId="{0A744D5E-B2F5-4CB7-AE3B-9C1375D5C10C}" type="pres">
      <dgm:prSet presAssocID="{A75E6569-2E6A-4227-9763-B21731500460}" presName="linear" presStyleCnt="0">
        <dgm:presLayoutVars>
          <dgm:dir/>
          <dgm:animLvl val="lvl"/>
          <dgm:resizeHandles val="exact"/>
        </dgm:presLayoutVars>
      </dgm:prSet>
      <dgm:spPr/>
      <dgm:t>
        <a:bodyPr/>
        <a:lstStyle/>
        <a:p>
          <a:endParaRPr lang="en-US"/>
        </a:p>
      </dgm:t>
    </dgm:pt>
    <dgm:pt modelId="{956609E2-75BA-4EE9-881C-22DCFD1309F3}" type="pres">
      <dgm:prSet presAssocID="{161872D7-838B-4ACF-96E9-7401AA041DB2}" presName="parentLin" presStyleCnt="0"/>
      <dgm:spPr/>
    </dgm:pt>
    <dgm:pt modelId="{D9D9B05F-130A-44EB-ABFD-E0B345440AB9}" type="pres">
      <dgm:prSet presAssocID="{161872D7-838B-4ACF-96E9-7401AA041DB2}" presName="parentLeftMargin" presStyleLbl="node1" presStyleIdx="0" presStyleCnt="3"/>
      <dgm:spPr/>
      <dgm:t>
        <a:bodyPr/>
        <a:lstStyle/>
        <a:p>
          <a:endParaRPr lang="en-US"/>
        </a:p>
      </dgm:t>
    </dgm:pt>
    <dgm:pt modelId="{40FA6812-CBCE-4515-8250-71814D9BBF1A}" type="pres">
      <dgm:prSet presAssocID="{161872D7-838B-4ACF-96E9-7401AA041DB2}" presName="parentText" presStyleLbl="node1" presStyleIdx="0" presStyleCnt="3">
        <dgm:presLayoutVars>
          <dgm:chMax val="0"/>
          <dgm:bulletEnabled val="1"/>
        </dgm:presLayoutVars>
      </dgm:prSet>
      <dgm:spPr/>
      <dgm:t>
        <a:bodyPr/>
        <a:lstStyle/>
        <a:p>
          <a:endParaRPr lang="en-US"/>
        </a:p>
      </dgm:t>
    </dgm:pt>
    <dgm:pt modelId="{16ADBC77-2D32-48E4-8F33-034DB687D9F7}" type="pres">
      <dgm:prSet presAssocID="{161872D7-838B-4ACF-96E9-7401AA041DB2}" presName="negativeSpace" presStyleCnt="0"/>
      <dgm:spPr/>
    </dgm:pt>
    <dgm:pt modelId="{7943E528-FB46-4C04-93A6-5E192246F41B}" type="pres">
      <dgm:prSet presAssocID="{161872D7-838B-4ACF-96E9-7401AA041DB2}" presName="childText" presStyleLbl="conFgAcc1" presStyleIdx="0" presStyleCnt="3">
        <dgm:presLayoutVars>
          <dgm:bulletEnabled val="1"/>
        </dgm:presLayoutVars>
      </dgm:prSet>
      <dgm:spPr/>
      <dgm:t>
        <a:bodyPr/>
        <a:lstStyle/>
        <a:p>
          <a:endParaRPr lang="en-US"/>
        </a:p>
      </dgm:t>
    </dgm:pt>
    <dgm:pt modelId="{51815F5B-EE6B-4613-8B9A-D45723724F96}" type="pres">
      <dgm:prSet presAssocID="{5E44A2AD-EF58-415E-805B-1707A60D5CC0}" presName="spaceBetweenRectangles" presStyleCnt="0"/>
      <dgm:spPr/>
    </dgm:pt>
    <dgm:pt modelId="{D2F8D043-0B41-41BB-AEFE-F43A52E4965B}" type="pres">
      <dgm:prSet presAssocID="{07D8282C-25B7-47C5-95D1-1D5A175D3163}" presName="parentLin" presStyleCnt="0"/>
      <dgm:spPr/>
    </dgm:pt>
    <dgm:pt modelId="{4420E85F-F139-4163-8C09-F57480E2CA7B}" type="pres">
      <dgm:prSet presAssocID="{07D8282C-25B7-47C5-95D1-1D5A175D3163}" presName="parentLeftMargin" presStyleLbl="node1" presStyleIdx="0" presStyleCnt="3"/>
      <dgm:spPr/>
      <dgm:t>
        <a:bodyPr/>
        <a:lstStyle/>
        <a:p>
          <a:endParaRPr lang="en-US"/>
        </a:p>
      </dgm:t>
    </dgm:pt>
    <dgm:pt modelId="{14946C1C-0178-4DB4-9DD1-EB82D52833BE}" type="pres">
      <dgm:prSet presAssocID="{07D8282C-25B7-47C5-95D1-1D5A175D3163}" presName="parentText" presStyleLbl="node1" presStyleIdx="1" presStyleCnt="3">
        <dgm:presLayoutVars>
          <dgm:chMax val="0"/>
          <dgm:bulletEnabled val="1"/>
        </dgm:presLayoutVars>
      </dgm:prSet>
      <dgm:spPr/>
      <dgm:t>
        <a:bodyPr/>
        <a:lstStyle/>
        <a:p>
          <a:endParaRPr lang="en-US"/>
        </a:p>
      </dgm:t>
    </dgm:pt>
    <dgm:pt modelId="{BBFB352F-EA65-4F58-94F0-88D83FDF33B7}" type="pres">
      <dgm:prSet presAssocID="{07D8282C-25B7-47C5-95D1-1D5A175D3163}" presName="negativeSpace" presStyleCnt="0"/>
      <dgm:spPr/>
    </dgm:pt>
    <dgm:pt modelId="{4756CDBC-3ABC-468C-9960-37E34DB42672}" type="pres">
      <dgm:prSet presAssocID="{07D8282C-25B7-47C5-95D1-1D5A175D3163}" presName="childText" presStyleLbl="conFgAcc1" presStyleIdx="1" presStyleCnt="3">
        <dgm:presLayoutVars>
          <dgm:bulletEnabled val="1"/>
        </dgm:presLayoutVars>
      </dgm:prSet>
      <dgm:spPr/>
      <dgm:t>
        <a:bodyPr/>
        <a:lstStyle/>
        <a:p>
          <a:endParaRPr lang="en-US"/>
        </a:p>
      </dgm:t>
    </dgm:pt>
    <dgm:pt modelId="{2B34D749-9504-4D58-96C6-77CB5A75A162}" type="pres">
      <dgm:prSet presAssocID="{919A9EA6-65A3-4FAA-8A0C-BF6ED00E6CE7}" presName="spaceBetweenRectangles" presStyleCnt="0"/>
      <dgm:spPr/>
    </dgm:pt>
    <dgm:pt modelId="{44DEF583-2307-41FA-987B-A7A0F4F729E7}" type="pres">
      <dgm:prSet presAssocID="{EC9F96B0-2062-4419-B343-6545ADB21100}" presName="parentLin" presStyleCnt="0"/>
      <dgm:spPr/>
    </dgm:pt>
    <dgm:pt modelId="{F0F5309D-9673-4304-A7C1-5D48F67CDC7C}" type="pres">
      <dgm:prSet presAssocID="{EC9F96B0-2062-4419-B343-6545ADB21100}" presName="parentLeftMargin" presStyleLbl="node1" presStyleIdx="1" presStyleCnt="3"/>
      <dgm:spPr/>
      <dgm:t>
        <a:bodyPr/>
        <a:lstStyle/>
        <a:p>
          <a:endParaRPr lang="en-US"/>
        </a:p>
      </dgm:t>
    </dgm:pt>
    <dgm:pt modelId="{1B8FA5D9-E987-4A9D-B656-516E280B32CE}" type="pres">
      <dgm:prSet presAssocID="{EC9F96B0-2062-4419-B343-6545ADB21100}" presName="parentText" presStyleLbl="node1" presStyleIdx="2" presStyleCnt="3">
        <dgm:presLayoutVars>
          <dgm:chMax val="0"/>
          <dgm:bulletEnabled val="1"/>
        </dgm:presLayoutVars>
      </dgm:prSet>
      <dgm:spPr/>
      <dgm:t>
        <a:bodyPr/>
        <a:lstStyle/>
        <a:p>
          <a:endParaRPr lang="en-US"/>
        </a:p>
      </dgm:t>
    </dgm:pt>
    <dgm:pt modelId="{2B3880B3-3665-4058-B850-9BD940A30029}" type="pres">
      <dgm:prSet presAssocID="{EC9F96B0-2062-4419-B343-6545ADB21100}" presName="negativeSpace" presStyleCnt="0"/>
      <dgm:spPr/>
    </dgm:pt>
    <dgm:pt modelId="{0EDE4E45-C97F-4336-97A1-0DC41E843E2C}" type="pres">
      <dgm:prSet presAssocID="{EC9F96B0-2062-4419-B343-6545ADB21100}" presName="childText" presStyleLbl="conFgAcc1" presStyleIdx="2" presStyleCnt="3">
        <dgm:presLayoutVars>
          <dgm:bulletEnabled val="1"/>
        </dgm:presLayoutVars>
      </dgm:prSet>
      <dgm:spPr/>
      <dgm:t>
        <a:bodyPr/>
        <a:lstStyle/>
        <a:p>
          <a:endParaRPr lang="en-US"/>
        </a:p>
      </dgm:t>
    </dgm:pt>
  </dgm:ptLst>
  <dgm:cxnLst>
    <dgm:cxn modelId="{E96E67BB-BC91-48B8-AF93-0DB634C35FE7}" type="presOf" srcId="{63E592EC-C013-48C2-9A0B-AAB0E1F5064F}" destId="{4756CDBC-3ABC-468C-9960-37E34DB42672}" srcOrd="0" destOrd="0" presId="urn:microsoft.com/office/officeart/2005/8/layout/list1"/>
    <dgm:cxn modelId="{6A1DDB27-2963-4785-A696-48D8330F681B}" srcId="{161872D7-838B-4ACF-96E9-7401AA041DB2}" destId="{6D1CD769-4315-4738-930C-D45B3B60E608}" srcOrd="1" destOrd="0" parTransId="{254FE4DE-F870-49BA-A029-C71E099964D8}" sibTransId="{E765B08A-CFC1-4DA3-B84D-B548B2F20394}"/>
    <dgm:cxn modelId="{264E1EFB-DE8A-402E-961D-69637675370F}" srcId="{EC9F96B0-2062-4419-B343-6545ADB21100}" destId="{FC3C14E1-3990-4777-A6A6-BC957C4571DA}" srcOrd="1" destOrd="0" parTransId="{3A43115E-948C-4513-9F62-2B11DCE87099}" sibTransId="{20778A74-0DA4-42AA-8959-5988E879F94A}"/>
    <dgm:cxn modelId="{AA21E5DD-3ECD-4632-BDC1-729DE4EA211F}" srcId="{07D8282C-25B7-47C5-95D1-1D5A175D3163}" destId="{60AA762C-77A4-4880-873F-7A57453D580A}" srcOrd="2" destOrd="0" parTransId="{E9903697-8D02-4DBB-95E0-33AF11B5C592}" sibTransId="{B8287AD0-3E93-45D3-B6F4-51CC7D0CA296}"/>
    <dgm:cxn modelId="{ADBA5DB9-BA49-4D4B-8AE8-AABA6F46F03D}" srcId="{EC9F96B0-2062-4419-B343-6545ADB21100}" destId="{7AD9B167-49C9-46D3-B3EC-E11ECDE94162}" srcOrd="2" destOrd="0" parTransId="{5F8B1AF5-83DE-42C6-A939-AE67C140DAE3}" sibTransId="{DFA8F856-B3DE-4B1D-9F35-2A73B0003E86}"/>
    <dgm:cxn modelId="{87EF63C7-4334-414F-9661-AF305E1E4F8A}" srcId="{07D8282C-25B7-47C5-95D1-1D5A175D3163}" destId="{63E592EC-C013-48C2-9A0B-AAB0E1F5064F}" srcOrd="0" destOrd="0" parTransId="{55F055A8-3A21-4F6C-A8F3-5BB531FD4B44}" sibTransId="{549B85F5-1264-499C-9F87-9F0194E6E0CA}"/>
    <dgm:cxn modelId="{3A4073AC-7569-47E5-8567-8E218567CB2D}" srcId="{07D8282C-25B7-47C5-95D1-1D5A175D3163}" destId="{EF028D8F-7BEA-415E-8DA1-738A157190C6}" srcOrd="1" destOrd="0" parTransId="{A861A147-2957-494D-B5FB-BBAB836A73E6}" sibTransId="{3C843241-A470-4E1A-A3D5-FD017A1C25F4}"/>
    <dgm:cxn modelId="{71FEDC86-D4FA-4891-BE17-CF0D41BDDF0A}" type="presOf" srcId="{A75E6569-2E6A-4227-9763-B21731500460}" destId="{0A744D5E-B2F5-4CB7-AE3B-9C1375D5C10C}" srcOrd="0" destOrd="0" presId="urn:microsoft.com/office/officeart/2005/8/layout/list1"/>
    <dgm:cxn modelId="{5089919D-D9DF-4426-8018-40C6F2BA89E8}" type="presOf" srcId="{7AD9B167-49C9-46D3-B3EC-E11ECDE94162}" destId="{0EDE4E45-C97F-4336-97A1-0DC41E843E2C}" srcOrd="0" destOrd="2" presId="urn:microsoft.com/office/officeart/2005/8/layout/list1"/>
    <dgm:cxn modelId="{092CB062-CD99-4D27-8A20-AE9FA06EC962}" srcId="{161872D7-838B-4ACF-96E9-7401AA041DB2}" destId="{67F08419-7B7D-4EB9-B6A8-62A36038980C}" srcOrd="2" destOrd="0" parTransId="{F4845B15-4115-4238-A6AD-409B6643CD04}" sibTransId="{C6EAE135-0602-44C7-B03B-30EDE6474792}"/>
    <dgm:cxn modelId="{82329419-06CD-4914-95CA-8C1C6CAE5023}" type="presOf" srcId="{07D8282C-25B7-47C5-95D1-1D5A175D3163}" destId="{14946C1C-0178-4DB4-9DD1-EB82D52833BE}" srcOrd="1" destOrd="0" presId="urn:microsoft.com/office/officeart/2005/8/layout/list1"/>
    <dgm:cxn modelId="{33A5E80B-3572-4824-B3A2-F896DEED1676}" type="presOf" srcId="{161872D7-838B-4ACF-96E9-7401AA041DB2}" destId="{D9D9B05F-130A-44EB-ABFD-E0B345440AB9}" srcOrd="0" destOrd="0" presId="urn:microsoft.com/office/officeart/2005/8/layout/list1"/>
    <dgm:cxn modelId="{8BB5E259-610E-439E-8706-2825E857FB95}" type="presOf" srcId="{67F08419-7B7D-4EB9-B6A8-62A36038980C}" destId="{7943E528-FB46-4C04-93A6-5E192246F41B}" srcOrd="0" destOrd="2" presId="urn:microsoft.com/office/officeart/2005/8/layout/list1"/>
    <dgm:cxn modelId="{CF549AF4-21ED-4B4A-ABB3-5C0868296D87}" type="presOf" srcId="{60AA762C-77A4-4880-873F-7A57453D580A}" destId="{4756CDBC-3ABC-468C-9960-37E34DB42672}" srcOrd="0" destOrd="2" presId="urn:microsoft.com/office/officeart/2005/8/layout/list1"/>
    <dgm:cxn modelId="{B8FAFE2F-D249-4AC2-A87E-45CDC0DC5246}" type="presOf" srcId="{07D8282C-25B7-47C5-95D1-1D5A175D3163}" destId="{4420E85F-F139-4163-8C09-F57480E2CA7B}" srcOrd="0" destOrd="0" presId="urn:microsoft.com/office/officeart/2005/8/layout/list1"/>
    <dgm:cxn modelId="{5E9AFEE6-D136-4051-B2CA-B03342F6EC59}" type="presOf" srcId="{EC9F96B0-2062-4419-B343-6545ADB21100}" destId="{1B8FA5D9-E987-4A9D-B656-516E280B32CE}" srcOrd="1" destOrd="0" presId="urn:microsoft.com/office/officeart/2005/8/layout/list1"/>
    <dgm:cxn modelId="{BDFEDF9E-177F-4629-AF5C-A3BFF5D2A0F0}" srcId="{EC9F96B0-2062-4419-B343-6545ADB21100}" destId="{68D8F706-6CBA-4C77-85BA-3292F978CB68}" srcOrd="0" destOrd="0" parTransId="{F4B4C348-F568-4E40-9C12-68D04311208B}" sibTransId="{AF5AF6CC-10DC-44CA-929D-C5801A5BD4E8}"/>
    <dgm:cxn modelId="{C0B46C31-7DB7-4136-A7D7-AF6306F9B51F}" type="presOf" srcId="{EC9F96B0-2062-4419-B343-6545ADB21100}" destId="{F0F5309D-9673-4304-A7C1-5D48F67CDC7C}" srcOrd="0" destOrd="0" presId="urn:microsoft.com/office/officeart/2005/8/layout/list1"/>
    <dgm:cxn modelId="{0185E75C-3A78-4815-91D2-6310EBBBB5D6}" type="presOf" srcId="{EF028D8F-7BEA-415E-8DA1-738A157190C6}" destId="{4756CDBC-3ABC-468C-9960-37E34DB42672}" srcOrd="0" destOrd="1" presId="urn:microsoft.com/office/officeart/2005/8/layout/list1"/>
    <dgm:cxn modelId="{F9B2C98E-2C64-4125-86AE-3C6F41C5BD54}" type="presOf" srcId="{FC3C14E1-3990-4777-A6A6-BC957C4571DA}" destId="{0EDE4E45-C97F-4336-97A1-0DC41E843E2C}" srcOrd="0" destOrd="1" presId="urn:microsoft.com/office/officeart/2005/8/layout/list1"/>
    <dgm:cxn modelId="{1BD85C38-FFC2-4CA0-8206-C509D60538AD}" srcId="{A75E6569-2E6A-4227-9763-B21731500460}" destId="{161872D7-838B-4ACF-96E9-7401AA041DB2}" srcOrd="0" destOrd="0" parTransId="{8899CF66-8774-4444-B873-801A1E99A3B4}" sibTransId="{5E44A2AD-EF58-415E-805B-1707A60D5CC0}"/>
    <dgm:cxn modelId="{3E5272B9-C9DE-44DD-8DC1-762EEF6BE179}" srcId="{A75E6569-2E6A-4227-9763-B21731500460}" destId="{07D8282C-25B7-47C5-95D1-1D5A175D3163}" srcOrd="1" destOrd="0" parTransId="{E3BDA252-1281-41F4-AD0C-C9EF21487928}" sibTransId="{919A9EA6-65A3-4FAA-8A0C-BF6ED00E6CE7}"/>
    <dgm:cxn modelId="{2F10CFA8-A0C3-4E7C-99E5-EFEBBFFBC5B3}" srcId="{161872D7-838B-4ACF-96E9-7401AA041DB2}" destId="{781FB857-F380-425C-A22F-8B1A98095CB2}" srcOrd="0" destOrd="0" parTransId="{D247D02E-C46A-4DD2-8BAA-5CD06FBE97A2}" sibTransId="{DFD3B2E9-1638-4668-BDD1-2EB487E31DAC}"/>
    <dgm:cxn modelId="{0B035E3A-D18E-4192-A3B8-1BCE9EFCA911}" type="presOf" srcId="{161872D7-838B-4ACF-96E9-7401AA041DB2}" destId="{40FA6812-CBCE-4515-8250-71814D9BBF1A}" srcOrd="1" destOrd="0" presId="urn:microsoft.com/office/officeart/2005/8/layout/list1"/>
    <dgm:cxn modelId="{97151A40-05AA-4F61-A3BE-C89BEA84E0EB}" type="presOf" srcId="{68D8F706-6CBA-4C77-85BA-3292F978CB68}" destId="{0EDE4E45-C97F-4336-97A1-0DC41E843E2C}" srcOrd="0" destOrd="0" presId="urn:microsoft.com/office/officeart/2005/8/layout/list1"/>
    <dgm:cxn modelId="{E24E11BE-7EFE-4DB4-A8EA-556D66DB77B7}" srcId="{A75E6569-2E6A-4227-9763-B21731500460}" destId="{EC9F96B0-2062-4419-B343-6545ADB21100}" srcOrd="2" destOrd="0" parTransId="{B87C68E8-AE38-4820-8CD7-B7F85CB34FEE}" sibTransId="{7FDD33CE-5D10-4817-8B98-C6B7349D39D1}"/>
    <dgm:cxn modelId="{43FACE3E-B58A-488E-AA90-DECF3B0D1F71}" type="presOf" srcId="{6D1CD769-4315-4738-930C-D45B3B60E608}" destId="{7943E528-FB46-4C04-93A6-5E192246F41B}" srcOrd="0" destOrd="1" presId="urn:microsoft.com/office/officeart/2005/8/layout/list1"/>
    <dgm:cxn modelId="{309C2270-3AB7-4B98-85D5-C694EE2EDC2D}" type="presOf" srcId="{781FB857-F380-425C-A22F-8B1A98095CB2}" destId="{7943E528-FB46-4C04-93A6-5E192246F41B}" srcOrd="0" destOrd="0" presId="urn:microsoft.com/office/officeart/2005/8/layout/list1"/>
    <dgm:cxn modelId="{F7BF6EF5-968E-4274-8376-CD2210BD8AE5}" type="presParOf" srcId="{0A744D5E-B2F5-4CB7-AE3B-9C1375D5C10C}" destId="{956609E2-75BA-4EE9-881C-22DCFD1309F3}" srcOrd="0" destOrd="0" presId="urn:microsoft.com/office/officeart/2005/8/layout/list1"/>
    <dgm:cxn modelId="{B847EF34-57F8-4D4E-A56C-B7F3E69B98B2}" type="presParOf" srcId="{956609E2-75BA-4EE9-881C-22DCFD1309F3}" destId="{D9D9B05F-130A-44EB-ABFD-E0B345440AB9}" srcOrd="0" destOrd="0" presId="urn:microsoft.com/office/officeart/2005/8/layout/list1"/>
    <dgm:cxn modelId="{1FE6499F-34EF-4A55-ABA0-C23D113749FE}" type="presParOf" srcId="{956609E2-75BA-4EE9-881C-22DCFD1309F3}" destId="{40FA6812-CBCE-4515-8250-71814D9BBF1A}" srcOrd="1" destOrd="0" presId="urn:microsoft.com/office/officeart/2005/8/layout/list1"/>
    <dgm:cxn modelId="{B8BDB957-4CC4-4A50-A470-8EDE2801C1C1}" type="presParOf" srcId="{0A744D5E-B2F5-4CB7-AE3B-9C1375D5C10C}" destId="{16ADBC77-2D32-48E4-8F33-034DB687D9F7}" srcOrd="1" destOrd="0" presId="urn:microsoft.com/office/officeart/2005/8/layout/list1"/>
    <dgm:cxn modelId="{EE50AFC6-8A73-434B-8D4D-BE7EEB2523EE}" type="presParOf" srcId="{0A744D5E-B2F5-4CB7-AE3B-9C1375D5C10C}" destId="{7943E528-FB46-4C04-93A6-5E192246F41B}" srcOrd="2" destOrd="0" presId="urn:microsoft.com/office/officeart/2005/8/layout/list1"/>
    <dgm:cxn modelId="{0961571E-6A51-4BA4-A49B-9F625E462499}" type="presParOf" srcId="{0A744D5E-B2F5-4CB7-AE3B-9C1375D5C10C}" destId="{51815F5B-EE6B-4613-8B9A-D45723724F96}" srcOrd="3" destOrd="0" presId="urn:microsoft.com/office/officeart/2005/8/layout/list1"/>
    <dgm:cxn modelId="{F5DCB9D8-F048-45D0-998C-AA985A78D575}" type="presParOf" srcId="{0A744D5E-B2F5-4CB7-AE3B-9C1375D5C10C}" destId="{D2F8D043-0B41-41BB-AEFE-F43A52E4965B}" srcOrd="4" destOrd="0" presId="urn:microsoft.com/office/officeart/2005/8/layout/list1"/>
    <dgm:cxn modelId="{335C6A3D-4DB2-419E-B212-39823AE6CC9F}" type="presParOf" srcId="{D2F8D043-0B41-41BB-AEFE-F43A52E4965B}" destId="{4420E85F-F139-4163-8C09-F57480E2CA7B}" srcOrd="0" destOrd="0" presId="urn:microsoft.com/office/officeart/2005/8/layout/list1"/>
    <dgm:cxn modelId="{D373517A-7390-4E15-9B93-8FC193CF5BED}" type="presParOf" srcId="{D2F8D043-0B41-41BB-AEFE-F43A52E4965B}" destId="{14946C1C-0178-4DB4-9DD1-EB82D52833BE}" srcOrd="1" destOrd="0" presId="urn:microsoft.com/office/officeart/2005/8/layout/list1"/>
    <dgm:cxn modelId="{8301F18F-F745-477B-B2F1-359B9F01B8C6}" type="presParOf" srcId="{0A744D5E-B2F5-4CB7-AE3B-9C1375D5C10C}" destId="{BBFB352F-EA65-4F58-94F0-88D83FDF33B7}" srcOrd="5" destOrd="0" presId="urn:microsoft.com/office/officeart/2005/8/layout/list1"/>
    <dgm:cxn modelId="{750BBC82-7DA8-4E01-9398-438A05AAFBFB}" type="presParOf" srcId="{0A744D5E-B2F5-4CB7-AE3B-9C1375D5C10C}" destId="{4756CDBC-3ABC-468C-9960-37E34DB42672}" srcOrd="6" destOrd="0" presId="urn:microsoft.com/office/officeart/2005/8/layout/list1"/>
    <dgm:cxn modelId="{7DA01E3B-CA5E-4323-BFE3-A8B86D07608A}" type="presParOf" srcId="{0A744D5E-B2F5-4CB7-AE3B-9C1375D5C10C}" destId="{2B34D749-9504-4D58-96C6-77CB5A75A162}" srcOrd="7" destOrd="0" presId="urn:microsoft.com/office/officeart/2005/8/layout/list1"/>
    <dgm:cxn modelId="{61438E78-679D-4202-89E0-AE6CE6816512}" type="presParOf" srcId="{0A744D5E-B2F5-4CB7-AE3B-9C1375D5C10C}" destId="{44DEF583-2307-41FA-987B-A7A0F4F729E7}" srcOrd="8" destOrd="0" presId="urn:microsoft.com/office/officeart/2005/8/layout/list1"/>
    <dgm:cxn modelId="{C4465BE9-5421-4255-BFD7-CF5F03D75EDA}" type="presParOf" srcId="{44DEF583-2307-41FA-987B-A7A0F4F729E7}" destId="{F0F5309D-9673-4304-A7C1-5D48F67CDC7C}" srcOrd="0" destOrd="0" presId="urn:microsoft.com/office/officeart/2005/8/layout/list1"/>
    <dgm:cxn modelId="{F3ACBB7F-F142-448B-B0D6-B6E096DFEB37}" type="presParOf" srcId="{44DEF583-2307-41FA-987B-A7A0F4F729E7}" destId="{1B8FA5D9-E987-4A9D-B656-516E280B32CE}" srcOrd="1" destOrd="0" presId="urn:microsoft.com/office/officeart/2005/8/layout/list1"/>
    <dgm:cxn modelId="{5BF596D7-C92E-4A90-88F6-CF04266ED14D}" type="presParOf" srcId="{0A744D5E-B2F5-4CB7-AE3B-9C1375D5C10C}" destId="{2B3880B3-3665-4058-B850-9BD940A30029}" srcOrd="9" destOrd="0" presId="urn:microsoft.com/office/officeart/2005/8/layout/list1"/>
    <dgm:cxn modelId="{E2BD3FA5-475F-4FAA-A32B-D069D07C06B5}" type="presParOf" srcId="{0A744D5E-B2F5-4CB7-AE3B-9C1375D5C10C}" destId="{0EDE4E45-C97F-4336-97A1-0DC41E843E2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5E6569-2E6A-4227-9763-B21731500460}"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161872D7-838B-4ACF-96E9-7401AA041DB2}">
      <dgm:prSet phldrT="[Text]"/>
      <dgm:spPr/>
      <dgm:t>
        <a:bodyPr/>
        <a:lstStyle/>
        <a:p>
          <a:r>
            <a:rPr lang="en-US" dirty="0" smtClean="0"/>
            <a:t>Simple </a:t>
          </a:r>
          <a:r>
            <a:rPr lang="en-US" dirty="0"/>
            <a:t>fire alarm </a:t>
          </a:r>
          <a:r>
            <a:rPr lang="en-US" dirty="0" smtClean="0"/>
            <a:t>system</a:t>
          </a:r>
          <a:endParaRPr lang="en-US" dirty="0"/>
        </a:p>
      </dgm:t>
    </dgm:pt>
    <dgm:pt modelId="{8899CF66-8774-4444-B873-801A1E99A3B4}" type="parTrans" cxnId="{1BD85C38-FFC2-4CA0-8206-C509D60538AD}">
      <dgm:prSet/>
      <dgm:spPr/>
      <dgm:t>
        <a:bodyPr/>
        <a:lstStyle/>
        <a:p>
          <a:endParaRPr lang="en-US"/>
        </a:p>
      </dgm:t>
    </dgm:pt>
    <dgm:pt modelId="{5E44A2AD-EF58-415E-805B-1707A60D5CC0}" type="sibTrans" cxnId="{1BD85C38-FFC2-4CA0-8206-C509D60538AD}">
      <dgm:prSet/>
      <dgm:spPr/>
      <dgm:t>
        <a:bodyPr/>
        <a:lstStyle/>
        <a:p>
          <a:endParaRPr lang="en-US"/>
        </a:p>
      </dgm:t>
    </dgm:pt>
    <dgm:pt modelId="{A1397337-7D5E-44BF-BDCB-4ED57F1782DB}">
      <dgm:prSet/>
      <dgm:spPr>
        <a:solidFill>
          <a:schemeClr val="accent2">
            <a:lumMod val="75000"/>
          </a:schemeClr>
        </a:solidFill>
      </dgm:spPr>
      <dgm:t>
        <a:bodyPr/>
        <a:lstStyle/>
        <a:p>
          <a:r>
            <a:rPr lang="en-US" dirty="0" smtClean="0"/>
            <a:t>More </a:t>
          </a:r>
          <a:r>
            <a:rPr lang="en-US" dirty="0"/>
            <a:t>complex system may</a:t>
          </a:r>
        </a:p>
      </dgm:t>
    </dgm:pt>
    <dgm:pt modelId="{97F8DC46-BC8C-4ED3-A8E4-5F207A71CB17}" type="parTrans" cxnId="{D9338453-1F68-4887-841A-B68336574D49}">
      <dgm:prSet/>
      <dgm:spPr/>
      <dgm:t>
        <a:bodyPr/>
        <a:lstStyle/>
        <a:p>
          <a:endParaRPr lang="en-US"/>
        </a:p>
      </dgm:t>
    </dgm:pt>
    <dgm:pt modelId="{34591BE3-8394-4B29-9245-D9B862743433}" type="sibTrans" cxnId="{D9338453-1F68-4887-841A-B68336574D49}">
      <dgm:prSet/>
      <dgm:spPr/>
      <dgm:t>
        <a:bodyPr/>
        <a:lstStyle/>
        <a:p>
          <a:endParaRPr lang="en-US"/>
        </a:p>
      </dgm:t>
    </dgm:pt>
    <dgm:pt modelId="{745E00C3-BBF1-4132-B8F5-B00FC96F8278}">
      <dgm:prSet/>
      <dgm:spPr/>
      <dgm:t>
        <a:bodyPr/>
        <a:lstStyle/>
        <a:p>
          <a:r>
            <a:rPr lang="x-none"/>
            <a:t>Sound a local alarm</a:t>
          </a:r>
          <a:endParaRPr lang="en-US" dirty="0"/>
        </a:p>
      </dgm:t>
    </dgm:pt>
    <dgm:pt modelId="{C77EFEFA-474E-4CCA-B5B8-9055CC02AA21}" type="parTrans" cxnId="{1C14673E-DAED-4343-816F-C8173EEA8CAF}">
      <dgm:prSet/>
      <dgm:spPr/>
      <dgm:t>
        <a:bodyPr/>
        <a:lstStyle/>
        <a:p>
          <a:endParaRPr lang="en-US"/>
        </a:p>
      </dgm:t>
    </dgm:pt>
    <dgm:pt modelId="{AD0148BB-1F22-4368-807C-0ACB29DB3506}" type="sibTrans" cxnId="{1C14673E-DAED-4343-816F-C8173EEA8CAF}">
      <dgm:prSet/>
      <dgm:spPr/>
      <dgm:t>
        <a:bodyPr/>
        <a:lstStyle/>
        <a:p>
          <a:endParaRPr lang="en-US"/>
        </a:p>
      </dgm:t>
    </dgm:pt>
    <dgm:pt modelId="{FF96C688-1BD1-4007-A38D-DF1235D7FE88}">
      <dgm:prSet/>
      <dgm:spPr/>
      <dgm:t>
        <a:bodyPr/>
        <a:lstStyle/>
        <a:p>
          <a:r>
            <a:rPr lang="x-none"/>
            <a:t>Activate building services</a:t>
          </a:r>
          <a:endParaRPr lang="en-US" dirty="0"/>
        </a:p>
      </dgm:t>
    </dgm:pt>
    <dgm:pt modelId="{BEBE4F70-A0A4-4677-96A3-E51DA8433BD1}" type="parTrans" cxnId="{08CAEBAF-8AAE-4D81-B422-022113D850B6}">
      <dgm:prSet/>
      <dgm:spPr/>
      <dgm:t>
        <a:bodyPr/>
        <a:lstStyle/>
        <a:p>
          <a:endParaRPr lang="en-US"/>
        </a:p>
      </dgm:t>
    </dgm:pt>
    <dgm:pt modelId="{9A9D73FF-803F-4AB0-8E86-0CB20DAD1F18}" type="sibTrans" cxnId="{08CAEBAF-8AAE-4D81-B422-022113D850B6}">
      <dgm:prSet/>
      <dgm:spPr/>
      <dgm:t>
        <a:bodyPr/>
        <a:lstStyle/>
        <a:p>
          <a:endParaRPr lang="en-US"/>
        </a:p>
      </dgm:t>
    </dgm:pt>
    <dgm:pt modelId="{E534FEB1-28E1-4C6F-BC23-C4B8733CFC36}">
      <dgm:prSet/>
      <dgm:spPr/>
      <dgm:t>
        <a:bodyPr/>
        <a:lstStyle/>
        <a:p>
          <a:r>
            <a:rPr lang="x-none"/>
            <a:t>Notify fire and security agencies to respond</a:t>
          </a:r>
          <a:endParaRPr lang="en-US" dirty="0"/>
        </a:p>
      </dgm:t>
    </dgm:pt>
    <dgm:pt modelId="{F8DB9FF2-5695-4018-B5FA-2FB0BBEFC60B}" type="parTrans" cxnId="{21F68126-7FC7-4588-B076-765592DF7EE4}">
      <dgm:prSet/>
      <dgm:spPr/>
      <dgm:t>
        <a:bodyPr/>
        <a:lstStyle/>
        <a:p>
          <a:endParaRPr lang="en-US"/>
        </a:p>
      </dgm:t>
    </dgm:pt>
    <dgm:pt modelId="{D8B5E91C-0B5C-4BA8-8E06-341FFD48CEAC}" type="sibTrans" cxnId="{21F68126-7FC7-4588-B076-765592DF7EE4}">
      <dgm:prSet/>
      <dgm:spPr/>
      <dgm:t>
        <a:bodyPr/>
        <a:lstStyle/>
        <a:p>
          <a:endParaRPr lang="en-US"/>
        </a:p>
      </dgm:t>
    </dgm:pt>
    <dgm:pt modelId="{881A1886-E086-49A1-859B-6F8746011173}">
      <dgm:prSet phldrT="[Text]"/>
      <dgm:spPr/>
      <dgm:t>
        <a:bodyPr/>
        <a:lstStyle/>
        <a:p>
          <a:r>
            <a:rPr lang="en-US" dirty="0" smtClean="0"/>
            <a:t>May </a:t>
          </a:r>
          <a:r>
            <a:rPr lang="en-US" dirty="0"/>
            <a:t>only sound a local evacuation alarm</a:t>
          </a:r>
        </a:p>
      </dgm:t>
    </dgm:pt>
    <dgm:pt modelId="{3DCC039F-D3D5-4C3E-AB41-7838628E1C26}" type="parTrans" cxnId="{0A20F0BA-EB8C-4408-8BEC-02C2305DA80A}">
      <dgm:prSet/>
      <dgm:spPr/>
      <dgm:t>
        <a:bodyPr/>
        <a:lstStyle/>
        <a:p>
          <a:endParaRPr lang="en-US"/>
        </a:p>
      </dgm:t>
    </dgm:pt>
    <dgm:pt modelId="{CB356757-38F7-4243-B105-CB1606DFB55F}" type="sibTrans" cxnId="{0A20F0BA-EB8C-4408-8BEC-02C2305DA80A}">
      <dgm:prSet/>
      <dgm:spPr/>
      <dgm:t>
        <a:bodyPr/>
        <a:lstStyle/>
        <a:p>
          <a:endParaRPr lang="en-US"/>
        </a:p>
      </dgm:t>
    </dgm:pt>
    <dgm:pt modelId="{93FB891A-E1AD-4A02-9EC8-B2170BF364AD}" type="pres">
      <dgm:prSet presAssocID="{A75E6569-2E6A-4227-9763-B21731500460}" presName="linear" presStyleCnt="0">
        <dgm:presLayoutVars>
          <dgm:animLvl val="lvl"/>
          <dgm:resizeHandles val="exact"/>
        </dgm:presLayoutVars>
      </dgm:prSet>
      <dgm:spPr/>
      <dgm:t>
        <a:bodyPr/>
        <a:lstStyle/>
        <a:p>
          <a:endParaRPr lang="en-US"/>
        </a:p>
      </dgm:t>
    </dgm:pt>
    <dgm:pt modelId="{8756AE48-0A0A-4A85-99CB-EDAC98BD7604}" type="pres">
      <dgm:prSet presAssocID="{161872D7-838B-4ACF-96E9-7401AA041DB2}" presName="parentText" presStyleLbl="node1" presStyleIdx="0" presStyleCnt="2">
        <dgm:presLayoutVars>
          <dgm:chMax val="0"/>
          <dgm:bulletEnabled val="1"/>
        </dgm:presLayoutVars>
      </dgm:prSet>
      <dgm:spPr/>
      <dgm:t>
        <a:bodyPr/>
        <a:lstStyle/>
        <a:p>
          <a:endParaRPr lang="en-US"/>
        </a:p>
      </dgm:t>
    </dgm:pt>
    <dgm:pt modelId="{3C0D01C7-7173-4C6B-8AA8-237F8BE97967}" type="pres">
      <dgm:prSet presAssocID="{161872D7-838B-4ACF-96E9-7401AA041DB2}" presName="childText" presStyleLbl="revTx" presStyleIdx="0" presStyleCnt="2">
        <dgm:presLayoutVars>
          <dgm:bulletEnabled val="1"/>
        </dgm:presLayoutVars>
      </dgm:prSet>
      <dgm:spPr/>
      <dgm:t>
        <a:bodyPr/>
        <a:lstStyle/>
        <a:p>
          <a:endParaRPr lang="en-US"/>
        </a:p>
      </dgm:t>
    </dgm:pt>
    <dgm:pt modelId="{73717055-B47D-4DE5-AAC3-148CB805EF08}" type="pres">
      <dgm:prSet presAssocID="{A1397337-7D5E-44BF-BDCB-4ED57F1782DB}" presName="parentText" presStyleLbl="node1" presStyleIdx="1" presStyleCnt="2">
        <dgm:presLayoutVars>
          <dgm:chMax val="0"/>
          <dgm:bulletEnabled val="1"/>
        </dgm:presLayoutVars>
      </dgm:prSet>
      <dgm:spPr/>
      <dgm:t>
        <a:bodyPr/>
        <a:lstStyle/>
        <a:p>
          <a:endParaRPr lang="en-US"/>
        </a:p>
      </dgm:t>
    </dgm:pt>
    <dgm:pt modelId="{3AC79545-B3AE-444C-A451-160C872222F4}" type="pres">
      <dgm:prSet presAssocID="{A1397337-7D5E-44BF-BDCB-4ED57F1782DB}" presName="childText" presStyleLbl="revTx" presStyleIdx="1" presStyleCnt="2">
        <dgm:presLayoutVars>
          <dgm:bulletEnabled val="1"/>
        </dgm:presLayoutVars>
      </dgm:prSet>
      <dgm:spPr/>
      <dgm:t>
        <a:bodyPr/>
        <a:lstStyle/>
        <a:p>
          <a:endParaRPr lang="en-US"/>
        </a:p>
      </dgm:t>
    </dgm:pt>
  </dgm:ptLst>
  <dgm:cxnLst>
    <dgm:cxn modelId="{1BD85C38-FFC2-4CA0-8206-C509D60538AD}" srcId="{A75E6569-2E6A-4227-9763-B21731500460}" destId="{161872D7-838B-4ACF-96E9-7401AA041DB2}" srcOrd="0" destOrd="0" parTransId="{8899CF66-8774-4444-B873-801A1E99A3B4}" sibTransId="{5E44A2AD-EF58-415E-805B-1707A60D5CC0}"/>
    <dgm:cxn modelId="{D9338453-1F68-4887-841A-B68336574D49}" srcId="{A75E6569-2E6A-4227-9763-B21731500460}" destId="{A1397337-7D5E-44BF-BDCB-4ED57F1782DB}" srcOrd="1" destOrd="0" parTransId="{97F8DC46-BC8C-4ED3-A8E4-5F207A71CB17}" sibTransId="{34591BE3-8394-4B29-9245-D9B862743433}"/>
    <dgm:cxn modelId="{0A20F0BA-EB8C-4408-8BEC-02C2305DA80A}" srcId="{161872D7-838B-4ACF-96E9-7401AA041DB2}" destId="{881A1886-E086-49A1-859B-6F8746011173}" srcOrd="0" destOrd="0" parTransId="{3DCC039F-D3D5-4C3E-AB41-7838628E1C26}" sibTransId="{CB356757-38F7-4243-B105-CB1606DFB55F}"/>
    <dgm:cxn modelId="{ED823FB5-F0B4-41C8-9D62-E3E301261E15}" type="presOf" srcId="{A75E6569-2E6A-4227-9763-B21731500460}" destId="{93FB891A-E1AD-4A02-9EC8-B2170BF364AD}" srcOrd="0" destOrd="0" presId="urn:microsoft.com/office/officeart/2005/8/layout/vList2"/>
    <dgm:cxn modelId="{1C14673E-DAED-4343-816F-C8173EEA8CAF}" srcId="{A1397337-7D5E-44BF-BDCB-4ED57F1782DB}" destId="{745E00C3-BBF1-4132-B8F5-B00FC96F8278}" srcOrd="0" destOrd="0" parTransId="{C77EFEFA-474E-4CCA-B5B8-9055CC02AA21}" sibTransId="{AD0148BB-1F22-4368-807C-0ACB29DB3506}"/>
    <dgm:cxn modelId="{7D8DC26A-1952-4EFD-AAB3-4CDB543EC77D}" type="presOf" srcId="{745E00C3-BBF1-4132-B8F5-B00FC96F8278}" destId="{3AC79545-B3AE-444C-A451-160C872222F4}" srcOrd="0" destOrd="0" presId="urn:microsoft.com/office/officeart/2005/8/layout/vList2"/>
    <dgm:cxn modelId="{08CAEBAF-8AAE-4D81-B422-022113D850B6}" srcId="{A1397337-7D5E-44BF-BDCB-4ED57F1782DB}" destId="{FF96C688-1BD1-4007-A38D-DF1235D7FE88}" srcOrd="1" destOrd="0" parTransId="{BEBE4F70-A0A4-4677-96A3-E51DA8433BD1}" sibTransId="{9A9D73FF-803F-4AB0-8E86-0CB20DAD1F18}"/>
    <dgm:cxn modelId="{B9B19030-670C-4F08-A92A-40FF293DD867}" type="presOf" srcId="{A1397337-7D5E-44BF-BDCB-4ED57F1782DB}" destId="{73717055-B47D-4DE5-AAC3-148CB805EF08}" srcOrd="0" destOrd="0" presId="urn:microsoft.com/office/officeart/2005/8/layout/vList2"/>
    <dgm:cxn modelId="{372DB701-942A-4915-AF99-462847B609B2}" type="presOf" srcId="{881A1886-E086-49A1-859B-6F8746011173}" destId="{3C0D01C7-7173-4C6B-8AA8-237F8BE97967}" srcOrd="0" destOrd="0" presId="urn:microsoft.com/office/officeart/2005/8/layout/vList2"/>
    <dgm:cxn modelId="{21F68126-7FC7-4588-B076-765592DF7EE4}" srcId="{A1397337-7D5E-44BF-BDCB-4ED57F1782DB}" destId="{E534FEB1-28E1-4C6F-BC23-C4B8733CFC36}" srcOrd="2" destOrd="0" parTransId="{F8DB9FF2-5695-4018-B5FA-2FB0BBEFC60B}" sibTransId="{D8B5E91C-0B5C-4BA8-8E06-341FFD48CEAC}"/>
    <dgm:cxn modelId="{E89C4BA6-EF65-4FFC-8751-2B47CDF7A115}" type="presOf" srcId="{E534FEB1-28E1-4C6F-BC23-C4B8733CFC36}" destId="{3AC79545-B3AE-444C-A451-160C872222F4}" srcOrd="0" destOrd="2" presId="urn:microsoft.com/office/officeart/2005/8/layout/vList2"/>
    <dgm:cxn modelId="{DAC130EF-F190-43AC-AF03-8431639204FD}" type="presOf" srcId="{FF96C688-1BD1-4007-A38D-DF1235D7FE88}" destId="{3AC79545-B3AE-444C-A451-160C872222F4}" srcOrd="0" destOrd="1" presId="urn:microsoft.com/office/officeart/2005/8/layout/vList2"/>
    <dgm:cxn modelId="{D3D0ECD0-2969-4B26-9AF8-7490B2E83086}" type="presOf" srcId="{161872D7-838B-4ACF-96E9-7401AA041DB2}" destId="{8756AE48-0A0A-4A85-99CB-EDAC98BD7604}" srcOrd="0" destOrd="0" presId="urn:microsoft.com/office/officeart/2005/8/layout/vList2"/>
    <dgm:cxn modelId="{BD73DD28-3C90-45DA-A055-1E389F38D84F}" type="presParOf" srcId="{93FB891A-E1AD-4A02-9EC8-B2170BF364AD}" destId="{8756AE48-0A0A-4A85-99CB-EDAC98BD7604}" srcOrd="0" destOrd="0" presId="urn:microsoft.com/office/officeart/2005/8/layout/vList2"/>
    <dgm:cxn modelId="{1039D053-23D2-465F-8DB1-DA35CAC6FE14}" type="presParOf" srcId="{93FB891A-E1AD-4A02-9EC8-B2170BF364AD}" destId="{3C0D01C7-7173-4C6B-8AA8-237F8BE97967}" srcOrd="1" destOrd="0" presId="urn:microsoft.com/office/officeart/2005/8/layout/vList2"/>
    <dgm:cxn modelId="{E7E2143B-D0E7-4645-A066-D42B0F4F60D6}" type="presParOf" srcId="{93FB891A-E1AD-4A02-9EC8-B2170BF364AD}" destId="{73717055-B47D-4DE5-AAC3-148CB805EF08}" srcOrd="2" destOrd="0" presId="urn:microsoft.com/office/officeart/2005/8/layout/vList2"/>
    <dgm:cxn modelId="{59BFB58B-1A11-4C7F-8179-4C7DB1DE45A5}" type="presParOf" srcId="{93FB891A-E1AD-4A02-9EC8-B2170BF364AD}" destId="{3AC79545-B3AE-444C-A451-160C872222F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75E6569-2E6A-4227-9763-B21731500460}"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161872D7-838B-4ACF-96E9-7401AA041DB2}">
      <dgm:prSet phldrT="[Text]" custT="1"/>
      <dgm:spPr/>
      <dgm:t>
        <a:bodyPr/>
        <a:lstStyle/>
        <a:p>
          <a:r>
            <a:rPr lang="x-none" sz="2400" b="0" u="none"/>
            <a:t>Level of life safety hazard </a:t>
          </a:r>
          <a:endParaRPr lang="en-US" sz="2400" b="0" dirty="0"/>
        </a:p>
      </dgm:t>
    </dgm:pt>
    <dgm:pt modelId="{8899CF66-8774-4444-B873-801A1E99A3B4}" type="parTrans" cxnId="{1BD85C38-FFC2-4CA0-8206-C509D60538AD}">
      <dgm:prSet/>
      <dgm:spPr/>
      <dgm:t>
        <a:bodyPr/>
        <a:lstStyle/>
        <a:p>
          <a:endParaRPr lang="en-US" sz="2400"/>
        </a:p>
      </dgm:t>
    </dgm:pt>
    <dgm:pt modelId="{5E44A2AD-EF58-415E-805B-1707A60D5CC0}" type="sibTrans" cxnId="{1BD85C38-FFC2-4CA0-8206-C509D60538AD}">
      <dgm:prSet/>
      <dgm:spPr/>
      <dgm:t>
        <a:bodyPr/>
        <a:lstStyle/>
        <a:p>
          <a:endParaRPr lang="en-US" sz="2400"/>
        </a:p>
      </dgm:t>
    </dgm:pt>
    <dgm:pt modelId="{FF0ADC51-81A7-4751-8086-C8F8C7402CE2}">
      <dgm:prSet custT="1"/>
      <dgm:spPr/>
      <dgm:t>
        <a:bodyPr/>
        <a:lstStyle/>
        <a:p>
          <a:r>
            <a:rPr lang="x-none" sz="2400" b="0" u="none"/>
            <a:t>Structural features of the building </a:t>
          </a:r>
          <a:endParaRPr lang="en-US" sz="2400" b="0" u="none" dirty="0"/>
        </a:p>
      </dgm:t>
    </dgm:pt>
    <dgm:pt modelId="{9B47F57F-F069-48FB-91AD-83B5227AEBA7}" type="parTrans" cxnId="{1118AE31-3777-4FFB-A08D-2534D4C206B0}">
      <dgm:prSet/>
      <dgm:spPr/>
      <dgm:t>
        <a:bodyPr/>
        <a:lstStyle/>
        <a:p>
          <a:endParaRPr lang="en-US" sz="2400"/>
        </a:p>
      </dgm:t>
    </dgm:pt>
    <dgm:pt modelId="{3502735D-6627-441F-9186-04B3770DD759}" type="sibTrans" cxnId="{1118AE31-3777-4FFB-A08D-2534D4C206B0}">
      <dgm:prSet/>
      <dgm:spPr/>
      <dgm:t>
        <a:bodyPr/>
        <a:lstStyle/>
        <a:p>
          <a:endParaRPr lang="en-US" sz="2400"/>
        </a:p>
      </dgm:t>
    </dgm:pt>
    <dgm:pt modelId="{0A138D12-5398-46BB-9D80-6F04B6C19548}">
      <dgm:prSet custT="1"/>
      <dgm:spPr/>
      <dgm:t>
        <a:bodyPr/>
        <a:lstStyle/>
        <a:p>
          <a:r>
            <a:rPr lang="x-none" sz="2400" b="0" u="none"/>
            <a:t>Hazard level presented by the contents of the building</a:t>
          </a:r>
          <a:endParaRPr lang="en-US" sz="2400" b="0" u="none" dirty="0"/>
        </a:p>
      </dgm:t>
    </dgm:pt>
    <dgm:pt modelId="{044EB750-2DAB-480B-876A-D7279AD5CDCD}" type="parTrans" cxnId="{BCD7BEB6-65CC-4C26-92A4-3D368DD1E29C}">
      <dgm:prSet/>
      <dgm:spPr/>
      <dgm:t>
        <a:bodyPr/>
        <a:lstStyle/>
        <a:p>
          <a:endParaRPr lang="en-US" sz="2400"/>
        </a:p>
      </dgm:t>
    </dgm:pt>
    <dgm:pt modelId="{A69851FC-0F98-47F6-971B-9DEB870318EB}" type="sibTrans" cxnId="{BCD7BEB6-65CC-4C26-92A4-3D368DD1E29C}">
      <dgm:prSet/>
      <dgm:spPr/>
      <dgm:t>
        <a:bodyPr/>
        <a:lstStyle/>
        <a:p>
          <a:endParaRPr lang="en-US" sz="2400"/>
        </a:p>
      </dgm:t>
    </dgm:pt>
    <dgm:pt modelId="{5A92847F-86A4-498C-910F-10F79789DC5E}">
      <dgm:prSet custT="1"/>
      <dgm:spPr/>
      <dgm:t>
        <a:bodyPr/>
        <a:lstStyle/>
        <a:p>
          <a:r>
            <a:rPr lang="x-none" sz="2400" b="0" u="none"/>
            <a:t>Availability of fire suppression resources</a:t>
          </a:r>
          <a:endParaRPr lang="en-US" sz="2400" b="0" u="none" dirty="0"/>
        </a:p>
      </dgm:t>
    </dgm:pt>
    <dgm:pt modelId="{DFAE63FE-03D6-4AFF-8641-59B4941E840C}" type="parTrans" cxnId="{BDD5D926-552F-4DD1-91B0-2B3BCF91E038}">
      <dgm:prSet/>
      <dgm:spPr/>
      <dgm:t>
        <a:bodyPr/>
        <a:lstStyle/>
        <a:p>
          <a:endParaRPr lang="en-US" sz="2400"/>
        </a:p>
      </dgm:t>
    </dgm:pt>
    <dgm:pt modelId="{B24F7461-C7B4-4ED3-808A-EB83522E468A}" type="sibTrans" cxnId="{BDD5D926-552F-4DD1-91B0-2B3BCF91E038}">
      <dgm:prSet/>
      <dgm:spPr/>
      <dgm:t>
        <a:bodyPr/>
        <a:lstStyle/>
        <a:p>
          <a:endParaRPr lang="en-US" sz="2400"/>
        </a:p>
      </dgm:t>
    </dgm:pt>
    <dgm:pt modelId="{50CAD27F-172E-437E-947B-C2374F05D357}">
      <dgm:prSet custT="1"/>
      <dgm:spPr/>
      <dgm:t>
        <a:bodyPr/>
        <a:lstStyle/>
        <a:p>
          <a:r>
            <a:rPr lang="x-none" sz="2400" b="0" u="none"/>
            <a:t>State and local code requirements</a:t>
          </a:r>
          <a:endParaRPr lang="en-US" sz="2400" b="0" u="none" dirty="0"/>
        </a:p>
      </dgm:t>
    </dgm:pt>
    <dgm:pt modelId="{CBEB99FD-F3A8-461B-A936-BE6443CE945F}" type="parTrans" cxnId="{77201D44-8703-406E-B678-124DEAED0DFC}">
      <dgm:prSet/>
      <dgm:spPr/>
      <dgm:t>
        <a:bodyPr/>
        <a:lstStyle/>
        <a:p>
          <a:endParaRPr lang="en-US" sz="2400"/>
        </a:p>
      </dgm:t>
    </dgm:pt>
    <dgm:pt modelId="{0158E0D9-9E80-4580-9627-4D2C25E79974}" type="sibTrans" cxnId="{77201D44-8703-406E-B678-124DEAED0DFC}">
      <dgm:prSet/>
      <dgm:spPr/>
      <dgm:t>
        <a:bodyPr/>
        <a:lstStyle/>
        <a:p>
          <a:endParaRPr lang="en-US" sz="2400"/>
        </a:p>
      </dgm:t>
    </dgm:pt>
    <dgm:pt modelId="{93FB891A-E1AD-4A02-9EC8-B2170BF364AD}" type="pres">
      <dgm:prSet presAssocID="{A75E6569-2E6A-4227-9763-B21731500460}" presName="linear" presStyleCnt="0">
        <dgm:presLayoutVars>
          <dgm:animLvl val="lvl"/>
          <dgm:resizeHandles val="exact"/>
        </dgm:presLayoutVars>
      </dgm:prSet>
      <dgm:spPr/>
      <dgm:t>
        <a:bodyPr/>
        <a:lstStyle/>
        <a:p>
          <a:endParaRPr lang="en-US"/>
        </a:p>
      </dgm:t>
    </dgm:pt>
    <dgm:pt modelId="{8756AE48-0A0A-4A85-99CB-EDAC98BD7604}" type="pres">
      <dgm:prSet presAssocID="{161872D7-838B-4ACF-96E9-7401AA041DB2}" presName="parentText" presStyleLbl="node1" presStyleIdx="0" presStyleCnt="5">
        <dgm:presLayoutVars>
          <dgm:chMax val="0"/>
          <dgm:bulletEnabled val="1"/>
        </dgm:presLayoutVars>
      </dgm:prSet>
      <dgm:spPr/>
      <dgm:t>
        <a:bodyPr/>
        <a:lstStyle/>
        <a:p>
          <a:endParaRPr lang="en-US"/>
        </a:p>
      </dgm:t>
    </dgm:pt>
    <dgm:pt modelId="{DD1E9F9C-3679-42C3-8D33-867EDC2D9D89}" type="pres">
      <dgm:prSet presAssocID="{5E44A2AD-EF58-415E-805B-1707A60D5CC0}" presName="spacer" presStyleCnt="0"/>
      <dgm:spPr/>
      <dgm:t>
        <a:bodyPr/>
        <a:lstStyle/>
        <a:p>
          <a:endParaRPr lang="en-US"/>
        </a:p>
      </dgm:t>
    </dgm:pt>
    <dgm:pt modelId="{9C1DC21C-D091-4F64-9D4F-CCB9A5CBDF39}" type="pres">
      <dgm:prSet presAssocID="{FF0ADC51-81A7-4751-8086-C8F8C7402CE2}" presName="parentText" presStyleLbl="node1" presStyleIdx="1" presStyleCnt="5">
        <dgm:presLayoutVars>
          <dgm:chMax val="0"/>
          <dgm:bulletEnabled val="1"/>
        </dgm:presLayoutVars>
      </dgm:prSet>
      <dgm:spPr/>
      <dgm:t>
        <a:bodyPr/>
        <a:lstStyle/>
        <a:p>
          <a:endParaRPr lang="en-US"/>
        </a:p>
      </dgm:t>
    </dgm:pt>
    <dgm:pt modelId="{05EC47E1-670D-409F-B646-1F155B994EC1}" type="pres">
      <dgm:prSet presAssocID="{3502735D-6627-441F-9186-04B3770DD759}" presName="spacer" presStyleCnt="0"/>
      <dgm:spPr/>
      <dgm:t>
        <a:bodyPr/>
        <a:lstStyle/>
        <a:p>
          <a:endParaRPr lang="en-US"/>
        </a:p>
      </dgm:t>
    </dgm:pt>
    <dgm:pt modelId="{7C0A5F70-F064-4642-94FB-64A50C664594}" type="pres">
      <dgm:prSet presAssocID="{0A138D12-5398-46BB-9D80-6F04B6C19548}" presName="parentText" presStyleLbl="node1" presStyleIdx="2" presStyleCnt="5">
        <dgm:presLayoutVars>
          <dgm:chMax val="0"/>
          <dgm:bulletEnabled val="1"/>
        </dgm:presLayoutVars>
      </dgm:prSet>
      <dgm:spPr/>
      <dgm:t>
        <a:bodyPr/>
        <a:lstStyle/>
        <a:p>
          <a:endParaRPr lang="en-US"/>
        </a:p>
      </dgm:t>
    </dgm:pt>
    <dgm:pt modelId="{1A13EF62-03CD-4109-B128-B4BB11A24BEB}" type="pres">
      <dgm:prSet presAssocID="{A69851FC-0F98-47F6-971B-9DEB870318EB}" presName="spacer" presStyleCnt="0"/>
      <dgm:spPr/>
      <dgm:t>
        <a:bodyPr/>
        <a:lstStyle/>
        <a:p>
          <a:endParaRPr lang="en-US"/>
        </a:p>
      </dgm:t>
    </dgm:pt>
    <dgm:pt modelId="{BE383764-E40F-4F1E-8E80-1ECEEA46DE23}" type="pres">
      <dgm:prSet presAssocID="{5A92847F-86A4-498C-910F-10F79789DC5E}" presName="parentText" presStyleLbl="node1" presStyleIdx="3" presStyleCnt="5">
        <dgm:presLayoutVars>
          <dgm:chMax val="0"/>
          <dgm:bulletEnabled val="1"/>
        </dgm:presLayoutVars>
      </dgm:prSet>
      <dgm:spPr/>
      <dgm:t>
        <a:bodyPr/>
        <a:lstStyle/>
        <a:p>
          <a:endParaRPr lang="en-US"/>
        </a:p>
      </dgm:t>
    </dgm:pt>
    <dgm:pt modelId="{9747FE34-213D-4EA1-B1E4-D53D8EB291A7}" type="pres">
      <dgm:prSet presAssocID="{B24F7461-C7B4-4ED3-808A-EB83522E468A}" presName="spacer" presStyleCnt="0"/>
      <dgm:spPr/>
      <dgm:t>
        <a:bodyPr/>
        <a:lstStyle/>
        <a:p>
          <a:endParaRPr lang="en-US"/>
        </a:p>
      </dgm:t>
    </dgm:pt>
    <dgm:pt modelId="{656FF28D-78A5-4F5D-AF1E-852F853BE6D7}" type="pres">
      <dgm:prSet presAssocID="{50CAD27F-172E-437E-947B-C2374F05D357}" presName="parentText" presStyleLbl="node1" presStyleIdx="4" presStyleCnt="5">
        <dgm:presLayoutVars>
          <dgm:chMax val="0"/>
          <dgm:bulletEnabled val="1"/>
        </dgm:presLayoutVars>
      </dgm:prSet>
      <dgm:spPr/>
      <dgm:t>
        <a:bodyPr/>
        <a:lstStyle/>
        <a:p>
          <a:endParaRPr lang="en-US"/>
        </a:p>
      </dgm:t>
    </dgm:pt>
  </dgm:ptLst>
  <dgm:cxnLst>
    <dgm:cxn modelId="{77201D44-8703-406E-B678-124DEAED0DFC}" srcId="{A75E6569-2E6A-4227-9763-B21731500460}" destId="{50CAD27F-172E-437E-947B-C2374F05D357}" srcOrd="4" destOrd="0" parTransId="{CBEB99FD-F3A8-461B-A936-BE6443CE945F}" sibTransId="{0158E0D9-9E80-4580-9627-4D2C25E79974}"/>
    <dgm:cxn modelId="{39E9D8DA-C794-43BE-A631-E61C2DFD38E7}" type="presOf" srcId="{A75E6569-2E6A-4227-9763-B21731500460}" destId="{93FB891A-E1AD-4A02-9EC8-B2170BF364AD}" srcOrd="0" destOrd="0" presId="urn:microsoft.com/office/officeart/2005/8/layout/vList2"/>
    <dgm:cxn modelId="{1BD85C38-FFC2-4CA0-8206-C509D60538AD}" srcId="{A75E6569-2E6A-4227-9763-B21731500460}" destId="{161872D7-838B-4ACF-96E9-7401AA041DB2}" srcOrd="0" destOrd="0" parTransId="{8899CF66-8774-4444-B873-801A1E99A3B4}" sibTransId="{5E44A2AD-EF58-415E-805B-1707A60D5CC0}"/>
    <dgm:cxn modelId="{1118AE31-3777-4FFB-A08D-2534D4C206B0}" srcId="{A75E6569-2E6A-4227-9763-B21731500460}" destId="{FF0ADC51-81A7-4751-8086-C8F8C7402CE2}" srcOrd="1" destOrd="0" parTransId="{9B47F57F-F069-48FB-91AD-83B5227AEBA7}" sibTransId="{3502735D-6627-441F-9186-04B3770DD759}"/>
    <dgm:cxn modelId="{76050ADF-C555-47FD-914A-E39776EFF3FA}" type="presOf" srcId="{FF0ADC51-81A7-4751-8086-C8F8C7402CE2}" destId="{9C1DC21C-D091-4F64-9D4F-CCB9A5CBDF39}" srcOrd="0" destOrd="0" presId="urn:microsoft.com/office/officeart/2005/8/layout/vList2"/>
    <dgm:cxn modelId="{04CDCB3C-7B7F-4FA0-8AFB-CFAA1ADF8274}" type="presOf" srcId="{0A138D12-5398-46BB-9D80-6F04B6C19548}" destId="{7C0A5F70-F064-4642-94FB-64A50C664594}" srcOrd="0" destOrd="0" presId="urn:microsoft.com/office/officeart/2005/8/layout/vList2"/>
    <dgm:cxn modelId="{BCD7BEB6-65CC-4C26-92A4-3D368DD1E29C}" srcId="{A75E6569-2E6A-4227-9763-B21731500460}" destId="{0A138D12-5398-46BB-9D80-6F04B6C19548}" srcOrd="2" destOrd="0" parTransId="{044EB750-2DAB-480B-876A-D7279AD5CDCD}" sibTransId="{A69851FC-0F98-47F6-971B-9DEB870318EB}"/>
    <dgm:cxn modelId="{BDD5D926-552F-4DD1-91B0-2B3BCF91E038}" srcId="{A75E6569-2E6A-4227-9763-B21731500460}" destId="{5A92847F-86A4-498C-910F-10F79789DC5E}" srcOrd="3" destOrd="0" parTransId="{DFAE63FE-03D6-4AFF-8641-59B4941E840C}" sibTransId="{B24F7461-C7B4-4ED3-808A-EB83522E468A}"/>
    <dgm:cxn modelId="{2A8FFF2A-EE69-4BCF-8501-F7F5BE2E53C2}" type="presOf" srcId="{5A92847F-86A4-498C-910F-10F79789DC5E}" destId="{BE383764-E40F-4F1E-8E80-1ECEEA46DE23}" srcOrd="0" destOrd="0" presId="urn:microsoft.com/office/officeart/2005/8/layout/vList2"/>
    <dgm:cxn modelId="{2CEF35E3-A44B-4A0C-8FAE-7F9E584D6E25}" type="presOf" srcId="{161872D7-838B-4ACF-96E9-7401AA041DB2}" destId="{8756AE48-0A0A-4A85-99CB-EDAC98BD7604}" srcOrd="0" destOrd="0" presId="urn:microsoft.com/office/officeart/2005/8/layout/vList2"/>
    <dgm:cxn modelId="{71AF27EA-2429-435F-8DBA-F026B0092288}" type="presOf" srcId="{50CAD27F-172E-437E-947B-C2374F05D357}" destId="{656FF28D-78A5-4F5D-AF1E-852F853BE6D7}" srcOrd="0" destOrd="0" presId="urn:microsoft.com/office/officeart/2005/8/layout/vList2"/>
    <dgm:cxn modelId="{DB730E8B-2758-45B9-8DE8-64BD5D99EE8E}" type="presParOf" srcId="{93FB891A-E1AD-4A02-9EC8-B2170BF364AD}" destId="{8756AE48-0A0A-4A85-99CB-EDAC98BD7604}" srcOrd="0" destOrd="0" presId="urn:microsoft.com/office/officeart/2005/8/layout/vList2"/>
    <dgm:cxn modelId="{B117193E-C4DE-4EB9-86E2-6E8BE48223E9}" type="presParOf" srcId="{93FB891A-E1AD-4A02-9EC8-B2170BF364AD}" destId="{DD1E9F9C-3679-42C3-8D33-867EDC2D9D89}" srcOrd="1" destOrd="0" presId="urn:microsoft.com/office/officeart/2005/8/layout/vList2"/>
    <dgm:cxn modelId="{00D6F07D-2838-4CDA-9940-6ABD2B78389F}" type="presParOf" srcId="{93FB891A-E1AD-4A02-9EC8-B2170BF364AD}" destId="{9C1DC21C-D091-4F64-9D4F-CCB9A5CBDF39}" srcOrd="2" destOrd="0" presId="urn:microsoft.com/office/officeart/2005/8/layout/vList2"/>
    <dgm:cxn modelId="{39DE0DF0-49C5-4637-95B2-40A1F599CE7F}" type="presParOf" srcId="{93FB891A-E1AD-4A02-9EC8-B2170BF364AD}" destId="{05EC47E1-670D-409F-B646-1F155B994EC1}" srcOrd="3" destOrd="0" presId="urn:microsoft.com/office/officeart/2005/8/layout/vList2"/>
    <dgm:cxn modelId="{C8F3CD6E-F577-45AA-AC30-CC4730871CF0}" type="presParOf" srcId="{93FB891A-E1AD-4A02-9EC8-B2170BF364AD}" destId="{7C0A5F70-F064-4642-94FB-64A50C664594}" srcOrd="4" destOrd="0" presId="urn:microsoft.com/office/officeart/2005/8/layout/vList2"/>
    <dgm:cxn modelId="{A3DCF65B-2574-47D5-954B-6C188316BEC0}" type="presParOf" srcId="{93FB891A-E1AD-4A02-9EC8-B2170BF364AD}" destId="{1A13EF62-03CD-4109-B128-B4BB11A24BEB}" srcOrd="5" destOrd="0" presId="urn:microsoft.com/office/officeart/2005/8/layout/vList2"/>
    <dgm:cxn modelId="{B8FD9B76-4DF9-4232-B420-6663CDBBB653}" type="presParOf" srcId="{93FB891A-E1AD-4A02-9EC8-B2170BF364AD}" destId="{BE383764-E40F-4F1E-8E80-1ECEEA46DE23}" srcOrd="6" destOrd="0" presId="urn:microsoft.com/office/officeart/2005/8/layout/vList2"/>
    <dgm:cxn modelId="{C29A728E-0026-4D93-AD54-C01BF172A52F}" type="presParOf" srcId="{93FB891A-E1AD-4A02-9EC8-B2170BF364AD}" destId="{9747FE34-213D-4EA1-B1E4-D53D8EB291A7}" srcOrd="7" destOrd="0" presId="urn:microsoft.com/office/officeart/2005/8/layout/vList2"/>
    <dgm:cxn modelId="{D49BCCD0-5F92-4F8E-8EC7-49F1D5C176BB}" type="presParOf" srcId="{93FB891A-E1AD-4A02-9EC8-B2170BF364AD}" destId="{656FF28D-78A5-4F5D-AF1E-852F853BE6D7}"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5E6569-2E6A-4227-9763-B2173150046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61872D7-838B-4ACF-96E9-7401AA041DB2}">
      <dgm:prSet phldrT="[Text]" custT="1"/>
      <dgm:spPr/>
      <dgm:t>
        <a:bodyPr/>
        <a:lstStyle/>
        <a:p>
          <a:r>
            <a:rPr lang="en-US" sz="2400" b="0" dirty="0"/>
            <a:t>Protected premises (local)</a:t>
          </a:r>
        </a:p>
      </dgm:t>
    </dgm:pt>
    <dgm:pt modelId="{8899CF66-8774-4444-B873-801A1E99A3B4}" type="parTrans" cxnId="{1BD85C38-FFC2-4CA0-8206-C509D60538AD}">
      <dgm:prSet/>
      <dgm:spPr/>
      <dgm:t>
        <a:bodyPr/>
        <a:lstStyle/>
        <a:p>
          <a:endParaRPr lang="en-US"/>
        </a:p>
      </dgm:t>
    </dgm:pt>
    <dgm:pt modelId="{5E44A2AD-EF58-415E-805B-1707A60D5CC0}" type="sibTrans" cxnId="{1BD85C38-FFC2-4CA0-8206-C509D60538AD}">
      <dgm:prSet/>
      <dgm:spPr/>
      <dgm:t>
        <a:bodyPr/>
        <a:lstStyle/>
        <a:p>
          <a:endParaRPr lang="en-US"/>
        </a:p>
      </dgm:t>
    </dgm:pt>
    <dgm:pt modelId="{73A0A2F1-7314-473C-B9D9-5EA95D384657}">
      <dgm:prSet custT="1"/>
      <dgm:spPr/>
      <dgm:t>
        <a:bodyPr/>
        <a:lstStyle/>
        <a:p>
          <a:r>
            <a:rPr lang="en-US" sz="2400" b="0" dirty="0"/>
            <a:t>Supervising station alarm systems </a:t>
          </a:r>
        </a:p>
      </dgm:t>
    </dgm:pt>
    <dgm:pt modelId="{C940E58B-CB49-41BC-BF5D-6F2769C07978}" type="parTrans" cxnId="{FFB0530C-7327-43CC-9894-F6E2E503AFC8}">
      <dgm:prSet/>
      <dgm:spPr/>
      <dgm:t>
        <a:bodyPr/>
        <a:lstStyle/>
        <a:p>
          <a:endParaRPr lang="en-US"/>
        </a:p>
      </dgm:t>
    </dgm:pt>
    <dgm:pt modelId="{F577C8D9-FE56-446F-83A1-356C427BFAC1}" type="sibTrans" cxnId="{FFB0530C-7327-43CC-9894-F6E2E503AFC8}">
      <dgm:prSet/>
      <dgm:spPr/>
      <dgm:t>
        <a:bodyPr/>
        <a:lstStyle/>
        <a:p>
          <a:endParaRPr lang="en-US"/>
        </a:p>
      </dgm:t>
    </dgm:pt>
    <dgm:pt modelId="{69F7C117-4A6D-4AC7-AABB-147647002FB6}">
      <dgm:prSet custT="1"/>
      <dgm:spPr>
        <a:solidFill>
          <a:schemeClr val="accent2">
            <a:lumMod val="75000"/>
          </a:schemeClr>
        </a:solidFill>
      </dgm:spPr>
      <dgm:t>
        <a:bodyPr/>
        <a:lstStyle/>
        <a:p>
          <a:r>
            <a:rPr lang="en-US" sz="2400" b="0" dirty="0"/>
            <a:t>Public emergency alarm reporting system</a:t>
          </a:r>
        </a:p>
      </dgm:t>
    </dgm:pt>
    <dgm:pt modelId="{D767012F-481B-4BB1-9580-579DC623A25C}" type="parTrans" cxnId="{DF838A64-D99C-4780-B43A-65CC05EA8195}">
      <dgm:prSet/>
      <dgm:spPr/>
      <dgm:t>
        <a:bodyPr/>
        <a:lstStyle/>
        <a:p>
          <a:endParaRPr lang="en-US"/>
        </a:p>
      </dgm:t>
    </dgm:pt>
    <dgm:pt modelId="{682B1AE4-BAC7-4C2C-A45F-812DA8BD207F}" type="sibTrans" cxnId="{DF838A64-D99C-4780-B43A-65CC05EA8195}">
      <dgm:prSet/>
      <dgm:spPr/>
      <dgm:t>
        <a:bodyPr/>
        <a:lstStyle/>
        <a:p>
          <a:endParaRPr lang="en-US"/>
        </a:p>
      </dgm:t>
    </dgm:pt>
    <dgm:pt modelId="{7C731185-6039-494F-AD1E-45F55F32DEB6}">
      <dgm:prSet custT="1"/>
      <dgm:spPr>
        <a:solidFill>
          <a:schemeClr val="accent2">
            <a:lumMod val="75000"/>
          </a:schemeClr>
        </a:solidFill>
      </dgm:spPr>
      <dgm:t>
        <a:bodyPr/>
        <a:lstStyle/>
        <a:p>
          <a:r>
            <a:rPr lang="en-US" sz="2400" b="0" dirty="0"/>
            <a:t>Emergency communications systems</a:t>
          </a:r>
        </a:p>
      </dgm:t>
    </dgm:pt>
    <dgm:pt modelId="{0E403BCA-CAB9-4459-8C64-8305C8FE34A7}" type="parTrans" cxnId="{74E195A9-8AF4-4710-B3F1-21D5BAE579CE}">
      <dgm:prSet/>
      <dgm:spPr/>
      <dgm:t>
        <a:bodyPr/>
        <a:lstStyle/>
        <a:p>
          <a:endParaRPr lang="en-US"/>
        </a:p>
      </dgm:t>
    </dgm:pt>
    <dgm:pt modelId="{5A5705EE-7886-4E63-A11D-AB4F7ED116D4}" type="sibTrans" cxnId="{74E195A9-8AF4-4710-B3F1-21D5BAE579CE}">
      <dgm:prSet/>
      <dgm:spPr/>
      <dgm:t>
        <a:bodyPr/>
        <a:lstStyle/>
        <a:p>
          <a:endParaRPr lang="en-US"/>
        </a:p>
      </dgm:t>
    </dgm:pt>
    <dgm:pt modelId="{3BD1ABF9-F0B7-4D5D-A163-6B306679B08D}" type="pres">
      <dgm:prSet presAssocID="{A75E6569-2E6A-4227-9763-B21731500460}" presName="diagram" presStyleCnt="0">
        <dgm:presLayoutVars>
          <dgm:dir/>
          <dgm:resizeHandles val="exact"/>
        </dgm:presLayoutVars>
      </dgm:prSet>
      <dgm:spPr/>
      <dgm:t>
        <a:bodyPr/>
        <a:lstStyle/>
        <a:p>
          <a:endParaRPr lang="en-US"/>
        </a:p>
      </dgm:t>
    </dgm:pt>
    <dgm:pt modelId="{60C6C90B-D353-45B3-B483-3EF1F8FAF34C}" type="pres">
      <dgm:prSet presAssocID="{161872D7-838B-4ACF-96E9-7401AA041DB2}" presName="node" presStyleLbl="node1" presStyleIdx="0" presStyleCnt="4">
        <dgm:presLayoutVars>
          <dgm:bulletEnabled val="1"/>
        </dgm:presLayoutVars>
      </dgm:prSet>
      <dgm:spPr/>
      <dgm:t>
        <a:bodyPr/>
        <a:lstStyle/>
        <a:p>
          <a:endParaRPr lang="en-US"/>
        </a:p>
      </dgm:t>
    </dgm:pt>
    <dgm:pt modelId="{1A2AC108-65E5-4284-BEF9-5E64AF067F6D}" type="pres">
      <dgm:prSet presAssocID="{5E44A2AD-EF58-415E-805B-1707A60D5CC0}" presName="sibTrans" presStyleCnt="0"/>
      <dgm:spPr/>
    </dgm:pt>
    <dgm:pt modelId="{437A13FC-6F28-49D4-8096-F007D74B2BCB}" type="pres">
      <dgm:prSet presAssocID="{73A0A2F1-7314-473C-B9D9-5EA95D384657}" presName="node" presStyleLbl="node1" presStyleIdx="1" presStyleCnt="4">
        <dgm:presLayoutVars>
          <dgm:bulletEnabled val="1"/>
        </dgm:presLayoutVars>
      </dgm:prSet>
      <dgm:spPr/>
      <dgm:t>
        <a:bodyPr/>
        <a:lstStyle/>
        <a:p>
          <a:endParaRPr lang="en-US"/>
        </a:p>
      </dgm:t>
    </dgm:pt>
    <dgm:pt modelId="{BC59FE3C-38F6-4A4F-B128-A7619DD3C9B3}" type="pres">
      <dgm:prSet presAssocID="{F577C8D9-FE56-446F-83A1-356C427BFAC1}" presName="sibTrans" presStyleCnt="0"/>
      <dgm:spPr/>
    </dgm:pt>
    <dgm:pt modelId="{A246CB85-2B46-4002-9C55-BBA3409C1117}" type="pres">
      <dgm:prSet presAssocID="{69F7C117-4A6D-4AC7-AABB-147647002FB6}" presName="node" presStyleLbl="node1" presStyleIdx="2" presStyleCnt="4">
        <dgm:presLayoutVars>
          <dgm:bulletEnabled val="1"/>
        </dgm:presLayoutVars>
      </dgm:prSet>
      <dgm:spPr/>
      <dgm:t>
        <a:bodyPr/>
        <a:lstStyle/>
        <a:p>
          <a:endParaRPr lang="en-US"/>
        </a:p>
      </dgm:t>
    </dgm:pt>
    <dgm:pt modelId="{CBED640D-9F7B-40F0-BFCE-9194E5B4B3FF}" type="pres">
      <dgm:prSet presAssocID="{682B1AE4-BAC7-4C2C-A45F-812DA8BD207F}" presName="sibTrans" presStyleCnt="0"/>
      <dgm:spPr/>
    </dgm:pt>
    <dgm:pt modelId="{6CFC4C54-8D36-453A-A702-E845E39CE2AD}" type="pres">
      <dgm:prSet presAssocID="{7C731185-6039-494F-AD1E-45F55F32DEB6}" presName="node" presStyleLbl="node1" presStyleIdx="3" presStyleCnt="4">
        <dgm:presLayoutVars>
          <dgm:bulletEnabled val="1"/>
        </dgm:presLayoutVars>
      </dgm:prSet>
      <dgm:spPr/>
      <dgm:t>
        <a:bodyPr/>
        <a:lstStyle/>
        <a:p>
          <a:endParaRPr lang="en-US"/>
        </a:p>
      </dgm:t>
    </dgm:pt>
  </dgm:ptLst>
  <dgm:cxnLst>
    <dgm:cxn modelId="{81458CC4-43C2-4FC1-9A60-F9190B6AD696}" type="presOf" srcId="{161872D7-838B-4ACF-96E9-7401AA041DB2}" destId="{60C6C90B-D353-45B3-B483-3EF1F8FAF34C}" srcOrd="0" destOrd="0" presId="urn:microsoft.com/office/officeart/2005/8/layout/default"/>
    <dgm:cxn modelId="{74E195A9-8AF4-4710-B3F1-21D5BAE579CE}" srcId="{A75E6569-2E6A-4227-9763-B21731500460}" destId="{7C731185-6039-494F-AD1E-45F55F32DEB6}" srcOrd="3" destOrd="0" parTransId="{0E403BCA-CAB9-4459-8C64-8305C8FE34A7}" sibTransId="{5A5705EE-7886-4E63-A11D-AB4F7ED116D4}"/>
    <dgm:cxn modelId="{63C27B8B-B1A4-4D26-B8E8-6E8890A47A1B}" type="presOf" srcId="{73A0A2F1-7314-473C-B9D9-5EA95D384657}" destId="{437A13FC-6F28-49D4-8096-F007D74B2BCB}" srcOrd="0" destOrd="0" presId="urn:microsoft.com/office/officeart/2005/8/layout/default"/>
    <dgm:cxn modelId="{0D1B4A6E-1475-4217-92F4-1DEAC8F518B2}" type="presOf" srcId="{A75E6569-2E6A-4227-9763-B21731500460}" destId="{3BD1ABF9-F0B7-4D5D-A163-6B306679B08D}" srcOrd="0" destOrd="0" presId="urn:microsoft.com/office/officeart/2005/8/layout/default"/>
    <dgm:cxn modelId="{0D4310F3-43FC-4B54-8385-CEC011132912}" type="presOf" srcId="{69F7C117-4A6D-4AC7-AABB-147647002FB6}" destId="{A246CB85-2B46-4002-9C55-BBA3409C1117}" srcOrd="0" destOrd="0" presId="urn:microsoft.com/office/officeart/2005/8/layout/default"/>
    <dgm:cxn modelId="{DF838A64-D99C-4780-B43A-65CC05EA8195}" srcId="{A75E6569-2E6A-4227-9763-B21731500460}" destId="{69F7C117-4A6D-4AC7-AABB-147647002FB6}" srcOrd="2" destOrd="0" parTransId="{D767012F-481B-4BB1-9580-579DC623A25C}" sibTransId="{682B1AE4-BAC7-4C2C-A45F-812DA8BD207F}"/>
    <dgm:cxn modelId="{FFB0530C-7327-43CC-9894-F6E2E503AFC8}" srcId="{A75E6569-2E6A-4227-9763-B21731500460}" destId="{73A0A2F1-7314-473C-B9D9-5EA95D384657}" srcOrd="1" destOrd="0" parTransId="{C940E58B-CB49-41BC-BF5D-6F2769C07978}" sibTransId="{F577C8D9-FE56-446F-83A1-356C427BFAC1}"/>
    <dgm:cxn modelId="{1BD85C38-FFC2-4CA0-8206-C509D60538AD}" srcId="{A75E6569-2E6A-4227-9763-B21731500460}" destId="{161872D7-838B-4ACF-96E9-7401AA041DB2}" srcOrd="0" destOrd="0" parTransId="{8899CF66-8774-4444-B873-801A1E99A3B4}" sibTransId="{5E44A2AD-EF58-415E-805B-1707A60D5CC0}"/>
    <dgm:cxn modelId="{8F612E11-EB8D-4E4A-9CB4-466A9A3691CB}" type="presOf" srcId="{7C731185-6039-494F-AD1E-45F55F32DEB6}" destId="{6CFC4C54-8D36-453A-A702-E845E39CE2AD}" srcOrd="0" destOrd="0" presId="urn:microsoft.com/office/officeart/2005/8/layout/default"/>
    <dgm:cxn modelId="{513EA2C3-09F6-449F-B6BB-BA4E2E45EF02}" type="presParOf" srcId="{3BD1ABF9-F0B7-4D5D-A163-6B306679B08D}" destId="{60C6C90B-D353-45B3-B483-3EF1F8FAF34C}" srcOrd="0" destOrd="0" presId="urn:microsoft.com/office/officeart/2005/8/layout/default"/>
    <dgm:cxn modelId="{43B865F5-1B98-429E-873B-71D9075FFB7A}" type="presParOf" srcId="{3BD1ABF9-F0B7-4D5D-A163-6B306679B08D}" destId="{1A2AC108-65E5-4284-BEF9-5E64AF067F6D}" srcOrd="1" destOrd="0" presId="urn:microsoft.com/office/officeart/2005/8/layout/default"/>
    <dgm:cxn modelId="{3FD47E33-E30C-4DA2-9FFF-908F887DE258}" type="presParOf" srcId="{3BD1ABF9-F0B7-4D5D-A163-6B306679B08D}" destId="{437A13FC-6F28-49D4-8096-F007D74B2BCB}" srcOrd="2" destOrd="0" presId="urn:microsoft.com/office/officeart/2005/8/layout/default"/>
    <dgm:cxn modelId="{B6F4DE5E-7E2C-424F-8DA2-4E9C4E93D312}" type="presParOf" srcId="{3BD1ABF9-F0B7-4D5D-A163-6B306679B08D}" destId="{BC59FE3C-38F6-4A4F-B128-A7619DD3C9B3}" srcOrd="3" destOrd="0" presId="urn:microsoft.com/office/officeart/2005/8/layout/default"/>
    <dgm:cxn modelId="{AABB8A34-B8D3-4DF7-A85A-73FC5B492E33}" type="presParOf" srcId="{3BD1ABF9-F0B7-4D5D-A163-6B306679B08D}" destId="{A246CB85-2B46-4002-9C55-BBA3409C1117}" srcOrd="4" destOrd="0" presId="urn:microsoft.com/office/officeart/2005/8/layout/default"/>
    <dgm:cxn modelId="{B28B273A-A312-4E4F-98B8-72C495E68B95}" type="presParOf" srcId="{3BD1ABF9-F0B7-4D5D-A163-6B306679B08D}" destId="{CBED640D-9F7B-40F0-BFCE-9194E5B4B3FF}" srcOrd="5" destOrd="0" presId="urn:microsoft.com/office/officeart/2005/8/layout/default"/>
    <dgm:cxn modelId="{2F2A17E3-6C21-4618-9015-28E324C9BDFF}" type="presParOf" srcId="{3BD1ABF9-F0B7-4D5D-A163-6B306679B08D}" destId="{6CFC4C54-8D36-453A-A702-E845E39CE2A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25E4506-828E-418D-A694-D959E741783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3177AA1-629B-4FFD-8ED1-1C62A1C368AC}">
      <dgm:prSet custT="1"/>
      <dgm:spPr/>
      <dgm:t>
        <a:bodyPr/>
        <a:lstStyle/>
        <a:p>
          <a:r>
            <a:rPr lang="en-US" sz="2000" b="0" dirty="0" smtClean="0"/>
            <a:t>No </a:t>
          </a:r>
          <a:r>
            <a:rPr lang="en-US" sz="2000" b="0" dirty="0"/>
            <a:t>provisions for automatic off-site reporting</a:t>
          </a:r>
        </a:p>
      </dgm:t>
    </dgm:pt>
    <dgm:pt modelId="{53B9D853-D2D3-49CB-8361-099C42923B76}" type="parTrans" cxnId="{5A8F5D73-CA58-43C1-8E1B-20F03888789C}">
      <dgm:prSet/>
      <dgm:spPr/>
      <dgm:t>
        <a:bodyPr/>
        <a:lstStyle/>
        <a:p>
          <a:endParaRPr lang="en-US"/>
        </a:p>
      </dgm:t>
    </dgm:pt>
    <dgm:pt modelId="{DFB78021-67D0-4355-A605-78D8A9B9D2DB}" type="sibTrans" cxnId="{5A8F5D73-CA58-43C1-8E1B-20F03888789C}">
      <dgm:prSet/>
      <dgm:spPr/>
      <dgm:t>
        <a:bodyPr/>
        <a:lstStyle/>
        <a:p>
          <a:endParaRPr lang="en-US"/>
        </a:p>
      </dgm:t>
    </dgm:pt>
    <dgm:pt modelId="{16054CAB-1827-4376-8C5D-A76B2822FB6A}">
      <dgm:prSet custT="1"/>
      <dgm:spPr/>
      <dgm:t>
        <a:bodyPr/>
        <a:lstStyle/>
        <a:p>
          <a:r>
            <a:rPr lang="en-US" sz="2000" b="0" dirty="0" smtClean="0"/>
            <a:t>Activated </a:t>
          </a:r>
          <a:r>
            <a:rPr lang="en-US" sz="2000" b="0" dirty="0"/>
            <a:t>by manual means or by automatic devices</a:t>
          </a:r>
        </a:p>
      </dgm:t>
    </dgm:pt>
    <dgm:pt modelId="{CEAB8885-95F9-4493-9AC3-945C0EC5E153}" type="parTrans" cxnId="{6A68F666-4967-40EE-AF93-B695ECD1E085}">
      <dgm:prSet/>
      <dgm:spPr/>
      <dgm:t>
        <a:bodyPr/>
        <a:lstStyle/>
        <a:p>
          <a:endParaRPr lang="en-US"/>
        </a:p>
      </dgm:t>
    </dgm:pt>
    <dgm:pt modelId="{424C6E14-A2AF-422B-AAD2-55B3D4E49ADF}" type="sibTrans" cxnId="{6A68F666-4967-40EE-AF93-B695ECD1E085}">
      <dgm:prSet/>
      <dgm:spPr/>
      <dgm:t>
        <a:bodyPr/>
        <a:lstStyle/>
        <a:p>
          <a:endParaRPr lang="en-US"/>
        </a:p>
      </dgm:t>
    </dgm:pt>
    <dgm:pt modelId="{3D402F44-CE4A-43C1-B9B4-D20152945FF0}">
      <dgm:prSet custT="1"/>
      <dgm:spPr>
        <a:solidFill>
          <a:schemeClr val="accent2">
            <a:lumMod val="75000"/>
          </a:schemeClr>
        </a:solidFill>
      </dgm:spPr>
      <dgm:t>
        <a:bodyPr/>
        <a:lstStyle/>
        <a:p>
          <a:r>
            <a:rPr lang="en-US" sz="2000" b="0" dirty="0" smtClean="0"/>
            <a:t>May </a:t>
          </a:r>
          <a:r>
            <a:rPr lang="en-US" sz="2000" b="0" dirty="0"/>
            <a:t>be capable of annunciating a supervisory or trouble condition</a:t>
          </a:r>
        </a:p>
      </dgm:t>
    </dgm:pt>
    <dgm:pt modelId="{DE46B06C-64AA-4176-B389-B1BFAFCCA74C}" type="parTrans" cxnId="{572F520D-E11E-45DE-8C3B-DA59388E531D}">
      <dgm:prSet/>
      <dgm:spPr/>
      <dgm:t>
        <a:bodyPr/>
        <a:lstStyle/>
        <a:p>
          <a:endParaRPr lang="en-US"/>
        </a:p>
      </dgm:t>
    </dgm:pt>
    <dgm:pt modelId="{D9943C5B-346D-4635-AACB-7985C05A0568}" type="sibTrans" cxnId="{572F520D-E11E-45DE-8C3B-DA59388E531D}">
      <dgm:prSet/>
      <dgm:spPr/>
      <dgm:t>
        <a:bodyPr/>
        <a:lstStyle/>
        <a:p>
          <a:endParaRPr lang="en-US"/>
        </a:p>
      </dgm:t>
    </dgm:pt>
    <dgm:pt modelId="{7FE0681A-B44F-41C6-9B1B-F46151CF1D81}" type="pres">
      <dgm:prSet presAssocID="{325E4506-828E-418D-A694-D959E7417834}" presName="linear" presStyleCnt="0">
        <dgm:presLayoutVars>
          <dgm:animLvl val="lvl"/>
          <dgm:resizeHandles val="exact"/>
        </dgm:presLayoutVars>
      </dgm:prSet>
      <dgm:spPr/>
      <dgm:t>
        <a:bodyPr/>
        <a:lstStyle/>
        <a:p>
          <a:endParaRPr lang="en-US"/>
        </a:p>
      </dgm:t>
    </dgm:pt>
    <dgm:pt modelId="{2555CBAF-0323-4A5A-8FB9-534BA369956F}" type="pres">
      <dgm:prSet presAssocID="{33177AA1-629B-4FFD-8ED1-1C62A1C368AC}" presName="parentText" presStyleLbl="node1" presStyleIdx="0" presStyleCnt="3">
        <dgm:presLayoutVars>
          <dgm:chMax val="0"/>
          <dgm:bulletEnabled val="1"/>
        </dgm:presLayoutVars>
      </dgm:prSet>
      <dgm:spPr/>
      <dgm:t>
        <a:bodyPr/>
        <a:lstStyle/>
        <a:p>
          <a:endParaRPr lang="en-US"/>
        </a:p>
      </dgm:t>
    </dgm:pt>
    <dgm:pt modelId="{D0BF5C0B-678B-4235-91A0-6BAD85A1F959}" type="pres">
      <dgm:prSet presAssocID="{DFB78021-67D0-4355-A605-78D8A9B9D2DB}" presName="spacer" presStyleCnt="0"/>
      <dgm:spPr/>
    </dgm:pt>
    <dgm:pt modelId="{67D10770-7C1A-4536-8026-09C1E8CC84EB}" type="pres">
      <dgm:prSet presAssocID="{16054CAB-1827-4376-8C5D-A76B2822FB6A}" presName="parentText" presStyleLbl="node1" presStyleIdx="1" presStyleCnt="3">
        <dgm:presLayoutVars>
          <dgm:chMax val="0"/>
          <dgm:bulletEnabled val="1"/>
        </dgm:presLayoutVars>
      </dgm:prSet>
      <dgm:spPr/>
      <dgm:t>
        <a:bodyPr/>
        <a:lstStyle/>
        <a:p>
          <a:endParaRPr lang="en-US"/>
        </a:p>
      </dgm:t>
    </dgm:pt>
    <dgm:pt modelId="{0264EBD3-F41C-4343-94F4-810294984810}" type="pres">
      <dgm:prSet presAssocID="{424C6E14-A2AF-422B-AAD2-55B3D4E49ADF}" presName="spacer" presStyleCnt="0"/>
      <dgm:spPr/>
    </dgm:pt>
    <dgm:pt modelId="{D8E475C1-58CB-4918-8B89-8A653B819A72}" type="pres">
      <dgm:prSet presAssocID="{3D402F44-CE4A-43C1-B9B4-D20152945FF0}" presName="parentText" presStyleLbl="node1" presStyleIdx="2" presStyleCnt="3">
        <dgm:presLayoutVars>
          <dgm:chMax val="0"/>
          <dgm:bulletEnabled val="1"/>
        </dgm:presLayoutVars>
      </dgm:prSet>
      <dgm:spPr/>
      <dgm:t>
        <a:bodyPr/>
        <a:lstStyle/>
        <a:p>
          <a:endParaRPr lang="en-US"/>
        </a:p>
      </dgm:t>
    </dgm:pt>
  </dgm:ptLst>
  <dgm:cxnLst>
    <dgm:cxn modelId="{609CA264-5B5B-4989-98D4-E2D5E601D84E}" type="presOf" srcId="{3D402F44-CE4A-43C1-B9B4-D20152945FF0}" destId="{D8E475C1-58CB-4918-8B89-8A653B819A72}" srcOrd="0" destOrd="0" presId="urn:microsoft.com/office/officeart/2005/8/layout/vList2"/>
    <dgm:cxn modelId="{6B9F5D63-DD67-4E04-A142-DB820A9C0122}" type="presOf" srcId="{33177AA1-629B-4FFD-8ED1-1C62A1C368AC}" destId="{2555CBAF-0323-4A5A-8FB9-534BA369956F}" srcOrd="0" destOrd="0" presId="urn:microsoft.com/office/officeart/2005/8/layout/vList2"/>
    <dgm:cxn modelId="{5A8F5D73-CA58-43C1-8E1B-20F03888789C}" srcId="{325E4506-828E-418D-A694-D959E7417834}" destId="{33177AA1-629B-4FFD-8ED1-1C62A1C368AC}" srcOrd="0" destOrd="0" parTransId="{53B9D853-D2D3-49CB-8361-099C42923B76}" sibTransId="{DFB78021-67D0-4355-A605-78D8A9B9D2DB}"/>
    <dgm:cxn modelId="{F86E4BF2-56D8-4150-BEF6-A267B5C964A3}" type="presOf" srcId="{325E4506-828E-418D-A694-D959E7417834}" destId="{7FE0681A-B44F-41C6-9B1B-F46151CF1D81}" srcOrd="0" destOrd="0" presId="urn:microsoft.com/office/officeart/2005/8/layout/vList2"/>
    <dgm:cxn modelId="{5C455C27-4A50-4097-8AA4-C04AF6168ECA}" type="presOf" srcId="{16054CAB-1827-4376-8C5D-A76B2822FB6A}" destId="{67D10770-7C1A-4536-8026-09C1E8CC84EB}" srcOrd="0" destOrd="0" presId="urn:microsoft.com/office/officeart/2005/8/layout/vList2"/>
    <dgm:cxn modelId="{572F520D-E11E-45DE-8C3B-DA59388E531D}" srcId="{325E4506-828E-418D-A694-D959E7417834}" destId="{3D402F44-CE4A-43C1-B9B4-D20152945FF0}" srcOrd="2" destOrd="0" parTransId="{DE46B06C-64AA-4176-B389-B1BFAFCCA74C}" sibTransId="{D9943C5B-346D-4635-AACB-7985C05A0568}"/>
    <dgm:cxn modelId="{6A68F666-4967-40EE-AF93-B695ECD1E085}" srcId="{325E4506-828E-418D-A694-D959E7417834}" destId="{16054CAB-1827-4376-8C5D-A76B2822FB6A}" srcOrd="1" destOrd="0" parTransId="{CEAB8885-95F9-4493-9AC3-945C0EC5E153}" sibTransId="{424C6E14-A2AF-422B-AAD2-55B3D4E49ADF}"/>
    <dgm:cxn modelId="{B0838527-6728-4AD1-AEB0-29425185F402}" type="presParOf" srcId="{7FE0681A-B44F-41C6-9B1B-F46151CF1D81}" destId="{2555CBAF-0323-4A5A-8FB9-534BA369956F}" srcOrd="0" destOrd="0" presId="urn:microsoft.com/office/officeart/2005/8/layout/vList2"/>
    <dgm:cxn modelId="{4F8D4ED4-FDD5-4676-A276-D6A74CDCB1DB}" type="presParOf" srcId="{7FE0681A-B44F-41C6-9B1B-F46151CF1D81}" destId="{D0BF5C0B-678B-4235-91A0-6BAD85A1F959}" srcOrd="1" destOrd="0" presId="urn:microsoft.com/office/officeart/2005/8/layout/vList2"/>
    <dgm:cxn modelId="{435B4B77-FFD0-437B-B745-173673C8D509}" type="presParOf" srcId="{7FE0681A-B44F-41C6-9B1B-F46151CF1D81}" destId="{67D10770-7C1A-4536-8026-09C1E8CC84EB}" srcOrd="2" destOrd="0" presId="urn:microsoft.com/office/officeart/2005/8/layout/vList2"/>
    <dgm:cxn modelId="{35B55272-EBBF-4E15-A179-0D687B47FE31}" type="presParOf" srcId="{7FE0681A-B44F-41C6-9B1B-F46151CF1D81}" destId="{0264EBD3-F41C-4343-94F4-810294984810}" srcOrd="3" destOrd="0" presId="urn:microsoft.com/office/officeart/2005/8/layout/vList2"/>
    <dgm:cxn modelId="{C3CDDDC7-000F-48B8-BD97-C3A9AB437112}" type="presParOf" srcId="{7FE0681A-B44F-41C6-9B1B-F46151CF1D81}" destId="{D8E475C1-58CB-4918-8B89-8A653B819A7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942F929-BEE2-4E37-AC82-72DB9F3CE340}"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FE0C6829-172C-4CC6-BFB0-3D00693C832D}">
      <dgm:prSet phldrT="[Text]" custT="1"/>
      <dgm:spPr/>
      <dgm:t>
        <a:bodyPr/>
        <a:lstStyle/>
        <a:p>
          <a:r>
            <a:rPr lang="x-none" sz="1600" b="0" u="none"/>
            <a:t>S</a:t>
          </a:r>
          <a:r>
            <a:rPr lang="en-US" sz="1600" b="0" u="none" dirty="0"/>
            <a:t>implest type of protected premises alarm system</a:t>
          </a:r>
          <a:endParaRPr lang="en-US" sz="1600" b="0" dirty="0"/>
        </a:p>
      </dgm:t>
    </dgm:pt>
    <dgm:pt modelId="{FECA067C-F7D0-4A9D-8F6F-6B147A7AB25B}" type="parTrans" cxnId="{741FE4CD-DC4E-4082-AADF-FCD743962E06}">
      <dgm:prSet/>
      <dgm:spPr/>
      <dgm:t>
        <a:bodyPr/>
        <a:lstStyle/>
        <a:p>
          <a:endParaRPr lang="en-US"/>
        </a:p>
      </dgm:t>
    </dgm:pt>
    <dgm:pt modelId="{9CA23F9E-B6D1-49F1-A6FE-1E3CAA6DEE02}" type="sibTrans" cxnId="{741FE4CD-DC4E-4082-AADF-FCD743962E06}">
      <dgm:prSet/>
      <dgm:spPr/>
      <dgm:t>
        <a:bodyPr/>
        <a:lstStyle/>
        <a:p>
          <a:endParaRPr lang="en-US"/>
        </a:p>
      </dgm:t>
    </dgm:pt>
    <dgm:pt modelId="{F068704A-0BA0-4E30-815F-018B8300D4DD}">
      <dgm:prSet custT="1"/>
      <dgm:spPr/>
      <dgm:t>
        <a:bodyPr/>
        <a:lstStyle/>
        <a:p>
          <a:r>
            <a:rPr lang="en-US" sz="1600" b="0" u="none" dirty="0"/>
            <a:t>When an alarm-initiating device sends a signal all of the alarm-signaling devices operate simultaneously</a:t>
          </a:r>
        </a:p>
      </dgm:t>
    </dgm:pt>
    <dgm:pt modelId="{F62B4C1D-5547-4AC3-A412-DC45F63BC9CB}" type="parTrans" cxnId="{E47AFD35-A9CD-4152-A168-F209393EDF6D}">
      <dgm:prSet/>
      <dgm:spPr/>
      <dgm:t>
        <a:bodyPr/>
        <a:lstStyle/>
        <a:p>
          <a:endParaRPr lang="en-US"/>
        </a:p>
      </dgm:t>
    </dgm:pt>
    <dgm:pt modelId="{BB90696F-FFEF-4D22-B115-FFB67E5C20F4}" type="sibTrans" cxnId="{E47AFD35-A9CD-4152-A168-F209393EDF6D}">
      <dgm:prSet/>
      <dgm:spPr/>
      <dgm:t>
        <a:bodyPr/>
        <a:lstStyle/>
        <a:p>
          <a:endParaRPr lang="en-US"/>
        </a:p>
      </dgm:t>
    </dgm:pt>
    <dgm:pt modelId="{A44DEF01-C6DA-4CA8-900A-B7EFE1057390}">
      <dgm:prSet custT="1"/>
      <dgm:spPr/>
      <dgm:t>
        <a:bodyPr/>
        <a:lstStyle/>
        <a:p>
          <a:r>
            <a:rPr lang="x-none" sz="1600" b="0" u="none"/>
            <a:t>S</a:t>
          </a:r>
          <a:r>
            <a:rPr lang="en-US" sz="1600" b="0" u="none" dirty="0"/>
            <a:t>ignaling devices usually operate continuously until the FACU is reset</a:t>
          </a:r>
        </a:p>
      </dgm:t>
    </dgm:pt>
    <dgm:pt modelId="{4853F77C-823F-471B-B9A3-BF309C80C64A}" type="parTrans" cxnId="{74C7CF12-1727-41A4-AF64-FE253C9DDCC2}">
      <dgm:prSet/>
      <dgm:spPr/>
      <dgm:t>
        <a:bodyPr/>
        <a:lstStyle/>
        <a:p>
          <a:endParaRPr lang="en-US"/>
        </a:p>
      </dgm:t>
    </dgm:pt>
    <dgm:pt modelId="{BB65F2E1-0EF4-4234-99D0-891CCA255F88}" type="sibTrans" cxnId="{74C7CF12-1727-41A4-AF64-FE253C9DDCC2}">
      <dgm:prSet/>
      <dgm:spPr/>
      <dgm:t>
        <a:bodyPr/>
        <a:lstStyle/>
        <a:p>
          <a:endParaRPr lang="en-US"/>
        </a:p>
      </dgm:t>
    </dgm:pt>
    <dgm:pt modelId="{C066C355-0D55-452F-B2BB-5084E976B33F}">
      <dgm:prSet custT="1"/>
      <dgm:spPr/>
      <dgm:t>
        <a:bodyPr/>
        <a:lstStyle/>
        <a:p>
          <a:r>
            <a:rPr lang="en-US" sz="1600" b="0" u="none" dirty="0"/>
            <a:t>FACU is incapable of identifying which initiating device triggered the alarm</a:t>
          </a:r>
        </a:p>
      </dgm:t>
    </dgm:pt>
    <dgm:pt modelId="{A6D66D54-B326-4EDC-84B8-3C8C9FF19736}" type="parTrans" cxnId="{7E04EFDF-3359-45EA-938B-C4DA0DB2E2AB}">
      <dgm:prSet/>
      <dgm:spPr/>
      <dgm:t>
        <a:bodyPr/>
        <a:lstStyle/>
        <a:p>
          <a:endParaRPr lang="en-US"/>
        </a:p>
      </dgm:t>
    </dgm:pt>
    <dgm:pt modelId="{4270C258-26DE-4CA3-A2DE-C383E7E27290}" type="sibTrans" cxnId="{7E04EFDF-3359-45EA-938B-C4DA0DB2E2AB}">
      <dgm:prSet/>
      <dgm:spPr/>
      <dgm:t>
        <a:bodyPr/>
        <a:lstStyle/>
        <a:p>
          <a:endParaRPr lang="en-US"/>
        </a:p>
      </dgm:t>
    </dgm:pt>
    <dgm:pt modelId="{73A46C29-175C-4BE4-940B-74248C8E5A45}">
      <dgm:prSet custT="1"/>
      <dgm:spPr/>
      <dgm:t>
        <a:bodyPr/>
        <a:lstStyle/>
        <a:p>
          <a:r>
            <a:rPr lang="en-US" sz="1600" b="0" u="none" dirty="0"/>
            <a:t>Only practical in small occupancies</a:t>
          </a:r>
        </a:p>
      </dgm:t>
    </dgm:pt>
    <dgm:pt modelId="{42966DED-2527-49A6-A6BB-5DC88A3BF9FC}" type="parTrans" cxnId="{A6A70C67-601D-492F-8627-B4D872DF9851}">
      <dgm:prSet/>
      <dgm:spPr/>
      <dgm:t>
        <a:bodyPr/>
        <a:lstStyle/>
        <a:p>
          <a:endParaRPr lang="en-US"/>
        </a:p>
      </dgm:t>
    </dgm:pt>
    <dgm:pt modelId="{FB646988-109C-4588-BA3D-A080CC469EAC}" type="sibTrans" cxnId="{A6A70C67-601D-492F-8627-B4D872DF9851}">
      <dgm:prSet/>
      <dgm:spPr/>
      <dgm:t>
        <a:bodyPr/>
        <a:lstStyle/>
        <a:p>
          <a:endParaRPr lang="en-US"/>
        </a:p>
      </dgm:t>
    </dgm:pt>
    <dgm:pt modelId="{8ED011B3-D46E-4FB1-82A2-3CFA887CD661}">
      <dgm:prSet custT="1"/>
      <dgm:spPr/>
      <dgm:t>
        <a:bodyPr/>
        <a:lstStyle/>
        <a:p>
          <a:r>
            <a:rPr lang="en-US" sz="1600" b="0" u="none" dirty="0" smtClean="0"/>
            <a:t>F</a:t>
          </a:r>
          <a:r>
            <a:rPr lang="x-none" sz="1600" b="0" u="none" dirty="0" smtClean="0"/>
            <a:t>ound </a:t>
          </a:r>
          <a:r>
            <a:rPr lang="x-none" sz="1600" b="0" u="none" dirty="0"/>
            <a:t>in occupancies that use the alarm signals for other purposes</a:t>
          </a:r>
          <a:endParaRPr lang="en-US" sz="1600" b="0" u="none" dirty="0"/>
        </a:p>
      </dgm:t>
    </dgm:pt>
    <dgm:pt modelId="{6FC91CA8-3A32-45BE-84F5-C5F520E46D39}" type="parTrans" cxnId="{FF6CC1D9-4846-4B95-843F-21F92D8480D7}">
      <dgm:prSet/>
      <dgm:spPr/>
      <dgm:t>
        <a:bodyPr/>
        <a:lstStyle/>
        <a:p>
          <a:endParaRPr lang="en-US"/>
        </a:p>
      </dgm:t>
    </dgm:pt>
    <dgm:pt modelId="{73021285-B8E0-4BE9-98CC-A3DCBFA3EE1C}" type="sibTrans" cxnId="{FF6CC1D9-4846-4B95-843F-21F92D8480D7}">
      <dgm:prSet/>
      <dgm:spPr/>
      <dgm:t>
        <a:bodyPr/>
        <a:lstStyle/>
        <a:p>
          <a:endParaRPr lang="en-US"/>
        </a:p>
      </dgm:t>
    </dgm:pt>
    <dgm:pt modelId="{D2FE3D3E-8369-4241-88C9-E81334EAEA8B}">
      <dgm:prSet custT="1"/>
      <dgm:spPr/>
      <dgm:t>
        <a:bodyPr/>
        <a:lstStyle/>
        <a:p>
          <a:r>
            <a:rPr lang="en-US" sz="1600" b="0" u="none" dirty="0" smtClean="0"/>
            <a:t>FACU </a:t>
          </a:r>
          <a:r>
            <a:rPr lang="en-US" sz="1600" b="0" u="none" dirty="0"/>
            <a:t>serves the premises as a local control unit</a:t>
          </a:r>
        </a:p>
      </dgm:t>
    </dgm:pt>
    <dgm:pt modelId="{105F6BED-CC51-4679-BAA1-14DAEEE9D603}" type="parTrans" cxnId="{C7AAAC61-4C1F-4540-88E2-C5043697BB3A}">
      <dgm:prSet/>
      <dgm:spPr/>
      <dgm:t>
        <a:bodyPr/>
        <a:lstStyle/>
        <a:p>
          <a:endParaRPr lang="en-US"/>
        </a:p>
      </dgm:t>
    </dgm:pt>
    <dgm:pt modelId="{F973C542-FA9A-496C-B2FE-47058292C619}" type="sibTrans" cxnId="{C7AAAC61-4C1F-4540-88E2-C5043697BB3A}">
      <dgm:prSet/>
      <dgm:spPr/>
      <dgm:t>
        <a:bodyPr/>
        <a:lstStyle/>
        <a:p>
          <a:endParaRPr lang="en-US"/>
        </a:p>
      </dgm:t>
    </dgm:pt>
    <dgm:pt modelId="{B99B710C-06AD-4655-A785-5F51D953D474}" type="pres">
      <dgm:prSet presAssocID="{A942F929-BEE2-4E37-AC82-72DB9F3CE340}" presName="linear" presStyleCnt="0">
        <dgm:presLayoutVars>
          <dgm:animLvl val="lvl"/>
          <dgm:resizeHandles val="exact"/>
        </dgm:presLayoutVars>
      </dgm:prSet>
      <dgm:spPr/>
      <dgm:t>
        <a:bodyPr/>
        <a:lstStyle/>
        <a:p>
          <a:endParaRPr lang="en-US"/>
        </a:p>
      </dgm:t>
    </dgm:pt>
    <dgm:pt modelId="{27E74EF3-0089-40C0-B7AA-D7C7C354A155}" type="pres">
      <dgm:prSet presAssocID="{FE0C6829-172C-4CC6-BFB0-3D00693C832D}" presName="parentText" presStyleLbl="node1" presStyleIdx="0" presStyleCnt="7">
        <dgm:presLayoutVars>
          <dgm:chMax val="0"/>
          <dgm:bulletEnabled val="1"/>
        </dgm:presLayoutVars>
      </dgm:prSet>
      <dgm:spPr/>
      <dgm:t>
        <a:bodyPr/>
        <a:lstStyle/>
        <a:p>
          <a:endParaRPr lang="en-US"/>
        </a:p>
      </dgm:t>
    </dgm:pt>
    <dgm:pt modelId="{5C09CCE6-62FA-469A-99C3-9069BC283ECC}" type="pres">
      <dgm:prSet presAssocID="{9CA23F9E-B6D1-49F1-A6FE-1E3CAA6DEE02}" presName="spacer" presStyleCnt="0"/>
      <dgm:spPr/>
      <dgm:t>
        <a:bodyPr/>
        <a:lstStyle/>
        <a:p>
          <a:endParaRPr lang="en-US"/>
        </a:p>
      </dgm:t>
    </dgm:pt>
    <dgm:pt modelId="{294EAE43-31BF-4681-84BB-C152D4E61FE2}" type="pres">
      <dgm:prSet presAssocID="{F068704A-0BA0-4E30-815F-018B8300D4DD}" presName="parentText" presStyleLbl="node1" presStyleIdx="1" presStyleCnt="7">
        <dgm:presLayoutVars>
          <dgm:chMax val="0"/>
          <dgm:bulletEnabled val="1"/>
        </dgm:presLayoutVars>
      </dgm:prSet>
      <dgm:spPr/>
      <dgm:t>
        <a:bodyPr/>
        <a:lstStyle/>
        <a:p>
          <a:endParaRPr lang="en-US"/>
        </a:p>
      </dgm:t>
    </dgm:pt>
    <dgm:pt modelId="{463A0632-C17C-432D-9665-35F66A54C996}" type="pres">
      <dgm:prSet presAssocID="{BB90696F-FFEF-4D22-B115-FFB67E5C20F4}" presName="spacer" presStyleCnt="0"/>
      <dgm:spPr/>
      <dgm:t>
        <a:bodyPr/>
        <a:lstStyle/>
        <a:p>
          <a:endParaRPr lang="en-US"/>
        </a:p>
      </dgm:t>
    </dgm:pt>
    <dgm:pt modelId="{B8CAFAE8-F4B4-4CF8-BD16-30576EC15685}" type="pres">
      <dgm:prSet presAssocID="{A44DEF01-C6DA-4CA8-900A-B7EFE1057390}" presName="parentText" presStyleLbl="node1" presStyleIdx="2" presStyleCnt="7">
        <dgm:presLayoutVars>
          <dgm:chMax val="0"/>
          <dgm:bulletEnabled val="1"/>
        </dgm:presLayoutVars>
      </dgm:prSet>
      <dgm:spPr/>
      <dgm:t>
        <a:bodyPr/>
        <a:lstStyle/>
        <a:p>
          <a:endParaRPr lang="en-US"/>
        </a:p>
      </dgm:t>
    </dgm:pt>
    <dgm:pt modelId="{9362E347-DD66-4690-9309-1339BAAE5506}" type="pres">
      <dgm:prSet presAssocID="{BB65F2E1-0EF4-4234-99D0-891CCA255F88}" presName="spacer" presStyleCnt="0"/>
      <dgm:spPr/>
      <dgm:t>
        <a:bodyPr/>
        <a:lstStyle/>
        <a:p>
          <a:endParaRPr lang="en-US"/>
        </a:p>
      </dgm:t>
    </dgm:pt>
    <dgm:pt modelId="{31D7D614-1E71-4914-A999-B96816C19270}" type="pres">
      <dgm:prSet presAssocID="{C066C355-0D55-452F-B2BB-5084E976B33F}" presName="parentText" presStyleLbl="node1" presStyleIdx="3" presStyleCnt="7">
        <dgm:presLayoutVars>
          <dgm:chMax val="0"/>
          <dgm:bulletEnabled val="1"/>
        </dgm:presLayoutVars>
      </dgm:prSet>
      <dgm:spPr/>
      <dgm:t>
        <a:bodyPr/>
        <a:lstStyle/>
        <a:p>
          <a:endParaRPr lang="en-US"/>
        </a:p>
      </dgm:t>
    </dgm:pt>
    <dgm:pt modelId="{D31A0D22-3D8D-4A6A-8E83-DAF283D78FB8}" type="pres">
      <dgm:prSet presAssocID="{4270C258-26DE-4CA3-A2DE-C383E7E27290}" presName="spacer" presStyleCnt="0"/>
      <dgm:spPr/>
      <dgm:t>
        <a:bodyPr/>
        <a:lstStyle/>
        <a:p>
          <a:endParaRPr lang="en-US"/>
        </a:p>
      </dgm:t>
    </dgm:pt>
    <dgm:pt modelId="{EBF32A04-7F9C-4E1E-8BA7-3DD391CE4889}" type="pres">
      <dgm:prSet presAssocID="{73A46C29-175C-4BE4-940B-74248C8E5A45}" presName="parentText" presStyleLbl="node1" presStyleIdx="4" presStyleCnt="7">
        <dgm:presLayoutVars>
          <dgm:chMax val="0"/>
          <dgm:bulletEnabled val="1"/>
        </dgm:presLayoutVars>
      </dgm:prSet>
      <dgm:spPr/>
      <dgm:t>
        <a:bodyPr/>
        <a:lstStyle/>
        <a:p>
          <a:endParaRPr lang="en-US"/>
        </a:p>
      </dgm:t>
    </dgm:pt>
    <dgm:pt modelId="{40294A93-4998-4570-B2C1-1EC19B5FDE78}" type="pres">
      <dgm:prSet presAssocID="{FB646988-109C-4588-BA3D-A080CC469EAC}" presName="spacer" presStyleCnt="0"/>
      <dgm:spPr/>
      <dgm:t>
        <a:bodyPr/>
        <a:lstStyle/>
        <a:p>
          <a:endParaRPr lang="en-US"/>
        </a:p>
      </dgm:t>
    </dgm:pt>
    <dgm:pt modelId="{2052CA57-E239-42EA-A921-00EADAF12456}" type="pres">
      <dgm:prSet presAssocID="{D2FE3D3E-8369-4241-88C9-E81334EAEA8B}" presName="parentText" presStyleLbl="node1" presStyleIdx="5" presStyleCnt="7">
        <dgm:presLayoutVars>
          <dgm:chMax val="0"/>
          <dgm:bulletEnabled val="1"/>
        </dgm:presLayoutVars>
      </dgm:prSet>
      <dgm:spPr/>
      <dgm:t>
        <a:bodyPr/>
        <a:lstStyle/>
        <a:p>
          <a:endParaRPr lang="en-US"/>
        </a:p>
      </dgm:t>
    </dgm:pt>
    <dgm:pt modelId="{88F9A0D4-84EE-45B7-A333-434FC19F7584}" type="pres">
      <dgm:prSet presAssocID="{F973C542-FA9A-496C-B2FE-47058292C619}" presName="spacer" presStyleCnt="0"/>
      <dgm:spPr/>
      <dgm:t>
        <a:bodyPr/>
        <a:lstStyle/>
        <a:p>
          <a:endParaRPr lang="en-US"/>
        </a:p>
      </dgm:t>
    </dgm:pt>
    <dgm:pt modelId="{9A20C808-B2CB-48AE-BC0E-A8BC4CD60DE8}" type="pres">
      <dgm:prSet presAssocID="{8ED011B3-D46E-4FB1-82A2-3CFA887CD661}" presName="parentText" presStyleLbl="node1" presStyleIdx="6" presStyleCnt="7">
        <dgm:presLayoutVars>
          <dgm:chMax val="0"/>
          <dgm:bulletEnabled val="1"/>
        </dgm:presLayoutVars>
      </dgm:prSet>
      <dgm:spPr/>
      <dgm:t>
        <a:bodyPr/>
        <a:lstStyle/>
        <a:p>
          <a:endParaRPr lang="en-US"/>
        </a:p>
      </dgm:t>
    </dgm:pt>
  </dgm:ptLst>
  <dgm:cxnLst>
    <dgm:cxn modelId="{7E04EFDF-3359-45EA-938B-C4DA0DB2E2AB}" srcId="{A942F929-BEE2-4E37-AC82-72DB9F3CE340}" destId="{C066C355-0D55-452F-B2BB-5084E976B33F}" srcOrd="3" destOrd="0" parTransId="{A6D66D54-B326-4EDC-84B8-3C8C9FF19736}" sibTransId="{4270C258-26DE-4CA3-A2DE-C383E7E27290}"/>
    <dgm:cxn modelId="{C7AAAC61-4C1F-4540-88E2-C5043697BB3A}" srcId="{A942F929-BEE2-4E37-AC82-72DB9F3CE340}" destId="{D2FE3D3E-8369-4241-88C9-E81334EAEA8B}" srcOrd="5" destOrd="0" parTransId="{105F6BED-CC51-4679-BAA1-14DAEEE9D603}" sibTransId="{F973C542-FA9A-496C-B2FE-47058292C619}"/>
    <dgm:cxn modelId="{3384F6CF-2E1F-4D25-898D-F1F21226696A}" type="presOf" srcId="{8ED011B3-D46E-4FB1-82A2-3CFA887CD661}" destId="{9A20C808-B2CB-48AE-BC0E-A8BC4CD60DE8}" srcOrd="0" destOrd="0" presId="urn:microsoft.com/office/officeart/2005/8/layout/vList2"/>
    <dgm:cxn modelId="{32BFCC36-E40D-47E4-AE78-044008D83A74}" type="presOf" srcId="{D2FE3D3E-8369-4241-88C9-E81334EAEA8B}" destId="{2052CA57-E239-42EA-A921-00EADAF12456}" srcOrd="0" destOrd="0" presId="urn:microsoft.com/office/officeart/2005/8/layout/vList2"/>
    <dgm:cxn modelId="{C78B77D2-5F7F-4CC4-90E2-F058C680C456}" type="presOf" srcId="{A942F929-BEE2-4E37-AC82-72DB9F3CE340}" destId="{B99B710C-06AD-4655-A785-5F51D953D474}" srcOrd="0" destOrd="0" presId="urn:microsoft.com/office/officeart/2005/8/layout/vList2"/>
    <dgm:cxn modelId="{E67F5CF0-8582-4176-843A-09B8DB885766}" type="presOf" srcId="{C066C355-0D55-452F-B2BB-5084E976B33F}" destId="{31D7D614-1E71-4914-A999-B96816C19270}" srcOrd="0" destOrd="0" presId="urn:microsoft.com/office/officeart/2005/8/layout/vList2"/>
    <dgm:cxn modelId="{E47AFD35-A9CD-4152-A168-F209393EDF6D}" srcId="{A942F929-BEE2-4E37-AC82-72DB9F3CE340}" destId="{F068704A-0BA0-4E30-815F-018B8300D4DD}" srcOrd="1" destOrd="0" parTransId="{F62B4C1D-5547-4AC3-A412-DC45F63BC9CB}" sibTransId="{BB90696F-FFEF-4D22-B115-FFB67E5C20F4}"/>
    <dgm:cxn modelId="{741FE4CD-DC4E-4082-AADF-FCD743962E06}" srcId="{A942F929-BEE2-4E37-AC82-72DB9F3CE340}" destId="{FE0C6829-172C-4CC6-BFB0-3D00693C832D}" srcOrd="0" destOrd="0" parTransId="{FECA067C-F7D0-4A9D-8F6F-6B147A7AB25B}" sibTransId="{9CA23F9E-B6D1-49F1-A6FE-1E3CAA6DEE02}"/>
    <dgm:cxn modelId="{04545A9B-A6A5-4ECD-B2DD-9E882CFA5D27}" type="presOf" srcId="{73A46C29-175C-4BE4-940B-74248C8E5A45}" destId="{EBF32A04-7F9C-4E1E-8BA7-3DD391CE4889}" srcOrd="0" destOrd="0" presId="urn:microsoft.com/office/officeart/2005/8/layout/vList2"/>
    <dgm:cxn modelId="{A6A70C67-601D-492F-8627-B4D872DF9851}" srcId="{A942F929-BEE2-4E37-AC82-72DB9F3CE340}" destId="{73A46C29-175C-4BE4-940B-74248C8E5A45}" srcOrd="4" destOrd="0" parTransId="{42966DED-2527-49A6-A6BB-5DC88A3BF9FC}" sibTransId="{FB646988-109C-4588-BA3D-A080CC469EAC}"/>
    <dgm:cxn modelId="{FF6CC1D9-4846-4B95-843F-21F92D8480D7}" srcId="{A942F929-BEE2-4E37-AC82-72DB9F3CE340}" destId="{8ED011B3-D46E-4FB1-82A2-3CFA887CD661}" srcOrd="6" destOrd="0" parTransId="{6FC91CA8-3A32-45BE-84F5-C5F520E46D39}" sibTransId="{73021285-B8E0-4BE9-98CC-A3DCBFA3EE1C}"/>
    <dgm:cxn modelId="{3365C85A-6F57-4421-9D71-6AEDA4940523}" type="presOf" srcId="{A44DEF01-C6DA-4CA8-900A-B7EFE1057390}" destId="{B8CAFAE8-F4B4-4CF8-BD16-30576EC15685}" srcOrd="0" destOrd="0" presId="urn:microsoft.com/office/officeart/2005/8/layout/vList2"/>
    <dgm:cxn modelId="{74C7CF12-1727-41A4-AF64-FE253C9DDCC2}" srcId="{A942F929-BEE2-4E37-AC82-72DB9F3CE340}" destId="{A44DEF01-C6DA-4CA8-900A-B7EFE1057390}" srcOrd="2" destOrd="0" parTransId="{4853F77C-823F-471B-B9A3-BF309C80C64A}" sibTransId="{BB65F2E1-0EF4-4234-99D0-891CCA255F88}"/>
    <dgm:cxn modelId="{020DA9AB-A0F2-4B6C-89BA-0F0D46FAF228}" type="presOf" srcId="{FE0C6829-172C-4CC6-BFB0-3D00693C832D}" destId="{27E74EF3-0089-40C0-B7AA-D7C7C354A155}" srcOrd="0" destOrd="0" presId="urn:microsoft.com/office/officeart/2005/8/layout/vList2"/>
    <dgm:cxn modelId="{B6BEB920-1F78-4DC7-BA74-64332DA0C455}" type="presOf" srcId="{F068704A-0BA0-4E30-815F-018B8300D4DD}" destId="{294EAE43-31BF-4681-84BB-C152D4E61FE2}" srcOrd="0" destOrd="0" presId="urn:microsoft.com/office/officeart/2005/8/layout/vList2"/>
    <dgm:cxn modelId="{38E64571-B854-491B-A802-EFFA02406B5C}" type="presParOf" srcId="{B99B710C-06AD-4655-A785-5F51D953D474}" destId="{27E74EF3-0089-40C0-B7AA-D7C7C354A155}" srcOrd="0" destOrd="0" presId="urn:microsoft.com/office/officeart/2005/8/layout/vList2"/>
    <dgm:cxn modelId="{D3648AE0-9387-48AE-9CB4-6CCC6FD90030}" type="presParOf" srcId="{B99B710C-06AD-4655-A785-5F51D953D474}" destId="{5C09CCE6-62FA-469A-99C3-9069BC283ECC}" srcOrd="1" destOrd="0" presId="urn:microsoft.com/office/officeart/2005/8/layout/vList2"/>
    <dgm:cxn modelId="{39DF8A90-F9BC-41F4-8422-19BC9B7EFA0B}" type="presParOf" srcId="{B99B710C-06AD-4655-A785-5F51D953D474}" destId="{294EAE43-31BF-4681-84BB-C152D4E61FE2}" srcOrd="2" destOrd="0" presId="urn:microsoft.com/office/officeart/2005/8/layout/vList2"/>
    <dgm:cxn modelId="{8C2143A2-4EEA-4AE4-857B-DB29D4F0B0CB}" type="presParOf" srcId="{B99B710C-06AD-4655-A785-5F51D953D474}" destId="{463A0632-C17C-432D-9665-35F66A54C996}" srcOrd="3" destOrd="0" presId="urn:microsoft.com/office/officeart/2005/8/layout/vList2"/>
    <dgm:cxn modelId="{6C7CEE76-61CA-46D9-9787-69B3391DC935}" type="presParOf" srcId="{B99B710C-06AD-4655-A785-5F51D953D474}" destId="{B8CAFAE8-F4B4-4CF8-BD16-30576EC15685}" srcOrd="4" destOrd="0" presId="urn:microsoft.com/office/officeart/2005/8/layout/vList2"/>
    <dgm:cxn modelId="{9D27FE06-ECE7-4712-B611-83DB23EFD1FB}" type="presParOf" srcId="{B99B710C-06AD-4655-A785-5F51D953D474}" destId="{9362E347-DD66-4690-9309-1339BAAE5506}" srcOrd="5" destOrd="0" presId="urn:microsoft.com/office/officeart/2005/8/layout/vList2"/>
    <dgm:cxn modelId="{9AF3614A-EF01-4726-B032-AD6B6799AC90}" type="presParOf" srcId="{B99B710C-06AD-4655-A785-5F51D953D474}" destId="{31D7D614-1E71-4914-A999-B96816C19270}" srcOrd="6" destOrd="0" presId="urn:microsoft.com/office/officeart/2005/8/layout/vList2"/>
    <dgm:cxn modelId="{952B101D-BB35-45DB-8385-3B23F85A422D}" type="presParOf" srcId="{B99B710C-06AD-4655-A785-5F51D953D474}" destId="{D31A0D22-3D8D-4A6A-8E83-DAF283D78FB8}" srcOrd="7" destOrd="0" presId="urn:microsoft.com/office/officeart/2005/8/layout/vList2"/>
    <dgm:cxn modelId="{9DDAEAAD-CC97-451F-8D30-44685877A856}" type="presParOf" srcId="{B99B710C-06AD-4655-A785-5F51D953D474}" destId="{EBF32A04-7F9C-4E1E-8BA7-3DD391CE4889}" srcOrd="8" destOrd="0" presId="urn:microsoft.com/office/officeart/2005/8/layout/vList2"/>
    <dgm:cxn modelId="{EDBA57E5-5432-4429-83BB-9B2A6F77CC99}" type="presParOf" srcId="{B99B710C-06AD-4655-A785-5F51D953D474}" destId="{40294A93-4998-4570-B2C1-1EC19B5FDE78}" srcOrd="9" destOrd="0" presId="urn:microsoft.com/office/officeart/2005/8/layout/vList2"/>
    <dgm:cxn modelId="{ED4CCA6A-170A-4AD1-AC6A-66493795F89F}" type="presParOf" srcId="{B99B710C-06AD-4655-A785-5F51D953D474}" destId="{2052CA57-E239-42EA-A921-00EADAF12456}" srcOrd="10" destOrd="0" presId="urn:microsoft.com/office/officeart/2005/8/layout/vList2"/>
    <dgm:cxn modelId="{23C14A75-8260-4ABF-806D-9492D68129B2}" type="presParOf" srcId="{B99B710C-06AD-4655-A785-5F51D953D474}" destId="{88F9A0D4-84EE-45B7-A333-434FC19F7584}" srcOrd="11" destOrd="0" presId="urn:microsoft.com/office/officeart/2005/8/layout/vList2"/>
    <dgm:cxn modelId="{3EA84E2E-BD5D-4983-AA37-491B4B6DF128}" type="presParOf" srcId="{B99B710C-06AD-4655-A785-5F51D953D474}" destId="{9A20C808-B2CB-48AE-BC0E-A8BC4CD60DE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25E4506-828E-418D-A694-D959E741783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9551208-C1EC-4864-A835-8D08EA11F4E5}">
      <dgm:prSet custT="1"/>
      <dgm:spPr/>
      <dgm:t>
        <a:bodyPr/>
        <a:lstStyle/>
        <a:p>
          <a:r>
            <a:rPr lang="en-US" sz="2000" b="0" u="none" dirty="0"/>
            <a:t>Annunciator panel, FACU, or a printout visibly indicates the building, floor, fire zone, or other area that coincides with the location of an operating alarm-initiating device</a:t>
          </a:r>
        </a:p>
      </dgm:t>
    </dgm:pt>
    <dgm:pt modelId="{A5654933-DD27-44A2-A9AD-E564E786E6B7}" type="parTrans" cxnId="{D2093F93-DDC2-40AF-85AE-94CA0D39BB46}">
      <dgm:prSet/>
      <dgm:spPr/>
      <dgm:t>
        <a:bodyPr/>
        <a:lstStyle/>
        <a:p>
          <a:endParaRPr lang="en-US"/>
        </a:p>
      </dgm:t>
    </dgm:pt>
    <dgm:pt modelId="{43461B46-89DF-4430-AF5D-7B300FA08E52}" type="sibTrans" cxnId="{D2093F93-DDC2-40AF-85AE-94CA0D39BB46}">
      <dgm:prSet/>
      <dgm:spPr/>
      <dgm:t>
        <a:bodyPr/>
        <a:lstStyle/>
        <a:p>
          <a:endParaRPr lang="en-US"/>
        </a:p>
      </dgm:t>
    </dgm:pt>
    <dgm:pt modelId="{7FE0681A-B44F-41C6-9B1B-F46151CF1D81}" type="pres">
      <dgm:prSet presAssocID="{325E4506-828E-418D-A694-D959E7417834}" presName="linear" presStyleCnt="0">
        <dgm:presLayoutVars>
          <dgm:animLvl val="lvl"/>
          <dgm:resizeHandles val="exact"/>
        </dgm:presLayoutVars>
      </dgm:prSet>
      <dgm:spPr/>
      <dgm:t>
        <a:bodyPr/>
        <a:lstStyle/>
        <a:p>
          <a:endParaRPr lang="en-US"/>
        </a:p>
      </dgm:t>
    </dgm:pt>
    <dgm:pt modelId="{579E4866-D51E-4B19-861D-CB3BFBADA738}" type="pres">
      <dgm:prSet presAssocID="{69551208-C1EC-4864-A835-8D08EA11F4E5}" presName="parentText" presStyleLbl="node1" presStyleIdx="0" presStyleCnt="1">
        <dgm:presLayoutVars>
          <dgm:chMax val="0"/>
          <dgm:bulletEnabled val="1"/>
        </dgm:presLayoutVars>
      </dgm:prSet>
      <dgm:spPr/>
      <dgm:t>
        <a:bodyPr/>
        <a:lstStyle/>
        <a:p>
          <a:endParaRPr lang="en-US"/>
        </a:p>
      </dgm:t>
    </dgm:pt>
  </dgm:ptLst>
  <dgm:cxnLst>
    <dgm:cxn modelId="{3A3E6320-EA7A-485B-A075-6620C169AA45}" type="presOf" srcId="{69551208-C1EC-4864-A835-8D08EA11F4E5}" destId="{579E4866-D51E-4B19-861D-CB3BFBADA738}" srcOrd="0" destOrd="0" presId="urn:microsoft.com/office/officeart/2005/8/layout/vList2"/>
    <dgm:cxn modelId="{D2093F93-DDC2-40AF-85AE-94CA0D39BB46}" srcId="{325E4506-828E-418D-A694-D959E7417834}" destId="{69551208-C1EC-4864-A835-8D08EA11F4E5}" srcOrd="0" destOrd="0" parTransId="{A5654933-DD27-44A2-A9AD-E564E786E6B7}" sibTransId="{43461B46-89DF-4430-AF5D-7B300FA08E52}"/>
    <dgm:cxn modelId="{71D818BF-20F3-415D-A8A2-B9652A553580}" type="presOf" srcId="{325E4506-828E-418D-A694-D959E7417834}" destId="{7FE0681A-B44F-41C6-9B1B-F46151CF1D81}" srcOrd="0" destOrd="0" presId="urn:microsoft.com/office/officeart/2005/8/layout/vList2"/>
    <dgm:cxn modelId="{5073A9A9-C93D-4F99-B45A-857D94DF2D79}" type="presParOf" srcId="{7FE0681A-B44F-41C6-9B1B-F46151CF1D81}" destId="{579E4866-D51E-4B19-861D-CB3BFBADA7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FA6682E-F834-47A4-8CC6-5185EDCB432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3479530-4D27-4A9F-BE23-294AC4D2BD0F}">
      <dgm:prSet phldrT="[Text]" custT="1"/>
      <dgm:spPr/>
      <dgm:t>
        <a:bodyPr/>
        <a:lstStyle/>
        <a:p>
          <a:r>
            <a:rPr lang="en-US" sz="2000" b="0" u="none" dirty="0" smtClean="0"/>
            <a:t>A</a:t>
          </a:r>
          <a:r>
            <a:rPr lang="x-none" sz="2000" b="0" u="none" dirty="0" smtClean="0"/>
            <a:t>nnunciator </a:t>
          </a:r>
          <a:r>
            <a:rPr lang="x-none" sz="2000" b="0" u="none" dirty="0"/>
            <a:t>panel may be located remotely from the FACU</a:t>
          </a:r>
          <a:endParaRPr lang="en-US" sz="2000" b="0" dirty="0"/>
        </a:p>
      </dgm:t>
    </dgm:pt>
    <dgm:pt modelId="{C53E21E3-CE32-431D-9A58-47912ACFC232}" type="parTrans" cxnId="{9B94AE0E-6A5E-4609-AF55-46540492B51E}">
      <dgm:prSet/>
      <dgm:spPr/>
      <dgm:t>
        <a:bodyPr/>
        <a:lstStyle/>
        <a:p>
          <a:endParaRPr lang="en-US"/>
        </a:p>
      </dgm:t>
    </dgm:pt>
    <dgm:pt modelId="{89C4BBAD-37AD-4EE4-9ABE-985FF6ECA4DA}" type="sibTrans" cxnId="{9B94AE0E-6A5E-4609-AF55-46540492B51E}">
      <dgm:prSet/>
      <dgm:spPr/>
      <dgm:t>
        <a:bodyPr/>
        <a:lstStyle/>
        <a:p>
          <a:endParaRPr lang="en-US"/>
        </a:p>
      </dgm:t>
    </dgm:pt>
    <dgm:pt modelId="{AF094585-0D9C-4421-947C-32AB6BE13BD6}">
      <dgm:prSet custT="1"/>
      <dgm:spPr>
        <a:solidFill>
          <a:schemeClr val="accent6">
            <a:lumMod val="75000"/>
          </a:schemeClr>
        </a:solidFill>
      </dgm:spPr>
      <dgm:t>
        <a:bodyPr/>
        <a:lstStyle/>
        <a:p>
          <a:r>
            <a:rPr lang="en-US" sz="2000" b="0" dirty="0"/>
            <a:t>Usually has a map of the complex coordinated to the zone indicator lamps</a:t>
          </a:r>
        </a:p>
      </dgm:t>
    </dgm:pt>
    <dgm:pt modelId="{9250E08C-10BC-491C-81C6-274AFC717929}" type="parTrans" cxnId="{D34A35E3-5175-45A2-AE91-CEE15CF7623B}">
      <dgm:prSet/>
      <dgm:spPr/>
      <dgm:t>
        <a:bodyPr/>
        <a:lstStyle/>
        <a:p>
          <a:endParaRPr lang="en-US"/>
        </a:p>
      </dgm:t>
    </dgm:pt>
    <dgm:pt modelId="{F8B548F6-ACAD-44AB-A5E1-7EFD25612C6C}" type="sibTrans" cxnId="{D34A35E3-5175-45A2-AE91-CEE15CF7623B}">
      <dgm:prSet/>
      <dgm:spPr/>
      <dgm:t>
        <a:bodyPr/>
        <a:lstStyle/>
        <a:p>
          <a:endParaRPr lang="en-US"/>
        </a:p>
      </dgm:t>
    </dgm:pt>
    <dgm:pt modelId="{4181C794-A4A6-41A0-A423-264BF129D884}">
      <dgm:prSet custT="1"/>
      <dgm:spPr>
        <a:solidFill>
          <a:schemeClr val="accent6">
            <a:lumMod val="50000"/>
          </a:schemeClr>
        </a:solidFill>
      </dgm:spPr>
      <dgm:t>
        <a:bodyPr/>
        <a:lstStyle/>
        <a:p>
          <a:r>
            <a:rPr lang="x-none" sz="2000" b="0" u="none" dirty="0"/>
            <a:t>Another type of annunciator panel may be found in the lobby area of a building; it will have a graphic display of the involved area</a:t>
          </a:r>
          <a:endParaRPr lang="en-US" sz="2000" b="0" u="none" dirty="0"/>
        </a:p>
      </dgm:t>
    </dgm:pt>
    <dgm:pt modelId="{18167D37-3509-4731-9087-D3F885CE5A35}" type="parTrans" cxnId="{56ADF863-2F5F-48C5-9043-884C2F2389F9}">
      <dgm:prSet/>
      <dgm:spPr/>
      <dgm:t>
        <a:bodyPr/>
        <a:lstStyle/>
        <a:p>
          <a:endParaRPr lang="en-US"/>
        </a:p>
      </dgm:t>
    </dgm:pt>
    <dgm:pt modelId="{5EC6B904-33A7-446B-A5DE-8CF9A8EF0B81}" type="sibTrans" cxnId="{56ADF863-2F5F-48C5-9043-884C2F2389F9}">
      <dgm:prSet/>
      <dgm:spPr/>
      <dgm:t>
        <a:bodyPr/>
        <a:lstStyle/>
        <a:p>
          <a:endParaRPr lang="en-US"/>
        </a:p>
      </dgm:t>
    </dgm:pt>
    <dgm:pt modelId="{19F46C89-0F67-438B-ACE0-971F640F743D}">
      <dgm:prSet phldrT="[Text]" custT="1"/>
      <dgm:spPr/>
      <dgm:t>
        <a:bodyPr/>
        <a:lstStyle/>
        <a:p>
          <a:r>
            <a:rPr lang="en-US" sz="2000" b="0" dirty="0"/>
            <a:t>May be found at the driveway approach to a large residential complex</a:t>
          </a:r>
        </a:p>
      </dgm:t>
    </dgm:pt>
    <dgm:pt modelId="{3ECCFBE4-DF8C-413E-B67A-050FC343FA76}" type="parTrans" cxnId="{D87147E0-9016-42AE-9D50-5203FD987B61}">
      <dgm:prSet/>
      <dgm:spPr/>
      <dgm:t>
        <a:bodyPr/>
        <a:lstStyle/>
        <a:p>
          <a:endParaRPr lang="en-US"/>
        </a:p>
      </dgm:t>
    </dgm:pt>
    <dgm:pt modelId="{6F15F99E-8985-4BA0-ADBF-94699822B28F}" type="sibTrans" cxnId="{D87147E0-9016-42AE-9D50-5203FD987B61}">
      <dgm:prSet/>
      <dgm:spPr/>
      <dgm:t>
        <a:bodyPr/>
        <a:lstStyle/>
        <a:p>
          <a:endParaRPr lang="en-US"/>
        </a:p>
      </dgm:t>
    </dgm:pt>
    <dgm:pt modelId="{43EFEE02-E905-416A-BEC4-A2F54D3A5216}" type="pres">
      <dgm:prSet presAssocID="{BFA6682E-F834-47A4-8CC6-5185EDCB4327}" presName="linear" presStyleCnt="0">
        <dgm:presLayoutVars>
          <dgm:animLvl val="lvl"/>
          <dgm:resizeHandles val="exact"/>
        </dgm:presLayoutVars>
      </dgm:prSet>
      <dgm:spPr/>
      <dgm:t>
        <a:bodyPr/>
        <a:lstStyle/>
        <a:p>
          <a:endParaRPr lang="en-US"/>
        </a:p>
      </dgm:t>
    </dgm:pt>
    <dgm:pt modelId="{63837EC1-7AF3-40FF-88D7-4785AE34A22F}" type="pres">
      <dgm:prSet presAssocID="{E3479530-4D27-4A9F-BE23-294AC4D2BD0F}" presName="parentText" presStyleLbl="node1" presStyleIdx="0" presStyleCnt="4">
        <dgm:presLayoutVars>
          <dgm:chMax val="0"/>
          <dgm:bulletEnabled val="1"/>
        </dgm:presLayoutVars>
      </dgm:prSet>
      <dgm:spPr/>
      <dgm:t>
        <a:bodyPr/>
        <a:lstStyle/>
        <a:p>
          <a:endParaRPr lang="en-US"/>
        </a:p>
      </dgm:t>
    </dgm:pt>
    <dgm:pt modelId="{704084FF-6BB1-423A-A9FB-02B96122AE5B}" type="pres">
      <dgm:prSet presAssocID="{89C4BBAD-37AD-4EE4-9ABE-985FF6ECA4DA}" presName="spacer" presStyleCnt="0"/>
      <dgm:spPr/>
    </dgm:pt>
    <dgm:pt modelId="{F5C30A7C-A527-4AB8-87F4-5435BB13B988}" type="pres">
      <dgm:prSet presAssocID="{19F46C89-0F67-438B-ACE0-971F640F743D}" presName="parentText" presStyleLbl="node1" presStyleIdx="1" presStyleCnt="4">
        <dgm:presLayoutVars>
          <dgm:chMax val="0"/>
          <dgm:bulletEnabled val="1"/>
        </dgm:presLayoutVars>
      </dgm:prSet>
      <dgm:spPr/>
      <dgm:t>
        <a:bodyPr/>
        <a:lstStyle/>
        <a:p>
          <a:endParaRPr lang="en-US"/>
        </a:p>
      </dgm:t>
    </dgm:pt>
    <dgm:pt modelId="{24EE261A-88AD-4D6C-82CA-4035853CFCCB}" type="pres">
      <dgm:prSet presAssocID="{6F15F99E-8985-4BA0-ADBF-94699822B28F}" presName="spacer" presStyleCnt="0"/>
      <dgm:spPr/>
    </dgm:pt>
    <dgm:pt modelId="{F71CF2BC-0CAE-42C9-A078-CAD431A9DB28}" type="pres">
      <dgm:prSet presAssocID="{AF094585-0D9C-4421-947C-32AB6BE13BD6}" presName="parentText" presStyleLbl="node1" presStyleIdx="2" presStyleCnt="4">
        <dgm:presLayoutVars>
          <dgm:chMax val="0"/>
          <dgm:bulletEnabled val="1"/>
        </dgm:presLayoutVars>
      </dgm:prSet>
      <dgm:spPr/>
      <dgm:t>
        <a:bodyPr/>
        <a:lstStyle/>
        <a:p>
          <a:endParaRPr lang="en-US"/>
        </a:p>
      </dgm:t>
    </dgm:pt>
    <dgm:pt modelId="{2FB18054-499E-4239-B8CB-C22467680AF8}" type="pres">
      <dgm:prSet presAssocID="{F8B548F6-ACAD-44AB-A5E1-7EFD25612C6C}" presName="spacer" presStyleCnt="0"/>
      <dgm:spPr/>
    </dgm:pt>
    <dgm:pt modelId="{E9D7767D-A6CA-431D-8FB3-CFD4682ECC34}" type="pres">
      <dgm:prSet presAssocID="{4181C794-A4A6-41A0-A423-264BF129D884}" presName="parentText" presStyleLbl="node1" presStyleIdx="3" presStyleCnt="4">
        <dgm:presLayoutVars>
          <dgm:chMax val="0"/>
          <dgm:bulletEnabled val="1"/>
        </dgm:presLayoutVars>
      </dgm:prSet>
      <dgm:spPr/>
      <dgm:t>
        <a:bodyPr/>
        <a:lstStyle/>
        <a:p>
          <a:endParaRPr lang="en-US"/>
        </a:p>
      </dgm:t>
    </dgm:pt>
  </dgm:ptLst>
  <dgm:cxnLst>
    <dgm:cxn modelId="{D8ADFF2E-1FE7-448F-B6B0-01EE003AFCE8}" type="presOf" srcId="{AF094585-0D9C-4421-947C-32AB6BE13BD6}" destId="{F71CF2BC-0CAE-42C9-A078-CAD431A9DB28}" srcOrd="0" destOrd="0" presId="urn:microsoft.com/office/officeart/2005/8/layout/vList2"/>
    <dgm:cxn modelId="{9B94AE0E-6A5E-4609-AF55-46540492B51E}" srcId="{BFA6682E-F834-47A4-8CC6-5185EDCB4327}" destId="{E3479530-4D27-4A9F-BE23-294AC4D2BD0F}" srcOrd="0" destOrd="0" parTransId="{C53E21E3-CE32-431D-9A58-47912ACFC232}" sibTransId="{89C4BBAD-37AD-4EE4-9ABE-985FF6ECA4DA}"/>
    <dgm:cxn modelId="{D87147E0-9016-42AE-9D50-5203FD987B61}" srcId="{BFA6682E-F834-47A4-8CC6-5185EDCB4327}" destId="{19F46C89-0F67-438B-ACE0-971F640F743D}" srcOrd="1" destOrd="0" parTransId="{3ECCFBE4-DF8C-413E-B67A-050FC343FA76}" sibTransId="{6F15F99E-8985-4BA0-ADBF-94699822B28F}"/>
    <dgm:cxn modelId="{763FAE16-0B7B-4E6B-BEFA-519FB8FD2A2B}" type="presOf" srcId="{BFA6682E-F834-47A4-8CC6-5185EDCB4327}" destId="{43EFEE02-E905-416A-BEC4-A2F54D3A5216}" srcOrd="0" destOrd="0" presId="urn:microsoft.com/office/officeart/2005/8/layout/vList2"/>
    <dgm:cxn modelId="{D34A35E3-5175-45A2-AE91-CEE15CF7623B}" srcId="{BFA6682E-F834-47A4-8CC6-5185EDCB4327}" destId="{AF094585-0D9C-4421-947C-32AB6BE13BD6}" srcOrd="2" destOrd="0" parTransId="{9250E08C-10BC-491C-81C6-274AFC717929}" sibTransId="{F8B548F6-ACAD-44AB-A5E1-7EFD25612C6C}"/>
    <dgm:cxn modelId="{724DB42A-E476-4DD6-BB7B-BF754C6983BF}" type="presOf" srcId="{19F46C89-0F67-438B-ACE0-971F640F743D}" destId="{F5C30A7C-A527-4AB8-87F4-5435BB13B988}" srcOrd="0" destOrd="0" presId="urn:microsoft.com/office/officeart/2005/8/layout/vList2"/>
    <dgm:cxn modelId="{56ADF863-2F5F-48C5-9043-884C2F2389F9}" srcId="{BFA6682E-F834-47A4-8CC6-5185EDCB4327}" destId="{4181C794-A4A6-41A0-A423-264BF129D884}" srcOrd="3" destOrd="0" parTransId="{18167D37-3509-4731-9087-D3F885CE5A35}" sibTransId="{5EC6B904-33A7-446B-A5DE-8CF9A8EF0B81}"/>
    <dgm:cxn modelId="{04B77382-84E1-4F9B-B195-12EBA2FCF2AA}" type="presOf" srcId="{4181C794-A4A6-41A0-A423-264BF129D884}" destId="{E9D7767D-A6CA-431D-8FB3-CFD4682ECC34}" srcOrd="0" destOrd="0" presId="urn:microsoft.com/office/officeart/2005/8/layout/vList2"/>
    <dgm:cxn modelId="{0CBDFA0B-0AC9-41F1-B559-182B0F92961A}" type="presOf" srcId="{E3479530-4D27-4A9F-BE23-294AC4D2BD0F}" destId="{63837EC1-7AF3-40FF-88D7-4785AE34A22F}" srcOrd="0" destOrd="0" presId="urn:microsoft.com/office/officeart/2005/8/layout/vList2"/>
    <dgm:cxn modelId="{576336EA-11C2-4D1E-9C83-50C533146E6E}" type="presParOf" srcId="{43EFEE02-E905-416A-BEC4-A2F54D3A5216}" destId="{63837EC1-7AF3-40FF-88D7-4785AE34A22F}" srcOrd="0" destOrd="0" presId="urn:microsoft.com/office/officeart/2005/8/layout/vList2"/>
    <dgm:cxn modelId="{8402C9F9-9391-415D-8778-92E6264F47CC}" type="presParOf" srcId="{43EFEE02-E905-416A-BEC4-A2F54D3A5216}" destId="{704084FF-6BB1-423A-A9FB-02B96122AE5B}" srcOrd="1" destOrd="0" presId="urn:microsoft.com/office/officeart/2005/8/layout/vList2"/>
    <dgm:cxn modelId="{F69A39BD-8E74-4A7D-AEC0-B8173BF3BD57}" type="presParOf" srcId="{43EFEE02-E905-416A-BEC4-A2F54D3A5216}" destId="{F5C30A7C-A527-4AB8-87F4-5435BB13B988}" srcOrd="2" destOrd="0" presId="urn:microsoft.com/office/officeart/2005/8/layout/vList2"/>
    <dgm:cxn modelId="{98A71050-34BB-4455-9D69-2A33AB924066}" type="presParOf" srcId="{43EFEE02-E905-416A-BEC4-A2F54D3A5216}" destId="{24EE261A-88AD-4D6C-82CA-4035853CFCCB}" srcOrd="3" destOrd="0" presId="urn:microsoft.com/office/officeart/2005/8/layout/vList2"/>
    <dgm:cxn modelId="{A04A6BF7-37EE-4A11-AB36-9660FEFE17B4}" type="presParOf" srcId="{43EFEE02-E905-416A-BEC4-A2F54D3A5216}" destId="{F71CF2BC-0CAE-42C9-A078-CAD431A9DB28}" srcOrd="4" destOrd="0" presId="urn:microsoft.com/office/officeart/2005/8/layout/vList2"/>
    <dgm:cxn modelId="{D2B012E7-B690-4A18-8671-D3E11A6483C1}" type="presParOf" srcId="{43EFEE02-E905-416A-BEC4-A2F54D3A5216}" destId="{2FB18054-499E-4239-B8CB-C22467680AF8}" srcOrd="5" destOrd="0" presId="urn:microsoft.com/office/officeart/2005/8/layout/vList2"/>
    <dgm:cxn modelId="{D2066854-6561-4430-A24E-327525F93D8C}" type="presParOf" srcId="{43EFEE02-E905-416A-BEC4-A2F54D3A5216}" destId="{E9D7767D-A6CA-431D-8FB3-CFD4682ECC3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8AB3BE-CF7B-4CF7-8676-3A79D5F3813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A152A97-F74F-44A6-902F-AE19A921111D}">
      <dgm:prSet phldrT="[Text]" custT="1"/>
      <dgm:spPr/>
      <dgm:t>
        <a:bodyPr/>
        <a:lstStyle/>
        <a:p>
          <a:r>
            <a:rPr lang="en-US" sz="1800" b="0" dirty="0"/>
            <a:t>Formerly </a:t>
          </a:r>
          <a:r>
            <a:rPr lang="en-US" sz="1800" b="0" dirty="0" smtClean="0"/>
            <a:t>called </a:t>
          </a:r>
          <a:r>
            <a:rPr lang="en-US" sz="1800" b="0" dirty="0"/>
            <a:t>fire alarm control panel (FACP)</a:t>
          </a:r>
        </a:p>
      </dgm:t>
    </dgm:pt>
    <dgm:pt modelId="{CF0A8A23-16FF-4591-8786-FD35CF9C8C5B}" type="parTrans" cxnId="{90F9F1CC-DFE8-410B-85A6-1DA211C3CC5E}">
      <dgm:prSet/>
      <dgm:spPr/>
      <dgm:t>
        <a:bodyPr/>
        <a:lstStyle/>
        <a:p>
          <a:endParaRPr lang="en-US"/>
        </a:p>
      </dgm:t>
    </dgm:pt>
    <dgm:pt modelId="{B13AC301-D840-4282-95A9-0B120398F838}" type="sibTrans" cxnId="{90F9F1CC-DFE8-410B-85A6-1DA211C3CC5E}">
      <dgm:prSet/>
      <dgm:spPr/>
      <dgm:t>
        <a:bodyPr/>
        <a:lstStyle/>
        <a:p>
          <a:endParaRPr lang="en-US"/>
        </a:p>
      </dgm:t>
    </dgm:pt>
    <dgm:pt modelId="{3AFF90DA-7159-41E3-A7FF-DC4009267329}">
      <dgm:prSet custT="1"/>
      <dgm:spPr/>
      <dgm:t>
        <a:bodyPr/>
        <a:lstStyle/>
        <a:p>
          <a:r>
            <a:rPr lang="en-US" sz="1800" b="0" dirty="0"/>
            <a:t>Basically serves as the brain for the alarm system </a:t>
          </a:r>
        </a:p>
      </dgm:t>
    </dgm:pt>
    <dgm:pt modelId="{74FAEFFA-4814-4E1F-8295-7A9A3FCD3AD1}" type="parTrans" cxnId="{5EEC55F3-2B77-49D3-8474-D811A65D4F60}">
      <dgm:prSet/>
      <dgm:spPr/>
      <dgm:t>
        <a:bodyPr/>
        <a:lstStyle/>
        <a:p>
          <a:endParaRPr lang="en-US"/>
        </a:p>
      </dgm:t>
    </dgm:pt>
    <dgm:pt modelId="{388C9BC0-5E92-4141-8E3A-92E3F13A8CAB}" type="sibTrans" cxnId="{5EEC55F3-2B77-49D3-8474-D811A65D4F60}">
      <dgm:prSet/>
      <dgm:spPr/>
      <dgm:t>
        <a:bodyPr/>
        <a:lstStyle/>
        <a:p>
          <a:endParaRPr lang="en-US"/>
        </a:p>
      </dgm:t>
    </dgm:pt>
    <dgm:pt modelId="{85A3F613-0855-41BF-8404-6A026A80DB72}">
      <dgm:prSet custT="1"/>
      <dgm:spPr/>
      <dgm:t>
        <a:bodyPr/>
        <a:lstStyle/>
        <a:p>
          <a:r>
            <a:rPr lang="en-US" sz="1800" b="0" dirty="0"/>
            <a:t>Receives signals, processes them, and produces signals that activate alarms</a:t>
          </a:r>
        </a:p>
      </dgm:t>
    </dgm:pt>
    <dgm:pt modelId="{AEFB9FB3-5E57-4C66-ABBA-C5593B4A4FA5}" type="parTrans" cxnId="{5690D619-8FA5-49B5-A8DA-D72E265513BC}">
      <dgm:prSet/>
      <dgm:spPr/>
      <dgm:t>
        <a:bodyPr/>
        <a:lstStyle/>
        <a:p>
          <a:endParaRPr lang="en-US"/>
        </a:p>
      </dgm:t>
    </dgm:pt>
    <dgm:pt modelId="{0ABACA09-AC58-4683-B682-45F668F80E84}" type="sibTrans" cxnId="{5690D619-8FA5-49B5-A8DA-D72E265513BC}">
      <dgm:prSet/>
      <dgm:spPr/>
      <dgm:t>
        <a:bodyPr/>
        <a:lstStyle/>
        <a:p>
          <a:endParaRPr lang="en-US"/>
        </a:p>
      </dgm:t>
    </dgm:pt>
    <dgm:pt modelId="{6F28FB06-ADFC-425B-995B-3D9EF95499E0}">
      <dgm:prSet custT="1"/>
      <dgm:spPr>
        <a:solidFill>
          <a:schemeClr val="accent2"/>
        </a:solidFill>
      </dgm:spPr>
      <dgm:t>
        <a:bodyPr/>
        <a:lstStyle/>
        <a:p>
          <a:r>
            <a:rPr lang="en-US" sz="1800" b="0" dirty="0"/>
            <a:t>Can transmit signals </a:t>
          </a:r>
          <a:r>
            <a:rPr lang="en-US" sz="1800" b="0" dirty="0" smtClean="0"/>
            <a:t>to </a:t>
          </a:r>
          <a:r>
            <a:rPr lang="en-US" sz="1800" b="0" dirty="0"/>
            <a:t>off-site monitoring station</a:t>
          </a:r>
        </a:p>
      </dgm:t>
    </dgm:pt>
    <dgm:pt modelId="{38F78FF6-7C02-4F91-8470-4F695ABCAA41}" type="parTrans" cxnId="{1B43BB94-39F4-4EAD-92EE-02A1C39422B3}">
      <dgm:prSet/>
      <dgm:spPr/>
      <dgm:t>
        <a:bodyPr/>
        <a:lstStyle/>
        <a:p>
          <a:endParaRPr lang="en-US"/>
        </a:p>
      </dgm:t>
    </dgm:pt>
    <dgm:pt modelId="{55C386C3-2D18-4ADC-80B1-215E0C92CDF7}" type="sibTrans" cxnId="{1B43BB94-39F4-4EAD-92EE-02A1C39422B3}">
      <dgm:prSet/>
      <dgm:spPr/>
      <dgm:t>
        <a:bodyPr/>
        <a:lstStyle/>
        <a:p>
          <a:endParaRPr lang="en-US"/>
        </a:p>
      </dgm:t>
    </dgm:pt>
    <dgm:pt modelId="{14BEC54D-B2BF-4764-A6E9-DD619182C120}">
      <dgm:prSet custT="1"/>
      <dgm:spPr>
        <a:solidFill>
          <a:schemeClr val="accent2"/>
        </a:solidFill>
      </dgm:spPr>
      <dgm:t>
        <a:bodyPr/>
        <a:lstStyle/>
        <a:p>
          <a:r>
            <a:rPr lang="en-US" sz="1800" b="0" dirty="0"/>
            <a:t>Power and fire alarm circuits are connected directly</a:t>
          </a:r>
        </a:p>
      </dgm:t>
    </dgm:pt>
    <dgm:pt modelId="{523BD084-70CA-43E1-975E-01E4552CEC67}" type="parTrans" cxnId="{1745CDBD-C98F-4768-BE0A-B03A3676CCAC}">
      <dgm:prSet/>
      <dgm:spPr/>
      <dgm:t>
        <a:bodyPr/>
        <a:lstStyle/>
        <a:p>
          <a:endParaRPr lang="en-US"/>
        </a:p>
      </dgm:t>
    </dgm:pt>
    <dgm:pt modelId="{6144A341-10E6-4E2D-BB7D-D7E87D07ACB6}" type="sibTrans" cxnId="{1745CDBD-C98F-4768-BE0A-B03A3676CCAC}">
      <dgm:prSet/>
      <dgm:spPr/>
      <dgm:t>
        <a:bodyPr/>
        <a:lstStyle/>
        <a:p>
          <a:endParaRPr lang="en-US"/>
        </a:p>
      </dgm:t>
    </dgm:pt>
    <dgm:pt modelId="{CABC6C7D-24C3-469A-9480-0589715DF252}">
      <dgm:prSet custT="1"/>
      <dgm:spPr>
        <a:solidFill>
          <a:schemeClr val="accent2"/>
        </a:solidFill>
      </dgm:spPr>
      <dgm:t>
        <a:bodyPr/>
        <a:lstStyle/>
        <a:p>
          <a:r>
            <a:rPr lang="en-US" sz="1800" b="0" dirty="0"/>
            <a:t>Remote auxiliary panels are considered to be part of the fire alarm system</a:t>
          </a:r>
        </a:p>
      </dgm:t>
    </dgm:pt>
    <dgm:pt modelId="{9992E2BE-6D31-454B-9F82-9F19EE475772}" type="parTrans" cxnId="{D80903EE-FA5F-4132-9BA5-0FA4021C15AC}">
      <dgm:prSet/>
      <dgm:spPr/>
      <dgm:t>
        <a:bodyPr/>
        <a:lstStyle/>
        <a:p>
          <a:endParaRPr lang="en-US"/>
        </a:p>
      </dgm:t>
    </dgm:pt>
    <dgm:pt modelId="{523D6C4B-3016-45D8-960A-16B23FC4E5DB}" type="sibTrans" cxnId="{D80903EE-FA5F-4132-9BA5-0FA4021C15AC}">
      <dgm:prSet/>
      <dgm:spPr/>
      <dgm:t>
        <a:bodyPr/>
        <a:lstStyle/>
        <a:p>
          <a:endParaRPr lang="en-US"/>
        </a:p>
      </dgm:t>
    </dgm:pt>
    <dgm:pt modelId="{7165DB68-57C4-4E57-B87E-E4C914DE73AD}" type="pres">
      <dgm:prSet presAssocID="{288AB3BE-CF7B-4CF7-8676-3A79D5F38135}" presName="linear" presStyleCnt="0">
        <dgm:presLayoutVars>
          <dgm:animLvl val="lvl"/>
          <dgm:resizeHandles val="exact"/>
        </dgm:presLayoutVars>
      </dgm:prSet>
      <dgm:spPr/>
      <dgm:t>
        <a:bodyPr/>
        <a:lstStyle/>
        <a:p>
          <a:endParaRPr lang="en-US"/>
        </a:p>
      </dgm:t>
    </dgm:pt>
    <dgm:pt modelId="{CDFFC1EF-4D46-4B44-9306-C85B8FEC3043}" type="pres">
      <dgm:prSet presAssocID="{DA152A97-F74F-44A6-902F-AE19A921111D}" presName="parentText" presStyleLbl="node1" presStyleIdx="0" presStyleCnt="6">
        <dgm:presLayoutVars>
          <dgm:chMax val="0"/>
          <dgm:bulletEnabled val="1"/>
        </dgm:presLayoutVars>
      </dgm:prSet>
      <dgm:spPr/>
      <dgm:t>
        <a:bodyPr/>
        <a:lstStyle/>
        <a:p>
          <a:endParaRPr lang="en-US"/>
        </a:p>
      </dgm:t>
    </dgm:pt>
    <dgm:pt modelId="{E3CFBDB4-99DE-4EBA-956C-126231632E11}" type="pres">
      <dgm:prSet presAssocID="{B13AC301-D840-4282-95A9-0B120398F838}" presName="spacer" presStyleCnt="0"/>
      <dgm:spPr/>
    </dgm:pt>
    <dgm:pt modelId="{2AD31673-3E0C-49A8-A08B-312FC7A59866}" type="pres">
      <dgm:prSet presAssocID="{3AFF90DA-7159-41E3-A7FF-DC4009267329}" presName="parentText" presStyleLbl="node1" presStyleIdx="1" presStyleCnt="6">
        <dgm:presLayoutVars>
          <dgm:chMax val="0"/>
          <dgm:bulletEnabled val="1"/>
        </dgm:presLayoutVars>
      </dgm:prSet>
      <dgm:spPr/>
      <dgm:t>
        <a:bodyPr/>
        <a:lstStyle/>
        <a:p>
          <a:endParaRPr lang="en-US"/>
        </a:p>
      </dgm:t>
    </dgm:pt>
    <dgm:pt modelId="{DD6CCEB6-5755-4D69-8022-36E7B184B57C}" type="pres">
      <dgm:prSet presAssocID="{388C9BC0-5E92-4141-8E3A-92E3F13A8CAB}" presName="spacer" presStyleCnt="0"/>
      <dgm:spPr/>
    </dgm:pt>
    <dgm:pt modelId="{7EB81EB2-5676-4D0E-8F5E-B75BB58984E3}" type="pres">
      <dgm:prSet presAssocID="{85A3F613-0855-41BF-8404-6A026A80DB72}" presName="parentText" presStyleLbl="node1" presStyleIdx="2" presStyleCnt="6">
        <dgm:presLayoutVars>
          <dgm:chMax val="0"/>
          <dgm:bulletEnabled val="1"/>
        </dgm:presLayoutVars>
      </dgm:prSet>
      <dgm:spPr/>
      <dgm:t>
        <a:bodyPr/>
        <a:lstStyle/>
        <a:p>
          <a:endParaRPr lang="en-US"/>
        </a:p>
      </dgm:t>
    </dgm:pt>
    <dgm:pt modelId="{30118A1E-9F4F-4FA8-A8F0-6AFB7A7536B2}" type="pres">
      <dgm:prSet presAssocID="{0ABACA09-AC58-4683-B682-45F668F80E84}" presName="spacer" presStyleCnt="0"/>
      <dgm:spPr/>
    </dgm:pt>
    <dgm:pt modelId="{4153C894-9590-4BC1-88BF-3A7AFC8F4D5E}" type="pres">
      <dgm:prSet presAssocID="{6F28FB06-ADFC-425B-995B-3D9EF95499E0}" presName="parentText" presStyleLbl="node1" presStyleIdx="3" presStyleCnt="6">
        <dgm:presLayoutVars>
          <dgm:chMax val="0"/>
          <dgm:bulletEnabled val="1"/>
        </dgm:presLayoutVars>
      </dgm:prSet>
      <dgm:spPr/>
      <dgm:t>
        <a:bodyPr/>
        <a:lstStyle/>
        <a:p>
          <a:endParaRPr lang="en-US"/>
        </a:p>
      </dgm:t>
    </dgm:pt>
    <dgm:pt modelId="{1DB65168-1BD2-4427-A7BB-14193C118180}" type="pres">
      <dgm:prSet presAssocID="{55C386C3-2D18-4ADC-80B1-215E0C92CDF7}" presName="spacer" presStyleCnt="0"/>
      <dgm:spPr/>
    </dgm:pt>
    <dgm:pt modelId="{A59F101E-F844-4E63-A4C7-9095B580C6CE}" type="pres">
      <dgm:prSet presAssocID="{14BEC54D-B2BF-4764-A6E9-DD619182C120}" presName="parentText" presStyleLbl="node1" presStyleIdx="4" presStyleCnt="6">
        <dgm:presLayoutVars>
          <dgm:chMax val="0"/>
          <dgm:bulletEnabled val="1"/>
        </dgm:presLayoutVars>
      </dgm:prSet>
      <dgm:spPr/>
      <dgm:t>
        <a:bodyPr/>
        <a:lstStyle/>
        <a:p>
          <a:endParaRPr lang="en-US"/>
        </a:p>
      </dgm:t>
    </dgm:pt>
    <dgm:pt modelId="{A7385998-2373-4697-A628-281914744805}" type="pres">
      <dgm:prSet presAssocID="{6144A341-10E6-4E2D-BB7D-D7E87D07ACB6}" presName="spacer" presStyleCnt="0"/>
      <dgm:spPr/>
    </dgm:pt>
    <dgm:pt modelId="{BA44CB0E-ADB2-4CC1-ADAB-FAA40B9FB93B}" type="pres">
      <dgm:prSet presAssocID="{CABC6C7D-24C3-469A-9480-0589715DF252}" presName="parentText" presStyleLbl="node1" presStyleIdx="5" presStyleCnt="6">
        <dgm:presLayoutVars>
          <dgm:chMax val="0"/>
          <dgm:bulletEnabled val="1"/>
        </dgm:presLayoutVars>
      </dgm:prSet>
      <dgm:spPr/>
      <dgm:t>
        <a:bodyPr/>
        <a:lstStyle/>
        <a:p>
          <a:endParaRPr lang="en-US"/>
        </a:p>
      </dgm:t>
    </dgm:pt>
  </dgm:ptLst>
  <dgm:cxnLst>
    <dgm:cxn modelId="{1745CDBD-C98F-4768-BE0A-B03A3676CCAC}" srcId="{288AB3BE-CF7B-4CF7-8676-3A79D5F38135}" destId="{14BEC54D-B2BF-4764-A6E9-DD619182C120}" srcOrd="4" destOrd="0" parTransId="{523BD084-70CA-43E1-975E-01E4552CEC67}" sibTransId="{6144A341-10E6-4E2D-BB7D-D7E87D07ACB6}"/>
    <dgm:cxn modelId="{5690D619-8FA5-49B5-A8DA-D72E265513BC}" srcId="{288AB3BE-CF7B-4CF7-8676-3A79D5F38135}" destId="{85A3F613-0855-41BF-8404-6A026A80DB72}" srcOrd="2" destOrd="0" parTransId="{AEFB9FB3-5E57-4C66-ABBA-C5593B4A4FA5}" sibTransId="{0ABACA09-AC58-4683-B682-45F668F80E84}"/>
    <dgm:cxn modelId="{D80903EE-FA5F-4132-9BA5-0FA4021C15AC}" srcId="{288AB3BE-CF7B-4CF7-8676-3A79D5F38135}" destId="{CABC6C7D-24C3-469A-9480-0589715DF252}" srcOrd="5" destOrd="0" parTransId="{9992E2BE-6D31-454B-9F82-9F19EE475772}" sibTransId="{523D6C4B-3016-45D8-960A-16B23FC4E5DB}"/>
    <dgm:cxn modelId="{5EEC55F3-2B77-49D3-8474-D811A65D4F60}" srcId="{288AB3BE-CF7B-4CF7-8676-3A79D5F38135}" destId="{3AFF90DA-7159-41E3-A7FF-DC4009267329}" srcOrd="1" destOrd="0" parTransId="{74FAEFFA-4814-4E1F-8295-7A9A3FCD3AD1}" sibTransId="{388C9BC0-5E92-4141-8E3A-92E3F13A8CAB}"/>
    <dgm:cxn modelId="{40F3B3D0-2525-4558-ABE0-245196749A81}" type="presOf" srcId="{6F28FB06-ADFC-425B-995B-3D9EF95499E0}" destId="{4153C894-9590-4BC1-88BF-3A7AFC8F4D5E}" srcOrd="0" destOrd="0" presId="urn:microsoft.com/office/officeart/2005/8/layout/vList2"/>
    <dgm:cxn modelId="{BEAF0D8C-EEC3-412F-A73E-57920A8E8CF9}" type="presOf" srcId="{14BEC54D-B2BF-4764-A6E9-DD619182C120}" destId="{A59F101E-F844-4E63-A4C7-9095B580C6CE}" srcOrd="0" destOrd="0" presId="urn:microsoft.com/office/officeart/2005/8/layout/vList2"/>
    <dgm:cxn modelId="{D0BA1A61-0B41-4C61-87B3-B883C3D9CD2E}" type="presOf" srcId="{288AB3BE-CF7B-4CF7-8676-3A79D5F38135}" destId="{7165DB68-57C4-4E57-B87E-E4C914DE73AD}" srcOrd="0" destOrd="0" presId="urn:microsoft.com/office/officeart/2005/8/layout/vList2"/>
    <dgm:cxn modelId="{6B1905F0-A164-416D-BD9A-53DCBC7CA735}" type="presOf" srcId="{85A3F613-0855-41BF-8404-6A026A80DB72}" destId="{7EB81EB2-5676-4D0E-8F5E-B75BB58984E3}" srcOrd="0" destOrd="0" presId="urn:microsoft.com/office/officeart/2005/8/layout/vList2"/>
    <dgm:cxn modelId="{F99C2005-89A4-42A8-AE0B-90DA96B953FA}" type="presOf" srcId="{3AFF90DA-7159-41E3-A7FF-DC4009267329}" destId="{2AD31673-3E0C-49A8-A08B-312FC7A59866}" srcOrd="0" destOrd="0" presId="urn:microsoft.com/office/officeart/2005/8/layout/vList2"/>
    <dgm:cxn modelId="{3380F8AA-1622-41F0-AEFE-A4F3817D479C}" type="presOf" srcId="{DA152A97-F74F-44A6-902F-AE19A921111D}" destId="{CDFFC1EF-4D46-4B44-9306-C85B8FEC3043}" srcOrd="0" destOrd="0" presId="urn:microsoft.com/office/officeart/2005/8/layout/vList2"/>
    <dgm:cxn modelId="{90F9F1CC-DFE8-410B-85A6-1DA211C3CC5E}" srcId="{288AB3BE-CF7B-4CF7-8676-3A79D5F38135}" destId="{DA152A97-F74F-44A6-902F-AE19A921111D}" srcOrd="0" destOrd="0" parTransId="{CF0A8A23-16FF-4591-8786-FD35CF9C8C5B}" sibTransId="{B13AC301-D840-4282-95A9-0B120398F838}"/>
    <dgm:cxn modelId="{39912DDE-0369-41EA-96FE-4FFEAF2D19E3}" type="presOf" srcId="{CABC6C7D-24C3-469A-9480-0589715DF252}" destId="{BA44CB0E-ADB2-4CC1-ADAB-FAA40B9FB93B}" srcOrd="0" destOrd="0" presId="urn:microsoft.com/office/officeart/2005/8/layout/vList2"/>
    <dgm:cxn modelId="{1B43BB94-39F4-4EAD-92EE-02A1C39422B3}" srcId="{288AB3BE-CF7B-4CF7-8676-3A79D5F38135}" destId="{6F28FB06-ADFC-425B-995B-3D9EF95499E0}" srcOrd="3" destOrd="0" parTransId="{38F78FF6-7C02-4F91-8470-4F695ABCAA41}" sibTransId="{55C386C3-2D18-4ADC-80B1-215E0C92CDF7}"/>
    <dgm:cxn modelId="{9500D975-D0B6-44A6-B70A-9122692C707A}" type="presParOf" srcId="{7165DB68-57C4-4E57-B87E-E4C914DE73AD}" destId="{CDFFC1EF-4D46-4B44-9306-C85B8FEC3043}" srcOrd="0" destOrd="0" presId="urn:microsoft.com/office/officeart/2005/8/layout/vList2"/>
    <dgm:cxn modelId="{EE9AA792-BE7E-439B-AB93-FE8595B18366}" type="presParOf" srcId="{7165DB68-57C4-4E57-B87E-E4C914DE73AD}" destId="{E3CFBDB4-99DE-4EBA-956C-126231632E11}" srcOrd="1" destOrd="0" presId="urn:microsoft.com/office/officeart/2005/8/layout/vList2"/>
    <dgm:cxn modelId="{D07BAA6C-A98A-44CF-AF5F-71A5D96117F5}" type="presParOf" srcId="{7165DB68-57C4-4E57-B87E-E4C914DE73AD}" destId="{2AD31673-3E0C-49A8-A08B-312FC7A59866}" srcOrd="2" destOrd="0" presId="urn:microsoft.com/office/officeart/2005/8/layout/vList2"/>
    <dgm:cxn modelId="{DC45A1F1-0D8F-41DB-9A00-29B6C2FE1749}" type="presParOf" srcId="{7165DB68-57C4-4E57-B87E-E4C914DE73AD}" destId="{DD6CCEB6-5755-4D69-8022-36E7B184B57C}" srcOrd="3" destOrd="0" presId="urn:microsoft.com/office/officeart/2005/8/layout/vList2"/>
    <dgm:cxn modelId="{932E73F1-75F2-4C4B-9E97-065FC6BBCA45}" type="presParOf" srcId="{7165DB68-57C4-4E57-B87E-E4C914DE73AD}" destId="{7EB81EB2-5676-4D0E-8F5E-B75BB58984E3}" srcOrd="4" destOrd="0" presId="urn:microsoft.com/office/officeart/2005/8/layout/vList2"/>
    <dgm:cxn modelId="{28920D74-BB21-4F89-A074-F11A86A97863}" type="presParOf" srcId="{7165DB68-57C4-4E57-B87E-E4C914DE73AD}" destId="{30118A1E-9F4F-4FA8-A8F0-6AFB7A7536B2}" srcOrd="5" destOrd="0" presId="urn:microsoft.com/office/officeart/2005/8/layout/vList2"/>
    <dgm:cxn modelId="{0AC4ECD4-2473-4020-BD18-07136D2F0ED1}" type="presParOf" srcId="{7165DB68-57C4-4E57-B87E-E4C914DE73AD}" destId="{4153C894-9590-4BC1-88BF-3A7AFC8F4D5E}" srcOrd="6" destOrd="0" presId="urn:microsoft.com/office/officeart/2005/8/layout/vList2"/>
    <dgm:cxn modelId="{E77A5003-08D2-4964-B9E2-45181598E7EA}" type="presParOf" srcId="{7165DB68-57C4-4E57-B87E-E4C914DE73AD}" destId="{1DB65168-1BD2-4427-A7BB-14193C118180}" srcOrd="7" destOrd="0" presId="urn:microsoft.com/office/officeart/2005/8/layout/vList2"/>
    <dgm:cxn modelId="{6A5DBBB9-7BB8-4A3C-809C-5A7FB2F7C9FB}" type="presParOf" srcId="{7165DB68-57C4-4E57-B87E-E4C914DE73AD}" destId="{A59F101E-F844-4E63-A4C7-9095B580C6CE}" srcOrd="8" destOrd="0" presId="urn:microsoft.com/office/officeart/2005/8/layout/vList2"/>
    <dgm:cxn modelId="{19BD6272-902C-43F1-A28D-0D9D94E088A0}" type="presParOf" srcId="{7165DB68-57C4-4E57-B87E-E4C914DE73AD}" destId="{A7385998-2373-4697-A628-281914744805}" srcOrd="9" destOrd="0" presId="urn:microsoft.com/office/officeart/2005/8/layout/vList2"/>
    <dgm:cxn modelId="{01D954AC-CFE5-4B16-ACF5-F250752DEE8A}" type="presParOf" srcId="{7165DB68-57C4-4E57-B87E-E4C914DE73AD}" destId="{BA44CB0E-ADB2-4CC1-ADAB-FAA40B9FB93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5E15A4B-FCAA-4A1B-BFAB-61DDF871483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E9E08A6-4EB1-4B38-A897-5B20C882B8D7}">
      <dgm:prSet phldrT="[Text]" custT="1"/>
      <dgm:spPr/>
      <dgm:t>
        <a:bodyPr/>
        <a:lstStyle/>
        <a:p>
          <a:r>
            <a:rPr lang="en-US" sz="2000" b="0" u="none" dirty="0"/>
            <a:t>Displays on the FACU and an annunciator panel if provided </a:t>
          </a:r>
          <a:endParaRPr lang="en-US" sz="2000" b="0" dirty="0"/>
        </a:p>
      </dgm:t>
    </dgm:pt>
    <dgm:pt modelId="{D86CAC2F-D72E-4975-80BF-D00D735A79DA}" type="parTrans" cxnId="{E7DC3D53-8578-481F-81B9-5BA863354BB9}">
      <dgm:prSet/>
      <dgm:spPr/>
      <dgm:t>
        <a:bodyPr/>
        <a:lstStyle/>
        <a:p>
          <a:endParaRPr lang="en-US"/>
        </a:p>
      </dgm:t>
    </dgm:pt>
    <dgm:pt modelId="{D1ADBB00-B233-4A2E-B233-EA0EBC0C15AD}" type="sibTrans" cxnId="{E7DC3D53-8578-481F-81B9-5BA863354BB9}">
      <dgm:prSet/>
      <dgm:spPr/>
      <dgm:t>
        <a:bodyPr/>
        <a:lstStyle/>
        <a:p>
          <a:endParaRPr lang="en-US"/>
        </a:p>
      </dgm:t>
    </dgm:pt>
    <dgm:pt modelId="{02CD6380-307B-479A-8195-97B0F38841C1}">
      <dgm:prSet custT="1"/>
      <dgm:spPr/>
      <dgm:t>
        <a:bodyPr/>
        <a:lstStyle/>
        <a:p>
          <a:r>
            <a:rPr lang="x-none" sz="2000" b="0" u="none" dirty="0"/>
            <a:t>E</a:t>
          </a:r>
          <a:r>
            <a:rPr lang="en-US" sz="2000" b="0" u="none" dirty="0"/>
            <a:t>nables emergency responders to pinpoint the specific device that has been activated</a:t>
          </a:r>
        </a:p>
      </dgm:t>
    </dgm:pt>
    <dgm:pt modelId="{75AB23B1-3AF8-414E-93CF-06B854F85073}" type="parTrans" cxnId="{60AB9175-215B-437E-A8F2-65A6E6F7B303}">
      <dgm:prSet/>
      <dgm:spPr/>
      <dgm:t>
        <a:bodyPr/>
        <a:lstStyle/>
        <a:p>
          <a:endParaRPr lang="en-US"/>
        </a:p>
      </dgm:t>
    </dgm:pt>
    <dgm:pt modelId="{122121BB-41DF-46A3-B538-6EF8B7C5F448}" type="sibTrans" cxnId="{60AB9175-215B-437E-A8F2-65A6E6F7B303}">
      <dgm:prSet/>
      <dgm:spPr/>
      <dgm:t>
        <a:bodyPr/>
        <a:lstStyle/>
        <a:p>
          <a:endParaRPr lang="en-US"/>
        </a:p>
      </dgm:t>
    </dgm:pt>
    <dgm:pt modelId="{540C6707-4D71-4B96-9745-D0D87000C8D0}">
      <dgm:prSet custT="1"/>
      <dgm:spPr>
        <a:solidFill>
          <a:schemeClr val="accent6">
            <a:lumMod val="75000"/>
          </a:schemeClr>
        </a:solidFill>
      </dgm:spPr>
      <dgm:t>
        <a:bodyPr/>
        <a:lstStyle/>
        <a:p>
          <a:r>
            <a:rPr lang="x-none" sz="2000" b="0" u="none" dirty="0"/>
            <a:t>R</a:t>
          </a:r>
          <a:r>
            <a:rPr lang="en-US" sz="2000" b="0" u="none" dirty="0" smtClean="0"/>
            <a:t>educes </a:t>
          </a:r>
          <a:r>
            <a:rPr lang="en-US" sz="2000" b="0" u="none" dirty="0"/>
            <a:t>amount of time </a:t>
          </a:r>
          <a:r>
            <a:rPr lang="en-US" sz="2000" b="0" u="none" dirty="0" smtClean="0"/>
            <a:t>it </a:t>
          </a:r>
          <a:r>
            <a:rPr lang="en-US" sz="2000" b="0" u="none" dirty="0"/>
            <a:t>takes to respond to emergency situations</a:t>
          </a:r>
        </a:p>
      </dgm:t>
    </dgm:pt>
    <dgm:pt modelId="{BE48E505-FF63-4043-A277-E4A19738B198}" type="parTrans" cxnId="{5A64F7AE-67CA-484E-BFD2-121026C7BDF6}">
      <dgm:prSet/>
      <dgm:spPr/>
      <dgm:t>
        <a:bodyPr/>
        <a:lstStyle/>
        <a:p>
          <a:endParaRPr lang="en-US"/>
        </a:p>
      </dgm:t>
    </dgm:pt>
    <dgm:pt modelId="{EF902FB8-4C1E-49D9-A4CC-55388B3FD836}" type="sibTrans" cxnId="{5A64F7AE-67CA-484E-BFD2-121026C7BDF6}">
      <dgm:prSet/>
      <dgm:spPr/>
      <dgm:t>
        <a:bodyPr/>
        <a:lstStyle/>
        <a:p>
          <a:endParaRPr lang="en-US"/>
        </a:p>
      </dgm:t>
    </dgm:pt>
    <dgm:pt modelId="{339C61BA-35E7-4BB3-9541-B492347F4FC4}">
      <dgm:prSet custT="1"/>
      <dgm:spPr>
        <a:solidFill>
          <a:schemeClr val="accent6">
            <a:lumMod val="50000"/>
          </a:schemeClr>
        </a:solidFill>
      </dgm:spPr>
      <dgm:t>
        <a:bodyPr/>
        <a:lstStyle/>
        <a:p>
          <a:r>
            <a:rPr lang="x-none" sz="2000" b="0" u="none" dirty="0"/>
            <a:t>A</a:t>
          </a:r>
          <a:r>
            <a:rPr lang="en-US" sz="2000" b="0" u="none" dirty="0"/>
            <a:t>llows repair personnel to quickly locate and correct malfunctions in the system</a:t>
          </a:r>
        </a:p>
      </dgm:t>
    </dgm:pt>
    <dgm:pt modelId="{2ED4EA38-DAEC-47F1-BD54-A4790138A8B1}" type="parTrans" cxnId="{3B338759-50CD-4B9A-9D09-6D182B5B227F}">
      <dgm:prSet/>
      <dgm:spPr/>
      <dgm:t>
        <a:bodyPr/>
        <a:lstStyle/>
        <a:p>
          <a:endParaRPr lang="en-US"/>
        </a:p>
      </dgm:t>
    </dgm:pt>
    <dgm:pt modelId="{300DF6C1-6A46-4C07-9DE1-85909E5FE9F4}" type="sibTrans" cxnId="{3B338759-50CD-4B9A-9D09-6D182B5B227F}">
      <dgm:prSet/>
      <dgm:spPr/>
      <dgm:t>
        <a:bodyPr/>
        <a:lstStyle/>
        <a:p>
          <a:endParaRPr lang="en-US"/>
        </a:p>
      </dgm:t>
    </dgm:pt>
    <dgm:pt modelId="{1DC10DD8-2A62-4A24-96BF-DC7BCA070819}" type="pres">
      <dgm:prSet presAssocID="{65E15A4B-FCAA-4A1B-BFAB-61DDF8714833}" presName="linear" presStyleCnt="0">
        <dgm:presLayoutVars>
          <dgm:animLvl val="lvl"/>
          <dgm:resizeHandles val="exact"/>
        </dgm:presLayoutVars>
      </dgm:prSet>
      <dgm:spPr/>
      <dgm:t>
        <a:bodyPr/>
        <a:lstStyle/>
        <a:p>
          <a:endParaRPr lang="en-US"/>
        </a:p>
      </dgm:t>
    </dgm:pt>
    <dgm:pt modelId="{B4DE21A1-0A8F-4442-9DC1-E5ED0C99A8E8}" type="pres">
      <dgm:prSet presAssocID="{CE9E08A6-4EB1-4B38-A897-5B20C882B8D7}" presName="parentText" presStyleLbl="node1" presStyleIdx="0" presStyleCnt="4">
        <dgm:presLayoutVars>
          <dgm:chMax val="0"/>
          <dgm:bulletEnabled val="1"/>
        </dgm:presLayoutVars>
      </dgm:prSet>
      <dgm:spPr/>
      <dgm:t>
        <a:bodyPr/>
        <a:lstStyle/>
        <a:p>
          <a:endParaRPr lang="en-US"/>
        </a:p>
      </dgm:t>
    </dgm:pt>
    <dgm:pt modelId="{A636290E-AB19-4057-A8B1-9DA3FF208ED4}" type="pres">
      <dgm:prSet presAssocID="{D1ADBB00-B233-4A2E-B233-EA0EBC0C15AD}" presName="spacer" presStyleCnt="0"/>
      <dgm:spPr/>
    </dgm:pt>
    <dgm:pt modelId="{0ACBA254-3957-40F3-B2DA-3243CB1D8DB7}" type="pres">
      <dgm:prSet presAssocID="{02CD6380-307B-479A-8195-97B0F38841C1}" presName="parentText" presStyleLbl="node1" presStyleIdx="1" presStyleCnt="4">
        <dgm:presLayoutVars>
          <dgm:chMax val="0"/>
          <dgm:bulletEnabled val="1"/>
        </dgm:presLayoutVars>
      </dgm:prSet>
      <dgm:spPr/>
      <dgm:t>
        <a:bodyPr/>
        <a:lstStyle/>
        <a:p>
          <a:endParaRPr lang="en-US"/>
        </a:p>
      </dgm:t>
    </dgm:pt>
    <dgm:pt modelId="{ACEDB926-8ABC-4AFC-B813-9F69A2B55E76}" type="pres">
      <dgm:prSet presAssocID="{122121BB-41DF-46A3-B538-6EF8B7C5F448}" presName="spacer" presStyleCnt="0"/>
      <dgm:spPr/>
    </dgm:pt>
    <dgm:pt modelId="{5C289865-4B76-4679-87CC-A4DC08F1C9A6}" type="pres">
      <dgm:prSet presAssocID="{540C6707-4D71-4B96-9745-D0D87000C8D0}" presName="parentText" presStyleLbl="node1" presStyleIdx="2" presStyleCnt="4">
        <dgm:presLayoutVars>
          <dgm:chMax val="0"/>
          <dgm:bulletEnabled val="1"/>
        </dgm:presLayoutVars>
      </dgm:prSet>
      <dgm:spPr/>
      <dgm:t>
        <a:bodyPr/>
        <a:lstStyle/>
        <a:p>
          <a:endParaRPr lang="en-US"/>
        </a:p>
      </dgm:t>
    </dgm:pt>
    <dgm:pt modelId="{FA43E1F6-DB4C-4BB9-958D-6751CEC1B583}" type="pres">
      <dgm:prSet presAssocID="{EF902FB8-4C1E-49D9-A4CC-55388B3FD836}" presName="spacer" presStyleCnt="0"/>
      <dgm:spPr/>
    </dgm:pt>
    <dgm:pt modelId="{C62E31D0-EB54-485B-8FFC-08AFEC572C67}" type="pres">
      <dgm:prSet presAssocID="{339C61BA-35E7-4BB3-9541-B492347F4FC4}" presName="parentText" presStyleLbl="node1" presStyleIdx="3" presStyleCnt="4">
        <dgm:presLayoutVars>
          <dgm:chMax val="0"/>
          <dgm:bulletEnabled val="1"/>
        </dgm:presLayoutVars>
      </dgm:prSet>
      <dgm:spPr/>
      <dgm:t>
        <a:bodyPr/>
        <a:lstStyle/>
        <a:p>
          <a:endParaRPr lang="en-US"/>
        </a:p>
      </dgm:t>
    </dgm:pt>
  </dgm:ptLst>
  <dgm:cxnLst>
    <dgm:cxn modelId="{737E1E61-4EA0-4953-B0CF-C8D80D310D5C}" type="presOf" srcId="{339C61BA-35E7-4BB3-9541-B492347F4FC4}" destId="{C62E31D0-EB54-485B-8FFC-08AFEC572C67}" srcOrd="0" destOrd="0" presId="urn:microsoft.com/office/officeart/2005/8/layout/vList2"/>
    <dgm:cxn modelId="{20D846AD-C6A8-4C2E-BA86-84E7C72B66DB}" type="presOf" srcId="{CE9E08A6-4EB1-4B38-A897-5B20C882B8D7}" destId="{B4DE21A1-0A8F-4442-9DC1-E5ED0C99A8E8}" srcOrd="0" destOrd="0" presId="urn:microsoft.com/office/officeart/2005/8/layout/vList2"/>
    <dgm:cxn modelId="{E7DC3D53-8578-481F-81B9-5BA863354BB9}" srcId="{65E15A4B-FCAA-4A1B-BFAB-61DDF8714833}" destId="{CE9E08A6-4EB1-4B38-A897-5B20C882B8D7}" srcOrd="0" destOrd="0" parTransId="{D86CAC2F-D72E-4975-80BF-D00D735A79DA}" sibTransId="{D1ADBB00-B233-4A2E-B233-EA0EBC0C15AD}"/>
    <dgm:cxn modelId="{3B338759-50CD-4B9A-9D09-6D182B5B227F}" srcId="{65E15A4B-FCAA-4A1B-BFAB-61DDF8714833}" destId="{339C61BA-35E7-4BB3-9541-B492347F4FC4}" srcOrd="3" destOrd="0" parTransId="{2ED4EA38-DAEC-47F1-BD54-A4790138A8B1}" sibTransId="{300DF6C1-6A46-4C07-9DE1-85909E5FE9F4}"/>
    <dgm:cxn modelId="{35AC253B-404F-45DC-BA4B-6A6AA6DF06B6}" type="presOf" srcId="{65E15A4B-FCAA-4A1B-BFAB-61DDF8714833}" destId="{1DC10DD8-2A62-4A24-96BF-DC7BCA070819}" srcOrd="0" destOrd="0" presId="urn:microsoft.com/office/officeart/2005/8/layout/vList2"/>
    <dgm:cxn modelId="{43973BB9-78DE-4710-B9E2-185C12EB0F5C}" type="presOf" srcId="{02CD6380-307B-479A-8195-97B0F38841C1}" destId="{0ACBA254-3957-40F3-B2DA-3243CB1D8DB7}" srcOrd="0" destOrd="0" presId="urn:microsoft.com/office/officeart/2005/8/layout/vList2"/>
    <dgm:cxn modelId="{60AB9175-215B-437E-A8F2-65A6E6F7B303}" srcId="{65E15A4B-FCAA-4A1B-BFAB-61DDF8714833}" destId="{02CD6380-307B-479A-8195-97B0F38841C1}" srcOrd="1" destOrd="0" parTransId="{75AB23B1-3AF8-414E-93CF-06B854F85073}" sibTransId="{122121BB-41DF-46A3-B538-6EF8B7C5F448}"/>
    <dgm:cxn modelId="{5A64F7AE-67CA-484E-BFD2-121026C7BDF6}" srcId="{65E15A4B-FCAA-4A1B-BFAB-61DDF8714833}" destId="{540C6707-4D71-4B96-9745-D0D87000C8D0}" srcOrd="2" destOrd="0" parTransId="{BE48E505-FF63-4043-A277-E4A19738B198}" sibTransId="{EF902FB8-4C1E-49D9-A4CC-55388B3FD836}"/>
    <dgm:cxn modelId="{51830369-877E-4682-820F-73396E104E33}" type="presOf" srcId="{540C6707-4D71-4B96-9745-D0D87000C8D0}" destId="{5C289865-4B76-4679-87CC-A4DC08F1C9A6}" srcOrd="0" destOrd="0" presId="urn:microsoft.com/office/officeart/2005/8/layout/vList2"/>
    <dgm:cxn modelId="{4F072068-9B96-4C0A-A005-00AC07C51A40}" type="presParOf" srcId="{1DC10DD8-2A62-4A24-96BF-DC7BCA070819}" destId="{B4DE21A1-0A8F-4442-9DC1-E5ED0C99A8E8}" srcOrd="0" destOrd="0" presId="urn:microsoft.com/office/officeart/2005/8/layout/vList2"/>
    <dgm:cxn modelId="{8A08B9DB-231C-4D02-AE02-274BA8B7FDA0}" type="presParOf" srcId="{1DC10DD8-2A62-4A24-96BF-DC7BCA070819}" destId="{A636290E-AB19-4057-A8B1-9DA3FF208ED4}" srcOrd="1" destOrd="0" presId="urn:microsoft.com/office/officeart/2005/8/layout/vList2"/>
    <dgm:cxn modelId="{0DFC6A16-528D-4F22-8B5E-1AA7AA1C8345}" type="presParOf" srcId="{1DC10DD8-2A62-4A24-96BF-DC7BCA070819}" destId="{0ACBA254-3957-40F3-B2DA-3243CB1D8DB7}" srcOrd="2" destOrd="0" presId="urn:microsoft.com/office/officeart/2005/8/layout/vList2"/>
    <dgm:cxn modelId="{2BF03549-3E2A-4C83-AC7A-48F301D92126}" type="presParOf" srcId="{1DC10DD8-2A62-4A24-96BF-DC7BCA070819}" destId="{ACEDB926-8ABC-4AFC-B813-9F69A2B55E76}" srcOrd="3" destOrd="0" presId="urn:microsoft.com/office/officeart/2005/8/layout/vList2"/>
    <dgm:cxn modelId="{073212C6-7DBB-4175-8A53-480D6B0EF03F}" type="presParOf" srcId="{1DC10DD8-2A62-4A24-96BF-DC7BCA070819}" destId="{5C289865-4B76-4679-87CC-A4DC08F1C9A6}" srcOrd="4" destOrd="0" presId="urn:microsoft.com/office/officeart/2005/8/layout/vList2"/>
    <dgm:cxn modelId="{4B37581A-1160-4FC6-B0EB-385223DD3CE0}" type="presParOf" srcId="{1DC10DD8-2A62-4A24-96BF-DC7BCA070819}" destId="{FA43E1F6-DB4C-4BB9-958D-6751CEC1B583}" srcOrd="5" destOrd="0" presId="urn:microsoft.com/office/officeart/2005/8/layout/vList2"/>
    <dgm:cxn modelId="{36200BD5-84DC-4945-A6D3-C78D8A9B531A}" type="presParOf" srcId="{1DC10DD8-2A62-4A24-96BF-DC7BCA070819}" destId="{C62E31D0-EB54-485B-8FFC-08AFEC572C6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E2DD53E-85EE-4152-9C2A-C9840AA5F01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EFC711C-445D-403F-B0FF-6017DF19880C}">
      <dgm:prSet phldrT="[Text]" custT="1"/>
      <dgm:spPr/>
      <dgm:t>
        <a:bodyPr/>
        <a:lstStyle/>
        <a:p>
          <a:r>
            <a:rPr lang="x-none" sz="2000" b="0" u="none"/>
            <a:t>Central</a:t>
          </a:r>
          <a:endParaRPr lang="en-US" sz="2000" b="0" dirty="0"/>
        </a:p>
      </dgm:t>
    </dgm:pt>
    <dgm:pt modelId="{10E8EA85-4E66-4325-86CE-4E3614151EDE}" type="parTrans" cxnId="{DA709541-A457-4A8F-9C80-A0BB9AE0E7AD}">
      <dgm:prSet/>
      <dgm:spPr/>
      <dgm:t>
        <a:bodyPr/>
        <a:lstStyle/>
        <a:p>
          <a:endParaRPr lang="en-US"/>
        </a:p>
      </dgm:t>
    </dgm:pt>
    <dgm:pt modelId="{DBECF176-5FBE-4739-A4AF-0E4030059685}" type="sibTrans" cxnId="{DA709541-A457-4A8F-9C80-A0BB9AE0E7AD}">
      <dgm:prSet/>
      <dgm:spPr/>
      <dgm:t>
        <a:bodyPr/>
        <a:lstStyle/>
        <a:p>
          <a:endParaRPr lang="en-US"/>
        </a:p>
      </dgm:t>
    </dgm:pt>
    <dgm:pt modelId="{0C4708A7-8D5D-4BAF-BFBD-258CA82A56EE}">
      <dgm:prSet custT="1"/>
      <dgm:spPr/>
      <dgm:t>
        <a:bodyPr/>
        <a:lstStyle/>
        <a:p>
          <a:r>
            <a:rPr lang="x-none" sz="2000" b="0" u="none"/>
            <a:t>Proprietary</a:t>
          </a:r>
          <a:endParaRPr lang="en-US" sz="2000" b="0" u="none" dirty="0"/>
        </a:p>
      </dgm:t>
    </dgm:pt>
    <dgm:pt modelId="{2FA8492A-E769-4949-8038-036EA8C7739F}" type="parTrans" cxnId="{9C0E64E5-D66B-4C14-B4AC-A1E26566B05F}">
      <dgm:prSet/>
      <dgm:spPr/>
      <dgm:t>
        <a:bodyPr/>
        <a:lstStyle/>
        <a:p>
          <a:endParaRPr lang="en-US"/>
        </a:p>
      </dgm:t>
    </dgm:pt>
    <dgm:pt modelId="{9584674A-D77D-40C8-AD1D-26980C3F493B}" type="sibTrans" cxnId="{9C0E64E5-D66B-4C14-B4AC-A1E26566B05F}">
      <dgm:prSet/>
      <dgm:spPr/>
      <dgm:t>
        <a:bodyPr/>
        <a:lstStyle/>
        <a:p>
          <a:endParaRPr lang="en-US"/>
        </a:p>
      </dgm:t>
    </dgm:pt>
    <dgm:pt modelId="{78F55CB2-C594-48F2-BA5E-CAB6EBEA4354}">
      <dgm:prSet custT="1"/>
      <dgm:spPr>
        <a:solidFill>
          <a:schemeClr val="accent6">
            <a:lumMod val="50000"/>
          </a:schemeClr>
        </a:solidFill>
      </dgm:spPr>
      <dgm:t>
        <a:bodyPr/>
        <a:lstStyle/>
        <a:p>
          <a:r>
            <a:rPr lang="x-none" sz="2000" b="0" u="none"/>
            <a:t>Remote</a:t>
          </a:r>
          <a:endParaRPr lang="en-US" sz="2000" b="0" u="none" dirty="0"/>
        </a:p>
      </dgm:t>
    </dgm:pt>
    <dgm:pt modelId="{9113F017-C823-445D-BE1B-B054B053AC99}" type="parTrans" cxnId="{30A1DDC1-887C-4201-BA42-C7068109FB5F}">
      <dgm:prSet/>
      <dgm:spPr/>
      <dgm:t>
        <a:bodyPr/>
        <a:lstStyle/>
        <a:p>
          <a:endParaRPr lang="en-US"/>
        </a:p>
      </dgm:t>
    </dgm:pt>
    <dgm:pt modelId="{FD97A6E7-7621-4DD5-B664-428F03414601}" type="sibTrans" cxnId="{30A1DDC1-887C-4201-BA42-C7068109FB5F}">
      <dgm:prSet/>
      <dgm:spPr/>
      <dgm:t>
        <a:bodyPr/>
        <a:lstStyle/>
        <a:p>
          <a:endParaRPr lang="en-US"/>
        </a:p>
      </dgm:t>
    </dgm:pt>
    <dgm:pt modelId="{06BB207E-C150-48D9-86CF-A25D509E5315}">
      <dgm:prSet phldrT="[Text]" custT="1"/>
      <dgm:spPr/>
      <dgm:t>
        <a:bodyPr/>
        <a:lstStyle/>
        <a:p>
          <a:r>
            <a:rPr lang="en-US" sz="1800" b="0" u="none" dirty="0" smtClean="0"/>
            <a:t>I</a:t>
          </a:r>
          <a:r>
            <a:rPr lang="x-none" sz="1800" b="0" u="none" dirty="0" smtClean="0"/>
            <a:t>ndependent </a:t>
          </a:r>
          <a:r>
            <a:rPr lang="x-none" sz="1800" b="0" u="none" dirty="0"/>
            <a:t>business that is also listed by a nationally recognized testing laboratory</a:t>
          </a:r>
          <a:endParaRPr lang="en-US" sz="1800" b="0" dirty="0"/>
        </a:p>
      </dgm:t>
    </dgm:pt>
    <dgm:pt modelId="{2897C2FC-2AEF-41C1-AB70-2EAD9685D273}" type="parTrans" cxnId="{FC2ED6B9-CC0F-4650-A075-BFB7792F43AF}">
      <dgm:prSet/>
      <dgm:spPr/>
      <dgm:t>
        <a:bodyPr/>
        <a:lstStyle/>
        <a:p>
          <a:endParaRPr lang="en-US"/>
        </a:p>
      </dgm:t>
    </dgm:pt>
    <dgm:pt modelId="{8C5A44B6-B346-4053-AEE8-2665998C63A2}" type="sibTrans" cxnId="{FC2ED6B9-CC0F-4650-A075-BFB7792F43AF}">
      <dgm:prSet/>
      <dgm:spPr/>
      <dgm:t>
        <a:bodyPr/>
        <a:lstStyle/>
        <a:p>
          <a:endParaRPr lang="en-US"/>
        </a:p>
      </dgm:t>
    </dgm:pt>
    <dgm:pt modelId="{FB29884F-A283-4F88-9558-1B6E600C6B60}">
      <dgm:prSet custT="1"/>
      <dgm:spPr/>
      <dgm:t>
        <a:bodyPr/>
        <a:lstStyle/>
        <a:p>
          <a:r>
            <a:rPr lang="en-US" sz="1800" b="0" u="none" dirty="0"/>
            <a:t>Station </a:t>
          </a:r>
          <a:r>
            <a:rPr lang="x-none" sz="1800" b="0" u="none"/>
            <a:t>under the same ownership as the buildings protected by the fire alarm systems</a:t>
          </a:r>
          <a:endParaRPr lang="en-US" sz="1800" b="0" u="none" dirty="0"/>
        </a:p>
      </dgm:t>
    </dgm:pt>
    <dgm:pt modelId="{EF3BFC73-80A3-4323-8E6D-4535D5B41454}" type="parTrans" cxnId="{537132DF-5D23-4CCA-B7D3-57573B922A55}">
      <dgm:prSet/>
      <dgm:spPr/>
      <dgm:t>
        <a:bodyPr/>
        <a:lstStyle/>
        <a:p>
          <a:endParaRPr lang="en-US"/>
        </a:p>
      </dgm:t>
    </dgm:pt>
    <dgm:pt modelId="{817AC767-3900-4783-AC25-28B5B7B2353B}" type="sibTrans" cxnId="{537132DF-5D23-4CCA-B7D3-57573B922A55}">
      <dgm:prSet/>
      <dgm:spPr/>
      <dgm:t>
        <a:bodyPr/>
        <a:lstStyle/>
        <a:p>
          <a:endParaRPr lang="en-US"/>
        </a:p>
      </dgm:t>
    </dgm:pt>
    <dgm:pt modelId="{4BA63D26-7953-4F0F-BC19-7CF9BD8E1159}">
      <dgm:prSet custT="1"/>
      <dgm:spPr/>
      <dgm:t>
        <a:bodyPr/>
        <a:lstStyle/>
        <a:p>
          <a:r>
            <a:rPr lang="x-none" sz="1800" b="0" u="none"/>
            <a:t>Not listed and operates as business</a:t>
          </a:r>
          <a:endParaRPr lang="en-US" sz="1800" b="0" u="none" dirty="0"/>
        </a:p>
      </dgm:t>
    </dgm:pt>
    <dgm:pt modelId="{8FC4AE7A-48F7-4CC2-89D0-191263F6D037}" type="parTrans" cxnId="{D78DEB67-9379-473A-93B3-8DFD693EA6D4}">
      <dgm:prSet/>
      <dgm:spPr/>
      <dgm:t>
        <a:bodyPr/>
        <a:lstStyle/>
        <a:p>
          <a:endParaRPr lang="en-US"/>
        </a:p>
      </dgm:t>
    </dgm:pt>
    <dgm:pt modelId="{B8059BF0-5B76-4CE4-9505-02C42146319A}" type="sibTrans" cxnId="{D78DEB67-9379-473A-93B3-8DFD693EA6D4}">
      <dgm:prSet/>
      <dgm:spPr/>
      <dgm:t>
        <a:bodyPr/>
        <a:lstStyle/>
        <a:p>
          <a:endParaRPr lang="en-US"/>
        </a:p>
      </dgm:t>
    </dgm:pt>
    <dgm:pt modelId="{495BB4A4-9611-49A5-9E95-8B6E4B1FE15C}">
      <dgm:prSet phldrT="[Text]" custT="1"/>
      <dgm:spPr/>
      <dgm:t>
        <a:bodyPr/>
        <a:lstStyle/>
        <a:p>
          <a:r>
            <a:rPr lang="en-US" sz="1800" b="0" u="none" dirty="0"/>
            <a:t>R</a:t>
          </a:r>
          <a:r>
            <a:rPr lang="x-none" sz="1800" b="0" u="none"/>
            <a:t>ecognized as the most reliable type of supervising station</a:t>
          </a:r>
          <a:endParaRPr lang="en-US" sz="1800" b="0" dirty="0"/>
        </a:p>
      </dgm:t>
    </dgm:pt>
    <dgm:pt modelId="{FBC93064-244A-4E75-82C6-6974E8D07DF9}" type="parTrans" cxnId="{8AE6CC1C-312E-4130-BC3B-2A57020791D1}">
      <dgm:prSet/>
      <dgm:spPr/>
      <dgm:t>
        <a:bodyPr/>
        <a:lstStyle/>
        <a:p>
          <a:endParaRPr lang="en-US"/>
        </a:p>
      </dgm:t>
    </dgm:pt>
    <dgm:pt modelId="{EA590C6B-8C42-4D4E-89CE-761AE33B832A}" type="sibTrans" cxnId="{8AE6CC1C-312E-4130-BC3B-2A57020791D1}">
      <dgm:prSet/>
      <dgm:spPr/>
      <dgm:t>
        <a:bodyPr/>
        <a:lstStyle/>
        <a:p>
          <a:endParaRPr lang="en-US"/>
        </a:p>
      </dgm:t>
    </dgm:pt>
    <dgm:pt modelId="{8FC212B0-9574-4FA4-86B0-29639E067015}">
      <dgm:prSet custT="1"/>
      <dgm:spPr/>
      <dgm:t>
        <a:bodyPr/>
        <a:lstStyle/>
        <a:p>
          <a:r>
            <a:rPr lang="en-US" sz="1800" b="0" u="none" dirty="0"/>
            <a:t>P</a:t>
          </a:r>
          <a:r>
            <a:rPr lang="x-none" sz="1800" b="0" u="none"/>
            <a:t>ersonnel are constantly in attendance to supervise and investigate signals</a:t>
          </a:r>
          <a:endParaRPr lang="en-US" sz="1800" b="0" u="none" dirty="0"/>
        </a:p>
      </dgm:t>
    </dgm:pt>
    <dgm:pt modelId="{266A73FC-943B-4231-B3DC-A8B8121A6F50}" type="parTrans" cxnId="{1A5C2580-C544-4538-A0A6-A268E87DCF0A}">
      <dgm:prSet/>
      <dgm:spPr/>
      <dgm:t>
        <a:bodyPr/>
        <a:lstStyle/>
        <a:p>
          <a:endParaRPr lang="en-US"/>
        </a:p>
      </dgm:t>
    </dgm:pt>
    <dgm:pt modelId="{C63B0EFC-E83D-451B-81BE-F2D2DAB0FF5A}" type="sibTrans" cxnId="{1A5C2580-C544-4538-A0A6-A268E87DCF0A}">
      <dgm:prSet/>
      <dgm:spPr/>
      <dgm:t>
        <a:bodyPr/>
        <a:lstStyle/>
        <a:p>
          <a:endParaRPr lang="en-US"/>
        </a:p>
      </dgm:t>
    </dgm:pt>
    <dgm:pt modelId="{6009ACF9-0048-4192-8498-825C68008EEF}">
      <dgm:prSet custT="1"/>
      <dgm:spPr/>
      <dgm:t>
        <a:bodyPr/>
        <a:lstStyle/>
        <a:p>
          <a:r>
            <a:rPr lang="en-US" sz="1800" b="0" u="none" dirty="0"/>
            <a:t>P</a:t>
          </a:r>
          <a:r>
            <a:rPr lang="x-none" sz="1800" b="0" u="none"/>
            <a:t>ersonnel are in attendance at all times to supervise and investigate signals</a:t>
          </a:r>
          <a:endParaRPr lang="en-US" sz="1800" b="0" u="none" dirty="0"/>
        </a:p>
      </dgm:t>
    </dgm:pt>
    <dgm:pt modelId="{B5C28445-76EE-4B35-B8DD-24EBB521B921}" type="parTrans" cxnId="{DD38DA82-A8AA-4992-AEC8-54DA8D21FD17}">
      <dgm:prSet/>
      <dgm:spPr/>
      <dgm:t>
        <a:bodyPr/>
        <a:lstStyle/>
        <a:p>
          <a:endParaRPr lang="en-US"/>
        </a:p>
      </dgm:t>
    </dgm:pt>
    <dgm:pt modelId="{489B3211-15B0-4088-A179-C5EC215B1BF3}" type="sibTrans" cxnId="{DD38DA82-A8AA-4992-AEC8-54DA8D21FD17}">
      <dgm:prSet/>
      <dgm:spPr/>
      <dgm:t>
        <a:bodyPr/>
        <a:lstStyle/>
        <a:p>
          <a:endParaRPr lang="en-US"/>
        </a:p>
      </dgm:t>
    </dgm:pt>
    <dgm:pt modelId="{9B5EFBBB-E150-4149-8A37-70EE21D0B29E}" type="pres">
      <dgm:prSet presAssocID="{BE2DD53E-85EE-4152-9C2A-C9840AA5F01C}" presName="linear" presStyleCnt="0">
        <dgm:presLayoutVars>
          <dgm:dir/>
          <dgm:animLvl val="lvl"/>
          <dgm:resizeHandles val="exact"/>
        </dgm:presLayoutVars>
      </dgm:prSet>
      <dgm:spPr/>
      <dgm:t>
        <a:bodyPr/>
        <a:lstStyle/>
        <a:p>
          <a:endParaRPr lang="en-US"/>
        </a:p>
      </dgm:t>
    </dgm:pt>
    <dgm:pt modelId="{D3AC2385-4D1B-4A4F-BBC4-91298A7C43B0}" type="pres">
      <dgm:prSet presAssocID="{DEFC711C-445D-403F-B0FF-6017DF19880C}" presName="parentLin" presStyleCnt="0"/>
      <dgm:spPr/>
    </dgm:pt>
    <dgm:pt modelId="{558D2488-1A64-4875-B83F-E03D663F23FF}" type="pres">
      <dgm:prSet presAssocID="{DEFC711C-445D-403F-B0FF-6017DF19880C}" presName="parentLeftMargin" presStyleLbl="node1" presStyleIdx="0" presStyleCnt="3"/>
      <dgm:spPr/>
      <dgm:t>
        <a:bodyPr/>
        <a:lstStyle/>
        <a:p>
          <a:endParaRPr lang="en-US"/>
        </a:p>
      </dgm:t>
    </dgm:pt>
    <dgm:pt modelId="{E9FB844A-284F-4DA7-91A0-E50DD6C171DA}" type="pres">
      <dgm:prSet presAssocID="{DEFC711C-445D-403F-B0FF-6017DF19880C}" presName="parentText" presStyleLbl="node1" presStyleIdx="0" presStyleCnt="3">
        <dgm:presLayoutVars>
          <dgm:chMax val="0"/>
          <dgm:bulletEnabled val="1"/>
        </dgm:presLayoutVars>
      </dgm:prSet>
      <dgm:spPr/>
      <dgm:t>
        <a:bodyPr/>
        <a:lstStyle/>
        <a:p>
          <a:endParaRPr lang="en-US"/>
        </a:p>
      </dgm:t>
    </dgm:pt>
    <dgm:pt modelId="{8F339BCE-B6CC-4D0F-ACA3-65C26DB4E249}" type="pres">
      <dgm:prSet presAssocID="{DEFC711C-445D-403F-B0FF-6017DF19880C}" presName="negativeSpace" presStyleCnt="0"/>
      <dgm:spPr/>
    </dgm:pt>
    <dgm:pt modelId="{C7512E8F-389E-4822-A076-7545A17B6247}" type="pres">
      <dgm:prSet presAssocID="{DEFC711C-445D-403F-B0FF-6017DF19880C}" presName="childText" presStyleLbl="conFgAcc1" presStyleIdx="0" presStyleCnt="3">
        <dgm:presLayoutVars>
          <dgm:bulletEnabled val="1"/>
        </dgm:presLayoutVars>
      </dgm:prSet>
      <dgm:spPr/>
      <dgm:t>
        <a:bodyPr/>
        <a:lstStyle/>
        <a:p>
          <a:endParaRPr lang="en-US"/>
        </a:p>
      </dgm:t>
    </dgm:pt>
    <dgm:pt modelId="{5CD1837B-F746-4CD8-80AB-4BB8F95051B8}" type="pres">
      <dgm:prSet presAssocID="{DBECF176-5FBE-4739-A4AF-0E4030059685}" presName="spaceBetweenRectangles" presStyleCnt="0"/>
      <dgm:spPr/>
    </dgm:pt>
    <dgm:pt modelId="{3C382231-5AA5-4A2B-880C-8C4043680DEC}" type="pres">
      <dgm:prSet presAssocID="{0C4708A7-8D5D-4BAF-BFBD-258CA82A56EE}" presName="parentLin" presStyleCnt="0"/>
      <dgm:spPr/>
    </dgm:pt>
    <dgm:pt modelId="{C0431079-9B52-4EC9-9135-F13DEF35756E}" type="pres">
      <dgm:prSet presAssocID="{0C4708A7-8D5D-4BAF-BFBD-258CA82A56EE}" presName="parentLeftMargin" presStyleLbl="node1" presStyleIdx="0" presStyleCnt="3"/>
      <dgm:spPr/>
      <dgm:t>
        <a:bodyPr/>
        <a:lstStyle/>
        <a:p>
          <a:endParaRPr lang="en-US"/>
        </a:p>
      </dgm:t>
    </dgm:pt>
    <dgm:pt modelId="{F874F44F-147C-4F9E-91A4-9D0D2213ACB0}" type="pres">
      <dgm:prSet presAssocID="{0C4708A7-8D5D-4BAF-BFBD-258CA82A56EE}" presName="parentText" presStyleLbl="node1" presStyleIdx="1" presStyleCnt="3">
        <dgm:presLayoutVars>
          <dgm:chMax val="0"/>
          <dgm:bulletEnabled val="1"/>
        </dgm:presLayoutVars>
      </dgm:prSet>
      <dgm:spPr/>
      <dgm:t>
        <a:bodyPr/>
        <a:lstStyle/>
        <a:p>
          <a:endParaRPr lang="en-US"/>
        </a:p>
      </dgm:t>
    </dgm:pt>
    <dgm:pt modelId="{8F8E2667-1DE7-4627-A35E-0CA2D26244C9}" type="pres">
      <dgm:prSet presAssocID="{0C4708A7-8D5D-4BAF-BFBD-258CA82A56EE}" presName="negativeSpace" presStyleCnt="0"/>
      <dgm:spPr/>
    </dgm:pt>
    <dgm:pt modelId="{B94C1345-0F9D-4786-ACFB-A99A73081071}" type="pres">
      <dgm:prSet presAssocID="{0C4708A7-8D5D-4BAF-BFBD-258CA82A56EE}" presName="childText" presStyleLbl="conFgAcc1" presStyleIdx="1" presStyleCnt="3">
        <dgm:presLayoutVars>
          <dgm:bulletEnabled val="1"/>
        </dgm:presLayoutVars>
      </dgm:prSet>
      <dgm:spPr/>
      <dgm:t>
        <a:bodyPr/>
        <a:lstStyle/>
        <a:p>
          <a:endParaRPr lang="en-US"/>
        </a:p>
      </dgm:t>
    </dgm:pt>
    <dgm:pt modelId="{6AA53620-677E-4B1E-BCD7-0FC034530BEE}" type="pres">
      <dgm:prSet presAssocID="{9584674A-D77D-40C8-AD1D-26980C3F493B}" presName="spaceBetweenRectangles" presStyleCnt="0"/>
      <dgm:spPr/>
    </dgm:pt>
    <dgm:pt modelId="{E3FAD6D9-30E1-4695-A79A-DAF67FEBCEAB}" type="pres">
      <dgm:prSet presAssocID="{78F55CB2-C594-48F2-BA5E-CAB6EBEA4354}" presName="parentLin" presStyleCnt="0"/>
      <dgm:spPr/>
    </dgm:pt>
    <dgm:pt modelId="{A5850109-A1D5-4934-8789-3557AF841F02}" type="pres">
      <dgm:prSet presAssocID="{78F55CB2-C594-48F2-BA5E-CAB6EBEA4354}" presName="parentLeftMargin" presStyleLbl="node1" presStyleIdx="1" presStyleCnt="3"/>
      <dgm:spPr/>
      <dgm:t>
        <a:bodyPr/>
        <a:lstStyle/>
        <a:p>
          <a:endParaRPr lang="en-US"/>
        </a:p>
      </dgm:t>
    </dgm:pt>
    <dgm:pt modelId="{2ED03799-14B8-473F-BD71-B296CA188481}" type="pres">
      <dgm:prSet presAssocID="{78F55CB2-C594-48F2-BA5E-CAB6EBEA4354}" presName="parentText" presStyleLbl="node1" presStyleIdx="2" presStyleCnt="3">
        <dgm:presLayoutVars>
          <dgm:chMax val="0"/>
          <dgm:bulletEnabled val="1"/>
        </dgm:presLayoutVars>
      </dgm:prSet>
      <dgm:spPr/>
      <dgm:t>
        <a:bodyPr/>
        <a:lstStyle/>
        <a:p>
          <a:endParaRPr lang="en-US"/>
        </a:p>
      </dgm:t>
    </dgm:pt>
    <dgm:pt modelId="{524F9123-0006-474C-BE79-A85E5BD74C4F}" type="pres">
      <dgm:prSet presAssocID="{78F55CB2-C594-48F2-BA5E-CAB6EBEA4354}" presName="negativeSpace" presStyleCnt="0"/>
      <dgm:spPr/>
    </dgm:pt>
    <dgm:pt modelId="{D65BD2B1-7362-4FD4-BEE6-9031F742132D}" type="pres">
      <dgm:prSet presAssocID="{78F55CB2-C594-48F2-BA5E-CAB6EBEA4354}" presName="childText" presStyleLbl="conFgAcc1" presStyleIdx="2" presStyleCnt="3">
        <dgm:presLayoutVars>
          <dgm:bulletEnabled val="1"/>
        </dgm:presLayoutVars>
      </dgm:prSet>
      <dgm:spPr/>
      <dgm:t>
        <a:bodyPr/>
        <a:lstStyle/>
        <a:p>
          <a:endParaRPr lang="en-US"/>
        </a:p>
      </dgm:t>
    </dgm:pt>
  </dgm:ptLst>
  <dgm:cxnLst>
    <dgm:cxn modelId="{F10C3EF2-B99D-4C41-B99A-6536D129DE14}" type="presOf" srcId="{FB29884F-A283-4F88-9558-1B6E600C6B60}" destId="{B94C1345-0F9D-4786-ACFB-A99A73081071}" srcOrd="0" destOrd="0" presId="urn:microsoft.com/office/officeart/2005/8/layout/list1"/>
    <dgm:cxn modelId="{82869EB7-09B5-4380-A378-4738358DE0D4}" type="presOf" srcId="{DEFC711C-445D-403F-B0FF-6017DF19880C}" destId="{558D2488-1A64-4875-B83F-E03D663F23FF}" srcOrd="0" destOrd="0" presId="urn:microsoft.com/office/officeart/2005/8/layout/list1"/>
    <dgm:cxn modelId="{C4918F7B-2260-4BFD-BB27-EDC75948FB67}" type="presOf" srcId="{78F55CB2-C594-48F2-BA5E-CAB6EBEA4354}" destId="{2ED03799-14B8-473F-BD71-B296CA188481}" srcOrd="1" destOrd="0" presId="urn:microsoft.com/office/officeart/2005/8/layout/list1"/>
    <dgm:cxn modelId="{30A1DDC1-887C-4201-BA42-C7068109FB5F}" srcId="{BE2DD53E-85EE-4152-9C2A-C9840AA5F01C}" destId="{78F55CB2-C594-48F2-BA5E-CAB6EBEA4354}" srcOrd="2" destOrd="0" parTransId="{9113F017-C823-445D-BE1B-B054B053AC99}" sibTransId="{FD97A6E7-7621-4DD5-B664-428F03414601}"/>
    <dgm:cxn modelId="{584F8C7E-4104-4621-95E1-09C7637E266F}" type="presOf" srcId="{6009ACF9-0048-4192-8498-825C68008EEF}" destId="{D65BD2B1-7362-4FD4-BEE6-9031F742132D}" srcOrd="0" destOrd="1" presId="urn:microsoft.com/office/officeart/2005/8/layout/list1"/>
    <dgm:cxn modelId="{FFBE8DCB-11B8-4A2F-B5F2-299F7D9A7E59}" type="presOf" srcId="{0C4708A7-8D5D-4BAF-BFBD-258CA82A56EE}" destId="{C0431079-9B52-4EC9-9135-F13DEF35756E}" srcOrd="0" destOrd="0" presId="urn:microsoft.com/office/officeart/2005/8/layout/list1"/>
    <dgm:cxn modelId="{DA709541-A457-4A8F-9C80-A0BB9AE0E7AD}" srcId="{BE2DD53E-85EE-4152-9C2A-C9840AA5F01C}" destId="{DEFC711C-445D-403F-B0FF-6017DF19880C}" srcOrd="0" destOrd="0" parTransId="{10E8EA85-4E66-4325-86CE-4E3614151EDE}" sibTransId="{DBECF176-5FBE-4739-A4AF-0E4030059685}"/>
    <dgm:cxn modelId="{BFF12840-AC67-440D-B4EF-EE6A7D36268C}" type="presOf" srcId="{0C4708A7-8D5D-4BAF-BFBD-258CA82A56EE}" destId="{F874F44F-147C-4F9E-91A4-9D0D2213ACB0}" srcOrd="1" destOrd="0" presId="urn:microsoft.com/office/officeart/2005/8/layout/list1"/>
    <dgm:cxn modelId="{D78DEB67-9379-473A-93B3-8DFD693EA6D4}" srcId="{78F55CB2-C594-48F2-BA5E-CAB6EBEA4354}" destId="{4BA63D26-7953-4F0F-BC19-7CF9BD8E1159}" srcOrd="0" destOrd="0" parTransId="{8FC4AE7A-48F7-4CC2-89D0-191263F6D037}" sibTransId="{B8059BF0-5B76-4CE4-9505-02C42146319A}"/>
    <dgm:cxn modelId="{3C1DBFD6-9079-473A-A4C9-C1C1927E3C93}" type="presOf" srcId="{BE2DD53E-85EE-4152-9C2A-C9840AA5F01C}" destId="{9B5EFBBB-E150-4149-8A37-70EE21D0B29E}" srcOrd="0" destOrd="0" presId="urn:microsoft.com/office/officeart/2005/8/layout/list1"/>
    <dgm:cxn modelId="{67967B46-0A55-4F16-8D24-8CF5A8F48705}" type="presOf" srcId="{DEFC711C-445D-403F-B0FF-6017DF19880C}" destId="{E9FB844A-284F-4DA7-91A0-E50DD6C171DA}" srcOrd="1" destOrd="0" presId="urn:microsoft.com/office/officeart/2005/8/layout/list1"/>
    <dgm:cxn modelId="{82D2C7C7-6455-4CB0-9EC1-DA5FA5ABBAB8}" type="presOf" srcId="{495BB4A4-9611-49A5-9E95-8B6E4B1FE15C}" destId="{C7512E8F-389E-4822-A076-7545A17B6247}" srcOrd="0" destOrd="1" presId="urn:microsoft.com/office/officeart/2005/8/layout/list1"/>
    <dgm:cxn modelId="{FC2ED6B9-CC0F-4650-A075-BFB7792F43AF}" srcId="{DEFC711C-445D-403F-B0FF-6017DF19880C}" destId="{06BB207E-C150-48D9-86CF-A25D509E5315}" srcOrd="0" destOrd="0" parTransId="{2897C2FC-2AEF-41C1-AB70-2EAD9685D273}" sibTransId="{8C5A44B6-B346-4053-AEE8-2665998C63A2}"/>
    <dgm:cxn modelId="{543C4659-B9D6-424F-B45E-7D1667FE82A8}" type="presOf" srcId="{78F55CB2-C594-48F2-BA5E-CAB6EBEA4354}" destId="{A5850109-A1D5-4934-8789-3557AF841F02}" srcOrd="0" destOrd="0" presId="urn:microsoft.com/office/officeart/2005/8/layout/list1"/>
    <dgm:cxn modelId="{25C37B38-0CB8-4384-8950-2FC518EE4244}" type="presOf" srcId="{8FC212B0-9574-4FA4-86B0-29639E067015}" destId="{B94C1345-0F9D-4786-ACFB-A99A73081071}" srcOrd="0" destOrd="1" presId="urn:microsoft.com/office/officeart/2005/8/layout/list1"/>
    <dgm:cxn modelId="{C377E473-2029-445F-9A68-DD924375386E}" type="presOf" srcId="{06BB207E-C150-48D9-86CF-A25D509E5315}" destId="{C7512E8F-389E-4822-A076-7545A17B6247}" srcOrd="0" destOrd="0" presId="urn:microsoft.com/office/officeart/2005/8/layout/list1"/>
    <dgm:cxn modelId="{B1F742D2-E250-4950-BBC7-A0913E8AF468}" type="presOf" srcId="{4BA63D26-7953-4F0F-BC19-7CF9BD8E1159}" destId="{D65BD2B1-7362-4FD4-BEE6-9031F742132D}" srcOrd="0" destOrd="0" presId="urn:microsoft.com/office/officeart/2005/8/layout/list1"/>
    <dgm:cxn modelId="{8AE6CC1C-312E-4130-BC3B-2A57020791D1}" srcId="{DEFC711C-445D-403F-B0FF-6017DF19880C}" destId="{495BB4A4-9611-49A5-9E95-8B6E4B1FE15C}" srcOrd="1" destOrd="0" parTransId="{FBC93064-244A-4E75-82C6-6974E8D07DF9}" sibTransId="{EA590C6B-8C42-4D4E-89CE-761AE33B832A}"/>
    <dgm:cxn modelId="{537132DF-5D23-4CCA-B7D3-57573B922A55}" srcId="{0C4708A7-8D5D-4BAF-BFBD-258CA82A56EE}" destId="{FB29884F-A283-4F88-9558-1B6E600C6B60}" srcOrd="0" destOrd="0" parTransId="{EF3BFC73-80A3-4323-8E6D-4535D5B41454}" sibTransId="{817AC767-3900-4783-AC25-28B5B7B2353B}"/>
    <dgm:cxn modelId="{9C0E64E5-D66B-4C14-B4AC-A1E26566B05F}" srcId="{BE2DD53E-85EE-4152-9C2A-C9840AA5F01C}" destId="{0C4708A7-8D5D-4BAF-BFBD-258CA82A56EE}" srcOrd="1" destOrd="0" parTransId="{2FA8492A-E769-4949-8038-036EA8C7739F}" sibTransId="{9584674A-D77D-40C8-AD1D-26980C3F493B}"/>
    <dgm:cxn modelId="{1A5C2580-C544-4538-A0A6-A268E87DCF0A}" srcId="{0C4708A7-8D5D-4BAF-BFBD-258CA82A56EE}" destId="{8FC212B0-9574-4FA4-86B0-29639E067015}" srcOrd="1" destOrd="0" parTransId="{266A73FC-943B-4231-B3DC-A8B8121A6F50}" sibTransId="{C63B0EFC-E83D-451B-81BE-F2D2DAB0FF5A}"/>
    <dgm:cxn modelId="{DD38DA82-A8AA-4992-AEC8-54DA8D21FD17}" srcId="{78F55CB2-C594-48F2-BA5E-CAB6EBEA4354}" destId="{6009ACF9-0048-4192-8498-825C68008EEF}" srcOrd="1" destOrd="0" parTransId="{B5C28445-76EE-4B35-B8DD-24EBB521B921}" sibTransId="{489B3211-15B0-4088-A179-C5EC215B1BF3}"/>
    <dgm:cxn modelId="{943F03A0-3AAB-4487-9D2F-2500F844D5CB}" type="presParOf" srcId="{9B5EFBBB-E150-4149-8A37-70EE21D0B29E}" destId="{D3AC2385-4D1B-4A4F-BBC4-91298A7C43B0}" srcOrd="0" destOrd="0" presId="urn:microsoft.com/office/officeart/2005/8/layout/list1"/>
    <dgm:cxn modelId="{65031E4B-6394-455C-8BDE-9CB578BE5503}" type="presParOf" srcId="{D3AC2385-4D1B-4A4F-BBC4-91298A7C43B0}" destId="{558D2488-1A64-4875-B83F-E03D663F23FF}" srcOrd="0" destOrd="0" presId="urn:microsoft.com/office/officeart/2005/8/layout/list1"/>
    <dgm:cxn modelId="{CB555044-1D2D-4AC7-83B1-BB84132745A1}" type="presParOf" srcId="{D3AC2385-4D1B-4A4F-BBC4-91298A7C43B0}" destId="{E9FB844A-284F-4DA7-91A0-E50DD6C171DA}" srcOrd="1" destOrd="0" presId="urn:microsoft.com/office/officeart/2005/8/layout/list1"/>
    <dgm:cxn modelId="{7FCBC5F2-AB7D-40B3-B6A2-EBFD5B9256E0}" type="presParOf" srcId="{9B5EFBBB-E150-4149-8A37-70EE21D0B29E}" destId="{8F339BCE-B6CC-4D0F-ACA3-65C26DB4E249}" srcOrd="1" destOrd="0" presId="urn:microsoft.com/office/officeart/2005/8/layout/list1"/>
    <dgm:cxn modelId="{122F55E3-ED09-4FF2-A250-57EBB7803C72}" type="presParOf" srcId="{9B5EFBBB-E150-4149-8A37-70EE21D0B29E}" destId="{C7512E8F-389E-4822-A076-7545A17B6247}" srcOrd="2" destOrd="0" presId="urn:microsoft.com/office/officeart/2005/8/layout/list1"/>
    <dgm:cxn modelId="{486AFE87-1566-42A4-98EF-69364362C465}" type="presParOf" srcId="{9B5EFBBB-E150-4149-8A37-70EE21D0B29E}" destId="{5CD1837B-F746-4CD8-80AB-4BB8F95051B8}" srcOrd="3" destOrd="0" presId="urn:microsoft.com/office/officeart/2005/8/layout/list1"/>
    <dgm:cxn modelId="{983FF8DA-8432-4224-A0A5-80CCDF932214}" type="presParOf" srcId="{9B5EFBBB-E150-4149-8A37-70EE21D0B29E}" destId="{3C382231-5AA5-4A2B-880C-8C4043680DEC}" srcOrd="4" destOrd="0" presId="urn:microsoft.com/office/officeart/2005/8/layout/list1"/>
    <dgm:cxn modelId="{17A2AF2E-E7B7-4A2F-8204-698BA0468567}" type="presParOf" srcId="{3C382231-5AA5-4A2B-880C-8C4043680DEC}" destId="{C0431079-9B52-4EC9-9135-F13DEF35756E}" srcOrd="0" destOrd="0" presId="urn:microsoft.com/office/officeart/2005/8/layout/list1"/>
    <dgm:cxn modelId="{7E79EC53-05FC-45FE-9EDA-07C5DF7C56B3}" type="presParOf" srcId="{3C382231-5AA5-4A2B-880C-8C4043680DEC}" destId="{F874F44F-147C-4F9E-91A4-9D0D2213ACB0}" srcOrd="1" destOrd="0" presId="urn:microsoft.com/office/officeart/2005/8/layout/list1"/>
    <dgm:cxn modelId="{6B214BF0-7C8B-42AF-A807-DA2F9CA4263C}" type="presParOf" srcId="{9B5EFBBB-E150-4149-8A37-70EE21D0B29E}" destId="{8F8E2667-1DE7-4627-A35E-0CA2D26244C9}" srcOrd="5" destOrd="0" presId="urn:microsoft.com/office/officeart/2005/8/layout/list1"/>
    <dgm:cxn modelId="{FC1FB966-36F0-4CEC-BBF8-2DE9D39435C5}" type="presParOf" srcId="{9B5EFBBB-E150-4149-8A37-70EE21D0B29E}" destId="{B94C1345-0F9D-4786-ACFB-A99A73081071}" srcOrd="6" destOrd="0" presId="urn:microsoft.com/office/officeart/2005/8/layout/list1"/>
    <dgm:cxn modelId="{40B0EFC3-42C3-4B57-8D33-795B2D8DF6EF}" type="presParOf" srcId="{9B5EFBBB-E150-4149-8A37-70EE21D0B29E}" destId="{6AA53620-677E-4B1E-BCD7-0FC034530BEE}" srcOrd="7" destOrd="0" presId="urn:microsoft.com/office/officeart/2005/8/layout/list1"/>
    <dgm:cxn modelId="{1AE7A965-9D6F-494F-9598-DF763B657DAA}" type="presParOf" srcId="{9B5EFBBB-E150-4149-8A37-70EE21D0B29E}" destId="{E3FAD6D9-30E1-4695-A79A-DAF67FEBCEAB}" srcOrd="8" destOrd="0" presId="urn:microsoft.com/office/officeart/2005/8/layout/list1"/>
    <dgm:cxn modelId="{E66E0180-4478-4BE0-BD23-A4FD69996E2F}" type="presParOf" srcId="{E3FAD6D9-30E1-4695-A79A-DAF67FEBCEAB}" destId="{A5850109-A1D5-4934-8789-3557AF841F02}" srcOrd="0" destOrd="0" presId="urn:microsoft.com/office/officeart/2005/8/layout/list1"/>
    <dgm:cxn modelId="{390B45C4-B39E-444A-9395-78CA4002D853}" type="presParOf" srcId="{E3FAD6D9-30E1-4695-A79A-DAF67FEBCEAB}" destId="{2ED03799-14B8-473F-BD71-B296CA188481}" srcOrd="1" destOrd="0" presId="urn:microsoft.com/office/officeart/2005/8/layout/list1"/>
    <dgm:cxn modelId="{F12487CA-5A33-4FEC-B0FF-0FE81D975AA6}" type="presParOf" srcId="{9B5EFBBB-E150-4149-8A37-70EE21D0B29E}" destId="{524F9123-0006-474C-BE79-A85E5BD74C4F}" srcOrd="9" destOrd="0" presId="urn:microsoft.com/office/officeart/2005/8/layout/list1"/>
    <dgm:cxn modelId="{E80E7F43-C473-4E42-AB11-557BF1A02AA2}" type="presParOf" srcId="{9B5EFBBB-E150-4149-8A37-70EE21D0B29E}" destId="{D65BD2B1-7362-4FD4-BEE6-9031F742132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DB289D0-8ABE-4B76-B67A-7AB48D358BC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F1F55DE-BF01-4B9D-8265-9422B9410CEF}">
      <dgm:prSet phldrT="[Text]" custT="1"/>
      <dgm:spPr>
        <a:solidFill>
          <a:schemeClr val="accent6">
            <a:lumMod val="50000"/>
          </a:schemeClr>
        </a:solidFill>
      </dgm:spPr>
      <dgm:t>
        <a:bodyPr/>
        <a:lstStyle/>
        <a:p>
          <a:r>
            <a:rPr lang="en-US" sz="2000" b="0" u="none" dirty="0"/>
            <a:t>Provides inspection, testing, and maintenance through contracted services</a:t>
          </a:r>
          <a:endParaRPr lang="en-US" sz="2000" b="0" dirty="0"/>
        </a:p>
      </dgm:t>
    </dgm:pt>
    <dgm:pt modelId="{67BA98E3-B17A-4F20-9C2C-E961EA2B67DF}" type="parTrans" cxnId="{05143A96-D411-4696-A2FC-CAE11576002B}">
      <dgm:prSet/>
      <dgm:spPr/>
      <dgm:t>
        <a:bodyPr/>
        <a:lstStyle/>
        <a:p>
          <a:endParaRPr lang="en-US"/>
        </a:p>
      </dgm:t>
    </dgm:pt>
    <dgm:pt modelId="{B3DDA678-EDD1-403B-99FE-EE58B580D172}" type="sibTrans" cxnId="{05143A96-D411-4696-A2FC-CAE11576002B}">
      <dgm:prSet/>
      <dgm:spPr/>
      <dgm:t>
        <a:bodyPr/>
        <a:lstStyle/>
        <a:p>
          <a:endParaRPr lang="en-US"/>
        </a:p>
      </dgm:t>
    </dgm:pt>
    <dgm:pt modelId="{21065FB1-D49B-4AC3-AC67-E0C40B035A7D}">
      <dgm:prSet custT="1"/>
      <dgm:spPr>
        <a:solidFill>
          <a:schemeClr val="accent6">
            <a:lumMod val="50000"/>
          </a:schemeClr>
        </a:solidFill>
      </dgm:spPr>
      <dgm:t>
        <a:bodyPr/>
        <a:lstStyle/>
        <a:p>
          <a:r>
            <a:rPr lang="x-none" sz="2000" b="0" u="none" dirty="0"/>
            <a:t>Typically, a company that sells its services to many customers</a:t>
          </a:r>
          <a:endParaRPr lang="en-US" sz="2000" b="0" u="none" dirty="0"/>
        </a:p>
      </dgm:t>
    </dgm:pt>
    <dgm:pt modelId="{069EDACE-A269-44F7-9BB3-9432298AE6CE}" type="parTrans" cxnId="{6FF33A1E-5A10-4D76-9666-9622511AA77C}">
      <dgm:prSet/>
      <dgm:spPr/>
      <dgm:t>
        <a:bodyPr/>
        <a:lstStyle/>
        <a:p>
          <a:endParaRPr lang="en-US"/>
        </a:p>
      </dgm:t>
    </dgm:pt>
    <dgm:pt modelId="{AFABD1F3-D186-4BF9-A516-E56BE24A6341}" type="sibTrans" cxnId="{6FF33A1E-5A10-4D76-9666-9622511AA77C}">
      <dgm:prSet/>
      <dgm:spPr/>
      <dgm:t>
        <a:bodyPr/>
        <a:lstStyle/>
        <a:p>
          <a:endParaRPr lang="en-US"/>
        </a:p>
      </dgm:t>
    </dgm:pt>
    <dgm:pt modelId="{4956BD0A-27EE-4A3B-9123-CE46BED3B406}" type="pres">
      <dgm:prSet presAssocID="{ADB289D0-8ABE-4B76-B67A-7AB48D358BCD}" presName="linear" presStyleCnt="0">
        <dgm:presLayoutVars>
          <dgm:animLvl val="lvl"/>
          <dgm:resizeHandles val="exact"/>
        </dgm:presLayoutVars>
      </dgm:prSet>
      <dgm:spPr/>
      <dgm:t>
        <a:bodyPr/>
        <a:lstStyle/>
        <a:p>
          <a:endParaRPr lang="en-US"/>
        </a:p>
      </dgm:t>
    </dgm:pt>
    <dgm:pt modelId="{C8235AAC-C326-473F-8547-2E6F8234EFBC}" type="pres">
      <dgm:prSet presAssocID="{AF1F55DE-BF01-4B9D-8265-9422B9410CEF}" presName="parentText" presStyleLbl="node1" presStyleIdx="0" presStyleCnt="2">
        <dgm:presLayoutVars>
          <dgm:chMax val="0"/>
          <dgm:bulletEnabled val="1"/>
        </dgm:presLayoutVars>
      </dgm:prSet>
      <dgm:spPr/>
      <dgm:t>
        <a:bodyPr/>
        <a:lstStyle/>
        <a:p>
          <a:endParaRPr lang="en-US"/>
        </a:p>
      </dgm:t>
    </dgm:pt>
    <dgm:pt modelId="{684048F0-D000-4327-A0E4-263A985DF3A5}" type="pres">
      <dgm:prSet presAssocID="{B3DDA678-EDD1-403B-99FE-EE58B580D172}" presName="spacer" presStyleCnt="0"/>
      <dgm:spPr/>
    </dgm:pt>
    <dgm:pt modelId="{72609E1B-0ED7-4029-9FD1-CD5B39306A58}" type="pres">
      <dgm:prSet presAssocID="{21065FB1-D49B-4AC3-AC67-E0C40B035A7D}" presName="parentText" presStyleLbl="node1" presStyleIdx="1" presStyleCnt="2">
        <dgm:presLayoutVars>
          <dgm:chMax val="0"/>
          <dgm:bulletEnabled val="1"/>
        </dgm:presLayoutVars>
      </dgm:prSet>
      <dgm:spPr/>
      <dgm:t>
        <a:bodyPr/>
        <a:lstStyle/>
        <a:p>
          <a:endParaRPr lang="en-US"/>
        </a:p>
      </dgm:t>
    </dgm:pt>
  </dgm:ptLst>
  <dgm:cxnLst>
    <dgm:cxn modelId="{28B31A10-4213-4D58-B45C-43CD4878CC32}" type="presOf" srcId="{ADB289D0-8ABE-4B76-B67A-7AB48D358BCD}" destId="{4956BD0A-27EE-4A3B-9123-CE46BED3B406}" srcOrd="0" destOrd="0" presId="urn:microsoft.com/office/officeart/2005/8/layout/vList2"/>
    <dgm:cxn modelId="{05143A96-D411-4696-A2FC-CAE11576002B}" srcId="{ADB289D0-8ABE-4B76-B67A-7AB48D358BCD}" destId="{AF1F55DE-BF01-4B9D-8265-9422B9410CEF}" srcOrd="0" destOrd="0" parTransId="{67BA98E3-B17A-4F20-9C2C-E961EA2B67DF}" sibTransId="{B3DDA678-EDD1-403B-99FE-EE58B580D172}"/>
    <dgm:cxn modelId="{97BAC95A-E73B-4407-BC48-2772C03D4135}" type="presOf" srcId="{AF1F55DE-BF01-4B9D-8265-9422B9410CEF}" destId="{C8235AAC-C326-473F-8547-2E6F8234EFBC}" srcOrd="0" destOrd="0" presId="urn:microsoft.com/office/officeart/2005/8/layout/vList2"/>
    <dgm:cxn modelId="{6FF33A1E-5A10-4D76-9666-9622511AA77C}" srcId="{ADB289D0-8ABE-4B76-B67A-7AB48D358BCD}" destId="{21065FB1-D49B-4AC3-AC67-E0C40B035A7D}" srcOrd="1" destOrd="0" parTransId="{069EDACE-A269-44F7-9BB3-9432298AE6CE}" sibTransId="{AFABD1F3-D186-4BF9-A516-E56BE24A6341}"/>
    <dgm:cxn modelId="{60A83760-8B09-4111-B170-79E2F712580B}" type="presOf" srcId="{21065FB1-D49B-4AC3-AC67-E0C40B035A7D}" destId="{72609E1B-0ED7-4029-9FD1-CD5B39306A58}" srcOrd="0" destOrd="0" presId="urn:microsoft.com/office/officeart/2005/8/layout/vList2"/>
    <dgm:cxn modelId="{FCF4CC2C-9A20-4727-8400-5F81B95017E6}" type="presParOf" srcId="{4956BD0A-27EE-4A3B-9123-CE46BED3B406}" destId="{C8235AAC-C326-473F-8547-2E6F8234EFBC}" srcOrd="0" destOrd="0" presId="urn:microsoft.com/office/officeart/2005/8/layout/vList2"/>
    <dgm:cxn modelId="{897F224F-CD04-4039-90FE-19F1216F2B41}" type="presParOf" srcId="{4956BD0A-27EE-4A3B-9123-CE46BED3B406}" destId="{684048F0-D000-4327-A0E4-263A985DF3A5}" srcOrd="1" destOrd="0" presId="urn:microsoft.com/office/officeart/2005/8/layout/vList2"/>
    <dgm:cxn modelId="{CB377B04-9AB7-4677-B29E-39B96CC08D12}" type="presParOf" srcId="{4956BD0A-27EE-4A3B-9123-CE46BED3B406}" destId="{72609E1B-0ED7-4029-9FD1-CD5B39306A5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B4C1703-E209-4901-93C5-7EC39749612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8148BAE-6EBC-4F23-825C-679DAC6F7761}">
      <dgm:prSet custT="1"/>
      <dgm:spPr/>
      <dgm:t>
        <a:bodyPr/>
        <a:lstStyle/>
        <a:p>
          <a:r>
            <a:rPr lang="x-none" sz="1800" b="0" u="none" dirty="0"/>
            <a:t>When </a:t>
          </a:r>
          <a:r>
            <a:rPr lang="x-none" sz="1800" b="0" u="none" dirty="0" smtClean="0"/>
            <a:t>alarm </a:t>
          </a:r>
          <a:r>
            <a:rPr lang="x-none" sz="1800" b="0" u="none" dirty="0"/>
            <a:t>is activated at </a:t>
          </a:r>
          <a:r>
            <a:rPr lang="x-none" sz="1800" b="0" u="none" dirty="0" smtClean="0"/>
            <a:t>a </a:t>
          </a:r>
          <a:r>
            <a:rPr lang="x-none" sz="1800" b="0" u="none" dirty="0"/>
            <a:t>client’s location, central station employees receive </a:t>
          </a:r>
          <a:r>
            <a:rPr lang="en-US" sz="1800" b="0" u="none" dirty="0"/>
            <a:t>it; </a:t>
          </a:r>
          <a:r>
            <a:rPr lang="x-none" sz="1800" b="0" u="none" dirty="0"/>
            <a:t>contact the fire department and representatives of the occupancy</a:t>
          </a:r>
          <a:endParaRPr lang="en-US" sz="1800" dirty="0"/>
        </a:p>
      </dgm:t>
    </dgm:pt>
    <dgm:pt modelId="{1EA0DEFE-4290-4A1F-ADBE-4E7E308247DC}" type="parTrans" cxnId="{FC9EBD76-BE13-4D1F-B207-57CAA782C5C1}">
      <dgm:prSet/>
      <dgm:spPr/>
      <dgm:t>
        <a:bodyPr/>
        <a:lstStyle/>
        <a:p>
          <a:endParaRPr lang="en-US"/>
        </a:p>
      </dgm:t>
    </dgm:pt>
    <dgm:pt modelId="{4861FF30-8B7B-4F2D-B247-3A10AFF3BE29}" type="sibTrans" cxnId="{FC9EBD76-BE13-4D1F-B207-57CAA782C5C1}">
      <dgm:prSet/>
      <dgm:spPr/>
      <dgm:t>
        <a:bodyPr/>
        <a:lstStyle/>
        <a:p>
          <a:endParaRPr lang="en-US"/>
        </a:p>
      </dgm:t>
    </dgm:pt>
    <dgm:pt modelId="{B16723B0-E510-4D40-B360-CC5AEB65B97B}">
      <dgm:prSet custT="1"/>
      <dgm:spPr>
        <a:solidFill>
          <a:schemeClr val="accent6">
            <a:lumMod val="50000"/>
          </a:schemeClr>
        </a:solidFill>
      </dgm:spPr>
      <dgm:t>
        <a:bodyPr/>
        <a:lstStyle/>
        <a:p>
          <a:r>
            <a:rPr lang="en-US" sz="1800" b="0" dirty="0"/>
            <a:t>Primary difference between a central station system and a proprietary system is that the receiving point for alarms in a central station system is located outside the protected premises; monitored by a contracted service</a:t>
          </a:r>
        </a:p>
      </dgm:t>
    </dgm:pt>
    <dgm:pt modelId="{AE637DA5-9158-4081-9C66-CC0316AD9D17}" type="sibTrans" cxnId="{1838D4E7-5CED-4750-A215-96DC5423B07A}">
      <dgm:prSet/>
      <dgm:spPr/>
      <dgm:t>
        <a:bodyPr/>
        <a:lstStyle/>
        <a:p>
          <a:endParaRPr lang="en-US"/>
        </a:p>
      </dgm:t>
    </dgm:pt>
    <dgm:pt modelId="{22275CB7-4B98-44DB-9D25-EC81FA2296BD}" type="parTrans" cxnId="{1838D4E7-5CED-4750-A215-96DC5423B07A}">
      <dgm:prSet/>
      <dgm:spPr/>
      <dgm:t>
        <a:bodyPr/>
        <a:lstStyle/>
        <a:p>
          <a:endParaRPr lang="en-US"/>
        </a:p>
      </dgm:t>
    </dgm:pt>
    <dgm:pt modelId="{ED0081F4-485A-4080-B454-BB694628BB69}">
      <dgm:prSet custT="1"/>
      <dgm:spPr/>
      <dgm:t>
        <a:bodyPr/>
        <a:lstStyle/>
        <a:p>
          <a:r>
            <a:rPr lang="en-US" sz="1800" b="0" u="none" dirty="0"/>
            <a:t>S</a:t>
          </a:r>
          <a:r>
            <a:rPr lang="x-none" sz="1800" b="0" u="none" dirty="0"/>
            <a:t>ystems and station are most commonly connected by dedicated telephone lines</a:t>
          </a:r>
          <a:endParaRPr lang="en-US" sz="1800" b="0" u="none" dirty="0"/>
        </a:p>
      </dgm:t>
    </dgm:pt>
    <dgm:pt modelId="{A88C604D-16D8-4C5E-ADF0-876A020F4D5A}" type="sibTrans" cxnId="{783B131A-B3DF-4038-9185-0F9027796A2D}">
      <dgm:prSet/>
      <dgm:spPr/>
      <dgm:t>
        <a:bodyPr/>
        <a:lstStyle/>
        <a:p>
          <a:endParaRPr lang="en-US"/>
        </a:p>
      </dgm:t>
    </dgm:pt>
    <dgm:pt modelId="{7800604F-512B-41F3-9CD6-8A8388A3D5D8}" type="parTrans" cxnId="{783B131A-B3DF-4038-9185-0F9027796A2D}">
      <dgm:prSet/>
      <dgm:spPr/>
      <dgm:t>
        <a:bodyPr/>
        <a:lstStyle/>
        <a:p>
          <a:endParaRPr lang="en-US"/>
        </a:p>
      </dgm:t>
    </dgm:pt>
    <dgm:pt modelId="{6345F5F8-83FD-4890-B2A0-710FC17119F5}" type="pres">
      <dgm:prSet presAssocID="{3B4C1703-E209-4901-93C5-7EC397496123}" presName="linear" presStyleCnt="0">
        <dgm:presLayoutVars>
          <dgm:animLvl val="lvl"/>
          <dgm:resizeHandles val="exact"/>
        </dgm:presLayoutVars>
      </dgm:prSet>
      <dgm:spPr/>
      <dgm:t>
        <a:bodyPr/>
        <a:lstStyle/>
        <a:p>
          <a:endParaRPr lang="en-US"/>
        </a:p>
      </dgm:t>
    </dgm:pt>
    <dgm:pt modelId="{A2A3CF63-A5E4-4653-927A-45B0D4D31986}" type="pres">
      <dgm:prSet presAssocID="{38148BAE-6EBC-4F23-825C-679DAC6F7761}" presName="parentText" presStyleLbl="node1" presStyleIdx="0" presStyleCnt="3">
        <dgm:presLayoutVars>
          <dgm:chMax val="0"/>
          <dgm:bulletEnabled val="1"/>
        </dgm:presLayoutVars>
      </dgm:prSet>
      <dgm:spPr/>
      <dgm:t>
        <a:bodyPr/>
        <a:lstStyle/>
        <a:p>
          <a:endParaRPr lang="en-US"/>
        </a:p>
      </dgm:t>
    </dgm:pt>
    <dgm:pt modelId="{157FD1D0-9CE8-4D69-9FEC-3AD193505055}" type="pres">
      <dgm:prSet presAssocID="{4861FF30-8B7B-4F2D-B247-3A10AFF3BE29}" presName="spacer" presStyleCnt="0"/>
      <dgm:spPr/>
    </dgm:pt>
    <dgm:pt modelId="{A38A21B7-0765-4437-95AF-4879B475D332}" type="pres">
      <dgm:prSet presAssocID="{ED0081F4-485A-4080-B454-BB694628BB69}" presName="parentText" presStyleLbl="node1" presStyleIdx="1" presStyleCnt="3" custScaleY="78784">
        <dgm:presLayoutVars>
          <dgm:chMax val="0"/>
          <dgm:bulletEnabled val="1"/>
        </dgm:presLayoutVars>
      </dgm:prSet>
      <dgm:spPr/>
      <dgm:t>
        <a:bodyPr/>
        <a:lstStyle/>
        <a:p>
          <a:endParaRPr lang="en-US"/>
        </a:p>
      </dgm:t>
    </dgm:pt>
    <dgm:pt modelId="{53007A8E-6CBB-41B5-9203-40E4C1147F37}" type="pres">
      <dgm:prSet presAssocID="{A88C604D-16D8-4C5E-ADF0-876A020F4D5A}" presName="spacer" presStyleCnt="0"/>
      <dgm:spPr/>
    </dgm:pt>
    <dgm:pt modelId="{8DBD9109-6024-4ADE-AD87-EBAA4FCB202C}" type="pres">
      <dgm:prSet presAssocID="{B16723B0-E510-4D40-B360-CC5AEB65B97B}" presName="parentText" presStyleLbl="node1" presStyleIdx="2" presStyleCnt="3" custScaleY="118611">
        <dgm:presLayoutVars>
          <dgm:chMax val="0"/>
          <dgm:bulletEnabled val="1"/>
        </dgm:presLayoutVars>
      </dgm:prSet>
      <dgm:spPr/>
      <dgm:t>
        <a:bodyPr/>
        <a:lstStyle/>
        <a:p>
          <a:endParaRPr lang="en-US"/>
        </a:p>
      </dgm:t>
    </dgm:pt>
  </dgm:ptLst>
  <dgm:cxnLst>
    <dgm:cxn modelId="{783B131A-B3DF-4038-9185-0F9027796A2D}" srcId="{3B4C1703-E209-4901-93C5-7EC397496123}" destId="{ED0081F4-485A-4080-B454-BB694628BB69}" srcOrd="1" destOrd="0" parTransId="{7800604F-512B-41F3-9CD6-8A8388A3D5D8}" sibTransId="{A88C604D-16D8-4C5E-ADF0-876A020F4D5A}"/>
    <dgm:cxn modelId="{1838D4E7-5CED-4750-A215-96DC5423B07A}" srcId="{3B4C1703-E209-4901-93C5-7EC397496123}" destId="{B16723B0-E510-4D40-B360-CC5AEB65B97B}" srcOrd="2" destOrd="0" parTransId="{22275CB7-4B98-44DB-9D25-EC81FA2296BD}" sibTransId="{AE637DA5-9158-4081-9C66-CC0316AD9D17}"/>
    <dgm:cxn modelId="{E02BBF31-58DC-4872-A9CF-F9C1EA510321}" type="presOf" srcId="{38148BAE-6EBC-4F23-825C-679DAC6F7761}" destId="{A2A3CF63-A5E4-4653-927A-45B0D4D31986}" srcOrd="0" destOrd="0" presId="urn:microsoft.com/office/officeart/2005/8/layout/vList2"/>
    <dgm:cxn modelId="{FC9EBD76-BE13-4D1F-B207-57CAA782C5C1}" srcId="{3B4C1703-E209-4901-93C5-7EC397496123}" destId="{38148BAE-6EBC-4F23-825C-679DAC6F7761}" srcOrd="0" destOrd="0" parTransId="{1EA0DEFE-4290-4A1F-ADBE-4E7E308247DC}" sibTransId="{4861FF30-8B7B-4F2D-B247-3A10AFF3BE29}"/>
    <dgm:cxn modelId="{865B8EF4-F28A-4977-9BA0-104535A31825}" type="presOf" srcId="{ED0081F4-485A-4080-B454-BB694628BB69}" destId="{A38A21B7-0765-4437-95AF-4879B475D332}" srcOrd="0" destOrd="0" presId="urn:microsoft.com/office/officeart/2005/8/layout/vList2"/>
    <dgm:cxn modelId="{7436120E-5A7F-42AE-A91B-C8576EDB1B0A}" type="presOf" srcId="{B16723B0-E510-4D40-B360-CC5AEB65B97B}" destId="{8DBD9109-6024-4ADE-AD87-EBAA4FCB202C}" srcOrd="0" destOrd="0" presId="urn:microsoft.com/office/officeart/2005/8/layout/vList2"/>
    <dgm:cxn modelId="{2523FB66-5E16-41AE-81B3-443F4067F73C}" type="presOf" srcId="{3B4C1703-E209-4901-93C5-7EC397496123}" destId="{6345F5F8-83FD-4890-B2A0-710FC17119F5}" srcOrd="0" destOrd="0" presId="urn:microsoft.com/office/officeart/2005/8/layout/vList2"/>
    <dgm:cxn modelId="{1FCE1595-1628-40DC-814A-570B54AB3B29}" type="presParOf" srcId="{6345F5F8-83FD-4890-B2A0-710FC17119F5}" destId="{A2A3CF63-A5E4-4653-927A-45B0D4D31986}" srcOrd="0" destOrd="0" presId="urn:microsoft.com/office/officeart/2005/8/layout/vList2"/>
    <dgm:cxn modelId="{054C6883-AF07-4247-B390-279DFE703090}" type="presParOf" srcId="{6345F5F8-83FD-4890-B2A0-710FC17119F5}" destId="{157FD1D0-9CE8-4D69-9FEC-3AD193505055}" srcOrd="1" destOrd="0" presId="urn:microsoft.com/office/officeart/2005/8/layout/vList2"/>
    <dgm:cxn modelId="{EE318B3C-FC0E-41F4-BDD5-2A95B815E203}" type="presParOf" srcId="{6345F5F8-83FD-4890-B2A0-710FC17119F5}" destId="{A38A21B7-0765-4437-95AF-4879B475D332}" srcOrd="2" destOrd="0" presId="urn:microsoft.com/office/officeart/2005/8/layout/vList2"/>
    <dgm:cxn modelId="{95F31251-98C9-44B7-8E66-BCBE7FB5A45D}" type="presParOf" srcId="{6345F5F8-83FD-4890-B2A0-710FC17119F5}" destId="{53007A8E-6CBB-41B5-9203-40E4C1147F37}" srcOrd="3" destOrd="0" presId="urn:microsoft.com/office/officeart/2005/8/layout/vList2"/>
    <dgm:cxn modelId="{3BBC9ED3-C27C-420D-AB69-7FF004726F02}" type="presParOf" srcId="{6345F5F8-83FD-4890-B2A0-710FC17119F5}" destId="{8DBD9109-6024-4ADE-AD87-EBAA4FCB202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549E292-A581-4991-AF2D-32C4F11C85A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5DF4C9D-A53B-495E-9154-DE0563B85D2F}">
      <dgm:prSet phldrT="[Text]" custT="1"/>
      <dgm:spPr/>
      <dgm:t>
        <a:bodyPr/>
        <a:lstStyle/>
        <a:p>
          <a:r>
            <a:rPr lang="en-US" sz="2000" b="0" dirty="0"/>
            <a:t>Includes large commercial and industrial buildings, high-rise structures, and groups of commonly owned facilities</a:t>
          </a:r>
        </a:p>
      </dgm:t>
    </dgm:pt>
    <dgm:pt modelId="{09E63EDF-1ED1-41EF-A7D5-02AD3DF1E0BC}" type="parTrans" cxnId="{59981EEE-AAE4-4AF0-84F7-60799E92A16E}">
      <dgm:prSet/>
      <dgm:spPr/>
      <dgm:t>
        <a:bodyPr/>
        <a:lstStyle/>
        <a:p>
          <a:endParaRPr lang="en-US"/>
        </a:p>
      </dgm:t>
    </dgm:pt>
    <dgm:pt modelId="{BCECA6A5-25A4-4B2B-83F1-5A093DD8C8A0}" type="sibTrans" cxnId="{59981EEE-AAE4-4AF0-84F7-60799E92A16E}">
      <dgm:prSet/>
      <dgm:spPr/>
      <dgm:t>
        <a:bodyPr/>
        <a:lstStyle/>
        <a:p>
          <a:endParaRPr lang="en-US"/>
        </a:p>
      </dgm:t>
    </dgm:pt>
    <dgm:pt modelId="{E3CBCA88-F83F-4352-B8F4-58C4CE692760}">
      <dgm:prSet phldrT="[Text]" custT="1"/>
      <dgm:spPr>
        <a:solidFill>
          <a:schemeClr val="accent6">
            <a:lumMod val="50000"/>
          </a:schemeClr>
        </a:solidFill>
      </dgm:spPr>
      <dgm:t>
        <a:bodyPr/>
        <a:lstStyle/>
        <a:p>
          <a:r>
            <a:rPr lang="en-US" sz="2000" b="0" u="none" dirty="0"/>
            <a:t>Each building or area has its own system that is wired into a common receiving point that the facility owner owns and operates</a:t>
          </a:r>
          <a:r>
            <a:rPr lang="en-US" sz="2000" b="0" dirty="0"/>
            <a:t> </a:t>
          </a:r>
        </a:p>
      </dgm:t>
    </dgm:pt>
    <dgm:pt modelId="{E16EFB26-0066-4F73-8998-7B6AE2D08885}" type="parTrans" cxnId="{41298340-C980-4E59-93FD-FEAFDC334B3F}">
      <dgm:prSet/>
      <dgm:spPr/>
      <dgm:t>
        <a:bodyPr/>
        <a:lstStyle/>
        <a:p>
          <a:endParaRPr lang="en-US"/>
        </a:p>
      </dgm:t>
    </dgm:pt>
    <dgm:pt modelId="{3D97CFAB-28E8-4C3A-9209-E28DE63260F0}" type="sibTrans" cxnId="{41298340-C980-4E59-93FD-FEAFDC334B3F}">
      <dgm:prSet/>
      <dgm:spPr/>
      <dgm:t>
        <a:bodyPr/>
        <a:lstStyle/>
        <a:p>
          <a:endParaRPr lang="en-US"/>
        </a:p>
      </dgm:t>
    </dgm:pt>
    <dgm:pt modelId="{D6647D9F-8D97-494D-844E-203440BBF0C1}" type="pres">
      <dgm:prSet presAssocID="{B549E292-A581-4991-AF2D-32C4F11C85A0}" presName="linear" presStyleCnt="0">
        <dgm:presLayoutVars>
          <dgm:animLvl val="lvl"/>
          <dgm:resizeHandles val="exact"/>
        </dgm:presLayoutVars>
      </dgm:prSet>
      <dgm:spPr/>
      <dgm:t>
        <a:bodyPr/>
        <a:lstStyle/>
        <a:p>
          <a:endParaRPr lang="en-US"/>
        </a:p>
      </dgm:t>
    </dgm:pt>
    <dgm:pt modelId="{5CC9D024-57FB-427C-961D-C13B62B21E41}" type="pres">
      <dgm:prSet presAssocID="{A5DF4C9D-A53B-495E-9154-DE0563B85D2F}" presName="parentText" presStyleLbl="node1" presStyleIdx="0" presStyleCnt="2">
        <dgm:presLayoutVars>
          <dgm:chMax val="0"/>
          <dgm:bulletEnabled val="1"/>
        </dgm:presLayoutVars>
      </dgm:prSet>
      <dgm:spPr/>
      <dgm:t>
        <a:bodyPr/>
        <a:lstStyle/>
        <a:p>
          <a:endParaRPr lang="en-US"/>
        </a:p>
      </dgm:t>
    </dgm:pt>
    <dgm:pt modelId="{1F9B8517-5E23-4C34-9480-4C408AFBDE5E}" type="pres">
      <dgm:prSet presAssocID="{BCECA6A5-25A4-4B2B-83F1-5A093DD8C8A0}" presName="spacer" presStyleCnt="0"/>
      <dgm:spPr/>
    </dgm:pt>
    <dgm:pt modelId="{28FEC97E-CF9C-4877-A6D9-A1EDDD2B57A5}" type="pres">
      <dgm:prSet presAssocID="{E3CBCA88-F83F-4352-B8F4-58C4CE692760}" presName="parentText" presStyleLbl="node1" presStyleIdx="1" presStyleCnt="2">
        <dgm:presLayoutVars>
          <dgm:chMax val="0"/>
          <dgm:bulletEnabled val="1"/>
        </dgm:presLayoutVars>
      </dgm:prSet>
      <dgm:spPr/>
      <dgm:t>
        <a:bodyPr/>
        <a:lstStyle/>
        <a:p>
          <a:endParaRPr lang="en-US"/>
        </a:p>
      </dgm:t>
    </dgm:pt>
  </dgm:ptLst>
  <dgm:cxnLst>
    <dgm:cxn modelId="{41298340-C980-4E59-93FD-FEAFDC334B3F}" srcId="{B549E292-A581-4991-AF2D-32C4F11C85A0}" destId="{E3CBCA88-F83F-4352-B8F4-58C4CE692760}" srcOrd="1" destOrd="0" parTransId="{E16EFB26-0066-4F73-8998-7B6AE2D08885}" sibTransId="{3D97CFAB-28E8-4C3A-9209-E28DE63260F0}"/>
    <dgm:cxn modelId="{D1437E71-DC0A-4E35-85A6-D720A6B553BF}" type="presOf" srcId="{E3CBCA88-F83F-4352-B8F4-58C4CE692760}" destId="{28FEC97E-CF9C-4877-A6D9-A1EDDD2B57A5}" srcOrd="0" destOrd="0" presId="urn:microsoft.com/office/officeart/2005/8/layout/vList2"/>
    <dgm:cxn modelId="{C98DCCF2-A049-4809-B55C-D8A1FAC63071}" type="presOf" srcId="{B549E292-A581-4991-AF2D-32C4F11C85A0}" destId="{D6647D9F-8D97-494D-844E-203440BBF0C1}" srcOrd="0" destOrd="0" presId="urn:microsoft.com/office/officeart/2005/8/layout/vList2"/>
    <dgm:cxn modelId="{59981EEE-AAE4-4AF0-84F7-60799E92A16E}" srcId="{B549E292-A581-4991-AF2D-32C4F11C85A0}" destId="{A5DF4C9D-A53B-495E-9154-DE0563B85D2F}" srcOrd="0" destOrd="0" parTransId="{09E63EDF-1ED1-41EF-A7D5-02AD3DF1E0BC}" sibTransId="{BCECA6A5-25A4-4B2B-83F1-5A093DD8C8A0}"/>
    <dgm:cxn modelId="{6C4DDFEC-BC6F-4F9D-B481-B1BC2A08762B}" type="presOf" srcId="{A5DF4C9D-A53B-495E-9154-DE0563B85D2F}" destId="{5CC9D024-57FB-427C-961D-C13B62B21E41}" srcOrd="0" destOrd="0" presId="urn:microsoft.com/office/officeart/2005/8/layout/vList2"/>
    <dgm:cxn modelId="{AFFBDA86-92BC-4F93-A58F-AE48DA95BD4D}" type="presParOf" srcId="{D6647D9F-8D97-494D-844E-203440BBF0C1}" destId="{5CC9D024-57FB-427C-961D-C13B62B21E41}" srcOrd="0" destOrd="0" presId="urn:microsoft.com/office/officeart/2005/8/layout/vList2"/>
    <dgm:cxn modelId="{914C6F32-825C-4CAC-B249-19184E696E9C}" type="presParOf" srcId="{D6647D9F-8D97-494D-844E-203440BBF0C1}" destId="{1F9B8517-5E23-4C34-9480-4C408AFBDE5E}" srcOrd="1" destOrd="0" presId="urn:microsoft.com/office/officeart/2005/8/layout/vList2"/>
    <dgm:cxn modelId="{26DCB61B-F7D8-4CAC-877E-42AAD7058C78}" type="presParOf" srcId="{D6647D9F-8D97-494D-844E-203440BBF0C1}" destId="{28FEC97E-CF9C-4877-A6D9-A1EDDD2B57A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07E646A-6AEF-4C1A-965B-50077F509BE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6C0523F-04C3-417E-AA50-38231C89D7FB}">
      <dgm:prSet phldrT="[Text]" custT="1"/>
      <dgm:spPr/>
      <dgm:t>
        <a:bodyPr/>
        <a:lstStyle/>
        <a:p>
          <a:r>
            <a:rPr lang="en-US" sz="2000" b="0" u="none" dirty="0"/>
            <a:t>Receiving point must be in a separate structure or a part of a structure that is remote from any hazardous operations</a:t>
          </a:r>
          <a:endParaRPr lang="en-US" sz="2000" b="0" dirty="0"/>
        </a:p>
      </dgm:t>
    </dgm:pt>
    <dgm:pt modelId="{BA490A3C-DEB9-4A6E-908C-AECD3FD86515}" type="parTrans" cxnId="{1F5100B2-9949-4A0F-BEBD-E030978C7DC9}">
      <dgm:prSet/>
      <dgm:spPr/>
      <dgm:t>
        <a:bodyPr/>
        <a:lstStyle/>
        <a:p>
          <a:endParaRPr lang="en-US"/>
        </a:p>
      </dgm:t>
    </dgm:pt>
    <dgm:pt modelId="{AE03D2BA-A411-4432-8ECB-1B8EEE139C03}" type="sibTrans" cxnId="{1F5100B2-9949-4A0F-BEBD-E030978C7DC9}">
      <dgm:prSet/>
      <dgm:spPr/>
      <dgm:t>
        <a:bodyPr/>
        <a:lstStyle/>
        <a:p>
          <a:endParaRPr lang="en-US"/>
        </a:p>
      </dgm:t>
    </dgm:pt>
    <dgm:pt modelId="{185BB6E0-4D6D-44D8-B634-08B5735EFC47}">
      <dgm:prSet custT="1"/>
      <dgm:spPr/>
      <dgm:t>
        <a:bodyPr/>
        <a:lstStyle/>
        <a:p>
          <a:r>
            <a:rPr lang="en-US" sz="2000" b="0" u="none" dirty="0"/>
            <a:t>Receiving station of a proprietary system is continuously staffed by trained personnel</a:t>
          </a:r>
        </a:p>
      </dgm:t>
    </dgm:pt>
    <dgm:pt modelId="{E386ED32-09F7-467B-9032-A3941BD50A8B}" type="parTrans" cxnId="{94EDDD60-98FF-42D8-A629-3D915D29E345}">
      <dgm:prSet/>
      <dgm:spPr/>
      <dgm:t>
        <a:bodyPr/>
        <a:lstStyle/>
        <a:p>
          <a:endParaRPr lang="en-US"/>
        </a:p>
      </dgm:t>
    </dgm:pt>
    <dgm:pt modelId="{B39CCB55-32FF-4828-9AA7-F52FD24CFF41}" type="sibTrans" cxnId="{94EDDD60-98FF-42D8-A629-3D915D29E345}">
      <dgm:prSet/>
      <dgm:spPr/>
      <dgm:t>
        <a:bodyPr/>
        <a:lstStyle/>
        <a:p>
          <a:endParaRPr lang="en-US"/>
        </a:p>
      </dgm:t>
    </dgm:pt>
    <dgm:pt modelId="{FD9288F1-F917-4756-84F3-2D1490917830}">
      <dgm:prSet custT="1"/>
      <dgm:spPr>
        <a:solidFill>
          <a:schemeClr val="accent6">
            <a:lumMod val="75000"/>
          </a:schemeClr>
        </a:solidFill>
        <a:ln>
          <a:solidFill>
            <a:schemeClr val="accent6">
              <a:lumMod val="75000"/>
            </a:schemeClr>
          </a:solidFill>
        </a:ln>
      </dgm:spPr>
      <dgm:t>
        <a:bodyPr/>
        <a:lstStyle/>
        <a:p>
          <a:r>
            <a:rPr lang="en-US" sz="2000" b="0" u="none" dirty="0"/>
            <a:t>Operator should be able to automatically summon a fire department response </a:t>
          </a:r>
        </a:p>
      </dgm:t>
    </dgm:pt>
    <dgm:pt modelId="{5B5BD7EF-1E7A-4734-BA57-A77991AA5331}" type="parTrans" cxnId="{5A9A2C07-8DB7-46C2-AB31-2966D520F4FC}">
      <dgm:prSet/>
      <dgm:spPr/>
      <dgm:t>
        <a:bodyPr/>
        <a:lstStyle/>
        <a:p>
          <a:endParaRPr lang="en-US"/>
        </a:p>
      </dgm:t>
    </dgm:pt>
    <dgm:pt modelId="{AF499A74-2685-4AFD-934A-61DBA4FCCA56}" type="sibTrans" cxnId="{5A9A2C07-8DB7-46C2-AB31-2966D520F4FC}">
      <dgm:prSet/>
      <dgm:spPr/>
      <dgm:t>
        <a:bodyPr/>
        <a:lstStyle/>
        <a:p>
          <a:endParaRPr lang="en-US"/>
        </a:p>
      </dgm:t>
    </dgm:pt>
    <dgm:pt modelId="{4C232E21-F69B-47DE-BCD3-236901ED405D}">
      <dgm:prSet custT="1"/>
      <dgm:spPr>
        <a:solidFill>
          <a:schemeClr val="accent6">
            <a:lumMod val="50000"/>
          </a:schemeClr>
        </a:solidFill>
      </dgm:spPr>
      <dgm:t>
        <a:bodyPr/>
        <a:lstStyle/>
        <a:p>
          <a:r>
            <a:rPr lang="x-none" sz="2000" b="0" u="none" dirty="0"/>
            <a:t>Many proprietary systems and receiving points are used to monitor security functions </a:t>
          </a:r>
          <a:r>
            <a:rPr lang="en-US" sz="2000" b="0" u="none" dirty="0"/>
            <a:t>too</a:t>
          </a:r>
        </a:p>
      </dgm:t>
    </dgm:pt>
    <dgm:pt modelId="{EFA68310-AD6D-40E2-9383-29C77D912A2D}" type="parTrans" cxnId="{C375A1B9-5E05-4458-A9D3-995238EE4B80}">
      <dgm:prSet/>
      <dgm:spPr/>
      <dgm:t>
        <a:bodyPr/>
        <a:lstStyle/>
        <a:p>
          <a:endParaRPr lang="en-US"/>
        </a:p>
      </dgm:t>
    </dgm:pt>
    <dgm:pt modelId="{66EF24C3-F717-4719-93D3-29D363FE0694}" type="sibTrans" cxnId="{C375A1B9-5E05-4458-A9D3-995238EE4B80}">
      <dgm:prSet/>
      <dgm:spPr/>
      <dgm:t>
        <a:bodyPr/>
        <a:lstStyle/>
        <a:p>
          <a:endParaRPr lang="en-US"/>
        </a:p>
      </dgm:t>
    </dgm:pt>
    <dgm:pt modelId="{98D84761-BF2F-481B-92B3-18AC212360C9}" type="pres">
      <dgm:prSet presAssocID="{807E646A-6AEF-4C1A-965B-50077F509BEC}" presName="linear" presStyleCnt="0">
        <dgm:presLayoutVars>
          <dgm:animLvl val="lvl"/>
          <dgm:resizeHandles val="exact"/>
        </dgm:presLayoutVars>
      </dgm:prSet>
      <dgm:spPr/>
      <dgm:t>
        <a:bodyPr/>
        <a:lstStyle/>
        <a:p>
          <a:endParaRPr lang="en-US"/>
        </a:p>
      </dgm:t>
    </dgm:pt>
    <dgm:pt modelId="{5E1AD6C6-2991-4E95-9A94-F88CF3A3B2F0}" type="pres">
      <dgm:prSet presAssocID="{96C0523F-04C3-417E-AA50-38231C89D7FB}" presName="parentText" presStyleLbl="node1" presStyleIdx="0" presStyleCnt="4">
        <dgm:presLayoutVars>
          <dgm:chMax val="0"/>
          <dgm:bulletEnabled val="1"/>
        </dgm:presLayoutVars>
      </dgm:prSet>
      <dgm:spPr/>
      <dgm:t>
        <a:bodyPr/>
        <a:lstStyle/>
        <a:p>
          <a:endParaRPr lang="en-US"/>
        </a:p>
      </dgm:t>
    </dgm:pt>
    <dgm:pt modelId="{D32C2264-57B5-473B-A9F4-836B88AADBA1}" type="pres">
      <dgm:prSet presAssocID="{AE03D2BA-A411-4432-8ECB-1B8EEE139C03}" presName="spacer" presStyleCnt="0"/>
      <dgm:spPr/>
    </dgm:pt>
    <dgm:pt modelId="{8454D8D3-4FE9-4FA2-AA4C-C290AF4B20B4}" type="pres">
      <dgm:prSet presAssocID="{185BB6E0-4D6D-44D8-B634-08B5735EFC47}" presName="parentText" presStyleLbl="node1" presStyleIdx="1" presStyleCnt="4">
        <dgm:presLayoutVars>
          <dgm:chMax val="0"/>
          <dgm:bulletEnabled val="1"/>
        </dgm:presLayoutVars>
      </dgm:prSet>
      <dgm:spPr/>
      <dgm:t>
        <a:bodyPr/>
        <a:lstStyle/>
        <a:p>
          <a:endParaRPr lang="en-US"/>
        </a:p>
      </dgm:t>
    </dgm:pt>
    <dgm:pt modelId="{2F43F37F-C047-49B8-8047-42B62524F150}" type="pres">
      <dgm:prSet presAssocID="{B39CCB55-32FF-4828-9AA7-F52FD24CFF41}" presName="spacer" presStyleCnt="0"/>
      <dgm:spPr/>
    </dgm:pt>
    <dgm:pt modelId="{75A536C5-4AD3-47D6-BA0F-C42096747B8B}" type="pres">
      <dgm:prSet presAssocID="{FD9288F1-F917-4756-84F3-2D1490917830}" presName="parentText" presStyleLbl="node1" presStyleIdx="2" presStyleCnt="4">
        <dgm:presLayoutVars>
          <dgm:chMax val="0"/>
          <dgm:bulletEnabled val="1"/>
        </dgm:presLayoutVars>
      </dgm:prSet>
      <dgm:spPr/>
      <dgm:t>
        <a:bodyPr/>
        <a:lstStyle/>
        <a:p>
          <a:endParaRPr lang="en-US"/>
        </a:p>
      </dgm:t>
    </dgm:pt>
    <dgm:pt modelId="{B0E31F92-03B8-452C-B9C9-DAD08D444A80}" type="pres">
      <dgm:prSet presAssocID="{AF499A74-2685-4AFD-934A-61DBA4FCCA56}" presName="spacer" presStyleCnt="0"/>
      <dgm:spPr/>
    </dgm:pt>
    <dgm:pt modelId="{6B5D8C9C-08C6-4A62-840C-2DF6EBA3659D}" type="pres">
      <dgm:prSet presAssocID="{4C232E21-F69B-47DE-BCD3-236901ED405D}" presName="parentText" presStyleLbl="node1" presStyleIdx="3" presStyleCnt="4">
        <dgm:presLayoutVars>
          <dgm:chMax val="0"/>
          <dgm:bulletEnabled val="1"/>
        </dgm:presLayoutVars>
      </dgm:prSet>
      <dgm:spPr/>
      <dgm:t>
        <a:bodyPr/>
        <a:lstStyle/>
        <a:p>
          <a:endParaRPr lang="en-US"/>
        </a:p>
      </dgm:t>
    </dgm:pt>
  </dgm:ptLst>
  <dgm:cxnLst>
    <dgm:cxn modelId="{14403D15-EBB2-4221-B74D-E0797CF479E4}" type="presOf" srcId="{FD9288F1-F917-4756-84F3-2D1490917830}" destId="{75A536C5-4AD3-47D6-BA0F-C42096747B8B}" srcOrd="0" destOrd="0" presId="urn:microsoft.com/office/officeart/2005/8/layout/vList2"/>
    <dgm:cxn modelId="{50A76321-5356-40B9-B2E3-EAC0A79FA293}" type="presOf" srcId="{807E646A-6AEF-4C1A-965B-50077F509BEC}" destId="{98D84761-BF2F-481B-92B3-18AC212360C9}" srcOrd="0" destOrd="0" presId="urn:microsoft.com/office/officeart/2005/8/layout/vList2"/>
    <dgm:cxn modelId="{1F5100B2-9949-4A0F-BEBD-E030978C7DC9}" srcId="{807E646A-6AEF-4C1A-965B-50077F509BEC}" destId="{96C0523F-04C3-417E-AA50-38231C89D7FB}" srcOrd="0" destOrd="0" parTransId="{BA490A3C-DEB9-4A6E-908C-AECD3FD86515}" sibTransId="{AE03D2BA-A411-4432-8ECB-1B8EEE139C03}"/>
    <dgm:cxn modelId="{347B0648-E483-4312-B767-794101E191CF}" type="presOf" srcId="{96C0523F-04C3-417E-AA50-38231C89D7FB}" destId="{5E1AD6C6-2991-4E95-9A94-F88CF3A3B2F0}" srcOrd="0" destOrd="0" presId="urn:microsoft.com/office/officeart/2005/8/layout/vList2"/>
    <dgm:cxn modelId="{5A9A2C07-8DB7-46C2-AB31-2966D520F4FC}" srcId="{807E646A-6AEF-4C1A-965B-50077F509BEC}" destId="{FD9288F1-F917-4756-84F3-2D1490917830}" srcOrd="2" destOrd="0" parTransId="{5B5BD7EF-1E7A-4734-BA57-A77991AA5331}" sibTransId="{AF499A74-2685-4AFD-934A-61DBA4FCCA56}"/>
    <dgm:cxn modelId="{D6BA9FAF-433E-4B72-A72C-DD4D9DC6A784}" type="presOf" srcId="{4C232E21-F69B-47DE-BCD3-236901ED405D}" destId="{6B5D8C9C-08C6-4A62-840C-2DF6EBA3659D}" srcOrd="0" destOrd="0" presId="urn:microsoft.com/office/officeart/2005/8/layout/vList2"/>
    <dgm:cxn modelId="{94EDDD60-98FF-42D8-A629-3D915D29E345}" srcId="{807E646A-6AEF-4C1A-965B-50077F509BEC}" destId="{185BB6E0-4D6D-44D8-B634-08B5735EFC47}" srcOrd="1" destOrd="0" parTransId="{E386ED32-09F7-467B-9032-A3941BD50A8B}" sibTransId="{B39CCB55-32FF-4828-9AA7-F52FD24CFF41}"/>
    <dgm:cxn modelId="{9E724AB6-19FB-4A4F-805C-36327BFD3C36}" type="presOf" srcId="{185BB6E0-4D6D-44D8-B634-08B5735EFC47}" destId="{8454D8D3-4FE9-4FA2-AA4C-C290AF4B20B4}" srcOrd="0" destOrd="0" presId="urn:microsoft.com/office/officeart/2005/8/layout/vList2"/>
    <dgm:cxn modelId="{C375A1B9-5E05-4458-A9D3-995238EE4B80}" srcId="{807E646A-6AEF-4C1A-965B-50077F509BEC}" destId="{4C232E21-F69B-47DE-BCD3-236901ED405D}" srcOrd="3" destOrd="0" parTransId="{EFA68310-AD6D-40E2-9383-29C77D912A2D}" sibTransId="{66EF24C3-F717-4719-93D3-29D363FE0694}"/>
    <dgm:cxn modelId="{B37AF960-3FE1-4F39-B066-FCAD1A4C8070}" type="presParOf" srcId="{98D84761-BF2F-481B-92B3-18AC212360C9}" destId="{5E1AD6C6-2991-4E95-9A94-F88CF3A3B2F0}" srcOrd="0" destOrd="0" presId="urn:microsoft.com/office/officeart/2005/8/layout/vList2"/>
    <dgm:cxn modelId="{D17C6AD4-8437-4E36-8248-E4E1C9B72F91}" type="presParOf" srcId="{98D84761-BF2F-481B-92B3-18AC212360C9}" destId="{D32C2264-57B5-473B-A9F4-836B88AADBA1}" srcOrd="1" destOrd="0" presId="urn:microsoft.com/office/officeart/2005/8/layout/vList2"/>
    <dgm:cxn modelId="{C0BE9B74-7780-4CF4-84E3-57891F9269C8}" type="presParOf" srcId="{98D84761-BF2F-481B-92B3-18AC212360C9}" destId="{8454D8D3-4FE9-4FA2-AA4C-C290AF4B20B4}" srcOrd="2" destOrd="0" presId="urn:microsoft.com/office/officeart/2005/8/layout/vList2"/>
    <dgm:cxn modelId="{F14E3488-E2C7-4DD0-9E0A-0ED4124D5B07}" type="presParOf" srcId="{98D84761-BF2F-481B-92B3-18AC212360C9}" destId="{2F43F37F-C047-49B8-8047-42B62524F150}" srcOrd="3" destOrd="0" presId="urn:microsoft.com/office/officeart/2005/8/layout/vList2"/>
    <dgm:cxn modelId="{15C2FF01-C065-4E1C-9906-4C53F96A0E47}" type="presParOf" srcId="{98D84761-BF2F-481B-92B3-18AC212360C9}" destId="{75A536C5-4AD3-47D6-BA0F-C42096747B8B}" srcOrd="4" destOrd="0" presId="urn:microsoft.com/office/officeart/2005/8/layout/vList2"/>
    <dgm:cxn modelId="{521D3807-253D-4FC8-96C4-28FAC1E81382}" type="presParOf" srcId="{98D84761-BF2F-481B-92B3-18AC212360C9}" destId="{B0E31F92-03B8-452C-B9C9-DAD08D444A80}" srcOrd="5" destOrd="0" presId="urn:microsoft.com/office/officeart/2005/8/layout/vList2"/>
    <dgm:cxn modelId="{6DBB2FFA-1A43-47BD-9318-32F72F54255A}" type="presParOf" srcId="{98D84761-BF2F-481B-92B3-18AC212360C9}" destId="{6B5D8C9C-08C6-4A62-840C-2DF6EBA3659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94188AC-D469-45CB-97D2-30F99B3918D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83949A1-9A35-4B79-AA81-F7B87D5E68C4}">
      <dgm:prSet phldrT="[Text]" custT="1"/>
      <dgm:spPr/>
      <dgm:t>
        <a:bodyPr/>
        <a:lstStyle/>
        <a:p>
          <a:r>
            <a:rPr lang="en-US" sz="2400" b="0" dirty="0"/>
            <a:t>Coded-alarm and trouble signal indications</a:t>
          </a:r>
        </a:p>
      </dgm:t>
    </dgm:pt>
    <dgm:pt modelId="{DD15B175-0B62-4C12-9C26-53246B0F56EB}" type="parTrans" cxnId="{18B07867-B3DC-4F6A-BFAD-994A0D23A9E8}">
      <dgm:prSet/>
      <dgm:spPr/>
      <dgm:t>
        <a:bodyPr/>
        <a:lstStyle/>
        <a:p>
          <a:endParaRPr lang="en-US"/>
        </a:p>
      </dgm:t>
    </dgm:pt>
    <dgm:pt modelId="{1D8BAEF8-E84B-4E5C-8C6D-11836D8A69A4}" type="sibTrans" cxnId="{18B07867-B3DC-4F6A-BFAD-994A0D23A9E8}">
      <dgm:prSet/>
      <dgm:spPr/>
      <dgm:t>
        <a:bodyPr/>
        <a:lstStyle/>
        <a:p>
          <a:endParaRPr lang="en-US"/>
        </a:p>
      </dgm:t>
    </dgm:pt>
    <dgm:pt modelId="{F5725F7F-79A0-4FC2-B553-FC2208F70066}">
      <dgm:prSet custT="1"/>
      <dgm:spPr/>
      <dgm:t>
        <a:bodyPr/>
        <a:lstStyle/>
        <a:p>
          <a:r>
            <a:rPr lang="en-US" sz="2400" b="0" dirty="0"/>
            <a:t>Building utility controls</a:t>
          </a:r>
        </a:p>
      </dgm:t>
    </dgm:pt>
    <dgm:pt modelId="{C6412979-F318-4075-92A8-6344127C59DF}" type="parTrans" cxnId="{EBBFB14D-C201-43E2-ADB2-9E09F8AE768E}">
      <dgm:prSet/>
      <dgm:spPr/>
      <dgm:t>
        <a:bodyPr/>
        <a:lstStyle/>
        <a:p>
          <a:endParaRPr lang="en-US"/>
        </a:p>
      </dgm:t>
    </dgm:pt>
    <dgm:pt modelId="{221553E0-2B72-4A8E-AAD4-FA59331E5C4F}" type="sibTrans" cxnId="{EBBFB14D-C201-43E2-ADB2-9E09F8AE768E}">
      <dgm:prSet/>
      <dgm:spPr/>
      <dgm:t>
        <a:bodyPr/>
        <a:lstStyle/>
        <a:p>
          <a:endParaRPr lang="en-US"/>
        </a:p>
      </dgm:t>
    </dgm:pt>
    <dgm:pt modelId="{4D31AD46-3B3A-4A73-A8A4-2A16E34C44FC}">
      <dgm:prSet custT="1"/>
      <dgm:spPr/>
      <dgm:t>
        <a:bodyPr/>
        <a:lstStyle/>
        <a:p>
          <a:r>
            <a:rPr lang="en-US" sz="2400" b="0" dirty="0"/>
            <a:t>Elevator controls</a:t>
          </a:r>
        </a:p>
      </dgm:t>
    </dgm:pt>
    <dgm:pt modelId="{FA855C3A-44BC-43B4-B099-219213DC4C41}" type="parTrans" cxnId="{5E4867F8-2246-49D0-8886-04EEBF883BFF}">
      <dgm:prSet/>
      <dgm:spPr/>
      <dgm:t>
        <a:bodyPr/>
        <a:lstStyle/>
        <a:p>
          <a:endParaRPr lang="en-US"/>
        </a:p>
      </dgm:t>
    </dgm:pt>
    <dgm:pt modelId="{2A15379F-B529-4247-A206-D2CEA3F4C115}" type="sibTrans" cxnId="{5E4867F8-2246-49D0-8886-04EEBF883BFF}">
      <dgm:prSet/>
      <dgm:spPr/>
      <dgm:t>
        <a:bodyPr/>
        <a:lstStyle/>
        <a:p>
          <a:endParaRPr lang="en-US"/>
        </a:p>
      </dgm:t>
    </dgm:pt>
    <dgm:pt modelId="{2E5E1BAA-C8FB-4550-A992-1CCB9BA4021A}">
      <dgm:prSet custT="1"/>
      <dgm:spPr>
        <a:solidFill>
          <a:schemeClr val="accent6">
            <a:lumMod val="75000"/>
          </a:schemeClr>
        </a:solidFill>
      </dgm:spPr>
      <dgm:t>
        <a:bodyPr/>
        <a:lstStyle/>
        <a:p>
          <a:r>
            <a:rPr lang="en-US" sz="2400" b="0" dirty="0"/>
            <a:t>Fire and smoke damper controls</a:t>
          </a:r>
        </a:p>
      </dgm:t>
    </dgm:pt>
    <dgm:pt modelId="{DA434699-4B96-4CB0-ACFB-F514EFD0EA9F}" type="parTrans" cxnId="{66C4CF57-9AFE-449A-926B-5DB2FFE84C5D}">
      <dgm:prSet/>
      <dgm:spPr/>
      <dgm:t>
        <a:bodyPr/>
        <a:lstStyle/>
        <a:p>
          <a:endParaRPr lang="en-US"/>
        </a:p>
      </dgm:t>
    </dgm:pt>
    <dgm:pt modelId="{21EC50CC-BEBB-4CAC-8931-C6A16C498D66}" type="sibTrans" cxnId="{66C4CF57-9AFE-449A-926B-5DB2FFE84C5D}">
      <dgm:prSet/>
      <dgm:spPr/>
      <dgm:t>
        <a:bodyPr/>
        <a:lstStyle/>
        <a:p>
          <a:endParaRPr lang="en-US"/>
        </a:p>
      </dgm:t>
    </dgm:pt>
    <dgm:pt modelId="{A04CE44A-F417-40D8-8551-FBA18D785947}" type="pres">
      <dgm:prSet presAssocID="{794188AC-D469-45CB-97D2-30F99B3918DC}" presName="diagram" presStyleCnt="0">
        <dgm:presLayoutVars>
          <dgm:dir/>
          <dgm:resizeHandles val="exact"/>
        </dgm:presLayoutVars>
      </dgm:prSet>
      <dgm:spPr/>
      <dgm:t>
        <a:bodyPr/>
        <a:lstStyle/>
        <a:p>
          <a:endParaRPr lang="en-US"/>
        </a:p>
      </dgm:t>
    </dgm:pt>
    <dgm:pt modelId="{E6F20492-8F05-4899-9F9B-CBEDAE7C7913}" type="pres">
      <dgm:prSet presAssocID="{983949A1-9A35-4B79-AA81-F7B87D5E68C4}" presName="node" presStyleLbl="node1" presStyleIdx="0" presStyleCnt="4">
        <dgm:presLayoutVars>
          <dgm:bulletEnabled val="1"/>
        </dgm:presLayoutVars>
      </dgm:prSet>
      <dgm:spPr/>
      <dgm:t>
        <a:bodyPr/>
        <a:lstStyle/>
        <a:p>
          <a:endParaRPr lang="en-US"/>
        </a:p>
      </dgm:t>
    </dgm:pt>
    <dgm:pt modelId="{C685603E-93B6-4E4C-B0CE-8ED60482C285}" type="pres">
      <dgm:prSet presAssocID="{1D8BAEF8-E84B-4E5C-8C6D-11836D8A69A4}" presName="sibTrans" presStyleCnt="0"/>
      <dgm:spPr/>
    </dgm:pt>
    <dgm:pt modelId="{A390D7F7-F031-4B87-901E-5CA1A1DD8DE4}" type="pres">
      <dgm:prSet presAssocID="{F5725F7F-79A0-4FC2-B553-FC2208F70066}" presName="node" presStyleLbl="node1" presStyleIdx="1" presStyleCnt="4">
        <dgm:presLayoutVars>
          <dgm:bulletEnabled val="1"/>
        </dgm:presLayoutVars>
      </dgm:prSet>
      <dgm:spPr/>
      <dgm:t>
        <a:bodyPr/>
        <a:lstStyle/>
        <a:p>
          <a:endParaRPr lang="en-US"/>
        </a:p>
      </dgm:t>
    </dgm:pt>
    <dgm:pt modelId="{24D7F9A5-A9BF-4664-B443-64E5C4B10329}" type="pres">
      <dgm:prSet presAssocID="{221553E0-2B72-4A8E-AAD4-FA59331E5C4F}" presName="sibTrans" presStyleCnt="0"/>
      <dgm:spPr/>
    </dgm:pt>
    <dgm:pt modelId="{F3524EC1-6FFD-48A2-A7C3-2AEDA951D36F}" type="pres">
      <dgm:prSet presAssocID="{4D31AD46-3B3A-4A73-A8A4-2A16E34C44FC}" presName="node" presStyleLbl="node1" presStyleIdx="2" presStyleCnt="4">
        <dgm:presLayoutVars>
          <dgm:bulletEnabled val="1"/>
        </dgm:presLayoutVars>
      </dgm:prSet>
      <dgm:spPr/>
      <dgm:t>
        <a:bodyPr/>
        <a:lstStyle/>
        <a:p>
          <a:endParaRPr lang="en-US"/>
        </a:p>
      </dgm:t>
    </dgm:pt>
    <dgm:pt modelId="{9DB31B1A-14E6-4552-B3AF-586AD59CDA99}" type="pres">
      <dgm:prSet presAssocID="{2A15379F-B529-4247-A206-D2CEA3F4C115}" presName="sibTrans" presStyleCnt="0"/>
      <dgm:spPr/>
    </dgm:pt>
    <dgm:pt modelId="{4FF60211-CBC7-4E67-A086-A7F56E86E6E6}" type="pres">
      <dgm:prSet presAssocID="{2E5E1BAA-C8FB-4550-A992-1CCB9BA4021A}" presName="node" presStyleLbl="node1" presStyleIdx="3" presStyleCnt="4">
        <dgm:presLayoutVars>
          <dgm:bulletEnabled val="1"/>
        </dgm:presLayoutVars>
      </dgm:prSet>
      <dgm:spPr/>
      <dgm:t>
        <a:bodyPr/>
        <a:lstStyle/>
        <a:p>
          <a:endParaRPr lang="en-US"/>
        </a:p>
      </dgm:t>
    </dgm:pt>
  </dgm:ptLst>
  <dgm:cxnLst>
    <dgm:cxn modelId="{18B07867-B3DC-4F6A-BFAD-994A0D23A9E8}" srcId="{794188AC-D469-45CB-97D2-30F99B3918DC}" destId="{983949A1-9A35-4B79-AA81-F7B87D5E68C4}" srcOrd="0" destOrd="0" parTransId="{DD15B175-0B62-4C12-9C26-53246B0F56EB}" sibTransId="{1D8BAEF8-E84B-4E5C-8C6D-11836D8A69A4}"/>
    <dgm:cxn modelId="{44121065-D865-4B3B-B79C-8D75328FB123}" type="presOf" srcId="{794188AC-D469-45CB-97D2-30F99B3918DC}" destId="{A04CE44A-F417-40D8-8551-FBA18D785947}" srcOrd="0" destOrd="0" presId="urn:microsoft.com/office/officeart/2005/8/layout/default"/>
    <dgm:cxn modelId="{1F303878-872F-442E-86A7-8A524A787BB5}" type="presOf" srcId="{4D31AD46-3B3A-4A73-A8A4-2A16E34C44FC}" destId="{F3524EC1-6FFD-48A2-A7C3-2AEDA951D36F}" srcOrd="0" destOrd="0" presId="urn:microsoft.com/office/officeart/2005/8/layout/default"/>
    <dgm:cxn modelId="{66C4CF57-9AFE-449A-926B-5DB2FFE84C5D}" srcId="{794188AC-D469-45CB-97D2-30F99B3918DC}" destId="{2E5E1BAA-C8FB-4550-A992-1CCB9BA4021A}" srcOrd="3" destOrd="0" parTransId="{DA434699-4B96-4CB0-ACFB-F514EFD0EA9F}" sibTransId="{21EC50CC-BEBB-4CAC-8931-C6A16C498D66}"/>
    <dgm:cxn modelId="{5B48B266-F77C-484C-9E41-D13BC500F1A1}" type="presOf" srcId="{983949A1-9A35-4B79-AA81-F7B87D5E68C4}" destId="{E6F20492-8F05-4899-9F9B-CBEDAE7C7913}" srcOrd="0" destOrd="0" presId="urn:microsoft.com/office/officeart/2005/8/layout/default"/>
    <dgm:cxn modelId="{5E4867F8-2246-49D0-8886-04EEBF883BFF}" srcId="{794188AC-D469-45CB-97D2-30F99B3918DC}" destId="{4D31AD46-3B3A-4A73-A8A4-2A16E34C44FC}" srcOrd="2" destOrd="0" parTransId="{FA855C3A-44BC-43B4-B099-219213DC4C41}" sibTransId="{2A15379F-B529-4247-A206-D2CEA3F4C115}"/>
    <dgm:cxn modelId="{433416BB-39A5-46CF-9A0D-57DE9C3505BB}" type="presOf" srcId="{2E5E1BAA-C8FB-4550-A992-1CCB9BA4021A}" destId="{4FF60211-CBC7-4E67-A086-A7F56E86E6E6}" srcOrd="0" destOrd="0" presId="urn:microsoft.com/office/officeart/2005/8/layout/default"/>
    <dgm:cxn modelId="{D5527113-2573-473F-883F-5878F1B14C6F}" type="presOf" srcId="{F5725F7F-79A0-4FC2-B553-FC2208F70066}" destId="{A390D7F7-F031-4B87-901E-5CA1A1DD8DE4}" srcOrd="0" destOrd="0" presId="urn:microsoft.com/office/officeart/2005/8/layout/default"/>
    <dgm:cxn modelId="{EBBFB14D-C201-43E2-ADB2-9E09F8AE768E}" srcId="{794188AC-D469-45CB-97D2-30F99B3918DC}" destId="{F5725F7F-79A0-4FC2-B553-FC2208F70066}" srcOrd="1" destOrd="0" parTransId="{C6412979-F318-4075-92A8-6344127C59DF}" sibTransId="{221553E0-2B72-4A8E-AAD4-FA59331E5C4F}"/>
    <dgm:cxn modelId="{FF4008DB-292B-4D80-ADF4-E77E47F683E1}" type="presParOf" srcId="{A04CE44A-F417-40D8-8551-FBA18D785947}" destId="{E6F20492-8F05-4899-9F9B-CBEDAE7C7913}" srcOrd="0" destOrd="0" presId="urn:microsoft.com/office/officeart/2005/8/layout/default"/>
    <dgm:cxn modelId="{41F76C2C-FD35-49B5-BD98-83CFFA4DC48A}" type="presParOf" srcId="{A04CE44A-F417-40D8-8551-FBA18D785947}" destId="{C685603E-93B6-4E4C-B0CE-8ED60482C285}" srcOrd="1" destOrd="0" presId="urn:microsoft.com/office/officeart/2005/8/layout/default"/>
    <dgm:cxn modelId="{CF142A4E-2C84-4423-93CB-E5805EA8D990}" type="presParOf" srcId="{A04CE44A-F417-40D8-8551-FBA18D785947}" destId="{A390D7F7-F031-4B87-901E-5CA1A1DD8DE4}" srcOrd="2" destOrd="0" presId="urn:microsoft.com/office/officeart/2005/8/layout/default"/>
    <dgm:cxn modelId="{DEFF6C60-2699-4498-A382-9762086092D9}" type="presParOf" srcId="{A04CE44A-F417-40D8-8551-FBA18D785947}" destId="{24D7F9A5-A9BF-4664-B443-64E5C4B10329}" srcOrd="3" destOrd="0" presId="urn:microsoft.com/office/officeart/2005/8/layout/default"/>
    <dgm:cxn modelId="{8D9FA7D8-BCDF-48D2-881C-B5FD82F22EDE}" type="presParOf" srcId="{A04CE44A-F417-40D8-8551-FBA18D785947}" destId="{F3524EC1-6FFD-48A2-A7C3-2AEDA951D36F}" srcOrd="4" destOrd="0" presId="urn:microsoft.com/office/officeart/2005/8/layout/default"/>
    <dgm:cxn modelId="{F81FC09C-B575-4D26-8AE3-B23235BCD8C0}" type="presParOf" srcId="{A04CE44A-F417-40D8-8551-FBA18D785947}" destId="{9DB31B1A-14E6-4552-B3AF-586AD59CDA99}" srcOrd="5" destOrd="0" presId="urn:microsoft.com/office/officeart/2005/8/layout/default"/>
    <dgm:cxn modelId="{0FA1B179-02FD-4F8D-8DA9-7CCF36A3F25D}" type="presParOf" srcId="{A04CE44A-F417-40D8-8551-FBA18D785947}" destId="{4FF60211-CBC7-4E67-A086-A7F56E86E6E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72E75F3-99D1-4F68-B531-C0CAD807202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3B74E34-2CCB-4F08-9908-5EF7D9BB1572}">
      <dgm:prSet phldrT="[Text]" custT="1"/>
      <dgm:spPr/>
      <dgm:t>
        <a:bodyPr/>
        <a:lstStyle/>
        <a:p>
          <a:r>
            <a:rPr lang="x-none" sz="2000" b="0" u="none" dirty="0"/>
            <a:t>D</a:t>
          </a:r>
          <a:r>
            <a:rPr lang="en-US" sz="2000" b="0" u="none" dirty="0"/>
            <a:t>o not provide inspection, testing, or maintenance services</a:t>
          </a:r>
          <a:endParaRPr lang="en-US" sz="2000" b="0" dirty="0"/>
        </a:p>
      </dgm:t>
    </dgm:pt>
    <dgm:pt modelId="{4CFDAE05-218B-4032-B4C9-2884CEBC2BD0}" type="parTrans" cxnId="{9D097755-642A-4334-BFFA-9AB9E12EAF19}">
      <dgm:prSet/>
      <dgm:spPr/>
      <dgm:t>
        <a:bodyPr/>
        <a:lstStyle/>
        <a:p>
          <a:endParaRPr lang="en-US"/>
        </a:p>
      </dgm:t>
    </dgm:pt>
    <dgm:pt modelId="{222B6657-12CF-42D7-9886-E0D7E9C68613}" type="sibTrans" cxnId="{9D097755-642A-4334-BFFA-9AB9E12EAF19}">
      <dgm:prSet/>
      <dgm:spPr/>
      <dgm:t>
        <a:bodyPr/>
        <a:lstStyle/>
        <a:p>
          <a:endParaRPr lang="en-US"/>
        </a:p>
      </dgm:t>
    </dgm:pt>
    <dgm:pt modelId="{4F2C3F02-5FC8-4B4E-BA44-1C12AA156A69}">
      <dgm:prSet custT="1"/>
      <dgm:spPr>
        <a:solidFill>
          <a:schemeClr val="accent6">
            <a:lumMod val="75000"/>
          </a:schemeClr>
        </a:solidFill>
      </dgm:spPr>
      <dgm:t>
        <a:bodyPr/>
        <a:lstStyle/>
        <a:p>
          <a:r>
            <a:rPr lang="en-US" sz="2000" b="0" u="none" dirty="0"/>
            <a:t>Depending on local requirements, the fire department may approve other organizations to monitor the remote system</a:t>
          </a:r>
        </a:p>
      </dgm:t>
    </dgm:pt>
    <dgm:pt modelId="{CF8C14A1-F2E9-449C-B84F-F91DD529D6FF}" type="sibTrans" cxnId="{04B7FDF3-2274-4FF8-B149-5DBCEF89EA4E}">
      <dgm:prSet/>
      <dgm:spPr/>
      <dgm:t>
        <a:bodyPr/>
        <a:lstStyle/>
        <a:p>
          <a:endParaRPr lang="en-US"/>
        </a:p>
      </dgm:t>
    </dgm:pt>
    <dgm:pt modelId="{A6FAC90E-5C73-4518-AEA8-11D09F269243}" type="parTrans" cxnId="{04B7FDF3-2274-4FF8-B149-5DBCEF89EA4E}">
      <dgm:prSet/>
      <dgm:spPr/>
      <dgm:t>
        <a:bodyPr/>
        <a:lstStyle/>
        <a:p>
          <a:endParaRPr lang="en-US"/>
        </a:p>
      </dgm:t>
    </dgm:pt>
    <dgm:pt modelId="{23B09FAF-D6F3-4C5C-8B06-644B0640C310}" type="pres">
      <dgm:prSet presAssocID="{072E75F3-99D1-4F68-B531-C0CAD807202C}" presName="linear" presStyleCnt="0">
        <dgm:presLayoutVars>
          <dgm:animLvl val="lvl"/>
          <dgm:resizeHandles val="exact"/>
        </dgm:presLayoutVars>
      </dgm:prSet>
      <dgm:spPr/>
      <dgm:t>
        <a:bodyPr/>
        <a:lstStyle/>
        <a:p>
          <a:endParaRPr lang="en-US"/>
        </a:p>
      </dgm:t>
    </dgm:pt>
    <dgm:pt modelId="{10E04A79-BB56-4654-88DC-A0CC6968FAE9}" type="pres">
      <dgm:prSet presAssocID="{83B74E34-2CCB-4F08-9908-5EF7D9BB1572}" presName="parentText" presStyleLbl="node1" presStyleIdx="0" presStyleCnt="2">
        <dgm:presLayoutVars>
          <dgm:chMax val="0"/>
          <dgm:bulletEnabled val="1"/>
        </dgm:presLayoutVars>
      </dgm:prSet>
      <dgm:spPr/>
      <dgm:t>
        <a:bodyPr/>
        <a:lstStyle/>
        <a:p>
          <a:endParaRPr lang="en-US"/>
        </a:p>
      </dgm:t>
    </dgm:pt>
    <dgm:pt modelId="{1DD7EF01-CE30-4EF1-B8BB-FE78F3F7B4D7}" type="pres">
      <dgm:prSet presAssocID="{222B6657-12CF-42D7-9886-E0D7E9C68613}" presName="spacer" presStyleCnt="0"/>
      <dgm:spPr/>
    </dgm:pt>
    <dgm:pt modelId="{DF161C6A-711F-481D-8648-C73E69E96EB0}" type="pres">
      <dgm:prSet presAssocID="{4F2C3F02-5FC8-4B4E-BA44-1C12AA156A69}" presName="parentText" presStyleLbl="node1" presStyleIdx="1" presStyleCnt="2">
        <dgm:presLayoutVars>
          <dgm:chMax val="0"/>
          <dgm:bulletEnabled val="1"/>
        </dgm:presLayoutVars>
      </dgm:prSet>
      <dgm:spPr/>
      <dgm:t>
        <a:bodyPr/>
        <a:lstStyle/>
        <a:p>
          <a:endParaRPr lang="en-US"/>
        </a:p>
      </dgm:t>
    </dgm:pt>
  </dgm:ptLst>
  <dgm:cxnLst>
    <dgm:cxn modelId="{9D097755-642A-4334-BFFA-9AB9E12EAF19}" srcId="{072E75F3-99D1-4F68-B531-C0CAD807202C}" destId="{83B74E34-2CCB-4F08-9908-5EF7D9BB1572}" srcOrd="0" destOrd="0" parTransId="{4CFDAE05-218B-4032-B4C9-2884CEBC2BD0}" sibTransId="{222B6657-12CF-42D7-9886-E0D7E9C68613}"/>
    <dgm:cxn modelId="{04B7FDF3-2274-4FF8-B149-5DBCEF89EA4E}" srcId="{072E75F3-99D1-4F68-B531-C0CAD807202C}" destId="{4F2C3F02-5FC8-4B4E-BA44-1C12AA156A69}" srcOrd="1" destOrd="0" parTransId="{A6FAC90E-5C73-4518-AEA8-11D09F269243}" sibTransId="{CF8C14A1-F2E9-449C-B84F-F91DD529D6FF}"/>
    <dgm:cxn modelId="{E748DDAE-1761-4055-B7C5-6A52BCCD3E18}" type="presOf" srcId="{83B74E34-2CCB-4F08-9908-5EF7D9BB1572}" destId="{10E04A79-BB56-4654-88DC-A0CC6968FAE9}" srcOrd="0" destOrd="0" presId="urn:microsoft.com/office/officeart/2005/8/layout/vList2"/>
    <dgm:cxn modelId="{0A046654-A9BD-4557-85F6-A4030794DAB4}" type="presOf" srcId="{4F2C3F02-5FC8-4B4E-BA44-1C12AA156A69}" destId="{DF161C6A-711F-481D-8648-C73E69E96EB0}" srcOrd="0" destOrd="0" presId="urn:microsoft.com/office/officeart/2005/8/layout/vList2"/>
    <dgm:cxn modelId="{847BA1A0-3ED3-4815-99C0-76C939E4D563}" type="presOf" srcId="{072E75F3-99D1-4F68-B531-C0CAD807202C}" destId="{23B09FAF-D6F3-4C5C-8B06-644B0640C310}" srcOrd="0" destOrd="0" presId="urn:microsoft.com/office/officeart/2005/8/layout/vList2"/>
    <dgm:cxn modelId="{A8767B82-3B6C-43F5-936C-539B8EE9838C}" type="presParOf" srcId="{23B09FAF-D6F3-4C5C-8B06-644B0640C310}" destId="{10E04A79-BB56-4654-88DC-A0CC6968FAE9}" srcOrd="0" destOrd="0" presId="urn:microsoft.com/office/officeart/2005/8/layout/vList2"/>
    <dgm:cxn modelId="{35F04FE5-F1DD-4E6E-B4F3-E4AB33EA9DFE}" type="presParOf" srcId="{23B09FAF-D6F3-4C5C-8B06-644B0640C310}" destId="{1DD7EF01-CE30-4EF1-B8BB-FE78F3F7B4D7}" srcOrd="1" destOrd="0" presId="urn:microsoft.com/office/officeart/2005/8/layout/vList2"/>
    <dgm:cxn modelId="{2D1501F2-0AD5-4691-A1D6-1FFC0D6392C2}" type="presParOf" srcId="{23B09FAF-D6F3-4C5C-8B06-644B0640C310}" destId="{DF161C6A-711F-481D-8648-C73E69E96EB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CA65140-0D10-418A-8FFA-136923FE2FF9}"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064C386-4E1A-4E88-96ED-1268B5EBADD2}">
      <dgm:prSet phldrT="[Text]"/>
      <dgm:spPr/>
      <dgm:t>
        <a:bodyPr/>
        <a:lstStyle/>
        <a:p>
          <a:r>
            <a:rPr lang="en-US" dirty="0" smtClean="0"/>
            <a:t>Public </a:t>
          </a:r>
          <a:r>
            <a:rPr lang="en-US" dirty="0"/>
            <a:t>emergency alarm reporting </a:t>
          </a:r>
          <a:r>
            <a:rPr lang="en-US" dirty="0" smtClean="0"/>
            <a:t>system</a:t>
          </a:r>
          <a:endParaRPr lang="en-US" dirty="0"/>
        </a:p>
      </dgm:t>
    </dgm:pt>
    <dgm:pt modelId="{BDC7459A-E4E2-4709-97F7-1799667F8F08}" type="parTrans" cxnId="{BF1FA6A1-123D-4F25-B6A7-58AC8A39958C}">
      <dgm:prSet/>
      <dgm:spPr/>
      <dgm:t>
        <a:bodyPr/>
        <a:lstStyle/>
        <a:p>
          <a:endParaRPr lang="en-US"/>
        </a:p>
      </dgm:t>
    </dgm:pt>
    <dgm:pt modelId="{F350F893-A22D-40FB-8C4E-1964E13B14BF}" type="sibTrans" cxnId="{BF1FA6A1-123D-4F25-B6A7-58AC8A39958C}">
      <dgm:prSet/>
      <dgm:spPr/>
      <dgm:t>
        <a:bodyPr/>
        <a:lstStyle/>
        <a:p>
          <a:endParaRPr lang="en-US"/>
        </a:p>
      </dgm:t>
    </dgm:pt>
    <dgm:pt modelId="{252F1138-D971-4B9B-9B69-DA1AF615C03A}">
      <dgm:prSet/>
      <dgm:spPr/>
      <dgm:t>
        <a:bodyPr/>
        <a:lstStyle/>
        <a:p>
          <a:r>
            <a:rPr lang="en-US" dirty="0" smtClean="0"/>
            <a:t>Local </a:t>
          </a:r>
          <a:r>
            <a:rPr lang="en-US" dirty="0"/>
            <a:t>energy </a:t>
          </a:r>
          <a:r>
            <a:rPr lang="en-US" dirty="0" smtClean="0"/>
            <a:t>system</a:t>
          </a:r>
          <a:endParaRPr lang="en-US" dirty="0"/>
        </a:p>
      </dgm:t>
    </dgm:pt>
    <dgm:pt modelId="{1AE33E48-4593-4674-BC1C-C38569F8BBA1}" type="parTrans" cxnId="{7B82CCF4-7F25-490C-B2D6-96BDCE06CA51}">
      <dgm:prSet/>
      <dgm:spPr/>
      <dgm:t>
        <a:bodyPr/>
        <a:lstStyle/>
        <a:p>
          <a:endParaRPr lang="en-US"/>
        </a:p>
      </dgm:t>
    </dgm:pt>
    <dgm:pt modelId="{2C84204E-9E6B-41BD-BE7C-70FEA535C4AB}" type="sibTrans" cxnId="{7B82CCF4-7F25-490C-B2D6-96BDCE06CA51}">
      <dgm:prSet/>
      <dgm:spPr/>
      <dgm:t>
        <a:bodyPr/>
        <a:lstStyle/>
        <a:p>
          <a:endParaRPr lang="en-US"/>
        </a:p>
      </dgm:t>
    </dgm:pt>
    <dgm:pt modelId="{CE9959C8-8F56-4424-BDA1-3B2A74969279}">
      <dgm:prSet phldrT="[Text]"/>
      <dgm:spPr/>
      <dgm:t>
        <a:bodyPr/>
        <a:lstStyle/>
        <a:p>
          <a:r>
            <a:rPr lang="en-US" dirty="0" smtClean="0"/>
            <a:t>Connected </a:t>
          </a:r>
          <a:r>
            <a:rPr lang="en-US" dirty="0"/>
            <a:t>by another means; usually a leased telephone </a:t>
          </a:r>
          <a:r>
            <a:rPr lang="en-US" dirty="0" smtClean="0"/>
            <a:t>line</a:t>
          </a:r>
          <a:endParaRPr lang="en-US" dirty="0"/>
        </a:p>
      </dgm:t>
    </dgm:pt>
    <dgm:pt modelId="{EC2CBF33-38A2-4A44-96DA-9F52D487ABF2}" type="parTrans" cxnId="{01155FFD-4E2C-41BA-95F7-535A7CE3C545}">
      <dgm:prSet/>
      <dgm:spPr/>
      <dgm:t>
        <a:bodyPr/>
        <a:lstStyle/>
        <a:p>
          <a:endParaRPr lang="en-US"/>
        </a:p>
      </dgm:t>
    </dgm:pt>
    <dgm:pt modelId="{8E9E1447-3894-41B2-A53A-C8C0A7B47CA3}" type="sibTrans" cxnId="{01155FFD-4E2C-41BA-95F7-535A7CE3C545}">
      <dgm:prSet/>
      <dgm:spPr/>
      <dgm:t>
        <a:bodyPr/>
        <a:lstStyle/>
        <a:p>
          <a:endParaRPr lang="en-US"/>
        </a:p>
      </dgm:t>
    </dgm:pt>
    <dgm:pt modelId="{F7F5DD44-196A-4723-9247-127A33D03E13}">
      <dgm:prSet phldrT="[Text]"/>
      <dgm:spPr/>
      <dgm:t>
        <a:bodyPr/>
        <a:lstStyle/>
        <a:p>
          <a:r>
            <a:rPr lang="en-US" dirty="0" smtClean="0"/>
            <a:t>Radio signal over a dedicated fire department radio frequency may also be used</a:t>
          </a:r>
          <a:endParaRPr lang="en-US" dirty="0"/>
        </a:p>
      </dgm:t>
    </dgm:pt>
    <dgm:pt modelId="{97910666-5597-4488-8388-80691DACC4BF}" type="parTrans" cxnId="{49EA54C8-122D-43DA-AF7E-B83D81D973DA}">
      <dgm:prSet/>
      <dgm:spPr/>
      <dgm:t>
        <a:bodyPr/>
        <a:lstStyle/>
        <a:p>
          <a:endParaRPr lang="en-US"/>
        </a:p>
      </dgm:t>
    </dgm:pt>
    <dgm:pt modelId="{0AA33960-9FD6-4569-94B3-9FBE2458F079}" type="sibTrans" cxnId="{49EA54C8-122D-43DA-AF7E-B83D81D973DA}">
      <dgm:prSet/>
      <dgm:spPr/>
      <dgm:t>
        <a:bodyPr/>
        <a:lstStyle/>
        <a:p>
          <a:endParaRPr lang="en-US"/>
        </a:p>
      </dgm:t>
    </dgm:pt>
    <dgm:pt modelId="{002DAC8A-9DDF-4C01-88B0-8CC144D5A0B7}">
      <dgm:prSet/>
      <dgm:spPr/>
      <dgm:t>
        <a:bodyPr/>
        <a:lstStyle/>
        <a:p>
          <a:r>
            <a:rPr lang="en-US" dirty="0" smtClean="0"/>
            <a:t>Has </a:t>
          </a:r>
          <a:r>
            <a:rPr lang="en-US" dirty="0"/>
            <a:t>its own power </a:t>
          </a:r>
          <a:r>
            <a:rPr lang="en-US" dirty="0" smtClean="0"/>
            <a:t>source</a:t>
          </a:r>
          <a:endParaRPr lang="en-US" dirty="0"/>
        </a:p>
      </dgm:t>
    </dgm:pt>
    <dgm:pt modelId="{8BCF23AE-BDB7-4DA5-9599-7D6B7CD69179}" type="parTrans" cxnId="{29376180-EFC7-41CA-8E06-5385481ACF5D}">
      <dgm:prSet/>
      <dgm:spPr/>
      <dgm:t>
        <a:bodyPr/>
        <a:lstStyle/>
        <a:p>
          <a:endParaRPr lang="en-US"/>
        </a:p>
      </dgm:t>
    </dgm:pt>
    <dgm:pt modelId="{890CE11D-84B8-47EB-B37C-AF3F51169F0E}" type="sibTrans" cxnId="{29376180-EFC7-41CA-8E06-5385481ACF5D}">
      <dgm:prSet/>
      <dgm:spPr/>
      <dgm:t>
        <a:bodyPr/>
        <a:lstStyle/>
        <a:p>
          <a:endParaRPr lang="en-US"/>
        </a:p>
      </dgm:t>
    </dgm:pt>
    <dgm:pt modelId="{46649112-0364-47E0-BD9A-EF6C541AB07D}">
      <dgm:prSet/>
      <dgm:spPr/>
      <dgm:t>
        <a:bodyPr/>
        <a:lstStyle/>
        <a:p>
          <a:r>
            <a:rPr lang="en-US" dirty="0" smtClean="0"/>
            <a:t>Initiating </a:t>
          </a:r>
          <a:r>
            <a:rPr lang="en-US" dirty="0"/>
            <a:t>devices can be activated even when the power supply to the municipal system is interrupted</a:t>
          </a:r>
        </a:p>
      </dgm:t>
    </dgm:pt>
    <dgm:pt modelId="{4A766D09-2981-44B0-9F43-CAAF62EB1E69}" type="parTrans" cxnId="{E1173682-63DD-4AF6-9911-4E8D2B1B3EB8}">
      <dgm:prSet/>
      <dgm:spPr/>
      <dgm:t>
        <a:bodyPr/>
        <a:lstStyle/>
        <a:p>
          <a:endParaRPr lang="en-US"/>
        </a:p>
      </dgm:t>
    </dgm:pt>
    <dgm:pt modelId="{560FE22F-CBB9-4DDD-BE1F-20D1AB43CA6D}" type="sibTrans" cxnId="{E1173682-63DD-4AF6-9911-4E8D2B1B3EB8}">
      <dgm:prSet/>
      <dgm:spPr/>
      <dgm:t>
        <a:bodyPr/>
        <a:lstStyle/>
        <a:p>
          <a:endParaRPr lang="en-US"/>
        </a:p>
      </dgm:t>
    </dgm:pt>
    <dgm:pt modelId="{9636C6D1-63ED-42EB-9977-2FA1A24F00A5}" type="pres">
      <dgm:prSet presAssocID="{ECA65140-0D10-418A-8FFA-136923FE2FF9}" presName="linear" presStyleCnt="0">
        <dgm:presLayoutVars>
          <dgm:animLvl val="lvl"/>
          <dgm:resizeHandles val="exact"/>
        </dgm:presLayoutVars>
      </dgm:prSet>
      <dgm:spPr/>
      <dgm:t>
        <a:bodyPr/>
        <a:lstStyle/>
        <a:p>
          <a:endParaRPr lang="en-US"/>
        </a:p>
      </dgm:t>
    </dgm:pt>
    <dgm:pt modelId="{25B004CF-09D8-426B-A1FA-D792633EEA6E}" type="pres">
      <dgm:prSet presAssocID="{0064C386-4E1A-4E88-96ED-1268B5EBADD2}" presName="parentText" presStyleLbl="node1" presStyleIdx="0" presStyleCnt="2">
        <dgm:presLayoutVars>
          <dgm:chMax val="0"/>
          <dgm:bulletEnabled val="1"/>
        </dgm:presLayoutVars>
      </dgm:prSet>
      <dgm:spPr/>
      <dgm:t>
        <a:bodyPr/>
        <a:lstStyle/>
        <a:p>
          <a:endParaRPr lang="en-US"/>
        </a:p>
      </dgm:t>
    </dgm:pt>
    <dgm:pt modelId="{655C7D5C-D5C8-44B8-93D3-5FDBAB0DDC40}" type="pres">
      <dgm:prSet presAssocID="{0064C386-4E1A-4E88-96ED-1268B5EBADD2}" presName="childText" presStyleLbl="revTx" presStyleIdx="0" presStyleCnt="2">
        <dgm:presLayoutVars>
          <dgm:bulletEnabled val="1"/>
        </dgm:presLayoutVars>
      </dgm:prSet>
      <dgm:spPr/>
      <dgm:t>
        <a:bodyPr/>
        <a:lstStyle/>
        <a:p>
          <a:endParaRPr lang="en-US"/>
        </a:p>
      </dgm:t>
    </dgm:pt>
    <dgm:pt modelId="{9D648713-244D-4C63-9FAE-E766325B7DE1}" type="pres">
      <dgm:prSet presAssocID="{252F1138-D971-4B9B-9B69-DA1AF615C03A}" presName="parentText" presStyleLbl="node1" presStyleIdx="1" presStyleCnt="2">
        <dgm:presLayoutVars>
          <dgm:chMax val="0"/>
          <dgm:bulletEnabled val="1"/>
        </dgm:presLayoutVars>
      </dgm:prSet>
      <dgm:spPr/>
      <dgm:t>
        <a:bodyPr/>
        <a:lstStyle/>
        <a:p>
          <a:endParaRPr lang="en-US"/>
        </a:p>
      </dgm:t>
    </dgm:pt>
    <dgm:pt modelId="{32A54C44-CB00-43DE-BACE-EF136C72932A}" type="pres">
      <dgm:prSet presAssocID="{252F1138-D971-4B9B-9B69-DA1AF615C03A}" presName="childText" presStyleLbl="revTx" presStyleIdx="1" presStyleCnt="2">
        <dgm:presLayoutVars>
          <dgm:bulletEnabled val="1"/>
        </dgm:presLayoutVars>
      </dgm:prSet>
      <dgm:spPr/>
      <dgm:t>
        <a:bodyPr/>
        <a:lstStyle/>
        <a:p>
          <a:endParaRPr lang="en-US"/>
        </a:p>
      </dgm:t>
    </dgm:pt>
  </dgm:ptLst>
  <dgm:cxnLst>
    <dgm:cxn modelId="{E209AD5E-A251-4D89-A71B-EA726B820C66}" type="presOf" srcId="{0064C386-4E1A-4E88-96ED-1268B5EBADD2}" destId="{25B004CF-09D8-426B-A1FA-D792633EEA6E}" srcOrd="0" destOrd="0" presId="urn:microsoft.com/office/officeart/2005/8/layout/vList2"/>
    <dgm:cxn modelId="{7B82CCF4-7F25-490C-B2D6-96BDCE06CA51}" srcId="{ECA65140-0D10-418A-8FFA-136923FE2FF9}" destId="{252F1138-D971-4B9B-9B69-DA1AF615C03A}" srcOrd="1" destOrd="0" parTransId="{1AE33E48-4593-4674-BC1C-C38569F8BBA1}" sibTransId="{2C84204E-9E6B-41BD-BE7C-70FEA535C4AB}"/>
    <dgm:cxn modelId="{01155FFD-4E2C-41BA-95F7-535A7CE3C545}" srcId="{0064C386-4E1A-4E88-96ED-1268B5EBADD2}" destId="{CE9959C8-8F56-4424-BDA1-3B2A74969279}" srcOrd="0" destOrd="0" parTransId="{EC2CBF33-38A2-4A44-96DA-9F52D487ABF2}" sibTransId="{8E9E1447-3894-41B2-A53A-C8C0A7B47CA3}"/>
    <dgm:cxn modelId="{E1173682-63DD-4AF6-9911-4E8D2B1B3EB8}" srcId="{252F1138-D971-4B9B-9B69-DA1AF615C03A}" destId="{46649112-0364-47E0-BD9A-EF6C541AB07D}" srcOrd="1" destOrd="0" parTransId="{4A766D09-2981-44B0-9F43-CAAF62EB1E69}" sibTransId="{560FE22F-CBB9-4DDD-BE1F-20D1AB43CA6D}"/>
    <dgm:cxn modelId="{A924EEFD-11BD-4781-9788-71CFBCE6B4D2}" type="presOf" srcId="{46649112-0364-47E0-BD9A-EF6C541AB07D}" destId="{32A54C44-CB00-43DE-BACE-EF136C72932A}" srcOrd="0" destOrd="1" presId="urn:microsoft.com/office/officeart/2005/8/layout/vList2"/>
    <dgm:cxn modelId="{6CB2A827-7C35-46E1-88B9-7B704B8CA63D}" type="presOf" srcId="{CE9959C8-8F56-4424-BDA1-3B2A74969279}" destId="{655C7D5C-D5C8-44B8-93D3-5FDBAB0DDC40}" srcOrd="0" destOrd="0" presId="urn:microsoft.com/office/officeart/2005/8/layout/vList2"/>
    <dgm:cxn modelId="{C17E902B-F056-4F6D-B3F3-3AD239B0C5AD}" type="presOf" srcId="{F7F5DD44-196A-4723-9247-127A33D03E13}" destId="{655C7D5C-D5C8-44B8-93D3-5FDBAB0DDC40}" srcOrd="0" destOrd="1" presId="urn:microsoft.com/office/officeart/2005/8/layout/vList2"/>
    <dgm:cxn modelId="{29376180-EFC7-41CA-8E06-5385481ACF5D}" srcId="{252F1138-D971-4B9B-9B69-DA1AF615C03A}" destId="{002DAC8A-9DDF-4C01-88B0-8CC144D5A0B7}" srcOrd="0" destOrd="0" parTransId="{8BCF23AE-BDB7-4DA5-9599-7D6B7CD69179}" sibTransId="{890CE11D-84B8-47EB-B37C-AF3F51169F0E}"/>
    <dgm:cxn modelId="{BF1FA6A1-123D-4F25-B6A7-58AC8A39958C}" srcId="{ECA65140-0D10-418A-8FFA-136923FE2FF9}" destId="{0064C386-4E1A-4E88-96ED-1268B5EBADD2}" srcOrd="0" destOrd="0" parTransId="{BDC7459A-E4E2-4709-97F7-1799667F8F08}" sibTransId="{F350F893-A22D-40FB-8C4E-1964E13B14BF}"/>
    <dgm:cxn modelId="{49EA54C8-122D-43DA-AF7E-B83D81D973DA}" srcId="{0064C386-4E1A-4E88-96ED-1268B5EBADD2}" destId="{F7F5DD44-196A-4723-9247-127A33D03E13}" srcOrd="1" destOrd="0" parTransId="{97910666-5597-4488-8388-80691DACC4BF}" sibTransId="{0AA33960-9FD6-4569-94B3-9FBE2458F079}"/>
    <dgm:cxn modelId="{4217B959-20E8-406F-9CD8-31EE2969DFA3}" type="presOf" srcId="{252F1138-D971-4B9B-9B69-DA1AF615C03A}" destId="{9D648713-244D-4C63-9FAE-E766325B7DE1}" srcOrd="0" destOrd="0" presId="urn:microsoft.com/office/officeart/2005/8/layout/vList2"/>
    <dgm:cxn modelId="{80A46440-F6D8-4BEA-868C-5F6C3EF0AF9F}" type="presOf" srcId="{ECA65140-0D10-418A-8FFA-136923FE2FF9}" destId="{9636C6D1-63ED-42EB-9977-2FA1A24F00A5}" srcOrd="0" destOrd="0" presId="urn:microsoft.com/office/officeart/2005/8/layout/vList2"/>
    <dgm:cxn modelId="{1A608576-8823-4805-8A83-1C3A6C840A22}" type="presOf" srcId="{002DAC8A-9DDF-4C01-88B0-8CC144D5A0B7}" destId="{32A54C44-CB00-43DE-BACE-EF136C72932A}" srcOrd="0" destOrd="0" presId="urn:microsoft.com/office/officeart/2005/8/layout/vList2"/>
    <dgm:cxn modelId="{283A246B-4785-4EF8-9B41-0179EC150FFA}" type="presParOf" srcId="{9636C6D1-63ED-42EB-9977-2FA1A24F00A5}" destId="{25B004CF-09D8-426B-A1FA-D792633EEA6E}" srcOrd="0" destOrd="0" presId="urn:microsoft.com/office/officeart/2005/8/layout/vList2"/>
    <dgm:cxn modelId="{64F2659E-C0A4-4638-8CB3-EEA3917E9838}" type="presParOf" srcId="{9636C6D1-63ED-42EB-9977-2FA1A24F00A5}" destId="{655C7D5C-D5C8-44B8-93D3-5FDBAB0DDC40}" srcOrd="1" destOrd="0" presId="urn:microsoft.com/office/officeart/2005/8/layout/vList2"/>
    <dgm:cxn modelId="{ECB1DB14-1F3C-4B02-A365-507DA5016360}" type="presParOf" srcId="{9636C6D1-63ED-42EB-9977-2FA1A24F00A5}" destId="{9D648713-244D-4C63-9FAE-E766325B7DE1}" srcOrd="2" destOrd="0" presId="urn:microsoft.com/office/officeart/2005/8/layout/vList2"/>
    <dgm:cxn modelId="{B1BA52FF-D9D1-4353-AC87-5D540B86FD09}" type="presParOf" srcId="{9636C6D1-63ED-42EB-9977-2FA1A24F00A5}" destId="{32A54C44-CB00-43DE-BACE-EF136C72932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CA65140-0D10-418A-8FFA-136923FE2FF9}"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0064C386-4E1A-4E88-96ED-1268B5EBADD2}">
      <dgm:prSet phldrT="[Text]" custT="1"/>
      <dgm:spPr/>
      <dgm:t>
        <a:bodyPr/>
        <a:lstStyle/>
        <a:p>
          <a:r>
            <a:rPr lang="en-US" sz="2000" b="0" dirty="0"/>
            <a:t>Electrically connected to an integral part of the municipal fire alarm system</a:t>
          </a:r>
        </a:p>
      </dgm:t>
    </dgm:pt>
    <dgm:pt modelId="{BDC7459A-E4E2-4709-97F7-1799667F8F08}" type="parTrans" cxnId="{BF1FA6A1-123D-4F25-B6A7-58AC8A39958C}">
      <dgm:prSet/>
      <dgm:spPr/>
      <dgm:t>
        <a:bodyPr/>
        <a:lstStyle/>
        <a:p>
          <a:endParaRPr lang="en-US"/>
        </a:p>
      </dgm:t>
    </dgm:pt>
    <dgm:pt modelId="{F350F893-A22D-40FB-8C4E-1964E13B14BF}" type="sibTrans" cxnId="{BF1FA6A1-123D-4F25-B6A7-58AC8A39958C}">
      <dgm:prSet/>
      <dgm:spPr/>
      <dgm:t>
        <a:bodyPr/>
        <a:lstStyle/>
        <a:p>
          <a:endParaRPr lang="en-US"/>
        </a:p>
      </dgm:t>
    </dgm:pt>
    <dgm:pt modelId="{83478E63-B942-46D4-85B3-893C8CC932B9}">
      <dgm:prSet custT="1"/>
      <dgm:spPr/>
      <dgm:t>
        <a:bodyPr/>
        <a:lstStyle/>
        <a:p>
          <a:r>
            <a:rPr lang="en-US" sz="2000" b="0" u="none" dirty="0"/>
            <a:t>During</a:t>
          </a:r>
          <a:r>
            <a:rPr lang="x-none" sz="2000" b="0" u="none"/>
            <a:t> power failure, an alarm indication is sent to the fire department communications center</a:t>
          </a:r>
          <a:endParaRPr lang="en-US" sz="2000" b="0" u="none" dirty="0"/>
        </a:p>
      </dgm:t>
    </dgm:pt>
    <dgm:pt modelId="{043CBDC6-A0C8-4794-A21D-C426C4A6E716}" type="parTrans" cxnId="{76400B28-6BA7-49CC-909B-374C5CE0942B}">
      <dgm:prSet/>
      <dgm:spPr/>
      <dgm:t>
        <a:bodyPr/>
        <a:lstStyle/>
        <a:p>
          <a:endParaRPr lang="en-US"/>
        </a:p>
      </dgm:t>
    </dgm:pt>
    <dgm:pt modelId="{9EFDBCF8-B6DD-4EC0-B17E-27DB89F09231}" type="sibTrans" cxnId="{76400B28-6BA7-49CC-909B-374C5CE0942B}">
      <dgm:prSet/>
      <dgm:spPr/>
      <dgm:t>
        <a:bodyPr/>
        <a:lstStyle/>
        <a:p>
          <a:endParaRPr lang="en-US"/>
        </a:p>
      </dgm:t>
    </dgm:pt>
    <dgm:pt modelId="{151BC45A-EBF6-4F71-B0F7-6B4415574BC4}">
      <dgm:prSet custT="1"/>
      <dgm:spPr/>
      <dgm:t>
        <a:bodyPr/>
        <a:lstStyle/>
        <a:p>
          <a:r>
            <a:rPr lang="x-none" sz="2000" b="0" u="none" dirty="0"/>
            <a:t>NFPA 72® allows only manual pull stations and waterflow detection devices to be used on shunt systems</a:t>
          </a:r>
          <a:endParaRPr lang="en-US" sz="2000" b="0" u="none" dirty="0"/>
        </a:p>
      </dgm:t>
    </dgm:pt>
    <dgm:pt modelId="{14F9EB83-FC7A-4299-8B46-9E8937A59577}" type="parTrans" cxnId="{6AAABDEA-4DAF-4D8D-A126-9EF12AEDD51D}">
      <dgm:prSet/>
      <dgm:spPr/>
      <dgm:t>
        <a:bodyPr/>
        <a:lstStyle/>
        <a:p>
          <a:endParaRPr lang="en-US"/>
        </a:p>
      </dgm:t>
    </dgm:pt>
    <dgm:pt modelId="{665BD303-56B0-43BF-BDB0-FA9DD78443A6}" type="sibTrans" cxnId="{6AAABDEA-4DAF-4D8D-A126-9EF12AEDD51D}">
      <dgm:prSet/>
      <dgm:spPr/>
      <dgm:t>
        <a:bodyPr/>
        <a:lstStyle/>
        <a:p>
          <a:endParaRPr lang="en-US"/>
        </a:p>
      </dgm:t>
    </dgm:pt>
    <dgm:pt modelId="{1648B363-B1B3-4C5D-9316-5F7A5B10297E}">
      <dgm:prSet custT="1"/>
      <dgm:spPr/>
      <dgm:t>
        <a:bodyPr/>
        <a:lstStyle/>
        <a:p>
          <a:r>
            <a:rPr lang="x-none" sz="1800" b="0" u="none"/>
            <a:t>Fire detection devices are not permitted on a shunt system</a:t>
          </a:r>
          <a:endParaRPr lang="en-US" sz="1800" b="0" u="none" dirty="0"/>
        </a:p>
      </dgm:t>
    </dgm:pt>
    <dgm:pt modelId="{D0EC7B32-890C-4DB3-AFF9-536FDECCCF06}" type="parTrans" cxnId="{F071A478-76D1-48B6-BD18-2D7A3D21A74E}">
      <dgm:prSet/>
      <dgm:spPr/>
      <dgm:t>
        <a:bodyPr/>
        <a:lstStyle/>
        <a:p>
          <a:endParaRPr lang="en-US"/>
        </a:p>
      </dgm:t>
    </dgm:pt>
    <dgm:pt modelId="{82446EA1-DA8D-440B-9257-788A5F7C8B5D}" type="sibTrans" cxnId="{F071A478-76D1-48B6-BD18-2D7A3D21A74E}">
      <dgm:prSet/>
      <dgm:spPr/>
      <dgm:t>
        <a:bodyPr/>
        <a:lstStyle/>
        <a:p>
          <a:endParaRPr lang="en-US"/>
        </a:p>
      </dgm:t>
    </dgm:pt>
    <dgm:pt modelId="{A793ECE6-9FD5-4542-A9C4-9FE463DC0739}">
      <dgm:prSet phldrT="[Text]" custT="1"/>
      <dgm:spPr/>
      <dgm:t>
        <a:bodyPr/>
        <a:lstStyle/>
        <a:p>
          <a:r>
            <a:rPr lang="en-US" sz="2000" b="0" dirty="0"/>
            <a:t>Depends </a:t>
          </a:r>
          <a:r>
            <a:rPr lang="en-US" sz="2000" b="0" dirty="0" smtClean="0"/>
            <a:t>on municipal </a:t>
          </a:r>
          <a:r>
            <a:rPr lang="en-US" sz="2000" b="0" dirty="0"/>
            <a:t>system’s source of electric power</a:t>
          </a:r>
        </a:p>
      </dgm:t>
    </dgm:pt>
    <dgm:pt modelId="{31679BBA-C7B7-4E68-9171-1A3BFB5FA63A}" type="parTrans" cxnId="{44275266-8CB7-421D-A447-54691D6F34E8}">
      <dgm:prSet/>
      <dgm:spPr/>
      <dgm:t>
        <a:bodyPr/>
        <a:lstStyle/>
        <a:p>
          <a:endParaRPr lang="en-US"/>
        </a:p>
      </dgm:t>
    </dgm:pt>
    <dgm:pt modelId="{6B98F471-1331-4529-82DD-8D0CC50F29AA}" type="sibTrans" cxnId="{44275266-8CB7-421D-A447-54691D6F34E8}">
      <dgm:prSet/>
      <dgm:spPr/>
      <dgm:t>
        <a:bodyPr/>
        <a:lstStyle/>
        <a:p>
          <a:endParaRPr lang="en-US"/>
        </a:p>
      </dgm:t>
    </dgm:pt>
    <dgm:pt modelId="{9636C6D1-63ED-42EB-9977-2FA1A24F00A5}" type="pres">
      <dgm:prSet presAssocID="{ECA65140-0D10-418A-8FFA-136923FE2FF9}" presName="linear" presStyleCnt="0">
        <dgm:presLayoutVars>
          <dgm:animLvl val="lvl"/>
          <dgm:resizeHandles val="exact"/>
        </dgm:presLayoutVars>
      </dgm:prSet>
      <dgm:spPr/>
      <dgm:t>
        <a:bodyPr/>
        <a:lstStyle/>
        <a:p>
          <a:endParaRPr lang="en-US"/>
        </a:p>
      </dgm:t>
    </dgm:pt>
    <dgm:pt modelId="{25B004CF-09D8-426B-A1FA-D792633EEA6E}" type="pres">
      <dgm:prSet presAssocID="{0064C386-4E1A-4E88-96ED-1268B5EBADD2}" presName="parentText" presStyleLbl="node1" presStyleIdx="0" presStyleCnt="5">
        <dgm:presLayoutVars>
          <dgm:chMax val="0"/>
          <dgm:bulletEnabled val="1"/>
        </dgm:presLayoutVars>
      </dgm:prSet>
      <dgm:spPr/>
      <dgm:t>
        <a:bodyPr/>
        <a:lstStyle/>
        <a:p>
          <a:endParaRPr lang="en-US"/>
        </a:p>
      </dgm:t>
    </dgm:pt>
    <dgm:pt modelId="{10D32245-4ABD-4547-8590-9E5B6F7B65D5}" type="pres">
      <dgm:prSet presAssocID="{F350F893-A22D-40FB-8C4E-1964E13B14BF}" presName="spacer" presStyleCnt="0"/>
      <dgm:spPr/>
      <dgm:t>
        <a:bodyPr/>
        <a:lstStyle/>
        <a:p>
          <a:endParaRPr lang="en-US"/>
        </a:p>
      </dgm:t>
    </dgm:pt>
    <dgm:pt modelId="{0CA8F201-87ED-4F98-BDEB-5CDD39322ACA}" type="pres">
      <dgm:prSet presAssocID="{A793ECE6-9FD5-4542-A9C4-9FE463DC0739}" presName="parentText" presStyleLbl="node1" presStyleIdx="1" presStyleCnt="5">
        <dgm:presLayoutVars>
          <dgm:chMax val="0"/>
          <dgm:bulletEnabled val="1"/>
        </dgm:presLayoutVars>
      </dgm:prSet>
      <dgm:spPr/>
      <dgm:t>
        <a:bodyPr/>
        <a:lstStyle/>
        <a:p>
          <a:endParaRPr lang="en-US"/>
        </a:p>
      </dgm:t>
    </dgm:pt>
    <dgm:pt modelId="{A389FD2B-E16B-4349-88BF-814F88DB3047}" type="pres">
      <dgm:prSet presAssocID="{6B98F471-1331-4529-82DD-8D0CC50F29AA}" presName="spacer" presStyleCnt="0"/>
      <dgm:spPr/>
      <dgm:t>
        <a:bodyPr/>
        <a:lstStyle/>
        <a:p>
          <a:endParaRPr lang="en-US"/>
        </a:p>
      </dgm:t>
    </dgm:pt>
    <dgm:pt modelId="{3D43669A-F41A-4A4A-97CD-82B305268799}" type="pres">
      <dgm:prSet presAssocID="{83478E63-B942-46D4-85B3-893C8CC932B9}" presName="parentText" presStyleLbl="node1" presStyleIdx="2" presStyleCnt="5">
        <dgm:presLayoutVars>
          <dgm:chMax val="0"/>
          <dgm:bulletEnabled val="1"/>
        </dgm:presLayoutVars>
      </dgm:prSet>
      <dgm:spPr/>
      <dgm:t>
        <a:bodyPr/>
        <a:lstStyle/>
        <a:p>
          <a:endParaRPr lang="en-US"/>
        </a:p>
      </dgm:t>
    </dgm:pt>
    <dgm:pt modelId="{6933D204-453B-4E59-A8CF-245D3B78D90B}" type="pres">
      <dgm:prSet presAssocID="{9EFDBCF8-B6DD-4EC0-B17E-27DB89F09231}" presName="spacer" presStyleCnt="0"/>
      <dgm:spPr/>
      <dgm:t>
        <a:bodyPr/>
        <a:lstStyle/>
        <a:p>
          <a:endParaRPr lang="en-US"/>
        </a:p>
      </dgm:t>
    </dgm:pt>
    <dgm:pt modelId="{48EE6A64-517A-4CDF-B9DA-A4A386268115}" type="pres">
      <dgm:prSet presAssocID="{151BC45A-EBF6-4F71-B0F7-6B4415574BC4}" presName="parentText" presStyleLbl="node1" presStyleIdx="3" presStyleCnt="5">
        <dgm:presLayoutVars>
          <dgm:chMax val="0"/>
          <dgm:bulletEnabled val="1"/>
        </dgm:presLayoutVars>
      </dgm:prSet>
      <dgm:spPr/>
      <dgm:t>
        <a:bodyPr/>
        <a:lstStyle/>
        <a:p>
          <a:endParaRPr lang="en-US"/>
        </a:p>
      </dgm:t>
    </dgm:pt>
    <dgm:pt modelId="{5AC7B745-A70D-4080-8CEB-E836257F8239}" type="pres">
      <dgm:prSet presAssocID="{665BD303-56B0-43BF-BDB0-FA9DD78443A6}" presName="spacer" presStyleCnt="0"/>
      <dgm:spPr/>
      <dgm:t>
        <a:bodyPr/>
        <a:lstStyle/>
        <a:p>
          <a:endParaRPr lang="en-US"/>
        </a:p>
      </dgm:t>
    </dgm:pt>
    <dgm:pt modelId="{6BAB576C-8901-48A2-9352-AE253BCB8F0D}" type="pres">
      <dgm:prSet presAssocID="{1648B363-B1B3-4C5D-9316-5F7A5B10297E}" presName="parentText" presStyleLbl="node1" presStyleIdx="4" presStyleCnt="5">
        <dgm:presLayoutVars>
          <dgm:chMax val="0"/>
          <dgm:bulletEnabled val="1"/>
        </dgm:presLayoutVars>
      </dgm:prSet>
      <dgm:spPr/>
      <dgm:t>
        <a:bodyPr/>
        <a:lstStyle/>
        <a:p>
          <a:endParaRPr lang="en-US"/>
        </a:p>
      </dgm:t>
    </dgm:pt>
  </dgm:ptLst>
  <dgm:cxnLst>
    <dgm:cxn modelId="{F071A478-76D1-48B6-BD18-2D7A3D21A74E}" srcId="{ECA65140-0D10-418A-8FFA-136923FE2FF9}" destId="{1648B363-B1B3-4C5D-9316-5F7A5B10297E}" srcOrd="4" destOrd="0" parTransId="{D0EC7B32-890C-4DB3-AFF9-536FDECCCF06}" sibTransId="{82446EA1-DA8D-440B-9257-788A5F7C8B5D}"/>
    <dgm:cxn modelId="{1A3C8E33-26F6-41F9-805E-85CC97FBBCE4}" type="presOf" srcId="{ECA65140-0D10-418A-8FFA-136923FE2FF9}" destId="{9636C6D1-63ED-42EB-9977-2FA1A24F00A5}" srcOrd="0" destOrd="0" presId="urn:microsoft.com/office/officeart/2005/8/layout/vList2"/>
    <dgm:cxn modelId="{F1D16971-E7BB-420A-8EC8-A5A595EA8D50}" type="presOf" srcId="{151BC45A-EBF6-4F71-B0F7-6B4415574BC4}" destId="{48EE6A64-517A-4CDF-B9DA-A4A386268115}" srcOrd="0" destOrd="0" presId="urn:microsoft.com/office/officeart/2005/8/layout/vList2"/>
    <dgm:cxn modelId="{BF1FA6A1-123D-4F25-B6A7-58AC8A39958C}" srcId="{ECA65140-0D10-418A-8FFA-136923FE2FF9}" destId="{0064C386-4E1A-4E88-96ED-1268B5EBADD2}" srcOrd="0" destOrd="0" parTransId="{BDC7459A-E4E2-4709-97F7-1799667F8F08}" sibTransId="{F350F893-A22D-40FB-8C4E-1964E13B14BF}"/>
    <dgm:cxn modelId="{C92F8A79-6801-4CED-ACE3-E22772D8FE77}" type="presOf" srcId="{1648B363-B1B3-4C5D-9316-5F7A5B10297E}" destId="{6BAB576C-8901-48A2-9352-AE253BCB8F0D}" srcOrd="0" destOrd="0" presId="urn:microsoft.com/office/officeart/2005/8/layout/vList2"/>
    <dgm:cxn modelId="{76400B28-6BA7-49CC-909B-374C5CE0942B}" srcId="{ECA65140-0D10-418A-8FFA-136923FE2FF9}" destId="{83478E63-B942-46D4-85B3-893C8CC932B9}" srcOrd="2" destOrd="0" parTransId="{043CBDC6-A0C8-4794-A21D-C426C4A6E716}" sibTransId="{9EFDBCF8-B6DD-4EC0-B17E-27DB89F09231}"/>
    <dgm:cxn modelId="{6DE83AD1-C95C-4C05-9726-50A163D4FFA9}" type="presOf" srcId="{83478E63-B942-46D4-85B3-893C8CC932B9}" destId="{3D43669A-F41A-4A4A-97CD-82B305268799}" srcOrd="0" destOrd="0" presId="urn:microsoft.com/office/officeart/2005/8/layout/vList2"/>
    <dgm:cxn modelId="{671509B3-E584-4495-9658-EF14882EFA6F}" type="presOf" srcId="{A793ECE6-9FD5-4542-A9C4-9FE463DC0739}" destId="{0CA8F201-87ED-4F98-BDEB-5CDD39322ACA}" srcOrd="0" destOrd="0" presId="urn:microsoft.com/office/officeart/2005/8/layout/vList2"/>
    <dgm:cxn modelId="{44275266-8CB7-421D-A447-54691D6F34E8}" srcId="{ECA65140-0D10-418A-8FFA-136923FE2FF9}" destId="{A793ECE6-9FD5-4542-A9C4-9FE463DC0739}" srcOrd="1" destOrd="0" parTransId="{31679BBA-C7B7-4E68-9171-1A3BFB5FA63A}" sibTransId="{6B98F471-1331-4529-82DD-8D0CC50F29AA}"/>
    <dgm:cxn modelId="{6AAABDEA-4DAF-4D8D-A126-9EF12AEDD51D}" srcId="{ECA65140-0D10-418A-8FFA-136923FE2FF9}" destId="{151BC45A-EBF6-4F71-B0F7-6B4415574BC4}" srcOrd="3" destOrd="0" parTransId="{14F9EB83-FC7A-4299-8B46-9E8937A59577}" sibTransId="{665BD303-56B0-43BF-BDB0-FA9DD78443A6}"/>
    <dgm:cxn modelId="{DB9067DC-BE88-436D-8214-8057624F8DC8}" type="presOf" srcId="{0064C386-4E1A-4E88-96ED-1268B5EBADD2}" destId="{25B004CF-09D8-426B-A1FA-D792633EEA6E}" srcOrd="0" destOrd="0" presId="urn:microsoft.com/office/officeart/2005/8/layout/vList2"/>
    <dgm:cxn modelId="{566213EE-F60D-419C-B62A-66FCB5459BDA}" type="presParOf" srcId="{9636C6D1-63ED-42EB-9977-2FA1A24F00A5}" destId="{25B004CF-09D8-426B-A1FA-D792633EEA6E}" srcOrd="0" destOrd="0" presId="urn:microsoft.com/office/officeart/2005/8/layout/vList2"/>
    <dgm:cxn modelId="{F41BFCE5-A646-43F4-91E7-6CF29737CD01}" type="presParOf" srcId="{9636C6D1-63ED-42EB-9977-2FA1A24F00A5}" destId="{10D32245-4ABD-4547-8590-9E5B6F7B65D5}" srcOrd="1" destOrd="0" presId="urn:microsoft.com/office/officeart/2005/8/layout/vList2"/>
    <dgm:cxn modelId="{45A9466C-780B-404C-B0BB-8603DF50B224}" type="presParOf" srcId="{9636C6D1-63ED-42EB-9977-2FA1A24F00A5}" destId="{0CA8F201-87ED-4F98-BDEB-5CDD39322ACA}" srcOrd="2" destOrd="0" presId="urn:microsoft.com/office/officeart/2005/8/layout/vList2"/>
    <dgm:cxn modelId="{C7956D61-E399-4157-8453-E77F245774EE}" type="presParOf" srcId="{9636C6D1-63ED-42EB-9977-2FA1A24F00A5}" destId="{A389FD2B-E16B-4349-88BF-814F88DB3047}" srcOrd="3" destOrd="0" presId="urn:microsoft.com/office/officeart/2005/8/layout/vList2"/>
    <dgm:cxn modelId="{DC3C10D2-78AE-465F-809B-42B6B8526B90}" type="presParOf" srcId="{9636C6D1-63ED-42EB-9977-2FA1A24F00A5}" destId="{3D43669A-F41A-4A4A-97CD-82B305268799}" srcOrd="4" destOrd="0" presId="urn:microsoft.com/office/officeart/2005/8/layout/vList2"/>
    <dgm:cxn modelId="{38055722-7041-4310-87C3-31E423388D03}" type="presParOf" srcId="{9636C6D1-63ED-42EB-9977-2FA1A24F00A5}" destId="{6933D204-453B-4E59-A8CF-245D3B78D90B}" srcOrd="5" destOrd="0" presId="urn:microsoft.com/office/officeart/2005/8/layout/vList2"/>
    <dgm:cxn modelId="{4FDD3C16-1AE4-4500-84D6-2A8BB528D604}" type="presParOf" srcId="{9636C6D1-63ED-42EB-9977-2FA1A24F00A5}" destId="{48EE6A64-517A-4CDF-B9DA-A4A386268115}" srcOrd="6" destOrd="0" presId="urn:microsoft.com/office/officeart/2005/8/layout/vList2"/>
    <dgm:cxn modelId="{97DDA3ED-C41D-42D7-9194-9449A05E5F64}" type="presParOf" srcId="{9636C6D1-63ED-42EB-9977-2FA1A24F00A5}" destId="{5AC7B745-A70D-4080-8CEB-E836257F8239}" srcOrd="7" destOrd="0" presId="urn:microsoft.com/office/officeart/2005/8/layout/vList2"/>
    <dgm:cxn modelId="{E8B216DA-B57E-474E-8E29-B57AB504EE12}" type="presParOf" srcId="{9636C6D1-63ED-42EB-9977-2FA1A24F00A5}" destId="{6BAB576C-8901-48A2-9352-AE253BCB8F0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8AB3BE-CF7B-4CF7-8676-3A79D5F3813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A152A97-F74F-44A6-902F-AE19A921111D}">
      <dgm:prSet phldrT="[Text]" custT="1"/>
      <dgm:spPr/>
      <dgm:t>
        <a:bodyPr/>
        <a:lstStyle/>
        <a:p>
          <a:r>
            <a:rPr lang="x-none" sz="2000" b="0" u="none" dirty="0"/>
            <a:t>Provid</a:t>
          </a:r>
          <a:r>
            <a:rPr lang="en-US" sz="2000" b="0" u="none" dirty="0"/>
            <a:t>e</a:t>
          </a:r>
          <a:r>
            <a:rPr lang="x-none" sz="2000" b="0" u="none" dirty="0"/>
            <a:t> two-way firefighter communication</a:t>
          </a:r>
          <a:endParaRPr lang="en-US" sz="2000" b="0" dirty="0"/>
        </a:p>
      </dgm:t>
    </dgm:pt>
    <dgm:pt modelId="{CF0A8A23-16FF-4591-8786-FD35CF9C8C5B}" type="parTrans" cxnId="{90F9F1CC-DFE8-410B-85A6-1DA211C3CC5E}">
      <dgm:prSet/>
      <dgm:spPr/>
      <dgm:t>
        <a:bodyPr/>
        <a:lstStyle/>
        <a:p>
          <a:endParaRPr lang="en-US"/>
        </a:p>
      </dgm:t>
    </dgm:pt>
    <dgm:pt modelId="{B13AC301-D840-4282-95A9-0B120398F838}" type="sibTrans" cxnId="{90F9F1CC-DFE8-410B-85A6-1DA211C3CC5E}">
      <dgm:prSet/>
      <dgm:spPr/>
      <dgm:t>
        <a:bodyPr/>
        <a:lstStyle/>
        <a:p>
          <a:endParaRPr lang="en-US"/>
        </a:p>
      </dgm:t>
    </dgm:pt>
    <dgm:pt modelId="{14842AEF-F1AB-4B1C-B920-48FBABFBC920}">
      <dgm:prSet custT="1"/>
      <dgm:spPr/>
      <dgm:t>
        <a:bodyPr/>
        <a:lstStyle/>
        <a:p>
          <a:r>
            <a:rPr lang="x-none" sz="2000" b="0" u="none" dirty="0"/>
            <a:t>Provid</a:t>
          </a:r>
          <a:r>
            <a:rPr lang="en-US" sz="2000" b="0" u="none" dirty="0"/>
            <a:t>e</a:t>
          </a:r>
          <a:r>
            <a:rPr lang="x-none" sz="2000" b="0" u="none" dirty="0"/>
            <a:t> remote annunciator integration</a:t>
          </a:r>
          <a:endParaRPr lang="en-US" sz="2000" b="0" u="none" dirty="0"/>
        </a:p>
      </dgm:t>
    </dgm:pt>
    <dgm:pt modelId="{C8AFE7C8-9BC6-438A-B6BD-33B2A75E323A}" type="parTrans" cxnId="{A4C4D52D-F817-4E67-A7F1-A8858E4C9B53}">
      <dgm:prSet/>
      <dgm:spPr/>
      <dgm:t>
        <a:bodyPr/>
        <a:lstStyle/>
        <a:p>
          <a:endParaRPr lang="en-US"/>
        </a:p>
      </dgm:t>
    </dgm:pt>
    <dgm:pt modelId="{0C0DCBE6-5CE2-4A0A-8059-B984987D7515}" type="sibTrans" cxnId="{A4C4D52D-F817-4E67-A7F1-A8858E4C9B53}">
      <dgm:prSet/>
      <dgm:spPr/>
      <dgm:t>
        <a:bodyPr/>
        <a:lstStyle/>
        <a:p>
          <a:endParaRPr lang="en-US"/>
        </a:p>
      </dgm:t>
    </dgm:pt>
    <dgm:pt modelId="{BFAC48A0-93D2-4CAA-B489-AE0B7EB19433}">
      <dgm:prSet custT="1"/>
      <dgm:spPr>
        <a:solidFill>
          <a:schemeClr val="accent2"/>
        </a:solidFill>
      </dgm:spPr>
      <dgm:t>
        <a:bodyPr/>
        <a:lstStyle/>
        <a:p>
          <a:r>
            <a:rPr lang="x-none" sz="2000" b="0" u="none" dirty="0"/>
            <a:t>Control</a:t>
          </a:r>
          <a:r>
            <a:rPr lang="en-US" sz="2000" b="0" u="none" dirty="0"/>
            <a:t>s</a:t>
          </a:r>
          <a:r>
            <a:rPr lang="x-none" sz="2000" b="0" u="none" dirty="0"/>
            <a:t> elevators, HVAC, fire doors, dampers, locks, or other fire protection features</a:t>
          </a:r>
          <a:endParaRPr lang="en-US" sz="2000" b="0" u="none" dirty="0"/>
        </a:p>
      </dgm:t>
    </dgm:pt>
    <dgm:pt modelId="{DAC18BB1-AD91-4BE5-8A4C-E7247B74181B}" type="parTrans" cxnId="{E9D4C824-13EE-418A-91C1-382EA6C2D9BD}">
      <dgm:prSet/>
      <dgm:spPr/>
      <dgm:t>
        <a:bodyPr/>
        <a:lstStyle/>
        <a:p>
          <a:endParaRPr lang="en-US"/>
        </a:p>
      </dgm:t>
    </dgm:pt>
    <dgm:pt modelId="{5BC0FE5C-F1FD-456E-824C-523285210986}" type="sibTrans" cxnId="{E9D4C824-13EE-418A-91C1-382EA6C2D9BD}">
      <dgm:prSet/>
      <dgm:spPr/>
      <dgm:t>
        <a:bodyPr/>
        <a:lstStyle/>
        <a:p>
          <a:endParaRPr lang="en-US"/>
        </a:p>
      </dgm:t>
    </dgm:pt>
    <dgm:pt modelId="{DC434A87-F52D-4B8C-9D4A-51DA7EA71032}">
      <dgm:prSet custT="1"/>
      <dgm:spPr>
        <a:solidFill>
          <a:schemeClr val="accent2"/>
        </a:solidFill>
      </dgm:spPr>
      <dgm:t>
        <a:bodyPr/>
        <a:lstStyle/>
        <a:p>
          <a:r>
            <a:rPr lang="en-US" sz="2000" b="0" dirty="0" smtClean="0"/>
            <a:t>Can </a:t>
          </a:r>
          <a:r>
            <a:rPr lang="en-US" sz="2000" b="0" dirty="0"/>
            <a:t>provide public address messages and mass notifications alerts</a:t>
          </a:r>
        </a:p>
      </dgm:t>
    </dgm:pt>
    <dgm:pt modelId="{574E496B-859B-4070-9B63-5287DAFECC42}" type="parTrans" cxnId="{96553169-AAA8-440A-99E1-3CA39296BF5E}">
      <dgm:prSet/>
      <dgm:spPr/>
      <dgm:t>
        <a:bodyPr/>
        <a:lstStyle/>
        <a:p>
          <a:endParaRPr lang="en-US"/>
        </a:p>
      </dgm:t>
    </dgm:pt>
    <dgm:pt modelId="{6C4BD0F3-F604-44B7-84FE-9093D83AC1E6}" type="sibTrans" cxnId="{96553169-AAA8-440A-99E1-3CA39296BF5E}">
      <dgm:prSet/>
      <dgm:spPr/>
      <dgm:t>
        <a:bodyPr/>
        <a:lstStyle/>
        <a:p>
          <a:endParaRPr lang="en-US"/>
        </a:p>
      </dgm:t>
    </dgm:pt>
    <dgm:pt modelId="{7165DB68-57C4-4E57-B87E-E4C914DE73AD}" type="pres">
      <dgm:prSet presAssocID="{288AB3BE-CF7B-4CF7-8676-3A79D5F38135}" presName="linear" presStyleCnt="0">
        <dgm:presLayoutVars>
          <dgm:animLvl val="lvl"/>
          <dgm:resizeHandles val="exact"/>
        </dgm:presLayoutVars>
      </dgm:prSet>
      <dgm:spPr/>
      <dgm:t>
        <a:bodyPr/>
        <a:lstStyle/>
        <a:p>
          <a:endParaRPr lang="en-US"/>
        </a:p>
      </dgm:t>
    </dgm:pt>
    <dgm:pt modelId="{CDFFC1EF-4D46-4B44-9306-C85B8FEC3043}" type="pres">
      <dgm:prSet presAssocID="{DA152A97-F74F-44A6-902F-AE19A921111D}" presName="parentText" presStyleLbl="node1" presStyleIdx="0" presStyleCnt="4" custScaleY="91334">
        <dgm:presLayoutVars>
          <dgm:chMax val="0"/>
          <dgm:bulletEnabled val="1"/>
        </dgm:presLayoutVars>
      </dgm:prSet>
      <dgm:spPr/>
      <dgm:t>
        <a:bodyPr/>
        <a:lstStyle/>
        <a:p>
          <a:endParaRPr lang="en-US"/>
        </a:p>
      </dgm:t>
    </dgm:pt>
    <dgm:pt modelId="{E3CFBDB4-99DE-4EBA-956C-126231632E11}" type="pres">
      <dgm:prSet presAssocID="{B13AC301-D840-4282-95A9-0B120398F838}" presName="spacer" presStyleCnt="0"/>
      <dgm:spPr/>
    </dgm:pt>
    <dgm:pt modelId="{A9A28BC4-426F-46F2-A2CC-1B6785637C89}" type="pres">
      <dgm:prSet presAssocID="{14842AEF-F1AB-4B1C-B920-48FBABFBC920}" presName="parentText" presStyleLbl="node1" presStyleIdx="1" presStyleCnt="4" custScaleY="91334">
        <dgm:presLayoutVars>
          <dgm:chMax val="0"/>
          <dgm:bulletEnabled val="1"/>
        </dgm:presLayoutVars>
      </dgm:prSet>
      <dgm:spPr/>
      <dgm:t>
        <a:bodyPr/>
        <a:lstStyle/>
        <a:p>
          <a:endParaRPr lang="en-US"/>
        </a:p>
      </dgm:t>
    </dgm:pt>
    <dgm:pt modelId="{E349419E-3578-45F7-937E-F500CDA7DF94}" type="pres">
      <dgm:prSet presAssocID="{0C0DCBE6-5CE2-4A0A-8059-B984987D7515}" presName="spacer" presStyleCnt="0"/>
      <dgm:spPr/>
    </dgm:pt>
    <dgm:pt modelId="{A1E35E0A-F92D-4D4B-AC70-60E4C06CDE07}" type="pres">
      <dgm:prSet presAssocID="{BFAC48A0-93D2-4CAA-B489-AE0B7EB19433}" presName="parentText" presStyleLbl="node1" presStyleIdx="2" presStyleCnt="4" custScaleY="91334">
        <dgm:presLayoutVars>
          <dgm:chMax val="0"/>
          <dgm:bulletEnabled val="1"/>
        </dgm:presLayoutVars>
      </dgm:prSet>
      <dgm:spPr/>
      <dgm:t>
        <a:bodyPr/>
        <a:lstStyle/>
        <a:p>
          <a:endParaRPr lang="en-US"/>
        </a:p>
      </dgm:t>
    </dgm:pt>
    <dgm:pt modelId="{25D0C844-D98F-4951-9658-E22015192848}" type="pres">
      <dgm:prSet presAssocID="{5BC0FE5C-F1FD-456E-824C-523285210986}" presName="spacer" presStyleCnt="0"/>
      <dgm:spPr/>
    </dgm:pt>
    <dgm:pt modelId="{BF701ACE-B52F-4576-AFD9-54E3AFB3D388}" type="pres">
      <dgm:prSet presAssocID="{DC434A87-F52D-4B8C-9D4A-51DA7EA71032}" presName="parentText" presStyleLbl="node1" presStyleIdx="3" presStyleCnt="4" custScaleY="91334">
        <dgm:presLayoutVars>
          <dgm:chMax val="0"/>
          <dgm:bulletEnabled val="1"/>
        </dgm:presLayoutVars>
      </dgm:prSet>
      <dgm:spPr/>
      <dgm:t>
        <a:bodyPr/>
        <a:lstStyle/>
        <a:p>
          <a:endParaRPr lang="en-US"/>
        </a:p>
      </dgm:t>
    </dgm:pt>
  </dgm:ptLst>
  <dgm:cxnLst>
    <dgm:cxn modelId="{96553169-AAA8-440A-99E1-3CA39296BF5E}" srcId="{288AB3BE-CF7B-4CF7-8676-3A79D5F38135}" destId="{DC434A87-F52D-4B8C-9D4A-51DA7EA71032}" srcOrd="3" destOrd="0" parTransId="{574E496B-859B-4070-9B63-5287DAFECC42}" sibTransId="{6C4BD0F3-F604-44B7-84FE-9093D83AC1E6}"/>
    <dgm:cxn modelId="{81768BAA-07EB-4737-8B27-74E8B35A20A1}" type="presOf" srcId="{BFAC48A0-93D2-4CAA-B489-AE0B7EB19433}" destId="{A1E35E0A-F92D-4D4B-AC70-60E4C06CDE07}" srcOrd="0" destOrd="0" presId="urn:microsoft.com/office/officeart/2005/8/layout/vList2"/>
    <dgm:cxn modelId="{1BD1E9AF-6D80-4E52-80D4-4CC41DC0A6EA}" type="presOf" srcId="{288AB3BE-CF7B-4CF7-8676-3A79D5F38135}" destId="{7165DB68-57C4-4E57-B87E-E4C914DE73AD}" srcOrd="0" destOrd="0" presId="urn:microsoft.com/office/officeart/2005/8/layout/vList2"/>
    <dgm:cxn modelId="{175F512C-D94F-4E7B-BDC0-4000B202F39B}" type="presOf" srcId="{14842AEF-F1AB-4B1C-B920-48FBABFBC920}" destId="{A9A28BC4-426F-46F2-A2CC-1B6785637C89}" srcOrd="0" destOrd="0" presId="urn:microsoft.com/office/officeart/2005/8/layout/vList2"/>
    <dgm:cxn modelId="{A4C4D52D-F817-4E67-A7F1-A8858E4C9B53}" srcId="{288AB3BE-CF7B-4CF7-8676-3A79D5F38135}" destId="{14842AEF-F1AB-4B1C-B920-48FBABFBC920}" srcOrd="1" destOrd="0" parTransId="{C8AFE7C8-9BC6-438A-B6BD-33B2A75E323A}" sibTransId="{0C0DCBE6-5CE2-4A0A-8059-B984987D7515}"/>
    <dgm:cxn modelId="{FAB50D31-97FB-4805-B5A7-039C3DADECD3}" type="presOf" srcId="{DA152A97-F74F-44A6-902F-AE19A921111D}" destId="{CDFFC1EF-4D46-4B44-9306-C85B8FEC3043}" srcOrd="0" destOrd="0" presId="urn:microsoft.com/office/officeart/2005/8/layout/vList2"/>
    <dgm:cxn modelId="{E9D4C824-13EE-418A-91C1-382EA6C2D9BD}" srcId="{288AB3BE-CF7B-4CF7-8676-3A79D5F38135}" destId="{BFAC48A0-93D2-4CAA-B489-AE0B7EB19433}" srcOrd="2" destOrd="0" parTransId="{DAC18BB1-AD91-4BE5-8A4C-E7247B74181B}" sibTransId="{5BC0FE5C-F1FD-456E-824C-523285210986}"/>
    <dgm:cxn modelId="{90F9F1CC-DFE8-410B-85A6-1DA211C3CC5E}" srcId="{288AB3BE-CF7B-4CF7-8676-3A79D5F38135}" destId="{DA152A97-F74F-44A6-902F-AE19A921111D}" srcOrd="0" destOrd="0" parTransId="{CF0A8A23-16FF-4591-8786-FD35CF9C8C5B}" sibTransId="{B13AC301-D840-4282-95A9-0B120398F838}"/>
    <dgm:cxn modelId="{5DFF5E7D-D1D9-4762-95CE-264F2F9B72D2}" type="presOf" srcId="{DC434A87-F52D-4B8C-9D4A-51DA7EA71032}" destId="{BF701ACE-B52F-4576-AFD9-54E3AFB3D388}" srcOrd="0" destOrd="0" presId="urn:microsoft.com/office/officeart/2005/8/layout/vList2"/>
    <dgm:cxn modelId="{55F9537D-B016-420A-B621-7A84A4542215}" type="presParOf" srcId="{7165DB68-57C4-4E57-B87E-E4C914DE73AD}" destId="{CDFFC1EF-4D46-4B44-9306-C85B8FEC3043}" srcOrd="0" destOrd="0" presId="urn:microsoft.com/office/officeart/2005/8/layout/vList2"/>
    <dgm:cxn modelId="{B47D0F4A-3C41-44BE-8024-FEBA7F92E931}" type="presParOf" srcId="{7165DB68-57C4-4E57-B87E-E4C914DE73AD}" destId="{E3CFBDB4-99DE-4EBA-956C-126231632E11}" srcOrd="1" destOrd="0" presId="urn:microsoft.com/office/officeart/2005/8/layout/vList2"/>
    <dgm:cxn modelId="{EDA37F0D-81A0-4FE6-9E2A-0524C7F4527B}" type="presParOf" srcId="{7165DB68-57C4-4E57-B87E-E4C914DE73AD}" destId="{A9A28BC4-426F-46F2-A2CC-1B6785637C89}" srcOrd="2" destOrd="0" presId="urn:microsoft.com/office/officeart/2005/8/layout/vList2"/>
    <dgm:cxn modelId="{9E38F69E-584C-4E9C-BC36-790D5D9609D8}" type="presParOf" srcId="{7165DB68-57C4-4E57-B87E-E4C914DE73AD}" destId="{E349419E-3578-45F7-937E-F500CDA7DF94}" srcOrd="3" destOrd="0" presId="urn:microsoft.com/office/officeart/2005/8/layout/vList2"/>
    <dgm:cxn modelId="{611AA9B4-4A48-4D80-82DB-C158F609D62E}" type="presParOf" srcId="{7165DB68-57C4-4E57-B87E-E4C914DE73AD}" destId="{A1E35E0A-F92D-4D4B-AC70-60E4C06CDE07}" srcOrd="4" destOrd="0" presId="urn:microsoft.com/office/officeart/2005/8/layout/vList2"/>
    <dgm:cxn modelId="{FB30E0B1-F188-48F8-822C-98DBE913D653}" type="presParOf" srcId="{7165DB68-57C4-4E57-B87E-E4C914DE73AD}" destId="{25D0C844-D98F-4951-9658-E22015192848}" srcOrd="5" destOrd="0" presId="urn:microsoft.com/office/officeart/2005/8/layout/vList2"/>
    <dgm:cxn modelId="{F5741C96-6DB7-4C72-9E50-5C35CB259853}" type="presParOf" srcId="{7165DB68-57C4-4E57-B87E-E4C914DE73AD}" destId="{BF701ACE-B52F-4576-AFD9-54E3AFB3D38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CA65140-0D10-418A-8FFA-136923FE2FF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064C386-4E1A-4E88-96ED-1268B5EBADD2}">
      <dgm:prSet phldrT="[Text]" custT="1"/>
      <dgm:spPr/>
      <dgm:t>
        <a:bodyPr/>
        <a:lstStyle/>
        <a:p>
          <a:r>
            <a:rPr lang="en-US" sz="2000" b="0" dirty="0" smtClean="0"/>
            <a:t>Supplementary </a:t>
          </a:r>
          <a:r>
            <a:rPr lang="en-US" sz="2000" b="0" dirty="0"/>
            <a:t>system</a:t>
          </a:r>
        </a:p>
      </dgm:t>
    </dgm:pt>
    <dgm:pt modelId="{BDC7459A-E4E2-4709-97F7-1799667F8F08}" type="parTrans" cxnId="{BF1FA6A1-123D-4F25-B6A7-58AC8A39958C}">
      <dgm:prSet/>
      <dgm:spPr/>
      <dgm:t>
        <a:bodyPr/>
        <a:lstStyle/>
        <a:p>
          <a:endParaRPr lang="en-US"/>
        </a:p>
      </dgm:t>
    </dgm:pt>
    <dgm:pt modelId="{F350F893-A22D-40FB-8C4E-1964E13B14BF}" type="sibTrans" cxnId="{BF1FA6A1-123D-4F25-B6A7-58AC8A39958C}">
      <dgm:prSet/>
      <dgm:spPr/>
      <dgm:t>
        <a:bodyPr/>
        <a:lstStyle/>
        <a:p>
          <a:endParaRPr lang="en-US"/>
        </a:p>
      </dgm:t>
    </dgm:pt>
    <dgm:pt modelId="{DE61C7F7-53DF-43A3-BCF6-CBC3EBFAA60B}">
      <dgm:prSet custT="1"/>
      <dgm:spPr/>
      <dgm:t>
        <a:bodyPr/>
        <a:lstStyle/>
        <a:p>
          <a:r>
            <a:rPr lang="en-US" sz="2000" b="0" dirty="0"/>
            <a:t>Provides a reliable communication system for occupants and firefighters</a:t>
          </a:r>
        </a:p>
      </dgm:t>
    </dgm:pt>
    <dgm:pt modelId="{8FA4546D-8AEB-4FC1-A505-927ECFE293D9}" type="parTrans" cxnId="{3F1F4830-39E0-46BD-B67F-917DB26EB314}">
      <dgm:prSet/>
      <dgm:spPr/>
      <dgm:t>
        <a:bodyPr/>
        <a:lstStyle/>
        <a:p>
          <a:endParaRPr lang="en-US"/>
        </a:p>
      </dgm:t>
    </dgm:pt>
    <dgm:pt modelId="{7E6B9064-3888-4F15-BAD1-C93D768F03A5}" type="sibTrans" cxnId="{3F1F4830-39E0-46BD-B67F-917DB26EB314}">
      <dgm:prSet/>
      <dgm:spPr/>
      <dgm:t>
        <a:bodyPr/>
        <a:lstStyle/>
        <a:p>
          <a:endParaRPr lang="en-US"/>
        </a:p>
      </dgm:t>
    </dgm:pt>
    <dgm:pt modelId="{9F49FF67-13B3-4CB8-A5C3-2BB28735FA71}">
      <dgm:prSet custT="1"/>
      <dgm:spPr>
        <a:solidFill>
          <a:schemeClr val="accent2"/>
        </a:solidFill>
      </dgm:spPr>
      <dgm:t>
        <a:bodyPr/>
        <a:lstStyle/>
        <a:p>
          <a:r>
            <a:rPr lang="en-US" sz="2000" b="0" dirty="0"/>
            <a:t>May either be </a:t>
          </a:r>
          <a:r>
            <a:rPr lang="en-US" sz="2000" b="0" dirty="0" smtClean="0"/>
            <a:t>stand-alone or </a:t>
          </a:r>
          <a:r>
            <a:rPr lang="en-US" sz="2000" b="0" dirty="0"/>
            <a:t>integrated directly into the overall fire detection and alarm-signaling system</a:t>
          </a:r>
        </a:p>
      </dgm:t>
    </dgm:pt>
    <dgm:pt modelId="{77E713AB-3E57-41D0-8321-BBFFAEC36B5A}" type="parTrans" cxnId="{A2A6266B-8E59-4378-A957-D98C8994EE4E}">
      <dgm:prSet/>
      <dgm:spPr/>
      <dgm:t>
        <a:bodyPr/>
        <a:lstStyle/>
        <a:p>
          <a:endParaRPr lang="en-US"/>
        </a:p>
      </dgm:t>
    </dgm:pt>
    <dgm:pt modelId="{55DC65BB-565D-4C62-A91D-BEC83FCD9894}" type="sibTrans" cxnId="{A2A6266B-8E59-4378-A957-D98C8994EE4E}">
      <dgm:prSet/>
      <dgm:spPr/>
      <dgm:t>
        <a:bodyPr/>
        <a:lstStyle/>
        <a:p>
          <a:endParaRPr lang="en-US"/>
        </a:p>
      </dgm:t>
    </dgm:pt>
    <dgm:pt modelId="{11D06A75-F723-413D-8B26-72AAAA3514E0}">
      <dgm:prSet phldrT="[Text]" custT="1"/>
      <dgm:spPr/>
      <dgm:t>
        <a:bodyPr/>
        <a:lstStyle/>
        <a:p>
          <a:r>
            <a:rPr lang="en-US" sz="2000" b="0" dirty="0"/>
            <a:t>May be provided in facilities in conjunction with detection and alarm signaling systems</a:t>
          </a:r>
        </a:p>
      </dgm:t>
    </dgm:pt>
    <dgm:pt modelId="{9EB9C3B7-CB04-4798-8441-3A1BCE6FFB96}" type="parTrans" cxnId="{8E3A60D7-FDFA-4946-A36A-86749A9DDF0A}">
      <dgm:prSet/>
      <dgm:spPr/>
      <dgm:t>
        <a:bodyPr/>
        <a:lstStyle/>
        <a:p>
          <a:endParaRPr lang="en-US"/>
        </a:p>
      </dgm:t>
    </dgm:pt>
    <dgm:pt modelId="{936D4AC6-36F8-4020-9F50-3D8EECC1DD4C}" type="sibTrans" cxnId="{8E3A60D7-FDFA-4946-A36A-86749A9DDF0A}">
      <dgm:prSet/>
      <dgm:spPr/>
      <dgm:t>
        <a:bodyPr/>
        <a:lstStyle/>
        <a:p>
          <a:endParaRPr lang="en-US"/>
        </a:p>
      </dgm:t>
    </dgm:pt>
    <dgm:pt modelId="{415290A3-FBF3-4A6C-85A2-E094F7289CBE}">
      <dgm:prSet custT="1"/>
      <dgm:spPr>
        <a:solidFill>
          <a:schemeClr val="accent2"/>
        </a:solidFill>
      </dgm:spPr>
      <dgm:t>
        <a:bodyPr/>
        <a:lstStyle/>
        <a:p>
          <a:r>
            <a:rPr lang="en-US" sz="2000" b="0" dirty="0"/>
            <a:t>System types include v</a:t>
          </a:r>
          <a:r>
            <a:rPr lang="x-none" sz="2000" b="0" u="none" dirty="0"/>
            <a:t>oice notification</a:t>
          </a:r>
          <a:r>
            <a:rPr lang="en-US" sz="2000" b="0" u="none" dirty="0"/>
            <a:t>, t</a:t>
          </a:r>
          <a:r>
            <a:rPr lang="x-none" sz="2000" b="0" u="none" dirty="0"/>
            <a:t>wo-way communication</a:t>
          </a:r>
          <a:r>
            <a:rPr lang="en-US" sz="2000" b="0" u="none" dirty="0"/>
            <a:t>, m</a:t>
          </a:r>
          <a:r>
            <a:rPr lang="x-none" sz="2000" b="0" u="none" dirty="0"/>
            <a:t>ass notification</a:t>
          </a:r>
          <a:endParaRPr lang="en-US" sz="2000" b="0" dirty="0"/>
        </a:p>
      </dgm:t>
    </dgm:pt>
    <dgm:pt modelId="{B0F1D289-5EDA-48FD-BD49-5A0B7CEC2AD4}" type="parTrans" cxnId="{B41DFE9D-42A0-422E-B944-B89FA682104F}">
      <dgm:prSet/>
      <dgm:spPr/>
      <dgm:t>
        <a:bodyPr/>
        <a:lstStyle/>
        <a:p>
          <a:endParaRPr lang="en-US"/>
        </a:p>
      </dgm:t>
    </dgm:pt>
    <dgm:pt modelId="{973AD661-6295-41F0-9220-34CF7AD1B2CC}" type="sibTrans" cxnId="{B41DFE9D-42A0-422E-B944-B89FA682104F}">
      <dgm:prSet/>
      <dgm:spPr/>
      <dgm:t>
        <a:bodyPr/>
        <a:lstStyle/>
        <a:p>
          <a:endParaRPr lang="en-US"/>
        </a:p>
      </dgm:t>
    </dgm:pt>
    <dgm:pt modelId="{9636C6D1-63ED-42EB-9977-2FA1A24F00A5}" type="pres">
      <dgm:prSet presAssocID="{ECA65140-0D10-418A-8FFA-136923FE2FF9}" presName="linear" presStyleCnt="0">
        <dgm:presLayoutVars>
          <dgm:animLvl val="lvl"/>
          <dgm:resizeHandles val="exact"/>
        </dgm:presLayoutVars>
      </dgm:prSet>
      <dgm:spPr/>
      <dgm:t>
        <a:bodyPr/>
        <a:lstStyle/>
        <a:p>
          <a:endParaRPr lang="en-US"/>
        </a:p>
      </dgm:t>
    </dgm:pt>
    <dgm:pt modelId="{25B004CF-09D8-426B-A1FA-D792633EEA6E}" type="pres">
      <dgm:prSet presAssocID="{0064C386-4E1A-4E88-96ED-1268B5EBADD2}" presName="parentText" presStyleLbl="node1" presStyleIdx="0" presStyleCnt="5">
        <dgm:presLayoutVars>
          <dgm:chMax val="0"/>
          <dgm:bulletEnabled val="1"/>
        </dgm:presLayoutVars>
      </dgm:prSet>
      <dgm:spPr/>
      <dgm:t>
        <a:bodyPr/>
        <a:lstStyle/>
        <a:p>
          <a:endParaRPr lang="en-US"/>
        </a:p>
      </dgm:t>
    </dgm:pt>
    <dgm:pt modelId="{10D32245-4ABD-4547-8590-9E5B6F7B65D5}" type="pres">
      <dgm:prSet presAssocID="{F350F893-A22D-40FB-8C4E-1964E13B14BF}" presName="spacer" presStyleCnt="0"/>
      <dgm:spPr/>
    </dgm:pt>
    <dgm:pt modelId="{51C3597B-6655-404C-B586-02AE59EDE426}" type="pres">
      <dgm:prSet presAssocID="{11D06A75-F723-413D-8B26-72AAAA3514E0}" presName="parentText" presStyleLbl="node1" presStyleIdx="1" presStyleCnt="5">
        <dgm:presLayoutVars>
          <dgm:chMax val="0"/>
          <dgm:bulletEnabled val="1"/>
        </dgm:presLayoutVars>
      </dgm:prSet>
      <dgm:spPr/>
      <dgm:t>
        <a:bodyPr/>
        <a:lstStyle/>
        <a:p>
          <a:endParaRPr lang="en-US"/>
        </a:p>
      </dgm:t>
    </dgm:pt>
    <dgm:pt modelId="{21DD207C-4C4F-4D5A-8C3F-25B079C6C1D4}" type="pres">
      <dgm:prSet presAssocID="{936D4AC6-36F8-4020-9F50-3D8EECC1DD4C}" presName="spacer" presStyleCnt="0"/>
      <dgm:spPr/>
    </dgm:pt>
    <dgm:pt modelId="{2C9BB2BC-9995-4485-8C1B-87EBF49EC882}" type="pres">
      <dgm:prSet presAssocID="{DE61C7F7-53DF-43A3-BCF6-CBC3EBFAA60B}" presName="parentText" presStyleLbl="node1" presStyleIdx="2" presStyleCnt="5">
        <dgm:presLayoutVars>
          <dgm:chMax val="0"/>
          <dgm:bulletEnabled val="1"/>
        </dgm:presLayoutVars>
      </dgm:prSet>
      <dgm:spPr/>
      <dgm:t>
        <a:bodyPr/>
        <a:lstStyle/>
        <a:p>
          <a:endParaRPr lang="en-US"/>
        </a:p>
      </dgm:t>
    </dgm:pt>
    <dgm:pt modelId="{33E472EA-935A-40F7-A7F4-72E6FF6C2E7F}" type="pres">
      <dgm:prSet presAssocID="{7E6B9064-3888-4F15-BAD1-C93D768F03A5}" presName="spacer" presStyleCnt="0"/>
      <dgm:spPr/>
    </dgm:pt>
    <dgm:pt modelId="{F046A182-D57F-4E25-A899-C6389A84AD75}" type="pres">
      <dgm:prSet presAssocID="{9F49FF67-13B3-4CB8-A5C3-2BB28735FA71}" presName="parentText" presStyleLbl="node1" presStyleIdx="3" presStyleCnt="5">
        <dgm:presLayoutVars>
          <dgm:chMax val="0"/>
          <dgm:bulletEnabled val="1"/>
        </dgm:presLayoutVars>
      </dgm:prSet>
      <dgm:spPr/>
      <dgm:t>
        <a:bodyPr/>
        <a:lstStyle/>
        <a:p>
          <a:endParaRPr lang="en-US"/>
        </a:p>
      </dgm:t>
    </dgm:pt>
    <dgm:pt modelId="{03606030-33E1-42F9-9001-BEEA0133EC31}" type="pres">
      <dgm:prSet presAssocID="{55DC65BB-565D-4C62-A91D-BEC83FCD9894}" presName="spacer" presStyleCnt="0"/>
      <dgm:spPr/>
    </dgm:pt>
    <dgm:pt modelId="{CD3F4D4A-376A-45E0-9D43-0101DE001859}" type="pres">
      <dgm:prSet presAssocID="{415290A3-FBF3-4A6C-85A2-E094F7289CBE}" presName="parentText" presStyleLbl="node1" presStyleIdx="4" presStyleCnt="5">
        <dgm:presLayoutVars>
          <dgm:chMax val="0"/>
          <dgm:bulletEnabled val="1"/>
        </dgm:presLayoutVars>
      </dgm:prSet>
      <dgm:spPr/>
      <dgm:t>
        <a:bodyPr/>
        <a:lstStyle/>
        <a:p>
          <a:endParaRPr lang="en-US"/>
        </a:p>
      </dgm:t>
    </dgm:pt>
  </dgm:ptLst>
  <dgm:cxnLst>
    <dgm:cxn modelId="{98281F93-6B42-4BE7-989A-B0312933EEDE}" type="presOf" srcId="{0064C386-4E1A-4E88-96ED-1268B5EBADD2}" destId="{25B004CF-09D8-426B-A1FA-D792633EEA6E}" srcOrd="0" destOrd="0" presId="urn:microsoft.com/office/officeart/2005/8/layout/vList2"/>
    <dgm:cxn modelId="{44C1BE4C-BAE9-4C0B-A271-99398023AB68}" type="presOf" srcId="{415290A3-FBF3-4A6C-85A2-E094F7289CBE}" destId="{CD3F4D4A-376A-45E0-9D43-0101DE001859}" srcOrd="0" destOrd="0" presId="urn:microsoft.com/office/officeart/2005/8/layout/vList2"/>
    <dgm:cxn modelId="{047D2C61-F614-44B4-9BBE-4CA001236FA7}" type="presOf" srcId="{DE61C7F7-53DF-43A3-BCF6-CBC3EBFAA60B}" destId="{2C9BB2BC-9995-4485-8C1B-87EBF49EC882}" srcOrd="0" destOrd="0" presId="urn:microsoft.com/office/officeart/2005/8/layout/vList2"/>
    <dgm:cxn modelId="{5FFE030A-0C5E-47E5-A8AA-E767B990A918}" type="presOf" srcId="{11D06A75-F723-413D-8B26-72AAAA3514E0}" destId="{51C3597B-6655-404C-B586-02AE59EDE426}" srcOrd="0" destOrd="0" presId="urn:microsoft.com/office/officeart/2005/8/layout/vList2"/>
    <dgm:cxn modelId="{BF1FA6A1-123D-4F25-B6A7-58AC8A39958C}" srcId="{ECA65140-0D10-418A-8FFA-136923FE2FF9}" destId="{0064C386-4E1A-4E88-96ED-1268B5EBADD2}" srcOrd="0" destOrd="0" parTransId="{BDC7459A-E4E2-4709-97F7-1799667F8F08}" sibTransId="{F350F893-A22D-40FB-8C4E-1964E13B14BF}"/>
    <dgm:cxn modelId="{3F1F4830-39E0-46BD-B67F-917DB26EB314}" srcId="{ECA65140-0D10-418A-8FFA-136923FE2FF9}" destId="{DE61C7F7-53DF-43A3-BCF6-CBC3EBFAA60B}" srcOrd="2" destOrd="0" parTransId="{8FA4546D-8AEB-4FC1-A505-927ECFE293D9}" sibTransId="{7E6B9064-3888-4F15-BAD1-C93D768F03A5}"/>
    <dgm:cxn modelId="{2A0FD564-A479-4FD8-8D7E-5F78A4EDE71A}" type="presOf" srcId="{ECA65140-0D10-418A-8FFA-136923FE2FF9}" destId="{9636C6D1-63ED-42EB-9977-2FA1A24F00A5}" srcOrd="0" destOrd="0" presId="urn:microsoft.com/office/officeart/2005/8/layout/vList2"/>
    <dgm:cxn modelId="{B41DFE9D-42A0-422E-B944-B89FA682104F}" srcId="{ECA65140-0D10-418A-8FFA-136923FE2FF9}" destId="{415290A3-FBF3-4A6C-85A2-E094F7289CBE}" srcOrd="4" destOrd="0" parTransId="{B0F1D289-5EDA-48FD-BD49-5A0B7CEC2AD4}" sibTransId="{973AD661-6295-41F0-9220-34CF7AD1B2CC}"/>
    <dgm:cxn modelId="{8E3A60D7-FDFA-4946-A36A-86749A9DDF0A}" srcId="{ECA65140-0D10-418A-8FFA-136923FE2FF9}" destId="{11D06A75-F723-413D-8B26-72AAAA3514E0}" srcOrd="1" destOrd="0" parTransId="{9EB9C3B7-CB04-4798-8441-3A1BCE6FFB96}" sibTransId="{936D4AC6-36F8-4020-9F50-3D8EECC1DD4C}"/>
    <dgm:cxn modelId="{471EF029-5A91-49B2-9407-74040411F0DF}" type="presOf" srcId="{9F49FF67-13B3-4CB8-A5C3-2BB28735FA71}" destId="{F046A182-D57F-4E25-A899-C6389A84AD75}" srcOrd="0" destOrd="0" presId="urn:microsoft.com/office/officeart/2005/8/layout/vList2"/>
    <dgm:cxn modelId="{A2A6266B-8E59-4378-A957-D98C8994EE4E}" srcId="{ECA65140-0D10-418A-8FFA-136923FE2FF9}" destId="{9F49FF67-13B3-4CB8-A5C3-2BB28735FA71}" srcOrd="3" destOrd="0" parTransId="{77E713AB-3E57-41D0-8321-BBFFAEC36B5A}" sibTransId="{55DC65BB-565D-4C62-A91D-BEC83FCD9894}"/>
    <dgm:cxn modelId="{FEA61152-261F-467C-A0D5-F9E80A8545E3}" type="presParOf" srcId="{9636C6D1-63ED-42EB-9977-2FA1A24F00A5}" destId="{25B004CF-09D8-426B-A1FA-D792633EEA6E}" srcOrd="0" destOrd="0" presId="urn:microsoft.com/office/officeart/2005/8/layout/vList2"/>
    <dgm:cxn modelId="{A18ECEA6-8589-4BF2-8B7A-10AB0F41AAC6}" type="presParOf" srcId="{9636C6D1-63ED-42EB-9977-2FA1A24F00A5}" destId="{10D32245-4ABD-4547-8590-9E5B6F7B65D5}" srcOrd="1" destOrd="0" presId="urn:microsoft.com/office/officeart/2005/8/layout/vList2"/>
    <dgm:cxn modelId="{8E8DDEDE-73A7-4F2A-9F30-266611809BB6}" type="presParOf" srcId="{9636C6D1-63ED-42EB-9977-2FA1A24F00A5}" destId="{51C3597B-6655-404C-B586-02AE59EDE426}" srcOrd="2" destOrd="0" presId="urn:microsoft.com/office/officeart/2005/8/layout/vList2"/>
    <dgm:cxn modelId="{FBEA8C7B-E7C3-4359-B0AC-A40C2109EC36}" type="presParOf" srcId="{9636C6D1-63ED-42EB-9977-2FA1A24F00A5}" destId="{21DD207C-4C4F-4D5A-8C3F-25B079C6C1D4}" srcOrd="3" destOrd="0" presId="urn:microsoft.com/office/officeart/2005/8/layout/vList2"/>
    <dgm:cxn modelId="{869E894B-9FE4-4E7D-9665-4085106DAE80}" type="presParOf" srcId="{9636C6D1-63ED-42EB-9977-2FA1A24F00A5}" destId="{2C9BB2BC-9995-4485-8C1B-87EBF49EC882}" srcOrd="4" destOrd="0" presId="urn:microsoft.com/office/officeart/2005/8/layout/vList2"/>
    <dgm:cxn modelId="{9B66D5F9-AE0C-4A9D-9E31-4A28CB13F967}" type="presParOf" srcId="{9636C6D1-63ED-42EB-9977-2FA1A24F00A5}" destId="{33E472EA-935A-40F7-A7F4-72E6FF6C2E7F}" srcOrd="5" destOrd="0" presId="urn:microsoft.com/office/officeart/2005/8/layout/vList2"/>
    <dgm:cxn modelId="{7D4D274E-7384-4BF4-8012-CD6DC667E3C9}" type="presParOf" srcId="{9636C6D1-63ED-42EB-9977-2FA1A24F00A5}" destId="{F046A182-D57F-4E25-A899-C6389A84AD75}" srcOrd="6" destOrd="0" presId="urn:microsoft.com/office/officeart/2005/8/layout/vList2"/>
    <dgm:cxn modelId="{3B348B0A-68FC-4332-BBCB-AEFE2D1B7BB4}" type="presParOf" srcId="{9636C6D1-63ED-42EB-9977-2FA1A24F00A5}" destId="{03606030-33E1-42F9-9001-BEEA0133EC31}" srcOrd="7" destOrd="0" presId="urn:microsoft.com/office/officeart/2005/8/layout/vList2"/>
    <dgm:cxn modelId="{1F89E134-6E00-41B1-BFD5-580E1A72CB76}" type="presParOf" srcId="{9636C6D1-63ED-42EB-9977-2FA1A24F00A5}" destId="{CD3F4D4A-376A-45E0-9D43-0101DE00185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CA65140-0D10-418A-8FFA-136923FE2FF9}"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0064C386-4E1A-4E88-96ED-1268B5EBADD2}">
      <dgm:prSet phldrT="[Text]"/>
      <dgm:spPr/>
      <dgm:t>
        <a:bodyPr/>
        <a:lstStyle/>
        <a:p>
          <a:r>
            <a:rPr lang="en-US" dirty="0"/>
            <a:t>What it does</a:t>
          </a:r>
        </a:p>
      </dgm:t>
    </dgm:pt>
    <dgm:pt modelId="{BDC7459A-E4E2-4709-97F7-1799667F8F08}" type="parTrans" cxnId="{BF1FA6A1-123D-4F25-B6A7-58AC8A39958C}">
      <dgm:prSet/>
      <dgm:spPr/>
      <dgm:t>
        <a:bodyPr/>
        <a:lstStyle/>
        <a:p>
          <a:endParaRPr lang="en-US"/>
        </a:p>
      </dgm:t>
    </dgm:pt>
    <dgm:pt modelId="{F350F893-A22D-40FB-8C4E-1964E13B14BF}" type="sibTrans" cxnId="{BF1FA6A1-123D-4F25-B6A7-58AC8A39958C}">
      <dgm:prSet/>
      <dgm:spPr/>
      <dgm:t>
        <a:bodyPr/>
        <a:lstStyle/>
        <a:p>
          <a:endParaRPr lang="en-US"/>
        </a:p>
      </dgm:t>
    </dgm:pt>
    <dgm:pt modelId="{C12D33BA-8437-4986-A534-061C21F503ED}">
      <dgm:prSet/>
      <dgm:spPr/>
      <dgm:t>
        <a:bodyPr/>
        <a:lstStyle/>
        <a:p>
          <a:r>
            <a:rPr lang="en-US" dirty="0"/>
            <a:t>High-rise buildings</a:t>
          </a:r>
        </a:p>
      </dgm:t>
    </dgm:pt>
    <dgm:pt modelId="{4EFF0170-28D9-49CE-BBE3-C509EBBB46B8}" type="parTrans" cxnId="{FF401C04-6809-455D-A51C-585028957763}">
      <dgm:prSet/>
      <dgm:spPr/>
      <dgm:t>
        <a:bodyPr/>
        <a:lstStyle/>
        <a:p>
          <a:endParaRPr lang="en-US"/>
        </a:p>
      </dgm:t>
    </dgm:pt>
    <dgm:pt modelId="{8163ECA3-CE75-4132-AD21-C82F7110A990}" type="sibTrans" cxnId="{FF401C04-6809-455D-A51C-585028957763}">
      <dgm:prSet/>
      <dgm:spPr/>
      <dgm:t>
        <a:bodyPr/>
        <a:lstStyle/>
        <a:p>
          <a:endParaRPr lang="en-US"/>
        </a:p>
      </dgm:t>
    </dgm:pt>
    <dgm:pt modelId="{62660987-874D-4542-9EFD-E99E1F7874F3}">
      <dgm:prSet/>
      <dgm:spPr/>
      <dgm:t>
        <a:bodyPr/>
        <a:lstStyle/>
        <a:p>
          <a:r>
            <a:rPr lang="en-US" dirty="0"/>
            <a:t>Places of assembly</a:t>
          </a:r>
        </a:p>
      </dgm:t>
    </dgm:pt>
    <dgm:pt modelId="{555DBB0E-C0CC-41D0-B71A-6C3351D990BB}" type="parTrans" cxnId="{8E671945-E222-4975-80E6-0F3BBA5AA118}">
      <dgm:prSet/>
      <dgm:spPr/>
      <dgm:t>
        <a:bodyPr/>
        <a:lstStyle/>
        <a:p>
          <a:endParaRPr lang="en-US"/>
        </a:p>
      </dgm:t>
    </dgm:pt>
    <dgm:pt modelId="{17BE523F-7B59-421A-BC65-944538872F6B}" type="sibTrans" cxnId="{8E671945-E222-4975-80E6-0F3BBA5AA118}">
      <dgm:prSet/>
      <dgm:spPr/>
      <dgm:t>
        <a:bodyPr/>
        <a:lstStyle/>
        <a:p>
          <a:endParaRPr lang="en-US"/>
        </a:p>
      </dgm:t>
    </dgm:pt>
    <dgm:pt modelId="{4478307A-354D-4001-A49A-4CEDDB09D922}">
      <dgm:prSet/>
      <dgm:spPr/>
      <dgm:t>
        <a:bodyPr/>
        <a:lstStyle/>
        <a:p>
          <a:r>
            <a:rPr lang="en-US" dirty="0"/>
            <a:t>Educational occupancies</a:t>
          </a:r>
        </a:p>
      </dgm:t>
    </dgm:pt>
    <dgm:pt modelId="{E8853BD9-CCDF-430C-9120-935059B6DF9E}" type="parTrans" cxnId="{A2F0A428-558C-4C6B-93A1-5ED25ADB3027}">
      <dgm:prSet/>
      <dgm:spPr/>
      <dgm:t>
        <a:bodyPr/>
        <a:lstStyle/>
        <a:p>
          <a:endParaRPr lang="en-US"/>
        </a:p>
      </dgm:t>
    </dgm:pt>
    <dgm:pt modelId="{D5DEF23D-4CAD-487F-BEAC-21A7D4014F66}" type="sibTrans" cxnId="{A2F0A428-558C-4C6B-93A1-5ED25ADB3027}">
      <dgm:prSet/>
      <dgm:spPr/>
      <dgm:t>
        <a:bodyPr/>
        <a:lstStyle/>
        <a:p>
          <a:endParaRPr lang="en-US"/>
        </a:p>
      </dgm:t>
    </dgm:pt>
    <dgm:pt modelId="{2A748800-1F2C-4AF9-8381-A76F55C971E9}">
      <dgm:prSet phldrT="[Text]"/>
      <dgm:spPr/>
      <dgm:t>
        <a:bodyPr/>
        <a:lstStyle/>
        <a:p>
          <a:r>
            <a:rPr lang="en-US" dirty="0"/>
            <a:t>Warns building occupants that action is needed</a:t>
          </a:r>
        </a:p>
      </dgm:t>
    </dgm:pt>
    <dgm:pt modelId="{2B11CCAC-E6B7-4B73-924C-7753C2D11CA6}" type="parTrans" cxnId="{17025704-EE97-437E-899D-5385A4A406CF}">
      <dgm:prSet/>
      <dgm:spPr/>
      <dgm:t>
        <a:bodyPr/>
        <a:lstStyle/>
        <a:p>
          <a:endParaRPr lang="en-US"/>
        </a:p>
      </dgm:t>
    </dgm:pt>
    <dgm:pt modelId="{3D8AA5C5-77BE-4E6A-9DF6-69EF96F4058F}" type="sibTrans" cxnId="{17025704-EE97-437E-899D-5385A4A406CF}">
      <dgm:prSet/>
      <dgm:spPr/>
      <dgm:t>
        <a:bodyPr/>
        <a:lstStyle/>
        <a:p>
          <a:endParaRPr lang="en-US"/>
        </a:p>
      </dgm:t>
    </dgm:pt>
    <dgm:pt modelId="{8BA5DFEF-114C-4D38-9651-7D5F17813B88}">
      <dgm:prSet phldrT="[Text]"/>
      <dgm:spPr/>
      <dgm:t>
        <a:bodyPr/>
        <a:lstStyle/>
        <a:p>
          <a:r>
            <a:rPr lang="en-US" dirty="0"/>
            <a:t>Tells them what action to take</a:t>
          </a:r>
        </a:p>
      </dgm:t>
    </dgm:pt>
    <dgm:pt modelId="{BA7ADA22-4138-4C94-86F2-923683FD42B3}" type="parTrans" cxnId="{AECC2DB1-B490-4BCC-B54C-4C62C0718B35}">
      <dgm:prSet/>
      <dgm:spPr/>
      <dgm:t>
        <a:bodyPr/>
        <a:lstStyle/>
        <a:p>
          <a:endParaRPr lang="en-US"/>
        </a:p>
      </dgm:t>
    </dgm:pt>
    <dgm:pt modelId="{247CF127-A605-4644-80F0-57D6F1D7A974}" type="sibTrans" cxnId="{AECC2DB1-B490-4BCC-B54C-4C62C0718B35}">
      <dgm:prSet/>
      <dgm:spPr/>
      <dgm:t>
        <a:bodyPr/>
        <a:lstStyle/>
        <a:p>
          <a:endParaRPr lang="en-US"/>
        </a:p>
      </dgm:t>
    </dgm:pt>
    <dgm:pt modelId="{622B5832-9845-4690-8E01-C1445483CD38}">
      <dgm:prSet phldrT="[Text]"/>
      <dgm:spPr/>
      <dgm:t>
        <a:bodyPr/>
        <a:lstStyle/>
        <a:p>
          <a:r>
            <a:rPr lang="en-US" dirty="0"/>
            <a:t>Most common in</a:t>
          </a:r>
        </a:p>
      </dgm:t>
    </dgm:pt>
    <dgm:pt modelId="{0D871D36-1EE2-41EE-9CF0-AAF79B94F0B1}" type="parTrans" cxnId="{BD2DCA11-E1CC-4542-9AC0-691C79140AA8}">
      <dgm:prSet/>
      <dgm:spPr/>
      <dgm:t>
        <a:bodyPr/>
        <a:lstStyle/>
        <a:p>
          <a:endParaRPr lang="en-US"/>
        </a:p>
      </dgm:t>
    </dgm:pt>
    <dgm:pt modelId="{9CEB77DE-F6CF-4206-8322-705C890AA8F4}" type="sibTrans" cxnId="{BD2DCA11-E1CC-4542-9AC0-691C79140AA8}">
      <dgm:prSet/>
      <dgm:spPr/>
      <dgm:t>
        <a:bodyPr/>
        <a:lstStyle/>
        <a:p>
          <a:endParaRPr lang="en-US"/>
        </a:p>
      </dgm:t>
    </dgm:pt>
    <dgm:pt modelId="{C410D994-7FF8-45FD-AE7C-A7DDC6D47090}" type="pres">
      <dgm:prSet presAssocID="{ECA65140-0D10-418A-8FFA-136923FE2FF9}" presName="linear" presStyleCnt="0">
        <dgm:presLayoutVars>
          <dgm:dir/>
          <dgm:animLvl val="lvl"/>
          <dgm:resizeHandles val="exact"/>
        </dgm:presLayoutVars>
      </dgm:prSet>
      <dgm:spPr/>
      <dgm:t>
        <a:bodyPr/>
        <a:lstStyle/>
        <a:p>
          <a:endParaRPr lang="en-US"/>
        </a:p>
      </dgm:t>
    </dgm:pt>
    <dgm:pt modelId="{BC72456F-A14C-48B5-86BF-67A0113A07D5}" type="pres">
      <dgm:prSet presAssocID="{0064C386-4E1A-4E88-96ED-1268B5EBADD2}" presName="parentLin" presStyleCnt="0"/>
      <dgm:spPr/>
      <dgm:t>
        <a:bodyPr/>
        <a:lstStyle/>
        <a:p>
          <a:endParaRPr lang="en-US"/>
        </a:p>
      </dgm:t>
    </dgm:pt>
    <dgm:pt modelId="{12B9746F-0649-48F2-A2C4-8E885DFEF2F4}" type="pres">
      <dgm:prSet presAssocID="{0064C386-4E1A-4E88-96ED-1268B5EBADD2}" presName="parentLeftMargin" presStyleLbl="node1" presStyleIdx="0" presStyleCnt="2"/>
      <dgm:spPr/>
      <dgm:t>
        <a:bodyPr/>
        <a:lstStyle/>
        <a:p>
          <a:endParaRPr lang="en-US"/>
        </a:p>
      </dgm:t>
    </dgm:pt>
    <dgm:pt modelId="{8668AB14-F0D5-457D-81A2-4EA35FB16441}" type="pres">
      <dgm:prSet presAssocID="{0064C386-4E1A-4E88-96ED-1268B5EBADD2}" presName="parentText" presStyleLbl="node1" presStyleIdx="0" presStyleCnt="2">
        <dgm:presLayoutVars>
          <dgm:chMax val="0"/>
          <dgm:bulletEnabled val="1"/>
        </dgm:presLayoutVars>
      </dgm:prSet>
      <dgm:spPr/>
      <dgm:t>
        <a:bodyPr/>
        <a:lstStyle/>
        <a:p>
          <a:endParaRPr lang="en-US"/>
        </a:p>
      </dgm:t>
    </dgm:pt>
    <dgm:pt modelId="{41548A07-E21A-49C4-840F-4ACE1C0BE91B}" type="pres">
      <dgm:prSet presAssocID="{0064C386-4E1A-4E88-96ED-1268B5EBADD2}" presName="negativeSpace" presStyleCnt="0"/>
      <dgm:spPr/>
      <dgm:t>
        <a:bodyPr/>
        <a:lstStyle/>
        <a:p>
          <a:endParaRPr lang="en-US"/>
        </a:p>
      </dgm:t>
    </dgm:pt>
    <dgm:pt modelId="{D6A0190B-6DC2-46B8-9AF0-BD281F10D107}" type="pres">
      <dgm:prSet presAssocID="{0064C386-4E1A-4E88-96ED-1268B5EBADD2}" presName="childText" presStyleLbl="conFgAcc1" presStyleIdx="0" presStyleCnt="2">
        <dgm:presLayoutVars>
          <dgm:bulletEnabled val="1"/>
        </dgm:presLayoutVars>
      </dgm:prSet>
      <dgm:spPr/>
      <dgm:t>
        <a:bodyPr/>
        <a:lstStyle/>
        <a:p>
          <a:endParaRPr lang="en-US"/>
        </a:p>
      </dgm:t>
    </dgm:pt>
    <dgm:pt modelId="{06E3D9AC-7014-450D-8FC7-81D11007454E}" type="pres">
      <dgm:prSet presAssocID="{F350F893-A22D-40FB-8C4E-1964E13B14BF}" presName="spaceBetweenRectangles" presStyleCnt="0"/>
      <dgm:spPr/>
      <dgm:t>
        <a:bodyPr/>
        <a:lstStyle/>
        <a:p>
          <a:endParaRPr lang="en-US"/>
        </a:p>
      </dgm:t>
    </dgm:pt>
    <dgm:pt modelId="{BF6234E2-130B-46A6-8AE9-5D865FF6015B}" type="pres">
      <dgm:prSet presAssocID="{622B5832-9845-4690-8E01-C1445483CD38}" presName="parentLin" presStyleCnt="0"/>
      <dgm:spPr/>
      <dgm:t>
        <a:bodyPr/>
        <a:lstStyle/>
        <a:p>
          <a:endParaRPr lang="en-US"/>
        </a:p>
      </dgm:t>
    </dgm:pt>
    <dgm:pt modelId="{5C025965-6076-4D9D-92C9-6E340C6F31C1}" type="pres">
      <dgm:prSet presAssocID="{622B5832-9845-4690-8E01-C1445483CD38}" presName="parentLeftMargin" presStyleLbl="node1" presStyleIdx="0" presStyleCnt="2"/>
      <dgm:spPr/>
      <dgm:t>
        <a:bodyPr/>
        <a:lstStyle/>
        <a:p>
          <a:endParaRPr lang="en-US"/>
        </a:p>
      </dgm:t>
    </dgm:pt>
    <dgm:pt modelId="{682E4FD7-B7F0-42C0-BF38-82D1CB4C138F}" type="pres">
      <dgm:prSet presAssocID="{622B5832-9845-4690-8E01-C1445483CD38}" presName="parentText" presStyleLbl="node1" presStyleIdx="1" presStyleCnt="2">
        <dgm:presLayoutVars>
          <dgm:chMax val="0"/>
          <dgm:bulletEnabled val="1"/>
        </dgm:presLayoutVars>
      </dgm:prSet>
      <dgm:spPr/>
      <dgm:t>
        <a:bodyPr/>
        <a:lstStyle/>
        <a:p>
          <a:endParaRPr lang="en-US"/>
        </a:p>
      </dgm:t>
    </dgm:pt>
    <dgm:pt modelId="{CCA3B8BB-D409-47C3-952F-26467CC7E172}" type="pres">
      <dgm:prSet presAssocID="{622B5832-9845-4690-8E01-C1445483CD38}" presName="negativeSpace" presStyleCnt="0"/>
      <dgm:spPr/>
      <dgm:t>
        <a:bodyPr/>
        <a:lstStyle/>
        <a:p>
          <a:endParaRPr lang="en-US"/>
        </a:p>
      </dgm:t>
    </dgm:pt>
    <dgm:pt modelId="{413F8493-721D-4AD4-8666-56A756D31013}" type="pres">
      <dgm:prSet presAssocID="{622B5832-9845-4690-8E01-C1445483CD38}" presName="childText" presStyleLbl="conFgAcc1" presStyleIdx="1" presStyleCnt="2">
        <dgm:presLayoutVars>
          <dgm:bulletEnabled val="1"/>
        </dgm:presLayoutVars>
      </dgm:prSet>
      <dgm:spPr/>
      <dgm:t>
        <a:bodyPr/>
        <a:lstStyle/>
        <a:p>
          <a:endParaRPr lang="en-US"/>
        </a:p>
      </dgm:t>
    </dgm:pt>
  </dgm:ptLst>
  <dgm:cxnLst>
    <dgm:cxn modelId="{6D364239-1D33-4966-9138-90C4652F003C}" type="presOf" srcId="{ECA65140-0D10-418A-8FFA-136923FE2FF9}" destId="{C410D994-7FF8-45FD-AE7C-A7DDC6D47090}" srcOrd="0" destOrd="0" presId="urn:microsoft.com/office/officeart/2005/8/layout/list1"/>
    <dgm:cxn modelId="{BD2DCA11-E1CC-4542-9AC0-691C79140AA8}" srcId="{ECA65140-0D10-418A-8FFA-136923FE2FF9}" destId="{622B5832-9845-4690-8E01-C1445483CD38}" srcOrd="1" destOrd="0" parTransId="{0D871D36-1EE2-41EE-9CF0-AAF79B94F0B1}" sibTransId="{9CEB77DE-F6CF-4206-8322-705C890AA8F4}"/>
    <dgm:cxn modelId="{9EBCCCC2-7681-41B9-9220-7AB97B4C694D}" type="presOf" srcId="{C12D33BA-8437-4986-A534-061C21F503ED}" destId="{413F8493-721D-4AD4-8666-56A756D31013}" srcOrd="0" destOrd="0" presId="urn:microsoft.com/office/officeart/2005/8/layout/list1"/>
    <dgm:cxn modelId="{53DF5BB2-DEA0-4A9E-A9C2-755196950BF9}" type="presOf" srcId="{4478307A-354D-4001-A49A-4CEDDB09D922}" destId="{413F8493-721D-4AD4-8666-56A756D31013}" srcOrd="0" destOrd="2" presId="urn:microsoft.com/office/officeart/2005/8/layout/list1"/>
    <dgm:cxn modelId="{FF401C04-6809-455D-A51C-585028957763}" srcId="{622B5832-9845-4690-8E01-C1445483CD38}" destId="{C12D33BA-8437-4986-A534-061C21F503ED}" srcOrd="0" destOrd="0" parTransId="{4EFF0170-28D9-49CE-BBE3-C509EBBB46B8}" sibTransId="{8163ECA3-CE75-4132-AD21-C82F7110A990}"/>
    <dgm:cxn modelId="{6128CBDD-F19E-467A-B278-412C9286E402}" type="presOf" srcId="{622B5832-9845-4690-8E01-C1445483CD38}" destId="{682E4FD7-B7F0-42C0-BF38-82D1CB4C138F}" srcOrd="1" destOrd="0" presId="urn:microsoft.com/office/officeart/2005/8/layout/list1"/>
    <dgm:cxn modelId="{BF1FA6A1-123D-4F25-B6A7-58AC8A39958C}" srcId="{ECA65140-0D10-418A-8FFA-136923FE2FF9}" destId="{0064C386-4E1A-4E88-96ED-1268B5EBADD2}" srcOrd="0" destOrd="0" parTransId="{BDC7459A-E4E2-4709-97F7-1799667F8F08}" sibTransId="{F350F893-A22D-40FB-8C4E-1964E13B14BF}"/>
    <dgm:cxn modelId="{724A33DE-AA2F-416B-A103-BE082EDCEE49}" type="presOf" srcId="{62660987-874D-4542-9EFD-E99E1F7874F3}" destId="{413F8493-721D-4AD4-8666-56A756D31013}" srcOrd="0" destOrd="1" presId="urn:microsoft.com/office/officeart/2005/8/layout/list1"/>
    <dgm:cxn modelId="{69771781-9177-4FEE-86CB-5564793BAD17}" type="presOf" srcId="{2A748800-1F2C-4AF9-8381-A76F55C971E9}" destId="{D6A0190B-6DC2-46B8-9AF0-BD281F10D107}" srcOrd="0" destOrd="0" presId="urn:microsoft.com/office/officeart/2005/8/layout/list1"/>
    <dgm:cxn modelId="{A2F0A428-558C-4C6B-93A1-5ED25ADB3027}" srcId="{622B5832-9845-4690-8E01-C1445483CD38}" destId="{4478307A-354D-4001-A49A-4CEDDB09D922}" srcOrd="2" destOrd="0" parTransId="{E8853BD9-CCDF-430C-9120-935059B6DF9E}" sibTransId="{D5DEF23D-4CAD-487F-BEAC-21A7D4014F66}"/>
    <dgm:cxn modelId="{E0003B57-0C18-4D59-8016-5484CD809B24}" type="presOf" srcId="{622B5832-9845-4690-8E01-C1445483CD38}" destId="{5C025965-6076-4D9D-92C9-6E340C6F31C1}" srcOrd="0" destOrd="0" presId="urn:microsoft.com/office/officeart/2005/8/layout/list1"/>
    <dgm:cxn modelId="{8E671945-E222-4975-80E6-0F3BBA5AA118}" srcId="{622B5832-9845-4690-8E01-C1445483CD38}" destId="{62660987-874D-4542-9EFD-E99E1F7874F3}" srcOrd="1" destOrd="0" parTransId="{555DBB0E-C0CC-41D0-B71A-6C3351D990BB}" sibTransId="{17BE523F-7B59-421A-BC65-944538872F6B}"/>
    <dgm:cxn modelId="{AECC2DB1-B490-4BCC-B54C-4C62C0718B35}" srcId="{0064C386-4E1A-4E88-96ED-1268B5EBADD2}" destId="{8BA5DFEF-114C-4D38-9651-7D5F17813B88}" srcOrd="1" destOrd="0" parTransId="{BA7ADA22-4138-4C94-86F2-923683FD42B3}" sibTransId="{247CF127-A605-4644-80F0-57D6F1D7A974}"/>
    <dgm:cxn modelId="{B0CB1210-56E4-4E83-8096-67DF5BBA5F09}" type="presOf" srcId="{8BA5DFEF-114C-4D38-9651-7D5F17813B88}" destId="{D6A0190B-6DC2-46B8-9AF0-BD281F10D107}" srcOrd="0" destOrd="1" presId="urn:microsoft.com/office/officeart/2005/8/layout/list1"/>
    <dgm:cxn modelId="{05967C72-5B5B-4AE8-AFE6-9E2B37A334BB}" type="presOf" srcId="{0064C386-4E1A-4E88-96ED-1268B5EBADD2}" destId="{8668AB14-F0D5-457D-81A2-4EA35FB16441}" srcOrd="1" destOrd="0" presId="urn:microsoft.com/office/officeart/2005/8/layout/list1"/>
    <dgm:cxn modelId="{17025704-EE97-437E-899D-5385A4A406CF}" srcId="{0064C386-4E1A-4E88-96ED-1268B5EBADD2}" destId="{2A748800-1F2C-4AF9-8381-A76F55C971E9}" srcOrd="0" destOrd="0" parTransId="{2B11CCAC-E6B7-4B73-924C-7753C2D11CA6}" sibTransId="{3D8AA5C5-77BE-4E6A-9DF6-69EF96F4058F}"/>
    <dgm:cxn modelId="{E4ED0166-C705-4566-9EC4-7EC19A06FF45}" type="presOf" srcId="{0064C386-4E1A-4E88-96ED-1268B5EBADD2}" destId="{12B9746F-0649-48F2-A2C4-8E885DFEF2F4}" srcOrd="0" destOrd="0" presId="urn:microsoft.com/office/officeart/2005/8/layout/list1"/>
    <dgm:cxn modelId="{4FDF996B-16C0-4526-AA39-F7E53A81590B}" type="presParOf" srcId="{C410D994-7FF8-45FD-AE7C-A7DDC6D47090}" destId="{BC72456F-A14C-48B5-86BF-67A0113A07D5}" srcOrd="0" destOrd="0" presId="urn:microsoft.com/office/officeart/2005/8/layout/list1"/>
    <dgm:cxn modelId="{4293033A-3D6B-4E61-89E1-BD074D0E6770}" type="presParOf" srcId="{BC72456F-A14C-48B5-86BF-67A0113A07D5}" destId="{12B9746F-0649-48F2-A2C4-8E885DFEF2F4}" srcOrd="0" destOrd="0" presId="urn:microsoft.com/office/officeart/2005/8/layout/list1"/>
    <dgm:cxn modelId="{5F24C613-57DF-41A2-A3CA-ADFCDB9DC36A}" type="presParOf" srcId="{BC72456F-A14C-48B5-86BF-67A0113A07D5}" destId="{8668AB14-F0D5-457D-81A2-4EA35FB16441}" srcOrd="1" destOrd="0" presId="urn:microsoft.com/office/officeart/2005/8/layout/list1"/>
    <dgm:cxn modelId="{D490C54F-1D66-41E5-A940-9E58D0A62EB8}" type="presParOf" srcId="{C410D994-7FF8-45FD-AE7C-A7DDC6D47090}" destId="{41548A07-E21A-49C4-840F-4ACE1C0BE91B}" srcOrd="1" destOrd="0" presId="urn:microsoft.com/office/officeart/2005/8/layout/list1"/>
    <dgm:cxn modelId="{E0FB18A4-07AB-4066-B23C-915AB030C3EE}" type="presParOf" srcId="{C410D994-7FF8-45FD-AE7C-A7DDC6D47090}" destId="{D6A0190B-6DC2-46B8-9AF0-BD281F10D107}" srcOrd="2" destOrd="0" presId="urn:microsoft.com/office/officeart/2005/8/layout/list1"/>
    <dgm:cxn modelId="{16CD6A2C-20EE-407F-AF6C-E0AABB552219}" type="presParOf" srcId="{C410D994-7FF8-45FD-AE7C-A7DDC6D47090}" destId="{06E3D9AC-7014-450D-8FC7-81D11007454E}" srcOrd="3" destOrd="0" presId="urn:microsoft.com/office/officeart/2005/8/layout/list1"/>
    <dgm:cxn modelId="{9722EAF8-7791-45DA-956D-C4ED4813ED23}" type="presParOf" srcId="{C410D994-7FF8-45FD-AE7C-A7DDC6D47090}" destId="{BF6234E2-130B-46A6-8AE9-5D865FF6015B}" srcOrd="4" destOrd="0" presId="urn:microsoft.com/office/officeart/2005/8/layout/list1"/>
    <dgm:cxn modelId="{06679C79-8C25-4727-BEB4-EE4118E5F246}" type="presParOf" srcId="{BF6234E2-130B-46A6-8AE9-5D865FF6015B}" destId="{5C025965-6076-4D9D-92C9-6E340C6F31C1}" srcOrd="0" destOrd="0" presId="urn:microsoft.com/office/officeart/2005/8/layout/list1"/>
    <dgm:cxn modelId="{8680E8FB-A579-4918-91E1-DED93F76D925}" type="presParOf" srcId="{BF6234E2-130B-46A6-8AE9-5D865FF6015B}" destId="{682E4FD7-B7F0-42C0-BF38-82D1CB4C138F}" srcOrd="1" destOrd="0" presId="urn:microsoft.com/office/officeart/2005/8/layout/list1"/>
    <dgm:cxn modelId="{1801F4B1-E6D4-43B0-8214-F4ED23D97033}" type="presParOf" srcId="{C410D994-7FF8-45FD-AE7C-A7DDC6D47090}" destId="{CCA3B8BB-D409-47C3-952F-26467CC7E172}" srcOrd="5" destOrd="0" presId="urn:microsoft.com/office/officeart/2005/8/layout/list1"/>
    <dgm:cxn modelId="{1355D5AB-2D97-4804-BDA2-2560A1E97D9B}" type="presParOf" srcId="{C410D994-7FF8-45FD-AE7C-A7DDC6D47090}" destId="{413F8493-721D-4AD4-8666-56A756D3101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CA65140-0D10-418A-8FFA-136923FE2FF9}"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0064C386-4E1A-4E88-96ED-1268B5EBADD2}">
      <dgm:prSet phldrT="[Text]" custT="1"/>
      <dgm:spPr/>
      <dgm:t>
        <a:bodyPr/>
        <a:lstStyle/>
        <a:p>
          <a:r>
            <a:rPr lang="x-none" sz="2000" b="0" u="none" dirty="0"/>
            <a:t>M</a:t>
          </a:r>
          <a:r>
            <a:rPr lang="en-US" sz="2000" b="0" u="none" dirty="0"/>
            <a:t>ost helpful to fire suppression personnel who are operating in a building; particularly in high-rise structures</a:t>
          </a:r>
          <a:endParaRPr lang="en-US" sz="2000" b="0" dirty="0"/>
        </a:p>
      </dgm:t>
    </dgm:pt>
    <dgm:pt modelId="{BDC7459A-E4E2-4709-97F7-1799667F8F08}" type="parTrans" cxnId="{BF1FA6A1-123D-4F25-B6A7-58AC8A39958C}">
      <dgm:prSet/>
      <dgm:spPr/>
      <dgm:t>
        <a:bodyPr/>
        <a:lstStyle/>
        <a:p>
          <a:endParaRPr lang="en-US"/>
        </a:p>
      </dgm:t>
    </dgm:pt>
    <dgm:pt modelId="{F350F893-A22D-40FB-8C4E-1964E13B14BF}" type="sibTrans" cxnId="{BF1FA6A1-123D-4F25-B6A7-58AC8A39958C}">
      <dgm:prSet/>
      <dgm:spPr/>
      <dgm:t>
        <a:bodyPr/>
        <a:lstStyle/>
        <a:p>
          <a:endParaRPr lang="en-US"/>
        </a:p>
      </dgm:t>
    </dgm:pt>
    <dgm:pt modelId="{357D84B1-0E58-4BBC-AD6D-512B9A7F7108}">
      <dgm:prSet custT="1"/>
      <dgm:spPr/>
      <dgm:t>
        <a:bodyPr/>
        <a:lstStyle/>
        <a:p>
          <a:r>
            <a:rPr lang="en-US" sz="2000" b="0" dirty="0"/>
            <a:t>Emergency phones are connected in the stairwells and other locations</a:t>
          </a:r>
        </a:p>
      </dgm:t>
    </dgm:pt>
    <dgm:pt modelId="{C904DBE8-EBFD-4FE1-81CD-6FA3D11B2FB1}" type="parTrans" cxnId="{3EA9C4D6-D38C-481D-8252-CFBF76D73374}">
      <dgm:prSet/>
      <dgm:spPr/>
      <dgm:t>
        <a:bodyPr/>
        <a:lstStyle/>
        <a:p>
          <a:endParaRPr lang="en-US"/>
        </a:p>
      </dgm:t>
    </dgm:pt>
    <dgm:pt modelId="{2A653009-91F8-4703-A92A-C119C1B367CC}" type="sibTrans" cxnId="{3EA9C4D6-D38C-481D-8252-CFBF76D73374}">
      <dgm:prSet/>
      <dgm:spPr/>
      <dgm:t>
        <a:bodyPr/>
        <a:lstStyle/>
        <a:p>
          <a:endParaRPr lang="en-US"/>
        </a:p>
      </dgm:t>
    </dgm:pt>
    <dgm:pt modelId="{35473719-9345-4884-BC14-01B3474CC6F7}">
      <dgm:prSet custT="1"/>
      <dgm:spPr/>
      <dgm:t>
        <a:bodyPr/>
        <a:lstStyle/>
        <a:p>
          <a:r>
            <a:rPr lang="x-none" sz="2000" b="0" u="none" dirty="0"/>
            <a:t>Most building codes require these systems in high-rise structures</a:t>
          </a:r>
          <a:endParaRPr lang="en-US" sz="2000" b="0" u="none" dirty="0"/>
        </a:p>
      </dgm:t>
    </dgm:pt>
    <dgm:pt modelId="{AE0069AB-A6CC-4B03-B74C-140A596C5C8B}" type="parTrans" cxnId="{064B0042-CC23-43D8-934C-C026D335B149}">
      <dgm:prSet/>
      <dgm:spPr/>
      <dgm:t>
        <a:bodyPr/>
        <a:lstStyle/>
        <a:p>
          <a:endParaRPr lang="en-US"/>
        </a:p>
      </dgm:t>
    </dgm:pt>
    <dgm:pt modelId="{FEC34112-65A1-429B-BD9C-081BB8997B0F}" type="sibTrans" cxnId="{064B0042-CC23-43D8-934C-C026D335B149}">
      <dgm:prSet/>
      <dgm:spPr/>
      <dgm:t>
        <a:bodyPr/>
        <a:lstStyle/>
        <a:p>
          <a:endParaRPr lang="en-US"/>
        </a:p>
      </dgm:t>
    </dgm:pt>
    <dgm:pt modelId="{793C423C-7FD7-4D79-947F-2B490895B633}">
      <dgm:prSet phldrT="[Text]" custT="1"/>
      <dgm:spPr/>
      <dgm:t>
        <a:bodyPr/>
        <a:lstStyle/>
        <a:p>
          <a:r>
            <a:rPr lang="en-US" sz="2000" b="0" u="none" dirty="0"/>
            <a:t>Use either intercom controls or special telephones</a:t>
          </a:r>
          <a:endParaRPr lang="en-US" sz="2000" b="0" dirty="0"/>
        </a:p>
      </dgm:t>
    </dgm:pt>
    <dgm:pt modelId="{8E73F712-2025-42C8-9F03-AD3514C44DD8}" type="parTrans" cxnId="{9EF9BAD2-D6F1-4195-B912-EB4583924B7C}">
      <dgm:prSet/>
      <dgm:spPr/>
      <dgm:t>
        <a:bodyPr/>
        <a:lstStyle/>
        <a:p>
          <a:endParaRPr lang="en-US"/>
        </a:p>
      </dgm:t>
    </dgm:pt>
    <dgm:pt modelId="{F8F08D8A-45CF-4CB5-AD96-0A7C7138C8B0}" type="sibTrans" cxnId="{9EF9BAD2-D6F1-4195-B912-EB4583924B7C}">
      <dgm:prSet/>
      <dgm:spPr/>
      <dgm:t>
        <a:bodyPr/>
        <a:lstStyle/>
        <a:p>
          <a:endParaRPr lang="en-US"/>
        </a:p>
      </dgm:t>
    </dgm:pt>
    <dgm:pt modelId="{BDB52A2A-A07D-44CF-A975-E32C04B65C2E}">
      <dgm:prSet custT="1"/>
      <dgm:spPr/>
      <dgm:t>
        <a:bodyPr/>
        <a:lstStyle/>
        <a:p>
          <a:r>
            <a:rPr lang="en-US" sz="2000" b="0" dirty="0"/>
            <a:t>Enable firefighters to communicate with the Incident Commander at the Fire Command Center</a:t>
          </a:r>
        </a:p>
      </dgm:t>
    </dgm:pt>
    <dgm:pt modelId="{F52FB826-CBDC-41A8-A3E9-F823D0997F26}" type="parTrans" cxnId="{3CAA8929-9ED5-4883-8FFA-BE0F1F7C53FC}">
      <dgm:prSet/>
      <dgm:spPr/>
      <dgm:t>
        <a:bodyPr/>
        <a:lstStyle/>
        <a:p>
          <a:endParaRPr lang="en-US"/>
        </a:p>
      </dgm:t>
    </dgm:pt>
    <dgm:pt modelId="{F7A93304-A4DD-4A0A-A184-DD4C0BB44B9F}" type="sibTrans" cxnId="{3CAA8929-9ED5-4883-8FFA-BE0F1F7C53FC}">
      <dgm:prSet/>
      <dgm:spPr/>
      <dgm:t>
        <a:bodyPr/>
        <a:lstStyle/>
        <a:p>
          <a:endParaRPr lang="en-US"/>
        </a:p>
      </dgm:t>
    </dgm:pt>
    <dgm:pt modelId="{9636C6D1-63ED-42EB-9977-2FA1A24F00A5}" type="pres">
      <dgm:prSet presAssocID="{ECA65140-0D10-418A-8FFA-136923FE2FF9}" presName="linear" presStyleCnt="0">
        <dgm:presLayoutVars>
          <dgm:animLvl val="lvl"/>
          <dgm:resizeHandles val="exact"/>
        </dgm:presLayoutVars>
      </dgm:prSet>
      <dgm:spPr/>
      <dgm:t>
        <a:bodyPr/>
        <a:lstStyle/>
        <a:p>
          <a:endParaRPr lang="en-US"/>
        </a:p>
      </dgm:t>
    </dgm:pt>
    <dgm:pt modelId="{25B004CF-09D8-426B-A1FA-D792633EEA6E}" type="pres">
      <dgm:prSet presAssocID="{0064C386-4E1A-4E88-96ED-1268B5EBADD2}" presName="parentText" presStyleLbl="node1" presStyleIdx="0" presStyleCnt="5">
        <dgm:presLayoutVars>
          <dgm:chMax val="0"/>
          <dgm:bulletEnabled val="1"/>
        </dgm:presLayoutVars>
      </dgm:prSet>
      <dgm:spPr/>
      <dgm:t>
        <a:bodyPr/>
        <a:lstStyle/>
        <a:p>
          <a:endParaRPr lang="en-US"/>
        </a:p>
      </dgm:t>
    </dgm:pt>
    <dgm:pt modelId="{10D32245-4ABD-4547-8590-9E5B6F7B65D5}" type="pres">
      <dgm:prSet presAssocID="{F350F893-A22D-40FB-8C4E-1964E13B14BF}" presName="spacer" presStyleCnt="0"/>
      <dgm:spPr/>
      <dgm:t>
        <a:bodyPr/>
        <a:lstStyle/>
        <a:p>
          <a:endParaRPr lang="en-US"/>
        </a:p>
      </dgm:t>
    </dgm:pt>
    <dgm:pt modelId="{F6BFCBF7-CCA3-40B8-9363-1EB42AB5FA7A}" type="pres">
      <dgm:prSet presAssocID="{793C423C-7FD7-4D79-947F-2B490895B633}" presName="parentText" presStyleLbl="node1" presStyleIdx="1" presStyleCnt="5">
        <dgm:presLayoutVars>
          <dgm:chMax val="0"/>
          <dgm:bulletEnabled val="1"/>
        </dgm:presLayoutVars>
      </dgm:prSet>
      <dgm:spPr/>
      <dgm:t>
        <a:bodyPr/>
        <a:lstStyle/>
        <a:p>
          <a:endParaRPr lang="en-US"/>
        </a:p>
      </dgm:t>
    </dgm:pt>
    <dgm:pt modelId="{49D1E756-8796-4970-9F3D-BD17BCA58494}" type="pres">
      <dgm:prSet presAssocID="{F8F08D8A-45CF-4CB5-AD96-0A7C7138C8B0}" presName="spacer" presStyleCnt="0"/>
      <dgm:spPr/>
      <dgm:t>
        <a:bodyPr/>
        <a:lstStyle/>
        <a:p>
          <a:endParaRPr lang="en-US"/>
        </a:p>
      </dgm:t>
    </dgm:pt>
    <dgm:pt modelId="{6802877C-ADE4-499C-8543-D7AD0EE24E1E}" type="pres">
      <dgm:prSet presAssocID="{357D84B1-0E58-4BBC-AD6D-512B9A7F7108}" presName="parentText" presStyleLbl="node1" presStyleIdx="2" presStyleCnt="5">
        <dgm:presLayoutVars>
          <dgm:chMax val="0"/>
          <dgm:bulletEnabled val="1"/>
        </dgm:presLayoutVars>
      </dgm:prSet>
      <dgm:spPr/>
      <dgm:t>
        <a:bodyPr/>
        <a:lstStyle/>
        <a:p>
          <a:endParaRPr lang="en-US"/>
        </a:p>
      </dgm:t>
    </dgm:pt>
    <dgm:pt modelId="{073ABEA5-AB68-4EC1-AE4C-5B8F3D405AAF}" type="pres">
      <dgm:prSet presAssocID="{2A653009-91F8-4703-A92A-C119C1B367CC}" presName="spacer" presStyleCnt="0"/>
      <dgm:spPr/>
      <dgm:t>
        <a:bodyPr/>
        <a:lstStyle/>
        <a:p>
          <a:endParaRPr lang="en-US"/>
        </a:p>
      </dgm:t>
    </dgm:pt>
    <dgm:pt modelId="{8EF2B766-2D3D-419B-89C4-E730812DEDE6}" type="pres">
      <dgm:prSet presAssocID="{BDB52A2A-A07D-44CF-A975-E32C04B65C2E}" presName="parentText" presStyleLbl="node1" presStyleIdx="3" presStyleCnt="5">
        <dgm:presLayoutVars>
          <dgm:chMax val="0"/>
          <dgm:bulletEnabled val="1"/>
        </dgm:presLayoutVars>
      </dgm:prSet>
      <dgm:spPr/>
      <dgm:t>
        <a:bodyPr/>
        <a:lstStyle/>
        <a:p>
          <a:endParaRPr lang="en-US"/>
        </a:p>
      </dgm:t>
    </dgm:pt>
    <dgm:pt modelId="{400C4EC1-6235-4C89-918F-13EB8BE637D7}" type="pres">
      <dgm:prSet presAssocID="{F7A93304-A4DD-4A0A-A184-DD4C0BB44B9F}" presName="spacer" presStyleCnt="0"/>
      <dgm:spPr/>
      <dgm:t>
        <a:bodyPr/>
        <a:lstStyle/>
        <a:p>
          <a:endParaRPr lang="en-US"/>
        </a:p>
      </dgm:t>
    </dgm:pt>
    <dgm:pt modelId="{2608294F-43E6-4BA3-B57F-11C3F8B36F87}" type="pres">
      <dgm:prSet presAssocID="{35473719-9345-4884-BC14-01B3474CC6F7}" presName="parentText" presStyleLbl="node1" presStyleIdx="4" presStyleCnt="5">
        <dgm:presLayoutVars>
          <dgm:chMax val="0"/>
          <dgm:bulletEnabled val="1"/>
        </dgm:presLayoutVars>
      </dgm:prSet>
      <dgm:spPr/>
      <dgm:t>
        <a:bodyPr/>
        <a:lstStyle/>
        <a:p>
          <a:endParaRPr lang="en-US"/>
        </a:p>
      </dgm:t>
    </dgm:pt>
  </dgm:ptLst>
  <dgm:cxnLst>
    <dgm:cxn modelId="{9EF9BAD2-D6F1-4195-B912-EB4583924B7C}" srcId="{ECA65140-0D10-418A-8FFA-136923FE2FF9}" destId="{793C423C-7FD7-4D79-947F-2B490895B633}" srcOrd="1" destOrd="0" parTransId="{8E73F712-2025-42C8-9F03-AD3514C44DD8}" sibTransId="{F8F08D8A-45CF-4CB5-AD96-0A7C7138C8B0}"/>
    <dgm:cxn modelId="{F6715D70-EAFA-4DAC-BDDD-DD05113D807F}" type="presOf" srcId="{BDB52A2A-A07D-44CF-A975-E32C04B65C2E}" destId="{8EF2B766-2D3D-419B-89C4-E730812DEDE6}" srcOrd="0" destOrd="0" presId="urn:microsoft.com/office/officeart/2005/8/layout/vList2"/>
    <dgm:cxn modelId="{3EA9C4D6-D38C-481D-8252-CFBF76D73374}" srcId="{ECA65140-0D10-418A-8FFA-136923FE2FF9}" destId="{357D84B1-0E58-4BBC-AD6D-512B9A7F7108}" srcOrd="2" destOrd="0" parTransId="{C904DBE8-EBFD-4FE1-81CD-6FA3D11B2FB1}" sibTransId="{2A653009-91F8-4703-A92A-C119C1B367CC}"/>
    <dgm:cxn modelId="{3CAA8929-9ED5-4883-8FFA-BE0F1F7C53FC}" srcId="{ECA65140-0D10-418A-8FFA-136923FE2FF9}" destId="{BDB52A2A-A07D-44CF-A975-E32C04B65C2E}" srcOrd="3" destOrd="0" parTransId="{F52FB826-CBDC-41A8-A3E9-F823D0997F26}" sibTransId="{F7A93304-A4DD-4A0A-A184-DD4C0BB44B9F}"/>
    <dgm:cxn modelId="{BF1FA6A1-123D-4F25-B6A7-58AC8A39958C}" srcId="{ECA65140-0D10-418A-8FFA-136923FE2FF9}" destId="{0064C386-4E1A-4E88-96ED-1268B5EBADD2}" srcOrd="0" destOrd="0" parTransId="{BDC7459A-E4E2-4709-97F7-1799667F8F08}" sibTransId="{F350F893-A22D-40FB-8C4E-1964E13B14BF}"/>
    <dgm:cxn modelId="{064B0042-CC23-43D8-934C-C026D335B149}" srcId="{ECA65140-0D10-418A-8FFA-136923FE2FF9}" destId="{35473719-9345-4884-BC14-01B3474CC6F7}" srcOrd="4" destOrd="0" parTransId="{AE0069AB-A6CC-4B03-B74C-140A596C5C8B}" sibTransId="{FEC34112-65A1-429B-BD9C-081BB8997B0F}"/>
    <dgm:cxn modelId="{271D287B-E219-43BE-B3A9-6DB5A1D57672}" type="presOf" srcId="{0064C386-4E1A-4E88-96ED-1268B5EBADD2}" destId="{25B004CF-09D8-426B-A1FA-D792633EEA6E}" srcOrd="0" destOrd="0" presId="urn:microsoft.com/office/officeart/2005/8/layout/vList2"/>
    <dgm:cxn modelId="{66F912B1-50F1-45FC-AF42-E39272595FF4}" type="presOf" srcId="{ECA65140-0D10-418A-8FFA-136923FE2FF9}" destId="{9636C6D1-63ED-42EB-9977-2FA1A24F00A5}" srcOrd="0" destOrd="0" presId="urn:microsoft.com/office/officeart/2005/8/layout/vList2"/>
    <dgm:cxn modelId="{1F05B437-8908-4F20-B1B5-5BE298D6D4B8}" type="presOf" srcId="{793C423C-7FD7-4D79-947F-2B490895B633}" destId="{F6BFCBF7-CCA3-40B8-9363-1EB42AB5FA7A}" srcOrd="0" destOrd="0" presId="urn:microsoft.com/office/officeart/2005/8/layout/vList2"/>
    <dgm:cxn modelId="{14C089A6-6C6D-4461-8EBD-54C6E3239AC4}" type="presOf" srcId="{35473719-9345-4884-BC14-01B3474CC6F7}" destId="{2608294F-43E6-4BA3-B57F-11C3F8B36F87}" srcOrd="0" destOrd="0" presId="urn:microsoft.com/office/officeart/2005/8/layout/vList2"/>
    <dgm:cxn modelId="{180CF873-4F7E-4072-970F-E7353B4F71C0}" type="presOf" srcId="{357D84B1-0E58-4BBC-AD6D-512B9A7F7108}" destId="{6802877C-ADE4-499C-8543-D7AD0EE24E1E}" srcOrd="0" destOrd="0" presId="urn:microsoft.com/office/officeart/2005/8/layout/vList2"/>
    <dgm:cxn modelId="{ACE964A8-23CF-46D5-A131-64D191C9B1F6}" type="presParOf" srcId="{9636C6D1-63ED-42EB-9977-2FA1A24F00A5}" destId="{25B004CF-09D8-426B-A1FA-D792633EEA6E}" srcOrd="0" destOrd="0" presId="urn:microsoft.com/office/officeart/2005/8/layout/vList2"/>
    <dgm:cxn modelId="{225BE930-86C2-49B6-9CE2-96ED007BF02F}" type="presParOf" srcId="{9636C6D1-63ED-42EB-9977-2FA1A24F00A5}" destId="{10D32245-4ABD-4547-8590-9E5B6F7B65D5}" srcOrd="1" destOrd="0" presId="urn:microsoft.com/office/officeart/2005/8/layout/vList2"/>
    <dgm:cxn modelId="{97CDF1FA-77F7-4133-BEDB-6578968397E7}" type="presParOf" srcId="{9636C6D1-63ED-42EB-9977-2FA1A24F00A5}" destId="{F6BFCBF7-CCA3-40B8-9363-1EB42AB5FA7A}" srcOrd="2" destOrd="0" presId="urn:microsoft.com/office/officeart/2005/8/layout/vList2"/>
    <dgm:cxn modelId="{2D89EF9B-24D6-4D25-98C6-1FA3CE3E171E}" type="presParOf" srcId="{9636C6D1-63ED-42EB-9977-2FA1A24F00A5}" destId="{49D1E756-8796-4970-9F3D-BD17BCA58494}" srcOrd="3" destOrd="0" presId="urn:microsoft.com/office/officeart/2005/8/layout/vList2"/>
    <dgm:cxn modelId="{D190538A-690E-4FE1-A803-64F8F1997B9D}" type="presParOf" srcId="{9636C6D1-63ED-42EB-9977-2FA1A24F00A5}" destId="{6802877C-ADE4-499C-8543-D7AD0EE24E1E}" srcOrd="4" destOrd="0" presId="urn:microsoft.com/office/officeart/2005/8/layout/vList2"/>
    <dgm:cxn modelId="{46FDEF81-3076-4206-B25C-904E2F4CC701}" type="presParOf" srcId="{9636C6D1-63ED-42EB-9977-2FA1A24F00A5}" destId="{073ABEA5-AB68-4EC1-AE4C-5B8F3D405AAF}" srcOrd="5" destOrd="0" presId="urn:microsoft.com/office/officeart/2005/8/layout/vList2"/>
    <dgm:cxn modelId="{8FC23252-CAFD-4F9C-8860-1853866C0F81}" type="presParOf" srcId="{9636C6D1-63ED-42EB-9977-2FA1A24F00A5}" destId="{8EF2B766-2D3D-419B-89C4-E730812DEDE6}" srcOrd="6" destOrd="0" presId="urn:microsoft.com/office/officeart/2005/8/layout/vList2"/>
    <dgm:cxn modelId="{BC424C6E-CFCF-448E-8FCB-8F583A6673E7}" type="presParOf" srcId="{9636C6D1-63ED-42EB-9977-2FA1A24F00A5}" destId="{400C4EC1-6235-4C89-918F-13EB8BE637D7}" srcOrd="7" destOrd="0" presId="urn:microsoft.com/office/officeart/2005/8/layout/vList2"/>
    <dgm:cxn modelId="{4535CD4B-BC09-44D5-8F6E-A2880994BD06}" type="presParOf" srcId="{9636C6D1-63ED-42EB-9977-2FA1A24F00A5}" destId="{2608294F-43E6-4BA3-B57F-11C3F8B36F8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A2ADF78-6760-4F7E-8832-2E9D906786E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F3A1E7C-6815-4F97-9B7B-28ED58E33D6E}">
      <dgm:prSet phldrT="[Text]" custT="1"/>
      <dgm:spPr/>
      <dgm:t>
        <a:bodyPr/>
        <a:lstStyle/>
        <a:p>
          <a:r>
            <a:rPr lang="en-US" sz="1800" b="0" u="none" dirty="0"/>
            <a:t>Provide emergency communications to a large number of people on a wide-scale basis </a:t>
          </a:r>
          <a:endParaRPr lang="en-US" sz="1800" b="0" dirty="0"/>
        </a:p>
      </dgm:t>
    </dgm:pt>
    <dgm:pt modelId="{85346007-CC72-4B38-8129-8271017A39D2}" type="parTrans" cxnId="{A29F7BA5-9EFC-4521-9BB5-1F25F71BA123}">
      <dgm:prSet/>
      <dgm:spPr/>
      <dgm:t>
        <a:bodyPr/>
        <a:lstStyle/>
        <a:p>
          <a:endParaRPr lang="en-US"/>
        </a:p>
      </dgm:t>
    </dgm:pt>
    <dgm:pt modelId="{9612675E-F2E4-408B-BBC6-05633753CEB0}" type="sibTrans" cxnId="{A29F7BA5-9EFC-4521-9BB5-1F25F71BA123}">
      <dgm:prSet/>
      <dgm:spPr/>
      <dgm:t>
        <a:bodyPr/>
        <a:lstStyle/>
        <a:p>
          <a:endParaRPr lang="en-US"/>
        </a:p>
      </dgm:t>
    </dgm:pt>
    <dgm:pt modelId="{C4A06163-2BA7-49A1-AE79-DBD7566026FB}">
      <dgm:prSet custT="1"/>
      <dgm:spPr/>
      <dgm:t>
        <a:bodyPr/>
        <a:lstStyle/>
        <a:p>
          <a:r>
            <a:rPr lang="x-none" sz="1800" b="0" u="none"/>
            <a:t>Communicatio</a:t>
          </a:r>
          <a:r>
            <a:rPr lang="en-US" sz="1800" b="0" u="none" dirty="0"/>
            <a:t>n can be to the occupants of a building or even an entire community</a:t>
          </a:r>
        </a:p>
      </dgm:t>
    </dgm:pt>
    <dgm:pt modelId="{E4CF780C-E298-494C-BB4E-111402F3E546}" type="parTrans" cxnId="{C3DD53B2-5249-4BFA-9774-4EA9E27AD4A6}">
      <dgm:prSet/>
      <dgm:spPr/>
      <dgm:t>
        <a:bodyPr/>
        <a:lstStyle/>
        <a:p>
          <a:endParaRPr lang="en-US"/>
        </a:p>
      </dgm:t>
    </dgm:pt>
    <dgm:pt modelId="{27BE6C5D-D37B-491D-844D-03BB7F1B41A1}" type="sibTrans" cxnId="{C3DD53B2-5249-4BFA-9774-4EA9E27AD4A6}">
      <dgm:prSet/>
      <dgm:spPr/>
      <dgm:t>
        <a:bodyPr/>
        <a:lstStyle/>
        <a:p>
          <a:endParaRPr lang="en-US"/>
        </a:p>
      </dgm:t>
    </dgm:pt>
    <dgm:pt modelId="{8D74D4BC-2F8B-4E6F-B499-D0FA6F823F23}">
      <dgm:prSet custT="1"/>
      <dgm:spPr>
        <a:solidFill>
          <a:schemeClr val="accent2"/>
        </a:solidFill>
      </dgm:spPr>
      <dgm:t>
        <a:bodyPr/>
        <a:lstStyle/>
        <a:p>
          <a:r>
            <a:rPr lang="x-none" sz="1800" b="0" u="none"/>
            <a:t>May be incorporated into an emergency communications system</a:t>
          </a:r>
          <a:endParaRPr lang="en-US" sz="1800" b="0" u="none" dirty="0"/>
        </a:p>
      </dgm:t>
    </dgm:pt>
    <dgm:pt modelId="{EDB10B39-AF09-49FF-809E-812CE51148EA}" type="parTrans" cxnId="{9FDC623F-0995-4D95-BF59-BBC8A5EF9A86}">
      <dgm:prSet/>
      <dgm:spPr/>
      <dgm:t>
        <a:bodyPr/>
        <a:lstStyle/>
        <a:p>
          <a:endParaRPr lang="en-US"/>
        </a:p>
      </dgm:t>
    </dgm:pt>
    <dgm:pt modelId="{6719A1D8-1EB9-43B2-BC9D-58EB44B14AE1}" type="sibTrans" cxnId="{9FDC623F-0995-4D95-BF59-BBC8A5EF9A86}">
      <dgm:prSet/>
      <dgm:spPr/>
      <dgm:t>
        <a:bodyPr/>
        <a:lstStyle/>
        <a:p>
          <a:endParaRPr lang="en-US"/>
        </a:p>
      </dgm:t>
    </dgm:pt>
    <dgm:pt modelId="{34F3C3AD-0705-460A-930B-1E07E8056A87}" type="pres">
      <dgm:prSet presAssocID="{7A2ADF78-6760-4F7E-8832-2E9D906786ED}" presName="linear" presStyleCnt="0">
        <dgm:presLayoutVars>
          <dgm:animLvl val="lvl"/>
          <dgm:resizeHandles val="exact"/>
        </dgm:presLayoutVars>
      </dgm:prSet>
      <dgm:spPr/>
      <dgm:t>
        <a:bodyPr/>
        <a:lstStyle/>
        <a:p>
          <a:endParaRPr lang="en-US"/>
        </a:p>
      </dgm:t>
    </dgm:pt>
    <dgm:pt modelId="{BE149CAC-8EC3-429A-BF35-5FBCB215B852}" type="pres">
      <dgm:prSet presAssocID="{2F3A1E7C-6815-4F97-9B7B-28ED58E33D6E}" presName="parentText" presStyleLbl="node1" presStyleIdx="0" presStyleCnt="3">
        <dgm:presLayoutVars>
          <dgm:chMax val="0"/>
          <dgm:bulletEnabled val="1"/>
        </dgm:presLayoutVars>
      </dgm:prSet>
      <dgm:spPr/>
      <dgm:t>
        <a:bodyPr/>
        <a:lstStyle/>
        <a:p>
          <a:endParaRPr lang="en-US"/>
        </a:p>
      </dgm:t>
    </dgm:pt>
    <dgm:pt modelId="{C1EE7CFB-B034-4A75-A494-9EEAD582FACF}" type="pres">
      <dgm:prSet presAssocID="{9612675E-F2E4-408B-BBC6-05633753CEB0}" presName="spacer" presStyleCnt="0"/>
      <dgm:spPr/>
    </dgm:pt>
    <dgm:pt modelId="{A53CF5B7-5F25-4339-8B9A-27907E6BA78C}" type="pres">
      <dgm:prSet presAssocID="{C4A06163-2BA7-49A1-AE79-DBD7566026FB}" presName="parentText" presStyleLbl="node1" presStyleIdx="1" presStyleCnt="3">
        <dgm:presLayoutVars>
          <dgm:chMax val="0"/>
          <dgm:bulletEnabled val="1"/>
        </dgm:presLayoutVars>
      </dgm:prSet>
      <dgm:spPr/>
      <dgm:t>
        <a:bodyPr/>
        <a:lstStyle/>
        <a:p>
          <a:endParaRPr lang="en-US"/>
        </a:p>
      </dgm:t>
    </dgm:pt>
    <dgm:pt modelId="{0763E6EB-09C3-4A01-9604-753D55C96853}" type="pres">
      <dgm:prSet presAssocID="{27BE6C5D-D37B-491D-844D-03BB7F1B41A1}" presName="spacer" presStyleCnt="0"/>
      <dgm:spPr/>
    </dgm:pt>
    <dgm:pt modelId="{2BD25890-05B3-41B9-981B-DB1BB46B8FE9}" type="pres">
      <dgm:prSet presAssocID="{8D74D4BC-2F8B-4E6F-B499-D0FA6F823F23}" presName="parentText" presStyleLbl="node1" presStyleIdx="2" presStyleCnt="3">
        <dgm:presLayoutVars>
          <dgm:chMax val="0"/>
          <dgm:bulletEnabled val="1"/>
        </dgm:presLayoutVars>
      </dgm:prSet>
      <dgm:spPr/>
      <dgm:t>
        <a:bodyPr/>
        <a:lstStyle/>
        <a:p>
          <a:endParaRPr lang="en-US"/>
        </a:p>
      </dgm:t>
    </dgm:pt>
  </dgm:ptLst>
  <dgm:cxnLst>
    <dgm:cxn modelId="{D4D5733D-F8BE-41B4-8E2B-ECE4D8BCBC8C}" type="presOf" srcId="{C4A06163-2BA7-49A1-AE79-DBD7566026FB}" destId="{A53CF5B7-5F25-4339-8B9A-27907E6BA78C}" srcOrd="0" destOrd="0" presId="urn:microsoft.com/office/officeart/2005/8/layout/vList2"/>
    <dgm:cxn modelId="{A29F7BA5-9EFC-4521-9BB5-1F25F71BA123}" srcId="{7A2ADF78-6760-4F7E-8832-2E9D906786ED}" destId="{2F3A1E7C-6815-4F97-9B7B-28ED58E33D6E}" srcOrd="0" destOrd="0" parTransId="{85346007-CC72-4B38-8129-8271017A39D2}" sibTransId="{9612675E-F2E4-408B-BBC6-05633753CEB0}"/>
    <dgm:cxn modelId="{B1F72EF0-3C03-4126-9F14-D4D1F1A1A5C3}" type="presOf" srcId="{8D74D4BC-2F8B-4E6F-B499-D0FA6F823F23}" destId="{2BD25890-05B3-41B9-981B-DB1BB46B8FE9}" srcOrd="0" destOrd="0" presId="urn:microsoft.com/office/officeart/2005/8/layout/vList2"/>
    <dgm:cxn modelId="{B3E85638-FF37-48CC-902B-1B710B10D705}" type="presOf" srcId="{2F3A1E7C-6815-4F97-9B7B-28ED58E33D6E}" destId="{BE149CAC-8EC3-429A-BF35-5FBCB215B852}" srcOrd="0" destOrd="0" presId="urn:microsoft.com/office/officeart/2005/8/layout/vList2"/>
    <dgm:cxn modelId="{9FDC623F-0995-4D95-BF59-BBC8A5EF9A86}" srcId="{7A2ADF78-6760-4F7E-8832-2E9D906786ED}" destId="{8D74D4BC-2F8B-4E6F-B499-D0FA6F823F23}" srcOrd="2" destOrd="0" parTransId="{EDB10B39-AF09-49FF-809E-812CE51148EA}" sibTransId="{6719A1D8-1EB9-43B2-BC9D-58EB44B14AE1}"/>
    <dgm:cxn modelId="{C3DD53B2-5249-4BFA-9774-4EA9E27AD4A6}" srcId="{7A2ADF78-6760-4F7E-8832-2E9D906786ED}" destId="{C4A06163-2BA7-49A1-AE79-DBD7566026FB}" srcOrd="1" destOrd="0" parTransId="{E4CF780C-E298-494C-BB4E-111402F3E546}" sibTransId="{27BE6C5D-D37B-491D-844D-03BB7F1B41A1}"/>
    <dgm:cxn modelId="{6430F0AC-E542-40FE-85D6-AC1EE2EE2CA4}" type="presOf" srcId="{7A2ADF78-6760-4F7E-8832-2E9D906786ED}" destId="{34F3C3AD-0705-460A-930B-1E07E8056A87}" srcOrd="0" destOrd="0" presId="urn:microsoft.com/office/officeart/2005/8/layout/vList2"/>
    <dgm:cxn modelId="{472B1AEB-3912-4CDE-8BB7-0FB5CB9436FC}" type="presParOf" srcId="{34F3C3AD-0705-460A-930B-1E07E8056A87}" destId="{BE149CAC-8EC3-429A-BF35-5FBCB215B852}" srcOrd="0" destOrd="0" presId="urn:microsoft.com/office/officeart/2005/8/layout/vList2"/>
    <dgm:cxn modelId="{B4515E4C-5C2D-4AD7-BF4D-A6572224E902}" type="presParOf" srcId="{34F3C3AD-0705-460A-930B-1E07E8056A87}" destId="{C1EE7CFB-B034-4A75-A494-9EEAD582FACF}" srcOrd="1" destOrd="0" presId="urn:microsoft.com/office/officeart/2005/8/layout/vList2"/>
    <dgm:cxn modelId="{4890D588-01AF-4DFD-B530-A70338E10313}" type="presParOf" srcId="{34F3C3AD-0705-460A-930B-1E07E8056A87}" destId="{A53CF5B7-5F25-4339-8B9A-27907E6BA78C}" srcOrd="2" destOrd="0" presId="urn:microsoft.com/office/officeart/2005/8/layout/vList2"/>
    <dgm:cxn modelId="{1D83EB93-DFF8-4C35-96A0-FB137429E82F}" type="presParOf" srcId="{34F3C3AD-0705-460A-930B-1E07E8056A87}" destId="{0763E6EB-09C3-4A01-9604-753D55C96853}" srcOrd="3" destOrd="0" presId="urn:microsoft.com/office/officeart/2005/8/layout/vList2"/>
    <dgm:cxn modelId="{F3D7AC66-1E66-44A5-8F40-13CB14938196}" type="presParOf" srcId="{34F3C3AD-0705-460A-930B-1E07E8056A87}" destId="{2BD25890-05B3-41B9-981B-DB1BB46B8FE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1E11F20-1744-47EB-975D-53D1259AD8E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C7D5FFD-1608-49A4-BFCE-AB26B093163E}">
      <dgm:prSet phldrT="[Text]" custT="1"/>
      <dgm:spPr/>
      <dgm:t>
        <a:bodyPr/>
        <a:lstStyle/>
        <a:p>
          <a:r>
            <a:rPr lang="en-US" sz="2400" b="0" u="none" dirty="0" smtClean="0"/>
            <a:t>I</a:t>
          </a:r>
          <a:r>
            <a:rPr lang="x-none" sz="2400" b="0" u="none" dirty="0" smtClean="0"/>
            <a:t>ndividuals </a:t>
          </a:r>
          <a:r>
            <a:rPr lang="x-none" sz="2400" b="0" u="none" dirty="0"/>
            <a:t>designing this type of system must take into consideration the building being protected as well as the needs of the occupants</a:t>
          </a:r>
          <a:endParaRPr lang="en-US" sz="2400" b="0" dirty="0"/>
        </a:p>
      </dgm:t>
    </dgm:pt>
    <dgm:pt modelId="{1339462D-9A8C-4A3D-B21D-315ECD465077}" type="parTrans" cxnId="{374EA211-6FE5-4D90-B248-F031854356EC}">
      <dgm:prSet/>
      <dgm:spPr/>
      <dgm:t>
        <a:bodyPr/>
        <a:lstStyle/>
        <a:p>
          <a:endParaRPr lang="en-US"/>
        </a:p>
      </dgm:t>
    </dgm:pt>
    <dgm:pt modelId="{4ABD9996-BB19-4C1E-BF46-0EA8632E49C8}" type="sibTrans" cxnId="{374EA211-6FE5-4D90-B248-F031854356EC}">
      <dgm:prSet/>
      <dgm:spPr/>
      <dgm:t>
        <a:bodyPr/>
        <a:lstStyle/>
        <a:p>
          <a:endParaRPr lang="en-US"/>
        </a:p>
      </dgm:t>
    </dgm:pt>
    <dgm:pt modelId="{EAB19165-8E21-410E-BA83-5FB146E286CE}">
      <dgm:prSet custT="1"/>
      <dgm:spPr>
        <a:solidFill>
          <a:schemeClr val="accent2"/>
        </a:solidFill>
      </dgm:spPr>
      <dgm:t>
        <a:bodyPr/>
        <a:lstStyle/>
        <a:p>
          <a:r>
            <a:rPr lang="x-none" sz="2400" b="0" u="none" dirty="0"/>
            <a:t>When installed, systems may have a higher priority and override the fire alarm based on risk analysis</a:t>
          </a:r>
          <a:endParaRPr lang="en-US" sz="2400" b="0" u="none" dirty="0"/>
        </a:p>
      </dgm:t>
    </dgm:pt>
    <dgm:pt modelId="{683A1021-2C5F-490C-BB09-7FFD9B0438E5}" type="parTrans" cxnId="{0BDBA504-2D04-4A7F-A351-8FC96C971B9E}">
      <dgm:prSet/>
      <dgm:spPr/>
      <dgm:t>
        <a:bodyPr/>
        <a:lstStyle/>
        <a:p>
          <a:endParaRPr lang="en-US"/>
        </a:p>
      </dgm:t>
    </dgm:pt>
    <dgm:pt modelId="{DFE235CE-3C14-4EC3-A1B9-9FD1CBD209DF}" type="sibTrans" cxnId="{0BDBA504-2D04-4A7F-A351-8FC96C971B9E}">
      <dgm:prSet/>
      <dgm:spPr/>
      <dgm:t>
        <a:bodyPr/>
        <a:lstStyle/>
        <a:p>
          <a:endParaRPr lang="en-US"/>
        </a:p>
      </dgm:t>
    </dgm:pt>
    <dgm:pt modelId="{899F91B3-93E6-4082-8686-F4E13A8EFB5B}" type="pres">
      <dgm:prSet presAssocID="{21E11F20-1744-47EB-975D-53D1259AD8E0}" presName="diagram" presStyleCnt="0">
        <dgm:presLayoutVars>
          <dgm:dir/>
          <dgm:resizeHandles val="exact"/>
        </dgm:presLayoutVars>
      </dgm:prSet>
      <dgm:spPr/>
      <dgm:t>
        <a:bodyPr/>
        <a:lstStyle/>
        <a:p>
          <a:endParaRPr lang="en-US"/>
        </a:p>
      </dgm:t>
    </dgm:pt>
    <dgm:pt modelId="{7684A615-7251-4ADA-8773-B44EEE4990D7}" type="pres">
      <dgm:prSet presAssocID="{8C7D5FFD-1608-49A4-BFCE-AB26B093163E}" presName="node" presStyleLbl="node1" presStyleIdx="0" presStyleCnt="2" custScaleY="147585">
        <dgm:presLayoutVars>
          <dgm:bulletEnabled val="1"/>
        </dgm:presLayoutVars>
      </dgm:prSet>
      <dgm:spPr/>
      <dgm:t>
        <a:bodyPr/>
        <a:lstStyle/>
        <a:p>
          <a:endParaRPr lang="en-US"/>
        </a:p>
      </dgm:t>
    </dgm:pt>
    <dgm:pt modelId="{1E57B606-3C33-4EA7-B4CA-89689796287E}" type="pres">
      <dgm:prSet presAssocID="{4ABD9996-BB19-4C1E-BF46-0EA8632E49C8}" presName="sibTrans" presStyleCnt="0"/>
      <dgm:spPr/>
    </dgm:pt>
    <dgm:pt modelId="{271462CE-36D3-4D51-97D2-BB59C5E8F892}" type="pres">
      <dgm:prSet presAssocID="{EAB19165-8E21-410E-BA83-5FB146E286CE}" presName="node" presStyleLbl="node1" presStyleIdx="1" presStyleCnt="2" custScaleY="147585" custLinFactNeighborX="26" custLinFactNeighborY="-3199">
        <dgm:presLayoutVars>
          <dgm:bulletEnabled val="1"/>
        </dgm:presLayoutVars>
      </dgm:prSet>
      <dgm:spPr/>
      <dgm:t>
        <a:bodyPr/>
        <a:lstStyle/>
        <a:p>
          <a:endParaRPr lang="en-US"/>
        </a:p>
      </dgm:t>
    </dgm:pt>
  </dgm:ptLst>
  <dgm:cxnLst>
    <dgm:cxn modelId="{0BDBA504-2D04-4A7F-A351-8FC96C971B9E}" srcId="{21E11F20-1744-47EB-975D-53D1259AD8E0}" destId="{EAB19165-8E21-410E-BA83-5FB146E286CE}" srcOrd="1" destOrd="0" parTransId="{683A1021-2C5F-490C-BB09-7FFD9B0438E5}" sibTransId="{DFE235CE-3C14-4EC3-A1B9-9FD1CBD209DF}"/>
    <dgm:cxn modelId="{374EA211-6FE5-4D90-B248-F031854356EC}" srcId="{21E11F20-1744-47EB-975D-53D1259AD8E0}" destId="{8C7D5FFD-1608-49A4-BFCE-AB26B093163E}" srcOrd="0" destOrd="0" parTransId="{1339462D-9A8C-4A3D-B21D-315ECD465077}" sibTransId="{4ABD9996-BB19-4C1E-BF46-0EA8632E49C8}"/>
    <dgm:cxn modelId="{B6D23F78-8EFC-47F5-8119-2CDDD95746D0}" type="presOf" srcId="{21E11F20-1744-47EB-975D-53D1259AD8E0}" destId="{899F91B3-93E6-4082-8686-F4E13A8EFB5B}" srcOrd="0" destOrd="0" presId="urn:microsoft.com/office/officeart/2005/8/layout/default"/>
    <dgm:cxn modelId="{519D0F20-4F0C-4281-9F00-63295BDF4762}" type="presOf" srcId="{EAB19165-8E21-410E-BA83-5FB146E286CE}" destId="{271462CE-36D3-4D51-97D2-BB59C5E8F892}" srcOrd="0" destOrd="0" presId="urn:microsoft.com/office/officeart/2005/8/layout/default"/>
    <dgm:cxn modelId="{BD65F65D-C58C-41FE-B652-6C9E6132DDD5}" type="presOf" srcId="{8C7D5FFD-1608-49A4-BFCE-AB26B093163E}" destId="{7684A615-7251-4ADA-8773-B44EEE4990D7}" srcOrd="0" destOrd="0" presId="urn:microsoft.com/office/officeart/2005/8/layout/default"/>
    <dgm:cxn modelId="{2D1CC13C-03E9-482B-9202-791B9C85578E}" type="presParOf" srcId="{899F91B3-93E6-4082-8686-F4E13A8EFB5B}" destId="{7684A615-7251-4ADA-8773-B44EEE4990D7}" srcOrd="0" destOrd="0" presId="urn:microsoft.com/office/officeart/2005/8/layout/default"/>
    <dgm:cxn modelId="{58BCFA48-4DE9-4647-BCA8-FF09F5D691BF}" type="presParOf" srcId="{899F91B3-93E6-4082-8686-F4E13A8EFB5B}" destId="{1E57B606-3C33-4EA7-B4CA-89689796287E}" srcOrd="1" destOrd="0" presId="urn:microsoft.com/office/officeart/2005/8/layout/default"/>
    <dgm:cxn modelId="{22CE57C8-D9BB-4ED6-A2DC-92696E1A1D3C}" type="presParOf" srcId="{899F91B3-93E6-4082-8686-F4E13A8EFB5B}" destId="{271462CE-36D3-4D51-97D2-BB59C5E8F89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1E11F20-1744-47EB-975D-53D1259AD8E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C7D5FFD-1608-49A4-BFCE-AB26B093163E}">
      <dgm:prSet phldrT="[Text]" custT="1"/>
      <dgm:spPr/>
      <dgm:t>
        <a:bodyPr/>
        <a:lstStyle/>
        <a:p>
          <a:r>
            <a:rPr lang="en-US" sz="2400" dirty="0"/>
            <a:t>Rapid rise in heat</a:t>
          </a:r>
          <a:endParaRPr lang="en-US" sz="2400" b="0" dirty="0"/>
        </a:p>
      </dgm:t>
    </dgm:pt>
    <dgm:pt modelId="{1339462D-9A8C-4A3D-B21D-315ECD465077}" type="parTrans" cxnId="{374EA211-6FE5-4D90-B248-F031854356EC}">
      <dgm:prSet/>
      <dgm:spPr/>
      <dgm:t>
        <a:bodyPr/>
        <a:lstStyle/>
        <a:p>
          <a:endParaRPr lang="en-US"/>
        </a:p>
      </dgm:t>
    </dgm:pt>
    <dgm:pt modelId="{4ABD9996-BB19-4C1E-BF46-0EA8632E49C8}" type="sibTrans" cxnId="{374EA211-6FE5-4D90-B248-F031854356EC}">
      <dgm:prSet/>
      <dgm:spPr/>
      <dgm:t>
        <a:bodyPr/>
        <a:lstStyle/>
        <a:p>
          <a:endParaRPr lang="en-US"/>
        </a:p>
      </dgm:t>
    </dgm:pt>
    <dgm:pt modelId="{3658159D-435E-4353-8905-987CD17EF70A}">
      <dgm:prSet phldrT="[Text]" custT="1"/>
      <dgm:spPr/>
      <dgm:t>
        <a:bodyPr/>
        <a:lstStyle/>
        <a:p>
          <a:r>
            <a:rPr lang="en-US" sz="2400" dirty="0"/>
            <a:t>Presence of smoke</a:t>
          </a:r>
          <a:endParaRPr lang="en-US" sz="2400" b="0" dirty="0"/>
        </a:p>
      </dgm:t>
    </dgm:pt>
    <dgm:pt modelId="{CFF4157E-D1F0-456D-9BF6-340E1BD8E3F9}" type="parTrans" cxnId="{F098E58E-C80C-4253-B4BC-377B3A6F8EE6}">
      <dgm:prSet/>
      <dgm:spPr/>
      <dgm:t>
        <a:bodyPr/>
        <a:lstStyle/>
        <a:p>
          <a:endParaRPr lang="en-US"/>
        </a:p>
      </dgm:t>
    </dgm:pt>
    <dgm:pt modelId="{51A12C33-166F-48CA-AC56-E14F5D7D1294}" type="sibTrans" cxnId="{F098E58E-C80C-4253-B4BC-377B3A6F8EE6}">
      <dgm:prSet/>
      <dgm:spPr/>
      <dgm:t>
        <a:bodyPr/>
        <a:lstStyle/>
        <a:p>
          <a:endParaRPr lang="en-US"/>
        </a:p>
      </dgm:t>
    </dgm:pt>
    <dgm:pt modelId="{8BC84CAD-EDFB-4577-93E6-1A35C485B739}">
      <dgm:prSet phldrT="[Text]" custT="1"/>
      <dgm:spPr>
        <a:solidFill>
          <a:schemeClr val="accent2"/>
        </a:solidFill>
      </dgm:spPr>
      <dgm:t>
        <a:bodyPr/>
        <a:lstStyle/>
        <a:p>
          <a:r>
            <a:rPr lang="en-US" sz="2400" dirty="0"/>
            <a:t>Presence of a flame signature</a:t>
          </a:r>
          <a:endParaRPr lang="en-US" sz="2400" b="0" dirty="0"/>
        </a:p>
      </dgm:t>
    </dgm:pt>
    <dgm:pt modelId="{95A4D1CE-6A87-46BE-9EFD-25CF5260A704}" type="parTrans" cxnId="{945EEC96-33E9-4E72-A40B-F2BC8CCFF966}">
      <dgm:prSet/>
      <dgm:spPr/>
      <dgm:t>
        <a:bodyPr/>
        <a:lstStyle/>
        <a:p>
          <a:endParaRPr lang="en-US"/>
        </a:p>
      </dgm:t>
    </dgm:pt>
    <dgm:pt modelId="{791067B5-CF34-4E6C-B989-A46562F69BB7}" type="sibTrans" cxnId="{945EEC96-33E9-4E72-A40B-F2BC8CCFF966}">
      <dgm:prSet/>
      <dgm:spPr/>
      <dgm:t>
        <a:bodyPr/>
        <a:lstStyle/>
        <a:p>
          <a:endParaRPr lang="en-US"/>
        </a:p>
      </dgm:t>
    </dgm:pt>
    <dgm:pt modelId="{899F91B3-93E6-4082-8686-F4E13A8EFB5B}" type="pres">
      <dgm:prSet presAssocID="{21E11F20-1744-47EB-975D-53D1259AD8E0}" presName="diagram" presStyleCnt="0">
        <dgm:presLayoutVars>
          <dgm:dir/>
          <dgm:resizeHandles val="exact"/>
        </dgm:presLayoutVars>
      </dgm:prSet>
      <dgm:spPr/>
      <dgm:t>
        <a:bodyPr/>
        <a:lstStyle/>
        <a:p>
          <a:endParaRPr lang="en-US"/>
        </a:p>
      </dgm:t>
    </dgm:pt>
    <dgm:pt modelId="{7684A615-7251-4ADA-8773-B44EEE4990D7}" type="pres">
      <dgm:prSet presAssocID="{8C7D5FFD-1608-49A4-BFCE-AB26B093163E}" presName="node" presStyleLbl="node1" presStyleIdx="0" presStyleCnt="3">
        <dgm:presLayoutVars>
          <dgm:bulletEnabled val="1"/>
        </dgm:presLayoutVars>
      </dgm:prSet>
      <dgm:spPr/>
      <dgm:t>
        <a:bodyPr/>
        <a:lstStyle/>
        <a:p>
          <a:endParaRPr lang="en-US"/>
        </a:p>
      </dgm:t>
    </dgm:pt>
    <dgm:pt modelId="{1E57B606-3C33-4EA7-B4CA-89689796287E}" type="pres">
      <dgm:prSet presAssocID="{4ABD9996-BB19-4C1E-BF46-0EA8632E49C8}" presName="sibTrans" presStyleCnt="0"/>
      <dgm:spPr/>
    </dgm:pt>
    <dgm:pt modelId="{65A2366C-8251-47BB-BD8E-BA9BB44D8D9D}" type="pres">
      <dgm:prSet presAssocID="{3658159D-435E-4353-8905-987CD17EF70A}" presName="node" presStyleLbl="node1" presStyleIdx="1" presStyleCnt="3">
        <dgm:presLayoutVars>
          <dgm:bulletEnabled val="1"/>
        </dgm:presLayoutVars>
      </dgm:prSet>
      <dgm:spPr/>
      <dgm:t>
        <a:bodyPr/>
        <a:lstStyle/>
        <a:p>
          <a:endParaRPr lang="en-US"/>
        </a:p>
      </dgm:t>
    </dgm:pt>
    <dgm:pt modelId="{EE925855-A082-4B45-B523-219287920617}" type="pres">
      <dgm:prSet presAssocID="{51A12C33-166F-48CA-AC56-E14F5D7D1294}" presName="sibTrans" presStyleCnt="0"/>
      <dgm:spPr/>
    </dgm:pt>
    <dgm:pt modelId="{FCC40319-1663-4988-95C4-CB95154C609C}" type="pres">
      <dgm:prSet presAssocID="{8BC84CAD-EDFB-4577-93E6-1A35C485B739}" presName="node" presStyleLbl="node1" presStyleIdx="2" presStyleCnt="3">
        <dgm:presLayoutVars>
          <dgm:bulletEnabled val="1"/>
        </dgm:presLayoutVars>
      </dgm:prSet>
      <dgm:spPr/>
      <dgm:t>
        <a:bodyPr/>
        <a:lstStyle/>
        <a:p>
          <a:endParaRPr lang="en-US"/>
        </a:p>
      </dgm:t>
    </dgm:pt>
  </dgm:ptLst>
  <dgm:cxnLst>
    <dgm:cxn modelId="{945EEC96-33E9-4E72-A40B-F2BC8CCFF966}" srcId="{21E11F20-1744-47EB-975D-53D1259AD8E0}" destId="{8BC84CAD-EDFB-4577-93E6-1A35C485B739}" srcOrd="2" destOrd="0" parTransId="{95A4D1CE-6A87-46BE-9EFD-25CF5260A704}" sibTransId="{791067B5-CF34-4E6C-B989-A46562F69BB7}"/>
    <dgm:cxn modelId="{4E0BBB10-96B0-4A21-969E-7B0089CE7964}" type="presOf" srcId="{3658159D-435E-4353-8905-987CD17EF70A}" destId="{65A2366C-8251-47BB-BD8E-BA9BB44D8D9D}" srcOrd="0" destOrd="0" presId="urn:microsoft.com/office/officeart/2005/8/layout/default"/>
    <dgm:cxn modelId="{AF461B0A-E5F6-49DB-A268-E50854B36069}" type="presOf" srcId="{8BC84CAD-EDFB-4577-93E6-1A35C485B739}" destId="{FCC40319-1663-4988-95C4-CB95154C609C}" srcOrd="0" destOrd="0" presId="urn:microsoft.com/office/officeart/2005/8/layout/default"/>
    <dgm:cxn modelId="{374EA211-6FE5-4D90-B248-F031854356EC}" srcId="{21E11F20-1744-47EB-975D-53D1259AD8E0}" destId="{8C7D5FFD-1608-49A4-BFCE-AB26B093163E}" srcOrd="0" destOrd="0" parTransId="{1339462D-9A8C-4A3D-B21D-315ECD465077}" sibTransId="{4ABD9996-BB19-4C1E-BF46-0EA8632E49C8}"/>
    <dgm:cxn modelId="{34B65E26-194A-463D-A92D-6AA67683F52F}" type="presOf" srcId="{21E11F20-1744-47EB-975D-53D1259AD8E0}" destId="{899F91B3-93E6-4082-8686-F4E13A8EFB5B}" srcOrd="0" destOrd="0" presId="urn:microsoft.com/office/officeart/2005/8/layout/default"/>
    <dgm:cxn modelId="{B40C3AF5-2CB9-48BB-A701-7627BC687F35}" type="presOf" srcId="{8C7D5FFD-1608-49A4-BFCE-AB26B093163E}" destId="{7684A615-7251-4ADA-8773-B44EEE4990D7}" srcOrd="0" destOrd="0" presId="urn:microsoft.com/office/officeart/2005/8/layout/default"/>
    <dgm:cxn modelId="{F098E58E-C80C-4253-B4BC-377B3A6F8EE6}" srcId="{21E11F20-1744-47EB-975D-53D1259AD8E0}" destId="{3658159D-435E-4353-8905-987CD17EF70A}" srcOrd="1" destOrd="0" parTransId="{CFF4157E-D1F0-456D-9BF6-340E1BD8E3F9}" sibTransId="{51A12C33-166F-48CA-AC56-E14F5D7D1294}"/>
    <dgm:cxn modelId="{AF14995A-3F30-4AD3-A51C-B7DC3F023E2B}" type="presParOf" srcId="{899F91B3-93E6-4082-8686-F4E13A8EFB5B}" destId="{7684A615-7251-4ADA-8773-B44EEE4990D7}" srcOrd="0" destOrd="0" presId="urn:microsoft.com/office/officeart/2005/8/layout/default"/>
    <dgm:cxn modelId="{5E04D68F-2EC6-40D7-AC29-5FF371F1CD87}" type="presParOf" srcId="{899F91B3-93E6-4082-8686-F4E13A8EFB5B}" destId="{1E57B606-3C33-4EA7-B4CA-89689796287E}" srcOrd="1" destOrd="0" presId="urn:microsoft.com/office/officeart/2005/8/layout/default"/>
    <dgm:cxn modelId="{B72516CA-182C-41C7-925B-0793A928C3F7}" type="presParOf" srcId="{899F91B3-93E6-4082-8686-F4E13A8EFB5B}" destId="{65A2366C-8251-47BB-BD8E-BA9BB44D8D9D}" srcOrd="2" destOrd="0" presId="urn:microsoft.com/office/officeart/2005/8/layout/default"/>
    <dgm:cxn modelId="{C232C544-221E-493E-A242-7BE52796E740}" type="presParOf" srcId="{899F91B3-93E6-4082-8686-F4E13A8EFB5B}" destId="{EE925855-A082-4B45-B523-219287920617}" srcOrd="3" destOrd="0" presId="urn:microsoft.com/office/officeart/2005/8/layout/default"/>
    <dgm:cxn modelId="{C1C05F2C-3303-4B40-AE01-927EA7330E82}" type="presParOf" srcId="{899F91B3-93E6-4082-8686-F4E13A8EFB5B}" destId="{FCC40319-1663-4988-95C4-CB95154C609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1E11F20-1744-47EB-975D-53D1259AD8E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C7D5FFD-1608-49A4-BFCE-AB26B093163E}">
      <dgm:prSet phldrT="[Text]" custT="1"/>
      <dgm:spPr/>
      <dgm:t>
        <a:bodyPr/>
        <a:lstStyle/>
        <a:p>
          <a:r>
            <a:rPr lang="x-none" sz="2400" b="0" u="none"/>
            <a:t>Heat</a:t>
          </a:r>
          <a:endParaRPr lang="en-US" sz="2400" b="0" dirty="0"/>
        </a:p>
      </dgm:t>
    </dgm:pt>
    <dgm:pt modelId="{1339462D-9A8C-4A3D-B21D-315ECD465077}" type="parTrans" cxnId="{374EA211-6FE5-4D90-B248-F031854356EC}">
      <dgm:prSet/>
      <dgm:spPr/>
      <dgm:t>
        <a:bodyPr/>
        <a:lstStyle/>
        <a:p>
          <a:endParaRPr lang="en-US"/>
        </a:p>
      </dgm:t>
    </dgm:pt>
    <dgm:pt modelId="{4ABD9996-BB19-4C1E-BF46-0EA8632E49C8}" type="sibTrans" cxnId="{374EA211-6FE5-4D90-B248-F031854356EC}">
      <dgm:prSet/>
      <dgm:spPr/>
      <dgm:t>
        <a:bodyPr/>
        <a:lstStyle/>
        <a:p>
          <a:endParaRPr lang="en-US"/>
        </a:p>
      </dgm:t>
    </dgm:pt>
    <dgm:pt modelId="{1B467E35-F4F5-4652-A3D6-E4D8CCC894F7}">
      <dgm:prSet custT="1"/>
      <dgm:spPr/>
      <dgm:t>
        <a:bodyPr/>
        <a:lstStyle/>
        <a:p>
          <a:r>
            <a:rPr lang="x-none" sz="2400" b="0" u="none"/>
            <a:t>Smoke</a:t>
          </a:r>
          <a:endParaRPr lang="en-US" sz="2400" b="0" u="none" dirty="0"/>
        </a:p>
      </dgm:t>
    </dgm:pt>
    <dgm:pt modelId="{564645E9-FDA2-4089-A4DE-A56C85DBBA95}" type="parTrans" cxnId="{D2FC96C5-28E8-49FB-AFFB-AEC76956D0A4}">
      <dgm:prSet/>
      <dgm:spPr/>
      <dgm:t>
        <a:bodyPr/>
        <a:lstStyle/>
        <a:p>
          <a:endParaRPr lang="en-US"/>
        </a:p>
      </dgm:t>
    </dgm:pt>
    <dgm:pt modelId="{8C3043FB-98D8-4B7B-AB0B-2A60F30B0F50}" type="sibTrans" cxnId="{D2FC96C5-28E8-49FB-AFFB-AEC76956D0A4}">
      <dgm:prSet/>
      <dgm:spPr/>
      <dgm:t>
        <a:bodyPr/>
        <a:lstStyle/>
        <a:p>
          <a:endParaRPr lang="en-US"/>
        </a:p>
      </dgm:t>
    </dgm:pt>
    <dgm:pt modelId="{1ACBB16B-5DA8-4D19-A3F8-0388642E947C}">
      <dgm:prSet custT="1"/>
      <dgm:spPr/>
      <dgm:t>
        <a:bodyPr/>
        <a:lstStyle/>
        <a:p>
          <a:r>
            <a:rPr lang="x-none" sz="2400" b="0" u="none"/>
            <a:t>Flame</a:t>
          </a:r>
          <a:endParaRPr lang="en-US" sz="2400" b="0" u="none" dirty="0"/>
        </a:p>
      </dgm:t>
    </dgm:pt>
    <dgm:pt modelId="{D94396FB-51DA-4365-99FC-936CBCA6D19B}" type="parTrans" cxnId="{83994B85-A354-4FD2-AE14-B34FF52A1CF0}">
      <dgm:prSet/>
      <dgm:spPr/>
      <dgm:t>
        <a:bodyPr/>
        <a:lstStyle/>
        <a:p>
          <a:endParaRPr lang="en-US"/>
        </a:p>
      </dgm:t>
    </dgm:pt>
    <dgm:pt modelId="{E232737C-9C6B-4120-BFFF-CD4E2974BC91}" type="sibTrans" cxnId="{83994B85-A354-4FD2-AE14-B34FF52A1CF0}">
      <dgm:prSet/>
      <dgm:spPr/>
      <dgm:t>
        <a:bodyPr/>
        <a:lstStyle/>
        <a:p>
          <a:endParaRPr lang="en-US"/>
        </a:p>
      </dgm:t>
    </dgm:pt>
    <dgm:pt modelId="{D6276D07-E004-4F1B-B11C-B65400EF0B90}">
      <dgm:prSet custT="1"/>
      <dgm:spPr>
        <a:solidFill>
          <a:schemeClr val="accent2"/>
        </a:solidFill>
      </dgm:spPr>
      <dgm:t>
        <a:bodyPr/>
        <a:lstStyle/>
        <a:p>
          <a:r>
            <a:rPr lang="x-none" sz="2400" b="0" u="none"/>
            <a:t>Water flow</a:t>
          </a:r>
          <a:endParaRPr lang="en-US" sz="2400" b="0" u="none" dirty="0"/>
        </a:p>
      </dgm:t>
    </dgm:pt>
    <dgm:pt modelId="{D53C2635-36A2-4CD0-81AF-99A5F3153494}" type="parTrans" cxnId="{CD69FDEA-F319-44C7-824C-A8C5CE8D7D52}">
      <dgm:prSet/>
      <dgm:spPr/>
      <dgm:t>
        <a:bodyPr/>
        <a:lstStyle/>
        <a:p>
          <a:endParaRPr lang="en-US"/>
        </a:p>
      </dgm:t>
    </dgm:pt>
    <dgm:pt modelId="{021A0825-6B9F-4397-83B9-612BBA0C7F40}" type="sibTrans" cxnId="{CD69FDEA-F319-44C7-824C-A8C5CE8D7D52}">
      <dgm:prSet/>
      <dgm:spPr/>
      <dgm:t>
        <a:bodyPr/>
        <a:lstStyle/>
        <a:p>
          <a:endParaRPr lang="en-US"/>
        </a:p>
      </dgm:t>
    </dgm:pt>
    <dgm:pt modelId="{899F91B3-93E6-4082-8686-F4E13A8EFB5B}" type="pres">
      <dgm:prSet presAssocID="{21E11F20-1744-47EB-975D-53D1259AD8E0}" presName="diagram" presStyleCnt="0">
        <dgm:presLayoutVars>
          <dgm:dir/>
          <dgm:resizeHandles val="exact"/>
        </dgm:presLayoutVars>
      </dgm:prSet>
      <dgm:spPr/>
      <dgm:t>
        <a:bodyPr/>
        <a:lstStyle/>
        <a:p>
          <a:endParaRPr lang="en-US"/>
        </a:p>
      </dgm:t>
    </dgm:pt>
    <dgm:pt modelId="{7684A615-7251-4ADA-8773-B44EEE4990D7}" type="pres">
      <dgm:prSet presAssocID="{8C7D5FFD-1608-49A4-BFCE-AB26B093163E}" presName="node" presStyleLbl="node1" presStyleIdx="0" presStyleCnt="4">
        <dgm:presLayoutVars>
          <dgm:bulletEnabled val="1"/>
        </dgm:presLayoutVars>
      </dgm:prSet>
      <dgm:spPr/>
      <dgm:t>
        <a:bodyPr/>
        <a:lstStyle/>
        <a:p>
          <a:endParaRPr lang="en-US"/>
        </a:p>
      </dgm:t>
    </dgm:pt>
    <dgm:pt modelId="{1E57B606-3C33-4EA7-B4CA-89689796287E}" type="pres">
      <dgm:prSet presAssocID="{4ABD9996-BB19-4C1E-BF46-0EA8632E49C8}" presName="sibTrans" presStyleCnt="0"/>
      <dgm:spPr/>
    </dgm:pt>
    <dgm:pt modelId="{6146E98A-7DB8-4C0E-88CC-0ECD597BE49E}" type="pres">
      <dgm:prSet presAssocID="{1B467E35-F4F5-4652-A3D6-E4D8CCC894F7}" presName="node" presStyleLbl="node1" presStyleIdx="1" presStyleCnt="4">
        <dgm:presLayoutVars>
          <dgm:bulletEnabled val="1"/>
        </dgm:presLayoutVars>
      </dgm:prSet>
      <dgm:spPr/>
      <dgm:t>
        <a:bodyPr/>
        <a:lstStyle/>
        <a:p>
          <a:endParaRPr lang="en-US"/>
        </a:p>
      </dgm:t>
    </dgm:pt>
    <dgm:pt modelId="{EE42BE11-FAA9-411D-9AEB-0AAFDCD28C8D}" type="pres">
      <dgm:prSet presAssocID="{8C3043FB-98D8-4B7B-AB0B-2A60F30B0F50}" presName="sibTrans" presStyleCnt="0"/>
      <dgm:spPr/>
    </dgm:pt>
    <dgm:pt modelId="{05AB236D-6B1A-44E0-B48C-4367CF2F94A9}" type="pres">
      <dgm:prSet presAssocID="{1ACBB16B-5DA8-4D19-A3F8-0388642E947C}" presName="node" presStyleLbl="node1" presStyleIdx="2" presStyleCnt="4">
        <dgm:presLayoutVars>
          <dgm:bulletEnabled val="1"/>
        </dgm:presLayoutVars>
      </dgm:prSet>
      <dgm:spPr/>
      <dgm:t>
        <a:bodyPr/>
        <a:lstStyle/>
        <a:p>
          <a:endParaRPr lang="en-US"/>
        </a:p>
      </dgm:t>
    </dgm:pt>
    <dgm:pt modelId="{EBB78555-3F9C-460D-8F74-A78FBCBA8E8F}" type="pres">
      <dgm:prSet presAssocID="{E232737C-9C6B-4120-BFFF-CD4E2974BC91}" presName="sibTrans" presStyleCnt="0"/>
      <dgm:spPr/>
    </dgm:pt>
    <dgm:pt modelId="{2E52599B-E1D0-43D3-9613-BFB97B95FD6C}" type="pres">
      <dgm:prSet presAssocID="{D6276D07-E004-4F1B-B11C-B65400EF0B90}" presName="node" presStyleLbl="node1" presStyleIdx="3" presStyleCnt="4" custLinFactNeighborX="1845" custLinFactNeighborY="1174">
        <dgm:presLayoutVars>
          <dgm:bulletEnabled val="1"/>
        </dgm:presLayoutVars>
      </dgm:prSet>
      <dgm:spPr/>
      <dgm:t>
        <a:bodyPr/>
        <a:lstStyle/>
        <a:p>
          <a:endParaRPr lang="en-US"/>
        </a:p>
      </dgm:t>
    </dgm:pt>
  </dgm:ptLst>
  <dgm:cxnLst>
    <dgm:cxn modelId="{D2FC96C5-28E8-49FB-AFFB-AEC76956D0A4}" srcId="{21E11F20-1744-47EB-975D-53D1259AD8E0}" destId="{1B467E35-F4F5-4652-A3D6-E4D8CCC894F7}" srcOrd="1" destOrd="0" parTransId="{564645E9-FDA2-4089-A4DE-A56C85DBBA95}" sibTransId="{8C3043FB-98D8-4B7B-AB0B-2A60F30B0F50}"/>
    <dgm:cxn modelId="{7202AACD-9A25-41C7-8F4F-995A558535EB}" type="presOf" srcId="{8C7D5FFD-1608-49A4-BFCE-AB26B093163E}" destId="{7684A615-7251-4ADA-8773-B44EEE4990D7}" srcOrd="0" destOrd="0" presId="urn:microsoft.com/office/officeart/2005/8/layout/default"/>
    <dgm:cxn modelId="{CD69FDEA-F319-44C7-824C-A8C5CE8D7D52}" srcId="{21E11F20-1744-47EB-975D-53D1259AD8E0}" destId="{D6276D07-E004-4F1B-B11C-B65400EF0B90}" srcOrd="3" destOrd="0" parTransId="{D53C2635-36A2-4CD0-81AF-99A5F3153494}" sibTransId="{021A0825-6B9F-4397-83B9-612BBA0C7F40}"/>
    <dgm:cxn modelId="{B003B8B6-56F2-4209-A4DC-A134A18AEC5E}" type="presOf" srcId="{21E11F20-1744-47EB-975D-53D1259AD8E0}" destId="{899F91B3-93E6-4082-8686-F4E13A8EFB5B}" srcOrd="0" destOrd="0" presId="urn:microsoft.com/office/officeart/2005/8/layout/default"/>
    <dgm:cxn modelId="{06DE8A54-2FDE-41ED-8E8B-5953C2BFF95D}" type="presOf" srcId="{1ACBB16B-5DA8-4D19-A3F8-0388642E947C}" destId="{05AB236D-6B1A-44E0-B48C-4367CF2F94A9}" srcOrd="0" destOrd="0" presId="urn:microsoft.com/office/officeart/2005/8/layout/default"/>
    <dgm:cxn modelId="{0AD5728E-A2AE-465F-B135-8ED0C0CA8F8D}" type="presOf" srcId="{1B467E35-F4F5-4652-A3D6-E4D8CCC894F7}" destId="{6146E98A-7DB8-4C0E-88CC-0ECD597BE49E}" srcOrd="0" destOrd="0" presId="urn:microsoft.com/office/officeart/2005/8/layout/default"/>
    <dgm:cxn modelId="{11662801-5593-4CAA-98D6-D9921C189416}" type="presOf" srcId="{D6276D07-E004-4F1B-B11C-B65400EF0B90}" destId="{2E52599B-E1D0-43D3-9613-BFB97B95FD6C}" srcOrd="0" destOrd="0" presId="urn:microsoft.com/office/officeart/2005/8/layout/default"/>
    <dgm:cxn modelId="{374EA211-6FE5-4D90-B248-F031854356EC}" srcId="{21E11F20-1744-47EB-975D-53D1259AD8E0}" destId="{8C7D5FFD-1608-49A4-BFCE-AB26B093163E}" srcOrd="0" destOrd="0" parTransId="{1339462D-9A8C-4A3D-B21D-315ECD465077}" sibTransId="{4ABD9996-BB19-4C1E-BF46-0EA8632E49C8}"/>
    <dgm:cxn modelId="{83994B85-A354-4FD2-AE14-B34FF52A1CF0}" srcId="{21E11F20-1744-47EB-975D-53D1259AD8E0}" destId="{1ACBB16B-5DA8-4D19-A3F8-0388642E947C}" srcOrd="2" destOrd="0" parTransId="{D94396FB-51DA-4365-99FC-936CBCA6D19B}" sibTransId="{E232737C-9C6B-4120-BFFF-CD4E2974BC91}"/>
    <dgm:cxn modelId="{586BA025-A2F7-42FA-B097-3C6B4EE65A39}" type="presParOf" srcId="{899F91B3-93E6-4082-8686-F4E13A8EFB5B}" destId="{7684A615-7251-4ADA-8773-B44EEE4990D7}" srcOrd="0" destOrd="0" presId="urn:microsoft.com/office/officeart/2005/8/layout/default"/>
    <dgm:cxn modelId="{63C5A5CA-B188-4869-824A-6B0EC392D529}" type="presParOf" srcId="{899F91B3-93E6-4082-8686-F4E13A8EFB5B}" destId="{1E57B606-3C33-4EA7-B4CA-89689796287E}" srcOrd="1" destOrd="0" presId="urn:microsoft.com/office/officeart/2005/8/layout/default"/>
    <dgm:cxn modelId="{72BB8BAE-3214-454E-B3D1-7703F6B47D6D}" type="presParOf" srcId="{899F91B3-93E6-4082-8686-F4E13A8EFB5B}" destId="{6146E98A-7DB8-4C0E-88CC-0ECD597BE49E}" srcOrd="2" destOrd="0" presId="urn:microsoft.com/office/officeart/2005/8/layout/default"/>
    <dgm:cxn modelId="{FA7DC271-A9CB-48FC-89F0-AD6A213CF9A6}" type="presParOf" srcId="{899F91B3-93E6-4082-8686-F4E13A8EFB5B}" destId="{EE42BE11-FAA9-411D-9AEB-0AAFDCD28C8D}" srcOrd="3" destOrd="0" presId="urn:microsoft.com/office/officeart/2005/8/layout/default"/>
    <dgm:cxn modelId="{9520CB3B-DB96-4005-95EC-0CB98A816ABE}" type="presParOf" srcId="{899F91B3-93E6-4082-8686-F4E13A8EFB5B}" destId="{05AB236D-6B1A-44E0-B48C-4367CF2F94A9}" srcOrd="4" destOrd="0" presId="urn:microsoft.com/office/officeart/2005/8/layout/default"/>
    <dgm:cxn modelId="{3805D7C0-39B7-46AF-B247-38012FCE9400}" type="presParOf" srcId="{899F91B3-93E6-4082-8686-F4E13A8EFB5B}" destId="{EBB78555-3F9C-460D-8F74-A78FBCBA8E8F}" srcOrd="5" destOrd="0" presId="urn:microsoft.com/office/officeart/2005/8/layout/default"/>
    <dgm:cxn modelId="{1B682C9E-D7D1-4231-A980-9B5CDB555425}" type="presParOf" srcId="{899F91B3-93E6-4082-8686-F4E13A8EFB5B}" destId="{2E52599B-E1D0-43D3-9613-BFB97B95FD6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10770CC-2E8B-4B74-AF1B-18BE05F7C139}"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US"/>
        </a:p>
      </dgm:t>
    </dgm:pt>
    <dgm:pt modelId="{89066BAE-7CAE-4672-A097-0EF46CAAF9B5}">
      <dgm:prSet phldrT="[Text]" custT="1"/>
      <dgm:spPr/>
      <dgm:t>
        <a:bodyPr/>
        <a:lstStyle/>
        <a:p>
          <a:r>
            <a:rPr lang="en-US" sz="1800" b="0" dirty="0"/>
            <a:t>Among the oldest still in service</a:t>
          </a:r>
        </a:p>
      </dgm:t>
    </dgm:pt>
    <dgm:pt modelId="{90D7FA4B-EFA6-4535-B2D4-E413931744C0}" type="parTrans" cxnId="{4B3EB07D-5728-4B0C-8947-4C293832E6D8}">
      <dgm:prSet/>
      <dgm:spPr/>
      <dgm:t>
        <a:bodyPr/>
        <a:lstStyle/>
        <a:p>
          <a:endParaRPr lang="en-US"/>
        </a:p>
      </dgm:t>
    </dgm:pt>
    <dgm:pt modelId="{08AB2D83-07FD-4060-938A-115EF3DD24A0}" type="sibTrans" cxnId="{4B3EB07D-5728-4B0C-8947-4C293832E6D8}">
      <dgm:prSet/>
      <dgm:spPr/>
      <dgm:t>
        <a:bodyPr/>
        <a:lstStyle/>
        <a:p>
          <a:endParaRPr lang="en-US"/>
        </a:p>
      </dgm:t>
    </dgm:pt>
    <dgm:pt modelId="{4C5B61A7-101E-44FD-A5B9-D55DC7CD129A}">
      <dgm:prSet custT="1"/>
      <dgm:spPr/>
      <dgm:t>
        <a:bodyPr/>
        <a:lstStyle/>
        <a:p>
          <a:r>
            <a:rPr lang="en-US" sz="1800" b="0" dirty="0"/>
            <a:t>Relatively inexpensive</a:t>
          </a:r>
        </a:p>
      </dgm:t>
    </dgm:pt>
    <dgm:pt modelId="{4D4404CF-5561-4F4F-B68A-70F88D00637A}" type="parTrans" cxnId="{3D090A30-47C2-4DB5-AD7C-203892AE34DA}">
      <dgm:prSet/>
      <dgm:spPr/>
      <dgm:t>
        <a:bodyPr/>
        <a:lstStyle/>
        <a:p>
          <a:endParaRPr lang="en-US"/>
        </a:p>
      </dgm:t>
    </dgm:pt>
    <dgm:pt modelId="{B777FE9C-0807-4371-8BF4-72DBD4FDDFC8}" type="sibTrans" cxnId="{3D090A30-47C2-4DB5-AD7C-203892AE34DA}">
      <dgm:prSet/>
      <dgm:spPr/>
      <dgm:t>
        <a:bodyPr/>
        <a:lstStyle/>
        <a:p>
          <a:endParaRPr lang="en-US"/>
        </a:p>
      </dgm:t>
    </dgm:pt>
    <dgm:pt modelId="{68D78499-9B76-498E-AA16-1076B816E037}">
      <dgm:prSet custT="1"/>
      <dgm:spPr/>
      <dgm:t>
        <a:bodyPr/>
        <a:lstStyle/>
        <a:p>
          <a:r>
            <a:rPr lang="en-US" sz="1800" b="0" dirty="0"/>
            <a:t>Least prone to nuisance alarms</a:t>
          </a:r>
        </a:p>
      </dgm:t>
    </dgm:pt>
    <dgm:pt modelId="{520E2420-0706-48A4-9232-58EB04DE2240}" type="parTrans" cxnId="{BEDD8739-8E30-4404-80BE-37449D683373}">
      <dgm:prSet/>
      <dgm:spPr/>
      <dgm:t>
        <a:bodyPr/>
        <a:lstStyle/>
        <a:p>
          <a:endParaRPr lang="en-US"/>
        </a:p>
      </dgm:t>
    </dgm:pt>
    <dgm:pt modelId="{77410FCB-3519-4DE9-AFA6-2876A7234EE2}" type="sibTrans" cxnId="{BEDD8739-8E30-4404-80BE-37449D683373}">
      <dgm:prSet/>
      <dgm:spPr/>
      <dgm:t>
        <a:bodyPr/>
        <a:lstStyle/>
        <a:p>
          <a:endParaRPr lang="en-US"/>
        </a:p>
      </dgm:t>
    </dgm:pt>
    <dgm:pt modelId="{FC795AB3-BDB3-44B0-8B7E-D28DFE8DD7D0}">
      <dgm:prSet custT="1"/>
      <dgm:spPr/>
      <dgm:t>
        <a:bodyPr/>
        <a:lstStyle/>
        <a:p>
          <a:r>
            <a:rPr lang="en-US" sz="1800" b="0" dirty="0"/>
            <a:t>Typically slower to activate than other </a:t>
          </a:r>
          <a:r>
            <a:rPr lang="en-US" sz="1800" b="0" dirty="0" smtClean="0"/>
            <a:t>types</a:t>
          </a:r>
          <a:endParaRPr lang="en-US" sz="1800" b="0" dirty="0"/>
        </a:p>
      </dgm:t>
    </dgm:pt>
    <dgm:pt modelId="{75CFDBA0-8EBA-4B28-A001-94B11BBCFBD7}" type="parTrans" cxnId="{35E0F65F-A2AA-4C40-8D44-0019FD99F3DF}">
      <dgm:prSet/>
      <dgm:spPr/>
      <dgm:t>
        <a:bodyPr/>
        <a:lstStyle/>
        <a:p>
          <a:endParaRPr lang="en-US"/>
        </a:p>
      </dgm:t>
    </dgm:pt>
    <dgm:pt modelId="{5B3D4D95-C93D-43B7-B77A-29440CE9BC07}" type="sibTrans" cxnId="{35E0F65F-A2AA-4C40-8D44-0019FD99F3DF}">
      <dgm:prSet/>
      <dgm:spPr/>
      <dgm:t>
        <a:bodyPr/>
        <a:lstStyle/>
        <a:p>
          <a:endParaRPr lang="en-US"/>
        </a:p>
      </dgm:t>
    </dgm:pt>
    <dgm:pt modelId="{B147C182-65F8-466B-9C9A-0601A84E51D0}">
      <dgm:prSet custT="1"/>
      <dgm:spPr/>
      <dgm:t>
        <a:bodyPr/>
        <a:lstStyle/>
        <a:p>
          <a:r>
            <a:rPr lang="en-US" sz="1800" b="0" dirty="0"/>
            <a:t>Must be properly placed where heat is expected to accumulate</a:t>
          </a:r>
        </a:p>
      </dgm:t>
    </dgm:pt>
    <dgm:pt modelId="{415C455B-A660-4045-A4EC-4CD510FC5394}" type="parTrans" cxnId="{B5CEB704-DF46-4996-952C-617CC5D731B9}">
      <dgm:prSet/>
      <dgm:spPr/>
      <dgm:t>
        <a:bodyPr/>
        <a:lstStyle/>
        <a:p>
          <a:endParaRPr lang="en-US"/>
        </a:p>
      </dgm:t>
    </dgm:pt>
    <dgm:pt modelId="{22E9C61A-A8AD-4ABC-BE9C-2C33DEA273AE}" type="sibTrans" cxnId="{B5CEB704-DF46-4996-952C-617CC5D731B9}">
      <dgm:prSet/>
      <dgm:spPr/>
      <dgm:t>
        <a:bodyPr/>
        <a:lstStyle/>
        <a:p>
          <a:endParaRPr lang="en-US"/>
        </a:p>
      </dgm:t>
    </dgm:pt>
    <dgm:pt modelId="{12B7BC07-860B-4591-8DDA-8A9ECC7825F0}">
      <dgm:prSet custT="1"/>
      <dgm:spPr/>
      <dgm:t>
        <a:bodyPr/>
        <a:lstStyle/>
        <a:p>
          <a:r>
            <a:rPr lang="en-US" sz="1800" b="0" dirty="0"/>
            <a:t>Must </a:t>
          </a:r>
          <a:r>
            <a:rPr lang="en-US" sz="1800" b="0" dirty="0" smtClean="0"/>
            <a:t>be </a:t>
          </a:r>
          <a:r>
            <a:rPr lang="en-US" sz="1800" b="0" dirty="0"/>
            <a:t>selected at a temperature rating that will give margin of safety above the normal ceiling temperatures</a:t>
          </a:r>
        </a:p>
      </dgm:t>
    </dgm:pt>
    <dgm:pt modelId="{C971685E-D5F1-472A-9BED-4CCB0AB3AEF1}" type="parTrans" cxnId="{C301A7C5-F174-44FB-B80E-A08C507814FA}">
      <dgm:prSet/>
      <dgm:spPr/>
      <dgm:t>
        <a:bodyPr/>
        <a:lstStyle/>
        <a:p>
          <a:endParaRPr lang="en-US"/>
        </a:p>
      </dgm:t>
    </dgm:pt>
    <dgm:pt modelId="{C2401A54-48A8-40E1-9932-DC8AFEB1C6FC}" type="sibTrans" cxnId="{C301A7C5-F174-44FB-B80E-A08C507814FA}">
      <dgm:prSet/>
      <dgm:spPr/>
      <dgm:t>
        <a:bodyPr/>
        <a:lstStyle/>
        <a:p>
          <a:endParaRPr lang="en-US"/>
        </a:p>
      </dgm:t>
    </dgm:pt>
    <dgm:pt modelId="{1F6E7C6D-D052-46EB-B61B-BB39179C0B75}">
      <dgm:prSet custT="1"/>
      <dgm:spPr/>
      <dgm:t>
        <a:bodyPr/>
        <a:lstStyle/>
        <a:p>
          <a:r>
            <a:rPr lang="en-US" sz="1800" b="0" dirty="0"/>
            <a:t>Must be color-coded and marked with their listed operating temperatures</a:t>
          </a:r>
        </a:p>
      </dgm:t>
    </dgm:pt>
    <dgm:pt modelId="{CB020D6E-E733-49CE-8537-461D09749BE9}" type="parTrans" cxnId="{149F2CDA-3CAE-491A-A549-90F5104728A3}">
      <dgm:prSet/>
      <dgm:spPr/>
      <dgm:t>
        <a:bodyPr/>
        <a:lstStyle/>
        <a:p>
          <a:endParaRPr lang="en-US"/>
        </a:p>
      </dgm:t>
    </dgm:pt>
    <dgm:pt modelId="{7DE07E17-010A-4E5F-A746-1F846205089B}" type="sibTrans" cxnId="{149F2CDA-3CAE-491A-A549-90F5104728A3}">
      <dgm:prSet/>
      <dgm:spPr/>
      <dgm:t>
        <a:bodyPr/>
        <a:lstStyle/>
        <a:p>
          <a:endParaRPr lang="en-US"/>
        </a:p>
      </dgm:t>
    </dgm:pt>
    <dgm:pt modelId="{229FAAEA-4B28-435C-8F73-749C24969224}" type="pres">
      <dgm:prSet presAssocID="{510770CC-2E8B-4B74-AF1B-18BE05F7C139}" presName="linear" presStyleCnt="0">
        <dgm:presLayoutVars>
          <dgm:animLvl val="lvl"/>
          <dgm:resizeHandles val="exact"/>
        </dgm:presLayoutVars>
      </dgm:prSet>
      <dgm:spPr/>
      <dgm:t>
        <a:bodyPr/>
        <a:lstStyle/>
        <a:p>
          <a:endParaRPr lang="en-US"/>
        </a:p>
      </dgm:t>
    </dgm:pt>
    <dgm:pt modelId="{754E1748-37E0-4771-B077-873ED816B731}" type="pres">
      <dgm:prSet presAssocID="{89066BAE-7CAE-4672-A097-0EF46CAAF9B5}" presName="parentText" presStyleLbl="node1" presStyleIdx="0" presStyleCnt="7" custScaleY="76159">
        <dgm:presLayoutVars>
          <dgm:chMax val="0"/>
          <dgm:bulletEnabled val="1"/>
        </dgm:presLayoutVars>
      </dgm:prSet>
      <dgm:spPr/>
      <dgm:t>
        <a:bodyPr/>
        <a:lstStyle/>
        <a:p>
          <a:endParaRPr lang="en-US"/>
        </a:p>
      </dgm:t>
    </dgm:pt>
    <dgm:pt modelId="{A0F8D3B6-F840-4516-8D42-4501C6580DFA}" type="pres">
      <dgm:prSet presAssocID="{08AB2D83-07FD-4060-938A-115EF3DD24A0}" presName="spacer" presStyleCnt="0"/>
      <dgm:spPr/>
      <dgm:t>
        <a:bodyPr/>
        <a:lstStyle/>
        <a:p>
          <a:endParaRPr lang="en-US"/>
        </a:p>
      </dgm:t>
    </dgm:pt>
    <dgm:pt modelId="{CD55321B-CA2B-4F2D-A4C6-27DB6B679AEE}" type="pres">
      <dgm:prSet presAssocID="{4C5B61A7-101E-44FD-A5B9-D55DC7CD129A}" presName="parentText" presStyleLbl="node1" presStyleIdx="1" presStyleCnt="7" custScaleY="82398">
        <dgm:presLayoutVars>
          <dgm:chMax val="0"/>
          <dgm:bulletEnabled val="1"/>
        </dgm:presLayoutVars>
      </dgm:prSet>
      <dgm:spPr/>
      <dgm:t>
        <a:bodyPr/>
        <a:lstStyle/>
        <a:p>
          <a:endParaRPr lang="en-US"/>
        </a:p>
      </dgm:t>
    </dgm:pt>
    <dgm:pt modelId="{E805D836-0A5B-450A-A3FE-27E282C8CAEC}" type="pres">
      <dgm:prSet presAssocID="{B777FE9C-0807-4371-8BF4-72DBD4FDDFC8}" presName="spacer" presStyleCnt="0"/>
      <dgm:spPr/>
      <dgm:t>
        <a:bodyPr/>
        <a:lstStyle/>
        <a:p>
          <a:endParaRPr lang="en-US"/>
        </a:p>
      </dgm:t>
    </dgm:pt>
    <dgm:pt modelId="{853AB911-481C-42D1-BAFD-7F3170EF7946}" type="pres">
      <dgm:prSet presAssocID="{68D78499-9B76-498E-AA16-1076B816E037}" presName="parentText" presStyleLbl="node1" presStyleIdx="2" presStyleCnt="7" custScaleY="59046">
        <dgm:presLayoutVars>
          <dgm:chMax val="0"/>
          <dgm:bulletEnabled val="1"/>
        </dgm:presLayoutVars>
      </dgm:prSet>
      <dgm:spPr/>
      <dgm:t>
        <a:bodyPr/>
        <a:lstStyle/>
        <a:p>
          <a:endParaRPr lang="en-US"/>
        </a:p>
      </dgm:t>
    </dgm:pt>
    <dgm:pt modelId="{C6D04DDC-0548-4EC4-8A88-D2BBAE0405B0}" type="pres">
      <dgm:prSet presAssocID="{77410FCB-3519-4DE9-AFA6-2876A7234EE2}" presName="spacer" presStyleCnt="0"/>
      <dgm:spPr/>
      <dgm:t>
        <a:bodyPr/>
        <a:lstStyle/>
        <a:p>
          <a:endParaRPr lang="en-US"/>
        </a:p>
      </dgm:t>
    </dgm:pt>
    <dgm:pt modelId="{CC62D47F-3A35-4B93-AA8A-50015BA5ACE8}" type="pres">
      <dgm:prSet presAssocID="{FC795AB3-BDB3-44B0-8B7E-D28DFE8DD7D0}" presName="parentText" presStyleLbl="node1" presStyleIdx="3" presStyleCnt="7">
        <dgm:presLayoutVars>
          <dgm:chMax val="0"/>
          <dgm:bulletEnabled val="1"/>
        </dgm:presLayoutVars>
      </dgm:prSet>
      <dgm:spPr/>
      <dgm:t>
        <a:bodyPr/>
        <a:lstStyle/>
        <a:p>
          <a:endParaRPr lang="en-US"/>
        </a:p>
      </dgm:t>
    </dgm:pt>
    <dgm:pt modelId="{3BA5237C-1091-41FA-91B6-ED1873EC617D}" type="pres">
      <dgm:prSet presAssocID="{5B3D4D95-C93D-43B7-B77A-29440CE9BC07}" presName="spacer" presStyleCnt="0"/>
      <dgm:spPr/>
      <dgm:t>
        <a:bodyPr/>
        <a:lstStyle/>
        <a:p>
          <a:endParaRPr lang="en-US"/>
        </a:p>
      </dgm:t>
    </dgm:pt>
    <dgm:pt modelId="{FD6EF2EB-1194-4C51-9C62-21559934D313}" type="pres">
      <dgm:prSet presAssocID="{B147C182-65F8-466B-9C9A-0601A84E51D0}" presName="parentText" presStyleLbl="node1" presStyleIdx="4" presStyleCnt="7">
        <dgm:presLayoutVars>
          <dgm:chMax val="0"/>
          <dgm:bulletEnabled val="1"/>
        </dgm:presLayoutVars>
      </dgm:prSet>
      <dgm:spPr/>
      <dgm:t>
        <a:bodyPr/>
        <a:lstStyle/>
        <a:p>
          <a:endParaRPr lang="en-US"/>
        </a:p>
      </dgm:t>
    </dgm:pt>
    <dgm:pt modelId="{1C07F140-26F1-4ACC-8889-4101FFE8D8EE}" type="pres">
      <dgm:prSet presAssocID="{22E9C61A-A8AD-4ABC-BE9C-2C33DEA273AE}" presName="spacer" presStyleCnt="0"/>
      <dgm:spPr/>
      <dgm:t>
        <a:bodyPr/>
        <a:lstStyle/>
        <a:p>
          <a:endParaRPr lang="en-US"/>
        </a:p>
      </dgm:t>
    </dgm:pt>
    <dgm:pt modelId="{97CDD5D4-BD79-4EBE-B4D5-6775B0815406}" type="pres">
      <dgm:prSet presAssocID="{12B7BC07-860B-4591-8DDA-8A9ECC7825F0}" presName="parentText" presStyleLbl="node1" presStyleIdx="5" presStyleCnt="7" custScaleY="140597">
        <dgm:presLayoutVars>
          <dgm:chMax val="0"/>
          <dgm:bulletEnabled val="1"/>
        </dgm:presLayoutVars>
      </dgm:prSet>
      <dgm:spPr/>
      <dgm:t>
        <a:bodyPr/>
        <a:lstStyle/>
        <a:p>
          <a:endParaRPr lang="en-US"/>
        </a:p>
      </dgm:t>
    </dgm:pt>
    <dgm:pt modelId="{4CABE2CB-7983-47BD-9F89-C638168AC711}" type="pres">
      <dgm:prSet presAssocID="{C2401A54-48A8-40E1-9932-DC8AFEB1C6FC}" presName="spacer" presStyleCnt="0"/>
      <dgm:spPr/>
      <dgm:t>
        <a:bodyPr/>
        <a:lstStyle/>
        <a:p>
          <a:endParaRPr lang="en-US"/>
        </a:p>
      </dgm:t>
    </dgm:pt>
    <dgm:pt modelId="{2940DEC2-F4FB-4381-90A2-A2EB387E8BCD}" type="pres">
      <dgm:prSet presAssocID="{1F6E7C6D-D052-46EB-B61B-BB39179C0B75}" presName="parentText" presStyleLbl="node1" presStyleIdx="6" presStyleCnt="7" custLinFactNeighborY="-26150">
        <dgm:presLayoutVars>
          <dgm:chMax val="0"/>
          <dgm:bulletEnabled val="1"/>
        </dgm:presLayoutVars>
      </dgm:prSet>
      <dgm:spPr/>
      <dgm:t>
        <a:bodyPr/>
        <a:lstStyle/>
        <a:p>
          <a:endParaRPr lang="en-US"/>
        </a:p>
      </dgm:t>
    </dgm:pt>
  </dgm:ptLst>
  <dgm:cxnLst>
    <dgm:cxn modelId="{9B3D5863-A730-4927-884E-92C92BC8702F}" type="presOf" srcId="{4C5B61A7-101E-44FD-A5B9-D55DC7CD129A}" destId="{CD55321B-CA2B-4F2D-A4C6-27DB6B679AEE}" srcOrd="0" destOrd="0" presId="urn:microsoft.com/office/officeart/2005/8/layout/vList2"/>
    <dgm:cxn modelId="{B5CEB704-DF46-4996-952C-617CC5D731B9}" srcId="{510770CC-2E8B-4B74-AF1B-18BE05F7C139}" destId="{B147C182-65F8-466B-9C9A-0601A84E51D0}" srcOrd="4" destOrd="0" parTransId="{415C455B-A660-4045-A4EC-4CD510FC5394}" sibTransId="{22E9C61A-A8AD-4ABC-BE9C-2C33DEA273AE}"/>
    <dgm:cxn modelId="{149F2CDA-3CAE-491A-A549-90F5104728A3}" srcId="{510770CC-2E8B-4B74-AF1B-18BE05F7C139}" destId="{1F6E7C6D-D052-46EB-B61B-BB39179C0B75}" srcOrd="6" destOrd="0" parTransId="{CB020D6E-E733-49CE-8537-461D09749BE9}" sibTransId="{7DE07E17-010A-4E5F-A746-1F846205089B}"/>
    <dgm:cxn modelId="{104615EF-65F3-43E8-A33C-4B525F7D809E}" type="presOf" srcId="{68D78499-9B76-498E-AA16-1076B816E037}" destId="{853AB911-481C-42D1-BAFD-7F3170EF7946}" srcOrd="0" destOrd="0" presId="urn:microsoft.com/office/officeart/2005/8/layout/vList2"/>
    <dgm:cxn modelId="{3D090A30-47C2-4DB5-AD7C-203892AE34DA}" srcId="{510770CC-2E8B-4B74-AF1B-18BE05F7C139}" destId="{4C5B61A7-101E-44FD-A5B9-D55DC7CD129A}" srcOrd="1" destOrd="0" parTransId="{4D4404CF-5561-4F4F-B68A-70F88D00637A}" sibTransId="{B777FE9C-0807-4371-8BF4-72DBD4FDDFC8}"/>
    <dgm:cxn modelId="{AE2D8CA6-A9C5-49CA-84E6-85108A17FCE0}" type="presOf" srcId="{FC795AB3-BDB3-44B0-8B7E-D28DFE8DD7D0}" destId="{CC62D47F-3A35-4B93-AA8A-50015BA5ACE8}" srcOrd="0" destOrd="0" presId="urn:microsoft.com/office/officeart/2005/8/layout/vList2"/>
    <dgm:cxn modelId="{BEDD8739-8E30-4404-80BE-37449D683373}" srcId="{510770CC-2E8B-4B74-AF1B-18BE05F7C139}" destId="{68D78499-9B76-498E-AA16-1076B816E037}" srcOrd="2" destOrd="0" parTransId="{520E2420-0706-48A4-9232-58EB04DE2240}" sibTransId="{77410FCB-3519-4DE9-AFA6-2876A7234EE2}"/>
    <dgm:cxn modelId="{4B3EB07D-5728-4B0C-8947-4C293832E6D8}" srcId="{510770CC-2E8B-4B74-AF1B-18BE05F7C139}" destId="{89066BAE-7CAE-4672-A097-0EF46CAAF9B5}" srcOrd="0" destOrd="0" parTransId="{90D7FA4B-EFA6-4535-B2D4-E413931744C0}" sibTransId="{08AB2D83-07FD-4060-938A-115EF3DD24A0}"/>
    <dgm:cxn modelId="{3F061C57-1FF8-4A94-9197-06D9A284463B}" type="presOf" srcId="{89066BAE-7CAE-4672-A097-0EF46CAAF9B5}" destId="{754E1748-37E0-4771-B077-873ED816B731}" srcOrd="0" destOrd="0" presId="urn:microsoft.com/office/officeart/2005/8/layout/vList2"/>
    <dgm:cxn modelId="{C301A7C5-F174-44FB-B80E-A08C507814FA}" srcId="{510770CC-2E8B-4B74-AF1B-18BE05F7C139}" destId="{12B7BC07-860B-4591-8DDA-8A9ECC7825F0}" srcOrd="5" destOrd="0" parTransId="{C971685E-D5F1-472A-9BED-4CCB0AB3AEF1}" sibTransId="{C2401A54-48A8-40E1-9932-DC8AFEB1C6FC}"/>
    <dgm:cxn modelId="{F6B1BA9E-8BB1-49E5-9235-A7A4E4AC508E}" type="presOf" srcId="{1F6E7C6D-D052-46EB-B61B-BB39179C0B75}" destId="{2940DEC2-F4FB-4381-90A2-A2EB387E8BCD}" srcOrd="0" destOrd="0" presId="urn:microsoft.com/office/officeart/2005/8/layout/vList2"/>
    <dgm:cxn modelId="{35E0F65F-A2AA-4C40-8D44-0019FD99F3DF}" srcId="{510770CC-2E8B-4B74-AF1B-18BE05F7C139}" destId="{FC795AB3-BDB3-44B0-8B7E-D28DFE8DD7D0}" srcOrd="3" destOrd="0" parTransId="{75CFDBA0-8EBA-4B28-A001-94B11BBCFBD7}" sibTransId="{5B3D4D95-C93D-43B7-B77A-29440CE9BC07}"/>
    <dgm:cxn modelId="{FA7C80F8-C437-4139-A0A3-F0F4B7AA51AF}" type="presOf" srcId="{510770CC-2E8B-4B74-AF1B-18BE05F7C139}" destId="{229FAAEA-4B28-435C-8F73-749C24969224}" srcOrd="0" destOrd="0" presId="urn:microsoft.com/office/officeart/2005/8/layout/vList2"/>
    <dgm:cxn modelId="{D19B99C0-F6B3-4BC5-B261-06B196AF8530}" type="presOf" srcId="{B147C182-65F8-466B-9C9A-0601A84E51D0}" destId="{FD6EF2EB-1194-4C51-9C62-21559934D313}" srcOrd="0" destOrd="0" presId="urn:microsoft.com/office/officeart/2005/8/layout/vList2"/>
    <dgm:cxn modelId="{AB72AB5C-1C2E-4174-9BCC-86D3371EFE7A}" type="presOf" srcId="{12B7BC07-860B-4591-8DDA-8A9ECC7825F0}" destId="{97CDD5D4-BD79-4EBE-B4D5-6775B0815406}" srcOrd="0" destOrd="0" presId="urn:microsoft.com/office/officeart/2005/8/layout/vList2"/>
    <dgm:cxn modelId="{33E2C869-C7CD-4AFD-8351-59B91CB815AA}" type="presParOf" srcId="{229FAAEA-4B28-435C-8F73-749C24969224}" destId="{754E1748-37E0-4771-B077-873ED816B731}" srcOrd="0" destOrd="0" presId="urn:microsoft.com/office/officeart/2005/8/layout/vList2"/>
    <dgm:cxn modelId="{A84CDBA9-B7F4-4A7D-A2BA-0BF82DEBCB86}" type="presParOf" srcId="{229FAAEA-4B28-435C-8F73-749C24969224}" destId="{A0F8D3B6-F840-4516-8D42-4501C6580DFA}" srcOrd="1" destOrd="0" presId="urn:microsoft.com/office/officeart/2005/8/layout/vList2"/>
    <dgm:cxn modelId="{7CFE46E0-3614-4D86-9B4E-A2CF091CB214}" type="presParOf" srcId="{229FAAEA-4B28-435C-8F73-749C24969224}" destId="{CD55321B-CA2B-4F2D-A4C6-27DB6B679AEE}" srcOrd="2" destOrd="0" presId="urn:microsoft.com/office/officeart/2005/8/layout/vList2"/>
    <dgm:cxn modelId="{8E5489E1-CD90-4D96-8C03-70EA6E3A9CCD}" type="presParOf" srcId="{229FAAEA-4B28-435C-8F73-749C24969224}" destId="{E805D836-0A5B-450A-A3FE-27E282C8CAEC}" srcOrd="3" destOrd="0" presId="urn:microsoft.com/office/officeart/2005/8/layout/vList2"/>
    <dgm:cxn modelId="{116604AC-C69F-43B7-9FED-6733AE2328E4}" type="presParOf" srcId="{229FAAEA-4B28-435C-8F73-749C24969224}" destId="{853AB911-481C-42D1-BAFD-7F3170EF7946}" srcOrd="4" destOrd="0" presId="urn:microsoft.com/office/officeart/2005/8/layout/vList2"/>
    <dgm:cxn modelId="{02059C01-7815-4C53-8646-B7915E0A3DD5}" type="presParOf" srcId="{229FAAEA-4B28-435C-8F73-749C24969224}" destId="{C6D04DDC-0548-4EC4-8A88-D2BBAE0405B0}" srcOrd="5" destOrd="0" presId="urn:microsoft.com/office/officeart/2005/8/layout/vList2"/>
    <dgm:cxn modelId="{54EB7CE4-4B45-4F60-944B-C91EA10A33DA}" type="presParOf" srcId="{229FAAEA-4B28-435C-8F73-749C24969224}" destId="{CC62D47F-3A35-4B93-AA8A-50015BA5ACE8}" srcOrd="6" destOrd="0" presId="urn:microsoft.com/office/officeart/2005/8/layout/vList2"/>
    <dgm:cxn modelId="{74DFBB36-24B7-4938-92A4-F6D9B267FF26}" type="presParOf" srcId="{229FAAEA-4B28-435C-8F73-749C24969224}" destId="{3BA5237C-1091-41FA-91B6-ED1873EC617D}" srcOrd="7" destOrd="0" presId="urn:microsoft.com/office/officeart/2005/8/layout/vList2"/>
    <dgm:cxn modelId="{DE5984C9-901C-4848-8394-BEE381E008BC}" type="presParOf" srcId="{229FAAEA-4B28-435C-8F73-749C24969224}" destId="{FD6EF2EB-1194-4C51-9C62-21559934D313}" srcOrd="8" destOrd="0" presId="urn:microsoft.com/office/officeart/2005/8/layout/vList2"/>
    <dgm:cxn modelId="{ED27F7E9-F7DA-4814-A173-D1E673F5CBE2}" type="presParOf" srcId="{229FAAEA-4B28-435C-8F73-749C24969224}" destId="{1C07F140-26F1-4ACC-8889-4101FFE8D8EE}" srcOrd="9" destOrd="0" presId="urn:microsoft.com/office/officeart/2005/8/layout/vList2"/>
    <dgm:cxn modelId="{195B9607-B62F-447B-BD42-818C65F0030C}" type="presParOf" srcId="{229FAAEA-4B28-435C-8F73-749C24969224}" destId="{97CDD5D4-BD79-4EBE-B4D5-6775B0815406}" srcOrd="10" destOrd="0" presId="urn:microsoft.com/office/officeart/2005/8/layout/vList2"/>
    <dgm:cxn modelId="{57DA8D2E-70A7-4121-A76C-C643EC71ED8E}" type="presParOf" srcId="{229FAAEA-4B28-435C-8F73-749C24969224}" destId="{4CABE2CB-7983-47BD-9F89-C638168AC711}" srcOrd="11" destOrd="0" presId="urn:microsoft.com/office/officeart/2005/8/layout/vList2"/>
    <dgm:cxn modelId="{DEDBA232-FCB9-441B-8728-6AF722ECC8C0}" type="presParOf" srcId="{229FAAEA-4B28-435C-8F73-749C24969224}" destId="{2940DEC2-F4FB-4381-90A2-A2EB387E8BCD}"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AFCD8D2-261A-4343-BC5F-57847FE2A388}"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50A7B9BA-4739-47B4-90AF-0037B1A2E916}">
      <dgm:prSet phldrT="[Text]" custT="1"/>
      <dgm:spPr/>
      <dgm:t>
        <a:bodyPr/>
        <a:lstStyle/>
        <a:p>
          <a:r>
            <a:rPr lang="x-none" sz="2400" b="0" u="none"/>
            <a:t>Heat causes expansion of various materials </a:t>
          </a:r>
          <a:endParaRPr lang="en-US" sz="2400" b="0" dirty="0"/>
        </a:p>
      </dgm:t>
    </dgm:pt>
    <dgm:pt modelId="{EB9032B5-A3DF-48D2-80FA-FC6269DD5175}" type="parTrans" cxnId="{546C0E64-4C0D-441F-B6CA-955EEF01B236}">
      <dgm:prSet/>
      <dgm:spPr/>
      <dgm:t>
        <a:bodyPr/>
        <a:lstStyle/>
        <a:p>
          <a:endParaRPr lang="en-US"/>
        </a:p>
      </dgm:t>
    </dgm:pt>
    <dgm:pt modelId="{002D5F3D-834C-48D1-BD6D-B7FF687124EB}" type="sibTrans" cxnId="{546C0E64-4C0D-441F-B6CA-955EEF01B236}">
      <dgm:prSet/>
      <dgm:spPr/>
      <dgm:t>
        <a:bodyPr/>
        <a:lstStyle/>
        <a:p>
          <a:endParaRPr lang="en-US"/>
        </a:p>
      </dgm:t>
    </dgm:pt>
    <dgm:pt modelId="{AAB0D33C-D697-4A5A-90B7-9809C7366B20}">
      <dgm:prSet custT="1"/>
      <dgm:spPr/>
      <dgm:t>
        <a:bodyPr/>
        <a:lstStyle/>
        <a:p>
          <a:r>
            <a:rPr lang="x-none" sz="2400" b="0" u="none"/>
            <a:t>Heat causes melting of certain materials </a:t>
          </a:r>
          <a:endParaRPr lang="en-US" sz="2400" b="0" u="none" dirty="0"/>
        </a:p>
      </dgm:t>
    </dgm:pt>
    <dgm:pt modelId="{4DE0AA29-750B-4FC8-AB5A-B5257A093695}" type="parTrans" cxnId="{7AB5F17F-BCC0-4CA4-A221-379373905D3B}">
      <dgm:prSet/>
      <dgm:spPr/>
      <dgm:t>
        <a:bodyPr/>
        <a:lstStyle/>
        <a:p>
          <a:endParaRPr lang="en-US"/>
        </a:p>
      </dgm:t>
    </dgm:pt>
    <dgm:pt modelId="{96A8F9FF-C1E4-48E1-BAAF-6EA8E9E91270}" type="sibTrans" cxnId="{7AB5F17F-BCC0-4CA4-A221-379373905D3B}">
      <dgm:prSet/>
      <dgm:spPr/>
      <dgm:t>
        <a:bodyPr/>
        <a:lstStyle/>
        <a:p>
          <a:endParaRPr lang="en-US"/>
        </a:p>
      </dgm:t>
    </dgm:pt>
    <dgm:pt modelId="{C260D2E4-1B10-4C8B-A853-F69FD40E80F6}">
      <dgm:prSet custT="1"/>
      <dgm:spPr>
        <a:solidFill>
          <a:schemeClr val="accent2"/>
        </a:solidFill>
      </dgm:spPr>
      <dgm:t>
        <a:bodyPr/>
        <a:lstStyle/>
        <a:p>
          <a:r>
            <a:rPr lang="x-none" sz="2400" b="0" u="none" dirty="0"/>
            <a:t>Heated materials have thermoelectric properties that are detectable </a:t>
          </a:r>
          <a:endParaRPr lang="en-US" sz="2400" b="0" u="none" dirty="0"/>
        </a:p>
      </dgm:t>
    </dgm:pt>
    <dgm:pt modelId="{D7F5353D-0AD2-494D-B404-22B1C496C4B6}" type="parTrans" cxnId="{CC05EB29-9F50-4F10-A2CE-00EE8C7AD232}">
      <dgm:prSet/>
      <dgm:spPr/>
      <dgm:t>
        <a:bodyPr/>
        <a:lstStyle/>
        <a:p>
          <a:endParaRPr lang="en-US"/>
        </a:p>
      </dgm:t>
    </dgm:pt>
    <dgm:pt modelId="{93A26B0D-625C-46B5-9151-E7F029438F99}" type="sibTrans" cxnId="{CC05EB29-9F50-4F10-A2CE-00EE8C7AD232}">
      <dgm:prSet/>
      <dgm:spPr/>
      <dgm:t>
        <a:bodyPr/>
        <a:lstStyle/>
        <a:p>
          <a:endParaRPr lang="en-US"/>
        </a:p>
      </dgm:t>
    </dgm:pt>
    <dgm:pt modelId="{2DD39383-43A6-4630-BCBC-9B96A65EE67A}" type="pres">
      <dgm:prSet presAssocID="{5AFCD8D2-261A-4343-BC5F-57847FE2A388}" presName="diagram" presStyleCnt="0">
        <dgm:presLayoutVars>
          <dgm:dir/>
          <dgm:resizeHandles val="exact"/>
        </dgm:presLayoutVars>
      </dgm:prSet>
      <dgm:spPr/>
      <dgm:t>
        <a:bodyPr/>
        <a:lstStyle/>
        <a:p>
          <a:endParaRPr lang="en-US"/>
        </a:p>
      </dgm:t>
    </dgm:pt>
    <dgm:pt modelId="{2E81A5F6-76B0-4CA6-B123-D33BBFCD3956}" type="pres">
      <dgm:prSet presAssocID="{50A7B9BA-4739-47B4-90AF-0037B1A2E916}" presName="node" presStyleLbl="node1" presStyleIdx="0" presStyleCnt="3">
        <dgm:presLayoutVars>
          <dgm:bulletEnabled val="1"/>
        </dgm:presLayoutVars>
      </dgm:prSet>
      <dgm:spPr/>
      <dgm:t>
        <a:bodyPr/>
        <a:lstStyle/>
        <a:p>
          <a:endParaRPr lang="en-US"/>
        </a:p>
      </dgm:t>
    </dgm:pt>
    <dgm:pt modelId="{488F856E-1E63-4CA7-A75D-4FB662FEFCA1}" type="pres">
      <dgm:prSet presAssocID="{002D5F3D-834C-48D1-BD6D-B7FF687124EB}" presName="sibTrans" presStyleCnt="0"/>
      <dgm:spPr/>
    </dgm:pt>
    <dgm:pt modelId="{ABC689B6-B8F3-46C1-A20D-88D865342956}" type="pres">
      <dgm:prSet presAssocID="{AAB0D33C-D697-4A5A-90B7-9809C7366B20}" presName="node" presStyleLbl="node1" presStyleIdx="1" presStyleCnt="3">
        <dgm:presLayoutVars>
          <dgm:bulletEnabled val="1"/>
        </dgm:presLayoutVars>
      </dgm:prSet>
      <dgm:spPr/>
      <dgm:t>
        <a:bodyPr/>
        <a:lstStyle/>
        <a:p>
          <a:endParaRPr lang="en-US"/>
        </a:p>
      </dgm:t>
    </dgm:pt>
    <dgm:pt modelId="{3F87B610-00E7-42E4-A35C-9ADB9FA377E7}" type="pres">
      <dgm:prSet presAssocID="{96A8F9FF-C1E4-48E1-BAAF-6EA8E9E91270}" presName="sibTrans" presStyleCnt="0"/>
      <dgm:spPr/>
    </dgm:pt>
    <dgm:pt modelId="{7A5B0825-BDFB-4C16-B9AB-BA7C43BF9006}" type="pres">
      <dgm:prSet presAssocID="{C260D2E4-1B10-4C8B-A853-F69FD40E80F6}" presName="node" presStyleLbl="node1" presStyleIdx="2" presStyleCnt="3">
        <dgm:presLayoutVars>
          <dgm:bulletEnabled val="1"/>
        </dgm:presLayoutVars>
      </dgm:prSet>
      <dgm:spPr/>
      <dgm:t>
        <a:bodyPr/>
        <a:lstStyle/>
        <a:p>
          <a:endParaRPr lang="en-US"/>
        </a:p>
      </dgm:t>
    </dgm:pt>
  </dgm:ptLst>
  <dgm:cxnLst>
    <dgm:cxn modelId="{7AB5F17F-BCC0-4CA4-A221-379373905D3B}" srcId="{5AFCD8D2-261A-4343-BC5F-57847FE2A388}" destId="{AAB0D33C-D697-4A5A-90B7-9809C7366B20}" srcOrd="1" destOrd="0" parTransId="{4DE0AA29-750B-4FC8-AB5A-B5257A093695}" sibTransId="{96A8F9FF-C1E4-48E1-BAAF-6EA8E9E91270}"/>
    <dgm:cxn modelId="{546C0E64-4C0D-441F-B6CA-955EEF01B236}" srcId="{5AFCD8D2-261A-4343-BC5F-57847FE2A388}" destId="{50A7B9BA-4739-47B4-90AF-0037B1A2E916}" srcOrd="0" destOrd="0" parTransId="{EB9032B5-A3DF-48D2-80FA-FC6269DD5175}" sibTransId="{002D5F3D-834C-48D1-BD6D-B7FF687124EB}"/>
    <dgm:cxn modelId="{0F3CC098-3A65-46E8-BE25-55EBF49D2DDA}" type="presOf" srcId="{AAB0D33C-D697-4A5A-90B7-9809C7366B20}" destId="{ABC689B6-B8F3-46C1-A20D-88D865342956}" srcOrd="0" destOrd="0" presId="urn:microsoft.com/office/officeart/2005/8/layout/default"/>
    <dgm:cxn modelId="{1DA2E9AA-F044-4BF2-982E-9AF24034BD1E}" type="presOf" srcId="{C260D2E4-1B10-4C8B-A853-F69FD40E80F6}" destId="{7A5B0825-BDFB-4C16-B9AB-BA7C43BF9006}" srcOrd="0" destOrd="0" presId="urn:microsoft.com/office/officeart/2005/8/layout/default"/>
    <dgm:cxn modelId="{DBCAFFD7-8F6B-47BE-B079-4A4C0D76EBAE}" type="presOf" srcId="{5AFCD8D2-261A-4343-BC5F-57847FE2A388}" destId="{2DD39383-43A6-4630-BCBC-9B96A65EE67A}" srcOrd="0" destOrd="0" presId="urn:microsoft.com/office/officeart/2005/8/layout/default"/>
    <dgm:cxn modelId="{82C14ADD-CCFB-4C65-A241-74C6002C2F65}" type="presOf" srcId="{50A7B9BA-4739-47B4-90AF-0037B1A2E916}" destId="{2E81A5F6-76B0-4CA6-B123-D33BBFCD3956}" srcOrd="0" destOrd="0" presId="urn:microsoft.com/office/officeart/2005/8/layout/default"/>
    <dgm:cxn modelId="{CC05EB29-9F50-4F10-A2CE-00EE8C7AD232}" srcId="{5AFCD8D2-261A-4343-BC5F-57847FE2A388}" destId="{C260D2E4-1B10-4C8B-A853-F69FD40E80F6}" srcOrd="2" destOrd="0" parTransId="{D7F5353D-0AD2-494D-B404-22B1C496C4B6}" sibTransId="{93A26B0D-625C-46B5-9151-E7F029438F99}"/>
    <dgm:cxn modelId="{43B86EBD-1F27-4C94-A186-8C76511B422E}" type="presParOf" srcId="{2DD39383-43A6-4630-BCBC-9B96A65EE67A}" destId="{2E81A5F6-76B0-4CA6-B123-D33BBFCD3956}" srcOrd="0" destOrd="0" presId="urn:microsoft.com/office/officeart/2005/8/layout/default"/>
    <dgm:cxn modelId="{B5B0D6C1-202B-420E-A2C6-D43F8115071C}" type="presParOf" srcId="{2DD39383-43A6-4630-BCBC-9B96A65EE67A}" destId="{488F856E-1E63-4CA7-A75D-4FB662FEFCA1}" srcOrd="1" destOrd="0" presId="urn:microsoft.com/office/officeart/2005/8/layout/default"/>
    <dgm:cxn modelId="{0EFC80B9-C404-4075-A424-BECAEB02C6B2}" type="presParOf" srcId="{2DD39383-43A6-4630-BCBC-9B96A65EE67A}" destId="{ABC689B6-B8F3-46C1-A20D-88D865342956}" srcOrd="2" destOrd="0" presId="urn:microsoft.com/office/officeart/2005/8/layout/default"/>
    <dgm:cxn modelId="{7FA94DBA-831E-488F-ADD4-264BC3CEAEBB}" type="presParOf" srcId="{2DD39383-43A6-4630-BCBC-9B96A65EE67A}" destId="{3F87B610-00E7-42E4-A35C-9ADB9FA377E7}" srcOrd="3" destOrd="0" presId="urn:microsoft.com/office/officeart/2005/8/layout/default"/>
    <dgm:cxn modelId="{412EC4B0-ABC5-4A79-90F1-1349D710C48F}" type="presParOf" srcId="{2DD39383-43A6-4630-BCBC-9B96A65EE67A}" destId="{7A5B0825-BDFB-4C16-B9AB-BA7C43BF900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AFCD8D2-261A-4343-BC5F-57847FE2A388}"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50A7B9BA-4739-47B4-90AF-0037B1A2E916}">
      <dgm:prSet phldrT="[Text]" custT="1"/>
      <dgm:spPr/>
      <dgm:t>
        <a:bodyPr/>
        <a:lstStyle/>
        <a:p>
          <a:r>
            <a:rPr lang="x-none" sz="2400" b="0" u="none"/>
            <a:t>U</a:t>
          </a:r>
          <a:r>
            <a:rPr lang="en-US" sz="2400" b="0" u="none" dirty="0"/>
            <a:t>sually associated with automatic suppression systems; also used in fire alarm systems</a:t>
          </a:r>
          <a:endParaRPr lang="en-US" sz="2400" b="0" dirty="0"/>
        </a:p>
      </dgm:t>
    </dgm:pt>
    <dgm:pt modelId="{EB9032B5-A3DF-48D2-80FA-FC6269DD5175}" type="parTrans" cxnId="{546C0E64-4C0D-441F-B6CA-955EEF01B236}">
      <dgm:prSet/>
      <dgm:spPr/>
      <dgm:t>
        <a:bodyPr/>
        <a:lstStyle/>
        <a:p>
          <a:endParaRPr lang="en-US"/>
        </a:p>
      </dgm:t>
    </dgm:pt>
    <dgm:pt modelId="{002D5F3D-834C-48D1-BD6D-B7FF687124EB}" type="sibTrans" cxnId="{546C0E64-4C0D-441F-B6CA-955EEF01B236}">
      <dgm:prSet/>
      <dgm:spPr/>
      <dgm:t>
        <a:bodyPr/>
        <a:lstStyle/>
        <a:p>
          <a:endParaRPr lang="en-US"/>
        </a:p>
      </dgm:t>
    </dgm:pt>
    <dgm:pt modelId="{4CE7B527-484A-4437-8387-34377B790A93}">
      <dgm:prSet custT="1"/>
      <dgm:spPr>
        <a:solidFill>
          <a:schemeClr val="accent2"/>
        </a:solidFill>
      </dgm:spPr>
      <dgm:t>
        <a:bodyPr/>
        <a:lstStyle/>
        <a:p>
          <a:r>
            <a:rPr lang="en-US" sz="2400" b="0" u="none" dirty="0"/>
            <a:t>Operating principles are the same in either type of system; only their application differs</a:t>
          </a:r>
        </a:p>
      </dgm:t>
    </dgm:pt>
    <dgm:pt modelId="{8F9A4C52-95B5-45FB-8C42-B5F4272CE78B}" type="parTrans" cxnId="{DF278602-7396-4BC2-9375-E8554972AC1B}">
      <dgm:prSet/>
      <dgm:spPr/>
      <dgm:t>
        <a:bodyPr/>
        <a:lstStyle/>
        <a:p>
          <a:endParaRPr lang="en-US"/>
        </a:p>
      </dgm:t>
    </dgm:pt>
    <dgm:pt modelId="{3CC9D8BC-7D83-40D6-8E66-7678E6651A1E}" type="sibTrans" cxnId="{DF278602-7396-4BC2-9375-E8554972AC1B}">
      <dgm:prSet/>
      <dgm:spPr/>
      <dgm:t>
        <a:bodyPr/>
        <a:lstStyle/>
        <a:p>
          <a:endParaRPr lang="en-US"/>
        </a:p>
      </dgm:t>
    </dgm:pt>
    <dgm:pt modelId="{2DD39383-43A6-4630-BCBC-9B96A65EE67A}" type="pres">
      <dgm:prSet presAssocID="{5AFCD8D2-261A-4343-BC5F-57847FE2A388}" presName="diagram" presStyleCnt="0">
        <dgm:presLayoutVars>
          <dgm:dir/>
          <dgm:resizeHandles val="exact"/>
        </dgm:presLayoutVars>
      </dgm:prSet>
      <dgm:spPr/>
      <dgm:t>
        <a:bodyPr/>
        <a:lstStyle/>
        <a:p>
          <a:endParaRPr lang="en-US"/>
        </a:p>
      </dgm:t>
    </dgm:pt>
    <dgm:pt modelId="{2E81A5F6-76B0-4CA6-B123-D33BBFCD3956}" type="pres">
      <dgm:prSet presAssocID="{50A7B9BA-4739-47B4-90AF-0037B1A2E916}" presName="node" presStyleLbl="node1" presStyleIdx="0" presStyleCnt="2">
        <dgm:presLayoutVars>
          <dgm:bulletEnabled val="1"/>
        </dgm:presLayoutVars>
      </dgm:prSet>
      <dgm:spPr/>
      <dgm:t>
        <a:bodyPr/>
        <a:lstStyle/>
        <a:p>
          <a:endParaRPr lang="en-US"/>
        </a:p>
      </dgm:t>
    </dgm:pt>
    <dgm:pt modelId="{488F856E-1E63-4CA7-A75D-4FB662FEFCA1}" type="pres">
      <dgm:prSet presAssocID="{002D5F3D-834C-48D1-BD6D-B7FF687124EB}" presName="sibTrans" presStyleCnt="0"/>
      <dgm:spPr/>
    </dgm:pt>
    <dgm:pt modelId="{651402A6-8D69-4AC7-8DA3-7D753C4BA025}" type="pres">
      <dgm:prSet presAssocID="{4CE7B527-484A-4437-8387-34377B790A93}" presName="node" presStyleLbl="node1" presStyleIdx="1" presStyleCnt="2" custLinFactNeighborY="-233">
        <dgm:presLayoutVars>
          <dgm:bulletEnabled val="1"/>
        </dgm:presLayoutVars>
      </dgm:prSet>
      <dgm:spPr/>
      <dgm:t>
        <a:bodyPr/>
        <a:lstStyle/>
        <a:p>
          <a:endParaRPr lang="en-US"/>
        </a:p>
      </dgm:t>
    </dgm:pt>
  </dgm:ptLst>
  <dgm:cxnLst>
    <dgm:cxn modelId="{4B4C71AF-095A-49C5-9806-E175EFBC48FC}" type="presOf" srcId="{5AFCD8D2-261A-4343-BC5F-57847FE2A388}" destId="{2DD39383-43A6-4630-BCBC-9B96A65EE67A}" srcOrd="0" destOrd="0" presId="urn:microsoft.com/office/officeart/2005/8/layout/default"/>
    <dgm:cxn modelId="{546C0E64-4C0D-441F-B6CA-955EEF01B236}" srcId="{5AFCD8D2-261A-4343-BC5F-57847FE2A388}" destId="{50A7B9BA-4739-47B4-90AF-0037B1A2E916}" srcOrd="0" destOrd="0" parTransId="{EB9032B5-A3DF-48D2-80FA-FC6269DD5175}" sibTransId="{002D5F3D-834C-48D1-BD6D-B7FF687124EB}"/>
    <dgm:cxn modelId="{3416A91C-F6E5-4545-BD3D-D40194FDA2F2}" type="presOf" srcId="{4CE7B527-484A-4437-8387-34377B790A93}" destId="{651402A6-8D69-4AC7-8DA3-7D753C4BA025}" srcOrd="0" destOrd="0" presId="urn:microsoft.com/office/officeart/2005/8/layout/default"/>
    <dgm:cxn modelId="{DF278602-7396-4BC2-9375-E8554972AC1B}" srcId="{5AFCD8D2-261A-4343-BC5F-57847FE2A388}" destId="{4CE7B527-484A-4437-8387-34377B790A93}" srcOrd="1" destOrd="0" parTransId="{8F9A4C52-95B5-45FB-8C42-B5F4272CE78B}" sibTransId="{3CC9D8BC-7D83-40D6-8E66-7678E6651A1E}"/>
    <dgm:cxn modelId="{94D1B34B-086A-4213-A7A3-345B01DC89CE}" type="presOf" srcId="{50A7B9BA-4739-47B4-90AF-0037B1A2E916}" destId="{2E81A5F6-76B0-4CA6-B123-D33BBFCD3956}" srcOrd="0" destOrd="0" presId="urn:microsoft.com/office/officeart/2005/8/layout/default"/>
    <dgm:cxn modelId="{57FF9B90-2119-4565-ADFB-254F919D09F5}" type="presParOf" srcId="{2DD39383-43A6-4630-BCBC-9B96A65EE67A}" destId="{2E81A5F6-76B0-4CA6-B123-D33BBFCD3956}" srcOrd="0" destOrd="0" presId="urn:microsoft.com/office/officeart/2005/8/layout/default"/>
    <dgm:cxn modelId="{5BC36276-FE35-4AF5-8F59-D38BC431C9A8}" type="presParOf" srcId="{2DD39383-43A6-4630-BCBC-9B96A65EE67A}" destId="{488F856E-1E63-4CA7-A75D-4FB662FEFCA1}" srcOrd="1" destOrd="0" presId="urn:microsoft.com/office/officeart/2005/8/layout/default"/>
    <dgm:cxn modelId="{B9D32457-D4F7-47EE-BA16-284D4D1308B9}" type="presParOf" srcId="{2DD39383-43A6-4630-BCBC-9B96A65EE67A}" destId="{651402A6-8D69-4AC7-8DA3-7D753C4BA02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8AB3BE-CF7B-4CF7-8676-3A79D5F3813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A152A97-F74F-44A6-902F-AE19A921111D}">
      <dgm:prSet phldrT="[Text]" custT="1"/>
      <dgm:spPr/>
      <dgm:t>
        <a:bodyPr/>
        <a:lstStyle/>
        <a:p>
          <a:r>
            <a:rPr lang="en-US" sz="2000" b="0" dirty="0"/>
            <a:t>Utility company</a:t>
          </a:r>
        </a:p>
      </dgm:t>
    </dgm:pt>
    <dgm:pt modelId="{CF0A8A23-16FF-4591-8786-FD35CF9C8C5B}" type="parTrans" cxnId="{90F9F1CC-DFE8-410B-85A6-1DA211C3CC5E}">
      <dgm:prSet/>
      <dgm:spPr/>
      <dgm:t>
        <a:bodyPr/>
        <a:lstStyle/>
        <a:p>
          <a:endParaRPr lang="en-US"/>
        </a:p>
      </dgm:t>
    </dgm:pt>
    <dgm:pt modelId="{B13AC301-D840-4282-95A9-0B120398F838}" type="sibTrans" cxnId="{90F9F1CC-DFE8-410B-85A6-1DA211C3CC5E}">
      <dgm:prSet/>
      <dgm:spPr/>
      <dgm:t>
        <a:bodyPr/>
        <a:lstStyle/>
        <a:p>
          <a:endParaRPr lang="en-US"/>
        </a:p>
      </dgm:t>
    </dgm:pt>
    <dgm:pt modelId="{42E7870C-6B4D-4480-A9E3-68FEF02A2D63}">
      <dgm:prSet custT="1"/>
      <dgm:spPr/>
      <dgm:t>
        <a:bodyPr/>
        <a:lstStyle/>
        <a:p>
          <a:r>
            <a:rPr lang="en-US" sz="1800" b="0" u="none" dirty="0" smtClean="0"/>
            <a:t>T</a:t>
          </a:r>
          <a:r>
            <a:rPr lang="x-none" sz="1800" b="0" u="none" dirty="0" smtClean="0"/>
            <a:t>rained </a:t>
          </a:r>
          <a:r>
            <a:rPr lang="x-none" sz="1800" b="0" u="none" dirty="0"/>
            <a:t>operator must be on duty 24 hours a day or the system must contain multiple </a:t>
          </a:r>
          <a:r>
            <a:rPr lang="en-US" sz="1800" b="0" u="none" dirty="0"/>
            <a:t>units</a:t>
          </a:r>
        </a:p>
      </dgm:t>
    </dgm:pt>
    <dgm:pt modelId="{3CCF5EAA-18B4-4BB5-A9D1-2ADE60C86810}" type="parTrans" cxnId="{43F45807-7FA2-4526-BA37-F33C5FE1AB2D}">
      <dgm:prSet/>
      <dgm:spPr/>
      <dgm:t>
        <a:bodyPr/>
        <a:lstStyle/>
        <a:p>
          <a:endParaRPr lang="en-US"/>
        </a:p>
      </dgm:t>
    </dgm:pt>
    <dgm:pt modelId="{DF64BB7F-AAD6-48A1-8802-889567DE2D0A}" type="sibTrans" cxnId="{43F45807-7FA2-4526-BA37-F33C5FE1AB2D}">
      <dgm:prSet/>
      <dgm:spPr/>
      <dgm:t>
        <a:bodyPr/>
        <a:lstStyle/>
        <a:p>
          <a:endParaRPr lang="en-US"/>
        </a:p>
      </dgm:t>
    </dgm:pt>
    <dgm:pt modelId="{E2151F25-4274-4A6F-88F4-076AC771C332}">
      <dgm:prSet custT="1"/>
      <dgm:spPr/>
      <dgm:t>
        <a:bodyPr/>
        <a:lstStyle/>
        <a:p>
          <a:r>
            <a:rPr lang="en-US" sz="1800" b="0" u="none" dirty="0" smtClean="0"/>
            <a:t>M</a:t>
          </a:r>
          <a:r>
            <a:rPr lang="x-none" sz="1800" b="0" u="none" dirty="0" smtClean="0"/>
            <a:t>ust </a:t>
          </a:r>
          <a:r>
            <a:rPr lang="x-none" sz="1800" b="0" u="none" dirty="0"/>
            <a:t>always be set for automatic starting</a:t>
          </a:r>
          <a:endParaRPr lang="en-US" sz="1800" b="0" u="none" dirty="0"/>
        </a:p>
      </dgm:t>
    </dgm:pt>
    <dgm:pt modelId="{39C28399-E5B5-4AF1-9E53-CD1D1F023BDF}" type="parTrans" cxnId="{3E946E31-25F3-41C9-B59D-2643ADD38F70}">
      <dgm:prSet/>
      <dgm:spPr/>
      <dgm:t>
        <a:bodyPr/>
        <a:lstStyle/>
        <a:p>
          <a:endParaRPr lang="en-US"/>
        </a:p>
      </dgm:t>
    </dgm:pt>
    <dgm:pt modelId="{783209B5-7B3A-4CE3-90E6-7C716C1E5C9A}" type="sibTrans" cxnId="{3E946E31-25F3-41C9-B59D-2643ADD38F70}">
      <dgm:prSet/>
      <dgm:spPr/>
      <dgm:t>
        <a:bodyPr/>
        <a:lstStyle/>
        <a:p>
          <a:endParaRPr lang="en-US"/>
        </a:p>
      </dgm:t>
    </dgm:pt>
    <dgm:pt modelId="{D1AC1938-ECE5-4091-89A6-FFD5CD5030D1}">
      <dgm:prSet custT="1"/>
      <dgm:spPr/>
      <dgm:t>
        <a:bodyPr/>
        <a:lstStyle/>
        <a:p>
          <a:r>
            <a:rPr lang="x-none" sz="1800" b="0" u="none"/>
            <a:t>FACU must supervise the primary power supply</a:t>
          </a:r>
          <a:r>
            <a:rPr lang="en-US" sz="1800" b="0" u="none" dirty="0"/>
            <a:t>; </a:t>
          </a:r>
          <a:r>
            <a:rPr lang="x-none" sz="1800" b="0" u="none"/>
            <a:t>signal</a:t>
          </a:r>
          <a:r>
            <a:rPr lang="en-US" sz="1800" b="0" u="none" dirty="0"/>
            <a:t> </a:t>
          </a:r>
          <a:r>
            <a:rPr lang="x-none" sz="1800" b="0" u="none"/>
            <a:t>if the power is interrupted</a:t>
          </a:r>
          <a:endParaRPr lang="en-US" sz="1800" b="0" u="none" dirty="0"/>
        </a:p>
      </dgm:t>
    </dgm:pt>
    <dgm:pt modelId="{5E03681B-90E0-4B0E-B94E-2653436FBC3B}" type="parTrans" cxnId="{4915F54F-CD78-49FE-816D-2BA3F396B8DC}">
      <dgm:prSet/>
      <dgm:spPr/>
      <dgm:t>
        <a:bodyPr/>
        <a:lstStyle/>
        <a:p>
          <a:endParaRPr lang="en-US"/>
        </a:p>
      </dgm:t>
    </dgm:pt>
    <dgm:pt modelId="{8B2F9777-AAAF-4C14-AD84-38E328530FA2}" type="sibTrans" cxnId="{4915F54F-CD78-49FE-816D-2BA3F396B8DC}">
      <dgm:prSet/>
      <dgm:spPr/>
      <dgm:t>
        <a:bodyPr/>
        <a:lstStyle/>
        <a:p>
          <a:endParaRPr lang="en-US"/>
        </a:p>
      </dgm:t>
    </dgm:pt>
    <dgm:pt modelId="{64ACADF9-E06B-46D2-A3DB-A791504C8B0F}">
      <dgm:prSet phldrT="[Text]" custT="1"/>
      <dgm:spPr/>
      <dgm:t>
        <a:bodyPr/>
        <a:lstStyle/>
        <a:p>
          <a:r>
            <a:rPr lang="en-US" sz="1800" b="0" dirty="0" smtClean="0"/>
            <a:t>Where </a:t>
          </a:r>
          <a:r>
            <a:rPr lang="en-US" sz="1800" b="0" dirty="0"/>
            <a:t>the power usually comes from</a:t>
          </a:r>
        </a:p>
      </dgm:t>
    </dgm:pt>
    <dgm:pt modelId="{322F2F20-2F5B-4D35-80BC-279C300B2FAA}" type="parTrans" cxnId="{97D61A4C-B777-480D-8891-30C1F756BF58}">
      <dgm:prSet/>
      <dgm:spPr/>
      <dgm:t>
        <a:bodyPr/>
        <a:lstStyle/>
        <a:p>
          <a:endParaRPr lang="en-US"/>
        </a:p>
      </dgm:t>
    </dgm:pt>
    <dgm:pt modelId="{86ACBDC6-EC01-4D27-988F-75441B823A02}" type="sibTrans" cxnId="{97D61A4C-B777-480D-8891-30C1F756BF58}">
      <dgm:prSet/>
      <dgm:spPr/>
      <dgm:t>
        <a:bodyPr/>
        <a:lstStyle/>
        <a:p>
          <a:endParaRPr lang="en-US"/>
        </a:p>
      </dgm:t>
    </dgm:pt>
    <dgm:pt modelId="{29FAA61D-F58D-4B31-A6F5-4B1C7CF8B087}">
      <dgm:prSet phldrT="[Text]" custT="1"/>
      <dgm:spPr>
        <a:solidFill>
          <a:schemeClr val="accent2"/>
        </a:solidFill>
      </dgm:spPr>
      <dgm:t>
        <a:bodyPr/>
        <a:lstStyle/>
        <a:p>
          <a:r>
            <a:rPr lang="en-US" sz="2000" b="0" dirty="0"/>
            <a:t>Engine-driven generators</a:t>
          </a:r>
        </a:p>
      </dgm:t>
    </dgm:pt>
    <dgm:pt modelId="{119ABE3C-AE43-482E-BE19-EBC86E003F76}" type="parTrans" cxnId="{378E1285-CBD7-441F-8702-90A73A67DC4B}">
      <dgm:prSet/>
      <dgm:spPr/>
      <dgm:t>
        <a:bodyPr/>
        <a:lstStyle/>
        <a:p>
          <a:endParaRPr lang="en-US"/>
        </a:p>
      </dgm:t>
    </dgm:pt>
    <dgm:pt modelId="{9FFCB40F-D7E9-4F96-8E96-DCFB619F6FD9}" type="sibTrans" cxnId="{378E1285-CBD7-441F-8702-90A73A67DC4B}">
      <dgm:prSet/>
      <dgm:spPr/>
      <dgm:t>
        <a:bodyPr/>
        <a:lstStyle/>
        <a:p>
          <a:endParaRPr lang="en-US"/>
        </a:p>
      </dgm:t>
    </dgm:pt>
    <dgm:pt modelId="{AC6CFF8E-0406-4B83-BA77-126973D33032}">
      <dgm:prSet phldrT="[Text]" custT="1"/>
      <dgm:spPr/>
      <dgm:t>
        <a:bodyPr/>
        <a:lstStyle/>
        <a:p>
          <a:r>
            <a:rPr lang="en-US" sz="1800" b="0" dirty="0"/>
            <a:t>Rare</a:t>
          </a:r>
        </a:p>
      </dgm:t>
    </dgm:pt>
    <dgm:pt modelId="{5AA9BA22-FF40-493D-B85F-C0B4FE000D57}" type="parTrans" cxnId="{174DB1A8-5E6F-45B4-84BF-B68F281EFC08}">
      <dgm:prSet/>
      <dgm:spPr/>
      <dgm:t>
        <a:bodyPr/>
        <a:lstStyle/>
        <a:p>
          <a:endParaRPr lang="en-US"/>
        </a:p>
      </dgm:t>
    </dgm:pt>
    <dgm:pt modelId="{30CC916C-CCD1-4541-A3FF-0B586AB63DDF}" type="sibTrans" cxnId="{174DB1A8-5E6F-45B4-84BF-B68F281EFC08}">
      <dgm:prSet/>
      <dgm:spPr/>
      <dgm:t>
        <a:bodyPr/>
        <a:lstStyle/>
        <a:p>
          <a:endParaRPr lang="en-US"/>
        </a:p>
      </dgm:t>
    </dgm:pt>
    <dgm:pt modelId="{162C0750-F132-4D06-AF5B-9F2F2FD318E0}" type="pres">
      <dgm:prSet presAssocID="{288AB3BE-CF7B-4CF7-8676-3A79D5F38135}" presName="linear" presStyleCnt="0">
        <dgm:presLayoutVars>
          <dgm:dir/>
          <dgm:animLvl val="lvl"/>
          <dgm:resizeHandles val="exact"/>
        </dgm:presLayoutVars>
      </dgm:prSet>
      <dgm:spPr/>
      <dgm:t>
        <a:bodyPr/>
        <a:lstStyle/>
        <a:p>
          <a:endParaRPr lang="en-US"/>
        </a:p>
      </dgm:t>
    </dgm:pt>
    <dgm:pt modelId="{F3AEB92E-44B1-44A2-99CE-F622F9C8341F}" type="pres">
      <dgm:prSet presAssocID="{DA152A97-F74F-44A6-902F-AE19A921111D}" presName="parentLin" presStyleCnt="0"/>
      <dgm:spPr/>
    </dgm:pt>
    <dgm:pt modelId="{C988D629-780B-402D-A9B5-19C6B8B17641}" type="pres">
      <dgm:prSet presAssocID="{DA152A97-F74F-44A6-902F-AE19A921111D}" presName="parentLeftMargin" presStyleLbl="node1" presStyleIdx="0" presStyleCnt="2"/>
      <dgm:spPr/>
      <dgm:t>
        <a:bodyPr/>
        <a:lstStyle/>
        <a:p>
          <a:endParaRPr lang="en-US"/>
        </a:p>
      </dgm:t>
    </dgm:pt>
    <dgm:pt modelId="{57F7E479-A93B-4486-B5A4-9CC6322A7B23}" type="pres">
      <dgm:prSet presAssocID="{DA152A97-F74F-44A6-902F-AE19A921111D}" presName="parentText" presStyleLbl="node1" presStyleIdx="0" presStyleCnt="2">
        <dgm:presLayoutVars>
          <dgm:chMax val="0"/>
          <dgm:bulletEnabled val="1"/>
        </dgm:presLayoutVars>
      </dgm:prSet>
      <dgm:spPr/>
      <dgm:t>
        <a:bodyPr/>
        <a:lstStyle/>
        <a:p>
          <a:endParaRPr lang="en-US"/>
        </a:p>
      </dgm:t>
    </dgm:pt>
    <dgm:pt modelId="{C773C93E-EE49-47DA-A0BC-F0DEDC55CAC1}" type="pres">
      <dgm:prSet presAssocID="{DA152A97-F74F-44A6-902F-AE19A921111D}" presName="negativeSpace" presStyleCnt="0"/>
      <dgm:spPr/>
    </dgm:pt>
    <dgm:pt modelId="{8636B096-FC3C-4BF2-9EED-7BCC07252E9D}" type="pres">
      <dgm:prSet presAssocID="{DA152A97-F74F-44A6-902F-AE19A921111D}" presName="childText" presStyleLbl="conFgAcc1" presStyleIdx="0" presStyleCnt="2">
        <dgm:presLayoutVars>
          <dgm:bulletEnabled val="1"/>
        </dgm:presLayoutVars>
      </dgm:prSet>
      <dgm:spPr/>
      <dgm:t>
        <a:bodyPr/>
        <a:lstStyle/>
        <a:p>
          <a:endParaRPr lang="en-US"/>
        </a:p>
      </dgm:t>
    </dgm:pt>
    <dgm:pt modelId="{DF447782-3A0B-4E89-A39A-68F78AA71A4F}" type="pres">
      <dgm:prSet presAssocID="{B13AC301-D840-4282-95A9-0B120398F838}" presName="spaceBetweenRectangles" presStyleCnt="0"/>
      <dgm:spPr/>
    </dgm:pt>
    <dgm:pt modelId="{2814DE46-284A-44EC-8F6C-E0F2E1E9F1F6}" type="pres">
      <dgm:prSet presAssocID="{29FAA61D-F58D-4B31-A6F5-4B1C7CF8B087}" presName="parentLin" presStyleCnt="0"/>
      <dgm:spPr/>
    </dgm:pt>
    <dgm:pt modelId="{5A5A7629-2C49-4809-B24A-5229C55E5581}" type="pres">
      <dgm:prSet presAssocID="{29FAA61D-F58D-4B31-A6F5-4B1C7CF8B087}" presName="parentLeftMargin" presStyleLbl="node1" presStyleIdx="0" presStyleCnt="2"/>
      <dgm:spPr/>
      <dgm:t>
        <a:bodyPr/>
        <a:lstStyle/>
        <a:p>
          <a:endParaRPr lang="en-US"/>
        </a:p>
      </dgm:t>
    </dgm:pt>
    <dgm:pt modelId="{05A42366-2953-4B74-955C-4FA26C99203A}" type="pres">
      <dgm:prSet presAssocID="{29FAA61D-F58D-4B31-A6F5-4B1C7CF8B087}" presName="parentText" presStyleLbl="node1" presStyleIdx="1" presStyleCnt="2">
        <dgm:presLayoutVars>
          <dgm:chMax val="0"/>
          <dgm:bulletEnabled val="1"/>
        </dgm:presLayoutVars>
      </dgm:prSet>
      <dgm:spPr/>
      <dgm:t>
        <a:bodyPr/>
        <a:lstStyle/>
        <a:p>
          <a:endParaRPr lang="en-US"/>
        </a:p>
      </dgm:t>
    </dgm:pt>
    <dgm:pt modelId="{3483DFFB-E6AF-49AE-9315-AD85CACEC963}" type="pres">
      <dgm:prSet presAssocID="{29FAA61D-F58D-4B31-A6F5-4B1C7CF8B087}" presName="negativeSpace" presStyleCnt="0"/>
      <dgm:spPr/>
    </dgm:pt>
    <dgm:pt modelId="{65AD424E-992C-47FC-B86C-722F75682EAD}" type="pres">
      <dgm:prSet presAssocID="{29FAA61D-F58D-4B31-A6F5-4B1C7CF8B087}" presName="childText" presStyleLbl="conFgAcc1" presStyleIdx="1" presStyleCnt="2">
        <dgm:presLayoutVars>
          <dgm:bulletEnabled val="1"/>
        </dgm:presLayoutVars>
      </dgm:prSet>
      <dgm:spPr/>
      <dgm:t>
        <a:bodyPr/>
        <a:lstStyle/>
        <a:p>
          <a:endParaRPr lang="en-US"/>
        </a:p>
      </dgm:t>
    </dgm:pt>
  </dgm:ptLst>
  <dgm:cxnLst>
    <dgm:cxn modelId="{07D0FFFA-FD90-4902-A4E4-98FC896560EE}" type="presOf" srcId="{288AB3BE-CF7B-4CF7-8676-3A79D5F38135}" destId="{162C0750-F132-4D06-AF5B-9F2F2FD318E0}" srcOrd="0" destOrd="0" presId="urn:microsoft.com/office/officeart/2005/8/layout/list1"/>
    <dgm:cxn modelId="{56718E05-AE74-4E4F-A867-55E710F4D340}" type="presOf" srcId="{29FAA61D-F58D-4B31-A6F5-4B1C7CF8B087}" destId="{05A42366-2953-4B74-955C-4FA26C99203A}" srcOrd="1" destOrd="0" presId="urn:microsoft.com/office/officeart/2005/8/layout/list1"/>
    <dgm:cxn modelId="{77BBD072-25CA-4819-8311-3AAF4A6F2BB0}" type="presOf" srcId="{29FAA61D-F58D-4B31-A6F5-4B1C7CF8B087}" destId="{5A5A7629-2C49-4809-B24A-5229C55E5581}" srcOrd="0" destOrd="0" presId="urn:microsoft.com/office/officeart/2005/8/layout/list1"/>
    <dgm:cxn modelId="{378E1285-CBD7-441F-8702-90A73A67DC4B}" srcId="{288AB3BE-CF7B-4CF7-8676-3A79D5F38135}" destId="{29FAA61D-F58D-4B31-A6F5-4B1C7CF8B087}" srcOrd="1" destOrd="0" parTransId="{119ABE3C-AE43-482E-BE19-EBC86E003F76}" sibTransId="{9FFCB40F-D7E9-4F96-8E96-DCFB619F6FD9}"/>
    <dgm:cxn modelId="{3E946E31-25F3-41C9-B59D-2643ADD38F70}" srcId="{29FAA61D-F58D-4B31-A6F5-4B1C7CF8B087}" destId="{E2151F25-4274-4A6F-88F4-076AC771C332}" srcOrd="2" destOrd="0" parTransId="{39C28399-E5B5-4AF1-9E53-CD1D1F023BDF}" sibTransId="{783209B5-7B3A-4CE3-90E6-7C716C1E5C9A}"/>
    <dgm:cxn modelId="{5856A9EC-75C0-4DD7-9629-1F7C0E13877C}" type="presOf" srcId="{42E7870C-6B4D-4480-A9E3-68FEF02A2D63}" destId="{65AD424E-992C-47FC-B86C-722F75682EAD}" srcOrd="0" destOrd="1" presId="urn:microsoft.com/office/officeart/2005/8/layout/list1"/>
    <dgm:cxn modelId="{43F45807-7FA2-4526-BA37-F33C5FE1AB2D}" srcId="{29FAA61D-F58D-4B31-A6F5-4B1C7CF8B087}" destId="{42E7870C-6B4D-4480-A9E3-68FEF02A2D63}" srcOrd="1" destOrd="0" parTransId="{3CCF5EAA-18B4-4BB5-A9D1-2ADE60C86810}" sibTransId="{DF64BB7F-AAD6-48A1-8802-889567DE2D0A}"/>
    <dgm:cxn modelId="{97D61A4C-B777-480D-8891-30C1F756BF58}" srcId="{DA152A97-F74F-44A6-902F-AE19A921111D}" destId="{64ACADF9-E06B-46D2-A3DB-A791504C8B0F}" srcOrd="0" destOrd="0" parTransId="{322F2F20-2F5B-4D35-80BC-279C300B2FAA}" sibTransId="{86ACBDC6-EC01-4D27-988F-75441B823A02}"/>
    <dgm:cxn modelId="{578BE38D-A69A-44B6-8C63-1FA15E456F80}" type="presOf" srcId="{D1AC1938-ECE5-4091-89A6-FFD5CD5030D1}" destId="{65AD424E-992C-47FC-B86C-722F75682EAD}" srcOrd="0" destOrd="3" presId="urn:microsoft.com/office/officeart/2005/8/layout/list1"/>
    <dgm:cxn modelId="{9C9DC4AE-62E8-4332-AC89-8B47EBAFED99}" type="presOf" srcId="{DA152A97-F74F-44A6-902F-AE19A921111D}" destId="{57F7E479-A93B-4486-B5A4-9CC6322A7B23}" srcOrd="1" destOrd="0" presId="urn:microsoft.com/office/officeart/2005/8/layout/list1"/>
    <dgm:cxn modelId="{BC653497-8AAA-4066-9DB4-67278B6B5378}" type="presOf" srcId="{DA152A97-F74F-44A6-902F-AE19A921111D}" destId="{C988D629-780B-402D-A9B5-19C6B8B17641}" srcOrd="0" destOrd="0" presId="urn:microsoft.com/office/officeart/2005/8/layout/list1"/>
    <dgm:cxn modelId="{174DB1A8-5E6F-45B4-84BF-B68F281EFC08}" srcId="{29FAA61D-F58D-4B31-A6F5-4B1C7CF8B087}" destId="{AC6CFF8E-0406-4B83-BA77-126973D33032}" srcOrd="0" destOrd="0" parTransId="{5AA9BA22-FF40-493D-B85F-C0B4FE000D57}" sibTransId="{30CC916C-CCD1-4541-A3FF-0B586AB63DDF}"/>
    <dgm:cxn modelId="{9EDBB6E1-9F91-4042-ACE2-FB654DB32BEC}" type="presOf" srcId="{AC6CFF8E-0406-4B83-BA77-126973D33032}" destId="{65AD424E-992C-47FC-B86C-722F75682EAD}" srcOrd="0" destOrd="0" presId="urn:microsoft.com/office/officeart/2005/8/layout/list1"/>
    <dgm:cxn modelId="{CC5E0A15-76F7-4B3D-83CA-BCA9D7F84422}" type="presOf" srcId="{E2151F25-4274-4A6F-88F4-076AC771C332}" destId="{65AD424E-992C-47FC-B86C-722F75682EAD}" srcOrd="0" destOrd="2" presId="urn:microsoft.com/office/officeart/2005/8/layout/list1"/>
    <dgm:cxn modelId="{4915F54F-CD78-49FE-816D-2BA3F396B8DC}" srcId="{29FAA61D-F58D-4B31-A6F5-4B1C7CF8B087}" destId="{D1AC1938-ECE5-4091-89A6-FFD5CD5030D1}" srcOrd="3" destOrd="0" parTransId="{5E03681B-90E0-4B0E-B94E-2653436FBC3B}" sibTransId="{8B2F9777-AAAF-4C14-AD84-38E328530FA2}"/>
    <dgm:cxn modelId="{90F9F1CC-DFE8-410B-85A6-1DA211C3CC5E}" srcId="{288AB3BE-CF7B-4CF7-8676-3A79D5F38135}" destId="{DA152A97-F74F-44A6-902F-AE19A921111D}" srcOrd="0" destOrd="0" parTransId="{CF0A8A23-16FF-4591-8786-FD35CF9C8C5B}" sibTransId="{B13AC301-D840-4282-95A9-0B120398F838}"/>
    <dgm:cxn modelId="{BDB45435-7595-4DA6-9B8E-BCC16D36D5F8}" type="presOf" srcId="{64ACADF9-E06B-46D2-A3DB-A791504C8B0F}" destId="{8636B096-FC3C-4BF2-9EED-7BCC07252E9D}" srcOrd="0" destOrd="0" presId="urn:microsoft.com/office/officeart/2005/8/layout/list1"/>
    <dgm:cxn modelId="{56DFE07B-A6A5-4BC2-B0DE-DDF3006B3736}" type="presParOf" srcId="{162C0750-F132-4D06-AF5B-9F2F2FD318E0}" destId="{F3AEB92E-44B1-44A2-99CE-F622F9C8341F}" srcOrd="0" destOrd="0" presId="urn:microsoft.com/office/officeart/2005/8/layout/list1"/>
    <dgm:cxn modelId="{567C16E9-60D3-4F70-93F2-C1C381C97EEB}" type="presParOf" srcId="{F3AEB92E-44B1-44A2-99CE-F622F9C8341F}" destId="{C988D629-780B-402D-A9B5-19C6B8B17641}" srcOrd="0" destOrd="0" presId="urn:microsoft.com/office/officeart/2005/8/layout/list1"/>
    <dgm:cxn modelId="{50AB7EFC-6707-49BB-A815-5F32856B37C5}" type="presParOf" srcId="{F3AEB92E-44B1-44A2-99CE-F622F9C8341F}" destId="{57F7E479-A93B-4486-B5A4-9CC6322A7B23}" srcOrd="1" destOrd="0" presId="urn:microsoft.com/office/officeart/2005/8/layout/list1"/>
    <dgm:cxn modelId="{4E38D131-78EE-4CDF-8547-49CBC90BDC7C}" type="presParOf" srcId="{162C0750-F132-4D06-AF5B-9F2F2FD318E0}" destId="{C773C93E-EE49-47DA-A0BC-F0DEDC55CAC1}" srcOrd="1" destOrd="0" presId="urn:microsoft.com/office/officeart/2005/8/layout/list1"/>
    <dgm:cxn modelId="{A76CFA4C-545C-4CE4-BB05-6C07CDAF5D33}" type="presParOf" srcId="{162C0750-F132-4D06-AF5B-9F2F2FD318E0}" destId="{8636B096-FC3C-4BF2-9EED-7BCC07252E9D}" srcOrd="2" destOrd="0" presId="urn:microsoft.com/office/officeart/2005/8/layout/list1"/>
    <dgm:cxn modelId="{D76D0291-2373-4EB9-9550-441402F470DA}" type="presParOf" srcId="{162C0750-F132-4D06-AF5B-9F2F2FD318E0}" destId="{DF447782-3A0B-4E89-A39A-68F78AA71A4F}" srcOrd="3" destOrd="0" presId="urn:microsoft.com/office/officeart/2005/8/layout/list1"/>
    <dgm:cxn modelId="{3775340D-E28C-4629-BD0C-0215AFEF6BC8}" type="presParOf" srcId="{162C0750-F132-4D06-AF5B-9F2F2FD318E0}" destId="{2814DE46-284A-44EC-8F6C-E0F2E1E9F1F6}" srcOrd="4" destOrd="0" presId="urn:microsoft.com/office/officeart/2005/8/layout/list1"/>
    <dgm:cxn modelId="{2A9CB962-C8BA-4912-8B46-4DAA8B7B1A9B}" type="presParOf" srcId="{2814DE46-284A-44EC-8F6C-E0F2E1E9F1F6}" destId="{5A5A7629-2C49-4809-B24A-5229C55E5581}" srcOrd="0" destOrd="0" presId="urn:microsoft.com/office/officeart/2005/8/layout/list1"/>
    <dgm:cxn modelId="{7A313458-6B73-42B7-8320-E423A7618D40}" type="presParOf" srcId="{2814DE46-284A-44EC-8F6C-E0F2E1E9F1F6}" destId="{05A42366-2953-4B74-955C-4FA26C99203A}" srcOrd="1" destOrd="0" presId="urn:microsoft.com/office/officeart/2005/8/layout/list1"/>
    <dgm:cxn modelId="{0213F639-D21D-4DCE-968E-03D354178FF9}" type="presParOf" srcId="{162C0750-F132-4D06-AF5B-9F2F2FD318E0}" destId="{3483DFFB-E6AF-49AE-9315-AD85CACEC963}" srcOrd="5" destOrd="0" presId="urn:microsoft.com/office/officeart/2005/8/layout/list1"/>
    <dgm:cxn modelId="{28071A05-700A-4B0B-B27A-385BDD5119D7}" type="presParOf" srcId="{162C0750-F132-4D06-AF5B-9F2F2FD318E0}" destId="{65AD424E-992C-47FC-B86C-722F75682EA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F531D27-E0BA-4876-AB8B-A97DF1BC4C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06BB245-F72F-4C17-BCD4-442F710785AA}">
      <dgm:prSet phldrT="[Text]" custT="1"/>
      <dgm:spPr/>
      <dgm:t>
        <a:bodyPr/>
        <a:lstStyle/>
        <a:p>
          <a:r>
            <a:rPr lang="en-US" sz="2000" b="0" dirty="0"/>
            <a:t>When the melting point of the fusible link is reached, it melts and drops away</a:t>
          </a:r>
        </a:p>
      </dgm:t>
    </dgm:pt>
    <dgm:pt modelId="{DA6F5548-6A31-45E0-8CAD-D780A5D22134}" type="parTrans" cxnId="{B86475B3-4DDB-4454-98C6-8062D976D245}">
      <dgm:prSet/>
      <dgm:spPr/>
      <dgm:t>
        <a:bodyPr/>
        <a:lstStyle/>
        <a:p>
          <a:endParaRPr lang="en-US" sz="2000"/>
        </a:p>
      </dgm:t>
    </dgm:pt>
    <dgm:pt modelId="{19C58AF6-792F-4E25-B38E-E9AAC8A78414}" type="sibTrans" cxnId="{B86475B3-4DDB-4454-98C6-8062D976D245}">
      <dgm:prSet/>
      <dgm:spPr/>
      <dgm:t>
        <a:bodyPr/>
        <a:lstStyle/>
        <a:p>
          <a:endParaRPr lang="en-US" sz="2000"/>
        </a:p>
      </dgm:t>
    </dgm:pt>
    <dgm:pt modelId="{BD8814C8-AA4D-431A-9DEB-B8DF0A4871D2}">
      <dgm:prSet custT="1"/>
      <dgm:spPr/>
      <dgm:t>
        <a:bodyPr/>
        <a:lstStyle/>
        <a:p>
          <a:r>
            <a:rPr lang="en-US" sz="2000" b="0" dirty="0"/>
            <a:t>Causes the spring to release and touch an electrical contact that completes a circuit; sends an alarm signal </a:t>
          </a:r>
        </a:p>
      </dgm:t>
    </dgm:pt>
    <dgm:pt modelId="{A2730C38-0971-4F15-ACFF-13D461B1D1CC}" type="parTrans" cxnId="{155C52B5-66CC-478F-9B5B-99CDA4EE0815}">
      <dgm:prSet/>
      <dgm:spPr/>
      <dgm:t>
        <a:bodyPr/>
        <a:lstStyle/>
        <a:p>
          <a:endParaRPr lang="en-US" sz="2000"/>
        </a:p>
      </dgm:t>
    </dgm:pt>
    <dgm:pt modelId="{1AB34245-C668-451B-8DF8-97A93E6CB396}" type="sibTrans" cxnId="{155C52B5-66CC-478F-9B5B-99CDA4EE0815}">
      <dgm:prSet/>
      <dgm:spPr/>
      <dgm:t>
        <a:bodyPr/>
        <a:lstStyle/>
        <a:p>
          <a:endParaRPr lang="en-US" sz="2000"/>
        </a:p>
      </dgm:t>
    </dgm:pt>
    <dgm:pt modelId="{1DB0B5A7-7EF5-4205-A79F-F89C4AE01DFD}">
      <dgm:prSet custT="1"/>
      <dgm:spPr>
        <a:solidFill>
          <a:schemeClr val="accent2"/>
        </a:solidFill>
      </dgm:spPr>
      <dgm:t>
        <a:bodyPr/>
        <a:lstStyle/>
        <a:p>
          <a:r>
            <a:rPr lang="en-US" sz="2000" b="0" dirty="0"/>
            <a:t>In order to restore the detector, the fusible link must be replaced</a:t>
          </a:r>
        </a:p>
      </dgm:t>
    </dgm:pt>
    <dgm:pt modelId="{121DF986-6571-4AD5-AFFB-A8DFB5D363D3}" type="parTrans" cxnId="{876147E5-11D0-4B14-9C5B-A1B22FEC34A1}">
      <dgm:prSet/>
      <dgm:spPr/>
      <dgm:t>
        <a:bodyPr/>
        <a:lstStyle/>
        <a:p>
          <a:endParaRPr lang="en-US" sz="2000"/>
        </a:p>
      </dgm:t>
    </dgm:pt>
    <dgm:pt modelId="{A9895A40-816A-4D55-90CE-FD1C390B88B1}" type="sibTrans" cxnId="{876147E5-11D0-4B14-9C5B-A1B22FEC34A1}">
      <dgm:prSet/>
      <dgm:spPr/>
      <dgm:t>
        <a:bodyPr/>
        <a:lstStyle/>
        <a:p>
          <a:endParaRPr lang="en-US" sz="2000"/>
        </a:p>
      </dgm:t>
    </dgm:pt>
    <dgm:pt modelId="{3FBE6E60-B2B1-43ED-B836-0ABD124ECFD3}" type="pres">
      <dgm:prSet presAssocID="{5F531D27-E0BA-4876-AB8B-A97DF1BC4C3D}" presName="linear" presStyleCnt="0">
        <dgm:presLayoutVars>
          <dgm:animLvl val="lvl"/>
          <dgm:resizeHandles val="exact"/>
        </dgm:presLayoutVars>
      </dgm:prSet>
      <dgm:spPr/>
      <dgm:t>
        <a:bodyPr/>
        <a:lstStyle/>
        <a:p>
          <a:endParaRPr lang="en-US"/>
        </a:p>
      </dgm:t>
    </dgm:pt>
    <dgm:pt modelId="{66E01B68-72D9-4D49-AA7D-FAB18FDB6B97}" type="pres">
      <dgm:prSet presAssocID="{706BB245-F72F-4C17-BCD4-442F710785AA}" presName="parentText" presStyleLbl="node1" presStyleIdx="0" presStyleCnt="3">
        <dgm:presLayoutVars>
          <dgm:chMax val="0"/>
          <dgm:bulletEnabled val="1"/>
        </dgm:presLayoutVars>
      </dgm:prSet>
      <dgm:spPr/>
      <dgm:t>
        <a:bodyPr/>
        <a:lstStyle/>
        <a:p>
          <a:endParaRPr lang="en-US"/>
        </a:p>
      </dgm:t>
    </dgm:pt>
    <dgm:pt modelId="{343D81D8-0137-435C-B942-AE5F4FC57970}" type="pres">
      <dgm:prSet presAssocID="{19C58AF6-792F-4E25-B38E-E9AAC8A78414}" presName="spacer" presStyleCnt="0"/>
      <dgm:spPr/>
    </dgm:pt>
    <dgm:pt modelId="{5842D659-6019-4194-9DB2-A774022A653B}" type="pres">
      <dgm:prSet presAssocID="{BD8814C8-AA4D-431A-9DEB-B8DF0A4871D2}" presName="parentText" presStyleLbl="node1" presStyleIdx="1" presStyleCnt="3">
        <dgm:presLayoutVars>
          <dgm:chMax val="0"/>
          <dgm:bulletEnabled val="1"/>
        </dgm:presLayoutVars>
      </dgm:prSet>
      <dgm:spPr/>
      <dgm:t>
        <a:bodyPr/>
        <a:lstStyle/>
        <a:p>
          <a:endParaRPr lang="en-US"/>
        </a:p>
      </dgm:t>
    </dgm:pt>
    <dgm:pt modelId="{C14B3BF9-85ED-4DA4-BBCD-A4D664BF26E0}" type="pres">
      <dgm:prSet presAssocID="{1AB34245-C668-451B-8DF8-97A93E6CB396}" presName="spacer" presStyleCnt="0"/>
      <dgm:spPr/>
    </dgm:pt>
    <dgm:pt modelId="{0BC1066C-5EEC-491B-BBCD-22AF18F298C0}" type="pres">
      <dgm:prSet presAssocID="{1DB0B5A7-7EF5-4205-A79F-F89C4AE01DFD}" presName="parentText" presStyleLbl="node1" presStyleIdx="2" presStyleCnt="3">
        <dgm:presLayoutVars>
          <dgm:chMax val="0"/>
          <dgm:bulletEnabled val="1"/>
        </dgm:presLayoutVars>
      </dgm:prSet>
      <dgm:spPr/>
      <dgm:t>
        <a:bodyPr/>
        <a:lstStyle/>
        <a:p>
          <a:endParaRPr lang="en-US"/>
        </a:p>
      </dgm:t>
    </dgm:pt>
  </dgm:ptLst>
  <dgm:cxnLst>
    <dgm:cxn modelId="{6DFCDAD3-7839-4F03-BF4A-9F4CE603FE61}" type="presOf" srcId="{1DB0B5A7-7EF5-4205-A79F-F89C4AE01DFD}" destId="{0BC1066C-5EEC-491B-BBCD-22AF18F298C0}" srcOrd="0" destOrd="0" presId="urn:microsoft.com/office/officeart/2005/8/layout/vList2"/>
    <dgm:cxn modelId="{B86475B3-4DDB-4454-98C6-8062D976D245}" srcId="{5F531D27-E0BA-4876-AB8B-A97DF1BC4C3D}" destId="{706BB245-F72F-4C17-BCD4-442F710785AA}" srcOrd="0" destOrd="0" parTransId="{DA6F5548-6A31-45E0-8CAD-D780A5D22134}" sibTransId="{19C58AF6-792F-4E25-B38E-E9AAC8A78414}"/>
    <dgm:cxn modelId="{2C0E607C-ED3F-459F-BFE9-2F0271DEC8E1}" type="presOf" srcId="{BD8814C8-AA4D-431A-9DEB-B8DF0A4871D2}" destId="{5842D659-6019-4194-9DB2-A774022A653B}" srcOrd="0" destOrd="0" presId="urn:microsoft.com/office/officeart/2005/8/layout/vList2"/>
    <dgm:cxn modelId="{BD3278C0-4F71-4F98-AEBD-73C0537A15E7}" type="presOf" srcId="{5F531D27-E0BA-4876-AB8B-A97DF1BC4C3D}" destId="{3FBE6E60-B2B1-43ED-B836-0ABD124ECFD3}" srcOrd="0" destOrd="0" presId="urn:microsoft.com/office/officeart/2005/8/layout/vList2"/>
    <dgm:cxn modelId="{876147E5-11D0-4B14-9C5B-A1B22FEC34A1}" srcId="{5F531D27-E0BA-4876-AB8B-A97DF1BC4C3D}" destId="{1DB0B5A7-7EF5-4205-A79F-F89C4AE01DFD}" srcOrd="2" destOrd="0" parTransId="{121DF986-6571-4AD5-AFFB-A8DFB5D363D3}" sibTransId="{A9895A40-816A-4D55-90CE-FD1C390B88B1}"/>
    <dgm:cxn modelId="{155C52B5-66CC-478F-9B5B-99CDA4EE0815}" srcId="{5F531D27-E0BA-4876-AB8B-A97DF1BC4C3D}" destId="{BD8814C8-AA4D-431A-9DEB-B8DF0A4871D2}" srcOrd="1" destOrd="0" parTransId="{A2730C38-0971-4F15-ACFF-13D461B1D1CC}" sibTransId="{1AB34245-C668-451B-8DF8-97A93E6CB396}"/>
    <dgm:cxn modelId="{70DA0A64-5FE9-4EBA-9CDA-EFE8EC386208}" type="presOf" srcId="{706BB245-F72F-4C17-BCD4-442F710785AA}" destId="{66E01B68-72D9-4D49-AA7D-FAB18FDB6B97}" srcOrd="0" destOrd="0" presId="urn:microsoft.com/office/officeart/2005/8/layout/vList2"/>
    <dgm:cxn modelId="{1DF0C060-121F-4E91-A575-9ABE5D2E2530}" type="presParOf" srcId="{3FBE6E60-B2B1-43ED-B836-0ABD124ECFD3}" destId="{66E01B68-72D9-4D49-AA7D-FAB18FDB6B97}" srcOrd="0" destOrd="0" presId="urn:microsoft.com/office/officeart/2005/8/layout/vList2"/>
    <dgm:cxn modelId="{ED7C6A67-4B17-4F8E-8474-DC05EEA584BF}" type="presParOf" srcId="{3FBE6E60-B2B1-43ED-B836-0ABD124ECFD3}" destId="{343D81D8-0137-435C-B942-AE5F4FC57970}" srcOrd="1" destOrd="0" presId="urn:microsoft.com/office/officeart/2005/8/layout/vList2"/>
    <dgm:cxn modelId="{0B086528-58EA-4ECF-897B-7D09911E2C1E}" type="presParOf" srcId="{3FBE6E60-B2B1-43ED-B836-0ABD124ECFD3}" destId="{5842D659-6019-4194-9DB2-A774022A653B}" srcOrd="2" destOrd="0" presId="urn:microsoft.com/office/officeart/2005/8/layout/vList2"/>
    <dgm:cxn modelId="{7F7D1931-0FB1-4632-B272-24E8A6C5FC91}" type="presParOf" srcId="{3FBE6E60-B2B1-43ED-B836-0ABD124ECFD3}" destId="{C14B3BF9-85ED-4DA4-BBCD-A4D664BF26E0}" srcOrd="3" destOrd="0" presId="urn:microsoft.com/office/officeart/2005/8/layout/vList2"/>
    <dgm:cxn modelId="{B646C6DC-73BC-4CA8-8B11-40DF4B5DAF54}" type="presParOf" srcId="{3FBE6E60-B2B1-43ED-B836-0ABD124ECFD3}" destId="{0BC1066C-5EEC-491B-BBCD-22AF18F298C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F531D27-E0BA-4876-AB8B-A97DF1BC4C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06BB245-F72F-4C17-BCD4-442F710785AA}">
      <dgm:prSet phldrT="[Text]" custT="1"/>
      <dgm:spPr/>
      <dgm:t>
        <a:bodyPr/>
        <a:lstStyle/>
        <a:p>
          <a:r>
            <a:rPr lang="en-US" sz="2000" b="0" dirty="0"/>
            <a:t>As </a:t>
          </a:r>
          <a:r>
            <a:rPr lang="en-US" sz="2000" b="0" dirty="0" smtClean="0"/>
            <a:t>temperature </a:t>
          </a:r>
          <a:r>
            <a:rPr lang="en-US" sz="2000" b="0" dirty="0"/>
            <a:t>increases</a:t>
          </a:r>
          <a:r>
            <a:rPr lang="en-US" sz="2000" b="0" dirty="0" smtClean="0"/>
            <a:t>, liquid </a:t>
          </a:r>
          <a:r>
            <a:rPr lang="en-US" sz="2000" b="0" dirty="0"/>
            <a:t>in the bulb expands </a:t>
          </a:r>
        </a:p>
      </dgm:t>
    </dgm:pt>
    <dgm:pt modelId="{DA6F5548-6A31-45E0-8CAD-D780A5D22134}" type="parTrans" cxnId="{B86475B3-4DDB-4454-98C6-8062D976D245}">
      <dgm:prSet/>
      <dgm:spPr/>
      <dgm:t>
        <a:bodyPr/>
        <a:lstStyle/>
        <a:p>
          <a:endParaRPr lang="en-US"/>
        </a:p>
      </dgm:t>
    </dgm:pt>
    <dgm:pt modelId="{19C58AF6-792F-4E25-B38E-E9AAC8A78414}" type="sibTrans" cxnId="{B86475B3-4DDB-4454-98C6-8062D976D245}">
      <dgm:prSet/>
      <dgm:spPr/>
      <dgm:t>
        <a:bodyPr/>
        <a:lstStyle/>
        <a:p>
          <a:endParaRPr lang="en-US"/>
        </a:p>
      </dgm:t>
    </dgm:pt>
    <dgm:pt modelId="{E5937858-0194-4C06-A4EE-01C65F4533D1}">
      <dgm:prSet custT="1"/>
      <dgm:spPr/>
      <dgm:t>
        <a:bodyPr/>
        <a:lstStyle/>
        <a:p>
          <a:r>
            <a:rPr lang="en-US" sz="2000" b="0" dirty="0"/>
            <a:t>Expanded liquid compresses the air bubble in the glass; the bulb fractures and falls away</a:t>
          </a:r>
        </a:p>
      </dgm:t>
    </dgm:pt>
    <dgm:pt modelId="{0329DCA7-B3EA-4CE0-8FF0-FF50350438CB}" type="parTrans" cxnId="{3F68E995-C87D-4CC3-BEC4-1B7E8F4396EA}">
      <dgm:prSet/>
      <dgm:spPr/>
      <dgm:t>
        <a:bodyPr/>
        <a:lstStyle/>
        <a:p>
          <a:endParaRPr lang="en-US"/>
        </a:p>
      </dgm:t>
    </dgm:pt>
    <dgm:pt modelId="{1E9756DB-5638-47E9-B6C9-EA6093D33E82}" type="sibTrans" cxnId="{3F68E995-C87D-4CC3-BEC4-1B7E8F4396EA}">
      <dgm:prSet/>
      <dgm:spPr/>
      <dgm:t>
        <a:bodyPr/>
        <a:lstStyle/>
        <a:p>
          <a:endParaRPr lang="en-US"/>
        </a:p>
      </dgm:t>
    </dgm:pt>
    <dgm:pt modelId="{91C38522-77F1-4ECF-BA6C-6896A42BFB3A}">
      <dgm:prSet custT="1"/>
      <dgm:spPr>
        <a:solidFill>
          <a:schemeClr val="accent2"/>
        </a:solidFill>
      </dgm:spPr>
      <dgm:t>
        <a:bodyPr/>
        <a:lstStyle/>
        <a:p>
          <a:r>
            <a:rPr lang="en-US" sz="2000" b="0" dirty="0"/>
            <a:t>Contacts close to complete the circuit and send the alarm</a:t>
          </a:r>
        </a:p>
      </dgm:t>
    </dgm:pt>
    <dgm:pt modelId="{EF64647A-1D95-49F9-82E8-D03DCBC66FA1}" type="parTrans" cxnId="{71769B4B-5320-42CA-9503-690CD7E00299}">
      <dgm:prSet/>
      <dgm:spPr/>
      <dgm:t>
        <a:bodyPr/>
        <a:lstStyle/>
        <a:p>
          <a:endParaRPr lang="en-US"/>
        </a:p>
      </dgm:t>
    </dgm:pt>
    <dgm:pt modelId="{18E3CB8D-7DD0-4F9A-A425-AD32152FF288}" type="sibTrans" cxnId="{71769B4B-5320-42CA-9503-690CD7E00299}">
      <dgm:prSet/>
      <dgm:spPr/>
      <dgm:t>
        <a:bodyPr/>
        <a:lstStyle/>
        <a:p>
          <a:endParaRPr lang="en-US"/>
        </a:p>
      </dgm:t>
    </dgm:pt>
    <dgm:pt modelId="{C7D75559-2A72-4696-AA96-757998CB3A2C}">
      <dgm:prSet custT="1"/>
      <dgm:spPr>
        <a:solidFill>
          <a:schemeClr val="accent2"/>
        </a:solidFill>
      </dgm:spPr>
      <dgm:t>
        <a:bodyPr/>
        <a:lstStyle/>
        <a:p>
          <a:r>
            <a:rPr lang="en-US" sz="2000" b="0" dirty="0" smtClean="0"/>
            <a:t>To </a:t>
          </a:r>
          <a:r>
            <a:rPr lang="en-US" sz="2000" b="0" dirty="0"/>
            <a:t>restore the detector, </a:t>
          </a:r>
          <a:r>
            <a:rPr lang="en-US" sz="2000" b="0" dirty="0" smtClean="0"/>
            <a:t>the </a:t>
          </a:r>
          <a:r>
            <a:rPr lang="en-US" sz="2000" b="0" dirty="0"/>
            <a:t>frangible bulb or the entire detector must be replaced</a:t>
          </a:r>
        </a:p>
      </dgm:t>
    </dgm:pt>
    <dgm:pt modelId="{21281EF3-4074-4324-985B-F5685B923118}" type="parTrans" cxnId="{98C728D8-B42F-4A10-B597-D379541FAABB}">
      <dgm:prSet/>
      <dgm:spPr/>
      <dgm:t>
        <a:bodyPr/>
        <a:lstStyle/>
        <a:p>
          <a:endParaRPr lang="en-US"/>
        </a:p>
      </dgm:t>
    </dgm:pt>
    <dgm:pt modelId="{0047A80C-9834-4233-96F6-CB4930866590}" type="sibTrans" cxnId="{98C728D8-B42F-4A10-B597-D379541FAABB}">
      <dgm:prSet/>
      <dgm:spPr/>
      <dgm:t>
        <a:bodyPr/>
        <a:lstStyle/>
        <a:p>
          <a:endParaRPr lang="en-US"/>
        </a:p>
      </dgm:t>
    </dgm:pt>
    <dgm:pt modelId="{3FBE6E60-B2B1-43ED-B836-0ABD124ECFD3}" type="pres">
      <dgm:prSet presAssocID="{5F531D27-E0BA-4876-AB8B-A97DF1BC4C3D}" presName="linear" presStyleCnt="0">
        <dgm:presLayoutVars>
          <dgm:animLvl val="lvl"/>
          <dgm:resizeHandles val="exact"/>
        </dgm:presLayoutVars>
      </dgm:prSet>
      <dgm:spPr/>
      <dgm:t>
        <a:bodyPr/>
        <a:lstStyle/>
        <a:p>
          <a:endParaRPr lang="en-US"/>
        </a:p>
      </dgm:t>
    </dgm:pt>
    <dgm:pt modelId="{66E01B68-72D9-4D49-AA7D-FAB18FDB6B97}" type="pres">
      <dgm:prSet presAssocID="{706BB245-F72F-4C17-BCD4-442F710785AA}" presName="parentText" presStyleLbl="node1" presStyleIdx="0" presStyleCnt="4">
        <dgm:presLayoutVars>
          <dgm:chMax val="0"/>
          <dgm:bulletEnabled val="1"/>
        </dgm:presLayoutVars>
      </dgm:prSet>
      <dgm:spPr/>
      <dgm:t>
        <a:bodyPr/>
        <a:lstStyle/>
        <a:p>
          <a:endParaRPr lang="en-US"/>
        </a:p>
      </dgm:t>
    </dgm:pt>
    <dgm:pt modelId="{343D81D8-0137-435C-B942-AE5F4FC57970}" type="pres">
      <dgm:prSet presAssocID="{19C58AF6-792F-4E25-B38E-E9AAC8A78414}" presName="spacer" presStyleCnt="0"/>
      <dgm:spPr/>
    </dgm:pt>
    <dgm:pt modelId="{C4648123-82E5-4D83-8E70-AFA1C90DF2E5}" type="pres">
      <dgm:prSet presAssocID="{E5937858-0194-4C06-A4EE-01C65F4533D1}" presName="parentText" presStyleLbl="node1" presStyleIdx="1" presStyleCnt="4">
        <dgm:presLayoutVars>
          <dgm:chMax val="0"/>
          <dgm:bulletEnabled val="1"/>
        </dgm:presLayoutVars>
      </dgm:prSet>
      <dgm:spPr/>
      <dgm:t>
        <a:bodyPr/>
        <a:lstStyle/>
        <a:p>
          <a:endParaRPr lang="en-US"/>
        </a:p>
      </dgm:t>
    </dgm:pt>
    <dgm:pt modelId="{D741E0AB-77A2-49E8-8CAF-C4467AC98079}" type="pres">
      <dgm:prSet presAssocID="{1E9756DB-5638-47E9-B6C9-EA6093D33E82}" presName="spacer" presStyleCnt="0"/>
      <dgm:spPr/>
    </dgm:pt>
    <dgm:pt modelId="{EE99F8CD-BAD8-4171-9497-BFAA4EC9BDC5}" type="pres">
      <dgm:prSet presAssocID="{91C38522-77F1-4ECF-BA6C-6896A42BFB3A}" presName="parentText" presStyleLbl="node1" presStyleIdx="2" presStyleCnt="4">
        <dgm:presLayoutVars>
          <dgm:chMax val="0"/>
          <dgm:bulletEnabled val="1"/>
        </dgm:presLayoutVars>
      </dgm:prSet>
      <dgm:spPr/>
      <dgm:t>
        <a:bodyPr/>
        <a:lstStyle/>
        <a:p>
          <a:endParaRPr lang="en-US"/>
        </a:p>
      </dgm:t>
    </dgm:pt>
    <dgm:pt modelId="{CC58E850-A9DC-40EA-AE98-66E1A84C8E64}" type="pres">
      <dgm:prSet presAssocID="{18E3CB8D-7DD0-4F9A-A425-AD32152FF288}" presName="spacer" presStyleCnt="0"/>
      <dgm:spPr/>
    </dgm:pt>
    <dgm:pt modelId="{4C73437A-0075-4312-B85F-B2493F1FD8BB}" type="pres">
      <dgm:prSet presAssocID="{C7D75559-2A72-4696-AA96-757998CB3A2C}" presName="parentText" presStyleLbl="node1" presStyleIdx="3" presStyleCnt="4">
        <dgm:presLayoutVars>
          <dgm:chMax val="0"/>
          <dgm:bulletEnabled val="1"/>
        </dgm:presLayoutVars>
      </dgm:prSet>
      <dgm:spPr/>
      <dgm:t>
        <a:bodyPr/>
        <a:lstStyle/>
        <a:p>
          <a:endParaRPr lang="en-US"/>
        </a:p>
      </dgm:t>
    </dgm:pt>
  </dgm:ptLst>
  <dgm:cxnLst>
    <dgm:cxn modelId="{3F68E995-C87D-4CC3-BEC4-1B7E8F4396EA}" srcId="{5F531D27-E0BA-4876-AB8B-A97DF1BC4C3D}" destId="{E5937858-0194-4C06-A4EE-01C65F4533D1}" srcOrd="1" destOrd="0" parTransId="{0329DCA7-B3EA-4CE0-8FF0-FF50350438CB}" sibTransId="{1E9756DB-5638-47E9-B6C9-EA6093D33E82}"/>
    <dgm:cxn modelId="{B86475B3-4DDB-4454-98C6-8062D976D245}" srcId="{5F531D27-E0BA-4876-AB8B-A97DF1BC4C3D}" destId="{706BB245-F72F-4C17-BCD4-442F710785AA}" srcOrd="0" destOrd="0" parTransId="{DA6F5548-6A31-45E0-8CAD-D780A5D22134}" sibTransId="{19C58AF6-792F-4E25-B38E-E9AAC8A78414}"/>
    <dgm:cxn modelId="{DC5D534C-0179-4980-8494-5AC51F566B7A}" type="presOf" srcId="{706BB245-F72F-4C17-BCD4-442F710785AA}" destId="{66E01B68-72D9-4D49-AA7D-FAB18FDB6B97}" srcOrd="0" destOrd="0" presId="urn:microsoft.com/office/officeart/2005/8/layout/vList2"/>
    <dgm:cxn modelId="{C88F6033-7D06-47DC-8D47-ECB91544F1C9}" type="presOf" srcId="{5F531D27-E0BA-4876-AB8B-A97DF1BC4C3D}" destId="{3FBE6E60-B2B1-43ED-B836-0ABD124ECFD3}" srcOrd="0" destOrd="0" presId="urn:microsoft.com/office/officeart/2005/8/layout/vList2"/>
    <dgm:cxn modelId="{C9401B0B-B480-4E85-B78A-6E0036E4C04E}" type="presOf" srcId="{C7D75559-2A72-4696-AA96-757998CB3A2C}" destId="{4C73437A-0075-4312-B85F-B2493F1FD8BB}" srcOrd="0" destOrd="0" presId="urn:microsoft.com/office/officeart/2005/8/layout/vList2"/>
    <dgm:cxn modelId="{71769B4B-5320-42CA-9503-690CD7E00299}" srcId="{5F531D27-E0BA-4876-AB8B-A97DF1BC4C3D}" destId="{91C38522-77F1-4ECF-BA6C-6896A42BFB3A}" srcOrd="2" destOrd="0" parTransId="{EF64647A-1D95-49F9-82E8-D03DCBC66FA1}" sibTransId="{18E3CB8D-7DD0-4F9A-A425-AD32152FF288}"/>
    <dgm:cxn modelId="{0F918355-5E8D-4C98-B98B-09E91BE5DE21}" type="presOf" srcId="{91C38522-77F1-4ECF-BA6C-6896A42BFB3A}" destId="{EE99F8CD-BAD8-4171-9497-BFAA4EC9BDC5}" srcOrd="0" destOrd="0" presId="urn:microsoft.com/office/officeart/2005/8/layout/vList2"/>
    <dgm:cxn modelId="{96C9192A-95E9-4358-AACB-331C22C19D13}" type="presOf" srcId="{E5937858-0194-4C06-A4EE-01C65F4533D1}" destId="{C4648123-82E5-4D83-8E70-AFA1C90DF2E5}" srcOrd="0" destOrd="0" presId="urn:microsoft.com/office/officeart/2005/8/layout/vList2"/>
    <dgm:cxn modelId="{98C728D8-B42F-4A10-B597-D379541FAABB}" srcId="{5F531D27-E0BA-4876-AB8B-A97DF1BC4C3D}" destId="{C7D75559-2A72-4696-AA96-757998CB3A2C}" srcOrd="3" destOrd="0" parTransId="{21281EF3-4074-4324-985B-F5685B923118}" sibTransId="{0047A80C-9834-4233-96F6-CB4930866590}"/>
    <dgm:cxn modelId="{DFEF2323-76B7-4090-8C73-78EEAB96291D}" type="presParOf" srcId="{3FBE6E60-B2B1-43ED-B836-0ABD124ECFD3}" destId="{66E01B68-72D9-4D49-AA7D-FAB18FDB6B97}" srcOrd="0" destOrd="0" presId="urn:microsoft.com/office/officeart/2005/8/layout/vList2"/>
    <dgm:cxn modelId="{239E9D1A-73D0-49CC-A735-5C2C3AAADCD3}" type="presParOf" srcId="{3FBE6E60-B2B1-43ED-B836-0ABD124ECFD3}" destId="{343D81D8-0137-435C-B942-AE5F4FC57970}" srcOrd="1" destOrd="0" presId="urn:microsoft.com/office/officeart/2005/8/layout/vList2"/>
    <dgm:cxn modelId="{587F0964-7079-4D9F-8062-E7656D09A92F}" type="presParOf" srcId="{3FBE6E60-B2B1-43ED-B836-0ABD124ECFD3}" destId="{C4648123-82E5-4D83-8E70-AFA1C90DF2E5}" srcOrd="2" destOrd="0" presId="urn:microsoft.com/office/officeart/2005/8/layout/vList2"/>
    <dgm:cxn modelId="{BDBF875A-B5D3-4156-9B41-A66ADD00D4E9}" type="presParOf" srcId="{3FBE6E60-B2B1-43ED-B836-0ABD124ECFD3}" destId="{D741E0AB-77A2-49E8-8CAF-C4467AC98079}" srcOrd="3" destOrd="0" presId="urn:microsoft.com/office/officeart/2005/8/layout/vList2"/>
    <dgm:cxn modelId="{E8C8A433-2DAC-405D-9E1A-9D04B24908BC}" type="presParOf" srcId="{3FBE6E60-B2B1-43ED-B836-0ABD124ECFD3}" destId="{EE99F8CD-BAD8-4171-9497-BFAA4EC9BDC5}" srcOrd="4" destOrd="0" presId="urn:microsoft.com/office/officeart/2005/8/layout/vList2"/>
    <dgm:cxn modelId="{17CB320E-81E4-4B52-9F4E-9C37D13B7F5A}" type="presParOf" srcId="{3FBE6E60-B2B1-43ED-B836-0ABD124ECFD3}" destId="{CC58E850-A9DC-40EA-AE98-66E1A84C8E64}" srcOrd="5" destOrd="0" presId="urn:microsoft.com/office/officeart/2005/8/layout/vList2"/>
    <dgm:cxn modelId="{8AC0CFD4-FCBD-43DD-91AA-B78E0C965E5C}" type="presParOf" srcId="{3FBE6E60-B2B1-43ED-B836-0ABD124ECFD3}" destId="{4C73437A-0075-4312-B85F-B2493F1FD8B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F531D27-E0BA-4876-AB8B-A97DF1BC4C3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44A95BC-5682-474B-A3CF-C4B60D7CCB5B}">
      <dgm:prSet custT="1"/>
      <dgm:spPr/>
      <dgm:t>
        <a:bodyPr/>
        <a:lstStyle/>
        <a:p>
          <a:r>
            <a:rPr lang="en-US" sz="1800" b="0" dirty="0"/>
            <a:t>When subjected to heat, one metal expands faster than the other and causes the combined strip to arch</a:t>
          </a:r>
        </a:p>
      </dgm:t>
    </dgm:pt>
    <dgm:pt modelId="{2A2512CC-98D0-411C-A129-8732E79297FC}" type="parTrans" cxnId="{9906000A-4583-4C9D-8CC1-05267C0059DD}">
      <dgm:prSet/>
      <dgm:spPr/>
      <dgm:t>
        <a:bodyPr/>
        <a:lstStyle/>
        <a:p>
          <a:endParaRPr lang="en-US"/>
        </a:p>
      </dgm:t>
    </dgm:pt>
    <dgm:pt modelId="{1F614D38-C078-49B2-9185-3BEE394888C0}" type="sibTrans" cxnId="{9906000A-4583-4C9D-8CC1-05267C0059DD}">
      <dgm:prSet/>
      <dgm:spPr/>
      <dgm:t>
        <a:bodyPr/>
        <a:lstStyle/>
        <a:p>
          <a:endParaRPr lang="en-US"/>
        </a:p>
      </dgm:t>
    </dgm:pt>
    <dgm:pt modelId="{57BD98D9-3B4D-4535-82B5-7EE18558D9C6}">
      <dgm:prSet custT="1"/>
      <dgm:spPr/>
      <dgm:t>
        <a:bodyPr/>
        <a:lstStyle/>
        <a:p>
          <a:r>
            <a:rPr lang="en-US" sz="1800" b="0" u="none" dirty="0"/>
            <a:t>Several factors are calculated into the design of the detector</a:t>
          </a:r>
        </a:p>
      </dgm:t>
    </dgm:pt>
    <dgm:pt modelId="{E640A175-D860-4FE1-8112-E1D82A588F42}" type="parTrans" cxnId="{E4C3482E-63D2-4BE7-81B1-F2D0334A812E}">
      <dgm:prSet/>
      <dgm:spPr/>
      <dgm:t>
        <a:bodyPr/>
        <a:lstStyle/>
        <a:p>
          <a:endParaRPr lang="en-US"/>
        </a:p>
      </dgm:t>
    </dgm:pt>
    <dgm:pt modelId="{629B93C4-FB24-4542-BB4B-7DB084D42666}" type="sibTrans" cxnId="{E4C3482E-63D2-4BE7-81B1-F2D0334A812E}">
      <dgm:prSet/>
      <dgm:spPr/>
      <dgm:t>
        <a:bodyPr/>
        <a:lstStyle/>
        <a:p>
          <a:endParaRPr lang="en-US"/>
        </a:p>
      </dgm:t>
    </dgm:pt>
    <dgm:pt modelId="{4D664933-D648-4600-A3B0-35006D36B251}">
      <dgm:prSet custT="1"/>
      <dgm:spPr>
        <a:solidFill>
          <a:schemeClr val="accent6">
            <a:lumMod val="75000"/>
          </a:schemeClr>
        </a:solidFill>
      </dgm:spPr>
      <dgm:t>
        <a:bodyPr/>
        <a:lstStyle/>
        <a:p>
          <a:r>
            <a:rPr lang="x-none" sz="1800" b="0" u="none" dirty="0"/>
            <a:t>M</a:t>
          </a:r>
          <a:r>
            <a:rPr lang="en-US" sz="1800" b="0" u="none" dirty="0"/>
            <a:t>ay be positioned with one or both ends secured in the device</a:t>
          </a:r>
        </a:p>
      </dgm:t>
    </dgm:pt>
    <dgm:pt modelId="{B42422B2-A9A8-469D-813C-B444D745951E}" type="parTrans" cxnId="{1B59279A-54E7-448C-AF7C-54A53C6B1C52}">
      <dgm:prSet/>
      <dgm:spPr/>
      <dgm:t>
        <a:bodyPr/>
        <a:lstStyle/>
        <a:p>
          <a:endParaRPr lang="en-US"/>
        </a:p>
      </dgm:t>
    </dgm:pt>
    <dgm:pt modelId="{EC2C705F-3FBA-4E94-BB53-BB1CB929AD83}" type="sibTrans" cxnId="{1B59279A-54E7-448C-AF7C-54A53C6B1C52}">
      <dgm:prSet/>
      <dgm:spPr/>
      <dgm:t>
        <a:bodyPr/>
        <a:lstStyle/>
        <a:p>
          <a:endParaRPr lang="en-US"/>
        </a:p>
      </dgm:t>
    </dgm:pt>
    <dgm:pt modelId="{6F305199-1666-4D60-B85D-821885FD58F0}">
      <dgm:prSet custT="1"/>
      <dgm:spPr>
        <a:solidFill>
          <a:schemeClr val="accent2"/>
        </a:solidFill>
      </dgm:spPr>
      <dgm:t>
        <a:bodyPr/>
        <a:lstStyle/>
        <a:p>
          <a:r>
            <a:rPr lang="en-US" sz="1800" b="0" u="none" dirty="0"/>
            <a:t>Most </a:t>
          </a:r>
          <a:r>
            <a:rPr lang="x-none" sz="1800" b="0" u="none" dirty="0"/>
            <a:t>are the automatic-resetting type; they need to be </a:t>
          </a:r>
          <a:r>
            <a:rPr lang="x-none" sz="1800" b="0" u="none" dirty="0" smtClean="0"/>
            <a:t>checked</a:t>
          </a:r>
          <a:r>
            <a:rPr lang="en-US" sz="1800" b="0" u="none" dirty="0" smtClean="0"/>
            <a:t> </a:t>
          </a:r>
          <a:r>
            <a:rPr lang="x-none" sz="1800" b="0" u="none" dirty="0" smtClean="0"/>
            <a:t>to </a:t>
          </a:r>
          <a:r>
            <a:rPr lang="x-none" sz="1800" b="0" u="none" dirty="0"/>
            <a:t>verify that they have not been damaged</a:t>
          </a:r>
          <a:endParaRPr lang="en-US" sz="1800" b="0" u="none" dirty="0"/>
        </a:p>
      </dgm:t>
    </dgm:pt>
    <dgm:pt modelId="{D4B72254-1B99-4234-A4B1-AA345B0CFC68}" type="parTrans" cxnId="{A10E0C7E-7542-47B1-AF4D-F3733258394C}">
      <dgm:prSet/>
      <dgm:spPr/>
      <dgm:t>
        <a:bodyPr/>
        <a:lstStyle/>
        <a:p>
          <a:endParaRPr lang="en-US"/>
        </a:p>
      </dgm:t>
    </dgm:pt>
    <dgm:pt modelId="{A70AD0EA-743C-4943-A0CE-8867EF2A0866}" type="sibTrans" cxnId="{A10E0C7E-7542-47B1-AF4D-F3733258394C}">
      <dgm:prSet/>
      <dgm:spPr/>
      <dgm:t>
        <a:bodyPr/>
        <a:lstStyle/>
        <a:p>
          <a:endParaRPr lang="en-US"/>
        </a:p>
      </dgm:t>
    </dgm:pt>
    <dgm:pt modelId="{3FBE6E60-B2B1-43ED-B836-0ABD124ECFD3}" type="pres">
      <dgm:prSet presAssocID="{5F531D27-E0BA-4876-AB8B-A97DF1BC4C3D}" presName="linear" presStyleCnt="0">
        <dgm:presLayoutVars>
          <dgm:animLvl val="lvl"/>
          <dgm:resizeHandles val="exact"/>
        </dgm:presLayoutVars>
      </dgm:prSet>
      <dgm:spPr/>
      <dgm:t>
        <a:bodyPr/>
        <a:lstStyle/>
        <a:p>
          <a:endParaRPr lang="en-US"/>
        </a:p>
      </dgm:t>
    </dgm:pt>
    <dgm:pt modelId="{CAB4CD04-1D82-47BB-BA53-A853D8AE47AA}" type="pres">
      <dgm:prSet presAssocID="{844A95BC-5682-474B-A3CF-C4B60D7CCB5B}" presName="parentText" presStyleLbl="node1" presStyleIdx="0" presStyleCnt="4">
        <dgm:presLayoutVars>
          <dgm:chMax val="0"/>
          <dgm:bulletEnabled val="1"/>
        </dgm:presLayoutVars>
      </dgm:prSet>
      <dgm:spPr/>
      <dgm:t>
        <a:bodyPr/>
        <a:lstStyle/>
        <a:p>
          <a:endParaRPr lang="en-US"/>
        </a:p>
      </dgm:t>
    </dgm:pt>
    <dgm:pt modelId="{866C495D-1FD4-4D1C-9A0D-54762F439571}" type="pres">
      <dgm:prSet presAssocID="{1F614D38-C078-49B2-9185-3BEE394888C0}" presName="spacer" presStyleCnt="0"/>
      <dgm:spPr/>
    </dgm:pt>
    <dgm:pt modelId="{A5760990-C209-4337-8306-1A38437CDF60}" type="pres">
      <dgm:prSet presAssocID="{57BD98D9-3B4D-4535-82B5-7EE18558D9C6}" presName="parentText" presStyleLbl="node1" presStyleIdx="1" presStyleCnt="4">
        <dgm:presLayoutVars>
          <dgm:chMax val="0"/>
          <dgm:bulletEnabled val="1"/>
        </dgm:presLayoutVars>
      </dgm:prSet>
      <dgm:spPr/>
      <dgm:t>
        <a:bodyPr/>
        <a:lstStyle/>
        <a:p>
          <a:endParaRPr lang="en-US"/>
        </a:p>
      </dgm:t>
    </dgm:pt>
    <dgm:pt modelId="{267F2067-1FB1-4945-A6C7-DCA6A963BAA1}" type="pres">
      <dgm:prSet presAssocID="{629B93C4-FB24-4542-BB4B-7DB084D42666}" presName="spacer" presStyleCnt="0"/>
      <dgm:spPr/>
    </dgm:pt>
    <dgm:pt modelId="{357B4711-A521-4F54-BAD0-BB778E6FF612}" type="pres">
      <dgm:prSet presAssocID="{4D664933-D648-4600-A3B0-35006D36B251}" presName="parentText" presStyleLbl="node1" presStyleIdx="2" presStyleCnt="4" custScaleY="75796">
        <dgm:presLayoutVars>
          <dgm:chMax val="0"/>
          <dgm:bulletEnabled val="1"/>
        </dgm:presLayoutVars>
      </dgm:prSet>
      <dgm:spPr/>
      <dgm:t>
        <a:bodyPr/>
        <a:lstStyle/>
        <a:p>
          <a:endParaRPr lang="en-US"/>
        </a:p>
      </dgm:t>
    </dgm:pt>
    <dgm:pt modelId="{76118ADB-19CA-4B6C-93B1-7CF9D1EABBA4}" type="pres">
      <dgm:prSet presAssocID="{EC2C705F-3FBA-4E94-BB53-BB1CB929AD83}" presName="spacer" presStyleCnt="0"/>
      <dgm:spPr/>
    </dgm:pt>
    <dgm:pt modelId="{42B41766-9F73-4BB7-9726-473E2BEA0103}" type="pres">
      <dgm:prSet presAssocID="{6F305199-1666-4D60-B85D-821885FD58F0}" presName="parentText" presStyleLbl="node1" presStyleIdx="3" presStyleCnt="4" custScaleY="123445">
        <dgm:presLayoutVars>
          <dgm:chMax val="0"/>
          <dgm:bulletEnabled val="1"/>
        </dgm:presLayoutVars>
      </dgm:prSet>
      <dgm:spPr/>
      <dgm:t>
        <a:bodyPr/>
        <a:lstStyle/>
        <a:p>
          <a:endParaRPr lang="en-US"/>
        </a:p>
      </dgm:t>
    </dgm:pt>
  </dgm:ptLst>
  <dgm:cxnLst>
    <dgm:cxn modelId="{665CF6D1-B0B7-4368-9DEF-4104B5E9E07E}" type="presOf" srcId="{4D664933-D648-4600-A3B0-35006D36B251}" destId="{357B4711-A521-4F54-BAD0-BB778E6FF612}" srcOrd="0" destOrd="0" presId="urn:microsoft.com/office/officeart/2005/8/layout/vList2"/>
    <dgm:cxn modelId="{1B59279A-54E7-448C-AF7C-54A53C6B1C52}" srcId="{5F531D27-E0BA-4876-AB8B-A97DF1BC4C3D}" destId="{4D664933-D648-4600-A3B0-35006D36B251}" srcOrd="2" destOrd="0" parTransId="{B42422B2-A9A8-469D-813C-B444D745951E}" sibTransId="{EC2C705F-3FBA-4E94-BB53-BB1CB929AD83}"/>
    <dgm:cxn modelId="{9906000A-4583-4C9D-8CC1-05267C0059DD}" srcId="{5F531D27-E0BA-4876-AB8B-A97DF1BC4C3D}" destId="{844A95BC-5682-474B-A3CF-C4B60D7CCB5B}" srcOrd="0" destOrd="0" parTransId="{2A2512CC-98D0-411C-A129-8732E79297FC}" sibTransId="{1F614D38-C078-49B2-9185-3BEE394888C0}"/>
    <dgm:cxn modelId="{E4C3482E-63D2-4BE7-81B1-F2D0334A812E}" srcId="{5F531D27-E0BA-4876-AB8B-A97DF1BC4C3D}" destId="{57BD98D9-3B4D-4535-82B5-7EE18558D9C6}" srcOrd="1" destOrd="0" parTransId="{E640A175-D860-4FE1-8112-E1D82A588F42}" sibTransId="{629B93C4-FB24-4542-BB4B-7DB084D42666}"/>
    <dgm:cxn modelId="{FBC1374D-B1BC-4E52-84E8-C27ACF756D81}" type="presOf" srcId="{5F531D27-E0BA-4876-AB8B-A97DF1BC4C3D}" destId="{3FBE6E60-B2B1-43ED-B836-0ABD124ECFD3}" srcOrd="0" destOrd="0" presId="urn:microsoft.com/office/officeart/2005/8/layout/vList2"/>
    <dgm:cxn modelId="{69FFE7DD-B0C3-40D0-869E-18AB72634F43}" type="presOf" srcId="{57BD98D9-3B4D-4535-82B5-7EE18558D9C6}" destId="{A5760990-C209-4337-8306-1A38437CDF60}" srcOrd="0" destOrd="0" presId="urn:microsoft.com/office/officeart/2005/8/layout/vList2"/>
    <dgm:cxn modelId="{A10E0C7E-7542-47B1-AF4D-F3733258394C}" srcId="{5F531D27-E0BA-4876-AB8B-A97DF1BC4C3D}" destId="{6F305199-1666-4D60-B85D-821885FD58F0}" srcOrd="3" destOrd="0" parTransId="{D4B72254-1B99-4234-A4B1-AA345B0CFC68}" sibTransId="{A70AD0EA-743C-4943-A0CE-8867EF2A0866}"/>
    <dgm:cxn modelId="{A77DEE0E-2EF2-41FA-9C33-8EA7E500D7B0}" type="presOf" srcId="{6F305199-1666-4D60-B85D-821885FD58F0}" destId="{42B41766-9F73-4BB7-9726-473E2BEA0103}" srcOrd="0" destOrd="0" presId="urn:microsoft.com/office/officeart/2005/8/layout/vList2"/>
    <dgm:cxn modelId="{845EDF84-37DA-4EFF-A831-6D8A8DC0B2A3}" type="presOf" srcId="{844A95BC-5682-474B-A3CF-C4B60D7CCB5B}" destId="{CAB4CD04-1D82-47BB-BA53-A853D8AE47AA}" srcOrd="0" destOrd="0" presId="urn:microsoft.com/office/officeart/2005/8/layout/vList2"/>
    <dgm:cxn modelId="{338619B8-2A3E-406A-9C3B-AA11601E5C32}" type="presParOf" srcId="{3FBE6E60-B2B1-43ED-B836-0ABD124ECFD3}" destId="{CAB4CD04-1D82-47BB-BA53-A853D8AE47AA}" srcOrd="0" destOrd="0" presId="urn:microsoft.com/office/officeart/2005/8/layout/vList2"/>
    <dgm:cxn modelId="{8F2B912E-FB27-42B6-901A-D9441F014BCF}" type="presParOf" srcId="{3FBE6E60-B2B1-43ED-B836-0ABD124ECFD3}" destId="{866C495D-1FD4-4D1C-9A0D-54762F439571}" srcOrd="1" destOrd="0" presId="urn:microsoft.com/office/officeart/2005/8/layout/vList2"/>
    <dgm:cxn modelId="{0ABD8B09-7A23-4256-811E-E45F96D7DDE2}" type="presParOf" srcId="{3FBE6E60-B2B1-43ED-B836-0ABD124ECFD3}" destId="{A5760990-C209-4337-8306-1A38437CDF60}" srcOrd="2" destOrd="0" presId="urn:microsoft.com/office/officeart/2005/8/layout/vList2"/>
    <dgm:cxn modelId="{829C317C-323B-4851-A0E0-AD20B2483EEF}" type="presParOf" srcId="{3FBE6E60-B2B1-43ED-B836-0ABD124ECFD3}" destId="{267F2067-1FB1-4945-A6C7-DCA6A963BAA1}" srcOrd="3" destOrd="0" presId="urn:microsoft.com/office/officeart/2005/8/layout/vList2"/>
    <dgm:cxn modelId="{949C4A81-349B-4DFB-B331-191A4E33CC26}" type="presParOf" srcId="{3FBE6E60-B2B1-43ED-B836-0ABD124ECFD3}" destId="{357B4711-A521-4F54-BAD0-BB778E6FF612}" srcOrd="4" destOrd="0" presId="urn:microsoft.com/office/officeart/2005/8/layout/vList2"/>
    <dgm:cxn modelId="{8751CA55-BA5C-4DB3-A022-45358065695A}" type="presParOf" srcId="{3FBE6E60-B2B1-43ED-B836-0ABD124ECFD3}" destId="{76118ADB-19CA-4B6C-93B1-7CF9D1EABBA4}" srcOrd="5" destOrd="0" presId="urn:microsoft.com/office/officeart/2005/8/layout/vList2"/>
    <dgm:cxn modelId="{55C0CDB9-09DA-4A3D-9C5F-128D4B60ADC4}" type="presParOf" srcId="{3FBE6E60-B2B1-43ED-B836-0ABD124ECFD3}" destId="{42B41766-9F73-4BB7-9726-473E2BEA010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F531D27-E0BA-4876-AB8B-A97DF1BC4C3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706BB245-F72F-4C17-BCD4-442F710785AA}">
      <dgm:prSet phldrT="[Text]"/>
      <dgm:spPr/>
      <dgm:t>
        <a:bodyPr/>
        <a:lstStyle/>
        <a:p>
          <a:r>
            <a:rPr lang="en-US" dirty="0"/>
            <a:t>First model</a:t>
          </a:r>
        </a:p>
      </dgm:t>
    </dgm:pt>
    <dgm:pt modelId="{DA6F5548-6A31-45E0-8CAD-D780A5D22134}" type="parTrans" cxnId="{B86475B3-4DDB-4454-98C6-8062D976D245}">
      <dgm:prSet/>
      <dgm:spPr/>
      <dgm:t>
        <a:bodyPr/>
        <a:lstStyle/>
        <a:p>
          <a:endParaRPr lang="en-US"/>
        </a:p>
      </dgm:t>
    </dgm:pt>
    <dgm:pt modelId="{19C58AF6-792F-4E25-B38E-E9AAC8A78414}" type="sibTrans" cxnId="{B86475B3-4DDB-4454-98C6-8062D976D245}">
      <dgm:prSet/>
      <dgm:spPr/>
      <dgm:t>
        <a:bodyPr/>
        <a:lstStyle/>
        <a:p>
          <a:endParaRPr lang="en-US"/>
        </a:p>
      </dgm:t>
    </dgm:pt>
    <dgm:pt modelId="{13AF6561-A631-4C83-97E9-688AAF56CADA}">
      <dgm:prSet/>
      <dgm:spPr/>
      <dgm:t>
        <a:bodyPr/>
        <a:lstStyle/>
        <a:p>
          <a:r>
            <a:rPr lang="en-US" dirty="0"/>
            <a:t>Consists of a conductive metal inner core cable that is sheathed in stainless steel tubing </a:t>
          </a:r>
        </a:p>
      </dgm:t>
    </dgm:pt>
    <dgm:pt modelId="{D10E2DDA-FA69-452F-B000-490BB099FA88}" type="parTrans" cxnId="{5761BCCD-33D0-4C20-84C2-B0654BE23614}">
      <dgm:prSet/>
      <dgm:spPr/>
      <dgm:t>
        <a:bodyPr/>
        <a:lstStyle/>
        <a:p>
          <a:endParaRPr lang="en-US"/>
        </a:p>
      </dgm:t>
    </dgm:pt>
    <dgm:pt modelId="{8DB2212A-F719-44AA-80F5-0B4A65A40D35}" type="sibTrans" cxnId="{5761BCCD-33D0-4C20-84C2-B0654BE23614}">
      <dgm:prSet/>
      <dgm:spPr/>
      <dgm:t>
        <a:bodyPr/>
        <a:lstStyle/>
        <a:p>
          <a:endParaRPr lang="en-US"/>
        </a:p>
      </dgm:t>
    </dgm:pt>
    <dgm:pt modelId="{20304692-2255-4848-9AB9-EF175D1F4DFE}">
      <dgm:prSet/>
      <dgm:spPr/>
      <dgm:t>
        <a:bodyPr/>
        <a:lstStyle/>
        <a:p>
          <a:r>
            <a:rPr lang="en-US" dirty="0"/>
            <a:t>Inner core and sheath are separated by an electrically insulating semiconductor material</a:t>
          </a:r>
        </a:p>
      </dgm:t>
    </dgm:pt>
    <dgm:pt modelId="{0E9DB187-5130-4FCD-B1C0-AC09F7F44D46}" type="parTrans" cxnId="{90A85BB7-199F-44BE-A421-673AC24AB6BD}">
      <dgm:prSet/>
      <dgm:spPr/>
      <dgm:t>
        <a:bodyPr/>
        <a:lstStyle/>
        <a:p>
          <a:endParaRPr lang="en-US"/>
        </a:p>
      </dgm:t>
    </dgm:pt>
    <dgm:pt modelId="{F420B6B3-032C-48AE-B188-4F030A45F594}" type="sibTrans" cxnId="{90A85BB7-199F-44BE-A421-673AC24AB6BD}">
      <dgm:prSet/>
      <dgm:spPr/>
      <dgm:t>
        <a:bodyPr/>
        <a:lstStyle/>
        <a:p>
          <a:endParaRPr lang="en-US"/>
        </a:p>
      </dgm:t>
    </dgm:pt>
    <dgm:pt modelId="{C5C602F0-A3AE-47D4-BC76-347B77407089}">
      <dgm:prSet/>
      <dgm:spPr/>
      <dgm:t>
        <a:bodyPr/>
        <a:lstStyle/>
        <a:p>
          <a:r>
            <a:rPr lang="en-US" dirty="0"/>
            <a:t>Insulation is designed to lose some of its electrical-resistance capabilities at a predetermined temperature</a:t>
          </a:r>
        </a:p>
      </dgm:t>
    </dgm:pt>
    <dgm:pt modelId="{83221365-89AB-4243-BB24-60AB70D49EC9}" type="parTrans" cxnId="{3CC63DA2-EA08-48E4-BFBE-C614C1843CA6}">
      <dgm:prSet/>
      <dgm:spPr/>
      <dgm:t>
        <a:bodyPr/>
        <a:lstStyle/>
        <a:p>
          <a:endParaRPr lang="en-US"/>
        </a:p>
      </dgm:t>
    </dgm:pt>
    <dgm:pt modelId="{5477EF01-F342-4479-8191-32E68D50B10F}" type="sibTrans" cxnId="{3CC63DA2-EA08-48E4-BFBE-C614C1843CA6}">
      <dgm:prSet/>
      <dgm:spPr/>
      <dgm:t>
        <a:bodyPr/>
        <a:lstStyle/>
        <a:p>
          <a:endParaRPr lang="en-US"/>
        </a:p>
      </dgm:t>
    </dgm:pt>
    <dgm:pt modelId="{0E8DBFA4-60BF-462C-82A0-ECA413D91C24}">
      <dgm:prSet/>
      <dgm:spPr/>
      <dgm:t>
        <a:bodyPr/>
        <a:lstStyle/>
        <a:p>
          <a:r>
            <a:rPr lang="en-US" dirty="0" smtClean="0"/>
            <a:t>Restores </a:t>
          </a:r>
          <a:r>
            <a:rPr lang="en-US" dirty="0"/>
            <a:t>itself when the level of heat is reduced</a:t>
          </a:r>
        </a:p>
      </dgm:t>
    </dgm:pt>
    <dgm:pt modelId="{F581F23A-7BC4-4ACB-A271-024ADAFCA734}" type="parTrans" cxnId="{C649AF45-F853-4BBE-A141-F0BEB01061C0}">
      <dgm:prSet/>
      <dgm:spPr/>
      <dgm:t>
        <a:bodyPr/>
        <a:lstStyle/>
        <a:p>
          <a:endParaRPr lang="en-US"/>
        </a:p>
      </dgm:t>
    </dgm:pt>
    <dgm:pt modelId="{11FA8FE9-14E5-4833-855E-2055D6945267}" type="sibTrans" cxnId="{C649AF45-F853-4BBE-A141-F0BEB01061C0}">
      <dgm:prSet/>
      <dgm:spPr/>
      <dgm:t>
        <a:bodyPr/>
        <a:lstStyle/>
        <a:p>
          <a:endParaRPr lang="en-US"/>
        </a:p>
      </dgm:t>
    </dgm:pt>
    <dgm:pt modelId="{B81C4215-E9F2-4F86-A6B6-B74D5E7C3063}" type="pres">
      <dgm:prSet presAssocID="{5F531D27-E0BA-4876-AB8B-A97DF1BC4C3D}" presName="linear" presStyleCnt="0">
        <dgm:presLayoutVars>
          <dgm:dir/>
          <dgm:animLvl val="lvl"/>
          <dgm:resizeHandles val="exact"/>
        </dgm:presLayoutVars>
      </dgm:prSet>
      <dgm:spPr/>
      <dgm:t>
        <a:bodyPr/>
        <a:lstStyle/>
        <a:p>
          <a:endParaRPr lang="en-US"/>
        </a:p>
      </dgm:t>
    </dgm:pt>
    <dgm:pt modelId="{4B8A87DD-4D0C-4987-811D-69085913D9F5}" type="pres">
      <dgm:prSet presAssocID="{706BB245-F72F-4C17-BCD4-442F710785AA}" presName="parentLin" presStyleCnt="0"/>
      <dgm:spPr/>
      <dgm:t>
        <a:bodyPr/>
        <a:lstStyle/>
        <a:p>
          <a:endParaRPr lang="en-US"/>
        </a:p>
      </dgm:t>
    </dgm:pt>
    <dgm:pt modelId="{FE1F9EEC-374C-4D1C-B593-D72C6195FFCB}" type="pres">
      <dgm:prSet presAssocID="{706BB245-F72F-4C17-BCD4-442F710785AA}" presName="parentLeftMargin" presStyleLbl="node1" presStyleIdx="0" presStyleCnt="1"/>
      <dgm:spPr/>
      <dgm:t>
        <a:bodyPr/>
        <a:lstStyle/>
        <a:p>
          <a:endParaRPr lang="en-US"/>
        </a:p>
      </dgm:t>
    </dgm:pt>
    <dgm:pt modelId="{A1DC1644-B3F6-419B-9925-382E14AE4032}" type="pres">
      <dgm:prSet presAssocID="{706BB245-F72F-4C17-BCD4-442F710785AA}" presName="parentText" presStyleLbl="node1" presStyleIdx="0" presStyleCnt="1">
        <dgm:presLayoutVars>
          <dgm:chMax val="0"/>
          <dgm:bulletEnabled val="1"/>
        </dgm:presLayoutVars>
      </dgm:prSet>
      <dgm:spPr/>
      <dgm:t>
        <a:bodyPr/>
        <a:lstStyle/>
        <a:p>
          <a:endParaRPr lang="en-US"/>
        </a:p>
      </dgm:t>
    </dgm:pt>
    <dgm:pt modelId="{FC76363C-B17A-4932-999C-B5087C3453DC}" type="pres">
      <dgm:prSet presAssocID="{706BB245-F72F-4C17-BCD4-442F710785AA}" presName="negativeSpace" presStyleCnt="0"/>
      <dgm:spPr/>
      <dgm:t>
        <a:bodyPr/>
        <a:lstStyle/>
        <a:p>
          <a:endParaRPr lang="en-US"/>
        </a:p>
      </dgm:t>
    </dgm:pt>
    <dgm:pt modelId="{EA8E4ECE-25FA-4DF4-BF59-AD86C4F4821C}" type="pres">
      <dgm:prSet presAssocID="{706BB245-F72F-4C17-BCD4-442F710785AA}" presName="childText" presStyleLbl="conFgAcc1" presStyleIdx="0" presStyleCnt="1">
        <dgm:presLayoutVars>
          <dgm:bulletEnabled val="1"/>
        </dgm:presLayoutVars>
      </dgm:prSet>
      <dgm:spPr/>
      <dgm:t>
        <a:bodyPr/>
        <a:lstStyle/>
        <a:p>
          <a:endParaRPr lang="en-US"/>
        </a:p>
      </dgm:t>
    </dgm:pt>
  </dgm:ptLst>
  <dgm:cxnLst>
    <dgm:cxn modelId="{CBE90D2B-6CAE-45FE-BBD2-1418F08DF480}" type="presOf" srcId="{0E8DBFA4-60BF-462C-82A0-ECA413D91C24}" destId="{EA8E4ECE-25FA-4DF4-BF59-AD86C4F4821C}" srcOrd="0" destOrd="3" presId="urn:microsoft.com/office/officeart/2005/8/layout/list1"/>
    <dgm:cxn modelId="{B86475B3-4DDB-4454-98C6-8062D976D245}" srcId="{5F531D27-E0BA-4876-AB8B-A97DF1BC4C3D}" destId="{706BB245-F72F-4C17-BCD4-442F710785AA}" srcOrd="0" destOrd="0" parTransId="{DA6F5548-6A31-45E0-8CAD-D780A5D22134}" sibTransId="{19C58AF6-792F-4E25-B38E-E9AAC8A78414}"/>
    <dgm:cxn modelId="{3CC63DA2-EA08-48E4-BFBE-C614C1843CA6}" srcId="{706BB245-F72F-4C17-BCD4-442F710785AA}" destId="{C5C602F0-A3AE-47D4-BC76-347B77407089}" srcOrd="2" destOrd="0" parTransId="{83221365-89AB-4243-BB24-60AB70D49EC9}" sibTransId="{5477EF01-F342-4479-8191-32E68D50B10F}"/>
    <dgm:cxn modelId="{5761BCCD-33D0-4C20-84C2-B0654BE23614}" srcId="{706BB245-F72F-4C17-BCD4-442F710785AA}" destId="{13AF6561-A631-4C83-97E9-688AAF56CADA}" srcOrd="0" destOrd="0" parTransId="{D10E2DDA-FA69-452F-B000-490BB099FA88}" sibTransId="{8DB2212A-F719-44AA-80F5-0B4A65A40D35}"/>
    <dgm:cxn modelId="{60056FC9-9790-41F3-9283-29AD0CD7D0B6}" type="presOf" srcId="{5F531D27-E0BA-4876-AB8B-A97DF1BC4C3D}" destId="{B81C4215-E9F2-4F86-A6B6-B74D5E7C3063}" srcOrd="0" destOrd="0" presId="urn:microsoft.com/office/officeart/2005/8/layout/list1"/>
    <dgm:cxn modelId="{E0B545A9-EE7E-4596-A939-7223687CD5C4}" type="presOf" srcId="{C5C602F0-A3AE-47D4-BC76-347B77407089}" destId="{EA8E4ECE-25FA-4DF4-BF59-AD86C4F4821C}" srcOrd="0" destOrd="2" presId="urn:microsoft.com/office/officeart/2005/8/layout/list1"/>
    <dgm:cxn modelId="{73041582-ADF7-4CDF-9EA0-D01C2AEA27EC}" type="presOf" srcId="{706BB245-F72F-4C17-BCD4-442F710785AA}" destId="{FE1F9EEC-374C-4D1C-B593-D72C6195FFCB}" srcOrd="0" destOrd="0" presId="urn:microsoft.com/office/officeart/2005/8/layout/list1"/>
    <dgm:cxn modelId="{42905BFB-9768-4082-87F3-26CDFCF89A0C}" type="presOf" srcId="{13AF6561-A631-4C83-97E9-688AAF56CADA}" destId="{EA8E4ECE-25FA-4DF4-BF59-AD86C4F4821C}" srcOrd="0" destOrd="0" presId="urn:microsoft.com/office/officeart/2005/8/layout/list1"/>
    <dgm:cxn modelId="{C649AF45-F853-4BBE-A141-F0BEB01061C0}" srcId="{706BB245-F72F-4C17-BCD4-442F710785AA}" destId="{0E8DBFA4-60BF-462C-82A0-ECA413D91C24}" srcOrd="3" destOrd="0" parTransId="{F581F23A-7BC4-4ACB-A271-024ADAFCA734}" sibTransId="{11FA8FE9-14E5-4833-855E-2055D6945267}"/>
    <dgm:cxn modelId="{90A85BB7-199F-44BE-A421-673AC24AB6BD}" srcId="{706BB245-F72F-4C17-BCD4-442F710785AA}" destId="{20304692-2255-4848-9AB9-EF175D1F4DFE}" srcOrd="1" destOrd="0" parTransId="{0E9DB187-5130-4FCD-B1C0-AC09F7F44D46}" sibTransId="{F420B6B3-032C-48AE-B188-4F030A45F594}"/>
    <dgm:cxn modelId="{4C1B189A-ED6B-4DD5-969C-F6D6B8DC7427}" type="presOf" srcId="{706BB245-F72F-4C17-BCD4-442F710785AA}" destId="{A1DC1644-B3F6-419B-9925-382E14AE4032}" srcOrd="1" destOrd="0" presId="urn:microsoft.com/office/officeart/2005/8/layout/list1"/>
    <dgm:cxn modelId="{589DED31-5E00-4FCA-AAEE-70BED8F0CF7B}" type="presOf" srcId="{20304692-2255-4848-9AB9-EF175D1F4DFE}" destId="{EA8E4ECE-25FA-4DF4-BF59-AD86C4F4821C}" srcOrd="0" destOrd="1" presId="urn:microsoft.com/office/officeart/2005/8/layout/list1"/>
    <dgm:cxn modelId="{3D790980-42C7-4134-A903-A921F42769EF}" type="presParOf" srcId="{B81C4215-E9F2-4F86-A6B6-B74D5E7C3063}" destId="{4B8A87DD-4D0C-4987-811D-69085913D9F5}" srcOrd="0" destOrd="0" presId="urn:microsoft.com/office/officeart/2005/8/layout/list1"/>
    <dgm:cxn modelId="{17A7FC6E-0BA7-4A93-957C-715A95024555}" type="presParOf" srcId="{4B8A87DD-4D0C-4987-811D-69085913D9F5}" destId="{FE1F9EEC-374C-4D1C-B593-D72C6195FFCB}" srcOrd="0" destOrd="0" presId="urn:microsoft.com/office/officeart/2005/8/layout/list1"/>
    <dgm:cxn modelId="{F5B2739F-3F3C-46A7-B3A4-935053FF0695}" type="presParOf" srcId="{4B8A87DD-4D0C-4987-811D-69085913D9F5}" destId="{A1DC1644-B3F6-419B-9925-382E14AE4032}" srcOrd="1" destOrd="0" presId="urn:microsoft.com/office/officeart/2005/8/layout/list1"/>
    <dgm:cxn modelId="{387528E2-F4C1-4BD5-AEDF-AC6B45EE39CB}" type="presParOf" srcId="{B81C4215-E9F2-4F86-A6B6-B74D5E7C3063}" destId="{FC76363C-B17A-4932-999C-B5087C3453DC}" srcOrd="1" destOrd="0" presId="urn:microsoft.com/office/officeart/2005/8/layout/list1"/>
    <dgm:cxn modelId="{A6877CD7-4D05-42B7-B825-569C701B20BA}" type="presParOf" srcId="{B81C4215-E9F2-4F86-A6B6-B74D5E7C3063}" destId="{EA8E4ECE-25FA-4DF4-BF59-AD86C4F4821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F531D27-E0BA-4876-AB8B-A97DF1BC4C3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21733B0D-9A8E-415D-85D6-306833933705}">
      <dgm:prSet/>
      <dgm:spPr/>
      <dgm:t>
        <a:bodyPr/>
        <a:lstStyle/>
        <a:p>
          <a:r>
            <a:rPr lang="en-US" dirty="0"/>
            <a:t>Second model</a:t>
          </a:r>
        </a:p>
      </dgm:t>
    </dgm:pt>
    <dgm:pt modelId="{B3CE7B74-269E-4E6A-9FAF-297719AA4D4B}" type="parTrans" cxnId="{E0CD3722-9ECC-470F-A3DA-AA82F042FF25}">
      <dgm:prSet/>
      <dgm:spPr/>
      <dgm:t>
        <a:bodyPr/>
        <a:lstStyle/>
        <a:p>
          <a:endParaRPr lang="en-US"/>
        </a:p>
      </dgm:t>
    </dgm:pt>
    <dgm:pt modelId="{69F3AE13-7047-4526-8E88-C426FE612720}" type="sibTrans" cxnId="{E0CD3722-9ECC-470F-A3DA-AA82F042FF25}">
      <dgm:prSet/>
      <dgm:spPr/>
      <dgm:t>
        <a:bodyPr/>
        <a:lstStyle/>
        <a:p>
          <a:endParaRPr lang="en-US"/>
        </a:p>
      </dgm:t>
    </dgm:pt>
    <dgm:pt modelId="{5C9B6C28-405B-4C28-986F-4EFDE157DCEE}">
      <dgm:prSet/>
      <dgm:spPr/>
      <dgm:t>
        <a:bodyPr/>
        <a:lstStyle/>
        <a:p>
          <a:r>
            <a:rPr lang="en-US" dirty="0"/>
            <a:t>When the melting temperature of each wire’s insulation is reached, the insulation melts and allows the two wires to touch</a:t>
          </a:r>
        </a:p>
      </dgm:t>
    </dgm:pt>
    <dgm:pt modelId="{DA6449EE-FF10-4FE4-B8DC-EDAC515B237F}" type="parTrans" cxnId="{B02CD085-C7C6-492A-8261-4E6F442473D6}">
      <dgm:prSet/>
      <dgm:spPr/>
      <dgm:t>
        <a:bodyPr/>
        <a:lstStyle/>
        <a:p>
          <a:endParaRPr lang="en-US"/>
        </a:p>
      </dgm:t>
    </dgm:pt>
    <dgm:pt modelId="{72E54048-4CC9-40E1-B9FB-DF1EA44475D7}" type="sibTrans" cxnId="{B02CD085-C7C6-492A-8261-4E6F442473D6}">
      <dgm:prSet/>
      <dgm:spPr/>
      <dgm:t>
        <a:bodyPr/>
        <a:lstStyle/>
        <a:p>
          <a:endParaRPr lang="en-US"/>
        </a:p>
      </dgm:t>
    </dgm:pt>
    <dgm:pt modelId="{B530B204-5451-4386-A1B9-40BC5F1584CC}">
      <dgm:prSet/>
      <dgm:spPr/>
      <dgm:t>
        <a:bodyPr/>
        <a:lstStyle/>
        <a:p>
          <a:r>
            <a:rPr lang="en-US" dirty="0"/>
            <a:t>Uses two wires that are each insulated and bundled within an outer covering</a:t>
          </a:r>
        </a:p>
      </dgm:t>
    </dgm:pt>
    <dgm:pt modelId="{5CF10477-2374-47EC-9CD0-13D0D5D330DD}" type="parTrans" cxnId="{A83A4CB2-9C07-4DD4-8AA3-80C403927070}">
      <dgm:prSet/>
      <dgm:spPr/>
      <dgm:t>
        <a:bodyPr/>
        <a:lstStyle/>
        <a:p>
          <a:endParaRPr lang="en-US"/>
        </a:p>
      </dgm:t>
    </dgm:pt>
    <dgm:pt modelId="{2C92D5E8-67EC-4EEC-898E-507354BE9D62}" type="sibTrans" cxnId="{A83A4CB2-9C07-4DD4-8AA3-80C403927070}">
      <dgm:prSet/>
      <dgm:spPr/>
      <dgm:t>
        <a:bodyPr/>
        <a:lstStyle/>
        <a:p>
          <a:endParaRPr lang="en-US"/>
        </a:p>
      </dgm:t>
    </dgm:pt>
    <dgm:pt modelId="{D83E5A20-0008-410D-964E-9EF1F01D0A63}">
      <dgm:prSet/>
      <dgm:spPr/>
      <dgm:t>
        <a:bodyPr/>
        <a:lstStyle/>
        <a:p>
          <a:r>
            <a:rPr lang="en-US" dirty="0"/>
            <a:t>To restore this continuous-line heat detector, the fused portion of the wires must be removed and replaced</a:t>
          </a:r>
        </a:p>
      </dgm:t>
    </dgm:pt>
    <dgm:pt modelId="{0B46ECFD-7543-48B6-BF90-7F5F2650BA01}" type="parTrans" cxnId="{4BB7DFD3-12A1-473F-8DAB-061BA29B4DBA}">
      <dgm:prSet/>
      <dgm:spPr/>
      <dgm:t>
        <a:bodyPr/>
        <a:lstStyle/>
        <a:p>
          <a:endParaRPr lang="en-US"/>
        </a:p>
      </dgm:t>
    </dgm:pt>
    <dgm:pt modelId="{EF5EE22B-03A7-46D3-8AFE-3025389026CF}" type="sibTrans" cxnId="{4BB7DFD3-12A1-473F-8DAB-061BA29B4DBA}">
      <dgm:prSet/>
      <dgm:spPr/>
      <dgm:t>
        <a:bodyPr/>
        <a:lstStyle/>
        <a:p>
          <a:endParaRPr lang="en-US"/>
        </a:p>
      </dgm:t>
    </dgm:pt>
    <dgm:pt modelId="{B81C4215-E9F2-4F86-A6B6-B74D5E7C3063}" type="pres">
      <dgm:prSet presAssocID="{5F531D27-E0BA-4876-AB8B-A97DF1BC4C3D}" presName="linear" presStyleCnt="0">
        <dgm:presLayoutVars>
          <dgm:dir/>
          <dgm:animLvl val="lvl"/>
          <dgm:resizeHandles val="exact"/>
        </dgm:presLayoutVars>
      </dgm:prSet>
      <dgm:spPr/>
      <dgm:t>
        <a:bodyPr/>
        <a:lstStyle/>
        <a:p>
          <a:endParaRPr lang="en-US"/>
        </a:p>
      </dgm:t>
    </dgm:pt>
    <dgm:pt modelId="{CFB3646F-0542-4687-8871-B75DF5526C8F}" type="pres">
      <dgm:prSet presAssocID="{21733B0D-9A8E-415D-85D6-306833933705}" presName="parentLin" presStyleCnt="0"/>
      <dgm:spPr/>
      <dgm:t>
        <a:bodyPr/>
        <a:lstStyle/>
        <a:p>
          <a:endParaRPr lang="en-US"/>
        </a:p>
      </dgm:t>
    </dgm:pt>
    <dgm:pt modelId="{8FA23BD5-B1C4-48D9-8A37-D7FE6FC5B641}" type="pres">
      <dgm:prSet presAssocID="{21733B0D-9A8E-415D-85D6-306833933705}" presName="parentLeftMargin" presStyleLbl="node1" presStyleIdx="0" presStyleCnt="1"/>
      <dgm:spPr/>
      <dgm:t>
        <a:bodyPr/>
        <a:lstStyle/>
        <a:p>
          <a:endParaRPr lang="en-US"/>
        </a:p>
      </dgm:t>
    </dgm:pt>
    <dgm:pt modelId="{7C52B683-E7A5-474F-A618-EFD106C6A70F}" type="pres">
      <dgm:prSet presAssocID="{21733B0D-9A8E-415D-85D6-306833933705}" presName="parentText" presStyleLbl="node1" presStyleIdx="0" presStyleCnt="1">
        <dgm:presLayoutVars>
          <dgm:chMax val="0"/>
          <dgm:bulletEnabled val="1"/>
        </dgm:presLayoutVars>
      </dgm:prSet>
      <dgm:spPr/>
      <dgm:t>
        <a:bodyPr/>
        <a:lstStyle/>
        <a:p>
          <a:endParaRPr lang="en-US"/>
        </a:p>
      </dgm:t>
    </dgm:pt>
    <dgm:pt modelId="{A86A44B0-6242-4DE5-BDDA-C4A5FA54F95B}" type="pres">
      <dgm:prSet presAssocID="{21733B0D-9A8E-415D-85D6-306833933705}" presName="negativeSpace" presStyleCnt="0"/>
      <dgm:spPr/>
      <dgm:t>
        <a:bodyPr/>
        <a:lstStyle/>
        <a:p>
          <a:endParaRPr lang="en-US"/>
        </a:p>
      </dgm:t>
    </dgm:pt>
    <dgm:pt modelId="{EB275726-7550-4114-BA59-81B23F7B1461}" type="pres">
      <dgm:prSet presAssocID="{21733B0D-9A8E-415D-85D6-306833933705}" presName="childText" presStyleLbl="conFgAcc1" presStyleIdx="0" presStyleCnt="1">
        <dgm:presLayoutVars>
          <dgm:bulletEnabled val="1"/>
        </dgm:presLayoutVars>
      </dgm:prSet>
      <dgm:spPr/>
      <dgm:t>
        <a:bodyPr/>
        <a:lstStyle/>
        <a:p>
          <a:endParaRPr lang="en-US"/>
        </a:p>
      </dgm:t>
    </dgm:pt>
  </dgm:ptLst>
  <dgm:cxnLst>
    <dgm:cxn modelId="{B02CD085-C7C6-492A-8261-4E6F442473D6}" srcId="{21733B0D-9A8E-415D-85D6-306833933705}" destId="{5C9B6C28-405B-4C28-986F-4EFDE157DCEE}" srcOrd="1" destOrd="0" parTransId="{DA6449EE-FF10-4FE4-B8DC-EDAC515B237F}" sibTransId="{72E54048-4CC9-40E1-B9FB-DF1EA44475D7}"/>
    <dgm:cxn modelId="{E5A9A29D-DC02-463D-A108-8D7769FBCFB3}" type="presOf" srcId="{5F531D27-E0BA-4876-AB8B-A97DF1BC4C3D}" destId="{B81C4215-E9F2-4F86-A6B6-B74D5E7C3063}" srcOrd="0" destOrd="0" presId="urn:microsoft.com/office/officeart/2005/8/layout/list1"/>
    <dgm:cxn modelId="{0B78D311-8CE9-4D7F-9306-CFADDBC40933}" type="presOf" srcId="{5C9B6C28-405B-4C28-986F-4EFDE157DCEE}" destId="{EB275726-7550-4114-BA59-81B23F7B1461}" srcOrd="0" destOrd="1" presId="urn:microsoft.com/office/officeart/2005/8/layout/list1"/>
    <dgm:cxn modelId="{4BB7DFD3-12A1-473F-8DAB-061BA29B4DBA}" srcId="{21733B0D-9A8E-415D-85D6-306833933705}" destId="{D83E5A20-0008-410D-964E-9EF1F01D0A63}" srcOrd="2" destOrd="0" parTransId="{0B46ECFD-7543-48B6-BF90-7F5F2650BA01}" sibTransId="{EF5EE22B-03A7-46D3-8AFE-3025389026CF}"/>
    <dgm:cxn modelId="{3D1C4A55-79FC-4082-9522-36CD0C86E9ED}" type="presOf" srcId="{B530B204-5451-4386-A1B9-40BC5F1584CC}" destId="{EB275726-7550-4114-BA59-81B23F7B1461}" srcOrd="0" destOrd="0" presId="urn:microsoft.com/office/officeart/2005/8/layout/list1"/>
    <dgm:cxn modelId="{C594CE6C-F16B-419F-88D0-481AE1B53D3D}" type="presOf" srcId="{21733B0D-9A8E-415D-85D6-306833933705}" destId="{7C52B683-E7A5-474F-A618-EFD106C6A70F}" srcOrd="1" destOrd="0" presId="urn:microsoft.com/office/officeart/2005/8/layout/list1"/>
    <dgm:cxn modelId="{A83A4CB2-9C07-4DD4-8AA3-80C403927070}" srcId="{21733B0D-9A8E-415D-85D6-306833933705}" destId="{B530B204-5451-4386-A1B9-40BC5F1584CC}" srcOrd="0" destOrd="0" parTransId="{5CF10477-2374-47EC-9CD0-13D0D5D330DD}" sibTransId="{2C92D5E8-67EC-4EEC-898E-507354BE9D62}"/>
    <dgm:cxn modelId="{E0CD3722-9ECC-470F-A3DA-AA82F042FF25}" srcId="{5F531D27-E0BA-4876-AB8B-A97DF1BC4C3D}" destId="{21733B0D-9A8E-415D-85D6-306833933705}" srcOrd="0" destOrd="0" parTransId="{B3CE7B74-269E-4E6A-9FAF-297719AA4D4B}" sibTransId="{69F3AE13-7047-4526-8E88-C426FE612720}"/>
    <dgm:cxn modelId="{BA47DB05-3974-4A7F-AB6F-84E98FCE3F1F}" type="presOf" srcId="{D83E5A20-0008-410D-964E-9EF1F01D0A63}" destId="{EB275726-7550-4114-BA59-81B23F7B1461}" srcOrd="0" destOrd="2" presId="urn:microsoft.com/office/officeart/2005/8/layout/list1"/>
    <dgm:cxn modelId="{C11DB6ED-458D-414A-9236-0C6DD7390AC5}" type="presOf" srcId="{21733B0D-9A8E-415D-85D6-306833933705}" destId="{8FA23BD5-B1C4-48D9-8A37-D7FE6FC5B641}" srcOrd="0" destOrd="0" presId="urn:microsoft.com/office/officeart/2005/8/layout/list1"/>
    <dgm:cxn modelId="{11160AD8-A404-4385-8A84-F43ACEA28180}" type="presParOf" srcId="{B81C4215-E9F2-4F86-A6B6-B74D5E7C3063}" destId="{CFB3646F-0542-4687-8871-B75DF5526C8F}" srcOrd="0" destOrd="0" presId="urn:microsoft.com/office/officeart/2005/8/layout/list1"/>
    <dgm:cxn modelId="{9DF054F8-6FF9-4BD6-8D60-203AFBF2A0AB}" type="presParOf" srcId="{CFB3646F-0542-4687-8871-B75DF5526C8F}" destId="{8FA23BD5-B1C4-48D9-8A37-D7FE6FC5B641}" srcOrd="0" destOrd="0" presId="urn:microsoft.com/office/officeart/2005/8/layout/list1"/>
    <dgm:cxn modelId="{810A9650-BD66-4C16-BF7C-DE5662E6A8EC}" type="presParOf" srcId="{CFB3646F-0542-4687-8871-B75DF5526C8F}" destId="{7C52B683-E7A5-474F-A618-EFD106C6A70F}" srcOrd="1" destOrd="0" presId="urn:microsoft.com/office/officeart/2005/8/layout/list1"/>
    <dgm:cxn modelId="{7D1FF6C3-9BC7-4501-9FD9-1E1DA99DE1FC}" type="presParOf" srcId="{B81C4215-E9F2-4F86-A6B6-B74D5E7C3063}" destId="{A86A44B0-6242-4DE5-BDDA-C4A5FA54F95B}" srcOrd="1" destOrd="0" presId="urn:microsoft.com/office/officeart/2005/8/layout/list1"/>
    <dgm:cxn modelId="{AFA7E3D9-9CCC-47C0-8095-929AA234AAE4}" type="presParOf" srcId="{B81C4215-E9F2-4F86-A6B6-B74D5E7C3063}" destId="{EB275726-7550-4114-BA59-81B23F7B146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C744366-2646-4F63-AA4A-FAEB946B025F}"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E72B1B23-B937-435D-94D9-6E770B57F62C}">
      <dgm:prSet phldrT="[Text]" custT="1"/>
      <dgm:spPr/>
      <dgm:t>
        <a:bodyPr/>
        <a:lstStyle/>
        <a:p>
          <a:r>
            <a:rPr lang="en-US" sz="2000" b="0" dirty="0"/>
            <a:t>Operates on the principle that fires rapidly increase the temperature in a given area</a:t>
          </a:r>
        </a:p>
      </dgm:t>
    </dgm:pt>
    <dgm:pt modelId="{C12FD25A-2264-4D2B-80FD-1B13F5D3A392}" type="parTrans" cxnId="{4451AA0F-F9FC-4EC3-9B6A-C6AF04799148}">
      <dgm:prSet/>
      <dgm:spPr/>
      <dgm:t>
        <a:bodyPr/>
        <a:lstStyle/>
        <a:p>
          <a:endParaRPr lang="en-US"/>
        </a:p>
      </dgm:t>
    </dgm:pt>
    <dgm:pt modelId="{54F03BB1-196C-4C2B-AF19-B5163E521CB7}" type="sibTrans" cxnId="{4451AA0F-F9FC-4EC3-9B6A-C6AF04799148}">
      <dgm:prSet/>
      <dgm:spPr/>
      <dgm:t>
        <a:bodyPr/>
        <a:lstStyle/>
        <a:p>
          <a:endParaRPr lang="en-US"/>
        </a:p>
      </dgm:t>
    </dgm:pt>
    <dgm:pt modelId="{70975E67-9C9B-43BA-9587-7AFDBD8F00E0}">
      <dgm:prSet custT="1"/>
      <dgm:spPr/>
      <dgm:t>
        <a:bodyPr/>
        <a:lstStyle/>
        <a:p>
          <a:r>
            <a:rPr lang="en-US" sz="2000" b="0" dirty="0"/>
            <a:t>Respond at substantially lower temperatures than fixed-temperature detectors</a:t>
          </a:r>
        </a:p>
      </dgm:t>
    </dgm:pt>
    <dgm:pt modelId="{F75F6348-3CFB-4026-98D2-5FB6B8AB6AF6}" type="parTrans" cxnId="{91A854BB-BAC2-4915-B683-82CA107E0C78}">
      <dgm:prSet/>
      <dgm:spPr/>
      <dgm:t>
        <a:bodyPr/>
        <a:lstStyle/>
        <a:p>
          <a:endParaRPr lang="en-US"/>
        </a:p>
      </dgm:t>
    </dgm:pt>
    <dgm:pt modelId="{E78E6597-96DD-4909-AC7F-1DAA7CB555DB}" type="sibTrans" cxnId="{91A854BB-BAC2-4915-B683-82CA107E0C78}">
      <dgm:prSet/>
      <dgm:spPr/>
      <dgm:t>
        <a:bodyPr/>
        <a:lstStyle/>
        <a:p>
          <a:endParaRPr lang="en-US"/>
        </a:p>
      </dgm:t>
    </dgm:pt>
    <dgm:pt modelId="{3FB18893-4931-4D4B-A706-B2D905299082}">
      <dgm:prSet custT="1"/>
      <dgm:spPr/>
      <dgm:t>
        <a:bodyPr/>
        <a:lstStyle/>
        <a:p>
          <a:r>
            <a:rPr lang="en-US" sz="2000" b="0" dirty="0" smtClean="0"/>
            <a:t>Can occasionally </a:t>
          </a:r>
          <a:r>
            <a:rPr lang="en-US" sz="2000" b="0" dirty="0"/>
            <a:t>be activated under nonfire conditions</a:t>
          </a:r>
        </a:p>
      </dgm:t>
    </dgm:pt>
    <dgm:pt modelId="{C4AD0C7F-4340-484D-A520-A8AFDD53137A}" type="parTrans" cxnId="{44004FDF-461A-4E3A-B2EA-8DBAC0D27628}">
      <dgm:prSet/>
      <dgm:spPr/>
      <dgm:t>
        <a:bodyPr/>
        <a:lstStyle/>
        <a:p>
          <a:endParaRPr lang="en-US"/>
        </a:p>
      </dgm:t>
    </dgm:pt>
    <dgm:pt modelId="{5031B2B9-B975-4391-AED3-799A090A5D64}" type="sibTrans" cxnId="{44004FDF-461A-4E3A-B2EA-8DBAC0D27628}">
      <dgm:prSet/>
      <dgm:spPr/>
      <dgm:t>
        <a:bodyPr/>
        <a:lstStyle/>
        <a:p>
          <a:endParaRPr lang="en-US"/>
        </a:p>
      </dgm:t>
    </dgm:pt>
    <dgm:pt modelId="{0F3BC227-8435-4EAD-92D4-48380D5D7EA2}">
      <dgm:prSet custT="1"/>
      <dgm:spPr/>
      <dgm:t>
        <a:bodyPr/>
        <a:lstStyle/>
        <a:p>
          <a:r>
            <a:rPr lang="en-US" sz="2000" b="0" dirty="0"/>
            <a:t>Most are reliable and not subject to nuisance activations</a:t>
          </a:r>
        </a:p>
      </dgm:t>
    </dgm:pt>
    <dgm:pt modelId="{81B407A7-1E8D-48F4-9B9D-0C6E58580ACD}" type="parTrans" cxnId="{4BF5E322-9B44-4A34-B218-ED811D32AFC6}">
      <dgm:prSet/>
      <dgm:spPr/>
      <dgm:t>
        <a:bodyPr/>
        <a:lstStyle/>
        <a:p>
          <a:endParaRPr lang="en-US"/>
        </a:p>
      </dgm:t>
    </dgm:pt>
    <dgm:pt modelId="{06347C29-C492-4D27-8E3E-70F1D55449C8}" type="sibTrans" cxnId="{4BF5E322-9B44-4A34-B218-ED811D32AFC6}">
      <dgm:prSet/>
      <dgm:spPr/>
      <dgm:t>
        <a:bodyPr/>
        <a:lstStyle/>
        <a:p>
          <a:endParaRPr lang="en-US"/>
        </a:p>
      </dgm:t>
    </dgm:pt>
    <dgm:pt modelId="{61F84928-88C2-4D6C-A29D-F7E459544D62}">
      <dgm:prSet custT="1"/>
      <dgm:spPr/>
      <dgm:t>
        <a:bodyPr/>
        <a:lstStyle/>
        <a:p>
          <a:r>
            <a:rPr lang="en-US" sz="2000" b="0" dirty="0"/>
            <a:t>All automatically reset after alarms</a:t>
          </a:r>
        </a:p>
      </dgm:t>
    </dgm:pt>
    <dgm:pt modelId="{F7478D8E-3490-4AB9-B2C8-F30D8914B273}" type="parTrans" cxnId="{3C4BE0C4-4FF4-474D-B09C-A8BCF6D941C7}">
      <dgm:prSet/>
      <dgm:spPr/>
      <dgm:t>
        <a:bodyPr/>
        <a:lstStyle/>
        <a:p>
          <a:endParaRPr lang="en-US"/>
        </a:p>
      </dgm:t>
    </dgm:pt>
    <dgm:pt modelId="{F5B81112-FB61-46B3-AE25-FA41203432AF}" type="sibTrans" cxnId="{3C4BE0C4-4FF4-474D-B09C-A8BCF6D941C7}">
      <dgm:prSet/>
      <dgm:spPr/>
      <dgm:t>
        <a:bodyPr/>
        <a:lstStyle/>
        <a:p>
          <a:endParaRPr lang="en-US"/>
        </a:p>
      </dgm:t>
    </dgm:pt>
    <dgm:pt modelId="{CF8332ED-8CD5-4B49-96B1-DA1FDC831913}" type="pres">
      <dgm:prSet presAssocID="{5C744366-2646-4F63-AA4A-FAEB946B025F}" presName="linear" presStyleCnt="0">
        <dgm:presLayoutVars>
          <dgm:animLvl val="lvl"/>
          <dgm:resizeHandles val="exact"/>
        </dgm:presLayoutVars>
      </dgm:prSet>
      <dgm:spPr/>
      <dgm:t>
        <a:bodyPr/>
        <a:lstStyle/>
        <a:p>
          <a:endParaRPr lang="en-US"/>
        </a:p>
      </dgm:t>
    </dgm:pt>
    <dgm:pt modelId="{0BA5BC0A-E395-49CB-9C08-7EDD1383DD23}" type="pres">
      <dgm:prSet presAssocID="{E72B1B23-B937-435D-94D9-6E770B57F62C}" presName="parentText" presStyleLbl="node1" presStyleIdx="0" presStyleCnt="5">
        <dgm:presLayoutVars>
          <dgm:chMax val="0"/>
          <dgm:bulletEnabled val="1"/>
        </dgm:presLayoutVars>
      </dgm:prSet>
      <dgm:spPr/>
      <dgm:t>
        <a:bodyPr/>
        <a:lstStyle/>
        <a:p>
          <a:endParaRPr lang="en-US"/>
        </a:p>
      </dgm:t>
    </dgm:pt>
    <dgm:pt modelId="{03145D17-70B3-4610-9352-46A7D77B0883}" type="pres">
      <dgm:prSet presAssocID="{54F03BB1-196C-4C2B-AF19-B5163E521CB7}" presName="spacer" presStyleCnt="0"/>
      <dgm:spPr/>
      <dgm:t>
        <a:bodyPr/>
        <a:lstStyle/>
        <a:p>
          <a:endParaRPr lang="en-US"/>
        </a:p>
      </dgm:t>
    </dgm:pt>
    <dgm:pt modelId="{EA111863-D8CD-4270-AA5A-74745AF0121C}" type="pres">
      <dgm:prSet presAssocID="{70975E67-9C9B-43BA-9587-7AFDBD8F00E0}" presName="parentText" presStyleLbl="node1" presStyleIdx="1" presStyleCnt="5">
        <dgm:presLayoutVars>
          <dgm:chMax val="0"/>
          <dgm:bulletEnabled val="1"/>
        </dgm:presLayoutVars>
      </dgm:prSet>
      <dgm:spPr/>
      <dgm:t>
        <a:bodyPr/>
        <a:lstStyle/>
        <a:p>
          <a:endParaRPr lang="en-US"/>
        </a:p>
      </dgm:t>
    </dgm:pt>
    <dgm:pt modelId="{F8938587-5078-4B95-906E-E1874A1247B0}" type="pres">
      <dgm:prSet presAssocID="{E78E6597-96DD-4909-AC7F-1DAA7CB555DB}" presName="spacer" presStyleCnt="0"/>
      <dgm:spPr/>
      <dgm:t>
        <a:bodyPr/>
        <a:lstStyle/>
        <a:p>
          <a:endParaRPr lang="en-US"/>
        </a:p>
      </dgm:t>
    </dgm:pt>
    <dgm:pt modelId="{E7D902FD-792A-4E72-99A6-EEE6FCDB58B2}" type="pres">
      <dgm:prSet presAssocID="{0F3BC227-8435-4EAD-92D4-48380D5D7EA2}" presName="parentText" presStyleLbl="node1" presStyleIdx="2" presStyleCnt="5">
        <dgm:presLayoutVars>
          <dgm:chMax val="0"/>
          <dgm:bulletEnabled val="1"/>
        </dgm:presLayoutVars>
      </dgm:prSet>
      <dgm:spPr/>
      <dgm:t>
        <a:bodyPr/>
        <a:lstStyle/>
        <a:p>
          <a:endParaRPr lang="en-US"/>
        </a:p>
      </dgm:t>
    </dgm:pt>
    <dgm:pt modelId="{7408CD6D-B8D2-4796-A461-6C2B0277A179}" type="pres">
      <dgm:prSet presAssocID="{06347C29-C492-4D27-8E3E-70F1D55449C8}" presName="spacer" presStyleCnt="0"/>
      <dgm:spPr/>
      <dgm:t>
        <a:bodyPr/>
        <a:lstStyle/>
        <a:p>
          <a:endParaRPr lang="en-US"/>
        </a:p>
      </dgm:t>
    </dgm:pt>
    <dgm:pt modelId="{7D258155-A878-4923-A60C-F02DCF5536C2}" type="pres">
      <dgm:prSet presAssocID="{3FB18893-4931-4D4B-A706-B2D905299082}" presName="parentText" presStyleLbl="node1" presStyleIdx="3" presStyleCnt="5">
        <dgm:presLayoutVars>
          <dgm:chMax val="0"/>
          <dgm:bulletEnabled val="1"/>
        </dgm:presLayoutVars>
      </dgm:prSet>
      <dgm:spPr/>
      <dgm:t>
        <a:bodyPr/>
        <a:lstStyle/>
        <a:p>
          <a:endParaRPr lang="en-US"/>
        </a:p>
      </dgm:t>
    </dgm:pt>
    <dgm:pt modelId="{D3FA3A3D-281B-4343-B79D-43AB6B4111FE}" type="pres">
      <dgm:prSet presAssocID="{5031B2B9-B975-4391-AED3-799A090A5D64}" presName="spacer" presStyleCnt="0"/>
      <dgm:spPr/>
      <dgm:t>
        <a:bodyPr/>
        <a:lstStyle/>
        <a:p>
          <a:endParaRPr lang="en-US"/>
        </a:p>
      </dgm:t>
    </dgm:pt>
    <dgm:pt modelId="{BA9EAF26-CFC2-46A2-810E-E043CDA04EC8}" type="pres">
      <dgm:prSet presAssocID="{61F84928-88C2-4D6C-A29D-F7E459544D62}" presName="parentText" presStyleLbl="node1" presStyleIdx="4" presStyleCnt="5">
        <dgm:presLayoutVars>
          <dgm:chMax val="0"/>
          <dgm:bulletEnabled val="1"/>
        </dgm:presLayoutVars>
      </dgm:prSet>
      <dgm:spPr/>
      <dgm:t>
        <a:bodyPr/>
        <a:lstStyle/>
        <a:p>
          <a:endParaRPr lang="en-US"/>
        </a:p>
      </dgm:t>
    </dgm:pt>
  </dgm:ptLst>
  <dgm:cxnLst>
    <dgm:cxn modelId="{6FE26E22-D98C-4E45-98C6-2CE5CE2F6DFD}" type="presOf" srcId="{5C744366-2646-4F63-AA4A-FAEB946B025F}" destId="{CF8332ED-8CD5-4B49-96B1-DA1FDC831913}" srcOrd="0" destOrd="0" presId="urn:microsoft.com/office/officeart/2005/8/layout/vList2"/>
    <dgm:cxn modelId="{A7A81D7B-5238-48EA-885B-8E5D2AA0C1C7}" type="presOf" srcId="{3FB18893-4931-4D4B-A706-B2D905299082}" destId="{7D258155-A878-4923-A60C-F02DCF5536C2}" srcOrd="0" destOrd="0" presId="urn:microsoft.com/office/officeart/2005/8/layout/vList2"/>
    <dgm:cxn modelId="{4BF5E322-9B44-4A34-B218-ED811D32AFC6}" srcId="{5C744366-2646-4F63-AA4A-FAEB946B025F}" destId="{0F3BC227-8435-4EAD-92D4-48380D5D7EA2}" srcOrd="2" destOrd="0" parTransId="{81B407A7-1E8D-48F4-9B9D-0C6E58580ACD}" sibTransId="{06347C29-C492-4D27-8E3E-70F1D55449C8}"/>
    <dgm:cxn modelId="{7AD80B5E-718B-4873-9C73-8DB8B9B0278D}" type="presOf" srcId="{61F84928-88C2-4D6C-A29D-F7E459544D62}" destId="{BA9EAF26-CFC2-46A2-810E-E043CDA04EC8}" srcOrd="0" destOrd="0" presId="urn:microsoft.com/office/officeart/2005/8/layout/vList2"/>
    <dgm:cxn modelId="{91A854BB-BAC2-4915-B683-82CA107E0C78}" srcId="{5C744366-2646-4F63-AA4A-FAEB946B025F}" destId="{70975E67-9C9B-43BA-9587-7AFDBD8F00E0}" srcOrd="1" destOrd="0" parTransId="{F75F6348-3CFB-4026-98D2-5FB6B8AB6AF6}" sibTransId="{E78E6597-96DD-4909-AC7F-1DAA7CB555DB}"/>
    <dgm:cxn modelId="{25B9DD5B-6A26-4713-BA58-B484C60AA710}" type="presOf" srcId="{70975E67-9C9B-43BA-9587-7AFDBD8F00E0}" destId="{EA111863-D8CD-4270-AA5A-74745AF0121C}" srcOrd="0" destOrd="0" presId="urn:microsoft.com/office/officeart/2005/8/layout/vList2"/>
    <dgm:cxn modelId="{4451AA0F-F9FC-4EC3-9B6A-C6AF04799148}" srcId="{5C744366-2646-4F63-AA4A-FAEB946B025F}" destId="{E72B1B23-B937-435D-94D9-6E770B57F62C}" srcOrd="0" destOrd="0" parTransId="{C12FD25A-2264-4D2B-80FD-1B13F5D3A392}" sibTransId="{54F03BB1-196C-4C2B-AF19-B5163E521CB7}"/>
    <dgm:cxn modelId="{84253E39-DF1C-4618-A346-9A4F32232270}" type="presOf" srcId="{E72B1B23-B937-435D-94D9-6E770B57F62C}" destId="{0BA5BC0A-E395-49CB-9C08-7EDD1383DD23}" srcOrd="0" destOrd="0" presId="urn:microsoft.com/office/officeart/2005/8/layout/vList2"/>
    <dgm:cxn modelId="{F7911A65-AE81-4A72-BF7A-ADD339ECB906}" type="presOf" srcId="{0F3BC227-8435-4EAD-92D4-48380D5D7EA2}" destId="{E7D902FD-792A-4E72-99A6-EEE6FCDB58B2}" srcOrd="0" destOrd="0" presId="urn:microsoft.com/office/officeart/2005/8/layout/vList2"/>
    <dgm:cxn modelId="{44004FDF-461A-4E3A-B2EA-8DBAC0D27628}" srcId="{5C744366-2646-4F63-AA4A-FAEB946B025F}" destId="{3FB18893-4931-4D4B-A706-B2D905299082}" srcOrd="3" destOrd="0" parTransId="{C4AD0C7F-4340-484D-A520-A8AFDD53137A}" sibTransId="{5031B2B9-B975-4391-AED3-799A090A5D64}"/>
    <dgm:cxn modelId="{3C4BE0C4-4FF4-474D-B09C-A8BCF6D941C7}" srcId="{5C744366-2646-4F63-AA4A-FAEB946B025F}" destId="{61F84928-88C2-4D6C-A29D-F7E459544D62}" srcOrd="4" destOrd="0" parTransId="{F7478D8E-3490-4AB9-B2C8-F30D8914B273}" sibTransId="{F5B81112-FB61-46B3-AE25-FA41203432AF}"/>
    <dgm:cxn modelId="{3C0DA4A8-DEE4-4F2E-9F2B-0DBF8012C08C}" type="presParOf" srcId="{CF8332ED-8CD5-4B49-96B1-DA1FDC831913}" destId="{0BA5BC0A-E395-49CB-9C08-7EDD1383DD23}" srcOrd="0" destOrd="0" presId="urn:microsoft.com/office/officeart/2005/8/layout/vList2"/>
    <dgm:cxn modelId="{F9AEBD25-4D9D-4D11-A06E-DCE0CB8ACAEB}" type="presParOf" srcId="{CF8332ED-8CD5-4B49-96B1-DA1FDC831913}" destId="{03145D17-70B3-4610-9352-46A7D77B0883}" srcOrd="1" destOrd="0" presId="urn:microsoft.com/office/officeart/2005/8/layout/vList2"/>
    <dgm:cxn modelId="{C8EF3341-2A00-481D-A987-D4019A91D0C2}" type="presParOf" srcId="{CF8332ED-8CD5-4B49-96B1-DA1FDC831913}" destId="{EA111863-D8CD-4270-AA5A-74745AF0121C}" srcOrd="2" destOrd="0" presId="urn:microsoft.com/office/officeart/2005/8/layout/vList2"/>
    <dgm:cxn modelId="{E73FB544-27A0-413B-B950-E20D8CB0E645}" type="presParOf" srcId="{CF8332ED-8CD5-4B49-96B1-DA1FDC831913}" destId="{F8938587-5078-4B95-906E-E1874A1247B0}" srcOrd="3" destOrd="0" presId="urn:microsoft.com/office/officeart/2005/8/layout/vList2"/>
    <dgm:cxn modelId="{C2F9A79E-9A22-4D1D-B258-DB4BF2E05A9C}" type="presParOf" srcId="{CF8332ED-8CD5-4B49-96B1-DA1FDC831913}" destId="{E7D902FD-792A-4E72-99A6-EEE6FCDB58B2}" srcOrd="4" destOrd="0" presId="urn:microsoft.com/office/officeart/2005/8/layout/vList2"/>
    <dgm:cxn modelId="{1B9E28AF-55BC-4687-909E-9886E6142CBA}" type="presParOf" srcId="{CF8332ED-8CD5-4B49-96B1-DA1FDC831913}" destId="{7408CD6D-B8D2-4796-A461-6C2B0277A179}" srcOrd="5" destOrd="0" presId="urn:microsoft.com/office/officeart/2005/8/layout/vList2"/>
    <dgm:cxn modelId="{D8868DDB-0386-4ED7-96E1-14B5822D59A7}" type="presParOf" srcId="{CF8332ED-8CD5-4B49-96B1-DA1FDC831913}" destId="{7D258155-A878-4923-A60C-F02DCF5536C2}" srcOrd="6" destOrd="0" presId="urn:microsoft.com/office/officeart/2005/8/layout/vList2"/>
    <dgm:cxn modelId="{16F29C23-28DE-4C6D-918F-F6F46F0CA4BF}" type="presParOf" srcId="{CF8332ED-8CD5-4B49-96B1-DA1FDC831913}" destId="{D3FA3A3D-281B-4343-B79D-43AB6B4111FE}" srcOrd="7" destOrd="0" presId="urn:microsoft.com/office/officeart/2005/8/layout/vList2"/>
    <dgm:cxn modelId="{B6C0ACC9-5A6D-4C1C-9F9A-8E15AFE6A921}" type="presParOf" srcId="{CF8332ED-8CD5-4B49-96B1-DA1FDC831913}" destId="{BA9EAF26-CFC2-46A2-810E-E043CDA04EC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F3A649A-3F49-4B73-8EEE-E7E3B908CA48}"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72C46702-8785-487D-A32A-C6A803E465A2}">
      <dgm:prSet phldrT="[Text]" custT="1"/>
      <dgm:spPr/>
      <dgm:t>
        <a:bodyPr/>
        <a:lstStyle/>
        <a:p>
          <a:r>
            <a:rPr lang="x-none" sz="2400" b="0" u="none"/>
            <a:t>Pneumatic rate-of-rise line heat detector</a:t>
          </a:r>
          <a:endParaRPr lang="en-US" sz="2400" b="0" dirty="0"/>
        </a:p>
      </dgm:t>
    </dgm:pt>
    <dgm:pt modelId="{5C149B1D-B9E4-4D56-A703-AF1547C1F7A2}" type="parTrans" cxnId="{A1188217-8D7F-4D5B-B710-9707C6C4AEA7}">
      <dgm:prSet/>
      <dgm:spPr/>
      <dgm:t>
        <a:bodyPr/>
        <a:lstStyle/>
        <a:p>
          <a:endParaRPr lang="en-US"/>
        </a:p>
      </dgm:t>
    </dgm:pt>
    <dgm:pt modelId="{0E8C79C9-36AB-42F8-857B-8E9D65E1D2E4}" type="sibTrans" cxnId="{A1188217-8D7F-4D5B-B710-9707C6C4AEA7}">
      <dgm:prSet/>
      <dgm:spPr/>
      <dgm:t>
        <a:bodyPr/>
        <a:lstStyle/>
        <a:p>
          <a:endParaRPr lang="en-US"/>
        </a:p>
      </dgm:t>
    </dgm:pt>
    <dgm:pt modelId="{945DCE00-4733-490C-8F40-FDFE6D2CB8B6}">
      <dgm:prSet custT="1"/>
      <dgm:spPr/>
      <dgm:t>
        <a:bodyPr/>
        <a:lstStyle/>
        <a:p>
          <a:r>
            <a:rPr lang="x-none" sz="2400" b="0" u="none"/>
            <a:t>Pneumatic rate-of-rise spot heat detector</a:t>
          </a:r>
          <a:endParaRPr lang="en-US" sz="2400" b="0" u="none" dirty="0"/>
        </a:p>
      </dgm:t>
    </dgm:pt>
    <dgm:pt modelId="{66F3BC99-1867-4775-B0AA-08E3E163C8C7}" type="parTrans" cxnId="{823069D3-38B4-4C48-B4F1-B14C6A267492}">
      <dgm:prSet/>
      <dgm:spPr/>
      <dgm:t>
        <a:bodyPr/>
        <a:lstStyle/>
        <a:p>
          <a:endParaRPr lang="en-US"/>
        </a:p>
      </dgm:t>
    </dgm:pt>
    <dgm:pt modelId="{1E52F0DE-D514-49C3-8CC0-5B901B76BB64}" type="sibTrans" cxnId="{823069D3-38B4-4C48-B4F1-B14C6A267492}">
      <dgm:prSet/>
      <dgm:spPr/>
      <dgm:t>
        <a:bodyPr/>
        <a:lstStyle/>
        <a:p>
          <a:endParaRPr lang="en-US"/>
        </a:p>
      </dgm:t>
    </dgm:pt>
    <dgm:pt modelId="{38A8699C-93A2-4E2B-B920-BF3D693831D1}">
      <dgm:prSet custT="1"/>
      <dgm:spPr/>
      <dgm:t>
        <a:bodyPr/>
        <a:lstStyle/>
        <a:p>
          <a:r>
            <a:rPr lang="x-none" sz="2400" b="0" u="none"/>
            <a:t>Rate-compensation heat detector</a:t>
          </a:r>
          <a:endParaRPr lang="en-US" sz="2400" b="0" u="none" dirty="0"/>
        </a:p>
      </dgm:t>
    </dgm:pt>
    <dgm:pt modelId="{FC6C7888-E266-4299-BCD5-79B42B64EC9F}" type="parTrans" cxnId="{65EBB866-B3CE-4769-A805-4D651E510984}">
      <dgm:prSet/>
      <dgm:spPr/>
      <dgm:t>
        <a:bodyPr/>
        <a:lstStyle/>
        <a:p>
          <a:endParaRPr lang="en-US"/>
        </a:p>
      </dgm:t>
    </dgm:pt>
    <dgm:pt modelId="{1E1CECDF-F503-463E-B4BB-D6D7CAE9B2B3}" type="sibTrans" cxnId="{65EBB866-B3CE-4769-A805-4D651E510984}">
      <dgm:prSet/>
      <dgm:spPr/>
      <dgm:t>
        <a:bodyPr/>
        <a:lstStyle/>
        <a:p>
          <a:endParaRPr lang="en-US"/>
        </a:p>
      </dgm:t>
    </dgm:pt>
    <dgm:pt modelId="{3398492C-FF63-4005-A468-76D06301E71A}">
      <dgm:prSet custT="1"/>
      <dgm:spPr>
        <a:solidFill>
          <a:schemeClr val="accent6">
            <a:lumMod val="75000"/>
          </a:schemeClr>
        </a:solidFill>
      </dgm:spPr>
      <dgm:t>
        <a:bodyPr/>
        <a:lstStyle/>
        <a:p>
          <a:r>
            <a:rPr lang="x-none" sz="2400" b="0" u="none"/>
            <a:t>Electronic spot-type heat detector</a:t>
          </a:r>
          <a:endParaRPr lang="en-US" sz="2400" b="0" u="none" dirty="0"/>
        </a:p>
      </dgm:t>
    </dgm:pt>
    <dgm:pt modelId="{65AE1395-3827-45F2-9B53-0B980F733FCE}" type="parTrans" cxnId="{3ADE1C8B-B0C1-41DB-B343-0441CF8C0614}">
      <dgm:prSet/>
      <dgm:spPr/>
      <dgm:t>
        <a:bodyPr/>
        <a:lstStyle/>
        <a:p>
          <a:endParaRPr lang="en-US"/>
        </a:p>
      </dgm:t>
    </dgm:pt>
    <dgm:pt modelId="{3555E99B-2AFF-4CEF-8A2B-97200FF6E9AF}" type="sibTrans" cxnId="{3ADE1C8B-B0C1-41DB-B343-0441CF8C0614}">
      <dgm:prSet/>
      <dgm:spPr/>
      <dgm:t>
        <a:bodyPr/>
        <a:lstStyle/>
        <a:p>
          <a:endParaRPr lang="en-US"/>
        </a:p>
      </dgm:t>
    </dgm:pt>
    <dgm:pt modelId="{94385D6A-FEAA-4218-A55B-DA75E9BA324A}" type="pres">
      <dgm:prSet presAssocID="{1F3A649A-3F49-4B73-8EEE-E7E3B908CA48}" presName="diagram" presStyleCnt="0">
        <dgm:presLayoutVars>
          <dgm:dir/>
          <dgm:resizeHandles val="exact"/>
        </dgm:presLayoutVars>
      </dgm:prSet>
      <dgm:spPr/>
      <dgm:t>
        <a:bodyPr/>
        <a:lstStyle/>
        <a:p>
          <a:endParaRPr lang="en-US"/>
        </a:p>
      </dgm:t>
    </dgm:pt>
    <dgm:pt modelId="{4A8D366F-4179-471B-8415-165AA5E6C5C1}" type="pres">
      <dgm:prSet presAssocID="{72C46702-8785-487D-A32A-C6A803E465A2}" presName="node" presStyleLbl="node1" presStyleIdx="0" presStyleCnt="4">
        <dgm:presLayoutVars>
          <dgm:bulletEnabled val="1"/>
        </dgm:presLayoutVars>
      </dgm:prSet>
      <dgm:spPr/>
      <dgm:t>
        <a:bodyPr/>
        <a:lstStyle/>
        <a:p>
          <a:endParaRPr lang="en-US"/>
        </a:p>
      </dgm:t>
    </dgm:pt>
    <dgm:pt modelId="{C6B31916-DA5F-4187-99CE-38AED6A43588}" type="pres">
      <dgm:prSet presAssocID="{0E8C79C9-36AB-42F8-857B-8E9D65E1D2E4}" presName="sibTrans" presStyleCnt="0"/>
      <dgm:spPr/>
    </dgm:pt>
    <dgm:pt modelId="{F72D8983-50B8-482C-B18E-F2E71E9DDF70}" type="pres">
      <dgm:prSet presAssocID="{945DCE00-4733-490C-8F40-FDFE6D2CB8B6}" presName="node" presStyleLbl="node1" presStyleIdx="1" presStyleCnt="4">
        <dgm:presLayoutVars>
          <dgm:bulletEnabled val="1"/>
        </dgm:presLayoutVars>
      </dgm:prSet>
      <dgm:spPr/>
      <dgm:t>
        <a:bodyPr/>
        <a:lstStyle/>
        <a:p>
          <a:endParaRPr lang="en-US"/>
        </a:p>
      </dgm:t>
    </dgm:pt>
    <dgm:pt modelId="{9E88501A-9C71-4B0C-9E91-0572F3C3E95C}" type="pres">
      <dgm:prSet presAssocID="{1E52F0DE-D514-49C3-8CC0-5B901B76BB64}" presName="sibTrans" presStyleCnt="0"/>
      <dgm:spPr/>
    </dgm:pt>
    <dgm:pt modelId="{FA239F57-25E6-45A9-8583-7341C354ACA0}" type="pres">
      <dgm:prSet presAssocID="{38A8699C-93A2-4E2B-B920-BF3D693831D1}" presName="node" presStyleLbl="node1" presStyleIdx="2" presStyleCnt="4">
        <dgm:presLayoutVars>
          <dgm:bulletEnabled val="1"/>
        </dgm:presLayoutVars>
      </dgm:prSet>
      <dgm:spPr/>
      <dgm:t>
        <a:bodyPr/>
        <a:lstStyle/>
        <a:p>
          <a:endParaRPr lang="en-US"/>
        </a:p>
      </dgm:t>
    </dgm:pt>
    <dgm:pt modelId="{E76DDB4E-706A-47A7-8E80-32D5E96AEAA8}" type="pres">
      <dgm:prSet presAssocID="{1E1CECDF-F503-463E-B4BB-D6D7CAE9B2B3}" presName="sibTrans" presStyleCnt="0"/>
      <dgm:spPr/>
    </dgm:pt>
    <dgm:pt modelId="{69056C97-249A-4B17-96BB-6EE527594C28}" type="pres">
      <dgm:prSet presAssocID="{3398492C-FF63-4005-A468-76D06301E71A}" presName="node" presStyleLbl="node1" presStyleIdx="3" presStyleCnt="4">
        <dgm:presLayoutVars>
          <dgm:bulletEnabled val="1"/>
        </dgm:presLayoutVars>
      </dgm:prSet>
      <dgm:spPr/>
      <dgm:t>
        <a:bodyPr/>
        <a:lstStyle/>
        <a:p>
          <a:endParaRPr lang="en-US"/>
        </a:p>
      </dgm:t>
    </dgm:pt>
  </dgm:ptLst>
  <dgm:cxnLst>
    <dgm:cxn modelId="{65EBB866-B3CE-4769-A805-4D651E510984}" srcId="{1F3A649A-3F49-4B73-8EEE-E7E3B908CA48}" destId="{38A8699C-93A2-4E2B-B920-BF3D693831D1}" srcOrd="2" destOrd="0" parTransId="{FC6C7888-E266-4299-BCD5-79B42B64EC9F}" sibTransId="{1E1CECDF-F503-463E-B4BB-D6D7CAE9B2B3}"/>
    <dgm:cxn modelId="{A1188217-8D7F-4D5B-B710-9707C6C4AEA7}" srcId="{1F3A649A-3F49-4B73-8EEE-E7E3B908CA48}" destId="{72C46702-8785-487D-A32A-C6A803E465A2}" srcOrd="0" destOrd="0" parTransId="{5C149B1D-B9E4-4D56-A703-AF1547C1F7A2}" sibTransId="{0E8C79C9-36AB-42F8-857B-8E9D65E1D2E4}"/>
    <dgm:cxn modelId="{11C1E616-2552-43EA-9400-7412DB8BC8BA}" type="presOf" srcId="{38A8699C-93A2-4E2B-B920-BF3D693831D1}" destId="{FA239F57-25E6-45A9-8583-7341C354ACA0}" srcOrd="0" destOrd="0" presId="urn:microsoft.com/office/officeart/2005/8/layout/default"/>
    <dgm:cxn modelId="{823069D3-38B4-4C48-B4F1-B14C6A267492}" srcId="{1F3A649A-3F49-4B73-8EEE-E7E3B908CA48}" destId="{945DCE00-4733-490C-8F40-FDFE6D2CB8B6}" srcOrd="1" destOrd="0" parTransId="{66F3BC99-1867-4775-B0AA-08E3E163C8C7}" sibTransId="{1E52F0DE-D514-49C3-8CC0-5B901B76BB64}"/>
    <dgm:cxn modelId="{4A02AB02-29D7-44A2-8A93-C854733D1476}" type="presOf" srcId="{1F3A649A-3F49-4B73-8EEE-E7E3B908CA48}" destId="{94385D6A-FEAA-4218-A55B-DA75E9BA324A}" srcOrd="0" destOrd="0" presId="urn:microsoft.com/office/officeart/2005/8/layout/default"/>
    <dgm:cxn modelId="{3ADE1C8B-B0C1-41DB-B343-0441CF8C0614}" srcId="{1F3A649A-3F49-4B73-8EEE-E7E3B908CA48}" destId="{3398492C-FF63-4005-A468-76D06301E71A}" srcOrd="3" destOrd="0" parTransId="{65AE1395-3827-45F2-9B53-0B980F733FCE}" sibTransId="{3555E99B-2AFF-4CEF-8A2B-97200FF6E9AF}"/>
    <dgm:cxn modelId="{26198C19-1F57-43A8-BEF5-47B0AC32DCA4}" type="presOf" srcId="{72C46702-8785-487D-A32A-C6A803E465A2}" destId="{4A8D366F-4179-471B-8415-165AA5E6C5C1}" srcOrd="0" destOrd="0" presId="urn:microsoft.com/office/officeart/2005/8/layout/default"/>
    <dgm:cxn modelId="{4556CDD0-F75C-4A3E-A912-F92BAA9CFFA5}" type="presOf" srcId="{945DCE00-4733-490C-8F40-FDFE6D2CB8B6}" destId="{F72D8983-50B8-482C-B18E-F2E71E9DDF70}" srcOrd="0" destOrd="0" presId="urn:microsoft.com/office/officeart/2005/8/layout/default"/>
    <dgm:cxn modelId="{0ACC3180-EB83-4E94-A903-3F23BA41130C}" type="presOf" srcId="{3398492C-FF63-4005-A468-76D06301E71A}" destId="{69056C97-249A-4B17-96BB-6EE527594C28}" srcOrd="0" destOrd="0" presId="urn:microsoft.com/office/officeart/2005/8/layout/default"/>
    <dgm:cxn modelId="{4DD384F8-030B-4D79-9314-E545A8480017}" type="presParOf" srcId="{94385D6A-FEAA-4218-A55B-DA75E9BA324A}" destId="{4A8D366F-4179-471B-8415-165AA5E6C5C1}" srcOrd="0" destOrd="0" presId="urn:microsoft.com/office/officeart/2005/8/layout/default"/>
    <dgm:cxn modelId="{C23905C0-E087-4DA6-9273-CA85979EE95E}" type="presParOf" srcId="{94385D6A-FEAA-4218-A55B-DA75E9BA324A}" destId="{C6B31916-DA5F-4187-99CE-38AED6A43588}" srcOrd="1" destOrd="0" presId="urn:microsoft.com/office/officeart/2005/8/layout/default"/>
    <dgm:cxn modelId="{41F71F03-7C48-4E7F-8770-87BE4782873A}" type="presParOf" srcId="{94385D6A-FEAA-4218-A55B-DA75E9BA324A}" destId="{F72D8983-50B8-482C-B18E-F2E71E9DDF70}" srcOrd="2" destOrd="0" presId="urn:microsoft.com/office/officeart/2005/8/layout/default"/>
    <dgm:cxn modelId="{5B616635-35CB-4DB1-AB96-70AB44CB9C9A}" type="presParOf" srcId="{94385D6A-FEAA-4218-A55B-DA75E9BA324A}" destId="{9E88501A-9C71-4B0C-9E91-0572F3C3E95C}" srcOrd="3" destOrd="0" presId="urn:microsoft.com/office/officeart/2005/8/layout/default"/>
    <dgm:cxn modelId="{2F793EC6-D78A-4D57-B477-85D4C7B83E51}" type="presParOf" srcId="{94385D6A-FEAA-4218-A55B-DA75E9BA324A}" destId="{FA239F57-25E6-45A9-8583-7341C354ACA0}" srcOrd="4" destOrd="0" presId="urn:microsoft.com/office/officeart/2005/8/layout/default"/>
    <dgm:cxn modelId="{5AAFB883-DB16-4470-8AFC-7316839BB478}" type="presParOf" srcId="{94385D6A-FEAA-4218-A55B-DA75E9BA324A}" destId="{E76DDB4E-706A-47A7-8E80-32D5E96AEAA8}" srcOrd="5" destOrd="0" presId="urn:microsoft.com/office/officeart/2005/8/layout/default"/>
    <dgm:cxn modelId="{AE994A26-CFA9-4D20-8321-6B7B5391D5C8}" type="presParOf" srcId="{94385D6A-FEAA-4218-A55B-DA75E9BA324A}" destId="{69056C97-249A-4B17-96BB-6EE527594C2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134A2C33-484E-4EDD-8FC9-6EF6BC0DF1E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9159359-2B69-49A8-8812-AE3F6548996D}">
      <dgm:prSet custT="1"/>
      <dgm:spPr/>
      <dgm:t>
        <a:bodyPr/>
        <a:lstStyle/>
        <a:p>
          <a:r>
            <a:rPr lang="en-US" sz="1800" b="0" u="none" dirty="0"/>
            <a:t>Consist of a system of metal pneumatic tubing arranged over a wide area</a:t>
          </a:r>
        </a:p>
      </dgm:t>
    </dgm:pt>
    <dgm:pt modelId="{67BF4918-13D9-444B-99E2-A52EBEB355F8}" type="parTrans" cxnId="{F80D0361-C6BA-41BB-8C41-51B78F45D0F5}">
      <dgm:prSet/>
      <dgm:spPr/>
      <dgm:t>
        <a:bodyPr/>
        <a:lstStyle/>
        <a:p>
          <a:endParaRPr lang="en-US"/>
        </a:p>
      </dgm:t>
    </dgm:pt>
    <dgm:pt modelId="{01F9D4B8-8E7A-4B2C-8F4A-F4B8B2702B92}" type="sibTrans" cxnId="{F80D0361-C6BA-41BB-8C41-51B78F45D0F5}">
      <dgm:prSet/>
      <dgm:spPr/>
      <dgm:t>
        <a:bodyPr/>
        <a:lstStyle/>
        <a:p>
          <a:endParaRPr lang="en-US"/>
        </a:p>
      </dgm:t>
    </dgm:pt>
    <dgm:pt modelId="{E04FE5E0-8831-401A-9CF9-6F96A238C589}">
      <dgm:prSet custT="1"/>
      <dgm:spPr/>
      <dgm:t>
        <a:bodyPr/>
        <a:lstStyle/>
        <a:p>
          <a:r>
            <a:rPr lang="en-US" sz="1800" b="0" u="none" dirty="0"/>
            <a:t>A flexible diaphragm responds to the increase in pressure from the tubing</a:t>
          </a:r>
        </a:p>
      </dgm:t>
    </dgm:pt>
    <dgm:pt modelId="{029CFED8-3AE8-4C80-895A-1C2C6BF47243}" type="parTrans" cxnId="{94C9A956-6105-4C51-8EA6-38729D8D9766}">
      <dgm:prSet/>
      <dgm:spPr/>
      <dgm:t>
        <a:bodyPr/>
        <a:lstStyle/>
        <a:p>
          <a:endParaRPr lang="en-US"/>
        </a:p>
      </dgm:t>
    </dgm:pt>
    <dgm:pt modelId="{485C05D4-04E5-46F2-99A0-BE06308D8D07}" type="sibTrans" cxnId="{94C9A956-6105-4C51-8EA6-38729D8D9766}">
      <dgm:prSet/>
      <dgm:spPr/>
      <dgm:t>
        <a:bodyPr/>
        <a:lstStyle/>
        <a:p>
          <a:endParaRPr lang="en-US"/>
        </a:p>
      </dgm:t>
    </dgm:pt>
    <dgm:pt modelId="{B8E3C719-913F-456A-BF35-84CBF3BC7D24}">
      <dgm:prSet custT="1"/>
      <dgm:spPr>
        <a:solidFill>
          <a:schemeClr val="accent6">
            <a:lumMod val="75000"/>
          </a:schemeClr>
        </a:solidFill>
      </dgm:spPr>
      <dgm:t>
        <a:bodyPr/>
        <a:lstStyle/>
        <a:p>
          <a:r>
            <a:rPr lang="en-US" sz="1800" b="0" u="none" dirty="0"/>
            <a:t>When temperature increases, the air pressure increases and the heat-detection device operates</a:t>
          </a:r>
        </a:p>
      </dgm:t>
    </dgm:pt>
    <dgm:pt modelId="{78063ED3-12E1-464B-9DB1-FBD14880ABBE}" type="parTrans" cxnId="{CBB00A7F-FECF-4E8C-9371-D0652B25A0DB}">
      <dgm:prSet/>
      <dgm:spPr/>
      <dgm:t>
        <a:bodyPr/>
        <a:lstStyle/>
        <a:p>
          <a:endParaRPr lang="en-US"/>
        </a:p>
      </dgm:t>
    </dgm:pt>
    <dgm:pt modelId="{79E903E2-346A-45E1-9B43-99A56C3ADAC8}" type="sibTrans" cxnId="{CBB00A7F-FECF-4E8C-9371-D0652B25A0DB}">
      <dgm:prSet/>
      <dgm:spPr/>
      <dgm:t>
        <a:bodyPr/>
        <a:lstStyle/>
        <a:p>
          <a:endParaRPr lang="en-US"/>
        </a:p>
      </dgm:t>
    </dgm:pt>
    <dgm:pt modelId="{CBCC2BFA-1AC6-457E-B529-FCF611E36E6D}">
      <dgm:prSet custT="1"/>
      <dgm:spPr/>
      <dgm:t>
        <a:bodyPr/>
        <a:lstStyle/>
        <a:p>
          <a:r>
            <a:rPr lang="en-US" sz="1800" b="0" u="none" dirty="0"/>
            <a:t>Tubing acts as a pressurized air chamber that allows the contained air to expand as it heats</a:t>
          </a:r>
        </a:p>
      </dgm:t>
    </dgm:pt>
    <dgm:pt modelId="{18F478FA-BF0B-4FCC-A8E3-AC6D12E141BF}" type="parTrans" cxnId="{0BBAAF8B-C0DB-4786-9346-4D38C5A3A3B4}">
      <dgm:prSet/>
      <dgm:spPr/>
      <dgm:t>
        <a:bodyPr/>
        <a:lstStyle/>
        <a:p>
          <a:endParaRPr lang="en-US"/>
        </a:p>
      </dgm:t>
    </dgm:pt>
    <dgm:pt modelId="{D670FC3D-3526-4155-9E7F-0341D04346B3}" type="sibTrans" cxnId="{0BBAAF8B-C0DB-4786-9346-4D38C5A3A3B4}">
      <dgm:prSet/>
      <dgm:spPr/>
      <dgm:t>
        <a:bodyPr/>
        <a:lstStyle/>
        <a:p>
          <a:endParaRPr lang="en-US"/>
        </a:p>
      </dgm:t>
    </dgm:pt>
    <dgm:pt modelId="{C0FFC4AC-FD13-41FC-8014-4B895A22D658}" type="pres">
      <dgm:prSet presAssocID="{134A2C33-484E-4EDD-8FC9-6EF6BC0DF1E6}" presName="linear" presStyleCnt="0">
        <dgm:presLayoutVars>
          <dgm:animLvl val="lvl"/>
          <dgm:resizeHandles val="exact"/>
        </dgm:presLayoutVars>
      </dgm:prSet>
      <dgm:spPr/>
      <dgm:t>
        <a:bodyPr/>
        <a:lstStyle/>
        <a:p>
          <a:endParaRPr lang="en-US"/>
        </a:p>
      </dgm:t>
    </dgm:pt>
    <dgm:pt modelId="{A008E705-0740-427A-B5B7-5C45DE150A83}" type="pres">
      <dgm:prSet presAssocID="{A9159359-2B69-49A8-8812-AE3F6548996D}" presName="parentText" presStyleLbl="node1" presStyleIdx="0" presStyleCnt="4">
        <dgm:presLayoutVars>
          <dgm:chMax val="0"/>
          <dgm:bulletEnabled val="1"/>
        </dgm:presLayoutVars>
      </dgm:prSet>
      <dgm:spPr/>
      <dgm:t>
        <a:bodyPr/>
        <a:lstStyle/>
        <a:p>
          <a:endParaRPr lang="en-US"/>
        </a:p>
      </dgm:t>
    </dgm:pt>
    <dgm:pt modelId="{6FE0A144-BB4A-4BA6-89EA-3CCD2E465F7D}" type="pres">
      <dgm:prSet presAssocID="{01F9D4B8-8E7A-4B2C-8F4A-F4B8B2702B92}" presName="spacer" presStyleCnt="0"/>
      <dgm:spPr/>
    </dgm:pt>
    <dgm:pt modelId="{CBD10599-2ECA-4279-8012-239857524C7B}" type="pres">
      <dgm:prSet presAssocID="{CBCC2BFA-1AC6-457E-B529-FCF611E36E6D}" presName="parentText" presStyleLbl="node1" presStyleIdx="1" presStyleCnt="4">
        <dgm:presLayoutVars>
          <dgm:chMax val="0"/>
          <dgm:bulletEnabled val="1"/>
        </dgm:presLayoutVars>
      </dgm:prSet>
      <dgm:spPr/>
      <dgm:t>
        <a:bodyPr/>
        <a:lstStyle/>
        <a:p>
          <a:endParaRPr lang="en-US"/>
        </a:p>
      </dgm:t>
    </dgm:pt>
    <dgm:pt modelId="{FE86519B-C040-4B0A-932C-10427D57C29E}" type="pres">
      <dgm:prSet presAssocID="{D670FC3D-3526-4155-9E7F-0341D04346B3}" presName="spacer" presStyleCnt="0"/>
      <dgm:spPr/>
    </dgm:pt>
    <dgm:pt modelId="{E43BA579-B4EB-47FA-A58F-C7C90F627596}" type="pres">
      <dgm:prSet presAssocID="{E04FE5E0-8831-401A-9CF9-6F96A238C589}" presName="parentText" presStyleLbl="node1" presStyleIdx="2" presStyleCnt="4">
        <dgm:presLayoutVars>
          <dgm:chMax val="0"/>
          <dgm:bulletEnabled val="1"/>
        </dgm:presLayoutVars>
      </dgm:prSet>
      <dgm:spPr/>
      <dgm:t>
        <a:bodyPr/>
        <a:lstStyle/>
        <a:p>
          <a:endParaRPr lang="en-US"/>
        </a:p>
      </dgm:t>
    </dgm:pt>
    <dgm:pt modelId="{57EB1A8A-DA44-417B-8228-2E7629D23837}" type="pres">
      <dgm:prSet presAssocID="{485C05D4-04E5-46F2-99A0-BE06308D8D07}" presName="spacer" presStyleCnt="0"/>
      <dgm:spPr/>
    </dgm:pt>
    <dgm:pt modelId="{DD677ADF-586B-4506-BED0-018E579813B4}" type="pres">
      <dgm:prSet presAssocID="{B8E3C719-913F-456A-BF35-84CBF3BC7D24}" presName="parentText" presStyleLbl="node1" presStyleIdx="3" presStyleCnt="4">
        <dgm:presLayoutVars>
          <dgm:chMax val="0"/>
          <dgm:bulletEnabled val="1"/>
        </dgm:presLayoutVars>
      </dgm:prSet>
      <dgm:spPr/>
      <dgm:t>
        <a:bodyPr/>
        <a:lstStyle/>
        <a:p>
          <a:endParaRPr lang="en-US"/>
        </a:p>
      </dgm:t>
    </dgm:pt>
  </dgm:ptLst>
  <dgm:cxnLst>
    <dgm:cxn modelId="{CBB00A7F-FECF-4E8C-9371-D0652B25A0DB}" srcId="{134A2C33-484E-4EDD-8FC9-6EF6BC0DF1E6}" destId="{B8E3C719-913F-456A-BF35-84CBF3BC7D24}" srcOrd="3" destOrd="0" parTransId="{78063ED3-12E1-464B-9DB1-FBD14880ABBE}" sibTransId="{79E903E2-346A-45E1-9B43-99A56C3ADAC8}"/>
    <dgm:cxn modelId="{EFA92AD1-BE81-422A-B905-E140821F9C89}" type="presOf" srcId="{E04FE5E0-8831-401A-9CF9-6F96A238C589}" destId="{E43BA579-B4EB-47FA-A58F-C7C90F627596}" srcOrd="0" destOrd="0" presId="urn:microsoft.com/office/officeart/2005/8/layout/vList2"/>
    <dgm:cxn modelId="{F80D0361-C6BA-41BB-8C41-51B78F45D0F5}" srcId="{134A2C33-484E-4EDD-8FC9-6EF6BC0DF1E6}" destId="{A9159359-2B69-49A8-8812-AE3F6548996D}" srcOrd="0" destOrd="0" parTransId="{67BF4918-13D9-444B-99E2-A52EBEB355F8}" sibTransId="{01F9D4B8-8E7A-4B2C-8F4A-F4B8B2702B92}"/>
    <dgm:cxn modelId="{8748194D-8373-44E7-9D3F-909F7BD41544}" type="presOf" srcId="{CBCC2BFA-1AC6-457E-B529-FCF611E36E6D}" destId="{CBD10599-2ECA-4279-8012-239857524C7B}" srcOrd="0" destOrd="0" presId="urn:microsoft.com/office/officeart/2005/8/layout/vList2"/>
    <dgm:cxn modelId="{94C9A956-6105-4C51-8EA6-38729D8D9766}" srcId="{134A2C33-484E-4EDD-8FC9-6EF6BC0DF1E6}" destId="{E04FE5E0-8831-401A-9CF9-6F96A238C589}" srcOrd="2" destOrd="0" parTransId="{029CFED8-3AE8-4C80-895A-1C2C6BF47243}" sibTransId="{485C05D4-04E5-46F2-99A0-BE06308D8D07}"/>
    <dgm:cxn modelId="{0BBAAF8B-C0DB-4786-9346-4D38C5A3A3B4}" srcId="{134A2C33-484E-4EDD-8FC9-6EF6BC0DF1E6}" destId="{CBCC2BFA-1AC6-457E-B529-FCF611E36E6D}" srcOrd="1" destOrd="0" parTransId="{18F478FA-BF0B-4FCC-A8E3-AC6D12E141BF}" sibTransId="{D670FC3D-3526-4155-9E7F-0341D04346B3}"/>
    <dgm:cxn modelId="{0F8087EE-7388-4A09-90FE-78AB5D5E9651}" type="presOf" srcId="{A9159359-2B69-49A8-8812-AE3F6548996D}" destId="{A008E705-0740-427A-B5B7-5C45DE150A83}" srcOrd="0" destOrd="0" presId="urn:microsoft.com/office/officeart/2005/8/layout/vList2"/>
    <dgm:cxn modelId="{09DB6D7B-9EB0-44F1-9BFA-4B0C6C91F360}" type="presOf" srcId="{134A2C33-484E-4EDD-8FC9-6EF6BC0DF1E6}" destId="{C0FFC4AC-FD13-41FC-8014-4B895A22D658}" srcOrd="0" destOrd="0" presId="urn:microsoft.com/office/officeart/2005/8/layout/vList2"/>
    <dgm:cxn modelId="{D126659C-5D35-4289-9FE2-B8D6602B1D73}" type="presOf" srcId="{B8E3C719-913F-456A-BF35-84CBF3BC7D24}" destId="{DD677ADF-586B-4506-BED0-018E579813B4}" srcOrd="0" destOrd="0" presId="urn:microsoft.com/office/officeart/2005/8/layout/vList2"/>
    <dgm:cxn modelId="{373CAF3C-ECD6-4B68-9600-12414941F996}" type="presParOf" srcId="{C0FFC4AC-FD13-41FC-8014-4B895A22D658}" destId="{A008E705-0740-427A-B5B7-5C45DE150A83}" srcOrd="0" destOrd="0" presId="urn:microsoft.com/office/officeart/2005/8/layout/vList2"/>
    <dgm:cxn modelId="{5234ED5D-AADD-4FD6-82F2-45D1C8F65C5D}" type="presParOf" srcId="{C0FFC4AC-FD13-41FC-8014-4B895A22D658}" destId="{6FE0A144-BB4A-4BA6-89EA-3CCD2E465F7D}" srcOrd="1" destOrd="0" presId="urn:microsoft.com/office/officeart/2005/8/layout/vList2"/>
    <dgm:cxn modelId="{A51DBAD7-0410-411F-95F7-CCBB9E24EA72}" type="presParOf" srcId="{C0FFC4AC-FD13-41FC-8014-4B895A22D658}" destId="{CBD10599-2ECA-4279-8012-239857524C7B}" srcOrd="2" destOrd="0" presId="urn:microsoft.com/office/officeart/2005/8/layout/vList2"/>
    <dgm:cxn modelId="{38DA04F1-F9F3-4A16-AADC-C5BBB2DA35AB}" type="presParOf" srcId="{C0FFC4AC-FD13-41FC-8014-4B895A22D658}" destId="{FE86519B-C040-4B0A-932C-10427D57C29E}" srcOrd="3" destOrd="0" presId="urn:microsoft.com/office/officeart/2005/8/layout/vList2"/>
    <dgm:cxn modelId="{EAE993C6-881D-40EC-903B-4E751F846672}" type="presParOf" srcId="{C0FFC4AC-FD13-41FC-8014-4B895A22D658}" destId="{E43BA579-B4EB-47FA-A58F-C7C90F627596}" srcOrd="4" destOrd="0" presId="urn:microsoft.com/office/officeart/2005/8/layout/vList2"/>
    <dgm:cxn modelId="{4793E6F1-56FC-4E38-8E75-6FD7246E60AA}" type="presParOf" srcId="{C0FFC4AC-FD13-41FC-8014-4B895A22D658}" destId="{57EB1A8A-DA44-417B-8228-2E7629D23837}" srcOrd="5" destOrd="0" presId="urn:microsoft.com/office/officeart/2005/8/layout/vList2"/>
    <dgm:cxn modelId="{47F0269D-613E-4A64-9977-F7EEBE14A2AD}" type="presParOf" srcId="{C0FFC4AC-FD13-41FC-8014-4B895A22D658}" destId="{DD677ADF-586B-4506-BED0-018E579813B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34A2C33-484E-4EDD-8FC9-6EF6BC0DF1E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9159359-2B69-49A8-8812-AE3F6548996D}">
      <dgm:prSet custT="1"/>
      <dgm:spPr/>
      <dgm:t>
        <a:bodyPr/>
        <a:lstStyle/>
        <a:p>
          <a:r>
            <a:rPr lang="x-none" sz="1800" b="0" u="none" dirty="0"/>
            <a:t>O</a:t>
          </a:r>
          <a:r>
            <a:rPr lang="en-US" sz="1800" b="0" u="none" dirty="0"/>
            <a:t>perates on the same principle as the pneumatic rate-of-rise line heat detector</a:t>
          </a:r>
        </a:p>
      </dgm:t>
    </dgm:pt>
    <dgm:pt modelId="{67BF4918-13D9-444B-99E2-A52EBEB355F8}" type="parTrans" cxnId="{F80D0361-C6BA-41BB-8C41-51B78F45D0F5}">
      <dgm:prSet/>
      <dgm:spPr/>
      <dgm:t>
        <a:bodyPr/>
        <a:lstStyle/>
        <a:p>
          <a:endParaRPr lang="en-US"/>
        </a:p>
      </dgm:t>
    </dgm:pt>
    <dgm:pt modelId="{01F9D4B8-8E7A-4B2C-8F4A-F4B8B2702B92}" type="sibTrans" cxnId="{F80D0361-C6BA-41BB-8C41-51B78F45D0F5}">
      <dgm:prSet/>
      <dgm:spPr/>
      <dgm:t>
        <a:bodyPr/>
        <a:lstStyle/>
        <a:p>
          <a:endParaRPr lang="en-US"/>
        </a:p>
      </dgm:t>
    </dgm:pt>
    <dgm:pt modelId="{2881F9FF-F4AE-4530-8CA0-0F681DC4810A}">
      <dgm:prSet custT="1"/>
      <dgm:spPr/>
      <dgm:t>
        <a:bodyPr/>
        <a:lstStyle/>
        <a:p>
          <a:r>
            <a:rPr lang="en-US" sz="1800" b="0" u="none" dirty="0"/>
            <a:t>Monitors a specific location</a:t>
          </a:r>
        </a:p>
      </dgm:t>
    </dgm:pt>
    <dgm:pt modelId="{DC8E7457-2EF8-47C4-BC08-161926E6DBF1}" type="parTrans" cxnId="{12DE1C6D-D8F6-4A9D-8137-1178030A4391}">
      <dgm:prSet/>
      <dgm:spPr/>
      <dgm:t>
        <a:bodyPr/>
        <a:lstStyle/>
        <a:p>
          <a:endParaRPr lang="en-US"/>
        </a:p>
      </dgm:t>
    </dgm:pt>
    <dgm:pt modelId="{9846FBBF-F8E8-491D-A7C7-6FD5DBDA4FC1}" type="sibTrans" cxnId="{12DE1C6D-D8F6-4A9D-8137-1178030A4391}">
      <dgm:prSet/>
      <dgm:spPr/>
      <dgm:t>
        <a:bodyPr/>
        <a:lstStyle/>
        <a:p>
          <a:endParaRPr lang="en-US"/>
        </a:p>
      </dgm:t>
    </dgm:pt>
    <dgm:pt modelId="{7E307839-5E61-41AD-AAAF-DBCA01BFF862}">
      <dgm:prSet custT="1"/>
      <dgm:spPr>
        <a:solidFill>
          <a:schemeClr val="accent6">
            <a:lumMod val="75000"/>
          </a:schemeClr>
        </a:solidFill>
      </dgm:spPr>
      <dgm:t>
        <a:bodyPr/>
        <a:lstStyle/>
        <a:p>
          <a:r>
            <a:rPr lang="en-US" sz="1800" b="0" u="none" dirty="0"/>
            <a:t>Alarm wiring extends from the detector back to the FACU</a:t>
          </a:r>
        </a:p>
      </dgm:t>
    </dgm:pt>
    <dgm:pt modelId="{DB322349-2278-463B-B2B2-EDDE6EE7573C}" type="parTrans" cxnId="{D404E0A0-3F00-4CEB-ACDF-BC9B06646DA4}">
      <dgm:prSet/>
      <dgm:spPr/>
      <dgm:t>
        <a:bodyPr/>
        <a:lstStyle/>
        <a:p>
          <a:endParaRPr lang="en-US"/>
        </a:p>
      </dgm:t>
    </dgm:pt>
    <dgm:pt modelId="{D3D88EFA-6903-4054-8134-A6C931F6C08D}" type="sibTrans" cxnId="{D404E0A0-3F00-4CEB-ACDF-BC9B06646DA4}">
      <dgm:prSet/>
      <dgm:spPr/>
      <dgm:t>
        <a:bodyPr/>
        <a:lstStyle/>
        <a:p>
          <a:endParaRPr lang="en-US"/>
        </a:p>
      </dgm:t>
    </dgm:pt>
    <dgm:pt modelId="{C0FFC4AC-FD13-41FC-8014-4B895A22D658}" type="pres">
      <dgm:prSet presAssocID="{134A2C33-484E-4EDD-8FC9-6EF6BC0DF1E6}" presName="linear" presStyleCnt="0">
        <dgm:presLayoutVars>
          <dgm:animLvl val="lvl"/>
          <dgm:resizeHandles val="exact"/>
        </dgm:presLayoutVars>
      </dgm:prSet>
      <dgm:spPr/>
      <dgm:t>
        <a:bodyPr/>
        <a:lstStyle/>
        <a:p>
          <a:endParaRPr lang="en-US"/>
        </a:p>
      </dgm:t>
    </dgm:pt>
    <dgm:pt modelId="{A008E705-0740-427A-B5B7-5C45DE150A83}" type="pres">
      <dgm:prSet presAssocID="{A9159359-2B69-49A8-8812-AE3F6548996D}" presName="parentText" presStyleLbl="node1" presStyleIdx="0" presStyleCnt="3">
        <dgm:presLayoutVars>
          <dgm:chMax val="0"/>
          <dgm:bulletEnabled val="1"/>
        </dgm:presLayoutVars>
      </dgm:prSet>
      <dgm:spPr/>
      <dgm:t>
        <a:bodyPr/>
        <a:lstStyle/>
        <a:p>
          <a:endParaRPr lang="en-US"/>
        </a:p>
      </dgm:t>
    </dgm:pt>
    <dgm:pt modelId="{6FE0A144-BB4A-4BA6-89EA-3CCD2E465F7D}" type="pres">
      <dgm:prSet presAssocID="{01F9D4B8-8E7A-4B2C-8F4A-F4B8B2702B92}" presName="spacer" presStyleCnt="0"/>
      <dgm:spPr/>
    </dgm:pt>
    <dgm:pt modelId="{AB12C908-7777-4D79-BD3E-2FF25FEA5217}" type="pres">
      <dgm:prSet presAssocID="{2881F9FF-F4AE-4530-8CA0-0F681DC4810A}" presName="parentText" presStyleLbl="node1" presStyleIdx="1" presStyleCnt="3">
        <dgm:presLayoutVars>
          <dgm:chMax val="0"/>
          <dgm:bulletEnabled val="1"/>
        </dgm:presLayoutVars>
      </dgm:prSet>
      <dgm:spPr/>
      <dgm:t>
        <a:bodyPr/>
        <a:lstStyle/>
        <a:p>
          <a:endParaRPr lang="en-US"/>
        </a:p>
      </dgm:t>
    </dgm:pt>
    <dgm:pt modelId="{94522DE0-91B1-49C5-A282-D334DA66C081}" type="pres">
      <dgm:prSet presAssocID="{9846FBBF-F8E8-491D-A7C7-6FD5DBDA4FC1}" presName="spacer" presStyleCnt="0"/>
      <dgm:spPr/>
    </dgm:pt>
    <dgm:pt modelId="{8FCC299A-8F48-4AE7-A209-88C8FE413816}" type="pres">
      <dgm:prSet presAssocID="{7E307839-5E61-41AD-AAAF-DBCA01BFF862}" presName="parentText" presStyleLbl="node1" presStyleIdx="2" presStyleCnt="3">
        <dgm:presLayoutVars>
          <dgm:chMax val="0"/>
          <dgm:bulletEnabled val="1"/>
        </dgm:presLayoutVars>
      </dgm:prSet>
      <dgm:spPr/>
      <dgm:t>
        <a:bodyPr/>
        <a:lstStyle/>
        <a:p>
          <a:endParaRPr lang="en-US"/>
        </a:p>
      </dgm:t>
    </dgm:pt>
  </dgm:ptLst>
  <dgm:cxnLst>
    <dgm:cxn modelId="{719BF0EA-6D13-4C9D-9D16-D5B4B788CB70}" type="presOf" srcId="{A9159359-2B69-49A8-8812-AE3F6548996D}" destId="{A008E705-0740-427A-B5B7-5C45DE150A83}" srcOrd="0" destOrd="0" presId="urn:microsoft.com/office/officeart/2005/8/layout/vList2"/>
    <dgm:cxn modelId="{3E55707E-A0C0-45AB-B8CA-6B9C91ECAEB6}" type="presOf" srcId="{134A2C33-484E-4EDD-8FC9-6EF6BC0DF1E6}" destId="{C0FFC4AC-FD13-41FC-8014-4B895A22D658}" srcOrd="0" destOrd="0" presId="urn:microsoft.com/office/officeart/2005/8/layout/vList2"/>
    <dgm:cxn modelId="{B924309B-EE85-4C22-847D-9BD35C68384C}" type="presOf" srcId="{2881F9FF-F4AE-4530-8CA0-0F681DC4810A}" destId="{AB12C908-7777-4D79-BD3E-2FF25FEA5217}" srcOrd="0" destOrd="0" presId="urn:microsoft.com/office/officeart/2005/8/layout/vList2"/>
    <dgm:cxn modelId="{D404E0A0-3F00-4CEB-ACDF-BC9B06646DA4}" srcId="{134A2C33-484E-4EDD-8FC9-6EF6BC0DF1E6}" destId="{7E307839-5E61-41AD-AAAF-DBCA01BFF862}" srcOrd="2" destOrd="0" parTransId="{DB322349-2278-463B-B2B2-EDDE6EE7573C}" sibTransId="{D3D88EFA-6903-4054-8134-A6C931F6C08D}"/>
    <dgm:cxn modelId="{12DE1C6D-D8F6-4A9D-8137-1178030A4391}" srcId="{134A2C33-484E-4EDD-8FC9-6EF6BC0DF1E6}" destId="{2881F9FF-F4AE-4530-8CA0-0F681DC4810A}" srcOrd="1" destOrd="0" parTransId="{DC8E7457-2EF8-47C4-BC08-161926E6DBF1}" sibTransId="{9846FBBF-F8E8-491D-A7C7-6FD5DBDA4FC1}"/>
    <dgm:cxn modelId="{F80D0361-C6BA-41BB-8C41-51B78F45D0F5}" srcId="{134A2C33-484E-4EDD-8FC9-6EF6BC0DF1E6}" destId="{A9159359-2B69-49A8-8812-AE3F6548996D}" srcOrd="0" destOrd="0" parTransId="{67BF4918-13D9-444B-99E2-A52EBEB355F8}" sibTransId="{01F9D4B8-8E7A-4B2C-8F4A-F4B8B2702B92}"/>
    <dgm:cxn modelId="{514E6F20-1721-40CD-A016-29FF4714A6A2}" type="presOf" srcId="{7E307839-5E61-41AD-AAAF-DBCA01BFF862}" destId="{8FCC299A-8F48-4AE7-A209-88C8FE413816}" srcOrd="0" destOrd="0" presId="urn:microsoft.com/office/officeart/2005/8/layout/vList2"/>
    <dgm:cxn modelId="{4D43841E-99EB-484B-A71C-FD14ABC4FC7A}" type="presParOf" srcId="{C0FFC4AC-FD13-41FC-8014-4B895A22D658}" destId="{A008E705-0740-427A-B5B7-5C45DE150A83}" srcOrd="0" destOrd="0" presId="urn:microsoft.com/office/officeart/2005/8/layout/vList2"/>
    <dgm:cxn modelId="{E2B4AEF5-1A2D-4C8F-8DE8-365BE65B7E3A}" type="presParOf" srcId="{C0FFC4AC-FD13-41FC-8014-4B895A22D658}" destId="{6FE0A144-BB4A-4BA6-89EA-3CCD2E465F7D}" srcOrd="1" destOrd="0" presId="urn:microsoft.com/office/officeart/2005/8/layout/vList2"/>
    <dgm:cxn modelId="{D9286DA6-D606-4B3E-8EBF-F4B9D4527002}" type="presParOf" srcId="{C0FFC4AC-FD13-41FC-8014-4B895A22D658}" destId="{AB12C908-7777-4D79-BD3E-2FF25FEA5217}" srcOrd="2" destOrd="0" presId="urn:microsoft.com/office/officeart/2005/8/layout/vList2"/>
    <dgm:cxn modelId="{45266888-07D0-4E35-B2F4-48F3EAEFE284}" type="presParOf" srcId="{C0FFC4AC-FD13-41FC-8014-4B895A22D658}" destId="{94522DE0-91B1-49C5-A282-D334DA66C081}" srcOrd="3" destOrd="0" presId="urn:microsoft.com/office/officeart/2005/8/layout/vList2"/>
    <dgm:cxn modelId="{54B397A1-EFE9-42AE-94B2-16E510093BF7}" type="presParOf" srcId="{C0FFC4AC-FD13-41FC-8014-4B895A22D658}" destId="{8FCC299A-8F48-4AE7-A209-88C8FE41381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CAF6785-AE4D-4C40-9A1C-77D8B2F41B59}" type="doc">
      <dgm:prSet loTypeId="urn:microsoft.com/office/officeart/2008/layout/LinedList" loCatId="list" qsTypeId="urn:microsoft.com/office/officeart/2005/8/quickstyle/simple5" qsCatId="simple" csTypeId="urn:microsoft.com/office/officeart/2005/8/colors/accent2_3" csCatId="accent2" phldr="1"/>
      <dgm:spPr/>
      <dgm:t>
        <a:bodyPr/>
        <a:lstStyle/>
        <a:p>
          <a:endParaRPr lang="en-US"/>
        </a:p>
      </dgm:t>
    </dgm:pt>
    <dgm:pt modelId="{3B6F54D8-D639-4064-8858-0071B1EE7C83}">
      <dgm:prSet phldrT="[Text]" custT="1"/>
      <dgm:spPr/>
      <dgm:t>
        <a:bodyPr/>
        <a:lstStyle/>
        <a:p>
          <a:r>
            <a:rPr lang="x-none" sz="2000" b="0" u="none"/>
            <a:t>C</a:t>
          </a:r>
          <a:r>
            <a:rPr lang="en-US" sz="2000" b="0" u="none" dirty="0"/>
            <a:t>ontain an outer bimetallic sleeve with a moderate expansion rate</a:t>
          </a:r>
          <a:endParaRPr lang="en-US" sz="2000" b="0" dirty="0"/>
        </a:p>
      </dgm:t>
    </dgm:pt>
    <dgm:pt modelId="{B37346DD-603E-442B-BC3A-1EAEA3E3FD86}" type="parTrans" cxnId="{C91A511E-2CAB-4232-8F11-EC31C8B80CA0}">
      <dgm:prSet/>
      <dgm:spPr/>
      <dgm:t>
        <a:bodyPr/>
        <a:lstStyle/>
        <a:p>
          <a:endParaRPr lang="en-US" sz="2000"/>
        </a:p>
      </dgm:t>
    </dgm:pt>
    <dgm:pt modelId="{A6CD1827-187E-4A6E-9E48-395ABF635B03}" type="sibTrans" cxnId="{C91A511E-2CAB-4232-8F11-EC31C8B80CA0}">
      <dgm:prSet/>
      <dgm:spPr/>
      <dgm:t>
        <a:bodyPr/>
        <a:lstStyle/>
        <a:p>
          <a:endParaRPr lang="en-US" sz="2000"/>
        </a:p>
      </dgm:t>
    </dgm:pt>
    <dgm:pt modelId="{79380B09-274F-409A-A7B2-E24665C7B9E0}">
      <dgm:prSet custT="1"/>
      <dgm:spPr/>
      <dgm:t>
        <a:bodyPr/>
        <a:lstStyle/>
        <a:p>
          <a:r>
            <a:rPr lang="en-US" sz="2000" b="0" dirty="0"/>
            <a:t>Outer sleeve contains two bowed struts that have a slower expansion rate than the sleeve</a:t>
          </a:r>
        </a:p>
      </dgm:t>
    </dgm:pt>
    <dgm:pt modelId="{94C75868-278B-42AB-9DC4-A047AA6B269A}" type="parTrans" cxnId="{67C47192-A81B-4B09-8880-6EA3891AC43A}">
      <dgm:prSet/>
      <dgm:spPr/>
      <dgm:t>
        <a:bodyPr/>
        <a:lstStyle/>
        <a:p>
          <a:endParaRPr lang="en-US" sz="2000"/>
        </a:p>
      </dgm:t>
    </dgm:pt>
    <dgm:pt modelId="{6D7558A1-7A7E-482B-84FE-F1B2285B6275}" type="sibTrans" cxnId="{67C47192-A81B-4B09-8880-6EA3891AC43A}">
      <dgm:prSet/>
      <dgm:spPr/>
      <dgm:t>
        <a:bodyPr/>
        <a:lstStyle/>
        <a:p>
          <a:endParaRPr lang="en-US" sz="2000"/>
        </a:p>
      </dgm:t>
    </dgm:pt>
    <dgm:pt modelId="{E494585D-C814-4A78-BB9F-46F7F3844339}">
      <dgm:prSet custT="1"/>
      <dgm:spPr/>
      <dgm:t>
        <a:bodyPr/>
        <a:lstStyle/>
        <a:p>
          <a:r>
            <a:rPr lang="en-US" sz="2000" b="0" dirty="0"/>
            <a:t>When the detector is heated rapidly, the outer sleeve expands lengthwise</a:t>
          </a:r>
        </a:p>
      </dgm:t>
    </dgm:pt>
    <dgm:pt modelId="{5B8DCA66-9A7B-493C-9E25-F642521CC427}" type="parTrans" cxnId="{AD172445-416C-4DCD-92F0-02007A8AF402}">
      <dgm:prSet/>
      <dgm:spPr/>
      <dgm:t>
        <a:bodyPr/>
        <a:lstStyle/>
        <a:p>
          <a:endParaRPr lang="en-US" sz="2000"/>
        </a:p>
      </dgm:t>
    </dgm:pt>
    <dgm:pt modelId="{3816FECC-A22F-4179-A6B2-E8FA22EA3D9E}" type="sibTrans" cxnId="{AD172445-416C-4DCD-92F0-02007A8AF402}">
      <dgm:prSet/>
      <dgm:spPr/>
      <dgm:t>
        <a:bodyPr/>
        <a:lstStyle/>
        <a:p>
          <a:endParaRPr lang="en-US" sz="2000"/>
        </a:p>
      </dgm:t>
    </dgm:pt>
    <dgm:pt modelId="{403AD317-41A5-413D-AA0B-AB3CBE6A591F}">
      <dgm:prSet custT="1"/>
      <dgm:spPr/>
      <dgm:t>
        <a:bodyPr/>
        <a:lstStyle/>
        <a:p>
          <a:r>
            <a:rPr lang="en-US" sz="2000" b="0" dirty="0" smtClean="0"/>
            <a:t>Expansion </a:t>
          </a:r>
          <a:r>
            <a:rPr lang="en-US" sz="2000" b="0" dirty="0"/>
            <a:t>reduces the tension on the inner strips and allows the contacts to meet, </a:t>
          </a:r>
          <a:r>
            <a:rPr lang="en-US" sz="2000" b="0" dirty="0" smtClean="0"/>
            <a:t>sending </a:t>
          </a:r>
          <a:r>
            <a:rPr lang="en-US" sz="2000" b="0" dirty="0"/>
            <a:t>an alarm signal to the FACU</a:t>
          </a:r>
        </a:p>
      </dgm:t>
    </dgm:pt>
    <dgm:pt modelId="{953704CC-8CB2-4782-907E-854D5A56BF2E}" type="parTrans" cxnId="{00DDB017-5367-4126-A1B8-418CB141B6EF}">
      <dgm:prSet/>
      <dgm:spPr/>
      <dgm:t>
        <a:bodyPr/>
        <a:lstStyle/>
        <a:p>
          <a:endParaRPr lang="en-US" sz="2000"/>
        </a:p>
      </dgm:t>
    </dgm:pt>
    <dgm:pt modelId="{4B2E81E2-99C4-418F-9619-445A4CE4698B}" type="sibTrans" cxnId="{00DDB017-5367-4126-A1B8-418CB141B6EF}">
      <dgm:prSet/>
      <dgm:spPr/>
      <dgm:t>
        <a:bodyPr/>
        <a:lstStyle/>
        <a:p>
          <a:endParaRPr lang="en-US" sz="2000"/>
        </a:p>
      </dgm:t>
    </dgm:pt>
    <dgm:pt modelId="{1385308E-307D-47F2-A08D-74B6DA310CE7}">
      <dgm:prSet custT="1"/>
      <dgm:spPr/>
      <dgm:t>
        <a:bodyPr/>
        <a:lstStyle/>
        <a:p>
          <a:r>
            <a:rPr lang="en-US" sz="2000" b="0" dirty="0"/>
            <a:t>If the rate of temperature rise is fairly slow, the sleeve expands at a slow rate that maintains tension on the inner strips </a:t>
          </a:r>
        </a:p>
      </dgm:t>
    </dgm:pt>
    <dgm:pt modelId="{0C7DC313-5929-4E1D-9416-E6949B4F51CA}" type="parTrans" cxnId="{BB3FC46C-0F0A-4800-8F26-56CB99C0E4A9}">
      <dgm:prSet/>
      <dgm:spPr/>
      <dgm:t>
        <a:bodyPr/>
        <a:lstStyle/>
        <a:p>
          <a:endParaRPr lang="en-US" sz="2000"/>
        </a:p>
      </dgm:t>
    </dgm:pt>
    <dgm:pt modelId="{4983FF32-012C-428F-9EEF-648A8B58D177}" type="sibTrans" cxnId="{BB3FC46C-0F0A-4800-8F26-56CB99C0E4A9}">
      <dgm:prSet/>
      <dgm:spPr/>
      <dgm:t>
        <a:bodyPr/>
        <a:lstStyle/>
        <a:p>
          <a:endParaRPr lang="en-US" sz="2000"/>
        </a:p>
      </dgm:t>
    </dgm:pt>
    <dgm:pt modelId="{608E88E7-ACF7-43A6-820D-FF1A722B8893}">
      <dgm:prSet custT="1"/>
      <dgm:spPr/>
      <dgm:t>
        <a:bodyPr/>
        <a:lstStyle/>
        <a:p>
          <a:r>
            <a:rPr lang="en-US" sz="2000" b="0" dirty="0"/>
            <a:t>Tension prevents unnecessary system activations</a:t>
          </a:r>
        </a:p>
      </dgm:t>
    </dgm:pt>
    <dgm:pt modelId="{74E3691C-FC04-4211-B673-4D80EC16A6CB}" type="parTrans" cxnId="{F2450902-1C21-45BD-8ED8-62E62093EF31}">
      <dgm:prSet/>
      <dgm:spPr/>
      <dgm:t>
        <a:bodyPr/>
        <a:lstStyle/>
        <a:p>
          <a:endParaRPr lang="en-US" sz="2000"/>
        </a:p>
      </dgm:t>
    </dgm:pt>
    <dgm:pt modelId="{5C3920CB-9350-45E7-AB72-048378BB3A16}" type="sibTrans" cxnId="{F2450902-1C21-45BD-8ED8-62E62093EF31}">
      <dgm:prSet/>
      <dgm:spPr/>
      <dgm:t>
        <a:bodyPr/>
        <a:lstStyle/>
        <a:p>
          <a:endParaRPr lang="en-US" sz="2000"/>
        </a:p>
      </dgm:t>
    </dgm:pt>
    <dgm:pt modelId="{158B0947-18A8-4BB0-BE30-5B0D9CAAEE70}" type="pres">
      <dgm:prSet presAssocID="{ACAF6785-AE4D-4C40-9A1C-77D8B2F41B59}" presName="vert0" presStyleCnt="0">
        <dgm:presLayoutVars>
          <dgm:dir/>
          <dgm:animOne val="branch"/>
          <dgm:animLvl val="lvl"/>
        </dgm:presLayoutVars>
      </dgm:prSet>
      <dgm:spPr/>
      <dgm:t>
        <a:bodyPr/>
        <a:lstStyle/>
        <a:p>
          <a:endParaRPr lang="en-US"/>
        </a:p>
      </dgm:t>
    </dgm:pt>
    <dgm:pt modelId="{C6F02DFB-5014-49F3-85FF-56687F244AE0}" type="pres">
      <dgm:prSet presAssocID="{3B6F54D8-D639-4064-8858-0071B1EE7C83}" presName="thickLine" presStyleLbl="alignNode1" presStyleIdx="0" presStyleCnt="6"/>
      <dgm:spPr/>
    </dgm:pt>
    <dgm:pt modelId="{3583D509-C176-443D-9330-15F5F2A6119F}" type="pres">
      <dgm:prSet presAssocID="{3B6F54D8-D639-4064-8858-0071B1EE7C83}" presName="horz1" presStyleCnt="0"/>
      <dgm:spPr/>
    </dgm:pt>
    <dgm:pt modelId="{75F9D26A-7B78-4C1C-8043-6A271EA81004}" type="pres">
      <dgm:prSet presAssocID="{3B6F54D8-D639-4064-8858-0071B1EE7C83}" presName="tx1" presStyleLbl="revTx" presStyleIdx="0" presStyleCnt="6"/>
      <dgm:spPr/>
      <dgm:t>
        <a:bodyPr/>
        <a:lstStyle/>
        <a:p>
          <a:endParaRPr lang="en-US"/>
        </a:p>
      </dgm:t>
    </dgm:pt>
    <dgm:pt modelId="{7795CE41-F71C-45D0-8E3B-E5D4654D4207}" type="pres">
      <dgm:prSet presAssocID="{3B6F54D8-D639-4064-8858-0071B1EE7C83}" presName="vert1" presStyleCnt="0"/>
      <dgm:spPr/>
    </dgm:pt>
    <dgm:pt modelId="{D0B29A8B-0594-4942-8B47-94FA293F411E}" type="pres">
      <dgm:prSet presAssocID="{79380B09-274F-409A-A7B2-E24665C7B9E0}" presName="thickLine" presStyleLbl="alignNode1" presStyleIdx="1" presStyleCnt="6"/>
      <dgm:spPr/>
    </dgm:pt>
    <dgm:pt modelId="{FF8BDD79-A124-48E2-AADC-A2347AB08EA8}" type="pres">
      <dgm:prSet presAssocID="{79380B09-274F-409A-A7B2-E24665C7B9E0}" presName="horz1" presStyleCnt="0"/>
      <dgm:spPr/>
    </dgm:pt>
    <dgm:pt modelId="{422C899E-EBA4-41E2-B749-50A6307BBD76}" type="pres">
      <dgm:prSet presAssocID="{79380B09-274F-409A-A7B2-E24665C7B9E0}" presName="tx1" presStyleLbl="revTx" presStyleIdx="1" presStyleCnt="6"/>
      <dgm:spPr/>
      <dgm:t>
        <a:bodyPr/>
        <a:lstStyle/>
        <a:p>
          <a:endParaRPr lang="en-US"/>
        </a:p>
      </dgm:t>
    </dgm:pt>
    <dgm:pt modelId="{D2FB8CA4-3E82-42AD-A2C0-1CB7BB9F0006}" type="pres">
      <dgm:prSet presAssocID="{79380B09-274F-409A-A7B2-E24665C7B9E0}" presName="vert1" presStyleCnt="0"/>
      <dgm:spPr/>
    </dgm:pt>
    <dgm:pt modelId="{379F1908-5B78-4E71-AFE0-97FDEBB1BFE6}" type="pres">
      <dgm:prSet presAssocID="{E494585D-C814-4A78-BB9F-46F7F3844339}" presName="thickLine" presStyleLbl="alignNode1" presStyleIdx="2" presStyleCnt="6"/>
      <dgm:spPr/>
    </dgm:pt>
    <dgm:pt modelId="{4B79F893-2E64-43C6-BFCD-AD9D43B5FE85}" type="pres">
      <dgm:prSet presAssocID="{E494585D-C814-4A78-BB9F-46F7F3844339}" presName="horz1" presStyleCnt="0"/>
      <dgm:spPr/>
    </dgm:pt>
    <dgm:pt modelId="{D93B62A8-B18C-446B-A2E4-A6A1C2D579E8}" type="pres">
      <dgm:prSet presAssocID="{E494585D-C814-4A78-BB9F-46F7F3844339}" presName="tx1" presStyleLbl="revTx" presStyleIdx="2" presStyleCnt="6"/>
      <dgm:spPr/>
      <dgm:t>
        <a:bodyPr/>
        <a:lstStyle/>
        <a:p>
          <a:endParaRPr lang="en-US"/>
        </a:p>
      </dgm:t>
    </dgm:pt>
    <dgm:pt modelId="{071B4B27-A56A-4FDA-9386-1A8FBD60291F}" type="pres">
      <dgm:prSet presAssocID="{E494585D-C814-4A78-BB9F-46F7F3844339}" presName="vert1" presStyleCnt="0"/>
      <dgm:spPr/>
    </dgm:pt>
    <dgm:pt modelId="{6D6426BF-6AF5-40B2-8F96-BAFDCF21BB3F}" type="pres">
      <dgm:prSet presAssocID="{403AD317-41A5-413D-AA0B-AB3CBE6A591F}" presName="thickLine" presStyleLbl="alignNode1" presStyleIdx="3" presStyleCnt="6"/>
      <dgm:spPr/>
    </dgm:pt>
    <dgm:pt modelId="{3257B31B-FFD1-4DFE-8AA4-31F30B531D0D}" type="pres">
      <dgm:prSet presAssocID="{403AD317-41A5-413D-AA0B-AB3CBE6A591F}" presName="horz1" presStyleCnt="0"/>
      <dgm:spPr/>
    </dgm:pt>
    <dgm:pt modelId="{621F2D13-1605-4822-8661-8AA3881628A4}" type="pres">
      <dgm:prSet presAssocID="{403AD317-41A5-413D-AA0B-AB3CBE6A591F}" presName="tx1" presStyleLbl="revTx" presStyleIdx="3" presStyleCnt="6"/>
      <dgm:spPr/>
      <dgm:t>
        <a:bodyPr/>
        <a:lstStyle/>
        <a:p>
          <a:endParaRPr lang="en-US"/>
        </a:p>
      </dgm:t>
    </dgm:pt>
    <dgm:pt modelId="{A4D78736-A761-453A-ACED-55222EE5BF8E}" type="pres">
      <dgm:prSet presAssocID="{403AD317-41A5-413D-AA0B-AB3CBE6A591F}" presName="vert1" presStyleCnt="0"/>
      <dgm:spPr/>
    </dgm:pt>
    <dgm:pt modelId="{462E66F9-F9CB-46BE-8CB6-4AE72D40BFE5}" type="pres">
      <dgm:prSet presAssocID="{1385308E-307D-47F2-A08D-74B6DA310CE7}" presName="thickLine" presStyleLbl="alignNode1" presStyleIdx="4" presStyleCnt="6"/>
      <dgm:spPr/>
    </dgm:pt>
    <dgm:pt modelId="{21F21DE3-0D69-4500-89E5-6CC2D79E48ED}" type="pres">
      <dgm:prSet presAssocID="{1385308E-307D-47F2-A08D-74B6DA310CE7}" presName="horz1" presStyleCnt="0"/>
      <dgm:spPr/>
    </dgm:pt>
    <dgm:pt modelId="{B08EA0E1-89E0-468A-8BF4-389C8554B9EE}" type="pres">
      <dgm:prSet presAssocID="{1385308E-307D-47F2-A08D-74B6DA310CE7}" presName="tx1" presStyleLbl="revTx" presStyleIdx="4" presStyleCnt="6"/>
      <dgm:spPr/>
      <dgm:t>
        <a:bodyPr/>
        <a:lstStyle/>
        <a:p>
          <a:endParaRPr lang="en-US"/>
        </a:p>
      </dgm:t>
    </dgm:pt>
    <dgm:pt modelId="{09657332-E7E9-4F52-8AF0-A835E8E8F123}" type="pres">
      <dgm:prSet presAssocID="{1385308E-307D-47F2-A08D-74B6DA310CE7}" presName="vert1" presStyleCnt="0"/>
      <dgm:spPr/>
    </dgm:pt>
    <dgm:pt modelId="{C43BEC92-0595-41F4-8EC8-D89BCBEE9A12}" type="pres">
      <dgm:prSet presAssocID="{608E88E7-ACF7-43A6-820D-FF1A722B8893}" presName="thickLine" presStyleLbl="alignNode1" presStyleIdx="5" presStyleCnt="6"/>
      <dgm:spPr/>
    </dgm:pt>
    <dgm:pt modelId="{B7782452-AE49-455A-96CB-E648618968FE}" type="pres">
      <dgm:prSet presAssocID="{608E88E7-ACF7-43A6-820D-FF1A722B8893}" presName="horz1" presStyleCnt="0"/>
      <dgm:spPr/>
    </dgm:pt>
    <dgm:pt modelId="{D1418ED7-765B-4C89-98F9-B19BD167E49A}" type="pres">
      <dgm:prSet presAssocID="{608E88E7-ACF7-43A6-820D-FF1A722B8893}" presName="tx1" presStyleLbl="revTx" presStyleIdx="5" presStyleCnt="6"/>
      <dgm:spPr/>
      <dgm:t>
        <a:bodyPr/>
        <a:lstStyle/>
        <a:p>
          <a:endParaRPr lang="en-US"/>
        </a:p>
      </dgm:t>
    </dgm:pt>
    <dgm:pt modelId="{3782B455-989F-43E4-ACE9-B626A37BAD8F}" type="pres">
      <dgm:prSet presAssocID="{608E88E7-ACF7-43A6-820D-FF1A722B8893}" presName="vert1" presStyleCnt="0"/>
      <dgm:spPr/>
    </dgm:pt>
  </dgm:ptLst>
  <dgm:cxnLst>
    <dgm:cxn modelId="{F2450902-1C21-45BD-8ED8-62E62093EF31}" srcId="{ACAF6785-AE4D-4C40-9A1C-77D8B2F41B59}" destId="{608E88E7-ACF7-43A6-820D-FF1A722B8893}" srcOrd="5" destOrd="0" parTransId="{74E3691C-FC04-4211-B673-4D80EC16A6CB}" sibTransId="{5C3920CB-9350-45E7-AB72-048378BB3A16}"/>
    <dgm:cxn modelId="{E93D1D5C-ABD3-4A09-AD93-B0C3DA7C6E66}" type="presOf" srcId="{403AD317-41A5-413D-AA0B-AB3CBE6A591F}" destId="{621F2D13-1605-4822-8661-8AA3881628A4}" srcOrd="0" destOrd="0" presId="urn:microsoft.com/office/officeart/2008/layout/LinedList"/>
    <dgm:cxn modelId="{67C47192-A81B-4B09-8880-6EA3891AC43A}" srcId="{ACAF6785-AE4D-4C40-9A1C-77D8B2F41B59}" destId="{79380B09-274F-409A-A7B2-E24665C7B9E0}" srcOrd="1" destOrd="0" parTransId="{94C75868-278B-42AB-9DC4-A047AA6B269A}" sibTransId="{6D7558A1-7A7E-482B-84FE-F1B2285B6275}"/>
    <dgm:cxn modelId="{5808D5A2-C5E2-4A1A-B6EF-32340EE242D2}" type="presOf" srcId="{E494585D-C814-4A78-BB9F-46F7F3844339}" destId="{D93B62A8-B18C-446B-A2E4-A6A1C2D579E8}" srcOrd="0" destOrd="0" presId="urn:microsoft.com/office/officeart/2008/layout/LinedList"/>
    <dgm:cxn modelId="{26778FD5-E9DF-4D8B-A6A8-01CB3C111D13}" type="presOf" srcId="{608E88E7-ACF7-43A6-820D-FF1A722B8893}" destId="{D1418ED7-765B-4C89-98F9-B19BD167E49A}" srcOrd="0" destOrd="0" presId="urn:microsoft.com/office/officeart/2008/layout/LinedList"/>
    <dgm:cxn modelId="{0F167FAF-B593-4643-8369-4C524FEE955A}" type="presOf" srcId="{1385308E-307D-47F2-A08D-74B6DA310CE7}" destId="{B08EA0E1-89E0-468A-8BF4-389C8554B9EE}" srcOrd="0" destOrd="0" presId="urn:microsoft.com/office/officeart/2008/layout/LinedList"/>
    <dgm:cxn modelId="{BB3FC46C-0F0A-4800-8F26-56CB99C0E4A9}" srcId="{ACAF6785-AE4D-4C40-9A1C-77D8B2F41B59}" destId="{1385308E-307D-47F2-A08D-74B6DA310CE7}" srcOrd="4" destOrd="0" parTransId="{0C7DC313-5929-4E1D-9416-E6949B4F51CA}" sibTransId="{4983FF32-012C-428F-9EEF-648A8B58D177}"/>
    <dgm:cxn modelId="{25D2A2BD-5586-4844-A6A2-BE1753ED9181}" type="presOf" srcId="{ACAF6785-AE4D-4C40-9A1C-77D8B2F41B59}" destId="{158B0947-18A8-4BB0-BE30-5B0D9CAAEE70}" srcOrd="0" destOrd="0" presId="urn:microsoft.com/office/officeart/2008/layout/LinedList"/>
    <dgm:cxn modelId="{7A3CF25E-28FB-485F-BC92-ED0CB9FFBC09}" type="presOf" srcId="{79380B09-274F-409A-A7B2-E24665C7B9E0}" destId="{422C899E-EBA4-41E2-B749-50A6307BBD76}" srcOrd="0" destOrd="0" presId="urn:microsoft.com/office/officeart/2008/layout/LinedList"/>
    <dgm:cxn modelId="{AD172445-416C-4DCD-92F0-02007A8AF402}" srcId="{ACAF6785-AE4D-4C40-9A1C-77D8B2F41B59}" destId="{E494585D-C814-4A78-BB9F-46F7F3844339}" srcOrd="2" destOrd="0" parTransId="{5B8DCA66-9A7B-493C-9E25-F642521CC427}" sibTransId="{3816FECC-A22F-4179-A6B2-E8FA22EA3D9E}"/>
    <dgm:cxn modelId="{00DDB017-5367-4126-A1B8-418CB141B6EF}" srcId="{ACAF6785-AE4D-4C40-9A1C-77D8B2F41B59}" destId="{403AD317-41A5-413D-AA0B-AB3CBE6A591F}" srcOrd="3" destOrd="0" parTransId="{953704CC-8CB2-4782-907E-854D5A56BF2E}" sibTransId="{4B2E81E2-99C4-418F-9619-445A4CE4698B}"/>
    <dgm:cxn modelId="{C91A511E-2CAB-4232-8F11-EC31C8B80CA0}" srcId="{ACAF6785-AE4D-4C40-9A1C-77D8B2F41B59}" destId="{3B6F54D8-D639-4064-8858-0071B1EE7C83}" srcOrd="0" destOrd="0" parTransId="{B37346DD-603E-442B-BC3A-1EAEA3E3FD86}" sibTransId="{A6CD1827-187E-4A6E-9E48-395ABF635B03}"/>
    <dgm:cxn modelId="{14981771-1D14-4216-9EA8-5B6FEA479E25}" type="presOf" srcId="{3B6F54D8-D639-4064-8858-0071B1EE7C83}" destId="{75F9D26A-7B78-4C1C-8043-6A271EA81004}" srcOrd="0" destOrd="0" presId="urn:microsoft.com/office/officeart/2008/layout/LinedList"/>
    <dgm:cxn modelId="{54F50912-0AE7-486A-BAE6-1943C1667399}" type="presParOf" srcId="{158B0947-18A8-4BB0-BE30-5B0D9CAAEE70}" destId="{C6F02DFB-5014-49F3-85FF-56687F244AE0}" srcOrd="0" destOrd="0" presId="urn:microsoft.com/office/officeart/2008/layout/LinedList"/>
    <dgm:cxn modelId="{FE921F4D-5FBA-48EE-B9C2-B6105526A385}" type="presParOf" srcId="{158B0947-18A8-4BB0-BE30-5B0D9CAAEE70}" destId="{3583D509-C176-443D-9330-15F5F2A6119F}" srcOrd="1" destOrd="0" presId="urn:microsoft.com/office/officeart/2008/layout/LinedList"/>
    <dgm:cxn modelId="{7D0A10D0-F858-46EE-9D86-DB2C52D40334}" type="presParOf" srcId="{3583D509-C176-443D-9330-15F5F2A6119F}" destId="{75F9D26A-7B78-4C1C-8043-6A271EA81004}" srcOrd="0" destOrd="0" presId="urn:microsoft.com/office/officeart/2008/layout/LinedList"/>
    <dgm:cxn modelId="{45D86A56-3EB0-4211-B50C-0FB1CDAB126B}" type="presParOf" srcId="{3583D509-C176-443D-9330-15F5F2A6119F}" destId="{7795CE41-F71C-45D0-8E3B-E5D4654D4207}" srcOrd="1" destOrd="0" presId="urn:microsoft.com/office/officeart/2008/layout/LinedList"/>
    <dgm:cxn modelId="{D4A3CE39-BB30-4A1C-A45E-F66F8A479062}" type="presParOf" srcId="{158B0947-18A8-4BB0-BE30-5B0D9CAAEE70}" destId="{D0B29A8B-0594-4942-8B47-94FA293F411E}" srcOrd="2" destOrd="0" presId="urn:microsoft.com/office/officeart/2008/layout/LinedList"/>
    <dgm:cxn modelId="{F8F77F91-7C71-4307-A2A0-90A8705A3C7F}" type="presParOf" srcId="{158B0947-18A8-4BB0-BE30-5B0D9CAAEE70}" destId="{FF8BDD79-A124-48E2-AADC-A2347AB08EA8}" srcOrd="3" destOrd="0" presId="urn:microsoft.com/office/officeart/2008/layout/LinedList"/>
    <dgm:cxn modelId="{E8AC0506-741E-4327-81D6-5DF10C15172F}" type="presParOf" srcId="{FF8BDD79-A124-48E2-AADC-A2347AB08EA8}" destId="{422C899E-EBA4-41E2-B749-50A6307BBD76}" srcOrd="0" destOrd="0" presId="urn:microsoft.com/office/officeart/2008/layout/LinedList"/>
    <dgm:cxn modelId="{FCB33D46-B722-4C0C-8694-1475671CE973}" type="presParOf" srcId="{FF8BDD79-A124-48E2-AADC-A2347AB08EA8}" destId="{D2FB8CA4-3E82-42AD-A2C0-1CB7BB9F0006}" srcOrd="1" destOrd="0" presId="urn:microsoft.com/office/officeart/2008/layout/LinedList"/>
    <dgm:cxn modelId="{830BCB67-DCB2-44AE-921B-9F884DB6F653}" type="presParOf" srcId="{158B0947-18A8-4BB0-BE30-5B0D9CAAEE70}" destId="{379F1908-5B78-4E71-AFE0-97FDEBB1BFE6}" srcOrd="4" destOrd="0" presId="urn:microsoft.com/office/officeart/2008/layout/LinedList"/>
    <dgm:cxn modelId="{0C4992F4-7FC8-449E-B9BB-B725F75D7099}" type="presParOf" srcId="{158B0947-18A8-4BB0-BE30-5B0D9CAAEE70}" destId="{4B79F893-2E64-43C6-BFCD-AD9D43B5FE85}" srcOrd="5" destOrd="0" presId="urn:microsoft.com/office/officeart/2008/layout/LinedList"/>
    <dgm:cxn modelId="{5564C969-7AC6-4358-B60C-188C7C5F2152}" type="presParOf" srcId="{4B79F893-2E64-43C6-BFCD-AD9D43B5FE85}" destId="{D93B62A8-B18C-446B-A2E4-A6A1C2D579E8}" srcOrd="0" destOrd="0" presId="urn:microsoft.com/office/officeart/2008/layout/LinedList"/>
    <dgm:cxn modelId="{79766991-31F0-4B60-8807-8B9B9DC7D025}" type="presParOf" srcId="{4B79F893-2E64-43C6-BFCD-AD9D43B5FE85}" destId="{071B4B27-A56A-4FDA-9386-1A8FBD60291F}" srcOrd="1" destOrd="0" presId="urn:microsoft.com/office/officeart/2008/layout/LinedList"/>
    <dgm:cxn modelId="{71E5507A-09DF-49C4-B994-627D929E7ABF}" type="presParOf" srcId="{158B0947-18A8-4BB0-BE30-5B0D9CAAEE70}" destId="{6D6426BF-6AF5-40B2-8F96-BAFDCF21BB3F}" srcOrd="6" destOrd="0" presId="urn:microsoft.com/office/officeart/2008/layout/LinedList"/>
    <dgm:cxn modelId="{EC32918C-F694-43EE-AFE2-0C5D3B08B261}" type="presParOf" srcId="{158B0947-18A8-4BB0-BE30-5B0D9CAAEE70}" destId="{3257B31B-FFD1-4DFE-8AA4-31F30B531D0D}" srcOrd="7" destOrd="0" presId="urn:microsoft.com/office/officeart/2008/layout/LinedList"/>
    <dgm:cxn modelId="{07CDF85F-ECB0-4201-932A-7B04E271C75A}" type="presParOf" srcId="{3257B31B-FFD1-4DFE-8AA4-31F30B531D0D}" destId="{621F2D13-1605-4822-8661-8AA3881628A4}" srcOrd="0" destOrd="0" presId="urn:microsoft.com/office/officeart/2008/layout/LinedList"/>
    <dgm:cxn modelId="{E398C63E-A1F7-4827-81D9-325853D02CC6}" type="presParOf" srcId="{3257B31B-FFD1-4DFE-8AA4-31F30B531D0D}" destId="{A4D78736-A761-453A-ACED-55222EE5BF8E}" srcOrd="1" destOrd="0" presId="urn:microsoft.com/office/officeart/2008/layout/LinedList"/>
    <dgm:cxn modelId="{AD9454DE-65F8-421A-80F5-D6AD8444693A}" type="presParOf" srcId="{158B0947-18A8-4BB0-BE30-5B0D9CAAEE70}" destId="{462E66F9-F9CB-46BE-8CB6-4AE72D40BFE5}" srcOrd="8" destOrd="0" presId="urn:microsoft.com/office/officeart/2008/layout/LinedList"/>
    <dgm:cxn modelId="{4A08893D-4821-4F1D-B76E-24FADAA36FDD}" type="presParOf" srcId="{158B0947-18A8-4BB0-BE30-5B0D9CAAEE70}" destId="{21F21DE3-0D69-4500-89E5-6CC2D79E48ED}" srcOrd="9" destOrd="0" presId="urn:microsoft.com/office/officeart/2008/layout/LinedList"/>
    <dgm:cxn modelId="{4C22DDD1-3BF8-40A6-BF0F-9BE37DF9DFA6}" type="presParOf" srcId="{21F21DE3-0D69-4500-89E5-6CC2D79E48ED}" destId="{B08EA0E1-89E0-468A-8BF4-389C8554B9EE}" srcOrd="0" destOrd="0" presId="urn:microsoft.com/office/officeart/2008/layout/LinedList"/>
    <dgm:cxn modelId="{7EE8BD2C-DD5B-4393-852F-C894089219EB}" type="presParOf" srcId="{21F21DE3-0D69-4500-89E5-6CC2D79E48ED}" destId="{09657332-E7E9-4F52-8AF0-A835E8E8F123}" srcOrd="1" destOrd="0" presId="urn:microsoft.com/office/officeart/2008/layout/LinedList"/>
    <dgm:cxn modelId="{AD9DCE07-3351-4AA7-AC55-0025FCD6A4DB}" type="presParOf" srcId="{158B0947-18A8-4BB0-BE30-5B0D9CAAEE70}" destId="{C43BEC92-0595-41F4-8EC8-D89BCBEE9A12}" srcOrd="10" destOrd="0" presId="urn:microsoft.com/office/officeart/2008/layout/LinedList"/>
    <dgm:cxn modelId="{B48801EA-8C8B-4FC7-A895-0EEE5F13135E}" type="presParOf" srcId="{158B0947-18A8-4BB0-BE30-5B0D9CAAEE70}" destId="{B7782452-AE49-455A-96CB-E648618968FE}" srcOrd="11" destOrd="0" presId="urn:microsoft.com/office/officeart/2008/layout/LinedList"/>
    <dgm:cxn modelId="{7D9FF200-F90D-48E7-B4FB-8288D5FA9285}" type="presParOf" srcId="{B7782452-AE49-455A-96CB-E648618968FE}" destId="{D1418ED7-765B-4C89-98F9-B19BD167E49A}" srcOrd="0" destOrd="0" presId="urn:microsoft.com/office/officeart/2008/layout/LinedList"/>
    <dgm:cxn modelId="{B7BD7EC9-CAFD-431D-A6AA-7DC85BE9C93D}" type="presParOf" srcId="{B7782452-AE49-455A-96CB-E648618968FE}" destId="{3782B455-989F-43E4-ACE9-B626A37BAD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8AB3BE-CF7B-4CF7-8676-3A79D5F3813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A152A97-F74F-44A6-902F-AE19A921111D}">
      <dgm:prSet phldrT="[Text]" custT="1"/>
      <dgm:spPr/>
      <dgm:t>
        <a:bodyPr/>
        <a:lstStyle/>
        <a:p>
          <a:r>
            <a:rPr lang="en-US" sz="1800" b="0" dirty="0"/>
            <a:t>All fire alarm systems must have </a:t>
          </a:r>
          <a:r>
            <a:rPr lang="en-US" sz="2000" b="0" dirty="0"/>
            <a:t>one</a:t>
          </a:r>
        </a:p>
      </dgm:t>
    </dgm:pt>
    <dgm:pt modelId="{CF0A8A23-16FF-4591-8786-FD35CF9C8C5B}" type="parTrans" cxnId="{90F9F1CC-DFE8-410B-85A6-1DA211C3CC5E}">
      <dgm:prSet/>
      <dgm:spPr/>
      <dgm:t>
        <a:bodyPr/>
        <a:lstStyle/>
        <a:p>
          <a:endParaRPr lang="en-US"/>
        </a:p>
      </dgm:t>
    </dgm:pt>
    <dgm:pt modelId="{B13AC301-D840-4282-95A9-0B120398F838}" type="sibTrans" cxnId="{90F9F1CC-DFE8-410B-85A6-1DA211C3CC5E}">
      <dgm:prSet/>
      <dgm:spPr/>
      <dgm:t>
        <a:bodyPr/>
        <a:lstStyle/>
        <a:p>
          <a:endParaRPr lang="en-US"/>
        </a:p>
      </dgm:t>
    </dgm:pt>
    <dgm:pt modelId="{FEB65475-2AB0-4389-AD21-4783BEAB99E7}">
      <dgm:prSet custT="1"/>
      <dgm:spPr/>
      <dgm:t>
        <a:bodyPr/>
        <a:lstStyle/>
        <a:p>
          <a:r>
            <a:rPr lang="en-US" sz="2000" b="0" dirty="0"/>
            <a:t>Must be capable of providing normal, standby conditions capacity; power to fully operate an alarm condition</a:t>
          </a:r>
        </a:p>
      </dgm:t>
    </dgm:pt>
    <dgm:pt modelId="{48FDCABF-2B91-4029-9125-0F6BECB62A81}" type="parTrans" cxnId="{CD18724B-7615-46AE-BC24-1AA296F66C62}">
      <dgm:prSet/>
      <dgm:spPr/>
      <dgm:t>
        <a:bodyPr/>
        <a:lstStyle/>
        <a:p>
          <a:endParaRPr lang="en-US"/>
        </a:p>
      </dgm:t>
    </dgm:pt>
    <dgm:pt modelId="{D214CCE3-16BA-4C9B-B121-3A609D992FFD}" type="sibTrans" cxnId="{CD18724B-7615-46AE-BC24-1AA296F66C62}">
      <dgm:prSet/>
      <dgm:spPr/>
      <dgm:t>
        <a:bodyPr/>
        <a:lstStyle/>
        <a:p>
          <a:endParaRPr lang="en-US"/>
        </a:p>
      </dgm:t>
    </dgm:pt>
    <dgm:pt modelId="{5DACB47D-B0B0-464D-8A54-C6E0780C0F9C}">
      <dgm:prSet custT="1"/>
      <dgm:spPr>
        <a:solidFill>
          <a:schemeClr val="accent2"/>
        </a:solidFill>
      </dgm:spPr>
      <dgm:t>
        <a:bodyPr/>
        <a:lstStyle/>
        <a:p>
          <a:r>
            <a:rPr lang="en-US" sz="2000" b="0" dirty="0"/>
            <a:t>Time period requirements for operation capabilities vary</a:t>
          </a:r>
        </a:p>
      </dgm:t>
    </dgm:pt>
    <dgm:pt modelId="{2E20BF5E-449A-439A-B80C-BF5C147143B6}" type="parTrans" cxnId="{9070DF34-16DD-4AF7-B22C-504FE8FD55D9}">
      <dgm:prSet/>
      <dgm:spPr/>
      <dgm:t>
        <a:bodyPr/>
        <a:lstStyle/>
        <a:p>
          <a:endParaRPr lang="en-US"/>
        </a:p>
      </dgm:t>
    </dgm:pt>
    <dgm:pt modelId="{00305F47-8E5D-495B-B83B-A76D33C89EF8}" type="sibTrans" cxnId="{9070DF34-16DD-4AF7-B22C-504FE8FD55D9}">
      <dgm:prSet/>
      <dgm:spPr/>
      <dgm:t>
        <a:bodyPr/>
        <a:lstStyle/>
        <a:p>
          <a:endParaRPr lang="en-US"/>
        </a:p>
      </dgm:t>
    </dgm:pt>
    <dgm:pt modelId="{7B243C80-D932-493E-AE7A-F7FBEF8609AA}">
      <dgm:prSet custT="1"/>
      <dgm:spPr>
        <a:solidFill>
          <a:schemeClr val="accent2"/>
        </a:solidFill>
      </dgm:spPr>
      <dgm:t>
        <a:bodyPr/>
        <a:lstStyle/>
        <a:p>
          <a:r>
            <a:rPr lang="en-US" sz="2000" b="0" dirty="0"/>
            <a:t>Can consist of batteries with chargers or engine-driven generators; one must be set for automatic starting</a:t>
          </a:r>
        </a:p>
      </dgm:t>
    </dgm:pt>
    <dgm:pt modelId="{6F3BC470-E262-4964-AA9D-EB6FB160F263}" type="parTrans" cxnId="{5AB7E4AA-3981-4CCF-B256-0FC3983CA348}">
      <dgm:prSet/>
      <dgm:spPr/>
      <dgm:t>
        <a:bodyPr/>
        <a:lstStyle/>
        <a:p>
          <a:endParaRPr lang="en-US"/>
        </a:p>
      </dgm:t>
    </dgm:pt>
    <dgm:pt modelId="{52C89600-4ABC-4030-AC00-2501FC667B40}" type="sibTrans" cxnId="{5AB7E4AA-3981-4CCF-B256-0FC3983CA348}">
      <dgm:prSet/>
      <dgm:spPr/>
      <dgm:t>
        <a:bodyPr/>
        <a:lstStyle/>
        <a:p>
          <a:endParaRPr lang="en-US"/>
        </a:p>
      </dgm:t>
    </dgm:pt>
    <dgm:pt modelId="{7165DB68-57C4-4E57-B87E-E4C914DE73AD}" type="pres">
      <dgm:prSet presAssocID="{288AB3BE-CF7B-4CF7-8676-3A79D5F38135}" presName="linear" presStyleCnt="0">
        <dgm:presLayoutVars>
          <dgm:animLvl val="lvl"/>
          <dgm:resizeHandles val="exact"/>
        </dgm:presLayoutVars>
      </dgm:prSet>
      <dgm:spPr/>
      <dgm:t>
        <a:bodyPr/>
        <a:lstStyle/>
        <a:p>
          <a:endParaRPr lang="en-US"/>
        </a:p>
      </dgm:t>
    </dgm:pt>
    <dgm:pt modelId="{CDFFC1EF-4D46-4B44-9306-C85B8FEC3043}" type="pres">
      <dgm:prSet presAssocID="{DA152A97-F74F-44A6-902F-AE19A921111D}" presName="parentText" presStyleLbl="node1" presStyleIdx="0" presStyleCnt="4" custLinFactY="-53855" custLinFactNeighborX="1277" custLinFactNeighborY="-100000">
        <dgm:presLayoutVars>
          <dgm:chMax val="0"/>
          <dgm:bulletEnabled val="1"/>
        </dgm:presLayoutVars>
      </dgm:prSet>
      <dgm:spPr/>
      <dgm:t>
        <a:bodyPr/>
        <a:lstStyle/>
        <a:p>
          <a:endParaRPr lang="en-US"/>
        </a:p>
      </dgm:t>
    </dgm:pt>
    <dgm:pt modelId="{E3CFBDB4-99DE-4EBA-956C-126231632E11}" type="pres">
      <dgm:prSet presAssocID="{B13AC301-D840-4282-95A9-0B120398F838}" presName="spacer" presStyleCnt="0"/>
      <dgm:spPr/>
    </dgm:pt>
    <dgm:pt modelId="{5210F1E3-DDC6-4678-AE33-9A448B729178}" type="pres">
      <dgm:prSet presAssocID="{FEB65475-2AB0-4389-AD21-4783BEAB99E7}" presName="parentText" presStyleLbl="node1" presStyleIdx="1" presStyleCnt="4">
        <dgm:presLayoutVars>
          <dgm:chMax val="0"/>
          <dgm:bulletEnabled val="1"/>
        </dgm:presLayoutVars>
      </dgm:prSet>
      <dgm:spPr/>
      <dgm:t>
        <a:bodyPr/>
        <a:lstStyle/>
        <a:p>
          <a:endParaRPr lang="en-US"/>
        </a:p>
      </dgm:t>
    </dgm:pt>
    <dgm:pt modelId="{F1237FA3-C45A-4033-B73D-310B4FE6FB94}" type="pres">
      <dgm:prSet presAssocID="{D214CCE3-16BA-4C9B-B121-3A609D992FFD}" presName="spacer" presStyleCnt="0"/>
      <dgm:spPr/>
    </dgm:pt>
    <dgm:pt modelId="{6AB3857C-6CF2-47BA-977F-4DE3162EDDD8}" type="pres">
      <dgm:prSet presAssocID="{5DACB47D-B0B0-464D-8A54-C6E0780C0F9C}" presName="parentText" presStyleLbl="node1" presStyleIdx="2" presStyleCnt="4">
        <dgm:presLayoutVars>
          <dgm:chMax val="0"/>
          <dgm:bulletEnabled val="1"/>
        </dgm:presLayoutVars>
      </dgm:prSet>
      <dgm:spPr/>
      <dgm:t>
        <a:bodyPr/>
        <a:lstStyle/>
        <a:p>
          <a:endParaRPr lang="en-US"/>
        </a:p>
      </dgm:t>
    </dgm:pt>
    <dgm:pt modelId="{944D0A91-3941-4B4F-8AA7-662568D67BCC}" type="pres">
      <dgm:prSet presAssocID="{00305F47-8E5D-495B-B83B-A76D33C89EF8}" presName="spacer" presStyleCnt="0"/>
      <dgm:spPr/>
    </dgm:pt>
    <dgm:pt modelId="{F26ED61C-0359-457C-9677-E9865C387DE7}" type="pres">
      <dgm:prSet presAssocID="{7B243C80-D932-493E-AE7A-F7FBEF8609AA}" presName="parentText" presStyleLbl="node1" presStyleIdx="3" presStyleCnt="4">
        <dgm:presLayoutVars>
          <dgm:chMax val="0"/>
          <dgm:bulletEnabled val="1"/>
        </dgm:presLayoutVars>
      </dgm:prSet>
      <dgm:spPr/>
      <dgm:t>
        <a:bodyPr/>
        <a:lstStyle/>
        <a:p>
          <a:endParaRPr lang="en-US"/>
        </a:p>
      </dgm:t>
    </dgm:pt>
  </dgm:ptLst>
  <dgm:cxnLst>
    <dgm:cxn modelId="{CD18724B-7615-46AE-BC24-1AA296F66C62}" srcId="{288AB3BE-CF7B-4CF7-8676-3A79D5F38135}" destId="{FEB65475-2AB0-4389-AD21-4783BEAB99E7}" srcOrd="1" destOrd="0" parTransId="{48FDCABF-2B91-4029-9125-0F6BECB62A81}" sibTransId="{D214CCE3-16BA-4C9B-B121-3A609D992FFD}"/>
    <dgm:cxn modelId="{3EA181A5-9CD9-4C57-85BB-1D6E63766A9A}" type="presOf" srcId="{7B243C80-D932-493E-AE7A-F7FBEF8609AA}" destId="{F26ED61C-0359-457C-9677-E9865C387DE7}" srcOrd="0" destOrd="0" presId="urn:microsoft.com/office/officeart/2005/8/layout/vList2"/>
    <dgm:cxn modelId="{7C9C7972-ED67-45B0-95E2-005721288013}" type="presOf" srcId="{DA152A97-F74F-44A6-902F-AE19A921111D}" destId="{CDFFC1EF-4D46-4B44-9306-C85B8FEC3043}" srcOrd="0" destOrd="0" presId="urn:microsoft.com/office/officeart/2005/8/layout/vList2"/>
    <dgm:cxn modelId="{9070DF34-16DD-4AF7-B22C-504FE8FD55D9}" srcId="{288AB3BE-CF7B-4CF7-8676-3A79D5F38135}" destId="{5DACB47D-B0B0-464D-8A54-C6E0780C0F9C}" srcOrd="2" destOrd="0" parTransId="{2E20BF5E-449A-439A-B80C-BF5C147143B6}" sibTransId="{00305F47-8E5D-495B-B83B-A76D33C89EF8}"/>
    <dgm:cxn modelId="{5AB7E4AA-3981-4CCF-B256-0FC3983CA348}" srcId="{288AB3BE-CF7B-4CF7-8676-3A79D5F38135}" destId="{7B243C80-D932-493E-AE7A-F7FBEF8609AA}" srcOrd="3" destOrd="0" parTransId="{6F3BC470-E262-4964-AA9D-EB6FB160F263}" sibTransId="{52C89600-4ABC-4030-AC00-2501FC667B40}"/>
    <dgm:cxn modelId="{E37ED264-8225-4DDE-B183-D18C5D0FEAB0}" type="presOf" srcId="{288AB3BE-CF7B-4CF7-8676-3A79D5F38135}" destId="{7165DB68-57C4-4E57-B87E-E4C914DE73AD}" srcOrd="0" destOrd="0" presId="urn:microsoft.com/office/officeart/2005/8/layout/vList2"/>
    <dgm:cxn modelId="{90F9F1CC-DFE8-410B-85A6-1DA211C3CC5E}" srcId="{288AB3BE-CF7B-4CF7-8676-3A79D5F38135}" destId="{DA152A97-F74F-44A6-902F-AE19A921111D}" srcOrd="0" destOrd="0" parTransId="{CF0A8A23-16FF-4591-8786-FD35CF9C8C5B}" sibTransId="{B13AC301-D840-4282-95A9-0B120398F838}"/>
    <dgm:cxn modelId="{F245BDA6-7929-44AF-ADD6-8FD4BF9501A2}" type="presOf" srcId="{FEB65475-2AB0-4389-AD21-4783BEAB99E7}" destId="{5210F1E3-DDC6-4678-AE33-9A448B729178}" srcOrd="0" destOrd="0" presId="urn:microsoft.com/office/officeart/2005/8/layout/vList2"/>
    <dgm:cxn modelId="{F452D895-E681-4E72-B953-3DBA0F04B90A}" type="presOf" srcId="{5DACB47D-B0B0-464D-8A54-C6E0780C0F9C}" destId="{6AB3857C-6CF2-47BA-977F-4DE3162EDDD8}" srcOrd="0" destOrd="0" presId="urn:microsoft.com/office/officeart/2005/8/layout/vList2"/>
    <dgm:cxn modelId="{3BCBA802-A3B5-42AF-A473-8516261C1174}" type="presParOf" srcId="{7165DB68-57C4-4E57-B87E-E4C914DE73AD}" destId="{CDFFC1EF-4D46-4B44-9306-C85B8FEC3043}" srcOrd="0" destOrd="0" presId="urn:microsoft.com/office/officeart/2005/8/layout/vList2"/>
    <dgm:cxn modelId="{FC91A57D-3C17-42F0-9E71-BDEC05D89DBE}" type="presParOf" srcId="{7165DB68-57C4-4E57-B87E-E4C914DE73AD}" destId="{E3CFBDB4-99DE-4EBA-956C-126231632E11}" srcOrd="1" destOrd="0" presId="urn:microsoft.com/office/officeart/2005/8/layout/vList2"/>
    <dgm:cxn modelId="{AACB24C1-7A6F-41A6-A9C9-96F630C9C130}" type="presParOf" srcId="{7165DB68-57C4-4E57-B87E-E4C914DE73AD}" destId="{5210F1E3-DDC6-4678-AE33-9A448B729178}" srcOrd="2" destOrd="0" presId="urn:microsoft.com/office/officeart/2005/8/layout/vList2"/>
    <dgm:cxn modelId="{93C87C0C-7885-4AC9-B488-CA668EAB5E2D}" type="presParOf" srcId="{7165DB68-57C4-4E57-B87E-E4C914DE73AD}" destId="{F1237FA3-C45A-4033-B73D-310B4FE6FB94}" srcOrd="3" destOrd="0" presId="urn:microsoft.com/office/officeart/2005/8/layout/vList2"/>
    <dgm:cxn modelId="{C8DE1379-6195-45F0-8E65-8C24FD7AF9C2}" type="presParOf" srcId="{7165DB68-57C4-4E57-B87E-E4C914DE73AD}" destId="{6AB3857C-6CF2-47BA-977F-4DE3162EDDD8}" srcOrd="4" destOrd="0" presId="urn:microsoft.com/office/officeart/2005/8/layout/vList2"/>
    <dgm:cxn modelId="{E52F88A3-A167-4A5E-887C-F84C5AC082E6}" type="presParOf" srcId="{7165DB68-57C4-4E57-B87E-E4C914DE73AD}" destId="{944D0A91-3941-4B4F-8AA7-662568D67BCC}" srcOrd="5" destOrd="0" presId="urn:microsoft.com/office/officeart/2005/8/layout/vList2"/>
    <dgm:cxn modelId="{FDE2CC83-255E-4D5B-A7AD-412BD9DB9ACB}" type="presParOf" srcId="{7165DB68-57C4-4E57-B87E-E4C914DE73AD}" destId="{F26ED61C-0359-457C-9677-E9865C387DE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4EECF7E-1F56-4D4D-BE93-62D238EFE4A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1FBEC3D-AAB5-43B1-B995-B315EB036D9E}">
      <dgm:prSet phldrT="[Text]" custT="1"/>
      <dgm:spPr/>
      <dgm:t>
        <a:bodyPr/>
        <a:lstStyle/>
        <a:p>
          <a:r>
            <a:rPr lang="en-US" sz="1800" b="0" dirty="0"/>
            <a:t>Rate at which thermistors are heated determines amount of current that is generated </a:t>
          </a:r>
          <a:endParaRPr lang="en-US" sz="1800" dirty="0"/>
        </a:p>
      </dgm:t>
    </dgm:pt>
    <dgm:pt modelId="{4055EC45-AA9D-4941-B429-CD1835B93A96}" type="parTrans" cxnId="{505C1C56-9BAF-4AC1-902E-63D412D7C32B}">
      <dgm:prSet/>
      <dgm:spPr/>
      <dgm:t>
        <a:bodyPr/>
        <a:lstStyle/>
        <a:p>
          <a:endParaRPr lang="en-US"/>
        </a:p>
      </dgm:t>
    </dgm:pt>
    <dgm:pt modelId="{B85FC9F1-B0D4-42D0-92A4-8D91C0D777FA}" type="sibTrans" cxnId="{505C1C56-9BAF-4AC1-902E-63D412D7C32B}">
      <dgm:prSet/>
      <dgm:spPr/>
      <dgm:t>
        <a:bodyPr/>
        <a:lstStyle/>
        <a:p>
          <a:endParaRPr lang="en-US"/>
        </a:p>
      </dgm:t>
    </dgm:pt>
    <dgm:pt modelId="{E4AB09B1-CFE0-42C9-90A6-1F7FFF510C85}">
      <dgm:prSet custT="1"/>
      <dgm:spPr/>
      <dgm:t>
        <a:bodyPr/>
        <a:lstStyle/>
        <a:p>
          <a:r>
            <a:rPr lang="en-US" sz="1800" b="0" dirty="0"/>
            <a:t>Greater changes in temperature result in activation of the alarm system</a:t>
          </a:r>
        </a:p>
      </dgm:t>
    </dgm:pt>
    <dgm:pt modelId="{EE2DBF34-132A-4A06-A0B3-3AE0376D4E1C}" type="parTrans" cxnId="{A3E0652E-8C17-440A-86B0-10E11E912CD3}">
      <dgm:prSet/>
      <dgm:spPr/>
      <dgm:t>
        <a:bodyPr/>
        <a:lstStyle/>
        <a:p>
          <a:endParaRPr lang="en-US"/>
        </a:p>
      </dgm:t>
    </dgm:pt>
    <dgm:pt modelId="{CE558318-FB7F-4968-91EA-50803B0E2679}" type="sibTrans" cxnId="{A3E0652E-8C17-440A-86B0-10E11E912CD3}">
      <dgm:prSet/>
      <dgm:spPr/>
      <dgm:t>
        <a:bodyPr/>
        <a:lstStyle/>
        <a:p>
          <a:endParaRPr lang="en-US"/>
        </a:p>
      </dgm:t>
    </dgm:pt>
    <dgm:pt modelId="{3044FDBB-4B75-4484-9941-75EEB1395EAB}">
      <dgm:prSet custT="1"/>
      <dgm:spPr>
        <a:solidFill>
          <a:schemeClr val="accent2"/>
        </a:solidFill>
      </dgm:spPr>
      <dgm:t>
        <a:bodyPr/>
        <a:lstStyle/>
        <a:p>
          <a:r>
            <a:rPr lang="en-US" sz="1800" b="0" u="none" dirty="0"/>
            <a:t>C</a:t>
          </a:r>
          <a:r>
            <a:rPr lang="x-none" sz="1800" b="0" u="none" dirty="0"/>
            <a:t>an be calibrated to function as rate-of-rise detectors and function at a fixed temperature</a:t>
          </a:r>
          <a:endParaRPr lang="en-US" sz="1800" b="0" u="none" dirty="0"/>
        </a:p>
      </dgm:t>
    </dgm:pt>
    <dgm:pt modelId="{97BEE39D-4189-4FA9-ACAA-16EEB07E415E}" type="parTrans" cxnId="{0E52144F-70B7-45B7-BDB2-ED5D8FB40479}">
      <dgm:prSet/>
      <dgm:spPr/>
      <dgm:t>
        <a:bodyPr/>
        <a:lstStyle/>
        <a:p>
          <a:endParaRPr lang="en-US"/>
        </a:p>
      </dgm:t>
    </dgm:pt>
    <dgm:pt modelId="{1394834A-1068-4726-8869-A39E8A78F16A}" type="sibTrans" cxnId="{0E52144F-70B7-45B7-BDB2-ED5D8FB40479}">
      <dgm:prSet/>
      <dgm:spPr/>
      <dgm:t>
        <a:bodyPr/>
        <a:lstStyle/>
        <a:p>
          <a:endParaRPr lang="en-US"/>
        </a:p>
      </dgm:t>
    </dgm:pt>
    <dgm:pt modelId="{C3F112CF-1FEE-4BC1-B54A-12CEEBC843E0}">
      <dgm:prSet custT="1"/>
      <dgm:spPr>
        <a:solidFill>
          <a:schemeClr val="accent6">
            <a:lumMod val="75000"/>
          </a:schemeClr>
        </a:solidFill>
      </dgm:spPr>
      <dgm:t>
        <a:bodyPr/>
        <a:lstStyle/>
        <a:p>
          <a:r>
            <a:rPr lang="en-US" sz="1800" b="0" u="none" dirty="0"/>
            <a:t>D</a:t>
          </a:r>
          <a:r>
            <a:rPr lang="x-none" sz="1800" b="0" u="none" dirty="0"/>
            <a:t>esigned to bleed or dissipate small amounts of current</a:t>
          </a:r>
          <a:endParaRPr lang="en-US" sz="1800" b="0" u="none" dirty="0"/>
        </a:p>
      </dgm:t>
    </dgm:pt>
    <dgm:pt modelId="{B993B854-CAD1-4EFA-8E17-42E6A175B8A5}" type="parTrans" cxnId="{4EC28E03-396B-45B1-8431-BFC0CAD9EF62}">
      <dgm:prSet/>
      <dgm:spPr/>
      <dgm:t>
        <a:bodyPr/>
        <a:lstStyle/>
        <a:p>
          <a:endParaRPr lang="en-US"/>
        </a:p>
      </dgm:t>
    </dgm:pt>
    <dgm:pt modelId="{D9830455-E01C-4263-BDA1-AD0851BBAA05}" type="sibTrans" cxnId="{4EC28E03-396B-45B1-8431-BFC0CAD9EF62}">
      <dgm:prSet/>
      <dgm:spPr/>
      <dgm:t>
        <a:bodyPr/>
        <a:lstStyle/>
        <a:p>
          <a:endParaRPr lang="en-US"/>
        </a:p>
      </dgm:t>
    </dgm:pt>
    <dgm:pt modelId="{D6437E9E-47B1-4DA0-BC2D-80E8717CF4F1}" type="pres">
      <dgm:prSet presAssocID="{84EECF7E-1F56-4D4D-BE93-62D238EFE4A3}" presName="linear" presStyleCnt="0">
        <dgm:presLayoutVars>
          <dgm:animLvl val="lvl"/>
          <dgm:resizeHandles val="exact"/>
        </dgm:presLayoutVars>
      </dgm:prSet>
      <dgm:spPr/>
      <dgm:t>
        <a:bodyPr/>
        <a:lstStyle/>
        <a:p>
          <a:endParaRPr lang="en-US"/>
        </a:p>
      </dgm:t>
    </dgm:pt>
    <dgm:pt modelId="{F4BAF94F-62E5-4C3E-A223-0D65FADE69CA}" type="pres">
      <dgm:prSet presAssocID="{31FBEC3D-AAB5-43B1-B995-B315EB036D9E}" presName="parentText" presStyleLbl="node1" presStyleIdx="0" presStyleCnt="4">
        <dgm:presLayoutVars>
          <dgm:chMax val="0"/>
          <dgm:bulletEnabled val="1"/>
        </dgm:presLayoutVars>
      </dgm:prSet>
      <dgm:spPr/>
      <dgm:t>
        <a:bodyPr/>
        <a:lstStyle/>
        <a:p>
          <a:endParaRPr lang="en-US"/>
        </a:p>
      </dgm:t>
    </dgm:pt>
    <dgm:pt modelId="{0BB4D1D7-ED21-4D8F-87AD-50A9A608325E}" type="pres">
      <dgm:prSet presAssocID="{B85FC9F1-B0D4-42D0-92A4-8D91C0D777FA}" presName="spacer" presStyleCnt="0"/>
      <dgm:spPr/>
    </dgm:pt>
    <dgm:pt modelId="{B5ADB6F8-59C0-43C6-87D3-2A55C54686A8}" type="pres">
      <dgm:prSet presAssocID="{E4AB09B1-CFE0-42C9-90A6-1F7FFF510C85}" presName="parentText" presStyleLbl="node1" presStyleIdx="1" presStyleCnt="4">
        <dgm:presLayoutVars>
          <dgm:chMax val="0"/>
          <dgm:bulletEnabled val="1"/>
        </dgm:presLayoutVars>
      </dgm:prSet>
      <dgm:spPr/>
      <dgm:t>
        <a:bodyPr/>
        <a:lstStyle/>
        <a:p>
          <a:endParaRPr lang="en-US"/>
        </a:p>
      </dgm:t>
    </dgm:pt>
    <dgm:pt modelId="{70B2A01B-80E9-445D-A1DB-E7DA2E875019}" type="pres">
      <dgm:prSet presAssocID="{CE558318-FB7F-4968-91EA-50803B0E2679}" presName="spacer" presStyleCnt="0"/>
      <dgm:spPr/>
    </dgm:pt>
    <dgm:pt modelId="{57835051-99AC-4314-A7CF-43AE9BC127CB}" type="pres">
      <dgm:prSet presAssocID="{3044FDBB-4B75-4484-9941-75EEB1395EAB}" presName="parentText" presStyleLbl="node1" presStyleIdx="2" presStyleCnt="4">
        <dgm:presLayoutVars>
          <dgm:chMax val="0"/>
          <dgm:bulletEnabled val="1"/>
        </dgm:presLayoutVars>
      </dgm:prSet>
      <dgm:spPr/>
      <dgm:t>
        <a:bodyPr/>
        <a:lstStyle/>
        <a:p>
          <a:endParaRPr lang="en-US"/>
        </a:p>
      </dgm:t>
    </dgm:pt>
    <dgm:pt modelId="{2DBB6736-688B-486E-92E0-631334F15F45}" type="pres">
      <dgm:prSet presAssocID="{1394834A-1068-4726-8869-A39E8A78F16A}" presName="spacer" presStyleCnt="0"/>
      <dgm:spPr/>
    </dgm:pt>
    <dgm:pt modelId="{E3C5C85C-8F93-494A-B482-CB8AEB0E9975}" type="pres">
      <dgm:prSet presAssocID="{C3F112CF-1FEE-4BC1-B54A-12CEEBC843E0}" presName="parentText" presStyleLbl="node1" presStyleIdx="3" presStyleCnt="4">
        <dgm:presLayoutVars>
          <dgm:chMax val="0"/>
          <dgm:bulletEnabled val="1"/>
        </dgm:presLayoutVars>
      </dgm:prSet>
      <dgm:spPr/>
      <dgm:t>
        <a:bodyPr/>
        <a:lstStyle/>
        <a:p>
          <a:endParaRPr lang="en-US"/>
        </a:p>
      </dgm:t>
    </dgm:pt>
  </dgm:ptLst>
  <dgm:cxnLst>
    <dgm:cxn modelId="{BADDDD0A-8375-4AB0-AE10-7F34092FAE20}" type="presOf" srcId="{84EECF7E-1F56-4D4D-BE93-62D238EFE4A3}" destId="{D6437E9E-47B1-4DA0-BC2D-80E8717CF4F1}" srcOrd="0" destOrd="0" presId="urn:microsoft.com/office/officeart/2005/8/layout/vList2"/>
    <dgm:cxn modelId="{77648A2F-E5B3-4D50-90BF-ACE482619417}" type="presOf" srcId="{C3F112CF-1FEE-4BC1-B54A-12CEEBC843E0}" destId="{E3C5C85C-8F93-494A-B482-CB8AEB0E9975}" srcOrd="0" destOrd="0" presId="urn:microsoft.com/office/officeart/2005/8/layout/vList2"/>
    <dgm:cxn modelId="{91BA9E43-9C22-4FF2-AA3F-A3769F790637}" type="presOf" srcId="{3044FDBB-4B75-4484-9941-75EEB1395EAB}" destId="{57835051-99AC-4314-A7CF-43AE9BC127CB}" srcOrd="0" destOrd="0" presId="urn:microsoft.com/office/officeart/2005/8/layout/vList2"/>
    <dgm:cxn modelId="{505C1C56-9BAF-4AC1-902E-63D412D7C32B}" srcId="{84EECF7E-1F56-4D4D-BE93-62D238EFE4A3}" destId="{31FBEC3D-AAB5-43B1-B995-B315EB036D9E}" srcOrd="0" destOrd="0" parTransId="{4055EC45-AA9D-4941-B429-CD1835B93A96}" sibTransId="{B85FC9F1-B0D4-42D0-92A4-8D91C0D777FA}"/>
    <dgm:cxn modelId="{0E52144F-70B7-45B7-BDB2-ED5D8FB40479}" srcId="{84EECF7E-1F56-4D4D-BE93-62D238EFE4A3}" destId="{3044FDBB-4B75-4484-9941-75EEB1395EAB}" srcOrd="2" destOrd="0" parTransId="{97BEE39D-4189-4FA9-ACAA-16EEB07E415E}" sibTransId="{1394834A-1068-4726-8869-A39E8A78F16A}"/>
    <dgm:cxn modelId="{4EC28E03-396B-45B1-8431-BFC0CAD9EF62}" srcId="{84EECF7E-1F56-4D4D-BE93-62D238EFE4A3}" destId="{C3F112CF-1FEE-4BC1-B54A-12CEEBC843E0}" srcOrd="3" destOrd="0" parTransId="{B993B854-CAD1-4EFA-8E17-42E6A175B8A5}" sibTransId="{D9830455-E01C-4263-BDA1-AD0851BBAA05}"/>
    <dgm:cxn modelId="{668D6E6C-9CC8-453E-AF7C-A94CC4FF28F5}" type="presOf" srcId="{31FBEC3D-AAB5-43B1-B995-B315EB036D9E}" destId="{F4BAF94F-62E5-4C3E-A223-0D65FADE69CA}" srcOrd="0" destOrd="0" presId="urn:microsoft.com/office/officeart/2005/8/layout/vList2"/>
    <dgm:cxn modelId="{A3E0652E-8C17-440A-86B0-10E11E912CD3}" srcId="{84EECF7E-1F56-4D4D-BE93-62D238EFE4A3}" destId="{E4AB09B1-CFE0-42C9-90A6-1F7FFF510C85}" srcOrd="1" destOrd="0" parTransId="{EE2DBF34-132A-4A06-A0B3-3AE0376D4E1C}" sibTransId="{CE558318-FB7F-4968-91EA-50803B0E2679}"/>
    <dgm:cxn modelId="{6F5D69EC-840E-4CFE-A9EE-645E0C93D084}" type="presOf" srcId="{E4AB09B1-CFE0-42C9-90A6-1F7FFF510C85}" destId="{B5ADB6F8-59C0-43C6-87D3-2A55C54686A8}" srcOrd="0" destOrd="0" presId="urn:microsoft.com/office/officeart/2005/8/layout/vList2"/>
    <dgm:cxn modelId="{6C65C22B-4EA6-4A63-9AB4-B8E41246F39B}" type="presParOf" srcId="{D6437E9E-47B1-4DA0-BC2D-80E8717CF4F1}" destId="{F4BAF94F-62E5-4C3E-A223-0D65FADE69CA}" srcOrd="0" destOrd="0" presId="urn:microsoft.com/office/officeart/2005/8/layout/vList2"/>
    <dgm:cxn modelId="{CA31C950-716D-4ACE-BC8B-F42520CD8095}" type="presParOf" srcId="{D6437E9E-47B1-4DA0-BC2D-80E8717CF4F1}" destId="{0BB4D1D7-ED21-4D8F-87AD-50A9A608325E}" srcOrd="1" destOrd="0" presId="urn:microsoft.com/office/officeart/2005/8/layout/vList2"/>
    <dgm:cxn modelId="{A6964D53-2F7A-4CE9-8CB7-137F23F0FB78}" type="presParOf" srcId="{D6437E9E-47B1-4DA0-BC2D-80E8717CF4F1}" destId="{B5ADB6F8-59C0-43C6-87D3-2A55C54686A8}" srcOrd="2" destOrd="0" presId="urn:microsoft.com/office/officeart/2005/8/layout/vList2"/>
    <dgm:cxn modelId="{EEE2D7F1-AF4D-4FCE-9C5D-D82A52A4BA77}" type="presParOf" srcId="{D6437E9E-47B1-4DA0-BC2D-80E8717CF4F1}" destId="{70B2A01B-80E9-445D-A1DB-E7DA2E875019}" srcOrd="3" destOrd="0" presId="urn:microsoft.com/office/officeart/2005/8/layout/vList2"/>
    <dgm:cxn modelId="{B8370BC2-6DCF-4CEE-929E-8DDF161B5959}" type="presParOf" srcId="{D6437E9E-47B1-4DA0-BC2D-80E8717CF4F1}" destId="{57835051-99AC-4314-A7CF-43AE9BC127CB}" srcOrd="4" destOrd="0" presId="urn:microsoft.com/office/officeart/2005/8/layout/vList2"/>
    <dgm:cxn modelId="{65C61F6C-90E3-4823-9837-FC02FCA22801}" type="presParOf" srcId="{D6437E9E-47B1-4DA0-BC2D-80E8717CF4F1}" destId="{2DBB6736-688B-486E-92E0-631334F15F45}" srcOrd="5" destOrd="0" presId="urn:microsoft.com/office/officeart/2005/8/layout/vList2"/>
    <dgm:cxn modelId="{937C4615-BD57-4140-B8CF-969842CC2C52}" type="presParOf" srcId="{D6437E9E-47B1-4DA0-BC2D-80E8717CF4F1}" destId="{E3C5C85C-8F93-494A-B482-CB8AEB0E997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512320C-6EE0-47DB-96EB-D9B9D8CFC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E4ADA7C-EBAA-49C9-948D-C58A03EFB436}">
      <dgm:prSet phldrT="[Text]" custT="1"/>
      <dgm:spPr/>
      <dgm:t>
        <a:bodyPr/>
        <a:lstStyle/>
        <a:p>
          <a:r>
            <a:rPr lang="en-US" sz="2000" b="0" dirty="0"/>
            <a:t>Some are </a:t>
          </a:r>
          <a:r>
            <a:rPr lang="en-US" sz="2000" b="0" dirty="0" smtClean="0"/>
            <a:t>used </a:t>
          </a:r>
          <a:r>
            <a:rPr lang="en-US" sz="2000" b="0" dirty="0"/>
            <a:t>to activate mechanical or electrical systems such as dampers, doors, and electronic shutdown</a:t>
          </a:r>
        </a:p>
      </dgm:t>
    </dgm:pt>
    <dgm:pt modelId="{4B34F3B5-8722-4069-B4BD-486327B2110E}" type="parTrans" cxnId="{794B55B1-EF6E-43A2-8C00-6ECB44357AD3}">
      <dgm:prSet/>
      <dgm:spPr/>
      <dgm:t>
        <a:bodyPr/>
        <a:lstStyle/>
        <a:p>
          <a:endParaRPr lang="en-US"/>
        </a:p>
      </dgm:t>
    </dgm:pt>
    <dgm:pt modelId="{C6469A47-A7C2-4489-B19A-7E200EE79B49}" type="sibTrans" cxnId="{794B55B1-EF6E-43A2-8C00-6ECB44357AD3}">
      <dgm:prSet/>
      <dgm:spPr/>
      <dgm:t>
        <a:bodyPr/>
        <a:lstStyle/>
        <a:p>
          <a:endParaRPr lang="en-US"/>
        </a:p>
      </dgm:t>
    </dgm:pt>
    <dgm:pt modelId="{BD1C3B8A-3586-4A2F-A593-BBDA3CB2C3FE}">
      <dgm:prSet custT="1"/>
      <dgm:spPr/>
      <dgm:t>
        <a:bodyPr/>
        <a:lstStyle/>
        <a:p>
          <a:r>
            <a:rPr lang="en-US" sz="2000" b="0" dirty="0"/>
            <a:t>Two principle types of devices: one that provides e</a:t>
          </a:r>
          <a:r>
            <a:rPr lang="x-none" sz="2000" b="0" u="none" dirty="0"/>
            <a:t>arly detection and reports back to an alarm panel to initiate evacuation alarms</a:t>
          </a:r>
          <a:r>
            <a:rPr lang="en-US" sz="2000" b="0" u="none" dirty="0"/>
            <a:t> and one</a:t>
          </a:r>
          <a:r>
            <a:rPr lang="x-none" sz="2000" b="0" u="none" dirty="0"/>
            <a:t> that provides some type of signal to initiate one of the actions discussed above</a:t>
          </a:r>
          <a:endParaRPr lang="en-US" sz="2000" b="0" dirty="0"/>
        </a:p>
      </dgm:t>
    </dgm:pt>
    <dgm:pt modelId="{9722355E-0F77-42A2-997B-160C2FEBBBD4}" type="parTrans" cxnId="{F3BB33A7-7065-4EA2-B290-F7CF3B746A34}">
      <dgm:prSet/>
      <dgm:spPr/>
      <dgm:t>
        <a:bodyPr/>
        <a:lstStyle/>
        <a:p>
          <a:endParaRPr lang="en-US"/>
        </a:p>
      </dgm:t>
    </dgm:pt>
    <dgm:pt modelId="{0CB03DDA-8C79-4D2D-BF85-26428C4F7D93}" type="sibTrans" cxnId="{F3BB33A7-7065-4EA2-B290-F7CF3B746A34}">
      <dgm:prSet/>
      <dgm:spPr/>
      <dgm:t>
        <a:bodyPr/>
        <a:lstStyle/>
        <a:p>
          <a:endParaRPr lang="en-US"/>
        </a:p>
      </dgm:t>
    </dgm:pt>
    <dgm:pt modelId="{EE287EEC-73BA-417A-8F7D-E37EDD3CD4E1}">
      <dgm:prSet custT="1"/>
      <dgm:spPr>
        <a:solidFill>
          <a:schemeClr val="accent2"/>
        </a:solidFill>
      </dgm:spPr>
      <dgm:t>
        <a:bodyPr/>
        <a:lstStyle/>
        <a:p>
          <a:r>
            <a:rPr lang="en-US" sz="2000" b="0" dirty="0"/>
            <a:t>Smoke detection is the preferred automatic alarm device in such occupancy types as residences and health and institutional care facilities</a:t>
          </a:r>
          <a:endParaRPr lang="en-US" sz="2000" b="0" u="none" dirty="0"/>
        </a:p>
      </dgm:t>
    </dgm:pt>
    <dgm:pt modelId="{C8E5E9A1-9587-4862-BF6B-9CB06D113730}" type="parTrans" cxnId="{1356F650-F5D1-4B30-93E7-5D6F3577E124}">
      <dgm:prSet/>
      <dgm:spPr/>
      <dgm:t>
        <a:bodyPr/>
        <a:lstStyle/>
        <a:p>
          <a:endParaRPr lang="en-US"/>
        </a:p>
      </dgm:t>
    </dgm:pt>
    <dgm:pt modelId="{90956274-3F37-452D-9596-FD920DA0EBF6}" type="sibTrans" cxnId="{1356F650-F5D1-4B30-93E7-5D6F3577E124}">
      <dgm:prSet/>
      <dgm:spPr/>
      <dgm:t>
        <a:bodyPr/>
        <a:lstStyle/>
        <a:p>
          <a:endParaRPr lang="en-US"/>
        </a:p>
      </dgm:t>
    </dgm:pt>
    <dgm:pt modelId="{FEE002C0-1512-4AD2-8ED0-59297447F596}" type="pres">
      <dgm:prSet presAssocID="{A512320C-6EE0-47DB-96EB-D9B9D8CFCD1A}" presName="linear" presStyleCnt="0">
        <dgm:presLayoutVars>
          <dgm:animLvl val="lvl"/>
          <dgm:resizeHandles val="exact"/>
        </dgm:presLayoutVars>
      </dgm:prSet>
      <dgm:spPr/>
      <dgm:t>
        <a:bodyPr/>
        <a:lstStyle/>
        <a:p>
          <a:endParaRPr lang="en-US"/>
        </a:p>
      </dgm:t>
    </dgm:pt>
    <dgm:pt modelId="{2C8DF05F-3E7B-4302-8265-0C48E806056D}" type="pres">
      <dgm:prSet presAssocID="{8E4ADA7C-EBAA-49C9-948D-C58A03EFB436}" presName="parentText" presStyleLbl="node1" presStyleIdx="0" presStyleCnt="3">
        <dgm:presLayoutVars>
          <dgm:chMax val="0"/>
          <dgm:bulletEnabled val="1"/>
        </dgm:presLayoutVars>
      </dgm:prSet>
      <dgm:spPr/>
      <dgm:t>
        <a:bodyPr/>
        <a:lstStyle/>
        <a:p>
          <a:endParaRPr lang="en-US"/>
        </a:p>
      </dgm:t>
    </dgm:pt>
    <dgm:pt modelId="{79591126-F7D3-42B4-97EE-EBE97CBB8C68}" type="pres">
      <dgm:prSet presAssocID="{C6469A47-A7C2-4489-B19A-7E200EE79B49}" presName="spacer" presStyleCnt="0"/>
      <dgm:spPr/>
    </dgm:pt>
    <dgm:pt modelId="{ED237B15-F007-47B5-AE6C-A8BB2F80E8E8}" type="pres">
      <dgm:prSet presAssocID="{BD1C3B8A-3586-4A2F-A593-BBDA3CB2C3FE}" presName="parentText" presStyleLbl="node1" presStyleIdx="1" presStyleCnt="3">
        <dgm:presLayoutVars>
          <dgm:chMax val="0"/>
          <dgm:bulletEnabled val="1"/>
        </dgm:presLayoutVars>
      </dgm:prSet>
      <dgm:spPr/>
      <dgm:t>
        <a:bodyPr/>
        <a:lstStyle/>
        <a:p>
          <a:endParaRPr lang="en-US"/>
        </a:p>
      </dgm:t>
    </dgm:pt>
    <dgm:pt modelId="{C59A3237-6373-4125-8830-041E460D4486}" type="pres">
      <dgm:prSet presAssocID="{0CB03DDA-8C79-4D2D-BF85-26428C4F7D93}" presName="spacer" presStyleCnt="0"/>
      <dgm:spPr/>
    </dgm:pt>
    <dgm:pt modelId="{968A63CB-B38B-47D9-A172-68C31A36CDD2}" type="pres">
      <dgm:prSet presAssocID="{EE287EEC-73BA-417A-8F7D-E37EDD3CD4E1}" presName="parentText" presStyleLbl="node1" presStyleIdx="2" presStyleCnt="3">
        <dgm:presLayoutVars>
          <dgm:chMax val="0"/>
          <dgm:bulletEnabled val="1"/>
        </dgm:presLayoutVars>
      </dgm:prSet>
      <dgm:spPr/>
      <dgm:t>
        <a:bodyPr/>
        <a:lstStyle/>
        <a:p>
          <a:endParaRPr lang="en-US"/>
        </a:p>
      </dgm:t>
    </dgm:pt>
  </dgm:ptLst>
  <dgm:cxnLst>
    <dgm:cxn modelId="{9EA620F6-FF49-4249-88A9-B9E3F2CE0D44}" type="presOf" srcId="{BD1C3B8A-3586-4A2F-A593-BBDA3CB2C3FE}" destId="{ED237B15-F007-47B5-AE6C-A8BB2F80E8E8}" srcOrd="0" destOrd="0" presId="urn:microsoft.com/office/officeart/2005/8/layout/vList2"/>
    <dgm:cxn modelId="{75581AEB-A2D2-4366-91BD-0DD9D65D1F9B}" type="presOf" srcId="{8E4ADA7C-EBAA-49C9-948D-C58A03EFB436}" destId="{2C8DF05F-3E7B-4302-8265-0C48E806056D}" srcOrd="0" destOrd="0" presId="urn:microsoft.com/office/officeart/2005/8/layout/vList2"/>
    <dgm:cxn modelId="{967152A7-204E-4912-8181-2CF0D1F53C43}" type="presOf" srcId="{A512320C-6EE0-47DB-96EB-D9B9D8CFCD1A}" destId="{FEE002C0-1512-4AD2-8ED0-59297447F596}" srcOrd="0" destOrd="0" presId="urn:microsoft.com/office/officeart/2005/8/layout/vList2"/>
    <dgm:cxn modelId="{5245DF55-EFF9-4E81-8EB7-23EB947A009B}" type="presOf" srcId="{EE287EEC-73BA-417A-8F7D-E37EDD3CD4E1}" destId="{968A63CB-B38B-47D9-A172-68C31A36CDD2}" srcOrd="0" destOrd="0" presId="urn:microsoft.com/office/officeart/2005/8/layout/vList2"/>
    <dgm:cxn modelId="{794B55B1-EF6E-43A2-8C00-6ECB44357AD3}" srcId="{A512320C-6EE0-47DB-96EB-D9B9D8CFCD1A}" destId="{8E4ADA7C-EBAA-49C9-948D-C58A03EFB436}" srcOrd="0" destOrd="0" parTransId="{4B34F3B5-8722-4069-B4BD-486327B2110E}" sibTransId="{C6469A47-A7C2-4489-B19A-7E200EE79B49}"/>
    <dgm:cxn modelId="{1356F650-F5D1-4B30-93E7-5D6F3577E124}" srcId="{A512320C-6EE0-47DB-96EB-D9B9D8CFCD1A}" destId="{EE287EEC-73BA-417A-8F7D-E37EDD3CD4E1}" srcOrd="2" destOrd="0" parTransId="{C8E5E9A1-9587-4862-BF6B-9CB06D113730}" sibTransId="{90956274-3F37-452D-9596-FD920DA0EBF6}"/>
    <dgm:cxn modelId="{F3BB33A7-7065-4EA2-B290-F7CF3B746A34}" srcId="{A512320C-6EE0-47DB-96EB-D9B9D8CFCD1A}" destId="{BD1C3B8A-3586-4A2F-A593-BBDA3CB2C3FE}" srcOrd="1" destOrd="0" parTransId="{9722355E-0F77-42A2-997B-160C2FEBBBD4}" sibTransId="{0CB03DDA-8C79-4D2D-BF85-26428C4F7D93}"/>
    <dgm:cxn modelId="{15A129AE-DD2F-4B21-8971-333472BB44A0}" type="presParOf" srcId="{FEE002C0-1512-4AD2-8ED0-59297447F596}" destId="{2C8DF05F-3E7B-4302-8265-0C48E806056D}" srcOrd="0" destOrd="0" presId="urn:microsoft.com/office/officeart/2005/8/layout/vList2"/>
    <dgm:cxn modelId="{9FBDF978-2D42-4799-8CD6-DD134A4A4450}" type="presParOf" srcId="{FEE002C0-1512-4AD2-8ED0-59297447F596}" destId="{79591126-F7D3-42B4-97EE-EBE97CBB8C68}" srcOrd="1" destOrd="0" presId="urn:microsoft.com/office/officeart/2005/8/layout/vList2"/>
    <dgm:cxn modelId="{3BB32FD9-EF11-4FAA-9D9A-F7F67B192E4B}" type="presParOf" srcId="{FEE002C0-1512-4AD2-8ED0-59297447F596}" destId="{ED237B15-F007-47B5-AE6C-A8BB2F80E8E8}" srcOrd="2" destOrd="0" presId="urn:microsoft.com/office/officeart/2005/8/layout/vList2"/>
    <dgm:cxn modelId="{F1D2774D-5340-4D00-AE72-1A6B6446720A}" type="presParOf" srcId="{FEE002C0-1512-4AD2-8ED0-59297447F596}" destId="{C59A3237-6373-4125-8830-041E460D4486}" srcOrd="3" destOrd="0" presId="urn:microsoft.com/office/officeart/2005/8/layout/vList2"/>
    <dgm:cxn modelId="{F21527B0-239B-43EE-90E1-D76CA25BBFE5}" type="presParOf" srcId="{FEE002C0-1512-4AD2-8ED0-59297447F596}" destId="{968A63CB-B38B-47D9-A172-68C31A36CDD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512320C-6EE0-47DB-96EB-D9B9D8CFCD1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E4ADA7C-EBAA-49C9-948D-C58A03EFB436}">
      <dgm:prSet phldrT="[Text]" custT="1"/>
      <dgm:spPr/>
      <dgm:t>
        <a:bodyPr/>
        <a:lstStyle/>
        <a:p>
          <a:r>
            <a:rPr lang="x-none" sz="2400" b="0" u="none"/>
            <a:t>Type and amount of combustibles</a:t>
          </a:r>
          <a:endParaRPr lang="en-US" sz="2400" b="0" dirty="0"/>
        </a:p>
      </dgm:t>
    </dgm:pt>
    <dgm:pt modelId="{4B34F3B5-8722-4069-B4BD-486327B2110E}" type="parTrans" cxnId="{794B55B1-EF6E-43A2-8C00-6ECB44357AD3}">
      <dgm:prSet/>
      <dgm:spPr/>
      <dgm:t>
        <a:bodyPr/>
        <a:lstStyle/>
        <a:p>
          <a:endParaRPr lang="en-US"/>
        </a:p>
      </dgm:t>
    </dgm:pt>
    <dgm:pt modelId="{C6469A47-A7C2-4489-B19A-7E200EE79B49}" type="sibTrans" cxnId="{794B55B1-EF6E-43A2-8C00-6ECB44357AD3}">
      <dgm:prSet/>
      <dgm:spPr/>
      <dgm:t>
        <a:bodyPr/>
        <a:lstStyle/>
        <a:p>
          <a:endParaRPr lang="en-US"/>
        </a:p>
      </dgm:t>
    </dgm:pt>
    <dgm:pt modelId="{C66FA0EC-C084-4157-A732-9355D386BBD5}">
      <dgm:prSet custT="1"/>
      <dgm:spPr/>
      <dgm:t>
        <a:bodyPr/>
        <a:lstStyle/>
        <a:p>
          <a:r>
            <a:rPr lang="x-none" sz="2400" b="0" u="none"/>
            <a:t>Rate of fire growth</a:t>
          </a:r>
          <a:endParaRPr lang="en-US" sz="2400" b="0" u="none" dirty="0"/>
        </a:p>
      </dgm:t>
    </dgm:pt>
    <dgm:pt modelId="{D62129A4-F00C-491A-B7EE-F5D5EC23F2B2}" type="parTrans" cxnId="{0162EAE2-8DC9-4E8B-BA51-C09BC1CF69A1}">
      <dgm:prSet/>
      <dgm:spPr/>
      <dgm:t>
        <a:bodyPr/>
        <a:lstStyle/>
        <a:p>
          <a:endParaRPr lang="en-US"/>
        </a:p>
      </dgm:t>
    </dgm:pt>
    <dgm:pt modelId="{82DF421E-1903-4A8C-8A45-D57B08D57C38}" type="sibTrans" cxnId="{0162EAE2-8DC9-4E8B-BA51-C09BC1CF69A1}">
      <dgm:prSet/>
      <dgm:spPr/>
      <dgm:t>
        <a:bodyPr/>
        <a:lstStyle/>
        <a:p>
          <a:endParaRPr lang="en-US"/>
        </a:p>
      </dgm:t>
    </dgm:pt>
    <dgm:pt modelId="{EB1639CE-6B70-47C3-A244-88E0622ABD01}">
      <dgm:prSet custT="1"/>
      <dgm:spPr/>
      <dgm:t>
        <a:bodyPr/>
        <a:lstStyle/>
        <a:p>
          <a:r>
            <a:rPr lang="x-none" sz="2400" b="0" u="none"/>
            <a:t>Proximity of the detector to the fire</a:t>
          </a:r>
          <a:endParaRPr lang="en-US" sz="2400" b="0" u="none" dirty="0"/>
        </a:p>
      </dgm:t>
    </dgm:pt>
    <dgm:pt modelId="{154B7706-DC3D-4315-989C-FA4F4A38B81F}" type="parTrans" cxnId="{F837A981-E010-47AA-B7F4-B696F3AEA615}">
      <dgm:prSet/>
      <dgm:spPr/>
      <dgm:t>
        <a:bodyPr/>
        <a:lstStyle/>
        <a:p>
          <a:endParaRPr lang="en-US"/>
        </a:p>
      </dgm:t>
    </dgm:pt>
    <dgm:pt modelId="{53169199-47DF-4D1C-97FB-EFD5CE28A273}" type="sibTrans" cxnId="{F837A981-E010-47AA-B7F4-B696F3AEA615}">
      <dgm:prSet/>
      <dgm:spPr/>
      <dgm:t>
        <a:bodyPr/>
        <a:lstStyle/>
        <a:p>
          <a:endParaRPr lang="en-US"/>
        </a:p>
      </dgm:t>
    </dgm:pt>
    <dgm:pt modelId="{D2F9967A-B151-4F21-9984-10C517E8265C}">
      <dgm:prSet custT="1"/>
      <dgm:spPr>
        <a:solidFill>
          <a:schemeClr val="accent2"/>
        </a:solidFill>
      </dgm:spPr>
      <dgm:t>
        <a:bodyPr/>
        <a:lstStyle/>
        <a:p>
          <a:r>
            <a:rPr lang="x-none" sz="2400" b="0" u="none" dirty="0"/>
            <a:t>Ventilation within the area involved </a:t>
          </a:r>
          <a:endParaRPr lang="en-US" sz="2400" b="0" u="none" dirty="0"/>
        </a:p>
      </dgm:t>
    </dgm:pt>
    <dgm:pt modelId="{A30F9BF1-0D94-4E81-8E6D-00642FE7F613}" type="parTrans" cxnId="{AEFD95A3-CA44-4C3D-8F68-7E954EC1D43E}">
      <dgm:prSet/>
      <dgm:spPr/>
      <dgm:t>
        <a:bodyPr/>
        <a:lstStyle/>
        <a:p>
          <a:endParaRPr lang="en-US"/>
        </a:p>
      </dgm:t>
    </dgm:pt>
    <dgm:pt modelId="{4CBCBD77-0ADF-4201-8BFD-5251E9C460FF}" type="sibTrans" cxnId="{AEFD95A3-CA44-4C3D-8F68-7E954EC1D43E}">
      <dgm:prSet/>
      <dgm:spPr/>
      <dgm:t>
        <a:bodyPr/>
        <a:lstStyle/>
        <a:p>
          <a:endParaRPr lang="en-US"/>
        </a:p>
      </dgm:t>
    </dgm:pt>
    <dgm:pt modelId="{01E6E913-2D1B-4565-B268-A8B08557C7DF}" type="pres">
      <dgm:prSet presAssocID="{A512320C-6EE0-47DB-96EB-D9B9D8CFCD1A}" presName="diagram" presStyleCnt="0">
        <dgm:presLayoutVars>
          <dgm:dir/>
          <dgm:resizeHandles val="exact"/>
        </dgm:presLayoutVars>
      </dgm:prSet>
      <dgm:spPr/>
      <dgm:t>
        <a:bodyPr/>
        <a:lstStyle/>
        <a:p>
          <a:endParaRPr lang="en-US"/>
        </a:p>
      </dgm:t>
    </dgm:pt>
    <dgm:pt modelId="{2FAE4C6A-D24E-407F-93E9-8BF9CDBAD1CE}" type="pres">
      <dgm:prSet presAssocID="{8E4ADA7C-EBAA-49C9-948D-C58A03EFB436}" presName="node" presStyleLbl="node1" presStyleIdx="0" presStyleCnt="4">
        <dgm:presLayoutVars>
          <dgm:bulletEnabled val="1"/>
        </dgm:presLayoutVars>
      </dgm:prSet>
      <dgm:spPr/>
      <dgm:t>
        <a:bodyPr/>
        <a:lstStyle/>
        <a:p>
          <a:endParaRPr lang="en-US"/>
        </a:p>
      </dgm:t>
    </dgm:pt>
    <dgm:pt modelId="{21C92C19-C15D-4FBC-9EF0-1D70EEB1B8A3}" type="pres">
      <dgm:prSet presAssocID="{C6469A47-A7C2-4489-B19A-7E200EE79B49}" presName="sibTrans" presStyleCnt="0"/>
      <dgm:spPr/>
    </dgm:pt>
    <dgm:pt modelId="{865461AB-7238-4B0C-B2C7-B8BA2C3C000F}" type="pres">
      <dgm:prSet presAssocID="{C66FA0EC-C084-4157-A732-9355D386BBD5}" presName="node" presStyleLbl="node1" presStyleIdx="1" presStyleCnt="4">
        <dgm:presLayoutVars>
          <dgm:bulletEnabled val="1"/>
        </dgm:presLayoutVars>
      </dgm:prSet>
      <dgm:spPr/>
      <dgm:t>
        <a:bodyPr/>
        <a:lstStyle/>
        <a:p>
          <a:endParaRPr lang="en-US"/>
        </a:p>
      </dgm:t>
    </dgm:pt>
    <dgm:pt modelId="{005DCCBE-BE69-4024-B1F7-210F7A8D64BF}" type="pres">
      <dgm:prSet presAssocID="{82DF421E-1903-4A8C-8A45-D57B08D57C38}" presName="sibTrans" presStyleCnt="0"/>
      <dgm:spPr/>
    </dgm:pt>
    <dgm:pt modelId="{8B81D299-B970-4351-A419-BB3655F6A0F3}" type="pres">
      <dgm:prSet presAssocID="{EB1639CE-6B70-47C3-A244-88E0622ABD01}" presName="node" presStyleLbl="node1" presStyleIdx="2" presStyleCnt="4">
        <dgm:presLayoutVars>
          <dgm:bulletEnabled val="1"/>
        </dgm:presLayoutVars>
      </dgm:prSet>
      <dgm:spPr/>
      <dgm:t>
        <a:bodyPr/>
        <a:lstStyle/>
        <a:p>
          <a:endParaRPr lang="en-US"/>
        </a:p>
      </dgm:t>
    </dgm:pt>
    <dgm:pt modelId="{9E7CEBE5-CC6E-4B86-BE54-3D615DF8D33D}" type="pres">
      <dgm:prSet presAssocID="{53169199-47DF-4D1C-97FB-EFD5CE28A273}" presName="sibTrans" presStyleCnt="0"/>
      <dgm:spPr/>
    </dgm:pt>
    <dgm:pt modelId="{DB2318C4-D352-40E4-B4AE-655E9E1BBDFD}" type="pres">
      <dgm:prSet presAssocID="{D2F9967A-B151-4F21-9984-10C517E8265C}" presName="node" presStyleLbl="node1" presStyleIdx="3" presStyleCnt="4">
        <dgm:presLayoutVars>
          <dgm:bulletEnabled val="1"/>
        </dgm:presLayoutVars>
      </dgm:prSet>
      <dgm:spPr/>
      <dgm:t>
        <a:bodyPr/>
        <a:lstStyle/>
        <a:p>
          <a:endParaRPr lang="en-US"/>
        </a:p>
      </dgm:t>
    </dgm:pt>
  </dgm:ptLst>
  <dgm:cxnLst>
    <dgm:cxn modelId="{AEFD95A3-CA44-4C3D-8F68-7E954EC1D43E}" srcId="{A512320C-6EE0-47DB-96EB-D9B9D8CFCD1A}" destId="{D2F9967A-B151-4F21-9984-10C517E8265C}" srcOrd="3" destOrd="0" parTransId="{A30F9BF1-0D94-4E81-8E6D-00642FE7F613}" sibTransId="{4CBCBD77-0ADF-4201-8BFD-5251E9C460FF}"/>
    <dgm:cxn modelId="{E6152AAB-D6B7-4B6E-B4D3-856208514585}" type="presOf" srcId="{EB1639CE-6B70-47C3-A244-88E0622ABD01}" destId="{8B81D299-B970-4351-A419-BB3655F6A0F3}" srcOrd="0" destOrd="0" presId="urn:microsoft.com/office/officeart/2005/8/layout/default"/>
    <dgm:cxn modelId="{3051B2D0-A32A-4F8A-959A-FD137C0A34FA}" type="presOf" srcId="{D2F9967A-B151-4F21-9984-10C517E8265C}" destId="{DB2318C4-D352-40E4-B4AE-655E9E1BBDFD}" srcOrd="0" destOrd="0" presId="urn:microsoft.com/office/officeart/2005/8/layout/default"/>
    <dgm:cxn modelId="{AE2D8772-70CB-44ED-99C3-EDF9D1CA3587}" type="presOf" srcId="{C66FA0EC-C084-4157-A732-9355D386BBD5}" destId="{865461AB-7238-4B0C-B2C7-B8BA2C3C000F}" srcOrd="0" destOrd="0" presId="urn:microsoft.com/office/officeart/2005/8/layout/default"/>
    <dgm:cxn modelId="{794B55B1-EF6E-43A2-8C00-6ECB44357AD3}" srcId="{A512320C-6EE0-47DB-96EB-D9B9D8CFCD1A}" destId="{8E4ADA7C-EBAA-49C9-948D-C58A03EFB436}" srcOrd="0" destOrd="0" parTransId="{4B34F3B5-8722-4069-B4BD-486327B2110E}" sibTransId="{C6469A47-A7C2-4489-B19A-7E200EE79B49}"/>
    <dgm:cxn modelId="{0162EAE2-8DC9-4E8B-BA51-C09BC1CF69A1}" srcId="{A512320C-6EE0-47DB-96EB-D9B9D8CFCD1A}" destId="{C66FA0EC-C084-4157-A732-9355D386BBD5}" srcOrd="1" destOrd="0" parTransId="{D62129A4-F00C-491A-B7EE-F5D5EC23F2B2}" sibTransId="{82DF421E-1903-4A8C-8A45-D57B08D57C38}"/>
    <dgm:cxn modelId="{F837A981-E010-47AA-B7F4-B696F3AEA615}" srcId="{A512320C-6EE0-47DB-96EB-D9B9D8CFCD1A}" destId="{EB1639CE-6B70-47C3-A244-88E0622ABD01}" srcOrd="2" destOrd="0" parTransId="{154B7706-DC3D-4315-989C-FA4F4A38B81F}" sibTransId="{53169199-47DF-4D1C-97FB-EFD5CE28A273}"/>
    <dgm:cxn modelId="{1EE452DF-8B65-42E0-8BA7-3DE5714205F2}" type="presOf" srcId="{A512320C-6EE0-47DB-96EB-D9B9D8CFCD1A}" destId="{01E6E913-2D1B-4565-B268-A8B08557C7DF}" srcOrd="0" destOrd="0" presId="urn:microsoft.com/office/officeart/2005/8/layout/default"/>
    <dgm:cxn modelId="{3AD0AD0E-47CD-442D-BDEF-D34202B21DF4}" type="presOf" srcId="{8E4ADA7C-EBAA-49C9-948D-C58A03EFB436}" destId="{2FAE4C6A-D24E-407F-93E9-8BF9CDBAD1CE}" srcOrd="0" destOrd="0" presId="urn:microsoft.com/office/officeart/2005/8/layout/default"/>
    <dgm:cxn modelId="{8DB7CE23-7C00-4FCC-AE55-4021D2CAFBE7}" type="presParOf" srcId="{01E6E913-2D1B-4565-B268-A8B08557C7DF}" destId="{2FAE4C6A-D24E-407F-93E9-8BF9CDBAD1CE}" srcOrd="0" destOrd="0" presId="urn:microsoft.com/office/officeart/2005/8/layout/default"/>
    <dgm:cxn modelId="{3ADF8EEA-19A7-4B97-8D69-79C215524A09}" type="presParOf" srcId="{01E6E913-2D1B-4565-B268-A8B08557C7DF}" destId="{21C92C19-C15D-4FBC-9EF0-1D70EEB1B8A3}" srcOrd="1" destOrd="0" presId="urn:microsoft.com/office/officeart/2005/8/layout/default"/>
    <dgm:cxn modelId="{08314405-4DDB-4BBB-B107-FA760D856994}" type="presParOf" srcId="{01E6E913-2D1B-4565-B268-A8B08557C7DF}" destId="{865461AB-7238-4B0C-B2C7-B8BA2C3C000F}" srcOrd="2" destOrd="0" presId="urn:microsoft.com/office/officeart/2005/8/layout/default"/>
    <dgm:cxn modelId="{F0EC818D-E624-46C9-ABD3-DA096AADCEEA}" type="presParOf" srcId="{01E6E913-2D1B-4565-B268-A8B08557C7DF}" destId="{005DCCBE-BE69-4024-B1F7-210F7A8D64BF}" srcOrd="3" destOrd="0" presId="urn:microsoft.com/office/officeart/2005/8/layout/default"/>
    <dgm:cxn modelId="{D5B6DD20-47C1-4F47-A5C0-A1764581E4F3}" type="presParOf" srcId="{01E6E913-2D1B-4565-B268-A8B08557C7DF}" destId="{8B81D299-B970-4351-A419-BB3655F6A0F3}" srcOrd="4" destOrd="0" presId="urn:microsoft.com/office/officeart/2005/8/layout/default"/>
    <dgm:cxn modelId="{6E92A41E-7834-4AC7-8663-99446B0F5196}" type="presParOf" srcId="{01E6E913-2D1B-4565-B268-A8B08557C7DF}" destId="{9E7CEBE5-CC6E-4B86-BE54-3D615DF8D33D}" srcOrd="5" destOrd="0" presId="urn:microsoft.com/office/officeart/2005/8/layout/default"/>
    <dgm:cxn modelId="{5FF51CCF-9544-49F7-9382-2630B978FBC0}" type="presParOf" srcId="{01E6E913-2D1B-4565-B268-A8B08557C7DF}" destId="{DB2318C4-D352-40E4-B4AE-655E9E1BBDF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A512320C-6EE0-47DB-96EB-D9B9D8CFCD1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E4ADA7C-EBAA-49C9-948D-C58A03EFB436}">
      <dgm:prSet phldrT="[Text]" custT="1"/>
      <dgm:spPr/>
      <dgm:t>
        <a:bodyPr/>
        <a:lstStyle/>
        <a:p>
          <a:r>
            <a:rPr lang="en-US" sz="2000" b="0" dirty="0"/>
            <a:t>Smoke detectors and smoke alarms are tested, certified, and listed based on their performance by third-party testing services</a:t>
          </a:r>
        </a:p>
      </dgm:t>
    </dgm:pt>
    <dgm:pt modelId="{4B34F3B5-8722-4069-B4BD-486327B2110E}" type="parTrans" cxnId="{794B55B1-EF6E-43A2-8C00-6ECB44357AD3}">
      <dgm:prSet/>
      <dgm:spPr/>
      <dgm:t>
        <a:bodyPr/>
        <a:lstStyle/>
        <a:p>
          <a:endParaRPr lang="en-US"/>
        </a:p>
      </dgm:t>
    </dgm:pt>
    <dgm:pt modelId="{C6469A47-A7C2-4489-B19A-7E200EE79B49}" type="sibTrans" cxnId="{794B55B1-EF6E-43A2-8C00-6ECB44357AD3}">
      <dgm:prSet/>
      <dgm:spPr/>
      <dgm:t>
        <a:bodyPr/>
        <a:lstStyle/>
        <a:p>
          <a:endParaRPr lang="en-US"/>
        </a:p>
      </dgm:t>
    </dgm:pt>
    <dgm:pt modelId="{B7B59D9D-78D3-42DC-8FF5-82647AEC56D0}">
      <dgm:prSet custT="1"/>
      <dgm:spPr/>
      <dgm:t>
        <a:bodyPr/>
        <a:lstStyle/>
        <a:p>
          <a:r>
            <a:rPr lang="en-US" sz="2000" b="0" dirty="0"/>
            <a:t>Two basic methods of smoke detection are in use: p</a:t>
          </a:r>
          <a:r>
            <a:rPr lang="x-none" sz="2000" b="0" u="none" dirty="0"/>
            <a:t>hotoelectric</a:t>
          </a:r>
          <a:r>
            <a:rPr lang="en-US" sz="2000" b="0" u="none" dirty="0"/>
            <a:t> and i</a:t>
          </a:r>
          <a:r>
            <a:rPr lang="x-none" sz="2000" b="0" u="none" dirty="0"/>
            <a:t>onization</a:t>
          </a:r>
          <a:endParaRPr lang="en-US" sz="2000" b="0" dirty="0"/>
        </a:p>
      </dgm:t>
    </dgm:pt>
    <dgm:pt modelId="{554415F8-18C2-4985-AE16-E8519D73ABB8}" type="parTrans" cxnId="{75E57AEF-5467-4B72-8785-3036B39B7DDE}">
      <dgm:prSet/>
      <dgm:spPr/>
      <dgm:t>
        <a:bodyPr/>
        <a:lstStyle/>
        <a:p>
          <a:endParaRPr lang="en-US"/>
        </a:p>
      </dgm:t>
    </dgm:pt>
    <dgm:pt modelId="{22481676-6AE8-4A45-912A-7068B61F3E12}" type="sibTrans" cxnId="{75E57AEF-5467-4B72-8785-3036B39B7DDE}">
      <dgm:prSet/>
      <dgm:spPr/>
      <dgm:t>
        <a:bodyPr/>
        <a:lstStyle/>
        <a:p>
          <a:endParaRPr lang="en-US"/>
        </a:p>
      </dgm:t>
    </dgm:pt>
    <dgm:pt modelId="{20738C6B-6D2C-4C8D-9730-E62A9D2486C0}">
      <dgm:prSet custT="1"/>
      <dgm:spPr>
        <a:solidFill>
          <a:schemeClr val="accent2"/>
        </a:solidFill>
      </dgm:spPr>
      <dgm:t>
        <a:bodyPr/>
        <a:lstStyle/>
        <a:p>
          <a:r>
            <a:rPr lang="en-US" sz="2000" b="0" dirty="0" smtClean="0"/>
            <a:t>Allowable </a:t>
          </a:r>
          <a:r>
            <a:rPr lang="en-US" sz="2000" b="0" dirty="0"/>
            <a:t>sensitivity ranges for both types of smoke detectors are established by UL</a:t>
          </a:r>
        </a:p>
      </dgm:t>
    </dgm:pt>
    <dgm:pt modelId="{9FE17D89-4E91-468E-9120-6A2680D53529}" type="parTrans" cxnId="{CA868D8F-4530-4348-8BCA-663BE8C5D230}">
      <dgm:prSet/>
      <dgm:spPr/>
      <dgm:t>
        <a:bodyPr/>
        <a:lstStyle/>
        <a:p>
          <a:endParaRPr lang="en-US"/>
        </a:p>
      </dgm:t>
    </dgm:pt>
    <dgm:pt modelId="{C587BD3F-D901-4AB9-A968-01BD85DAC26E}" type="sibTrans" cxnId="{CA868D8F-4530-4348-8BCA-663BE8C5D230}">
      <dgm:prSet/>
      <dgm:spPr/>
      <dgm:t>
        <a:bodyPr/>
        <a:lstStyle/>
        <a:p>
          <a:endParaRPr lang="en-US"/>
        </a:p>
      </dgm:t>
    </dgm:pt>
    <dgm:pt modelId="{FEE002C0-1512-4AD2-8ED0-59297447F596}" type="pres">
      <dgm:prSet presAssocID="{A512320C-6EE0-47DB-96EB-D9B9D8CFCD1A}" presName="linear" presStyleCnt="0">
        <dgm:presLayoutVars>
          <dgm:animLvl val="lvl"/>
          <dgm:resizeHandles val="exact"/>
        </dgm:presLayoutVars>
      </dgm:prSet>
      <dgm:spPr/>
      <dgm:t>
        <a:bodyPr/>
        <a:lstStyle/>
        <a:p>
          <a:endParaRPr lang="en-US"/>
        </a:p>
      </dgm:t>
    </dgm:pt>
    <dgm:pt modelId="{2C8DF05F-3E7B-4302-8265-0C48E806056D}" type="pres">
      <dgm:prSet presAssocID="{8E4ADA7C-EBAA-49C9-948D-C58A03EFB436}" presName="parentText" presStyleLbl="node1" presStyleIdx="0" presStyleCnt="3">
        <dgm:presLayoutVars>
          <dgm:chMax val="0"/>
          <dgm:bulletEnabled val="1"/>
        </dgm:presLayoutVars>
      </dgm:prSet>
      <dgm:spPr/>
      <dgm:t>
        <a:bodyPr/>
        <a:lstStyle/>
        <a:p>
          <a:endParaRPr lang="en-US"/>
        </a:p>
      </dgm:t>
    </dgm:pt>
    <dgm:pt modelId="{79591126-F7D3-42B4-97EE-EBE97CBB8C68}" type="pres">
      <dgm:prSet presAssocID="{C6469A47-A7C2-4489-B19A-7E200EE79B49}" presName="spacer" presStyleCnt="0"/>
      <dgm:spPr/>
    </dgm:pt>
    <dgm:pt modelId="{DE105479-69B4-4E89-ABC7-6BD6EBE31D07}" type="pres">
      <dgm:prSet presAssocID="{B7B59D9D-78D3-42DC-8FF5-82647AEC56D0}" presName="parentText" presStyleLbl="node1" presStyleIdx="1" presStyleCnt="3">
        <dgm:presLayoutVars>
          <dgm:chMax val="0"/>
          <dgm:bulletEnabled val="1"/>
        </dgm:presLayoutVars>
      </dgm:prSet>
      <dgm:spPr/>
      <dgm:t>
        <a:bodyPr/>
        <a:lstStyle/>
        <a:p>
          <a:endParaRPr lang="en-US"/>
        </a:p>
      </dgm:t>
    </dgm:pt>
    <dgm:pt modelId="{7E41E415-8358-48D9-81A3-625A92DA6819}" type="pres">
      <dgm:prSet presAssocID="{22481676-6AE8-4A45-912A-7068B61F3E12}" presName="spacer" presStyleCnt="0"/>
      <dgm:spPr/>
    </dgm:pt>
    <dgm:pt modelId="{55366B32-45AE-40F4-BB3B-EC81AE3207FE}" type="pres">
      <dgm:prSet presAssocID="{20738C6B-6D2C-4C8D-9730-E62A9D2486C0}" presName="parentText" presStyleLbl="node1" presStyleIdx="2" presStyleCnt="3">
        <dgm:presLayoutVars>
          <dgm:chMax val="0"/>
          <dgm:bulletEnabled val="1"/>
        </dgm:presLayoutVars>
      </dgm:prSet>
      <dgm:spPr/>
      <dgm:t>
        <a:bodyPr/>
        <a:lstStyle/>
        <a:p>
          <a:endParaRPr lang="en-US"/>
        </a:p>
      </dgm:t>
    </dgm:pt>
  </dgm:ptLst>
  <dgm:cxnLst>
    <dgm:cxn modelId="{F77D2F3F-89AA-4AF1-9BC1-45A7880317CC}" type="presOf" srcId="{8E4ADA7C-EBAA-49C9-948D-C58A03EFB436}" destId="{2C8DF05F-3E7B-4302-8265-0C48E806056D}" srcOrd="0" destOrd="0" presId="urn:microsoft.com/office/officeart/2005/8/layout/vList2"/>
    <dgm:cxn modelId="{75E57AEF-5467-4B72-8785-3036B39B7DDE}" srcId="{A512320C-6EE0-47DB-96EB-D9B9D8CFCD1A}" destId="{B7B59D9D-78D3-42DC-8FF5-82647AEC56D0}" srcOrd="1" destOrd="0" parTransId="{554415F8-18C2-4985-AE16-E8519D73ABB8}" sibTransId="{22481676-6AE8-4A45-912A-7068B61F3E12}"/>
    <dgm:cxn modelId="{CA868D8F-4530-4348-8BCA-663BE8C5D230}" srcId="{A512320C-6EE0-47DB-96EB-D9B9D8CFCD1A}" destId="{20738C6B-6D2C-4C8D-9730-E62A9D2486C0}" srcOrd="2" destOrd="0" parTransId="{9FE17D89-4E91-468E-9120-6A2680D53529}" sibTransId="{C587BD3F-D901-4AB9-A968-01BD85DAC26E}"/>
    <dgm:cxn modelId="{794B55B1-EF6E-43A2-8C00-6ECB44357AD3}" srcId="{A512320C-6EE0-47DB-96EB-D9B9D8CFCD1A}" destId="{8E4ADA7C-EBAA-49C9-948D-C58A03EFB436}" srcOrd="0" destOrd="0" parTransId="{4B34F3B5-8722-4069-B4BD-486327B2110E}" sibTransId="{C6469A47-A7C2-4489-B19A-7E200EE79B49}"/>
    <dgm:cxn modelId="{0D96B152-B12A-4698-86FF-20067F8955E2}" type="presOf" srcId="{B7B59D9D-78D3-42DC-8FF5-82647AEC56D0}" destId="{DE105479-69B4-4E89-ABC7-6BD6EBE31D07}" srcOrd="0" destOrd="0" presId="urn:microsoft.com/office/officeart/2005/8/layout/vList2"/>
    <dgm:cxn modelId="{343F71EF-C002-476B-964C-CC8391EFD011}" type="presOf" srcId="{A512320C-6EE0-47DB-96EB-D9B9D8CFCD1A}" destId="{FEE002C0-1512-4AD2-8ED0-59297447F596}" srcOrd="0" destOrd="0" presId="urn:microsoft.com/office/officeart/2005/8/layout/vList2"/>
    <dgm:cxn modelId="{AC6E002C-6C94-4190-8281-CEB4016845D6}" type="presOf" srcId="{20738C6B-6D2C-4C8D-9730-E62A9D2486C0}" destId="{55366B32-45AE-40F4-BB3B-EC81AE3207FE}" srcOrd="0" destOrd="0" presId="urn:microsoft.com/office/officeart/2005/8/layout/vList2"/>
    <dgm:cxn modelId="{F0D551B3-BD78-4D32-8C66-DA9A3DCD070C}" type="presParOf" srcId="{FEE002C0-1512-4AD2-8ED0-59297447F596}" destId="{2C8DF05F-3E7B-4302-8265-0C48E806056D}" srcOrd="0" destOrd="0" presId="urn:microsoft.com/office/officeart/2005/8/layout/vList2"/>
    <dgm:cxn modelId="{1A469875-312E-4FAE-83CC-E0B507287ABC}" type="presParOf" srcId="{FEE002C0-1512-4AD2-8ED0-59297447F596}" destId="{79591126-F7D3-42B4-97EE-EBE97CBB8C68}" srcOrd="1" destOrd="0" presId="urn:microsoft.com/office/officeart/2005/8/layout/vList2"/>
    <dgm:cxn modelId="{854CF24D-97D9-4DD0-947F-FD0E38732339}" type="presParOf" srcId="{FEE002C0-1512-4AD2-8ED0-59297447F596}" destId="{DE105479-69B4-4E89-ABC7-6BD6EBE31D07}" srcOrd="2" destOrd="0" presId="urn:microsoft.com/office/officeart/2005/8/layout/vList2"/>
    <dgm:cxn modelId="{B683331B-E7B6-4AC9-BF7E-00FE4F93A397}" type="presParOf" srcId="{FEE002C0-1512-4AD2-8ED0-59297447F596}" destId="{7E41E415-8358-48D9-81A3-625A92DA6819}" srcOrd="3" destOrd="0" presId="urn:microsoft.com/office/officeart/2005/8/layout/vList2"/>
    <dgm:cxn modelId="{AB0E19FA-47FC-4061-A752-31C6146B0FBE}" type="presParOf" srcId="{FEE002C0-1512-4AD2-8ED0-59297447F596}" destId="{55366B32-45AE-40F4-BB3B-EC81AE3207F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512320C-6EE0-47DB-96EB-D9B9D8CFCD1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E4ADA7C-EBAA-49C9-948D-C58A03EFB436}">
      <dgm:prSet phldrT="[Text]" custT="1"/>
      <dgm:spPr/>
      <dgm:t>
        <a:bodyPr/>
        <a:lstStyle/>
        <a:p>
          <a:r>
            <a:rPr lang="x-none" sz="1800" b="0" u="none"/>
            <a:t>W</a:t>
          </a:r>
          <a:r>
            <a:rPr lang="en-US" sz="1800" b="0" u="none" dirty="0"/>
            <a:t>orks on all types of fires</a:t>
          </a:r>
          <a:endParaRPr lang="en-US" sz="1800" b="0" dirty="0"/>
        </a:p>
      </dgm:t>
    </dgm:pt>
    <dgm:pt modelId="{4B34F3B5-8722-4069-B4BD-486327B2110E}" type="parTrans" cxnId="{794B55B1-EF6E-43A2-8C00-6ECB44357AD3}">
      <dgm:prSet/>
      <dgm:spPr/>
      <dgm:t>
        <a:bodyPr/>
        <a:lstStyle/>
        <a:p>
          <a:endParaRPr lang="en-US"/>
        </a:p>
      </dgm:t>
    </dgm:pt>
    <dgm:pt modelId="{C6469A47-A7C2-4489-B19A-7E200EE79B49}" type="sibTrans" cxnId="{794B55B1-EF6E-43A2-8C00-6ECB44357AD3}">
      <dgm:prSet/>
      <dgm:spPr/>
      <dgm:t>
        <a:bodyPr/>
        <a:lstStyle/>
        <a:p>
          <a:endParaRPr lang="en-US"/>
        </a:p>
      </dgm:t>
    </dgm:pt>
    <dgm:pt modelId="{C5A89A9E-7172-488A-9779-82DC7BA57AB2}">
      <dgm:prSet custT="1"/>
      <dgm:spPr>
        <a:solidFill>
          <a:schemeClr val="accent2"/>
        </a:solidFill>
      </dgm:spPr>
      <dgm:t>
        <a:bodyPr/>
        <a:lstStyle/>
        <a:p>
          <a:r>
            <a:rPr lang="x-none" sz="1800" b="0" u="none" dirty="0"/>
            <a:t>C</a:t>
          </a:r>
          <a:r>
            <a:rPr lang="en-US" sz="1800" b="0" u="none" dirty="0"/>
            <a:t>onsists of a photoelectric cell coupled with a specific light source</a:t>
          </a:r>
        </a:p>
      </dgm:t>
    </dgm:pt>
    <dgm:pt modelId="{9EA2B645-732D-4AC7-BF52-0CC24E1CC4EF}" type="parTrans" cxnId="{4B16C4CE-7D77-4DB1-8229-25445A321D05}">
      <dgm:prSet/>
      <dgm:spPr/>
      <dgm:t>
        <a:bodyPr/>
        <a:lstStyle/>
        <a:p>
          <a:endParaRPr lang="en-US"/>
        </a:p>
      </dgm:t>
    </dgm:pt>
    <dgm:pt modelId="{6775204B-C42D-428D-AF56-D90ACB3EF28F}" type="sibTrans" cxnId="{4B16C4CE-7D77-4DB1-8229-25445A321D05}">
      <dgm:prSet/>
      <dgm:spPr/>
      <dgm:t>
        <a:bodyPr/>
        <a:lstStyle/>
        <a:p>
          <a:endParaRPr lang="en-US"/>
        </a:p>
      </dgm:t>
    </dgm:pt>
    <dgm:pt modelId="{3964067B-38A1-4DEF-95F1-59EF67BF31F2}">
      <dgm:prSet custT="1"/>
      <dgm:spPr>
        <a:solidFill>
          <a:schemeClr val="accent2"/>
        </a:solidFill>
      </dgm:spPr>
      <dgm:t>
        <a:bodyPr/>
        <a:lstStyle/>
        <a:p>
          <a:r>
            <a:rPr lang="x-none" sz="1800" b="0" u="none" dirty="0"/>
            <a:t>P</a:t>
          </a:r>
          <a:r>
            <a:rPr lang="en-US" sz="1800" b="0" u="none" dirty="0"/>
            <a:t>hotoelectric cell functions in one of two ways to detect smoke</a:t>
          </a:r>
        </a:p>
      </dgm:t>
    </dgm:pt>
    <dgm:pt modelId="{9AAD2EB0-3A00-4268-BD3B-29E4FAE3176B}" type="parTrans" cxnId="{8D1015CC-ED6D-43FF-84D8-70766FA4AEC5}">
      <dgm:prSet/>
      <dgm:spPr/>
      <dgm:t>
        <a:bodyPr/>
        <a:lstStyle/>
        <a:p>
          <a:endParaRPr lang="en-US"/>
        </a:p>
      </dgm:t>
    </dgm:pt>
    <dgm:pt modelId="{B520C6D5-B58B-43BE-91E7-5AF9D1181C50}" type="sibTrans" cxnId="{8D1015CC-ED6D-43FF-84D8-70766FA4AEC5}">
      <dgm:prSet/>
      <dgm:spPr/>
      <dgm:t>
        <a:bodyPr/>
        <a:lstStyle/>
        <a:p>
          <a:endParaRPr lang="en-US"/>
        </a:p>
      </dgm:t>
    </dgm:pt>
    <dgm:pt modelId="{D5584EBF-5963-473D-A96D-131FD13FDEB1}">
      <dgm:prSet custT="1"/>
      <dgm:spPr/>
      <dgm:t>
        <a:bodyPr/>
        <a:lstStyle/>
        <a:p>
          <a:r>
            <a:rPr lang="en-US" sz="1800" b="0" dirty="0"/>
            <a:t>Projected-beam application (obscuration)</a:t>
          </a:r>
        </a:p>
      </dgm:t>
    </dgm:pt>
    <dgm:pt modelId="{6A10AC71-78E1-4A28-BF8F-872C4E334BB9}" type="parTrans" cxnId="{80F0B634-04AD-4523-AC0B-7D2F543373D3}">
      <dgm:prSet/>
      <dgm:spPr/>
      <dgm:t>
        <a:bodyPr/>
        <a:lstStyle/>
        <a:p>
          <a:endParaRPr lang="en-US"/>
        </a:p>
      </dgm:t>
    </dgm:pt>
    <dgm:pt modelId="{68B8DE3A-2526-47EC-85B2-56BB1A04D89F}" type="sibTrans" cxnId="{80F0B634-04AD-4523-AC0B-7D2F543373D3}">
      <dgm:prSet/>
      <dgm:spPr/>
      <dgm:t>
        <a:bodyPr/>
        <a:lstStyle/>
        <a:p>
          <a:endParaRPr lang="en-US"/>
        </a:p>
      </dgm:t>
    </dgm:pt>
    <dgm:pt modelId="{52971875-E5FD-4E4E-BF5F-7F30815E936A}">
      <dgm:prSet custT="1"/>
      <dgm:spPr/>
      <dgm:t>
        <a:bodyPr/>
        <a:lstStyle/>
        <a:p>
          <a:r>
            <a:rPr lang="en-US" sz="1800" b="0" dirty="0"/>
            <a:t>Refractory application (scattered)</a:t>
          </a:r>
        </a:p>
      </dgm:t>
    </dgm:pt>
    <dgm:pt modelId="{7AC34947-7AD9-4605-A69F-12F8F9C6715B}" type="parTrans" cxnId="{9810E956-55B6-4DF2-9C1B-4C5461F2CE33}">
      <dgm:prSet/>
      <dgm:spPr/>
      <dgm:t>
        <a:bodyPr/>
        <a:lstStyle/>
        <a:p>
          <a:endParaRPr lang="en-US"/>
        </a:p>
      </dgm:t>
    </dgm:pt>
    <dgm:pt modelId="{F93300BE-5B47-4146-B9ED-200D5973CF0C}" type="sibTrans" cxnId="{9810E956-55B6-4DF2-9C1B-4C5461F2CE33}">
      <dgm:prSet/>
      <dgm:spPr/>
      <dgm:t>
        <a:bodyPr/>
        <a:lstStyle/>
        <a:p>
          <a:endParaRPr lang="en-US"/>
        </a:p>
      </dgm:t>
    </dgm:pt>
    <dgm:pt modelId="{45A2CE3F-0370-4E76-8A96-3C18227D0B9F}">
      <dgm:prSet phldrT="[Text]" custT="1"/>
      <dgm:spPr/>
      <dgm:t>
        <a:bodyPr/>
        <a:lstStyle/>
        <a:p>
          <a:r>
            <a:rPr lang="x-none" sz="1800" b="0" u="none"/>
            <a:t>B</a:t>
          </a:r>
          <a:r>
            <a:rPr lang="en-US" sz="1800" b="0" u="none" dirty="0"/>
            <a:t>est suited for areas where smoldering fires can occur</a:t>
          </a:r>
          <a:endParaRPr lang="en-US" sz="1800" b="0" dirty="0"/>
        </a:p>
      </dgm:t>
    </dgm:pt>
    <dgm:pt modelId="{B19650CB-1AC1-42A4-9C79-C3568787108A}" type="parTrans" cxnId="{A3A806CE-B0D0-43EB-A18C-8EE120CDACA8}">
      <dgm:prSet/>
      <dgm:spPr/>
      <dgm:t>
        <a:bodyPr/>
        <a:lstStyle/>
        <a:p>
          <a:endParaRPr lang="en-US"/>
        </a:p>
      </dgm:t>
    </dgm:pt>
    <dgm:pt modelId="{52AB92EB-F889-4F4F-A506-55422CA81829}" type="sibTrans" cxnId="{A3A806CE-B0D0-43EB-A18C-8EE120CDACA8}">
      <dgm:prSet/>
      <dgm:spPr/>
      <dgm:t>
        <a:bodyPr/>
        <a:lstStyle/>
        <a:p>
          <a:endParaRPr lang="en-US"/>
        </a:p>
      </dgm:t>
    </dgm:pt>
    <dgm:pt modelId="{B3BE1076-C687-4ED1-9FF2-33CD54EEBB7B}">
      <dgm:prSet phldrT="[Text]" custT="1"/>
      <dgm:spPr/>
      <dgm:t>
        <a:bodyPr/>
        <a:lstStyle/>
        <a:p>
          <a:r>
            <a:rPr lang="en-US" sz="1800" b="0" u="none" dirty="0"/>
            <a:t>Usually responds more quickly to smoldering fires</a:t>
          </a:r>
          <a:endParaRPr lang="en-US" sz="1800" b="0" dirty="0"/>
        </a:p>
      </dgm:t>
    </dgm:pt>
    <dgm:pt modelId="{3AA1403C-0502-490F-99E6-84EAFB0EA093}" type="parTrans" cxnId="{650D8DD3-28C7-4638-9F5B-0BC4F4A3A60E}">
      <dgm:prSet/>
      <dgm:spPr/>
      <dgm:t>
        <a:bodyPr/>
        <a:lstStyle/>
        <a:p>
          <a:endParaRPr lang="en-US"/>
        </a:p>
      </dgm:t>
    </dgm:pt>
    <dgm:pt modelId="{06B885D1-615A-4283-AD19-56FA6A25A952}" type="sibTrans" cxnId="{650D8DD3-28C7-4638-9F5B-0BC4F4A3A60E}">
      <dgm:prSet/>
      <dgm:spPr/>
      <dgm:t>
        <a:bodyPr/>
        <a:lstStyle/>
        <a:p>
          <a:endParaRPr lang="en-US"/>
        </a:p>
      </dgm:t>
    </dgm:pt>
    <dgm:pt modelId="{F3B00E0F-3623-47B0-B6AC-7DB620005A3A}" type="pres">
      <dgm:prSet presAssocID="{A512320C-6EE0-47DB-96EB-D9B9D8CFCD1A}" presName="linear" presStyleCnt="0">
        <dgm:presLayoutVars>
          <dgm:dir/>
          <dgm:animLvl val="lvl"/>
          <dgm:resizeHandles val="exact"/>
        </dgm:presLayoutVars>
      </dgm:prSet>
      <dgm:spPr/>
      <dgm:t>
        <a:bodyPr/>
        <a:lstStyle/>
        <a:p>
          <a:endParaRPr lang="en-US"/>
        </a:p>
      </dgm:t>
    </dgm:pt>
    <dgm:pt modelId="{2701961E-F8AC-4D23-B96C-85C5E79CB2A9}" type="pres">
      <dgm:prSet presAssocID="{8E4ADA7C-EBAA-49C9-948D-C58A03EFB436}" presName="parentLin" presStyleCnt="0"/>
      <dgm:spPr/>
    </dgm:pt>
    <dgm:pt modelId="{D7493A13-7123-43BC-8DCA-09AB3CD7533F}" type="pres">
      <dgm:prSet presAssocID="{8E4ADA7C-EBAA-49C9-948D-C58A03EFB436}" presName="parentLeftMargin" presStyleLbl="node1" presStyleIdx="0" presStyleCnt="5"/>
      <dgm:spPr/>
      <dgm:t>
        <a:bodyPr/>
        <a:lstStyle/>
        <a:p>
          <a:endParaRPr lang="en-US"/>
        </a:p>
      </dgm:t>
    </dgm:pt>
    <dgm:pt modelId="{3951C57A-4F9E-42BE-85D7-5482190597BA}" type="pres">
      <dgm:prSet presAssocID="{8E4ADA7C-EBAA-49C9-948D-C58A03EFB436}" presName="parentText" presStyleLbl="node1" presStyleIdx="0" presStyleCnt="5">
        <dgm:presLayoutVars>
          <dgm:chMax val="0"/>
          <dgm:bulletEnabled val="1"/>
        </dgm:presLayoutVars>
      </dgm:prSet>
      <dgm:spPr/>
      <dgm:t>
        <a:bodyPr/>
        <a:lstStyle/>
        <a:p>
          <a:endParaRPr lang="en-US"/>
        </a:p>
      </dgm:t>
    </dgm:pt>
    <dgm:pt modelId="{74B3D2C8-4314-4CA4-B1DA-055CB622E166}" type="pres">
      <dgm:prSet presAssocID="{8E4ADA7C-EBAA-49C9-948D-C58A03EFB436}" presName="negativeSpace" presStyleCnt="0"/>
      <dgm:spPr/>
    </dgm:pt>
    <dgm:pt modelId="{42583DA2-13F6-44DC-B9C6-4BC2B08713FF}" type="pres">
      <dgm:prSet presAssocID="{8E4ADA7C-EBAA-49C9-948D-C58A03EFB436}" presName="childText" presStyleLbl="conFgAcc1" presStyleIdx="0" presStyleCnt="5">
        <dgm:presLayoutVars>
          <dgm:bulletEnabled val="1"/>
        </dgm:presLayoutVars>
      </dgm:prSet>
      <dgm:spPr/>
    </dgm:pt>
    <dgm:pt modelId="{C90F6277-0BC7-447D-BBA9-3C6A16112E32}" type="pres">
      <dgm:prSet presAssocID="{C6469A47-A7C2-4489-B19A-7E200EE79B49}" presName="spaceBetweenRectangles" presStyleCnt="0"/>
      <dgm:spPr/>
    </dgm:pt>
    <dgm:pt modelId="{30B38C45-82E2-48DD-A2A8-5C5F152CFC32}" type="pres">
      <dgm:prSet presAssocID="{B3BE1076-C687-4ED1-9FF2-33CD54EEBB7B}" presName="parentLin" presStyleCnt="0"/>
      <dgm:spPr/>
    </dgm:pt>
    <dgm:pt modelId="{745D29CB-8C1D-45B9-960A-339FB060E1BE}" type="pres">
      <dgm:prSet presAssocID="{B3BE1076-C687-4ED1-9FF2-33CD54EEBB7B}" presName="parentLeftMargin" presStyleLbl="node1" presStyleIdx="0" presStyleCnt="5"/>
      <dgm:spPr/>
      <dgm:t>
        <a:bodyPr/>
        <a:lstStyle/>
        <a:p>
          <a:endParaRPr lang="en-US"/>
        </a:p>
      </dgm:t>
    </dgm:pt>
    <dgm:pt modelId="{8AF9C80B-9F0A-47CC-A25E-594709356DE1}" type="pres">
      <dgm:prSet presAssocID="{B3BE1076-C687-4ED1-9FF2-33CD54EEBB7B}" presName="parentText" presStyleLbl="node1" presStyleIdx="1" presStyleCnt="5">
        <dgm:presLayoutVars>
          <dgm:chMax val="0"/>
          <dgm:bulletEnabled val="1"/>
        </dgm:presLayoutVars>
      </dgm:prSet>
      <dgm:spPr/>
      <dgm:t>
        <a:bodyPr/>
        <a:lstStyle/>
        <a:p>
          <a:endParaRPr lang="en-US"/>
        </a:p>
      </dgm:t>
    </dgm:pt>
    <dgm:pt modelId="{C1500D61-FFCF-427C-B110-0E98D67CC399}" type="pres">
      <dgm:prSet presAssocID="{B3BE1076-C687-4ED1-9FF2-33CD54EEBB7B}" presName="negativeSpace" presStyleCnt="0"/>
      <dgm:spPr/>
    </dgm:pt>
    <dgm:pt modelId="{2930E6F6-BC66-4CBB-8791-6AF35410F8A6}" type="pres">
      <dgm:prSet presAssocID="{B3BE1076-C687-4ED1-9FF2-33CD54EEBB7B}" presName="childText" presStyleLbl="conFgAcc1" presStyleIdx="1" presStyleCnt="5">
        <dgm:presLayoutVars>
          <dgm:bulletEnabled val="1"/>
        </dgm:presLayoutVars>
      </dgm:prSet>
      <dgm:spPr/>
    </dgm:pt>
    <dgm:pt modelId="{DF5E7FA9-F7FC-4EDA-ADB2-BEA1F64293FA}" type="pres">
      <dgm:prSet presAssocID="{06B885D1-615A-4283-AD19-56FA6A25A952}" presName="spaceBetweenRectangles" presStyleCnt="0"/>
      <dgm:spPr/>
    </dgm:pt>
    <dgm:pt modelId="{0E44C565-7F6C-4CBC-AD3D-D81D9C820172}" type="pres">
      <dgm:prSet presAssocID="{45A2CE3F-0370-4E76-8A96-3C18227D0B9F}" presName="parentLin" presStyleCnt="0"/>
      <dgm:spPr/>
    </dgm:pt>
    <dgm:pt modelId="{934FA273-12CD-4B33-AE9B-E003B76504C2}" type="pres">
      <dgm:prSet presAssocID="{45A2CE3F-0370-4E76-8A96-3C18227D0B9F}" presName="parentLeftMargin" presStyleLbl="node1" presStyleIdx="1" presStyleCnt="5"/>
      <dgm:spPr/>
      <dgm:t>
        <a:bodyPr/>
        <a:lstStyle/>
        <a:p>
          <a:endParaRPr lang="en-US"/>
        </a:p>
      </dgm:t>
    </dgm:pt>
    <dgm:pt modelId="{925D8FAE-0A74-4668-848A-EC3EEFBDFC8B}" type="pres">
      <dgm:prSet presAssocID="{45A2CE3F-0370-4E76-8A96-3C18227D0B9F}" presName="parentText" presStyleLbl="node1" presStyleIdx="2" presStyleCnt="5">
        <dgm:presLayoutVars>
          <dgm:chMax val="0"/>
          <dgm:bulletEnabled val="1"/>
        </dgm:presLayoutVars>
      </dgm:prSet>
      <dgm:spPr/>
      <dgm:t>
        <a:bodyPr/>
        <a:lstStyle/>
        <a:p>
          <a:endParaRPr lang="en-US"/>
        </a:p>
      </dgm:t>
    </dgm:pt>
    <dgm:pt modelId="{E48E5608-63FC-4ED2-A49E-018F39D93387}" type="pres">
      <dgm:prSet presAssocID="{45A2CE3F-0370-4E76-8A96-3C18227D0B9F}" presName="negativeSpace" presStyleCnt="0"/>
      <dgm:spPr/>
    </dgm:pt>
    <dgm:pt modelId="{6634E44F-404C-4673-B8D2-551C3F0EC9DE}" type="pres">
      <dgm:prSet presAssocID="{45A2CE3F-0370-4E76-8A96-3C18227D0B9F}" presName="childText" presStyleLbl="conFgAcc1" presStyleIdx="2" presStyleCnt="5">
        <dgm:presLayoutVars>
          <dgm:bulletEnabled val="1"/>
        </dgm:presLayoutVars>
      </dgm:prSet>
      <dgm:spPr/>
    </dgm:pt>
    <dgm:pt modelId="{40A52821-CA3D-4508-B62F-42C9FDE596FD}" type="pres">
      <dgm:prSet presAssocID="{52AB92EB-F889-4F4F-A506-55422CA81829}" presName="spaceBetweenRectangles" presStyleCnt="0"/>
      <dgm:spPr/>
    </dgm:pt>
    <dgm:pt modelId="{C887E763-15F3-43A6-8256-A880AAB16DF4}" type="pres">
      <dgm:prSet presAssocID="{C5A89A9E-7172-488A-9779-82DC7BA57AB2}" presName="parentLin" presStyleCnt="0"/>
      <dgm:spPr/>
    </dgm:pt>
    <dgm:pt modelId="{A7FE4D90-153D-46F6-B210-CC43BE103F70}" type="pres">
      <dgm:prSet presAssocID="{C5A89A9E-7172-488A-9779-82DC7BA57AB2}" presName="parentLeftMargin" presStyleLbl="node1" presStyleIdx="2" presStyleCnt="5"/>
      <dgm:spPr/>
      <dgm:t>
        <a:bodyPr/>
        <a:lstStyle/>
        <a:p>
          <a:endParaRPr lang="en-US"/>
        </a:p>
      </dgm:t>
    </dgm:pt>
    <dgm:pt modelId="{9ACBBAAA-8A07-4877-A8CC-CC06F6A34A93}" type="pres">
      <dgm:prSet presAssocID="{C5A89A9E-7172-488A-9779-82DC7BA57AB2}" presName="parentText" presStyleLbl="node1" presStyleIdx="3" presStyleCnt="5">
        <dgm:presLayoutVars>
          <dgm:chMax val="0"/>
          <dgm:bulletEnabled val="1"/>
        </dgm:presLayoutVars>
      </dgm:prSet>
      <dgm:spPr/>
      <dgm:t>
        <a:bodyPr/>
        <a:lstStyle/>
        <a:p>
          <a:endParaRPr lang="en-US"/>
        </a:p>
      </dgm:t>
    </dgm:pt>
    <dgm:pt modelId="{3792CF89-68AD-4D1B-9D73-995E2537F720}" type="pres">
      <dgm:prSet presAssocID="{C5A89A9E-7172-488A-9779-82DC7BA57AB2}" presName="negativeSpace" presStyleCnt="0"/>
      <dgm:spPr/>
    </dgm:pt>
    <dgm:pt modelId="{200A17DF-31B1-47F4-86E3-15F8C840C33A}" type="pres">
      <dgm:prSet presAssocID="{C5A89A9E-7172-488A-9779-82DC7BA57AB2}" presName="childText" presStyleLbl="conFgAcc1" presStyleIdx="3" presStyleCnt="5">
        <dgm:presLayoutVars>
          <dgm:bulletEnabled val="1"/>
        </dgm:presLayoutVars>
      </dgm:prSet>
      <dgm:spPr/>
    </dgm:pt>
    <dgm:pt modelId="{A7456324-808D-4A43-B34D-46631E82969B}" type="pres">
      <dgm:prSet presAssocID="{6775204B-C42D-428D-AF56-D90ACB3EF28F}" presName="spaceBetweenRectangles" presStyleCnt="0"/>
      <dgm:spPr/>
    </dgm:pt>
    <dgm:pt modelId="{B356E247-594A-43A5-9215-3343238A9B87}" type="pres">
      <dgm:prSet presAssocID="{3964067B-38A1-4DEF-95F1-59EF67BF31F2}" presName="parentLin" presStyleCnt="0"/>
      <dgm:spPr/>
    </dgm:pt>
    <dgm:pt modelId="{9D12227E-E22A-42C0-861C-C2A132A6070C}" type="pres">
      <dgm:prSet presAssocID="{3964067B-38A1-4DEF-95F1-59EF67BF31F2}" presName="parentLeftMargin" presStyleLbl="node1" presStyleIdx="3" presStyleCnt="5"/>
      <dgm:spPr/>
      <dgm:t>
        <a:bodyPr/>
        <a:lstStyle/>
        <a:p>
          <a:endParaRPr lang="en-US"/>
        </a:p>
      </dgm:t>
    </dgm:pt>
    <dgm:pt modelId="{5F8163A7-5A9E-46E3-B161-F2A4CAF6D18B}" type="pres">
      <dgm:prSet presAssocID="{3964067B-38A1-4DEF-95F1-59EF67BF31F2}" presName="parentText" presStyleLbl="node1" presStyleIdx="4" presStyleCnt="5">
        <dgm:presLayoutVars>
          <dgm:chMax val="0"/>
          <dgm:bulletEnabled val="1"/>
        </dgm:presLayoutVars>
      </dgm:prSet>
      <dgm:spPr/>
      <dgm:t>
        <a:bodyPr/>
        <a:lstStyle/>
        <a:p>
          <a:endParaRPr lang="en-US"/>
        </a:p>
      </dgm:t>
    </dgm:pt>
    <dgm:pt modelId="{5974AB96-E498-40F3-9AD3-9761FC19EB77}" type="pres">
      <dgm:prSet presAssocID="{3964067B-38A1-4DEF-95F1-59EF67BF31F2}" presName="negativeSpace" presStyleCnt="0"/>
      <dgm:spPr/>
    </dgm:pt>
    <dgm:pt modelId="{277849CF-92BD-43FF-9961-5D587E477405}" type="pres">
      <dgm:prSet presAssocID="{3964067B-38A1-4DEF-95F1-59EF67BF31F2}" presName="childText" presStyleLbl="conFgAcc1" presStyleIdx="4" presStyleCnt="5">
        <dgm:presLayoutVars>
          <dgm:bulletEnabled val="1"/>
        </dgm:presLayoutVars>
      </dgm:prSet>
      <dgm:spPr/>
      <dgm:t>
        <a:bodyPr/>
        <a:lstStyle/>
        <a:p>
          <a:endParaRPr lang="en-US"/>
        </a:p>
      </dgm:t>
    </dgm:pt>
  </dgm:ptLst>
  <dgm:cxnLst>
    <dgm:cxn modelId="{1BAFD416-5123-4BEC-B3F8-D30F235DBC2B}" type="presOf" srcId="{8E4ADA7C-EBAA-49C9-948D-C58A03EFB436}" destId="{3951C57A-4F9E-42BE-85D7-5482190597BA}" srcOrd="1" destOrd="0" presId="urn:microsoft.com/office/officeart/2005/8/layout/list1"/>
    <dgm:cxn modelId="{9810E956-55B6-4DF2-9C1B-4C5461F2CE33}" srcId="{3964067B-38A1-4DEF-95F1-59EF67BF31F2}" destId="{52971875-E5FD-4E4E-BF5F-7F30815E936A}" srcOrd="1" destOrd="0" parTransId="{7AC34947-7AD9-4605-A69F-12F8F9C6715B}" sibTransId="{F93300BE-5B47-4146-B9ED-200D5973CF0C}"/>
    <dgm:cxn modelId="{91B6C4F2-6845-41B0-9222-1307DEFD7491}" type="presOf" srcId="{45A2CE3F-0370-4E76-8A96-3C18227D0B9F}" destId="{925D8FAE-0A74-4668-848A-EC3EEFBDFC8B}" srcOrd="1" destOrd="0" presId="urn:microsoft.com/office/officeart/2005/8/layout/list1"/>
    <dgm:cxn modelId="{D787FF2D-F3CB-46C7-95AD-2843FAC46B65}" type="presOf" srcId="{3964067B-38A1-4DEF-95F1-59EF67BF31F2}" destId="{5F8163A7-5A9E-46E3-B161-F2A4CAF6D18B}" srcOrd="1" destOrd="0" presId="urn:microsoft.com/office/officeart/2005/8/layout/list1"/>
    <dgm:cxn modelId="{650D8DD3-28C7-4638-9F5B-0BC4F4A3A60E}" srcId="{A512320C-6EE0-47DB-96EB-D9B9D8CFCD1A}" destId="{B3BE1076-C687-4ED1-9FF2-33CD54EEBB7B}" srcOrd="1" destOrd="0" parTransId="{3AA1403C-0502-490F-99E6-84EAFB0EA093}" sibTransId="{06B885D1-615A-4283-AD19-56FA6A25A952}"/>
    <dgm:cxn modelId="{8D1015CC-ED6D-43FF-84D8-70766FA4AEC5}" srcId="{A512320C-6EE0-47DB-96EB-D9B9D8CFCD1A}" destId="{3964067B-38A1-4DEF-95F1-59EF67BF31F2}" srcOrd="4" destOrd="0" parTransId="{9AAD2EB0-3A00-4268-BD3B-29E4FAE3176B}" sibTransId="{B520C6D5-B58B-43BE-91E7-5AF9D1181C50}"/>
    <dgm:cxn modelId="{A807CAFF-FF53-4FCC-B4FA-A3B1C16A58C4}" type="presOf" srcId="{45A2CE3F-0370-4E76-8A96-3C18227D0B9F}" destId="{934FA273-12CD-4B33-AE9B-E003B76504C2}" srcOrd="0" destOrd="0" presId="urn:microsoft.com/office/officeart/2005/8/layout/list1"/>
    <dgm:cxn modelId="{71F6C02D-AFA3-4EA2-AD32-C7387D4769EF}" type="presOf" srcId="{D5584EBF-5963-473D-A96D-131FD13FDEB1}" destId="{277849CF-92BD-43FF-9961-5D587E477405}" srcOrd="0" destOrd="0" presId="urn:microsoft.com/office/officeart/2005/8/layout/list1"/>
    <dgm:cxn modelId="{D8387898-EFC6-4250-A034-8B51253EA3B8}" type="presOf" srcId="{52971875-E5FD-4E4E-BF5F-7F30815E936A}" destId="{277849CF-92BD-43FF-9961-5D587E477405}" srcOrd="0" destOrd="1" presId="urn:microsoft.com/office/officeart/2005/8/layout/list1"/>
    <dgm:cxn modelId="{80F0B634-04AD-4523-AC0B-7D2F543373D3}" srcId="{3964067B-38A1-4DEF-95F1-59EF67BF31F2}" destId="{D5584EBF-5963-473D-A96D-131FD13FDEB1}" srcOrd="0" destOrd="0" parTransId="{6A10AC71-78E1-4A28-BF8F-872C4E334BB9}" sibTransId="{68B8DE3A-2526-47EC-85B2-56BB1A04D89F}"/>
    <dgm:cxn modelId="{78040BC8-1474-4B46-AE22-C636EECF1936}" type="presOf" srcId="{C5A89A9E-7172-488A-9779-82DC7BA57AB2}" destId="{9ACBBAAA-8A07-4877-A8CC-CC06F6A34A93}" srcOrd="1" destOrd="0" presId="urn:microsoft.com/office/officeart/2005/8/layout/list1"/>
    <dgm:cxn modelId="{D2442D93-B6C9-4B6F-864A-A1DEE96535BB}" type="presOf" srcId="{C5A89A9E-7172-488A-9779-82DC7BA57AB2}" destId="{A7FE4D90-153D-46F6-B210-CC43BE103F70}" srcOrd="0" destOrd="0" presId="urn:microsoft.com/office/officeart/2005/8/layout/list1"/>
    <dgm:cxn modelId="{A3A806CE-B0D0-43EB-A18C-8EE120CDACA8}" srcId="{A512320C-6EE0-47DB-96EB-D9B9D8CFCD1A}" destId="{45A2CE3F-0370-4E76-8A96-3C18227D0B9F}" srcOrd="2" destOrd="0" parTransId="{B19650CB-1AC1-42A4-9C79-C3568787108A}" sibTransId="{52AB92EB-F889-4F4F-A506-55422CA81829}"/>
    <dgm:cxn modelId="{12BA923A-A5B4-41E3-80EF-FB5EA715E26C}" type="presOf" srcId="{B3BE1076-C687-4ED1-9FF2-33CD54EEBB7B}" destId="{745D29CB-8C1D-45B9-960A-339FB060E1BE}" srcOrd="0" destOrd="0" presId="urn:microsoft.com/office/officeart/2005/8/layout/list1"/>
    <dgm:cxn modelId="{4B16C4CE-7D77-4DB1-8229-25445A321D05}" srcId="{A512320C-6EE0-47DB-96EB-D9B9D8CFCD1A}" destId="{C5A89A9E-7172-488A-9779-82DC7BA57AB2}" srcOrd="3" destOrd="0" parTransId="{9EA2B645-732D-4AC7-BF52-0CC24E1CC4EF}" sibTransId="{6775204B-C42D-428D-AF56-D90ACB3EF28F}"/>
    <dgm:cxn modelId="{97DB1379-8A08-4F0D-8691-6CA94979A8B9}" type="presOf" srcId="{3964067B-38A1-4DEF-95F1-59EF67BF31F2}" destId="{9D12227E-E22A-42C0-861C-C2A132A6070C}" srcOrd="0" destOrd="0" presId="urn:microsoft.com/office/officeart/2005/8/layout/list1"/>
    <dgm:cxn modelId="{5BC88024-55DE-4A34-804C-8696C59C7A2B}" type="presOf" srcId="{A512320C-6EE0-47DB-96EB-D9B9D8CFCD1A}" destId="{F3B00E0F-3623-47B0-B6AC-7DB620005A3A}" srcOrd="0" destOrd="0" presId="urn:microsoft.com/office/officeart/2005/8/layout/list1"/>
    <dgm:cxn modelId="{E4C753D0-2A56-464E-A403-C6F0C13D772A}" type="presOf" srcId="{B3BE1076-C687-4ED1-9FF2-33CD54EEBB7B}" destId="{8AF9C80B-9F0A-47CC-A25E-594709356DE1}" srcOrd="1" destOrd="0" presId="urn:microsoft.com/office/officeart/2005/8/layout/list1"/>
    <dgm:cxn modelId="{B24E52F9-833D-4C63-8110-28CCB62C11EA}" type="presOf" srcId="{8E4ADA7C-EBAA-49C9-948D-C58A03EFB436}" destId="{D7493A13-7123-43BC-8DCA-09AB3CD7533F}" srcOrd="0" destOrd="0" presId="urn:microsoft.com/office/officeart/2005/8/layout/list1"/>
    <dgm:cxn modelId="{794B55B1-EF6E-43A2-8C00-6ECB44357AD3}" srcId="{A512320C-6EE0-47DB-96EB-D9B9D8CFCD1A}" destId="{8E4ADA7C-EBAA-49C9-948D-C58A03EFB436}" srcOrd="0" destOrd="0" parTransId="{4B34F3B5-8722-4069-B4BD-486327B2110E}" sibTransId="{C6469A47-A7C2-4489-B19A-7E200EE79B49}"/>
    <dgm:cxn modelId="{3047144D-D196-47A4-900C-B97549B193D6}" type="presParOf" srcId="{F3B00E0F-3623-47B0-B6AC-7DB620005A3A}" destId="{2701961E-F8AC-4D23-B96C-85C5E79CB2A9}" srcOrd="0" destOrd="0" presId="urn:microsoft.com/office/officeart/2005/8/layout/list1"/>
    <dgm:cxn modelId="{DAA8B612-0028-44E0-A08D-576822290D00}" type="presParOf" srcId="{2701961E-F8AC-4D23-B96C-85C5E79CB2A9}" destId="{D7493A13-7123-43BC-8DCA-09AB3CD7533F}" srcOrd="0" destOrd="0" presId="urn:microsoft.com/office/officeart/2005/8/layout/list1"/>
    <dgm:cxn modelId="{99DE36B7-5349-4C88-889B-1E7D62AA3256}" type="presParOf" srcId="{2701961E-F8AC-4D23-B96C-85C5E79CB2A9}" destId="{3951C57A-4F9E-42BE-85D7-5482190597BA}" srcOrd="1" destOrd="0" presId="urn:microsoft.com/office/officeart/2005/8/layout/list1"/>
    <dgm:cxn modelId="{227CDA52-727E-45B6-9F23-69106D33C758}" type="presParOf" srcId="{F3B00E0F-3623-47B0-B6AC-7DB620005A3A}" destId="{74B3D2C8-4314-4CA4-B1DA-055CB622E166}" srcOrd="1" destOrd="0" presId="urn:microsoft.com/office/officeart/2005/8/layout/list1"/>
    <dgm:cxn modelId="{305633B1-D59F-4C3F-95DD-837E00EACA91}" type="presParOf" srcId="{F3B00E0F-3623-47B0-B6AC-7DB620005A3A}" destId="{42583DA2-13F6-44DC-B9C6-4BC2B08713FF}" srcOrd="2" destOrd="0" presId="urn:microsoft.com/office/officeart/2005/8/layout/list1"/>
    <dgm:cxn modelId="{04FC126E-1A98-4159-BFFD-044F04E0FA65}" type="presParOf" srcId="{F3B00E0F-3623-47B0-B6AC-7DB620005A3A}" destId="{C90F6277-0BC7-447D-BBA9-3C6A16112E32}" srcOrd="3" destOrd="0" presId="urn:microsoft.com/office/officeart/2005/8/layout/list1"/>
    <dgm:cxn modelId="{9FB859DE-D3A1-4FDE-A8C2-9D598EE90459}" type="presParOf" srcId="{F3B00E0F-3623-47B0-B6AC-7DB620005A3A}" destId="{30B38C45-82E2-48DD-A2A8-5C5F152CFC32}" srcOrd="4" destOrd="0" presId="urn:microsoft.com/office/officeart/2005/8/layout/list1"/>
    <dgm:cxn modelId="{26CC6D5E-49A7-4A9E-9BF9-092833B0C5E8}" type="presParOf" srcId="{30B38C45-82E2-48DD-A2A8-5C5F152CFC32}" destId="{745D29CB-8C1D-45B9-960A-339FB060E1BE}" srcOrd="0" destOrd="0" presId="urn:microsoft.com/office/officeart/2005/8/layout/list1"/>
    <dgm:cxn modelId="{427D9896-A2D1-4500-8EA4-91F2E1E684F1}" type="presParOf" srcId="{30B38C45-82E2-48DD-A2A8-5C5F152CFC32}" destId="{8AF9C80B-9F0A-47CC-A25E-594709356DE1}" srcOrd="1" destOrd="0" presId="urn:microsoft.com/office/officeart/2005/8/layout/list1"/>
    <dgm:cxn modelId="{2584F069-F683-42F6-B932-C332B493455E}" type="presParOf" srcId="{F3B00E0F-3623-47B0-B6AC-7DB620005A3A}" destId="{C1500D61-FFCF-427C-B110-0E98D67CC399}" srcOrd="5" destOrd="0" presId="urn:microsoft.com/office/officeart/2005/8/layout/list1"/>
    <dgm:cxn modelId="{80C05498-751B-420D-B334-92B2D3FD5FC5}" type="presParOf" srcId="{F3B00E0F-3623-47B0-B6AC-7DB620005A3A}" destId="{2930E6F6-BC66-4CBB-8791-6AF35410F8A6}" srcOrd="6" destOrd="0" presId="urn:microsoft.com/office/officeart/2005/8/layout/list1"/>
    <dgm:cxn modelId="{85A250F3-B6E8-469A-B0B0-65BDA2AECE3F}" type="presParOf" srcId="{F3B00E0F-3623-47B0-B6AC-7DB620005A3A}" destId="{DF5E7FA9-F7FC-4EDA-ADB2-BEA1F64293FA}" srcOrd="7" destOrd="0" presId="urn:microsoft.com/office/officeart/2005/8/layout/list1"/>
    <dgm:cxn modelId="{2BBB52A5-9299-401E-8EEA-93285F174487}" type="presParOf" srcId="{F3B00E0F-3623-47B0-B6AC-7DB620005A3A}" destId="{0E44C565-7F6C-4CBC-AD3D-D81D9C820172}" srcOrd="8" destOrd="0" presId="urn:microsoft.com/office/officeart/2005/8/layout/list1"/>
    <dgm:cxn modelId="{BA688493-EF05-4945-81EB-73B07FF821B5}" type="presParOf" srcId="{0E44C565-7F6C-4CBC-AD3D-D81D9C820172}" destId="{934FA273-12CD-4B33-AE9B-E003B76504C2}" srcOrd="0" destOrd="0" presId="urn:microsoft.com/office/officeart/2005/8/layout/list1"/>
    <dgm:cxn modelId="{80AE1B76-D34D-4CEF-99DD-E5A80AB81590}" type="presParOf" srcId="{0E44C565-7F6C-4CBC-AD3D-D81D9C820172}" destId="{925D8FAE-0A74-4668-848A-EC3EEFBDFC8B}" srcOrd="1" destOrd="0" presId="urn:microsoft.com/office/officeart/2005/8/layout/list1"/>
    <dgm:cxn modelId="{7B3687BC-242E-46AC-B678-97D45A7113BC}" type="presParOf" srcId="{F3B00E0F-3623-47B0-B6AC-7DB620005A3A}" destId="{E48E5608-63FC-4ED2-A49E-018F39D93387}" srcOrd="9" destOrd="0" presId="urn:microsoft.com/office/officeart/2005/8/layout/list1"/>
    <dgm:cxn modelId="{4B772477-35EC-4A48-8807-076F250CCCB5}" type="presParOf" srcId="{F3B00E0F-3623-47B0-B6AC-7DB620005A3A}" destId="{6634E44F-404C-4673-B8D2-551C3F0EC9DE}" srcOrd="10" destOrd="0" presId="urn:microsoft.com/office/officeart/2005/8/layout/list1"/>
    <dgm:cxn modelId="{8361B55B-DFC5-4490-9A22-FEB3D4E03F75}" type="presParOf" srcId="{F3B00E0F-3623-47B0-B6AC-7DB620005A3A}" destId="{40A52821-CA3D-4508-B62F-42C9FDE596FD}" srcOrd="11" destOrd="0" presId="urn:microsoft.com/office/officeart/2005/8/layout/list1"/>
    <dgm:cxn modelId="{9F673D0C-EC05-45EA-809E-3B9A2392394A}" type="presParOf" srcId="{F3B00E0F-3623-47B0-B6AC-7DB620005A3A}" destId="{C887E763-15F3-43A6-8256-A880AAB16DF4}" srcOrd="12" destOrd="0" presId="urn:microsoft.com/office/officeart/2005/8/layout/list1"/>
    <dgm:cxn modelId="{6275F677-41EB-44F7-AB54-7A36072DD840}" type="presParOf" srcId="{C887E763-15F3-43A6-8256-A880AAB16DF4}" destId="{A7FE4D90-153D-46F6-B210-CC43BE103F70}" srcOrd="0" destOrd="0" presId="urn:microsoft.com/office/officeart/2005/8/layout/list1"/>
    <dgm:cxn modelId="{BD14BF2B-0290-4E52-9076-B7663D7909E6}" type="presParOf" srcId="{C887E763-15F3-43A6-8256-A880AAB16DF4}" destId="{9ACBBAAA-8A07-4877-A8CC-CC06F6A34A93}" srcOrd="1" destOrd="0" presId="urn:microsoft.com/office/officeart/2005/8/layout/list1"/>
    <dgm:cxn modelId="{8698B387-A993-42CA-B6A2-B2009C789B44}" type="presParOf" srcId="{F3B00E0F-3623-47B0-B6AC-7DB620005A3A}" destId="{3792CF89-68AD-4D1B-9D73-995E2537F720}" srcOrd="13" destOrd="0" presId="urn:microsoft.com/office/officeart/2005/8/layout/list1"/>
    <dgm:cxn modelId="{8232C5DC-D3AC-4224-B7C5-6610D447866A}" type="presParOf" srcId="{F3B00E0F-3623-47B0-B6AC-7DB620005A3A}" destId="{200A17DF-31B1-47F4-86E3-15F8C840C33A}" srcOrd="14" destOrd="0" presId="urn:microsoft.com/office/officeart/2005/8/layout/list1"/>
    <dgm:cxn modelId="{1B2EA39A-335D-4185-8A35-9AE240EA8F63}" type="presParOf" srcId="{F3B00E0F-3623-47B0-B6AC-7DB620005A3A}" destId="{A7456324-808D-4A43-B34D-46631E82969B}" srcOrd="15" destOrd="0" presId="urn:microsoft.com/office/officeart/2005/8/layout/list1"/>
    <dgm:cxn modelId="{1269F1F6-829A-41B3-B0F6-EA94B5E7448C}" type="presParOf" srcId="{F3B00E0F-3623-47B0-B6AC-7DB620005A3A}" destId="{B356E247-594A-43A5-9215-3343238A9B87}" srcOrd="16" destOrd="0" presId="urn:microsoft.com/office/officeart/2005/8/layout/list1"/>
    <dgm:cxn modelId="{7D062517-4F6D-4AF9-8072-3FD5897AE78A}" type="presParOf" srcId="{B356E247-594A-43A5-9215-3343238A9B87}" destId="{9D12227E-E22A-42C0-861C-C2A132A6070C}" srcOrd="0" destOrd="0" presId="urn:microsoft.com/office/officeart/2005/8/layout/list1"/>
    <dgm:cxn modelId="{A2266B53-9EC0-4A8F-8E7C-4D7079181A44}" type="presParOf" srcId="{B356E247-594A-43A5-9215-3343238A9B87}" destId="{5F8163A7-5A9E-46E3-B161-F2A4CAF6D18B}" srcOrd="1" destOrd="0" presId="urn:microsoft.com/office/officeart/2005/8/layout/list1"/>
    <dgm:cxn modelId="{BE3F9D41-EEC0-4818-9A1B-DB294512D098}" type="presParOf" srcId="{F3B00E0F-3623-47B0-B6AC-7DB620005A3A}" destId="{5974AB96-E498-40F3-9AD3-9761FC19EB77}" srcOrd="17" destOrd="0" presId="urn:microsoft.com/office/officeart/2005/8/layout/list1"/>
    <dgm:cxn modelId="{1B0575AF-2A27-4931-95D1-CBD9EDF73178}" type="presParOf" srcId="{F3B00E0F-3623-47B0-B6AC-7DB620005A3A}" destId="{277849CF-92BD-43FF-9961-5D587E47740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87FF4737-7109-4487-A8AD-0F9726E0203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BB1B62C-2955-49BF-B665-C418B57D8A51}">
      <dgm:prSet phldrT="[Text]" custT="1"/>
      <dgm:spPr/>
      <dgm:t>
        <a:bodyPr/>
        <a:lstStyle/>
        <a:p>
          <a:r>
            <a:rPr lang="en-US" sz="1800" b="0" dirty="0"/>
            <a:t>Cell constantly converts the beam into current, which keeps a switch open</a:t>
          </a:r>
        </a:p>
      </dgm:t>
    </dgm:pt>
    <dgm:pt modelId="{155A9318-1A37-4B2E-84EA-C222D7B79D2A}" type="parTrans" cxnId="{F7B5A4EA-43FA-4060-8514-694FC76B79F8}">
      <dgm:prSet/>
      <dgm:spPr/>
      <dgm:t>
        <a:bodyPr/>
        <a:lstStyle/>
        <a:p>
          <a:endParaRPr lang="en-US"/>
        </a:p>
      </dgm:t>
    </dgm:pt>
    <dgm:pt modelId="{2EDB541E-895F-4579-90EC-F4691EEF3D0B}" type="sibTrans" cxnId="{F7B5A4EA-43FA-4060-8514-694FC76B79F8}">
      <dgm:prSet/>
      <dgm:spPr/>
      <dgm:t>
        <a:bodyPr/>
        <a:lstStyle/>
        <a:p>
          <a:endParaRPr lang="en-US"/>
        </a:p>
      </dgm:t>
    </dgm:pt>
    <dgm:pt modelId="{740251F2-6CD0-44D6-A752-A04E8A52480D}">
      <dgm:prSet custT="1"/>
      <dgm:spPr/>
      <dgm:t>
        <a:bodyPr/>
        <a:lstStyle/>
        <a:p>
          <a:r>
            <a:rPr lang="en-US" sz="1800" b="0" dirty="0"/>
            <a:t>When smoke interferes with or obscures the light beam, current changes, initiates alarm </a:t>
          </a:r>
        </a:p>
      </dgm:t>
    </dgm:pt>
    <dgm:pt modelId="{BAB31949-50CA-4D3A-A0B3-315405126133}" type="parTrans" cxnId="{0B8C327F-769D-4086-9056-B91A501772CC}">
      <dgm:prSet/>
      <dgm:spPr/>
      <dgm:t>
        <a:bodyPr/>
        <a:lstStyle/>
        <a:p>
          <a:endParaRPr lang="en-US"/>
        </a:p>
      </dgm:t>
    </dgm:pt>
    <dgm:pt modelId="{2A6F2CFB-81C0-4CB6-9181-296E2859E302}" type="sibTrans" cxnId="{0B8C327F-769D-4086-9056-B91A501772CC}">
      <dgm:prSet/>
      <dgm:spPr/>
      <dgm:t>
        <a:bodyPr/>
        <a:lstStyle/>
        <a:p>
          <a:endParaRPr lang="en-US"/>
        </a:p>
      </dgm:t>
    </dgm:pt>
    <dgm:pt modelId="{68AFAE5B-EE14-4A75-ACD9-470AB12E109F}">
      <dgm:prSet custT="1"/>
      <dgm:spPr/>
      <dgm:t>
        <a:bodyPr/>
        <a:lstStyle/>
        <a:p>
          <a:r>
            <a:rPr lang="en-US" sz="1800" b="0" dirty="0"/>
            <a:t>Particularly useful in buildings where a large area of coverage is desired</a:t>
          </a:r>
        </a:p>
      </dgm:t>
    </dgm:pt>
    <dgm:pt modelId="{E6BCBBE4-59BB-4B37-B68E-BD5AFCC2B50D}" type="parTrans" cxnId="{74A9CE72-7DE6-4E8D-B009-FF91A0A8134C}">
      <dgm:prSet/>
      <dgm:spPr/>
      <dgm:t>
        <a:bodyPr/>
        <a:lstStyle/>
        <a:p>
          <a:endParaRPr lang="en-US"/>
        </a:p>
      </dgm:t>
    </dgm:pt>
    <dgm:pt modelId="{C15040EB-AA19-41CC-9684-778B85D81EBE}" type="sibTrans" cxnId="{74A9CE72-7DE6-4E8D-B009-FF91A0A8134C}">
      <dgm:prSet/>
      <dgm:spPr/>
      <dgm:t>
        <a:bodyPr/>
        <a:lstStyle/>
        <a:p>
          <a:endParaRPr lang="en-US"/>
        </a:p>
      </dgm:t>
    </dgm:pt>
    <dgm:pt modelId="{8C218C63-B214-4451-B126-1932956B1C07}">
      <dgm:prSet custT="1"/>
      <dgm:spPr>
        <a:solidFill>
          <a:schemeClr val="accent6">
            <a:lumMod val="50000"/>
          </a:schemeClr>
        </a:solidFill>
      </dgm:spPr>
      <dgm:t>
        <a:bodyPr/>
        <a:lstStyle/>
        <a:p>
          <a:r>
            <a:rPr lang="en-US" sz="1800" b="0" dirty="0"/>
            <a:t>Need to be mounted on a stable stationary surface</a:t>
          </a:r>
        </a:p>
      </dgm:t>
    </dgm:pt>
    <dgm:pt modelId="{8CC80A4C-37FA-4AED-B617-2592F45C9974}" type="parTrans" cxnId="{58A63106-67E6-46BB-BAB7-E709BCE1CBEF}">
      <dgm:prSet/>
      <dgm:spPr/>
      <dgm:t>
        <a:bodyPr/>
        <a:lstStyle/>
        <a:p>
          <a:endParaRPr lang="en-US"/>
        </a:p>
      </dgm:t>
    </dgm:pt>
    <dgm:pt modelId="{7E1830F4-26E2-4D5D-B790-E41EDF5407FF}" type="sibTrans" cxnId="{58A63106-67E6-46BB-BAB7-E709BCE1CBEF}">
      <dgm:prSet/>
      <dgm:spPr/>
      <dgm:t>
        <a:bodyPr/>
        <a:lstStyle/>
        <a:p>
          <a:endParaRPr lang="en-US"/>
        </a:p>
      </dgm:t>
    </dgm:pt>
    <dgm:pt modelId="{46B034E0-B368-45E4-B825-7D013DE755FD}">
      <dgm:prSet custT="1"/>
      <dgm:spPr>
        <a:solidFill>
          <a:schemeClr val="accent2"/>
        </a:solidFill>
      </dgm:spPr>
      <dgm:t>
        <a:bodyPr/>
        <a:lstStyle/>
        <a:p>
          <a:r>
            <a:rPr lang="en-US" sz="1800" b="0" dirty="0"/>
            <a:t>Strategically positioned to sound an alarm more quickly</a:t>
          </a:r>
        </a:p>
      </dgm:t>
    </dgm:pt>
    <dgm:pt modelId="{324F86A7-9279-4670-A56E-36CACA15407B}" type="parTrans" cxnId="{F1EBF1DE-31AF-4085-AC49-E749B1FF97C5}">
      <dgm:prSet/>
      <dgm:spPr/>
      <dgm:t>
        <a:bodyPr/>
        <a:lstStyle/>
        <a:p>
          <a:endParaRPr lang="en-US"/>
        </a:p>
      </dgm:t>
    </dgm:pt>
    <dgm:pt modelId="{7C868A69-E795-4C13-AE7A-DD38A5542116}" type="sibTrans" cxnId="{F1EBF1DE-31AF-4085-AC49-E749B1FF97C5}">
      <dgm:prSet/>
      <dgm:spPr/>
      <dgm:t>
        <a:bodyPr/>
        <a:lstStyle/>
        <a:p>
          <a:endParaRPr lang="en-US"/>
        </a:p>
      </dgm:t>
    </dgm:pt>
    <dgm:pt modelId="{FCEAA305-8EC4-4271-B7CF-F9195656D5E6}" type="pres">
      <dgm:prSet presAssocID="{87FF4737-7109-4487-A8AD-0F9726E0203F}" presName="linear" presStyleCnt="0">
        <dgm:presLayoutVars>
          <dgm:animLvl val="lvl"/>
          <dgm:resizeHandles val="exact"/>
        </dgm:presLayoutVars>
      </dgm:prSet>
      <dgm:spPr/>
      <dgm:t>
        <a:bodyPr/>
        <a:lstStyle/>
        <a:p>
          <a:endParaRPr lang="en-US"/>
        </a:p>
      </dgm:t>
    </dgm:pt>
    <dgm:pt modelId="{986AFB6B-4C82-4A1A-A9C3-8E9C9FC926E4}" type="pres">
      <dgm:prSet presAssocID="{0BB1B62C-2955-49BF-B665-C418B57D8A51}" presName="parentText" presStyleLbl="node1" presStyleIdx="0" presStyleCnt="5">
        <dgm:presLayoutVars>
          <dgm:chMax val="0"/>
          <dgm:bulletEnabled val="1"/>
        </dgm:presLayoutVars>
      </dgm:prSet>
      <dgm:spPr/>
      <dgm:t>
        <a:bodyPr/>
        <a:lstStyle/>
        <a:p>
          <a:endParaRPr lang="en-US"/>
        </a:p>
      </dgm:t>
    </dgm:pt>
    <dgm:pt modelId="{7509D65C-FBCF-4F1F-A055-A139839B0B20}" type="pres">
      <dgm:prSet presAssocID="{2EDB541E-895F-4579-90EC-F4691EEF3D0B}" presName="spacer" presStyleCnt="0"/>
      <dgm:spPr/>
    </dgm:pt>
    <dgm:pt modelId="{1CCC683F-5E19-40A2-9F60-86CAB118B4FD}" type="pres">
      <dgm:prSet presAssocID="{740251F2-6CD0-44D6-A752-A04E8A52480D}" presName="parentText" presStyleLbl="node1" presStyleIdx="1" presStyleCnt="5">
        <dgm:presLayoutVars>
          <dgm:chMax val="0"/>
          <dgm:bulletEnabled val="1"/>
        </dgm:presLayoutVars>
      </dgm:prSet>
      <dgm:spPr/>
      <dgm:t>
        <a:bodyPr/>
        <a:lstStyle/>
        <a:p>
          <a:endParaRPr lang="en-US"/>
        </a:p>
      </dgm:t>
    </dgm:pt>
    <dgm:pt modelId="{D256AD2E-F418-4FA7-BD48-76BE9991D340}" type="pres">
      <dgm:prSet presAssocID="{2A6F2CFB-81C0-4CB6-9181-296E2859E302}" presName="spacer" presStyleCnt="0"/>
      <dgm:spPr/>
    </dgm:pt>
    <dgm:pt modelId="{7BEB5EB3-EA69-48C6-9C90-D7BA959E233E}" type="pres">
      <dgm:prSet presAssocID="{68AFAE5B-EE14-4A75-ACD9-470AB12E109F}" presName="parentText" presStyleLbl="node1" presStyleIdx="2" presStyleCnt="5">
        <dgm:presLayoutVars>
          <dgm:chMax val="0"/>
          <dgm:bulletEnabled val="1"/>
        </dgm:presLayoutVars>
      </dgm:prSet>
      <dgm:spPr/>
      <dgm:t>
        <a:bodyPr/>
        <a:lstStyle/>
        <a:p>
          <a:endParaRPr lang="en-US"/>
        </a:p>
      </dgm:t>
    </dgm:pt>
    <dgm:pt modelId="{46E0EF5C-C729-46B2-AD18-2B5D06244648}" type="pres">
      <dgm:prSet presAssocID="{C15040EB-AA19-41CC-9684-778B85D81EBE}" presName="spacer" presStyleCnt="0"/>
      <dgm:spPr/>
    </dgm:pt>
    <dgm:pt modelId="{84A7DBCF-3EDA-4D5D-B3DD-7AD2904BEDFD}" type="pres">
      <dgm:prSet presAssocID="{46B034E0-B368-45E4-B825-7D013DE755FD}" presName="parentText" presStyleLbl="node1" presStyleIdx="3" presStyleCnt="5">
        <dgm:presLayoutVars>
          <dgm:chMax val="0"/>
          <dgm:bulletEnabled val="1"/>
        </dgm:presLayoutVars>
      </dgm:prSet>
      <dgm:spPr/>
      <dgm:t>
        <a:bodyPr/>
        <a:lstStyle/>
        <a:p>
          <a:endParaRPr lang="en-US"/>
        </a:p>
      </dgm:t>
    </dgm:pt>
    <dgm:pt modelId="{482AEED0-4669-4D7E-B881-A80AEEBD79F5}" type="pres">
      <dgm:prSet presAssocID="{7C868A69-E795-4C13-AE7A-DD38A5542116}" presName="spacer" presStyleCnt="0"/>
      <dgm:spPr/>
    </dgm:pt>
    <dgm:pt modelId="{BB2E6945-4D50-4CD2-9686-C1BD142DFF74}" type="pres">
      <dgm:prSet presAssocID="{8C218C63-B214-4451-B126-1932956B1C07}" presName="parentText" presStyleLbl="node1" presStyleIdx="4" presStyleCnt="5">
        <dgm:presLayoutVars>
          <dgm:chMax val="0"/>
          <dgm:bulletEnabled val="1"/>
        </dgm:presLayoutVars>
      </dgm:prSet>
      <dgm:spPr/>
      <dgm:t>
        <a:bodyPr/>
        <a:lstStyle/>
        <a:p>
          <a:endParaRPr lang="en-US"/>
        </a:p>
      </dgm:t>
    </dgm:pt>
  </dgm:ptLst>
  <dgm:cxnLst>
    <dgm:cxn modelId="{74A9CE72-7DE6-4E8D-B009-FF91A0A8134C}" srcId="{87FF4737-7109-4487-A8AD-0F9726E0203F}" destId="{68AFAE5B-EE14-4A75-ACD9-470AB12E109F}" srcOrd="2" destOrd="0" parTransId="{E6BCBBE4-59BB-4B37-B68E-BD5AFCC2B50D}" sibTransId="{C15040EB-AA19-41CC-9684-778B85D81EBE}"/>
    <dgm:cxn modelId="{1383EAEC-3A2D-4A7F-8CAA-F91DF48DDDB4}" type="presOf" srcId="{740251F2-6CD0-44D6-A752-A04E8A52480D}" destId="{1CCC683F-5E19-40A2-9F60-86CAB118B4FD}" srcOrd="0" destOrd="0" presId="urn:microsoft.com/office/officeart/2005/8/layout/vList2"/>
    <dgm:cxn modelId="{CA7AA3DC-CCFE-4805-ACB5-824896966C35}" type="presOf" srcId="{8C218C63-B214-4451-B126-1932956B1C07}" destId="{BB2E6945-4D50-4CD2-9686-C1BD142DFF74}" srcOrd="0" destOrd="0" presId="urn:microsoft.com/office/officeart/2005/8/layout/vList2"/>
    <dgm:cxn modelId="{2E165903-2513-4730-86D5-40C148F82D27}" type="presOf" srcId="{68AFAE5B-EE14-4A75-ACD9-470AB12E109F}" destId="{7BEB5EB3-EA69-48C6-9C90-D7BA959E233E}" srcOrd="0" destOrd="0" presId="urn:microsoft.com/office/officeart/2005/8/layout/vList2"/>
    <dgm:cxn modelId="{0B8C327F-769D-4086-9056-B91A501772CC}" srcId="{87FF4737-7109-4487-A8AD-0F9726E0203F}" destId="{740251F2-6CD0-44D6-A752-A04E8A52480D}" srcOrd="1" destOrd="0" parTransId="{BAB31949-50CA-4D3A-A0B3-315405126133}" sibTransId="{2A6F2CFB-81C0-4CB6-9181-296E2859E302}"/>
    <dgm:cxn modelId="{F7B5A4EA-43FA-4060-8514-694FC76B79F8}" srcId="{87FF4737-7109-4487-A8AD-0F9726E0203F}" destId="{0BB1B62C-2955-49BF-B665-C418B57D8A51}" srcOrd="0" destOrd="0" parTransId="{155A9318-1A37-4B2E-84EA-C222D7B79D2A}" sibTransId="{2EDB541E-895F-4579-90EC-F4691EEF3D0B}"/>
    <dgm:cxn modelId="{40E2F988-A3F8-4F9A-B1CA-231FD9C1D8C6}" type="presOf" srcId="{0BB1B62C-2955-49BF-B665-C418B57D8A51}" destId="{986AFB6B-4C82-4A1A-A9C3-8E9C9FC926E4}" srcOrd="0" destOrd="0" presId="urn:microsoft.com/office/officeart/2005/8/layout/vList2"/>
    <dgm:cxn modelId="{35CE8BAA-D17D-4704-82C1-64A805249377}" type="presOf" srcId="{87FF4737-7109-4487-A8AD-0F9726E0203F}" destId="{FCEAA305-8EC4-4271-B7CF-F9195656D5E6}" srcOrd="0" destOrd="0" presId="urn:microsoft.com/office/officeart/2005/8/layout/vList2"/>
    <dgm:cxn modelId="{B0DC713E-4106-49E8-A642-D50679EA6C55}" type="presOf" srcId="{46B034E0-B368-45E4-B825-7D013DE755FD}" destId="{84A7DBCF-3EDA-4D5D-B3DD-7AD2904BEDFD}" srcOrd="0" destOrd="0" presId="urn:microsoft.com/office/officeart/2005/8/layout/vList2"/>
    <dgm:cxn modelId="{58A63106-67E6-46BB-BAB7-E709BCE1CBEF}" srcId="{87FF4737-7109-4487-A8AD-0F9726E0203F}" destId="{8C218C63-B214-4451-B126-1932956B1C07}" srcOrd="4" destOrd="0" parTransId="{8CC80A4C-37FA-4AED-B617-2592F45C9974}" sibTransId="{7E1830F4-26E2-4D5D-B790-E41EDF5407FF}"/>
    <dgm:cxn modelId="{F1EBF1DE-31AF-4085-AC49-E749B1FF97C5}" srcId="{87FF4737-7109-4487-A8AD-0F9726E0203F}" destId="{46B034E0-B368-45E4-B825-7D013DE755FD}" srcOrd="3" destOrd="0" parTransId="{324F86A7-9279-4670-A56E-36CACA15407B}" sibTransId="{7C868A69-E795-4C13-AE7A-DD38A5542116}"/>
    <dgm:cxn modelId="{9CE656E6-AF74-4B0B-B0F1-E4B97CE6B5CA}" type="presParOf" srcId="{FCEAA305-8EC4-4271-B7CF-F9195656D5E6}" destId="{986AFB6B-4C82-4A1A-A9C3-8E9C9FC926E4}" srcOrd="0" destOrd="0" presId="urn:microsoft.com/office/officeart/2005/8/layout/vList2"/>
    <dgm:cxn modelId="{E845496D-89F7-4EA6-AD7C-D9B178190D2E}" type="presParOf" srcId="{FCEAA305-8EC4-4271-B7CF-F9195656D5E6}" destId="{7509D65C-FBCF-4F1F-A055-A139839B0B20}" srcOrd="1" destOrd="0" presId="urn:microsoft.com/office/officeart/2005/8/layout/vList2"/>
    <dgm:cxn modelId="{36A14603-EFBA-4C3A-8119-2DB5BE42E972}" type="presParOf" srcId="{FCEAA305-8EC4-4271-B7CF-F9195656D5E6}" destId="{1CCC683F-5E19-40A2-9F60-86CAB118B4FD}" srcOrd="2" destOrd="0" presId="urn:microsoft.com/office/officeart/2005/8/layout/vList2"/>
    <dgm:cxn modelId="{2D41D5E8-D43F-49ED-B035-8E0468CA86DA}" type="presParOf" srcId="{FCEAA305-8EC4-4271-B7CF-F9195656D5E6}" destId="{D256AD2E-F418-4FA7-BD48-76BE9991D340}" srcOrd="3" destOrd="0" presId="urn:microsoft.com/office/officeart/2005/8/layout/vList2"/>
    <dgm:cxn modelId="{C5BF7B5B-E4C5-4591-9696-B79D410780BA}" type="presParOf" srcId="{FCEAA305-8EC4-4271-B7CF-F9195656D5E6}" destId="{7BEB5EB3-EA69-48C6-9C90-D7BA959E233E}" srcOrd="4" destOrd="0" presId="urn:microsoft.com/office/officeart/2005/8/layout/vList2"/>
    <dgm:cxn modelId="{6173951F-9FA6-494E-BD3B-73CCF4007A99}" type="presParOf" srcId="{FCEAA305-8EC4-4271-B7CF-F9195656D5E6}" destId="{46E0EF5C-C729-46B2-AD18-2B5D06244648}" srcOrd="5" destOrd="0" presId="urn:microsoft.com/office/officeart/2005/8/layout/vList2"/>
    <dgm:cxn modelId="{4B6733EE-7F40-42BB-B1FA-DD9C96ED853C}" type="presParOf" srcId="{FCEAA305-8EC4-4271-B7CF-F9195656D5E6}" destId="{84A7DBCF-3EDA-4D5D-B3DD-7AD2904BEDFD}" srcOrd="6" destOrd="0" presId="urn:microsoft.com/office/officeart/2005/8/layout/vList2"/>
    <dgm:cxn modelId="{59ADD534-D1D1-4C3B-990E-164D00527FEC}" type="presParOf" srcId="{FCEAA305-8EC4-4271-B7CF-F9195656D5E6}" destId="{482AEED0-4669-4D7E-B881-A80AEEBD79F5}" srcOrd="7" destOrd="0" presId="urn:microsoft.com/office/officeart/2005/8/layout/vList2"/>
    <dgm:cxn modelId="{065765B5-1728-4014-BBF8-F019F2DFF67C}" type="presParOf" srcId="{FCEAA305-8EC4-4271-B7CF-F9195656D5E6}" destId="{BB2E6945-4D50-4CD2-9686-C1BD142DFF7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87FF4737-7109-4487-A8AD-0F9726E0203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BB1B62C-2955-49BF-B665-C418B57D8A51}">
      <dgm:prSet phldrT="[Text]" custT="1"/>
      <dgm:spPr/>
      <dgm:t>
        <a:bodyPr/>
        <a:lstStyle/>
        <a:p>
          <a:r>
            <a:rPr lang="en-US" sz="2000" b="0" u="none" dirty="0"/>
            <a:t>U</a:t>
          </a:r>
          <a:r>
            <a:rPr lang="x-none" sz="2000" b="0" u="none" dirty="0"/>
            <a:t>ses a beam of light from a light-emitting diode (LED) that passes through a small chamber at a point distant from the light source</a:t>
          </a:r>
          <a:endParaRPr lang="en-US" sz="2000" b="0" dirty="0"/>
        </a:p>
      </dgm:t>
    </dgm:pt>
    <dgm:pt modelId="{155A9318-1A37-4B2E-84EA-C222D7B79D2A}" type="parTrans" cxnId="{F7B5A4EA-43FA-4060-8514-694FC76B79F8}">
      <dgm:prSet/>
      <dgm:spPr/>
      <dgm:t>
        <a:bodyPr/>
        <a:lstStyle/>
        <a:p>
          <a:endParaRPr lang="en-US"/>
        </a:p>
      </dgm:t>
    </dgm:pt>
    <dgm:pt modelId="{2EDB541E-895F-4579-90EC-F4691EEF3D0B}" type="sibTrans" cxnId="{F7B5A4EA-43FA-4060-8514-694FC76B79F8}">
      <dgm:prSet/>
      <dgm:spPr/>
      <dgm:t>
        <a:bodyPr/>
        <a:lstStyle/>
        <a:p>
          <a:endParaRPr lang="en-US"/>
        </a:p>
      </dgm:t>
    </dgm:pt>
    <dgm:pt modelId="{15B42D72-313E-48F3-9084-03563E7F5BA0}">
      <dgm:prSet custT="1"/>
      <dgm:spPr>
        <a:solidFill>
          <a:schemeClr val="accent6">
            <a:lumMod val="50000"/>
          </a:schemeClr>
        </a:solidFill>
      </dgm:spPr>
      <dgm:t>
        <a:bodyPr/>
        <a:lstStyle/>
        <a:p>
          <a:r>
            <a:rPr lang="en-US" sz="2000" b="0" dirty="0"/>
            <a:t>When smoke particles enter the light beam, light strikes the particles and reflects in random directions onto the photosensitive device, causing the detector to signal</a:t>
          </a:r>
        </a:p>
      </dgm:t>
    </dgm:pt>
    <dgm:pt modelId="{5334984F-987E-4C24-9ADA-A7ABD7163A26}" type="parTrans" cxnId="{B858FA89-7F34-41AD-9427-1A37982ECC65}">
      <dgm:prSet/>
      <dgm:spPr/>
      <dgm:t>
        <a:bodyPr/>
        <a:lstStyle/>
        <a:p>
          <a:endParaRPr lang="en-US"/>
        </a:p>
      </dgm:t>
    </dgm:pt>
    <dgm:pt modelId="{2FB078E3-4B49-414A-8C11-38336CC56628}" type="sibTrans" cxnId="{B858FA89-7F34-41AD-9427-1A37982ECC65}">
      <dgm:prSet/>
      <dgm:spPr/>
      <dgm:t>
        <a:bodyPr/>
        <a:lstStyle/>
        <a:p>
          <a:endParaRPr lang="en-US"/>
        </a:p>
      </dgm:t>
    </dgm:pt>
    <dgm:pt modelId="{FCEAA305-8EC4-4271-B7CF-F9195656D5E6}" type="pres">
      <dgm:prSet presAssocID="{87FF4737-7109-4487-A8AD-0F9726E0203F}" presName="linear" presStyleCnt="0">
        <dgm:presLayoutVars>
          <dgm:animLvl val="lvl"/>
          <dgm:resizeHandles val="exact"/>
        </dgm:presLayoutVars>
      </dgm:prSet>
      <dgm:spPr/>
      <dgm:t>
        <a:bodyPr/>
        <a:lstStyle/>
        <a:p>
          <a:endParaRPr lang="en-US"/>
        </a:p>
      </dgm:t>
    </dgm:pt>
    <dgm:pt modelId="{986AFB6B-4C82-4A1A-A9C3-8E9C9FC926E4}" type="pres">
      <dgm:prSet presAssocID="{0BB1B62C-2955-49BF-B665-C418B57D8A51}" presName="parentText" presStyleLbl="node1" presStyleIdx="0" presStyleCnt="2">
        <dgm:presLayoutVars>
          <dgm:chMax val="0"/>
          <dgm:bulletEnabled val="1"/>
        </dgm:presLayoutVars>
      </dgm:prSet>
      <dgm:spPr/>
      <dgm:t>
        <a:bodyPr/>
        <a:lstStyle/>
        <a:p>
          <a:endParaRPr lang="en-US"/>
        </a:p>
      </dgm:t>
    </dgm:pt>
    <dgm:pt modelId="{7509D65C-FBCF-4F1F-A055-A139839B0B20}" type="pres">
      <dgm:prSet presAssocID="{2EDB541E-895F-4579-90EC-F4691EEF3D0B}" presName="spacer" presStyleCnt="0"/>
      <dgm:spPr/>
    </dgm:pt>
    <dgm:pt modelId="{9152430E-F636-4BB8-AF96-201F1203C620}" type="pres">
      <dgm:prSet presAssocID="{15B42D72-313E-48F3-9084-03563E7F5BA0}" presName="parentText" presStyleLbl="node1" presStyleIdx="1" presStyleCnt="2">
        <dgm:presLayoutVars>
          <dgm:chMax val="0"/>
          <dgm:bulletEnabled val="1"/>
        </dgm:presLayoutVars>
      </dgm:prSet>
      <dgm:spPr/>
      <dgm:t>
        <a:bodyPr/>
        <a:lstStyle/>
        <a:p>
          <a:endParaRPr lang="en-US"/>
        </a:p>
      </dgm:t>
    </dgm:pt>
  </dgm:ptLst>
  <dgm:cxnLst>
    <dgm:cxn modelId="{C9F9AE53-3810-4FFE-93B2-3A12FB842105}" type="presOf" srcId="{15B42D72-313E-48F3-9084-03563E7F5BA0}" destId="{9152430E-F636-4BB8-AF96-201F1203C620}" srcOrd="0" destOrd="0" presId="urn:microsoft.com/office/officeart/2005/8/layout/vList2"/>
    <dgm:cxn modelId="{F7B5A4EA-43FA-4060-8514-694FC76B79F8}" srcId="{87FF4737-7109-4487-A8AD-0F9726E0203F}" destId="{0BB1B62C-2955-49BF-B665-C418B57D8A51}" srcOrd="0" destOrd="0" parTransId="{155A9318-1A37-4B2E-84EA-C222D7B79D2A}" sibTransId="{2EDB541E-895F-4579-90EC-F4691EEF3D0B}"/>
    <dgm:cxn modelId="{EA4C7C5E-A790-4E30-9AF5-D2EB48D2C9E6}" type="presOf" srcId="{87FF4737-7109-4487-A8AD-0F9726E0203F}" destId="{FCEAA305-8EC4-4271-B7CF-F9195656D5E6}" srcOrd="0" destOrd="0" presId="urn:microsoft.com/office/officeart/2005/8/layout/vList2"/>
    <dgm:cxn modelId="{88908533-372E-4820-BA15-881A28D33737}" type="presOf" srcId="{0BB1B62C-2955-49BF-B665-C418B57D8A51}" destId="{986AFB6B-4C82-4A1A-A9C3-8E9C9FC926E4}" srcOrd="0" destOrd="0" presId="urn:microsoft.com/office/officeart/2005/8/layout/vList2"/>
    <dgm:cxn modelId="{B858FA89-7F34-41AD-9427-1A37982ECC65}" srcId="{87FF4737-7109-4487-A8AD-0F9726E0203F}" destId="{15B42D72-313E-48F3-9084-03563E7F5BA0}" srcOrd="1" destOrd="0" parTransId="{5334984F-987E-4C24-9ADA-A7ABD7163A26}" sibTransId="{2FB078E3-4B49-414A-8C11-38336CC56628}"/>
    <dgm:cxn modelId="{971298E1-639D-47CB-BF43-ADF81063D221}" type="presParOf" srcId="{FCEAA305-8EC4-4271-B7CF-F9195656D5E6}" destId="{986AFB6B-4C82-4A1A-A9C3-8E9C9FC926E4}" srcOrd="0" destOrd="0" presId="urn:microsoft.com/office/officeart/2005/8/layout/vList2"/>
    <dgm:cxn modelId="{0EB07BCB-C783-4624-8D8F-A34BEB17588B}" type="presParOf" srcId="{FCEAA305-8EC4-4271-B7CF-F9195656D5E6}" destId="{7509D65C-FBCF-4F1F-A055-A139839B0B20}" srcOrd="1" destOrd="0" presId="urn:microsoft.com/office/officeart/2005/8/layout/vList2"/>
    <dgm:cxn modelId="{A519D0EA-89C3-4196-93F0-BF6F69E604EC}" type="presParOf" srcId="{FCEAA305-8EC4-4271-B7CF-F9195656D5E6}" destId="{9152430E-F636-4BB8-AF96-201F1203C62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87FF4737-7109-4487-A8AD-0F9726E0203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BB1B62C-2955-49BF-B665-C418B57D8A51}">
      <dgm:prSet phldrT="[Text]" custT="1"/>
      <dgm:spPr/>
      <dgm:t>
        <a:bodyPr/>
        <a:lstStyle/>
        <a:p>
          <a:r>
            <a:rPr lang="x-none" sz="2000" b="0" u="none" dirty="0"/>
            <a:t>C</a:t>
          </a:r>
          <a:r>
            <a:rPr lang="en-US" sz="2000" b="0" u="none" dirty="0"/>
            <a:t>ontains a sensing chamber with two electrically charged plates and a radioactive source for ionizing the air between the plates</a:t>
          </a:r>
          <a:endParaRPr lang="en-US" sz="2000" b="0" dirty="0"/>
        </a:p>
      </dgm:t>
    </dgm:pt>
    <dgm:pt modelId="{155A9318-1A37-4B2E-84EA-C222D7B79D2A}" type="parTrans" cxnId="{F7B5A4EA-43FA-4060-8514-694FC76B79F8}">
      <dgm:prSet/>
      <dgm:spPr/>
      <dgm:t>
        <a:bodyPr/>
        <a:lstStyle/>
        <a:p>
          <a:endParaRPr lang="en-US"/>
        </a:p>
      </dgm:t>
    </dgm:pt>
    <dgm:pt modelId="{2EDB541E-895F-4579-90EC-F4691EEF3D0B}" type="sibTrans" cxnId="{F7B5A4EA-43FA-4060-8514-694FC76B79F8}">
      <dgm:prSet/>
      <dgm:spPr/>
      <dgm:t>
        <a:bodyPr/>
        <a:lstStyle/>
        <a:p>
          <a:endParaRPr lang="en-US"/>
        </a:p>
      </dgm:t>
    </dgm:pt>
    <dgm:pt modelId="{5797A7F1-E289-4AD1-A4E6-C1FEB5A68A51}">
      <dgm:prSet custT="1"/>
      <dgm:spPr>
        <a:solidFill>
          <a:schemeClr val="accent6">
            <a:lumMod val="50000"/>
          </a:schemeClr>
        </a:solidFill>
      </dgm:spPr>
      <dgm:t>
        <a:bodyPr/>
        <a:lstStyle/>
        <a:p>
          <a:r>
            <a:rPr lang="en-US" sz="2000" b="0" dirty="0"/>
            <a:t>Products of combustion, which are much larger than the ionized air molecules, enter the chamber and collide with the ionized air molecules</a:t>
          </a:r>
        </a:p>
      </dgm:t>
    </dgm:pt>
    <dgm:pt modelId="{CF5827F9-2DA6-4B01-B661-2D37E9E1F618}" type="parTrans" cxnId="{4A344D89-0A27-447C-B6B6-860821CAB2B7}">
      <dgm:prSet/>
      <dgm:spPr/>
      <dgm:t>
        <a:bodyPr/>
        <a:lstStyle/>
        <a:p>
          <a:endParaRPr lang="en-US"/>
        </a:p>
      </dgm:t>
    </dgm:pt>
    <dgm:pt modelId="{8F32AFF7-DD7B-4AF4-ACF7-08CE15583D30}" type="sibTrans" cxnId="{4A344D89-0A27-447C-B6B6-860821CAB2B7}">
      <dgm:prSet/>
      <dgm:spPr/>
      <dgm:t>
        <a:bodyPr/>
        <a:lstStyle/>
        <a:p>
          <a:endParaRPr lang="en-US"/>
        </a:p>
      </dgm:t>
    </dgm:pt>
    <dgm:pt modelId="{FCEAA305-8EC4-4271-B7CF-F9195656D5E6}" type="pres">
      <dgm:prSet presAssocID="{87FF4737-7109-4487-A8AD-0F9726E0203F}" presName="linear" presStyleCnt="0">
        <dgm:presLayoutVars>
          <dgm:animLvl val="lvl"/>
          <dgm:resizeHandles val="exact"/>
        </dgm:presLayoutVars>
      </dgm:prSet>
      <dgm:spPr/>
      <dgm:t>
        <a:bodyPr/>
        <a:lstStyle/>
        <a:p>
          <a:endParaRPr lang="en-US"/>
        </a:p>
      </dgm:t>
    </dgm:pt>
    <dgm:pt modelId="{986AFB6B-4C82-4A1A-A9C3-8E9C9FC926E4}" type="pres">
      <dgm:prSet presAssocID="{0BB1B62C-2955-49BF-B665-C418B57D8A51}" presName="parentText" presStyleLbl="node1" presStyleIdx="0" presStyleCnt="2" custLinFactY="-5386" custLinFactNeighborY="-100000">
        <dgm:presLayoutVars>
          <dgm:chMax val="0"/>
          <dgm:bulletEnabled val="1"/>
        </dgm:presLayoutVars>
      </dgm:prSet>
      <dgm:spPr/>
      <dgm:t>
        <a:bodyPr/>
        <a:lstStyle/>
        <a:p>
          <a:endParaRPr lang="en-US"/>
        </a:p>
      </dgm:t>
    </dgm:pt>
    <dgm:pt modelId="{7509D65C-FBCF-4F1F-A055-A139839B0B20}" type="pres">
      <dgm:prSet presAssocID="{2EDB541E-895F-4579-90EC-F4691EEF3D0B}" presName="spacer" presStyleCnt="0"/>
      <dgm:spPr/>
    </dgm:pt>
    <dgm:pt modelId="{953E7BCC-82EC-4A6F-B616-22B8E25BCA44}" type="pres">
      <dgm:prSet presAssocID="{5797A7F1-E289-4AD1-A4E6-C1FEB5A68A51}" presName="parentText" presStyleLbl="node1" presStyleIdx="1" presStyleCnt="2">
        <dgm:presLayoutVars>
          <dgm:chMax val="0"/>
          <dgm:bulletEnabled val="1"/>
        </dgm:presLayoutVars>
      </dgm:prSet>
      <dgm:spPr/>
      <dgm:t>
        <a:bodyPr/>
        <a:lstStyle/>
        <a:p>
          <a:endParaRPr lang="en-US"/>
        </a:p>
      </dgm:t>
    </dgm:pt>
  </dgm:ptLst>
  <dgm:cxnLst>
    <dgm:cxn modelId="{4A344D89-0A27-447C-B6B6-860821CAB2B7}" srcId="{87FF4737-7109-4487-A8AD-0F9726E0203F}" destId="{5797A7F1-E289-4AD1-A4E6-C1FEB5A68A51}" srcOrd="1" destOrd="0" parTransId="{CF5827F9-2DA6-4B01-B661-2D37E9E1F618}" sibTransId="{8F32AFF7-DD7B-4AF4-ACF7-08CE15583D30}"/>
    <dgm:cxn modelId="{F7B5A4EA-43FA-4060-8514-694FC76B79F8}" srcId="{87FF4737-7109-4487-A8AD-0F9726E0203F}" destId="{0BB1B62C-2955-49BF-B665-C418B57D8A51}" srcOrd="0" destOrd="0" parTransId="{155A9318-1A37-4B2E-84EA-C222D7B79D2A}" sibTransId="{2EDB541E-895F-4579-90EC-F4691EEF3D0B}"/>
    <dgm:cxn modelId="{79CCCB53-DCDF-40C2-8324-FA1FD40742BA}" type="presOf" srcId="{5797A7F1-E289-4AD1-A4E6-C1FEB5A68A51}" destId="{953E7BCC-82EC-4A6F-B616-22B8E25BCA44}" srcOrd="0" destOrd="0" presId="urn:microsoft.com/office/officeart/2005/8/layout/vList2"/>
    <dgm:cxn modelId="{6E4E9107-D52A-4798-A67F-A2FE0BE8C9DB}" type="presOf" srcId="{87FF4737-7109-4487-A8AD-0F9726E0203F}" destId="{FCEAA305-8EC4-4271-B7CF-F9195656D5E6}" srcOrd="0" destOrd="0" presId="urn:microsoft.com/office/officeart/2005/8/layout/vList2"/>
    <dgm:cxn modelId="{18EC2450-4D95-4220-85B9-EE5D5018AA47}" type="presOf" srcId="{0BB1B62C-2955-49BF-B665-C418B57D8A51}" destId="{986AFB6B-4C82-4A1A-A9C3-8E9C9FC926E4}" srcOrd="0" destOrd="0" presId="urn:microsoft.com/office/officeart/2005/8/layout/vList2"/>
    <dgm:cxn modelId="{7B41338E-48C4-43ED-81A6-59EB290173DD}" type="presParOf" srcId="{FCEAA305-8EC4-4271-B7CF-F9195656D5E6}" destId="{986AFB6B-4C82-4A1A-A9C3-8E9C9FC926E4}" srcOrd="0" destOrd="0" presId="urn:microsoft.com/office/officeart/2005/8/layout/vList2"/>
    <dgm:cxn modelId="{2E232FDB-0D45-406B-BC8A-A0BC49A38671}" type="presParOf" srcId="{FCEAA305-8EC4-4271-B7CF-F9195656D5E6}" destId="{7509D65C-FBCF-4F1F-A055-A139839B0B20}" srcOrd="1" destOrd="0" presId="urn:microsoft.com/office/officeart/2005/8/layout/vList2"/>
    <dgm:cxn modelId="{52BDCA72-0287-46B9-A68A-7FD5F13D0863}" type="presParOf" srcId="{FCEAA305-8EC4-4271-B7CF-F9195656D5E6}" destId="{953E7BCC-82EC-4A6F-B616-22B8E25BCA4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213DE88F-B0F4-42C5-B818-76601624495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6108D9C-5E04-442B-A6E3-648ED62328F0}">
      <dgm:prSet phldrT="[Text]" custT="1"/>
      <dgm:spPr/>
      <dgm:t>
        <a:bodyPr/>
        <a:lstStyle/>
        <a:p>
          <a:r>
            <a:rPr lang="en-US" sz="2000" b="0" u="none" dirty="0"/>
            <a:t>Can cause an ionization detector to malfunction and initiate a nuisance alarm</a:t>
          </a:r>
          <a:endParaRPr lang="en-US" sz="2000" b="0" dirty="0"/>
        </a:p>
      </dgm:t>
    </dgm:pt>
    <dgm:pt modelId="{58EF5282-D7D5-4E72-B221-0E6DA9F002B8}" type="parTrans" cxnId="{C7962E13-A855-401C-887B-3CEF0A790BDC}">
      <dgm:prSet/>
      <dgm:spPr/>
      <dgm:t>
        <a:bodyPr/>
        <a:lstStyle/>
        <a:p>
          <a:endParaRPr lang="en-US"/>
        </a:p>
      </dgm:t>
    </dgm:pt>
    <dgm:pt modelId="{AB68B962-F230-4E27-B8BE-BFA2CAE49641}" type="sibTrans" cxnId="{C7962E13-A855-401C-887B-3CEF0A790BDC}">
      <dgm:prSet/>
      <dgm:spPr/>
      <dgm:t>
        <a:bodyPr/>
        <a:lstStyle/>
        <a:p>
          <a:endParaRPr lang="en-US"/>
        </a:p>
      </dgm:t>
    </dgm:pt>
    <dgm:pt modelId="{633019ED-BBBD-4E66-91CA-AB0F8561A886}">
      <dgm:prSet custT="1"/>
      <dgm:spPr/>
      <dgm:t>
        <a:bodyPr/>
        <a:lstStyle/>
        <a:p>
          <a:r>
            <a:rPr lang="en-US" sz="2000" b="0" dirty="0"/>
            <a:t>To compensate, a dual-chamber ionization detector has been developed</a:t>
          </a:r>
        </a:p>
      </dgm:t>
    </dgm:pt>
    <dgm:pt modelId="{22CBEFAD-4DF1-4807-A116-CACB8CA261E5}" type="parTrans" cxnId="{5E4FE1F7-CDB3-4B31-B703-C508AB43E7BB}">
      <dgm:prSet/>
      <dgm:spPr/>
      <dgm:t>
        <a:bodyPr/>
        <a:lstStyle/>
        <a:p>
          <a:endParaRPr lang="en-US"/>
        </a:p>
      </dgm:t>
    </dgm:pt>
    <dgm:pt modelId="{C3C1A446-6105-43C3-82DB-8FEBDF7E14A5}" type="sibTrans" cxnId="{5E4FE1F7-CDB3-4B31-B703-C508AB43E7BB}">
      <dgm:prSet/>
      <dgm:spPr/>
      <dgm:t>
        <a:bodyPr/>
        <a:lstStyle/>
        <a:p>
          <a:endParaRPr lang="en-US"/>
        </a:p>
      </dgm:t>
    </dgm:pt>
    <dgm:pt modelId="{7AF1B917-04E6-48CD-9D33-3D83650CBE92}">
      <dgm:prSet custT="1"/>
      <dgm:spPr>
        <a:solidFill>
          <a:schemeClr val="accent2"/>
        </a:solidFill>
      </dgm:spPr>
      <dgm:t>
        <a:bodyPr/>
        <a:lstStyle/>
        <a:p>
          <a:r>
            <a:rPr lang="x-none" sz="2000" b="0" u="none" dirty="0"/>
            <a:t>An ionization smoke detector works satisfactorily on all types of fires</a:t>
          </a:r>
          <a:endParaRPr lang="en-US" sz="2000" b="0" u="none" dirty="0"/>
        </a:p>
      </dgm:t>
    </dgm:pt>
    <dgm:pt modelId="{1649F7FF-984E-4CFA-B117-E92BDA27B590}" type="parTrans" cxnId="{7723C6F8-A673-45C3-91FF-1EA1AA8E18D6}">
      <dgm:prSet/>
      <dgm:spPr/>
      <dgm:t>
        <a:bodyPr/>
        <a:lstStyle/>
        <a:p>
          <a:endParaRPr lang="en-US"/>
        </a:p>
      </dgm:t>
    </dgm:pt>
    <dgm:pt modelId="{40E52B44-94AE-4C04-B544-1BDD6AD4C671}" type="sibTrans" cxnId="{7723C6F8-A673-45C3-91FF-1EA1AA8E18D6}">
      <dgm:prSet/>
      <dgm:spPr/>
      <dgm:t>
        <a:bodyPr/>
        <a:lstStyle/>
        <a:p>
          <a:endParaRPr lang="en-US"/>
        </a:p>
      </dgm:t>
    </dgm:pt>
    <dgm:pt modelId="{B0B32029-CCEA-45D7-A3AA-09DF70E0D8B9}">
      <dgm:prSet custT="1"/>
      <dgm:spPr>
        <a:solidFill>
          <a:schemeClr val="accent6">
            <a:lumMod val="50000"/>
          </a:schemeClr>
        </a:solidFill>
      </dgm:spPr>
      <dgm:t>
        <a:bodyPr/>
        <a:lstStyle/>
        <a:p>
          <a:r>
            <a:rPr lang="en-US" sz="2000" b="0" u="none" dirty="0"/>
            <a:t>G</a:t>
          </a:r>
          <a:r>
            <a:rPr lang="x-none" sz="2000" b="0" u="none" dirty="0"/>
            <a:t>enerally responds more quickly to flaming fires than photoelectric smoke detectors</a:t>
          </a:r>
          <a:r>
            <a:rPr lang="en-US" sz="2000" b="0" u="none" dirty="0"/>
            <a:t>; automatically resets</a:t>
          </a:r>
        </a:p>
      </dgm:t>
    </dgm:pt>
    <dgm:pt modelId="{4688EDD6-6E44-40B2-A096-ED987B6A8A3A}" type="parTrans" cxnId="{139405E3-055F-45DA-9C4A-B016862540C3}">
      <dgm:prSet/>
      <dgm:spPr/>
      <dgm:t>
        <a:bodyPr/>
        <a:lstStyle/>
        <a:p>
          <a:endParaRPr lang="en-US"/>
        </a:p>
      </dgm:t>
    </dgm:pt>
    <dgm:pt modelId="{3D5B3931-E9B2-40AB-8C86-12BF58FA7D6B}" type="sibTrans" cxnId="{139405E3-055F-45DA-9C4A-B016862540C3}">
      <dgm:prSet/>
      <dgm:spPr/>
      <dgm:t>
        <a:bodyPr/>
        <a:lstStyle/>
        <a:p>
          <a:endParaRPr lang="en-US"/>
        </a:p>
      </dgm:t>
    </dgm:pt>
    <dgm:pt modelId="{F5D2EE59-E800-41E4-9C37-C26C2937A638}" type="pres">
      <dgm:prSet presAssocID="{213DE88F-B0F4-42C5-B818-76601624495D}" presName="linear" presStyleCnt="0">
        <dgm:presLayoutVars>
          <dgm:animLvl val="lvl"/>
          <dgm:resizeHandles val="exact"/>
        </dgm:presLayoutVars>
      </dgm:prSet>
      <dgm:spPr/>
      <dgm:t>
        <a:bodyPr/>
        <a:lstStyle/>
        <a:p>
          <a:endParaRPr lang="en-US"/>
        </a:p>
      </dgm:t>
    </dgm:pt>
    <dgm:pt modelId="{0D2C5ED7-1707-42A6-B7AB-EBDBBADF9554}" type="pres">
      <dgm:prSet presAssocID="{D6108D9C-5E04-442B-A6E3-648ED62328F0}" presName="parentText" presStyleLbl="node1" presStyleIdx="0" presStyleCnt="4">
        <dgm:presLayoutVars>
          <dgm:chMax val="0"/>
          <dgm:bulletEnabled val="1"/>
        </dgm:presLayoutVars>
      </dgm:prSet>
      <dgm:spPr/>
      <dgm:t>
        <a:bodyPr/>
        <a:lstStyle/>
        <a:p>
          <a:endParaRPr lang="en-US"/>
        </a:p>
      </dgm:t>
    </dgm:pt>
    <dgm:pt modelId="{8FD0D576-EE27-4A4C-9E4A-E00B1729B62C}" type="pres">
      <dgm:prSet presAssocID="{AB68B962-F230-4E27-B8BE-BFA2CAE49641}" presName="spacer" presStyleCnt="0"/>
      <dgm:spPr/>
    </dgm:pt>
    <dgm:pt modelId="{5D1B308F-2DF7-4A51-9DC2-78AA971E01BD}" type="pres">
      <dgm:prSet presAssocID="{633019ED-BBBD-4E66-91CA-AB0F8561A886}" presName="parentText" presStyleLbl="node1" presStyleIdx="1" presStyleCnt="4">
        <dgm:presLayoutVars>
          <dgm:chMax val="0"/>
          <dgm:bulletEnabled val="1"/>
        </dgm:presLayoutVars>
      </dgm:prSet>
      <dgm:spPr/>
      <dgm:t>
        <a:bodyPr/>
        <a:lstStyle/>
        <a:p>
          <a:endParaRPr lang="en-US"/>
        </a:p>
      </dgm:t>
    </dgm:pt>
    <dgm:pt modelId="{6EFAC50A-BAB9-47C6-AB1B-D94FA03A6A6B}" type="pres">
      <dgm:prSet presAssocID="{C3C1A446-6105-43C3-82DB-8FEBDF7E14A5}" presName="spacer" presStyleCnt="0"/>
      <dgm:spPr/>
    </dgm:pt>
    <dgm:pt modelId="{3357236E-6C52-4F25-BA88-C754E1750C72}" type="pres">
      <dgm:prSet presAssocID="{7AF1B917-04E6-48CD-9D33-3D83650CBE92}" presName="parentText" presStyleLbl="node1" presStyleIdx="2" presStyleCnt="4">
        <dgm:presLayoutVars>
          <dgm:chMax val="0"/>
          <dgm:bulletEnabled val="1"/>
        </dgm:presLayoutVars>
      </dgm:prSet>
      <dgm:spPr/>
      <dgm:t>
        <a:bodyPr/>
        <a:lstStyle/>
        <a:p>
          <a:endParaRPr lang="en-US"/>
        </a:p>
      </dgm:t>
    </dgm:pt>
    <dgm:pt modelId="{25A4CDA9-6337-4BD9-A47D-0E97A3B6F08E}" type="pres">
      <dgm:prSet presAssocID="{40E52B44-94AE-4C04-B544-1BDD6AD4C671}" presName="spacer" presStyleCnt="0"/>
      <dgm:spPr/>
    </dgm:pt>
    <dgm:pt modelId="{A5FE376F-B9F4-4943-85D8-1ECEE90D599F}" type="pres">
      <dgm:prSet presAssocID="{B0B32029-CCEA-45D7-A3AA-09DF70E0D8B9}" presName="parentText" presStyleLbl="node1" presStyleIdx="3" presStyleCnt="4">
        <dgm:presLayoutVars>
          <dgm:chMax val="0"/>
          <dgm:bulletEnabled val="1"/>
        </dgm:presLayoutVars>
      </dgm:prSet>
      <dgm:spPr/>
      <dgm:t>
        <a:bodyPr/>
        <a:lstStyle/>
        <a:p>
          <a:endParaRPr lang="en-US"/>
        </a:p>
      </dgm:t>
    </dgm:pt>
  </dgm:ptLst>
  <dgm:cxnLst>
    <dgm:cxn modelId="{4BB18C2C-AAEC-49DD-B596-32AA5BB6529C}" type="presOf" srcId="{7AF1B917-04E6-48CD-9D33-3D83650CBE92}" destId="{3357236E-6C52-4F25-BA88-C754E1750C72}" srcOrd="0" destOrd="0" presId="urn:microsoft.com/office/officeart/2005/8/layout/vList2"/>
    <dgm:cxn modelId="{5E4FE1F7-CDB3-4B31-B703-C508AB43E7BB}" srcId="{213DE88F-B0F4-42C5-B818-76601624495D}" destId="{633019ED-BBBD-4E66-91CA-AB0F8561A886}" srcOrd="1" destOrd="0" parTransId="{22CBEFAD-4DF1-4807-A116-CACB8CA261E5}" sibTransId="{C3C1A446-6105-43C3-82DB-8FEBDF7E14A5}"/>
    <dgm:cxn modelId="{11310353-FC34-468A-B823-E412E3416454}" type="presOf" srcId="{D6108D9C-5E04-442B-A6E3-648ED62328F0}" destId="{0D2C5ED7-1707-42A6-B7AB-EBDBBADF9554}" srcOrd="0" destOrd="0" presId="urn:microsoft.com/office/officeart/2005/8/layout/vList2"/>
    <dgm:cxn modelId="{C7962E13-A855-401C-887B-3CEF0A790BDC}" srcId="{213DE88F-B0F4-42C5-B818-76601624495D}" destId="{D6108D9C-5E04-442B-A6E3-648ED62328F0}" srcOrd="0" destOrd="0" parTransId="{58EF5282-D7D5-4E72-B221-0E6DA9F002B8}" sibTransId="{AB68B962-F230-4E27-B8BE-BFA2CAE49641}"/>
    <dgm:cxn modelId="{139405E3-055F-45DA-9C4A-B016862540C3}" srcId="{213DE88F-B0F4-42C5-B818-76601624495D}" destId="{B0B32029-CCEA-45D7-A3AA-09DF70E0D8B9}" srcOrd="3" destOrd="0" parTransId="{4688EDD6-6E44-40B2-A096-ED987B6A8A3A}" sibTransId="{3D5B3931-E9B2-40AB-8C86-12BF58FA7D6B}"/>
    <dgm:cxn modelId="{5289B895-267A-4BED-B9AE-A4BC6696342B}" type="presOf" srcId="{633019ED-BBBD-4E66-91CA-AB0F8561A886}" destId="{5D1B308F-2DF7-4A51-9DC2-78AA971E01BD}" srcOrd="0" destOrd="0" presId="urn:microsoft.com/office/officeart/2005/8/layout/vList2"/>
    <dgm:cxn modelId="{70EA6593-E91B-42F3-BA1D-3B01AFB476B8}" type="presOf" srcId="{213DE88F-B0F4-42C5-B818-76601624495D}" destId="{F5D2EE59-E800-41E4-9C37-C26C2937A638}" srcOrd="0" destOrd="0" presId="urn:microsoft.com/office/officeart/2005/8/layout/vList2"/>
    <dgm:cxn modelId="{7723C6F8-A673-45C3-91FF-1EA1AA8E18D6}" srcId="{213DE88F-B0F4-42C5-B818-76601624495D}" destId="{7AF1B917-04E6-48CD-9D33-3D83650CBE92}" srcOrd="2" destOrd="0" parTransId="{1649F7FF-984E-4CFA-B117-E92BDA27B590}" sibTransId="{40E52B44-94AE-4C04-B544-1BDD6AD4C671}"/>
    <dgm:cxn modelId="{37403923-6CC0-4BCA-934A-F0FB2D6BFDC5}" type="presOf" srcId="{B0B32029-CCEA-45D7-A3AA-09DF70E0D8B9}" destId="{A5FE376F-B9F4-4943-85D8-1ECEE90D599F}" srcOrd="0" destOrd="0" presId="urn:microsoft.com/office/officeart/2005/8/layout/vList2"/>
    <dgm:cxn modelId="{9A0CB6C5-EF75-4CA7-96CD-752DA244858C}" type="presParOf" srcId="{F5D2EE59-E800-41E4-9C37-C26C2937A638}" destId="{0D2C5ED7-1707-42A6-B7AB-EBDBBADF9554}" srcOrd="0" destOrd="0" presId="urn:microsoft.com/office/officeart/2005/8/layout/vList2"/>
    <dgm:cxn modelId="{9977CF85-E656-4265-A3B4-14D53F602A02}" type="presParOf" srcId="{F5D2EE59-E800-41E4-9C37-C26C2937A638}" destId="{8FD0D576-EE27-4A4C-9E4A-E00B1729B62C}" srcOrd="1" destOrd="0" presId="urn:microsoft.com/office/officeart/2005/8/layout/vList2"/>
    <dgm:cxn modelId="{71FEE4B6-A783-4F94-8049-29AD2295005D}" type="presParOf" srcId="{F5D2EE59-E800-41E4-9C37-C26C2937A638}" destId="{5D1B308F-2DF7-4A51-9DC2-78AA971E01BD}" srcOrd="2" destOrd="0" presId="urn:microsoft.com/office/officeart/2005/8/layout/vList2"/>
    <dgm:cxn modelId="{DDFA3646-FBAF-4AA0-8672-5E3E5152585C}" type="presParOf" srcId="{F5D2EE59-E800-41E4-9C37-C26C2937A638}" destId="{6EFAC50A-BAB9-47C6-AB1B-D94FA03A6A6B}" srcOrd="3" destOrd="0" presId="urn:microsoft.com/office/officeart/2005/8/layout/vList2"/>
    <dgm:cxn modelId="{A0DC3A2B-99DA-4726-B49F-09A09ACA674F}" type="presParOf" srcId="{F5D2EE59-E800-41E4-9C37-C26C2937A638}" destId="{3357236E-6C52-4F25-BA88-C754E1750C72}" srcOrd="4" destOrd="0" presId="urn:microsoft.com/office/officeart/2005/8/layout/vList2"/>
    <dgm:cxn modelId="{14B9FC04-AED8-4A14-8D13-B4D69E3C2357}" type="presParOf" srcId="{F5D2EE59-E800-41E4-9C37-C26C2937A638}" destId="{25A4CDA9-6337-4BD9-A47D-0E97A3B6F08E}" srcOrd="5" destOrd="0" presId="urn:microsoft.com/office/officeart/2005/8/layout/vList2"/>
    <dgm:cxn modelId="{52999352-C09C-4542-AD49-5C0ACF74A071}" type="presParOf" srcId="{F5D2EE59-E800-41E4-9C37-C26C2937A638}" destId="{A5FE376F-B9F4-4943-85D8-1ECEE90D599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213DE88F-B0F4-42C5-B818-76601624495D}"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D6108D9C-5E04-442B-A6E3-648ED62328F0}">
      <dgm:prSet phldrT="[Text]" custT="1"/>
      <dgm:spPr/>
      <dgm:t>
        <a:bodyPr/>
        <a:lstStyle/>
        <a:p>
          <a:r>
            <a:rPr lang="en-US" sz="2400" b="0" dirty="0"/>
            <a:t>Cooking fat/grease</a:t>
          </a:r>
        </a:p>
      </dgm:t>
    </dgm:pt>
    <dgm:pt modelId="{58EF5282-D7D5-4E72-B221-0E6DA9F002B8}" type="parTrans" cxnId="{C7962E13-A855-401C-887B-3CEF0A790BDC}">
      <dgm:prSet/>
      <dgm:spPr/>
      <dgm:t>
        <a:bodyPr/>
        <a:lstStyle/>
        <a:p>
          <a:endParaRPr lang="en-US"/>
        </a:p>
      </dgm:t>
    </dgm:pt>
    <dgm:pt modelId="{AB68B962-F230-4E27-B8BE-BFA2CAE49641}" type="sibTrans" cxnId="{C7962E13-A855-401C-887B-3CEF0A790BDC}">
      <dgm:prSet/>
      <dgm:spPr/>
      <dgm:t>
        <a:bodyPr/>
        <a:lstStyle/>
        <a:p>
          <a:endParaRPr lang="en-US"/>
        </a:p>
      </dgm:t>
    </dgm:pt>
    <dgm:pt modelId="{1C6AEB29-F58B-4774-B9B7-BA14C00A78A9}">
      <dgm:prSet custT="1"/>
      <dgm:spPr/>
      <dgm:t>
        <a:bodyPr/>
        <a:lstStyle/>
        <a:p>
          <a:r>
            <a:rPr lang="en-US" sz="2400" b="0" dirty="0"/>
            <a:t>Flammable liquids</a:t>
          </a:r>
        </a:p>
      </dgm:t>
    </dgm:pt>
    <dgm:pt modelId="{29C25959-A77B-43CA-8D0F-8C202076E77D}" type="parTrans" cxnId="{4B30FFC9-4B78-498E-9B8E-7F9ED0CE9ED3}">
      <dgm:prSet/>
      <dgm:spPr/>
      <dgm:t>
        <a:bodyPr/>
        <a:lstStyle/>
        <a:p>
          <a:endParaRPr lang="en-US"/>
        </a:p>
      </dgm:t>
    </dgm:pt>
    <dgm:pt modelId="{B865E30A-EC90-4D65-910F-B597DF0CDC75}" type="sibTrans" cxnId="{4B30FFC9-4B78-498E-9B8E-7F9ED0CE9ED3}">
      <dgm:prSet/>
      <dgm:spPr/>
      <dgm:t>
        <a:bodyPr/>
        <a:lstStyle/>
        <a:p>
          <a:endParaRPr lang="en-US"/>
        </a:p>
      </dgm:t>
    </dgm:pt>
    <dgm:pt modelId="{56DF22D9-1F62-49CF-830E-0A976594B4F4}">
      <dgm:prSet custT="1"/>
      <dgm:spPr/>
      <dgm:t>
        <a:bodyPr/>
        <a:lstStyle/>
        <a:p>
          <a:r>
            <a:rPr lang="en-US" sz="2400" b="0" dirty="0"/>
            <a:t>Newspapers</a:t>
          </a:r>
        </a:p>
      </dgm:t>
    </dgm:pt>
    <dgm:pt modelId="{A5627398-6468-4356-846A-AB0045358575}" type="parTrans" cxnId="{FCE2345F-C028-4CC1-95D3-507DD9E668C8}">
      <dgm:prSet/>
      <dgm:spPr/>
      <dgm:t>
        <a:bodyPr/>
        <a:lstStyle/>
        <a:p>
          <a:endParaRPr lang="en-US"/>
        </a:p>
      </dgm:t>
    </dgm:pt>
    <dgm:pt modelId="{AFFC537E-5A10-45EC-9D66-2369D07C0C96}" type="sibTrans" cxnId="{FCE2345F-C028-4CC1-95D3-507DD9E668C8}">
      <dgm:prSet/>
      <dgm:spPr/>
      <dgm:t>
        <a:bodyPr/>
        <a:lstStyle/>
        <a:p>
          <a:endParaRPr lang="en-US"/>
        </a:p>
      </dgm:t>
    </dgm:pt>
    <dgm:pt modelId="{868F6317-A427-4F69-BF6F-87AFE8E155FF}">
      <dgm:prSet custT="1"/>
      <dgm:spPr/>
      <dgm:t>
        <a:bodyPr/>
        <a:lstStyle/>
        <a:p>
          <a:r>
            <a:rPr lang="en-US" sz="2400" b="0" dirty="0"/>
            <a:t>Paint</a:t>
          </a:r>
        </a:p>
      </dgm:t>
    </dgm:pt>
    <dgm:pt modelId="{807484AD-8F56-47A3-BAAB-8C414C0A94C8}" type="parTrans" cxnId="{A8B4789D-B32C-4A45-8D4D-7B762391093F}">
      <dgm:prSet/>
      <dgm:spPr/>
      <dgm:t>
        <a:bodyPr/>
        <a:lstStyle/>
        <a:p>
          <a:endParaRPr lang="en-US"/>
        </a:p>
      </dgm:t>
    </dgm:pt>
    <dgm:pt modelId="{DB3D22FE-8E86-4840-BAAD-351094894A02}" type="sibTrans" cxnId="{A8B4789D-B32C-4A45-8D4D-7B762391093F}">
      <dgm:prSet/>
      <dgm:spPr/>
      <dgm:t>
        <a:bodyPr/>
        <a:lstStyle/>
        <a:p>
          <a:endParaRPr lang="en-US"/>
        </a:p>
      </dgm:t>
    </dgm:pt>
    <dgm:pt modelId="{699484AB-9047-4BA7-B567-D873315DD411}">
      <dgm:prSet custT="1"/>
      <dgm:spPr>
        <a:solidFill>
          <a:schemeClr val="accent2"/>
        </a:solidFill>
      </dgm:spPr>
      <dgm:t>
        <a:bodyPr/>
        <a:lstStyle/>
        <a:p>
          <a:r>
            <a:rPr lang="en-US" sz="2400" b="0" dirty="0"/>
            <a:t>Cleaning solutions</a:t>
          </a:r>
        </a:p>
      </dgm:t>
    </dgm:pt>
    <dgm:pt modelId="{0110359A-CB15-480A-A497-75306141C553}" type="parTrans" cxnId="{1D661265-0E60-446C-8BD1-FE0362CB7A59}">
      <dgm:prSet/>
      <dgm:spPr/>
      <dgm:t>
        <a:bodyPr/>
        <a:lstStyle/>
        <a:p>
          <a:endParaRPr lang="en-US"/>
        </a:p>
      </dgm:t>
    </dgm:pt>
    <dgm:pt modelId="{71AC2AF9-B243-4A30-A240-04EA0D8E3F9B}" type="sibTrans" cxnId="{1D661265-0E60-446C-8BD1-FE0362CB7A59}">
      <dgm:prSet/>
      <dgm:spPr/>
      <dgm:t>
        <a:bodyPr/>
        <a:lstStyle/>
        <a:p>
          <a:endParaRPr lang="en-US"/>
        </a:p>
      </dgm:t>
    </dgm:pt>
    <dgm:pt modelId="{58327E5C-57B1-4807-AB71-87AC2F72072B}" type="pres">
      <dgm:prSet presAssocID="{213DE88F-B0F4-42C5-B818-76601624495D}" presName="diagram" presStyleCnt="0">
        <dgm:presLayoutVars>
          <dgm:dir/>
          <dgm:resizeHandles val="exact"/>
        </dgm:presLayoutVars>
      </dgm:prSet>
      <dgm:spPr/>
      <dgm:t>
        <a:bodyPr/>
        <a:lstStyle/>
        <a:p>
          <a:endParaRPr lang="en-US"/>
        </a:p>
      </dgm:t>
    </dgm:pt>
    <dgm:pt modelId="{45B54ED0-B518-4350-AD67-21D7D467E866}" type="pres">
      <dgm:prSet presAssocID="{D6108D9C-5E04-442B-A6E3-648ED62328F0}" presName="node" presStyleLbl="node1" presStyleIdx="0" presStyleCnt="5">
        <dgm:presLayoutVars>
          <dgm:bulletEnabled val="1"/>
        </dgm:presLayoutVars>
      </dgm:prSet>
      <dgm:spPr/>
      <dgm:t>
        <a:bodyPr/>
        <a:lstStyle/>
        <a:p>
          <a:endParaRPr lang="en-US"/>
        </a:p>
      </dgm:t>
    </dgm:pt>
    <dgm:pt modelId="{6A551BBF-8967-4DD2-B8F7-1D5BC4FFE6C6}" type="pres">
      <dgm:prSet presAssocID="{AB68B962-F230-4E27-B8BE-BFA2CAE49641}" presName="sibTrans" presStyleCnt="0"/>
      <dgm:spPr/>
    </dgm:pt>
    <dgm:pt modelId="{54CD182E-D6FF-4419-B51C-0BBC75CF033C}" type="pres">
      <dgm:prSet presAssocID="{1C6AEB29-F58B-4774-B9B7-BA14C00A78A9}" presName="node" presStyleLbl="node1" presStyleIdx="1" presStyleCnt="5">
        <dgm:presLayoutVars>
          <dgm:bulletEnabled val="1"/>
        </dgm:presLayoutVars>
      </dgm:prSet>
      <dgm:spPr/>
      <dgm:t>
        <a:bodyPr/>
        <a:lstStyle/>
        <a:p>
          <a:endParaRPr lang="en-US"/>
        </a:p>
      </dgm:t>
    </dgm:pt>
    <dgm:pt modelId="{3A2D988D-0F1C-416B-B861-B020D40AE54C}" type="pres">
      <dgm:prSet presAssocID="{B865E30A-EC90-4D65-910F-B597DF0CDC75}" presName="sibTrans" presStyleCnt="0"/>
      <dgm:spPr/>
    </dgm:pt>
    <dgm:pt modelId="{81E41CA6-C868-49A9-8C55-F8120AD4ECBE}" type="pres">
      <dgm:prSet presAssocID="{56DF22D9-1F62-49CF-830E-0A976594B4F4}" presName="node" presStyleLbl="node1" presStyleIdx="2" presStyleCnt="5">
        <dgm:presLayoutVars>
          <dgm:bulletEnabled val="1"/>
        </dgm:presLayoutVars>
      </dgm:prSet>
      <dgm:spPr/>
      <dgm:t>
        <a:bodyPr/>
        <a:lstStyle/>
        <a:p>
          <a:endParaRPr lang="en-US"/>
        </a:p>
      </dgm:t>
    </dgm:pt>
    <dgm:pt modelId="{C6DF54F9-C47F-48C5-B2D0-D57109587083}" type="pres">
      <dgm:prSet presAssocID="{AFFC537E-5A10-45EC-9D66-2369D07C0C96}" presName="sibTrans" presStyleCnt="0"/>
      <dgm:spPr/>
    </dgm:pt>
    <dgm:pt modelId="{E7221CF7-499B-4DEE-8DCE-7D97C31E7F20}" type="pres">
      <dgm:prSet presAssocID="{868F6317-A427-4F69-BF6F-87AFE8E155FF}" presName="node" presStyleLbl="node1" presStyleIdx="3" presStyleCnt="5">
        <dgm:presLayoutVars>
          <dgm:bulletEnabled val="1"/>
        </dgm:presLayoutVars>
      </dgm:prSet>
      <dgm:spPr/>
      <dgm:t>
        <a:bodyPr/>
        <a:lstStyle/>
        <a:p>
          <a:endParaRPr lang="en-US"/>
        </a:p>
      </dgm:t>
    </dgm:pt>
    <dgm:pt modelId="{C7B9322F-B6F6-4BFF-89D7-520C19243907}" type="pres">
      <dgm:prSet presAssocID="{DB3D22FE-8E86-4840-BAAD-351094894A02}" presName="sibTrans" presStyleCnt="0"/>
      <dgm:spPr/>
    </dgm:pt>
    <dgm:pt modelId="{E563A6A2-EFEA-45BC-826D-CD3906365920}" type="pres">
      <dgm:prSet presAssocID="{699484AB-9047-4BA7-B567-D873315DD411}" presName="node" presStyleLbl="node1" presStyleIdx="4" presStyleCnt="5">
        <dgm:presLayoutVars>
          <dgm:bulletEnabled val="1"/>
        </dgm:presLayoutVars>
      </dgm:prSet>
      <dgm:spPr/>
      <dgm:t>
        <a:bodyPr/>
        <a:lstStyle/>
        <a:p>
          <a:endParaRPr lang="en-US"/>
        </a:p>
      </dgm:t>
    </dgm:pt>
  </dgm:ptLst>
  <dgm:cxnLst>
    <dgm:cxn modelId="{0A5DB141-2539-4438-A92E-8B1A8872A5B2}" type="presOf" srcId="{699484AB-9047-4BA7-B567-D873315DD411}" destId="{E563A6A2-EFEA-45BC-826D-CD3906365920}" srcOrd="0" destOrd="0" presId="urn:microsoft.com/office/officeart/2005/8/layout/default"/>
    <dgm:cxn modelId="{116DB772-F042-4D53-BAF4-2FAFFEBCA389}" type="presOf" srcId="{1C6AEB29-F58B-4774-B9B7-BA14C00A78A9}" destId="{54CD182E-D6FF-4419-B51C-0BBC75CF033C}" srcOrd="0" destOrd="0" presId="urn:microsoft.com/office/officeart/2005/8/layout/default"/>
    <dgm:cxn modelId="{C7962E13-A855-401C-887B-3CEF0A790BDC}" srcId="{213DE88F-B0F4-42C5-B818-76601624495D}" destId="{D6108D9C-5E04-442B-A6E3-648ED62328F0}" srcOrd="0" destOrd="0" parTransId="{58EF5282-D7D5-4E72-B221-0E6DA9F002B8}" sibTransId="{AB68B962-F230-4E27-B8BE-BFA2CAE49641}"/>
    <dgm:cxn modelId="{4B30FFC9-4B78-498E-9B8E-7F9ED0CE9ED3}" srcId="{213DE88F-B0F4-42C5-B818-76601624495D}" destId="{1C6AEB29-F58B-4774-B9B7-BA14C00A78A9}" srcOrd="1" destOrd="0" parTransId="{29C25959-A77B-43CA-8D0F-8C202076E77D}" sibTransId="{B865E30A-EC90-4D65-910F-B597DF0CDC75}"/>
    <dgm:cxn modelId="{F946CFAA-6EEB-4282-8AC0-0AE6BFBEF7A5}" type="presOf" srcId="{213DE88F-B0F4-42C5-B818-76601624495D}" destId="{58327E5C-57B1-4807-AB71-87AC2F72072B}" srcOrd="0" destOrd="0" presId="urn:microsoft.com/office/officeart/2005/8/layout/default"/>
    <dgm:cxn modelId="{A8B4789D-B32C-4A45-8D4D-7B762391093F}" srcId="{213DE88F-B0F4-42C5-B818-76601624495D}" destId="{868F6317-A427-4F69-BF6F-87AFE8E155FF}" srcOrd="3" destOrd="0" parTransId="{807484AD-8F56-47A3-BAAB-8C414C0A94C8}" sibTransId="{DB3D22FE-8E86-4840-BAAD-351094894A02}"/>
    <dgm:cxn modelId="{1D661265-0E60-446C-8BD1-FE0362CB7A59}" srcId="{213DE88F-B0F4-42C5-B818-76601624495D}" destId="{699484AB-9047-4BA7-B567-D873315DD411}" srcOrd="4" destOrd="0" parTransId="{0110359A-CB15-480A-A497-75306141C553}" sibTransId="{71AC2AF9-B243-4A30-A240-04EA0D8E3F9B}"/>
    <dgm:cxn modelId="{8370B2D0-64E2-46CF-B251-CBEAB691664F}" type="presOf" srcId="{56DF22D9-1F62-49CF-830E-0A976594B4F4}" destId="{81E41CA6-C868-49A9-8C55-F8120AD4ECBE}" srcOrd="0" destOrd="0" presId="urn:microsoft.com/office/officeart/2005/8/layout/default"/>
    <dgm:cxn modelId="{723B1A1B-8C63-465A-8ED3-F663132738D8}" type="presOf" srcId="{D6108D9C-5E04-442B-A6E3-648ED62328F0}" destId="{45B54ED0-B518-4350-AD67-21D7D467E866}" srcOrd="0" destOrd="0" presId="urn:microsoft.com/office/officeart/2005/8/layout/default"/>
    <dgm:cxn modelId="{2F0A5F00-DB15-4B7A-B11E-A078FD5BA825}" type="presOf" srcId="{868F6317-A427-4F69-BF6F-87AFE8E155FF}" destId="{E7221CF7-499B-4DEE-8DCE-7D97C31E7F20}" srcOrd="0" destOrd="0" presId="urn:microsoft.com/office/officeart/2005/8/layout/default"/>
    <dgm:cxn modelId="{FCE2345F-C028-4CC1-95D3-507DD9E668C8}" srcId="{213DE88F-B0F4-42C5-B818-76601624495D}" destId="{56DF22D9-1F62-49CF-830E-0A976594B4F4}" srcOrd="2" destOrd="0" parTransId="{A5627398-6468-4356-846A-AB0045358575}" sibTransId="{AFFC537E-5A10-45EC-9D66-2369D07C0C96}"/>
    <dgm:cxn modelId="{67E7BEE0-0552-4AB7-B17C-0302F84C501F}" type="presParOf" srcId="{58327E5C-57B1-4807-AB71-87AC2F72072B}" destId="{45B54ED0-B518-4350-AD67-21D7D467E866}" srcOrd="0" destOrd="0" presId="urn:microsoft.com/office/officeart/2005/8/layout/default"/>
    <dgm:cxn modelId="{48D1E6AB-A7BA-42C7-8C61-BE0DCB33EA7B}" type="presParOf" srcId="{58327E5C-57B1-4807-AB71-87AC2F72072B}" destId="{6A551BBF-8967-4DD2-B8F7-1D5BC4FFE6C6}" srcOrd="1" destOrd="0" presId="urn:microsoft.com/office/officeart/2005/8/layout/default"/>
    <dgm:cxn modelId="{E14EEB4D-7594-40C4-AF29-528E44D206BB}" type="presParOf" srcId="{58327E5C-57B1-4807-AB71-87AC2F72072B}" destId="{54CD182E-D6FF-4419-B51C-0BBC75CF033C}" srcOrd="2" destOrd="0" presId="urn:microsoft.com/office/officeart/2005/8/layout/default"/>
    <dgm:cxn modelId="{A44E60AE-F70C-4512-9FDA-2111F1B2748E}" type="presParOf" srcId="{58327E5C-57B1-4807-AB71-87AC2F72072B}" destId="{3A2D988D-0F1C-416B-B861-B020D40AE54C}" srcOrd="3" destOrd="0" presId="urn:microsoft.com/office/officeart/2005/8/layout/default"/>
    <dgm:cxn modelId="{9AEE1FBF-A01F-43E6-8F7C-10B7B2DA4E58}" type="presParOf" srcId="{58327E5C-57B1-4807-AB71-87AC2F72072B}" destId="{81E41CA6-C868-49A9-8C55-F8120AD4ECBE}" srcOrd="4" destOrd="0" presId="urn:microsoft.com/office/officeart/2005/8/layout/default"/>
    <dgm:cxn modelId="{3AEF14FA-7574-4CCE-9B4B-3D0A2EF77CC4}" type="presParOf" srcId="{58327E5C-57B1-4807-AB71-87AC2F72072B}" destId="{C6DF54F9-C47F-48C5-B2D0-D57109587083}" srcOrd="5" destOrd="0" presId="urn:microsoft.com/office/officeart/2005/8/layout/default"/>
    <dgm:cxn modelId="{A0D607AA-7A19-4E57-A236-2DADFFF0D392}" type="presParOf" srcId="{58327E5C-57B1-4807-AB71-87AC2F72072B}" destId="{E7221CF7-499B-4DEE-8DCE-7D97C31E7F20}" srcOrd="6" destOrd="0" presId="urn:microsoft.com/office/officeart/2005/8/layout/default"/>
    <dgm:cxn modelId="{17FB659A-8802-4768-B2DC-128D68CF9818}" type="presParOf" srcId="{58327E5C-57B1-4807-AB71-87AC2F72072B}" destId="{C7B9322F-B6F6-4BFF-89D7-520C19243907}" srcOrd="7" destOrd="0" presId="urn:microsoft.com/office/officeart/2005/8/layout/default"/>
    <dgm:cxn modelId="{E483AAB8-A661-444F-80D3-F0E49AF4C0BF}" type="presParOf" srcId="{58327E5C-57B1-4807-AB71-87AC2F72072B}" destId="{E563A6A2-EFEA-45BC-826D-CD390636592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8AB3BE-CF7B-4CF7-8676-3A79D5F3813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A152A97-F74F-44A6-902F-AE19A921111D}">
      <dgm:prSet phldrT="[Text]" custT="1"/>
      <dgm:spPr/>
      <dgm:t>
        <a:bodyPr/>
        <a:lstStyle/>
        <a:p>
          <a:r>
            <a:rPr lang="en-US" sz="1800" b="0" dirty="0"/>
            <a:t>Includes manual and automatic alarm-initiating devices</a:t>
          </a:r>
        </a:p>
      </dgm:t>
    </dgm:pt>
    <dgm:pt modelId="{CF0A8A23-16FF-4591-8786-FD35CF9C8C5B}" type="parTrans" cxnId="{90F9F1CC-DFE8-410B-85A6-1DA211C3CC5E}">
      <dgm:prSet/>
      <dgm:spPr/>
      <dgm:t>
        <a:bodyPr/>
        <a:lstStyle/>
        <a:p>
          <a:endParaRPr lang="en-US"/>
        </a:p>
      </dgm:t>
    </dgm:pt>
    <dgm:pt modelId="{B13AC301-D840-4282-95A9-0B120398F838}" type="sibTrans" cxnId="{90F9F1CC-DFE8-410B-85A6-1DA211C3CC5E}">
      <dgm:prSet/>
      <dgm:spPr/>
      <dgm:t>
        <a:bodyPr/>
        <a:lstStyle/>
        <a:p>
          <a:endParaRPr lang="en-US"/>
        </a:p>
      </dgm:t>
    </dgm:pt>
    <dgm:pt modelId="{D4363FD7-D72D-4961-9CED-86F44B084F44}">
      <dgm:prSet phldrT="[Text]" custT="1"/>
      <dgm:spPr/>
      <dgm:t>
        <a:bodyPr/>
        <a:lstStyle/>
        <a:p>
          <a:r>
            <a:rPr lang="en-US" sz="1800" b="0" dirty="0"/>
            <a:t>Activated by the presence of fire, smoke, flame, or heat </a:t>
          </a:r>
        </a:p>
      </dgm:t>
    </dgm:pt>
    <dgm:pt modelId="{AF950117-35AB-43AE-BCC9-F83A3C60AB21}" type="sibTrans" cxnId="{0D5B9CAF-FA5C-48CB-BA88-539172CDA7B2}">
      <dgm:prSet/>
      <dgm:spPr/>
      <dgm:t>
        <a:bodyPr/>
        <a:lstStyle/>
        <a:p>
          <a:endParaRPr lang="en-US"/>
        </a:p>
      </dgm:t>
    </dgm:pt>
    <dgm:pt modelId="{87D61506-FEDE-41E0-BAE6-AFC3A4CF88ED}" type="parTrans" cxnId="{0D5B9CAF-FA5C-48CB-BA88-539172CDA7B2}">
      <dgm:prSet/>
      <dgm:spPr/>
      <dgm:t>
        <a:bodyPr/>
        <a:lstStyle/>
        <a:p>
          <a:endParaRPr lang="en-US"/>
        </a:p>
      </dgm:t>
    </dgm:pt>
    <dgm:pt modelId="{536D987B-93BE-489A-8981-A889430C0594}">
      <dgm:prSet custT="1"/>
      <dgm:spPr/>
      <dgm:t>
        <a:bodyPr/>
        <a:lstStyle/>
        <a:p>
          <a:r>
            <a:rPr lang="en-US" sz="1800" b="0" dirty="0" smtClean="0"/>
            <a:t>Devices then </a:t>
          </a:r>
          <a:r>
            <a:rPr lang="en-US" sz="1800" b="0" dirty="0"/>
            <a:t>send a signal to the FACU</a:t>
          </a:r>
        </a:p>
      </dgm:t>
    </dgm:pt>
    <dgm:pt modelId="{09E693EC-95B0-44C1-93BA-8E33983EE308}" type="sibTrans" cxnId="{89425B58-8634-499B-9FEB-591C58B75119}">
      <dgm:prSet/>
      <dgm:spPr/>
      <dgm:t>
        <a:bodyPr/>
        <a:lstStyle/>
        <a:p>
          <a:endParaRPr lang="en-US"/>
        </a:p>
      </dgm:t>
    </dgm:pt>
    <dgm:pt modelId="{5F471F93-BDB7-42CA-B8E2-F37432D26075}" type="parTrans" cxnId="{89425B58-8634-499B-9FEB-591C58B75119}">
      <dgm:prSet/>
      <dgm:spPr/>
      <dgm:t>
        <a:bodyPr/>
        <a:lstStyle/>
        <a:p>
          <a:endParaRPr lang="en-US"/>
        </a:p>
      </dgm:t>
    </dgm:pt>
    <dgm:pt modelId="{428CE58B-B647-46C4-8A43-8D82696EBF4F}">
      <dgm:prSet custT="1"/>
      <dgm:spPr>
        <a:solidFill>
          <a:schemeClr val="accent2"/>
        </a:solidFill>
      </dgm:spPr>
      <dgm:t>
        <a:bodyPr/>
        <a:lstStyle/>
        <a:p>
          <a:r>
            <a:rPr lang="en-US" sz="1800" b="0" dirty="0"/>
            <a:t>Examples</a:t>
          </a:r>
        </a:p>
      </dgm:t>
    </dgm:pt>
    <dgm:pt modelId="{13DCC9F0-6593-48A4-86C3-7BCACD1B7482}" type="sibTrans" cxnId="{71250D03-1E0F-45A5-BA17-5F3CF4029199}">
      <dgm:prSet/>
      <dgm:spPr/>
      <dgm:t>
        <a:bodyPr/>
        <a:lstStyle/>
        <a:p>
          <a:endParaRPr lang="en-US"/>
        </a:p>
      </dgm:t>
    </dgm:pt>
    <dgm:pt modelId="{68223792-A557-48C8-BD0A-1F54D63B9A3B}" type="parTrans" cxnId="{71250D03-1E0F-45A5-BA17-5F3CF4029199}">
      <dgm:prSet/>
      <dgm:spPr/>
      <dgm:t>
        <a:bodyPr/>
        <a:lstStyle/>
        <a:p>
          <a:endParaRPr lang="en-US"/>
        </a:p>
      </dgm:t>
    </dgm:pt>
    <dgm:pt modelId="{0328D0BE-B779-4484-98F6-456F56CAADF7}">
      <dgm:prSet custT="1"/>
      <dgm:spPr/>
      <dgm:t>
        <a:bodyPr/>
        <a:lstStyle/>
        <a:p>
          <a:r>
            <a:rPr lang="x-none" sz="1600" b="0" u="none"/>
            <a:t>Manual pull stations</a:t>
          </a:r>
          <a:endParaRPr lang="en-US" sz="1600" b="0" u="none" dirty="0"/>
        </a:p>
      </dgm:t>
    </dgm:pt>
    <dgm:pt modelId="{2B274EFE-D72E-417E-B674-98A74B80E424}" type="sibTrans" cxnId="{4EB4CB3D-DDAC-4291-BC75-9216E76E1D63}">
      <dgm:prSet/>
      <dgm:spPr/>
      <dgm:t>
        <a:bodyPr/>
        <a:lstStyle/>
        <a:p>
          <a:endParaRPr lang="en-US"/>
        </a:p>
      </dgm:t>
    </dgm:pt>
    <dgm:pt modelId="{E639EB61-7D2D-4C54-B2D5-6DD1AB2D3422}" type="parTrans" cxnId="{4EB4CB3D-DDAC-4291-BC75-9216E76E1D63}">
      <dgm:prSet/>
      <dgm:spPr/>
      <dgm:t>
        <a:bodyPr/>
        <a:lstStyle/>
        <a:p>
          <a:endParaRPr lang="en-US"/>
        </a:p>
      </dgm:t>
    </dgm:pt>
    <dgm:pt modelId="{268B339D-0031-41D9-B46F-7B3C1AE5A742}">
      <dgm:prSet custT="1"/>
      <dgm:spPr/>
      <dgm:t>
        <a:bodyPr/>
        <a:lstStyle/>
        <a:p>
          <a:r>
            <a:rPr lang="x-none" sz="1600" b="0" u="none"/>
            <a:t>Smoke detectors </a:t>
          </a:r>
          <a:endParaRPr lang="en-US" sz="1600" b="0" u="none" dirty="0"/>
        </a:p>
      </dgm:t>
    </dgm:pt>
    <dgm:pt modelId="{4C92A1CC-0507-4D2B-8BCE-EA2EA44D0951}" type="sibTrans" cxnId="{462777C9-982D-4287-89A7-C0FCC11EF253}">
      <dgm:prSet/>
      <dgm:spPr/>
      <dgm:t>
        <a:bodyPr/>
        <a:lstStyle/>
        <a:p>
          <a:endParaRPr lang="en-US"/>
        </a:p>
      </dgm:t>
    </dgm:pt>
    <dgm:pt modelId="{AE9C355D-9122-40DD-8573-3B1C21D7831D}" type="parTrans" cxnId="{462777C9-982D-4287-89A7-C0FCC11EF253}">
      <dgm:prSet/>
      <dgm:spPr/>
      <dgm:t>
        <a:bodyPr/>
        <a:lstStyle/>
        <a:p>
          <a:endParaRPr lang="en-US"/>
        </a:p>
      </dgm:t>
    </dgm:pt>
    <dgm:pt modelId="{BBBF45DB-730D-499E-A878-6FD2BE422FE9}">
      <dgm:prSet custT="1"/>
      <dgm:spPr/>
      <dgm:t>
        <a:bodyPr/>
        <a:lstStyle/>
        <a:p>
          <a:r>
            <a:rPr lang="x-none" sz="1600" b="0" u="none"/>
            <a:t>Flame detectors</a:t>
          </a:r>
          <a:endParaRPr lang="en-US" sz="1600" b="0" u="none" dirty="0"/>
        </a:p>
      </dgm:t>
    </dgm:pt>
    <dgm:pt modelId="{8F9C3BDF-70EE-493E-893E-C7CDF5F0A145}" type="sibTrans" cxnId="{6EFDF780-5CB1-4F04-986E-9C3923A92D6F}">
      <dgm:prSet/>
      <dgm:spPr/>
      <dgm:t>
        <a:bodyPr/>
        <a:lstStyle/>
        <a:p>
          <a:endParaRPr lang="en-US"/>
        </a:p>
      </dgm:t>
    </dgm:pt>
    <dgm:pt modelId="{2E58EBA2-D81D-4AD2-ADDA-5D928A10B3FA}" type="parTrans" cxnId="{6EFDF780-5CB1-4F04-986E-9C3923A92D6F}">
      <dgm:prSet/>
      <dgm:spPr/>
      <dgm:t>
        <a:bodyPr/>
        <a:lstStyle/>
        <a:p>
          <a:endParaRPr lang="en-US"/>
        </a:p>
      </dgm:t>
    </dgm:pt>
    <dgm:pt modelId="{EE7A624E-8290-4F3F-858F-567CCAFBDA16}">
      <dgm:prSet custT="1"/>
      <dgm:spPr/>
      <dgm:t>
        <a:bodyPr/>
        <a:lstStyle/>
        <a:p>
          <a:r>
            <a:rPr lang="x-none" sz="1600" b="0" u="none"/>
            <a:t>Heat detectors</a:t>
          </a:r>
          <a:endParaRPr lang="en-US" sz="1600" b="0" u="none" dirty="0"/>
        </a:p>
      </dgm:t>
    </dgm:pt>
    <dgm:pt modelId="{CE37FA2E-E354-46C9-A96F-FC9922969ACA}" type="sibTrans" cxnId="{DF594259-DF28-45DB-AB34-AE7EBBFDCA86}">
      <dgm:prSet/>
      <dgm:spPr/>
      <dgm:t>
        <a:bodyPr/>
        <a:lstStyle/>
        <a:p>
          <a:endParaRPr lang="en-US"/>
        </a:p>
      </dgm:t>
    </dgm:pt>
    <dgm:pt modelId="{94A3716D-116E-483A-846C-A4174B270716}" type="parTrans" cxnId="{DF594259-DF28-45DB-AB34-AE7EBBFDCA86}">
      <dgm:prSet/>
      <dgm:spPr/>
      <dgm:t>
        <a:bodyPr/>
        <a:lstStyle/>
        <a:p>
          <a:endParaRPr lang="en-US"/>
        </a:p>
      </dgm:t>
    </dgm:pt>
    <dgm:pt modelId="{170CD25B-FF5E-4720-95AB-3158931D1763}">
      <dgm:prSet custT="1"/>
      <dgm:spPr/>
      <dgm:t>
        <a:bodyPr/>
        <a:lstStyle/>
        <a:p>
          <a:r>
            <a:rPr lang="x-none" sz="1600" b="0" u="none"/>
            <a:t>Combination detectors </a:t>
          </a:r>
          <a:endParaRPr lang="en-US" sz="1600" b="0" u="none" dirty="0"/>
        </a:p>
      </dgm:t>
    </dgm:pt>
    <dgm:pt modelId="{94235570-B43C-45EE-B1A7-6578CEA7C093}" type="sibTrans" cxnId="{D8A468CF-9F0F-4F4D-AD8A-8E955D64A6FA}">
      <dgm:prSet/>
      <dgm:spPr/>
      <dgm:t>
        <a:bodyPr/>
        <a:lstStyle/>
        <a:p>
          <a:endParaRPr lang="en-US"/>
        </a:p>
      </dgm:t>
    </dgm:pt>
    <dgm:pt modelId="{9C289455-9100-4545-AFED-8FC06181FE48}" type="parTrans" cxnId="{D8A468CF-9F0F-4F4D-AD8A-8E955D64A6FA}">
      <dgm:prSet/>
      <dgm:spPr/>
      <dgm:t>
        <a:bodyPr/>
        <a:lstStyle/>
        <a:p>
          <a:endParaRPr lang="en-US"/>
        </a:p>
      </dgm:t>
    </dgm:pt>
    <dgm:pt modelId="{173FE6FA-522E-4CE3-87D3-C3E9263FBA4F}">
      <dgm:prSet custT="1"/>
      <dgm:spPr/>
      <dgm:t>
        <a:bodyPr/>
        <a:lstStyle/>
        <a:p>
          <a:r>
            <a:rPr lang="x-none" sz="1600" b="0" u="none"/>
            <a:t>Waterflow devices</a:t>
          </a:r>
          <a:endParaRPr lang="en-US" sz="1600" b="0" u="none" dirty="0"/>
        </a:p>
      </dgm:t>
    </dgm:pt>
    <dgm:pt modelId="{D2332011-0989-4BFB-A732-3ABE06D71A4E}" type="sibTrans" cxnId="{96EEAD74-C2C9-42BA-BD3A-95F7234CFD50}">
      <dgm:prSet/>
      <dgm:spPr/>
      <dgm:t>
        <a:bodyPr/>
        <a:lstStyle/>
        <a:p>
          <a:endParaRPr lang="en-US"/>
        </a:p>
      </dgm:t>
    </dgm:pt>
    <dgm:pt modelId="{1C73166E-18F3-41BD-910B-11FA83655330}" type="parTrans" cxnId="{96EEAD74-C2C9-42BA-BD3A-95F7234CFD50}">
      <dgm:prSet/>
      <dgm:spPr/>
      <dgm:t>
        <a:bodyPr/>
        <a:lstStyle/>
        <a:p>
          <a:endParaRPr lang="en-US"/>
        </a:p>
      </dgm:t>
    </dgm:pt>
    <dgm:pt modelId="{162C0750-F132-4D06-AF5B-9F2F2FD318E0}" type="pres">
      <dgm:prSet presAssocID="{288AB3BE-CF7B-4CF7-8676-3A79D5F38135}" presName="linear" presStyleCnt="0">
        <dgm:presLayoutVars>
          <dgm:dir/>
          <dgm:animLvl val="lvl"/>
          <dgm:resizeHandles val="exact"/>
        </dgm:presLayoutVars>
      </dgm:prSet>
      <dgm:spPr/>
      <dgm:t>
        <a:bodyPr/>
        <a:lstStyle/>
        <a:p>
          <a:endParaRPr lang="en-US"/>
        </a:p>
      </dgm:t>
    </dgm:pt>
    <dgm:pt modelId="{F3AEB92E-44B1-44A2-99CE-F622F9C8341F}" type="pres">
      <dgm:prSet presAssocID="{DA152A97-F74F-44A6-902F-AE19A921111D}" presName="parentLin" presStyleCnt="0"/>
      <dgm:spPr/>
    </dgm:pt>
    <dgm:pt modelId="{C988D629-780B-402D-A9B5-19C6B8B17641}" type="pres">
      <dgm:prSet presAssocID="{DA152A97-F74F-44A6-902F-AE19A921111D}" presName="parentLeftMargin" presStyleLbl="node1" presStyleIdx="0" presStyleCnt="4"/>
      <dgm:spPr/>
      <dgm:t>
        <a:bodyPr/>
        <a:lstStyle/>
        <a:p>
          <a:endParaRPr lang="en-US"/>
        </a:p>
      </dgm:t>
    </dgm:pt>
    <dgm:pt modelId="{57F7E479-A93B-4486-B5A4-9CC6322A7B23}" type="pres">
      <dgm:prSet presAssocID="{DA152A97-F74F-44A6-902F-AE19A921111D}" presName="parentText" presStyleLbl="node1" presStyleIdx="0" presStyleCnt="4" custScaleX="139171">
        <dgm:presLayoutVars>
          <dgm:chMax val="0"/>
          <dgm:bulletEnabled val="1"/>
        </dgm:presLayoutVars>
      </dgm:prSet>
      <dgm:spPr/>
      <dgm:t>
        <a:bodyPr/>
        <a:lstStyle/>
        <a:p>
          <a:endParaRPr lang="en-US"/>
        </a:p>
      </dgm:t>
    </dgm:pt>
    <dgm:pt modelId="{C773C93E-EE49-47DA-A0BC-F0DEDC55CAC1}" type="pres">
      <dgm:prSet presAssocID="{DA152A97-F74F-44A6-902F-AE19A921111D}" presName="negativeSpace" presStyleCnt="0"/>
      <dgm:spPr/>
    </dgm:pt>
    <dgm:pt modelId="{8636B096-FC3C-4BF2-9EED-7BCC07252E9D}" type="pres">
      <dgm:prSet presAssocID="{DA152A97-F74F-44A6-902F-AE19A921111D}" presName="childText" presStyleLbl="conFgAcc1" presStyleIdx="0" presStyleCnt="4">
        <dgm:presLayoutVars>
          <dgm:bulletEnabled val="1"/>
        </dgm:presLayoutVars>
      </dgm:prSet>
      <dgm:spPr/>
    </dgm:pt>
    <dgm:pt modelId="{DF447782-3A0B-4E89-A39A-68F78AA71A4F}" type="pres">
      <dgm:prSet presAssocID="{B13AC301-D840-4282-95A9-0B120398F838}" presName="spaceBetweenRectangles" presStyleCnt="0"/>
      <dgm:spPr/>
    </dgm:pt>
    <dgm:pt modelId="{CD673E71-8FB5-4DB2-8C90-72366D984982}" type="pres">
      <dgm:prSet presAssocID="{D4363FD7-D72D-4961-9CED-86F44B084F44}" presName="parentLin" presStyleCnt="0"/>
      <dgm:spPr/>
    </dgm:pt>
    <dgm:pt modelId="{CF383042-EAE0-4121-9807-357E0D0D0CAC}" type="pres">
      <dgm:prSet presAssocID="{D4363FD7-D72D-4961-9CED-86F44B084F44}" presName="parentLeftMargin" presStyleLbl="node1" presStyleIdx="0" presStyleCnt="4"/>
      <dgm:spPr/>
      <dgm:t>
        <a:bodyPr/>
        <a:lstStyle/>
        <a:p>
          <a:endParaRPr lang="en-US"/>
        </a:p>
      </dgm:t>
    </dgm:pt>
    <dgm:pt modelId="{FC23499D-4F6E-4D05-8957-C45F36259090}" type="pres">
      <dgm:prSet presAssocID="{D4363FD7-D72D-4961-9CED-86F44B084F44}" presName="parentText" presStyleLbl="node1" presStyleIdx="1" presStyleCnt="4" custScaleX="134562">
        <dgm:presLayoutVars>
          <dgm:chMax val="0"/>
          <dgm:bulletEnabled val="1"/>
        </dgm:presLayoutVars>
      </dgm:prSet>
      <dgm:spPr/>
      <dgm:t>
        <a:bodyPr/>
        <a:lstStyle/>
        <a:p>
          <a:endParaRPr lang="en-US"/>
        </a:p>
      </dgm:t>
    </dgm:pt>
    <dgm:pt modelId="{CCBD5079-C71B-4B01-9640-36E75E0060C1}" type="pres">
      <dgm:prSet presAssocID="{D4363FD7-D72D-4961-9CED-86F44B084F44}" presName="negativeSpace" presStyleCnt="0"/>
      <dgm:spPr/>
    </dgm:pt>
    <dgm:pt modelId="{AE3FF217-2DAF-4078-84E9-7BAFFB6E75F4}" type="pres">
      <dgm:prSet presAssocID="{D4363FD7-D72D-4961-9CED-86F44B084F44}" presName="childText" presStyleLbl="conFgAcc1" presStyleIdx="1" presStyleCnt="4">
        <dgm:presLayoutVars>
          <dgm:bulletEnabled val="1"/>
        </dgm:presLayoutVars>
      </dgm:prSet>
      <dgm:spPr/>
    </dgm:pt>
    <dgm:pt modelId="{8E523F08-7CF6-4D32-8F19-A8985FF59109}" type="pres">
      <dgm:prSet presAssocID="{AF950117-35AB-43AE-BCC9-F83A3C60AB21}" presName="spaceBetweenRectangles" presStyleCnt="0"/>
      <dgm:spPr/>
    </dgm:pt>
    <dgm:pt modelId="{B6E1923C-43F8-4816-A8BB-578B3A391CDD}" type="pres">
      <dgm:prSet presAssocID="{536D987B-93BE-489A-8981-A889430C0594}" presName="parentLin" presStyleCnt="0"/>
      <dgm:spPr/>
    </dgm:pt>
    <dgm:pt modelId="{429ED14B-1791-4F0D-9A49-125470A03E53}" type="pres">
      <dgm:prSet presAssocID="{536D987B-93BE-489A-8981-A889430C0594}" presName="parentLeftMargin" presStyleLbl="node1" presStyleIdx="1" presStyleCnt="4"/>
      <dgm:spPr/>
      <dgm:t>
        <a:bodyPr/>
        <a:lstStyle/>
        <a:p>
          <a:endParaRPr lang="en-US"/>
        </a:p>
      </dgm:t>
    </dgm:pt>
    <dgm:pt modelId="{AC4EB873-F62A-4815-8806-DF1EB17E665C}" type="pres">
      <dgm:prSet presAssocID="{536D987B-93BE-489A-8981-A889430C0594}" presName="parentText" presStyleLbl="node1" presStyleIdx="2" presStyleCnt="4" custScaleX="142857">
        <dgm:presLayoutVars>
          <dgm:chMax val="0"/>
          <dgm:bulletEnabled val="1"/>
        </dgm:presLayoutVars>
      </dgm:prSet>
      <dgm:spPr/>
      <dgm:t>
        <a:bodyPr/>
        <a:lstStyle/>
        <a:p>
          <a:endParaRPr lang="en-US"/>
        </a:p>
      </dgm:t>
    </dgm:pt>
    <dgm:pt modelId="{F9155EA7-9135-4F98-95F7-C79750AD5B79}" type="pres">
      <dgm:prSet presAssocID="{536D987B-93BE-489A-8981-A889430C0594}" presName="negativeSpace" presStyleCnt="0"/>
      <dgm:spPr/>
    </dgm:pt>
    <dgm:pt modelId="{1AD210B4-4CEB-44B5-BC2A-FCA9C207456D}" type="pres">
      <dgm:prSet presAssocID="{536D987B-93BE-489A-8981-A889430C0594}" presName="childText" presStyleLbl="conFgAcc1" presStyleIdx="2" presStyleCnt="4">
        <dgm:presLayoutVars>
          <dgm:bulletEnabled val="1"/>
        </dgm:presLayoutVars>
      </dgm:prSet>
      <dgm:spPr/>
    </dgm:pt>
    <dgm:pt modelId="{D7B50B4B-75B9-4783-97FF-8639FE04798B}" type="pres">
      <dgm:prSet presAssocID="{09E693EC-95B0-44C1-93BA-8E33983EE308}" presName="spaceBetweenRectangles" presStyleCnt="0"/>
      <dgm:spPr/>
    </dgm:pt>
    <dgm:pt modelId="{C541F28A-3B17-4724-AB51-1C438CF2ABBB}" type="pres">
      <dgm:prSet presAssocID="{428CE58B-B647-46C4-8A43-8D82696EBF4F}" presName="parentLin" presStyleCnt="0"/>
      <dgm:spPr/>
    </dgm:pt>
    <dgm:pt modelId="{CA51D7F6-1A8F-4BBB-B303-A91CFAEF7192}" type="pres">
      <dgm:prSet presAssocID="{428CE58B-B647-46C4-8A43-8D82696EBF4F}" presName="parentLeftMargin" presStyleLbl="node1" presStyleIdx="2" presStyleCnt="4"/>
      <dgm:spPr/>
      <dgm:t>
        <a:bodyPr/>
        <a:lstStyle/>
        <a:p>
          <a:endParaRPr lang="en-US"/>
        </a:p>
      </dgm:t>
    </dgm:pt>
    <dgm:pt modelId="{DE2B41CF-2AEE-4614-877C-3BA4194441F6}" type="pres">
      <dgm:prSet presAssocID="{428CE58B-B647-46C4-8A43-8D82696EBF4F}" presName="parentText" presStyleLbl="node1" presStyleIdx="3" presStyleCnt="4" custScaleX="142857">
        <dgm:presLayoutVars>
          <dgm:chMax val="0"/>
          <dgm:bulletEnabled val="1"/>
        </dgm:presLayoutVars>
      </dgm:prSet>
      <dgm:spPr/>
      <dgm:t>
        <a:bodyPr/>
        <a:lstStyle/>
        <a:p>
          <a:endParaRPr lang="en-US"/>
        </a:p>
      </dgm:t>
    </dgm:pt>
    <dgm:pt modelId="{42EED55D-CCAD-4BAE-A5C0-4817F2333775}" type="pres">
      <dgm:prSet presAssocID="{428CE58B-B647-46C4-8A43-8D82696EBF4F}" presName="negativeSpace" presStyleCnt="0"/>
      <dgm:spPr/>
    </dgm:pt>
    <dgm:pt modelId="{19073421-D1F1-4DB1-8E8D-65ACD6B131CF}" type="pres">
      <dgm:prSet presAssocID="{428CE58B-B647-46C4-8A43-8D82696EBF4F}" presName="childText" presStyleLbl="conFgAcc1" presStyleIdx="3" presStyleCnt="4">
        <dgm:presLayoutVars>
          <dgm:bulletEnabled val="1"/>
        </dgm:presLayoutVars>
      </dgm:prSet>
      <dgm:spPr/>
      <dgm:t>
        <a:bodyPr/>
        <a:lstStyle/>
        <a:p>
          <a:endParaRPr lang="en-US"/>
        </a:p>
      </dgm:t>
    </dgm:pt>
  </dgm:ptLst>
  <dgm:cxnLst>
    <dgm:cxn modelId="{96EEAD74-C2C9-42BA-BD3A-95F7234CFD50}" srcId="{428CE58B-B647-46C4-8A43-8D82696EBF4F}" destId="{173FE6FA-522E-4CE3-87D3-C3E9263FBA4F}" srcOrd="5" destOrd="0" parTransId="{1C73166E-18F3-41BD-910B-11FA83655330}" sibTransId="{D2332011-0989-4BFB-A732-3ABE06D71A4E}"/>
    <dgm:cxn modelId="{2A0C1B3D-500C-470C-9054-DE683BC0BADB}" type="presOf" srcId="{0328D0BE-B779-4484-98F6-456F56CAADF7}" destId="{19073421-D1F1-4DB1-8E8D-65ACD6B131CF}" srcOrd="0" destOrd="0" presId="urn:microsoft.com/office/officeart/2005/8/layout/list1"/>
    <dgm:cxn modelId="{89425B58-8634-499B-9FEB-591C58B75119}" srcId="{288AB3BE-CF7B-4CF7-8676-3A79D5F38135}" destId="{536D987B-93BE-489A-8981-A889430C0594}" srcOrd="2" destOrd="0" parTransId="{5F471F93-BDB7-42CA-B8E2-F37432D26075}" sibTransId="{09E693EC-95B0-44C1-93BA-8E33983EE308}"/>
    <dgm:cxn modelId="{4EB4CB3D-DDAC-4291-BC75-9216E76E1D63}" srcId="{428CE58B-B647-46C4-8A43-8D82696EBF4F}" destId="{0328D0BE-B779-4484-98F6-456F56CAADF7}" srcOrd="0" destOrd="0" parTransId="{E639EB61-7D2D-4C54-B2D5-6DD1AB2D3422}" sibTransId="{2B274EFE-D72E-417E-B674-98A74B80E424}"/>
    <dgm:cxn modelId="{DF594259-DF28-45DB-AB34-AE7EBBFDCA86}" srcId="{428CE58B-B647-46C4-8A43-8D82696EBF4F}" destId="{EE7A624E-8290-4F3F-858F-567CCAFBDA16}" srcOrd="3" destOrd="0" parTransId="{94A3716D-116E-483A-846C-A4174B270716}" sibTransId="{CE37FA2E-E354-46C9-A96F-FC9922969ACA}"/>
    <dgm:cxn modelId="{F54B29D6-8E20-4424-B645-04ECA92AA536}" type="presOf" srcId="{536D987B-93BE-489A-8981-A889430C0594}" destId="{429ED14B-1791-4F0D-9A49-125470A03E53}" srcOrd="0" destOrd="0" presId="urn:microsoft.com/office/officeart/2005/8/layout/list1"/>
    <dgm:cxn modelId="{7A23A2D1-9031-4997-B7CC-B5B23953ACC6}" type="presOf" srcId="{288AB3BE-CF7B-4CF7-8676-3A79D5F38135}" destId="{162C0750-F132-4D06-AF5B-9F2F2FD318E0}" srcOrd="0" destOrd="0" presId="urn:microsoft.com/office/officeart/2005/8/layout/list1"/>
    <dgm:cxn modelId="{451CF93D-D690-475E-A817-E703B0A5ED9D}" type="presOf" srcId="{536D987B-93BE-489A-8981-A889430C0594}" destId="{AC4EB873-F62A-4815-8806-DF1EB17E665C}" srcOrd="1" destOrd="0" presId="urn:microsoft.com/office/officeart/2005/8/layout/list1"/>
    <dgm:cxn modelId="{1E20E532-0C96-4D47-B3F9-742D5F5F5A88}" type="presOf" srcId="{BBBF45DB-730D-499E-A878-6FD2BE422FE9}" destId="{19073421-D1F1-4DB1-8E8D-65ACD6B131CF}" srcOrd="0" destOrd="2" presId="urn:microsoft.com/office/officeart/2005/8/layout/list1"/>
    <dgm:cxn modelId="{D8A468CF-9F0F-4F4D-AD8A-8E955D64A6FA}" srcId="{428CE58B-B647-46C4-8A43-8D82696EBF4F}" destId="{170CD25B-FF5E-4720-95AB-3158931D1763}" srcOrd="4" destOrd="0" parTransId="{9C289455-9100-4545-AFED-8FC06181FE48}" sibTransId="{94235570-B43C-45EE-B1A7-6578CEA7C093}"/>
    <dgm:cxn modelId="{6C3FF476-B8E5-4495-B331-841A2F20C66C}" type="presOf" srcId="{EE7A624E-8290-4F3F-858F-567CCAFBDA16}" destId="{19073421-D1F1-4DB1-8E8D-65ACD6B131CF}" srcOrd="0" destOrd="3" presId="urn:microsoft.com/office/officeart/2005/8/layout/list1"/>
    <dgm:cxn modelId="{0D5B9CAF-FA5C-48CB-BA88-539172CDA7B2}" srcId="{288AB3BE-CF7B-4CF7-8676-3A79D5F38135}" destId="{D4363FD7-D72D-4961-9CED-86F44B084F44}" srcOrd="1" destOrd="0" parTransId="{87D61506-FEDE-41E0-BAE6-AFC3A4CF88ED}" sibTransId="{AF950117-35AB-43AE-BCC9-F83A3C60AB21}"/>
    <dgm:cxn modelId="{4923713E-D847-469E-9FEB-51860B608447}" type="presOf" srcId="{D4363FD7-D72D-4961-9CED-86F44B084F44}" destId="{FC23499D-4F6E-4D05-8957-C45F36259090}" srcOrd="1" destOrd="0" presId="urn:microsoft.com/office/officeart/2005/8/layout/list1"/>
    <dgm:cxn modelId="{FD3C9048-30AB-42CE-9778-38A42A4904A8}" type="presOf" srcId="{173FE6FA-522E-4CE3-87D3-C3E9263FBA4F}" destId="{19073421-D1F1-4DB1-8E8D-65ACD6B131CF}" srcOrd="0" destOrd="5" presId="urn:microsoft.com/office/officeart/2005/8/layout/list1"/>
    <dgm:cxn modelId="{92A370B7-FF37-40B9-9540-77D13AD2577A}" type="presOf" srcId="{428CE58B-B647-46C4-8A43-8D82696EBF4F}" destId="{DE2B41CF-2AEE-4614-877C-3BA4194441F6}" srcOrd="1" destOrd="0" presId="urn:microsoft.com/office/officeart/2005/8/layout/list1"/>
    <dgm:cxn modelId="{82A887FA-9934-49CB-9B54-511DE15B2A62}" type="presOf" srcId="{170CD25B-FF5E-4720-95AB-3158931D1763}" destId="{19073421-D1F1-4DB1-8E8D-65ACD6B131CF}" srcOrd="0" destOrd="4" presId="urn:microsoft.com/office/officeart/2005/8/layout/list1"/>
    <dgm:cxn modelId="{FEE68114-8D97-44FA-8776-E3CD4E276553}" type="presOf" srcId="{268B339D-0031-41D9-B46F-7B3C1AE5A742}" destId="{19073421-D1F1-4DB1-8E8D-65ACD6B131CF}" srcOrd="0" destOrd="1" presId="urn:microsoft.com/office/officeart/2005/8/layout/list1"/>
    <dgm:cxn modelId="{462777C9-982D-4287-89A7-C0FCC11EF253}" srcId="{428CE58B-B647-46C4-8A43-8D82696EBF4F}" destId="{268B339D-0031-41D9-B46F-7B3C1AE5A742}" srcOrd="1" destOrd="0" parTransId="{AE9C355D-9122-40DD-8573-3B1C21D7831D}" sibTransId="{4C92A1CC-0507-4D2B-8BCE-EA2EA44D0951}"/>
    <dgm:cxn modelId="{BBE3643D-978B-4093-BB26-4F14DDE8CEFC}" type="presOf" srcId="{DA152A97-F74F-44A6-902F-AE19A921111D}" destId="{57F7E479-A93B-4486-B5A4-9CC6322A7B23}" srcOrd="1" destOrd="0" presId="urn:microsoft.com/office/officeart/2005/8/layout/list1"/>
    <dgm:cxn modelId="{71250D03-1E0F-45A5-BA17-5F3CF4029199}" srcId="{288AB3BE-CF7B-4CF7-8676-3A79D5F38135}" destId="{428CE58B-B647-46C4-8A43-8D82696EBF4F}" srcOrd="3" destOrd="0" parTransId="{68223792-A557-48C8-BD0A-1F54D63B9A3B}" sibTransId="{13DCC9F0-6593-48A4-86C3-7BCACD1B7482}"/>
    <dgm:cxn modelId="{6EFDF780-5CB1-4F04-986E-9C3923A92D6F}" srcId="{428CE58B-B647-46C4-8A43-8D82696EBF4F}" destId="{BBBF45DB-730D-499E-A878-6FD2BE422FE9}" srcOrd="2" destOrd="0" parTransId="{2E58EBA2-D81D-4AD2-ADDA-5D928A10B3FA}" sibTransId="{8F9C3BDF-70EE-493E-893E-C7CDF5F0A145}"/>
    <dgm:cxn modelId="{AB569B7D-D643-47C5-81E3-1BB5BCF62F56}" type="presOf" srcId="{DA152A97-F74F-44A6-902F-AE19A921111D}" destId="{C988D629-780B-402D-A9B5-19C6B8B17641}" srcOrd="0" destOrd="0" presId="urn:microsoft.com/office/officeart/2005/8/layout/list1"/>
    <dgm:cxn modelId="{B6F5E749-ABFE-4FA9-BE18-34A0BED3D24E}" type="presOf" srcId="{428CE58B-B647-46C4-8A43-8D82696EBF4F}" destId="{CA51D7F6-1A8F-4BBB-B303-A91CFAEF7192}" srcOrd="0" destOrd="0" presId="urn:microsoft.com/office/officeart/2005/8/layout/list1"/>
    <dgm:cxn modelId="{57E1B38D-DD9C-40B7-AA96-50CBA215652C}" type="presOf" srcId="{D4363FD7-D72D-4961-9CED-86F44B084F44}" destId="{CF383042-EAE0-4121-9807-357E0D0D0CAC}" srcOrd="0" destOrd="0" presId="urn:microsoft.com/office/officeart/2005/8/layout/list1"/>
    <dgm:cxn modelId="{90F9F1CC-DFE8-410B-85A6-1DA211C3CC5E}" srcId="{288AB3BE-CF7B-4CF7-8676-3A79D5F38135}" destId="{DA152A97-F74F-44A6-902F-AE19A921111D}" srcOrd="0" destOrd="0" parTransId="{CF0A8A23-16FF-4591-8786-FD35CF9C8C5B}" sibTransId="{B13AC301-D840-4282-95A9-0B120398F838}"/>
    <dgm:cxn modelId="{6FDEA553-9B67-4A43-B831-E0F6680B4A85}" type="presParOf" srcId="{162C0750-F132-4D06-AF5B-9F2F2FD318E0}" destId="{F3AEB92E-44B1-44A2-99CE-F622F9C8341F}" srcOrd="0" destOrd="0" presId="urn:microsoft.com/office/officeart/2005/8/layout/list1"/>
    <dgm:cxn modelId="{7C238DC1-70E1-4D23-95EB-6C444C2E7FE8}" type="presParOf" srcId="{F3AEB92E-44B1-44A2-99CE-F622F9C8341F}" destId="{C988D629-780B-402D-A9B5-19C6B8B17641}" srcOrd="0" destOrd="0" presId="urn:microsoft.com/office/officeart/2005/8/layout/list1"/>
    <dgm:cxn modelId="{80B9BE4B-7AC5-4275-8AA1-24371D2E0D43}" type="presParOf" srcId="{F3AEB92E-44B1-44A2-99CE-F622F9C8341F}" destId="{57F7E479-A93B-4486-B5A4-9CC6322A7B23}" srcOrd="1" destOrd="0" presId="urn:microsoft.com/office/officeart/2005/8/layout/list1"/>
    <dgm:cxn modelId="{087CCDCC-F7A1-4298-AD6C-2C096745D97F}" type="presParOf" srcId="{162C0750-F132-4D06-AF5B-9F2F2FD318E0}" destId="{C773C93E-EE49-47DA-A0BC-F0DEDC55CAC1}" srcOrd="1" destOrd="0" presId="urn:microsoft.com/office/officeart/2005/8/layout/list1"/>
    <dgm:cxn modelId="{59F9D900-3CC1-4C23-A9EA-9F564875A2AD}" type="presParOf" srcId="{162C0750-F132-4D06-AF5B-9F2F2FD318E0}" destId="{8636B096-FC3C-4BF2-9EED-7BCC07252E9D}" srcOrd="2" destOrd="0" presId="urn:microsoft.com/office/officeart/2005/8/layout/list1"/>
    <dgm:cxn modelId="{48F3A766-FEED-4FFB-B09B-116D0D23E85C}" type="presParOf" srcId="{162C0750-F132-4D06-AF5B-9F2F2FD318E0}" destId="{DF447782-3A0B-4E89-A39A-68F78AA71A4F}" srcOrd="3" destOrd="0" presId="urn:microsoft.com/office/officeart/2005/8/layout/list1"/>
    <dgm:cxn modelId="{76ACAD0B-6BB4-441E-A2E6-84B0B33D9F70}" type="presParOf" srcId="{162C0750-F132-4D06-AF5B-9F2F2FD318E0}" destId="{CD673E71-8FB5-4DB2-8C90-72366D984982}" srcOrd="4" destOrd="0" presId="urn:microsoft.com/office/officeart/2005/8/layout/list1"/>
    <dgm:cxn modelId="{06F3657B-8961-42C6-AE7C-62B604FF3A9F}" type="presParOf" srcId="{CD673E71-8FB5-4DB2-8C90-72366D984982}" destId="{CF383042-EAE0-4121-9807-357E0D0D0CAC}" srcOrd="0" destOrd="0" presId="urn:microsoft.com/office/officeart/2005/8/layout/list1"/>
    <dgm:cxn modelId="{C867E91A-E670-45FA-A3AE-2564D4D63C6C}" type="presParOf" srcId="{CD673E71-8FB5-4DB2-8C90-72366D984982}" destId="{FC23499D-4F6E-4D05-8957-C45F36259090}" srcOrd="1" destOrd="0" presId="urn:microsoft.com/office/officeart/2005/8/layout/list1"/>
    <dgm:cxn modelId="{A901EC8C-59C1-4C62-A1D7-2C8C03C60210}" type="presParOf" srcId="{162C0750-F132-4D06-AF5B-9F2F2FD318E0}" destId="{CCBD5079-C71B-4B01-9640-36E75E0060C1}" srcOrd="5" destOrd="0" presId="urn:microsoft.com/office/officeart/2005/8/layout/list1"/>
    <dgm:cxn modelId="{D7AF4396-C0AD-4E21-9F15-4D6501FA7AA1}" type="presParOf" srcId="{162C0750-F132-4D06-AF5B-9F2F2FD318E0}" destId="{AE3FF217-2DAF-4078-84E9-7BAFFB6E75F4}" srcOrd="6" destOrd="0" presId="urn:microsoft.com/office/officeart/2005/8/layout/list1"/>
    <dgm:cxn modelId="{667F3584-5BA3-4DB3-ADCA-AFA9F9E737A3}" type="presParOf" srcId="{162C0750-F132-4D06-AF5B-9F2F2FD318E0}" destId="{8E523F08-7CF6-4D32-8F19-A8985FF59109}" srcOrd="7" destOrd="0" presId="urn:microsoft.com/office/officeart/2005/8/layout/list1"/>
    <dgm:cxn modelId="{E995671A-567D-40BA-A09C-449DF2641C64}" type="presParOf" srcId="{162C0750-F132-4D06-AF5B-9F2F2FD318E0}" destId="{B6E1923C-43F8-4816-A8BB-578B3A391CDD}" srcOrd="8" destOrd="0" presId="urn:microsoft.com/office/officeart/2005/8/layout/list1"/>
    <dgm:cxn modelId="{C9E5EB87-1CD9-4FA0-B697-149086ABDBAA}" type="presParOf" srcId="{B6E1923C-43F8-4816-A8BB-578B3A391CDD}" destId="{429ED14B-1791-4F0D-9A49-125470A03E53}" srcOrd="0" destOrd="0" presId="urn:microsoft.com/office/officeart/2005/8/layout/list1"/>
    <dgm:cxn modelId="{833CF91F-7470-4EAF-8B4F-6984E0BD455F}" type="presParOf" srcId="{B6E1923C-43F8-4816-A8BB-578B3A391CDD}" destId="{AC4EB873-F62A-4815-8806-DF1EB17E665C}" srcOrd="1" destOrd="0" presId="urn:microsoft.com/office/officeart/2005/8/layout/list1"/>
    <dgm:cxn modelId="{91676631-090C-45D7-83F5-165EC46AC8AC}" type="presParOf" srcId="{162C0750-F132-4D06-AF5B-9F2F2FD318E0}" destId="{F9155EA7-9135-4F98-95F7-C79750AD5B79}" srcOrd="9" destOrd="0" presId="urn:microsoft.com/office/officeart/2005/8/layout/list1"/>
    <dgm:cxn modelId="{B0009E81-989C-45CC-ACAE-F41F2365EC2D}" type="presParOf" srcId="{162C0750-F132-4D06-AF5B-9F2F2FD318E0}" destId="{1AD210B4-4CEB-44B5-BC2A-FCA9C207456D}" srcOrd="10" destOrd="0" presId="urn:microsoft.com/office/officeart/2005/8/layout/list1"/>
    <dgm:cxn modelId="{B85C2FFF-35E5-4181-82E3-A06A4AFB4CB9}" type="presParOf" srcId="{162C0750-F132-4D06-AF5B-9F2F2FD318E0}" destId="{D7B50B4B-75B9-4783-97FF-8639FE04798B}" srcOrd="11" destOrd="0" presId="urn:microsoft.com/office/officeart/2005/8/layout/list1"/>
    <dgm:cxn modelId="{2AC0C007-9D65-4A5D-BC8B-5B911FD3A404}" type="presParOf" srcId="{162C0750-F132-4D06-AF5B-9F2F2FD318E0}" destId="{C541F28A-3B17-4724-AB51-1C438CF2ABBB}" srcOrd="12" destOrd="0" presId="urn:microsoft.com/office/officeart/2005/8/layout/list1"/>
    <dgm:cxn modelId="{E388D957-C3B3-4ECC-B074-6A179249CE5A}" type="presParOf" srcId="{C541F28A-3B17-4724-AB51-1C438CF2ABBB}" destId="{CA51D7F6-1A8F-4BBB-B303-A91CFAEF7192}" srcOrd="0" destOrd="0" presId="urn:microsoft.com/office/officeart/2005/8/layout/list1"/>
    <dgm:cxn modelId="{7471E293-A5B9-427F-9C66-798DCF00CEA9}" type="presParOf" srcId="{C541F28A-3B17-4724-AB51-1C438CF2ABBB}" destId="{DE2B41CF-2AEE-4614-877C-3BA4194441F6}" srcOrd="1" destOrd="0" presId="urn:microsoft.com/office/officeart/2005/8/layout/list1"/>
    <dgm:cxn modelId="{AF8F5E79-A2D0-410C-9C29-AA0290D255BD}" type="presParOf" srcId="{162C0750-F132-4D06-AF5B-9F2F2FD318E0}" destId="{42EED55D-CCAD-4BAE-A5C0-4817F2333775}" srcOrd="13" destOrd="0" presId="urn:microsoft.com/office/officeart/2005/8/layout/list1"/>
    <dgm:cxn modelId="{AF40BCB9-A8F0-4641-B759-4CD7A687DE7E}" type="presParOf" srcId="{162C0750-F132-4D06-AF5B-9F2F2FD318E0}" destId="{19073421-D1F1-4DB1-8E8D-65ACD6B131C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99F8AD1-F131-415A-82B8-9512BB3726E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CBB2573-BF1A-450C-9BB9-34D335AB40BD}">
      <dgm:prSet phldrT="[Text]" custT="1"/>
      <dgm:spPr/>
      <dgm:t>
        <a:bodyPr/>
        <a:lstStyle/>
        <a:p>
          <a:r>
            <a:rPr lang="en-US" sz="2000" b="0" dirty="0"/>
            <a:t>Cloud-chamber type</a:t>
          </a:r>
        </a:p>
      </dgm:t>
    </dgm:pt>
    <dgm:pt modelId="{5D4A7C99-467B-410C-BFA0-5461EA7FA6F9}" type="parTrans" cxnId="{57845877-10CF-423B-837D-212C6A8F15F2}">
      <dgm:prSet/>
      <dgm:spPr/>
      <dgm:t>
        <a:bodyPr/>
        <a:lstStyle/>
        <a:p>
          <a:endParaRPr lang="en-US"/>
        </a:p>
      </dgm:t>
    </dgm:pt>
    <dgm:pt modelId="{F6415361-52F3-4643-B15A-425A3400E3FC}" type="sibTrans" cxnId="{57845877-10CF-423B-837D-212C6A8F15F2}">
      <dgm:prSet/>
      <dgm:spPr/>
      <dgm:t>
        <a:bodyPr/>
        <a:lstStyle/>
        <a:p>
          <a:endParaRPr lang="en-US"/>
        </a:p>
      </dgm:t>
    </dgm:pt>
    <dgm:pt modelId="{7516CBFA-0F1A-481B-8DC4-1BA1E6C424C3}">
      <dgm:prSet custT="1"/>
      <dgm:spPr/>
      <dgm:t>
        <a:bodyPr/>
        <a:lstStyle/>
        <a:p>
          <a:r>
            <a:rPr lang="en-US" sz="1800" b="0" dirty="0"/>
            <a:t>Most common</a:t>
          </a:r>
        </a:p>
      </dgm:t>
    </dgm:pt>
    <dgm:pt modelId="{D0815AD2-D016-4A90-8DA2-E52914EC4855}" type="parTrans" cxnId="{6CB8BAA4-A4D8-47FD-A927-EF179FC8EAD0}">
      <dgm:prSet/>
      <dgm:spPr/>
      <dgm:t>
        <a:bodyPr/>
        <a:lstStyle/>
        <a:p>
          <a:endParaRPr lang="en-US"/>
        </a:p>
      </dgm:t>
    </dgm:pt>
    <dgm:pt modelId="{AC99FA77-F175-44C2-8417-764D2193F67D}" type="sibTrans" cxnId="{6CB8BAA4-A4D8-47FD-A927-EF179FC8EAD0}">
      <dgm:prSet/>
      <dgm:spPr/>
      <dgm:t>
        <a:bodyPr/>
        <a:lstStyle/>
        <a:p>
          <a:endParaRPr lang="en-US"/>
        </a:p>
      </dgm:t>
    </dgm:pt>
    <dgm:pt modelId="{D9364E01-BFE3-4ED7-8083-9A8A2C2EF781}">
      <dgm:prSet custT="1"/>
      <dgm:spPr/>
      <dgm:t>
        <a:bodyPr/>
        <a:lstStyle/>
        <a:p>
          <a:r>
            <a:rPr lang="en-US" sz="1800" b="0" dirty="0"/>
            <a:t>Moisture condenses on </a:t>
          </a:r>
          <a:r>
            <a:rPr lang="en-US" sz="1800" b="0" dirty="0" smtClean="0"/>
            <a:t>smoke </a:t>
          </a:r>
          <a:r>
            <a:rPr lang="en-US" sz="1800" b="0" dirty="0"/>
            <a:t>particles in the test chamber, which creates a cloud</a:t>
          </a:r>
        </a:p>
      </dgm:t>
    </dgm:pt>
    <dgm:pt modelId="{5EB2A0DF-FBFD-4578-9FF0-FB84923625F1}" type="parTrans" cxnId="{3DA54341-5DC8-4355-9A7F-4D59FD429336}">
      <dgm:prSet/>
      <dgm:spPr/>
      <dgm:t>
        <a:bodyPr/>
        <a:lstStyle/>
        <a:p>
          <a:endParaRPr lang="en-US"/>
        </a:p>
      </dgm:t>
    </dgm:pt>
    <dgm:pt modelId="{A48254C3-9DA0-4F46-B8BF-065406089F8B}" type="sibTrans" cxnId="{3DA54341-5DC8-4355-9A7F-4D59FD429336}">
      <dgm:prSet/>
      <dgm:spPr/>
      <dgm:t>
        <a:bodyPr/>
        <a:lstStyle/>
        <a:p>
          <a:endParaRPr lang="en-US"/>
        </a:p>
      </dgm:t>
    </dgm:pt>
    <dgm:pt modelId="{7298AF1B-7D69-483C-91F1-8B125E772E22}">
      <dgm:prSet custT="1"/>
      <dgm:spPr/>
      <dgm:t>
        <a:bodyPr/>
        <a:lstStyle/>
        <a:p>
          <a:r>
            <a:rPr lang="en-US" sz="1800" b="0" dirty="0"/>
            <a:t>Imparts the high humidity to the sample and lowers the pressure in the test chamber</a:t>
          </a:r>
        </a:p>
      </dgm:t>
    </dgm:pt>
    <dgm:pt modelId="{CDBDCE5C-3C40-49A7-B72A-3D9898D8B959}" type="parTrans" cxnId="{C4EB0094-6250-4C89-B44A-135D5464D905}">
      <dgm:prSet/>
      <dgm:spPr/>
      <dgm:t>
        <a:bodyPr/>
        <a:lstStyle/>
        <a:p>
          <a:endParaRPr lang="en-US"/>
        </a:p>
      </dgm:t>
    </dgm:pt>
    <dgm:pt modelId="{61A1D84D-840D-483D-A673-F17428925B71}" type="sibTrans" cxnId="{C4EB0094-6250-4C89-B44A-135D5464D905}">
      <dgm:prSet/>
      <dgm:spPr/>
      <dgm:t>
        <a:bodyPr/>
        <a:lstStyle/>
        <a:p>
          <a:endParaRPr lang="en-US"/>
        </a:p>
      </dgm:t>
    </dgm:pt>
    <dgm:pt modelId="{5EA149A3-3A41-4B2D-8295-17980B3CD929}">
      <dgm:prSet custT="1"/>
      <dgm:spPr/>
      <dgm:t>
        <a:bodyPr/>
        <a:lstStyle/>
        <a:p>
          <a:r>
            <a:rPr lang="en-US" sz="1800" b="0" dirty="0"/>
            <a:t>Detector triggers an alarm signal when </a:t>
          </a:r>
          <a:r>
            <a:rPr lang="en-US" sz="1800" b="0" dirty="0" smtClean="0"/>
            <a:t>density </a:t>
          </a:r>
          <a:r>
            <a:rPr lang="en-US" sz="1800" b="0" dirty="0"/>
            <a:t>of this cloud exceeds a predetermined level</a:t>
          </a:r>
        </a:p>
      </dgm:t>
    </dgm:pt>
    <dgm:pt modelId="{84451BC5-F8EF-430C-82CB-FE818D83D515}" type="parTrans" cxnId="{44D17068-D6FD-4178-9F65-BA82F147B97E}">
      <dgm:prSet/>
      <dgm:spPr/>
      <dgm:t>
        <a:bodyPr/>
        <a:lstStyle/>
        <a:p>
          <a:endParaRPr lang="en-US"/>
        </a:p>
      </dgm:t>
    </dgm:pt>
    <dgm:pt modelId="{7F3EDA49-7AE7-4B49-80C0-D46D8EE1A3C2}" type="sibTrans" cxnId="{44D17068-D6FD-4178-9F65-BA82F147B97E}">
      <dgm:prSet/>
      <dgm:spPr/>
      <dgm:t>
        <a:bodyPr/>
        <a:lstStyle/>
        <a:p>
          <a:endParaRPr lang="en-US"/>
        </a:p>
      </dgm:t>
    </dgm:pt>
    <dgm:pt modelId="{5420950C-25F6-48C6-9896-133B551035FD}">
      <dgm:prSet custT="1"/>
      <dgm:spPr/>
      <dgm:t>
        <a:bodyPr/>
        <a:lstStyle/>
        <a:p>
          <a:r>
            <a:rPr lang="en-US" sz="1800" b="0" dirty="0"/>
            <a:t>Uses </a:t>
          </a:r>
          <a:r>
            <a:rPr lang="en-US" sz="1800" b="0" dirty="0" smtClean="0"/>
            <a:t>small </a:t>
          </a:r>
          <a:r>
            <a:rPr lang="en-US" sz="1800" b="0" dirty="0"/>
            <a:t>air pump to draw sample into a high-humidity chamber</a:t>
          </a:r>
        </a:p>
      </dgm:t>
    </dgm:pt>
    <dgm:pt modelId="{7D9C2AEA-7108-42EA-8D75-71CF11B270A9}" type="parTrans" cxnId="{94ABB61F-4D3B-49BF-A21A-B70F1808FC35}">
      <dgm:prSet/>
      <dgm:spPr/>
      <dgm:t>
        <a:bodyPr/>
        <a:lstStyle/>
        <a:p>
          <a:endParaRPr lang="en-US"/>
        </a:p>
      </dgm:t>
    </dgm:pt>
    <dgm:pt modelId="{26C82CE4-B824-4A21-8A2D-C6DB34AA652C}" type="sibTrans" cxnId="{94ABB61F-4D3B-49BF-A21A-B70F1808FC35}">
      <dgm:prSet/>
      <dgm:spPr/>
      <dgm:t>
        <a:bodyPr/>
        <a:lstStyle/>
        <a:p>
          <a:endParaRPr lang="en-US"/>
        </a:p>
      </dgm:t>
    </dgm:pt>
    <dgm:pt modelId="{B4E78034-ACAB-4B82-A738-5BD4279FD188}" type="pres">
      <dgm:prSet presAssocID="{699F8AD1-F131-415A-82B8-9512BB3726E5}" presName="linear" presStyleCnt="0">
        <dgm:presLayoutVars>
          <dgm:dir/>
          <dgm:animLvl val="lvl"/>
          <dgm:resizeHandles val="exact"/>
        </dgm:presLayoutVars>
      </dgm:prSet>
      <dgm:spPr/>
      <dgm:t>
        <a:bodyPr/>
        <a:lstStyle/>
        <a:p>
          <a:endParaRPr lang="en-US"/>
        </a:p>
      </dgm:t>
    </dgm:pt>
    <dgm:pt modelId="{01CE4DB7-37E9-4BEF-A729-B8A1DF778ADF}" type="pres">
      <dgm:prSet presAssocID="{8CBB2573-BF1A-450C-9BB9-34D335AB40BD}" presName="parentLin" presStyleCnt="0"/>
      <dgm:spPr/>
    </dgm:pt>
    <dgm:pt modelId="{5163DD49-43CB-49A8-86A8-04D7C80C095C}" type="pres">
      <dgm:prSet presAssocID="{8CBB2573-BF1A-450C-9BB9-34D335AB40BD}" presName="parentLeftMargin" presStyleLbl="node1" presStyleIdx="0" presStyleCnt="1"/>
      <dgm:spPr/>
      <dgm:t>
        <a:bodyPr/>
        <a:lstStyle/>
        <a:p>
          <a:endParaRPr lang="en-US"/>
        </a:p>
      </dgm:t>
    </dgm:pt>
    <dgm:pt modelId="{54EFFF82-29F9-4F75-B4E5-9BD6C058C831}" type="pres">
      <dgm:prSet presAssocID="{8CBB2573-BF1A-450C-9BB9-34D335AB40BD}" presName="parentText" presStyleLbl="node1" presStyleIdx="0" presStyleCnt="1">
        <dgm:presLayoutVars>
          <dgm:chMax val="0"/>
          <dgm:bulletEnabled val="1"/>
        </dgm:presLayoutVars>
      </dgm:prSet>
      <dgm:spPr/>
      <dgm:t>
        <a:bodyPr/>
        <a:lstStyle/>
        <a:p>
          <a:endParaRPr lang="en-US"/>
        </a:p>
      </dgm:t>
    </dgm:pt>
    <dgm:pt modelId="{01B518AF-684E-4022-96DC-497893D7EAB6}" type="pres">
      <dgm:prSet presAssocID="{8CBB2573-BF1A-450C-9BB9-34D335AB40BD}" presName="negativeSpace" presStyleCnt="0"/>
      <dgm:spPr/>
    </dgm:pt>
    <dgm:pt modelId="{1F9F0667-AA7E-459D-8BFF-F2A286F683BE}" type="pres">
      <dgm:prSet presAssocID="{8CBB2573-BF1A-450C-9BB9-34D335AB40BD}" presName="childText" presStyleLbl="conFgAcc1" presStyleIdx="0" presStyleCnt="1">
        <dgm:presLayoutVars>
          <dgm:bulletEnabled val="1"/>
        </dgm:presLayoutVars>
      </dgm:prSet>
      <dgm:spPr/>
      <dgm:t>
        <a:bodyPr/>
        <a:lstStyle/>
        <a:p>
          <a:endParaRPr lang="en-US"/>
        </a:p>
      </dgm:t>
    </dgm:pt>
  </dgm:ptLst>
  <dgm:cxnLst>
    <dgm:cxn modelId="{44D17068-D6FD-4178-9F65-BA82F147B97E}" srcId="{8CBB2573-BF1A-450C-9BB9-34D335AB40BD}" destId="{5EA149A3-3A41-4B2D-8295-17980B3CD929}" srcOrd="4" destOrd="0" parTransId="{84451BC5-F8EF-430C-82CB-FE818D83D515}" sibTransId="{7F3EDA49-7AE7-4B49-80C0-D46D8EE1A3C2}"/>
    <dgm:cxn modelId="{E92D0798-787B-4175-88DF-66AD35FD7A43}" type="presOf" srcId="{7298AF1B-7D69-483C-91F1-8B125E772E22}" destId="{1F9F0667-AA7E-459D-8BFF-F2A286F683BE}" srcOrd="0" destOrd="2" presId="urn:microsoft.com/office/officeart/2005/8/layout/list1"/>
    <dgm:cxn modelId="{6CB8BAA4-A4D8-47FD-A927-EF179FC8EAD0}" srcId="{8CBB2573-BF1A-450C-9BB9-34D335AB40BD}" destId="{7516CBFA-0F1A-481B-8DC4-1BA1E6C424C3}" srcOrd="0" destOrd="0" parTransId="{D0815AD2-D016-4A90-8DA2-E52914EC4855}" sibTransId="{AC99FA77-F175-44C2-8417-764D2193F67D}"/>
    <dgm:cxn modelId="{5FB27D0C-6060-43CD-93A9-7802B0987BF8}" type="presOf" srcId="{8CBB2573-BF1A-450C-9BB9-34D335AB40BD}" destId="{54EFFF82-29F9-4F75-B4E5-9BD6C058C831}" srcOrd="1" destOrd="0" presId="urn:microsoft.com/office/officeart/2005/8/layout/list1"/>
    <dgm:cxn modelId="{3DA54341-5DC8-4355-9A7F-4D59FD429336}" srcId="{8CBB2573-BF1A-450C-9BB9-34D335AB40BD}" destId="{D9364E01-BFE3-4ED7-8083-9A8A2C2EF781}" srcOrd="3" destOrd="0" parTransId="{5EB2A0DF-FBFD-4578-9FF0-FB84923625F1}" sibTransId="{A48254C3-9DA0-4F46-B8BF-065406089F8B}"/>
    <dgm:cxn modelId="{68B9BD93-3279-47BC-BC39-5DC0CFC2C526}" type="presOf" srcId="{5EA149A3-3A41-4B2D-8295-17980B3CD929}" destId="{1F9F0667-AA7E-459D-8BFF-F2A286F683BE}" srcOrd="0" destOrd="4" presId="urn:microsoft.com/office/officeart/2005/8/layout/list1"/>
    <dgm:cxn modelId="{BBE50286-A368-41C8-942B-185586EF4F73}" type="presOf" srcId="{7516CBFA-0F1A-481B-8DC4-1BA1E6C424C3}" destId="{1F9F0667-AA7E-459D-8BFF-F2A286F683BE}" srcOrd="0" destOrd="0" presId="urn:microsoft.com/office/officeart/2005/8/layout/list1"/>
    <dgm:cxn modelId="{5CD07D08-20A8-486E-8CC6-D0AC6C3E2B4C}" type="presOf" srcId="{8CBB2573-BF1A-450C-9BB9-34D335AB40BD}" destId="{5163DD49-43CB-49A8-86A8-04D7C80C095C}" srcOrd="0" destOrd="0" presId="urn:microsoft.com/office/officeart/2005/8/layout/list1"/>
    <dgm:cxn modelId="{94ABB61F-4D3B-49BF-A21A-B70F1808FC35}" srcId="{8CBB2573-BF1A-450C-9BB9-34D335AB40BD}" destId="{5420950C-25F6-48C6-9896-133B551035FD}" srcOrd="1" destOrd="0" parTransId="{7D9C2AEA-7108-42EA-8D75-71CF11B270A9}" sibTransId="{26C82CE4-B824-4A21-8A2D-C6DB34AA652C}"/>
    <dgm:cxn modelId="{94C9EE1D-82E9-436F-A6D8-FA25A6AD6278}" type="presOf" srcId="{D9364E01-BFE3-4ED7-8083-9A8A2C2EF781}" destId="{1F9F0667-AA7E-459D-8BFF-F2A286F683BE}" srcOrd="0" destOrd="3" presId="urn:microsoft.com/office/officeart/2005/8/layout/list1"/>
    <dgm:cxn modelId="{57845877-10CF-423B-837D-212C6A8F15F2}" srcId="{699F8AD1-F131-415A-82B8-9512BB3726E5}" destId="{8CBB2573-BF1A-450C-9BB9-34D335AB40BD}" srcOrd="0" destOrd="0" parTransId="{5D4A7C99-467B-410C-BFA0-5461EA7FA6F9}" sibTransId="{F6415361-52F3-4643-B15A-425A3400E3FC}"/>
    <dgm:cxn modelId="{20C93D27-20AB-40FD-B039-37EA13F0BC4B}" type="presOf" srcId="{5420950C-25F6-48C6-9896-133B551035FD}" destId="{1F9F0667-AA7E-459D-8BFF-F2A286F683BE}" srcOrd="0" destOrd="1" presId="urn:microsoft.com/office/officeart/2005/8/layout/list1"/>
    <dgm:cxn modelId="{C4EB0094-6250-4C89-B44A-135D5464D905}" srcId="{8CBB2573-BF1A-450C-9BB9-34D335AB40BD}" destId="{7298AF1B-7D69-483C-91F1-8B125E772E22}" srcOrd="2" destOrd="0" parTransId="{CDBDCE5C-3C40-49A7-B72A-3D9898D8B959}" sibTransId="{61A1D84D-840D-483D-A673-F17428925B71}"/>
    <dgm:cxn modelId="{5CD44313-45E8-4941-9DE5-6550B9A1CEEF}" type="presOf" srcId="{699F8AD1-F131-415A-82B8-9512BB3726E5}" destId="{B4E78034-ACAB-4B82-A738-5BD4279FD188}" srcOrd="0" destOrd="0" presId="urn:microsoft.com/office/officeart/2005/8/layout/list1"/>
    <dgm:cxn modelId="{4F35B5D1-1911-4A4E-A238-91E9891E4EFA}" type="presParOf" srcId="{B4E78034-ACAB-4B82-A738-5BD4279FD188}" destId="{01CE4DB7-37E9-4BEF-A729-B8A1DF778ADF}" srcOrd="0" destOrd="0" presId="urn:microsoft.com/office/officeart/2005/8/layout/list1"/>
    <dgm:cxn modelId="{9491E07C-172C-4887-B476-B4CEBF0E3E8F}" type="presParOf" srcId="{01CE4DB7-37E9-4BEF-A729-B8A1DF778ADF}" destId="{5163DD49-43CB-49A8-86A8-04D7C80C095C}" srcOrd="0" destOrd="0" presId="urn:microsoft.com/office/officeart/2005/8/layout/list1"/>
    <dgm:cxn modelId="{6AF1D3F8-B164-4A70-A70C-5EB286CC58FF}" type="presParOf" srcId="{01CE4DB7-37E9-4BEF-A729-B8A1DF778ADF}" destId="{54EFFF82-29F9-4F75-B4E5-9BD6C058C831}" srcOrd="1" destOrd="0" presId="urn:microsoft.com/office/officeart/2005/8/layout/list1"/>
    <dgm:cxn modelId="{8FA46F35-8BB7-4E47-9989-02FCB461881F}" type="presParOf" srcId="{B4E78034-ACAB-4B82-A738-5BD4279FD188}" destId="{01B518AF-684E-4022-96DC-497893D7EAB6}" srcOrd="1" destOrd="0" presId="urn:microsoft.com/office/officeart/2005/8/layout/list1"/>
    <dgm:cxn modelId="{7A4B5824-1123-404A-B491-F3ED6DF3F156}" type="presParOf" srcId="{B4E78034-ACAB-4B82-A738-5BD4279FD188}" destId="{1F9F0667-AA7E-459D-8BFF-F2A286F683BE}"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9F6C067E-7E65-4DBA-A177-2EE470F81911}"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98799AF6-AEEC-48E3-902F-0DD08E992BD1}">
      <dgm:prSet phldrT="[Text]"/>
      <dgm:spPr/>
      <dgm:t>
        <a:bodyPr/>
        <a:lstStyle/>
        <a:p>
          <a:r>
            <a:rPr lang="en-US" dirty="0"/>
            <a:t>Pipe system type</a:t>
          </a:r>
        </a:p>
      </dgm:t>
    </dgm:pt>
    <dgm:pt modelId="{FC385CE2-8C8C-4745-A46A-DD09C607DD64}" type="parTrans" cxnId="{95282F00-84C4-46CA-99A8-7EB0EBAA8CA1}">
      <dgm:prSet/>
      <dgm:spPr/>
      <dgm:t>
        <a:bodyPr/>
        <a:lstStyle/>
        <a:p>
          <a:endParaRPr lang="en-US"/>
        </a:p>
      </dgm:t>
    </dgm:pt>
    <dgm:pt modelId="{B0ED4B9F-6870-4A19-B1CB-7A1BA34F8F3E}" type="sibTrans" cxnId="{95282F00-84C4-46CA-99A8-7EB0EBAA8CA1}">
      <dgm:prSet/>
      <dgm:spPr/>
      <dgm:t>
        <a:bodyPr/>
        <a:lstStyle/>
        <a:p>
          <a:endParaRPr lang="en-US"/>
        </a:p>
      </dgm:t>
    </dgm:pt>
    <dgm:pt modelId="{94ACAC0D-3483-426E-B10A-6131049F1862}">
      <dgm:prSet/>
      <dgm:spPr/>
      <dgm:t>
        <a:bodyPr/>
        <a:lstStyle/>
        <a:p>
          <a:r>
            <a:rPr lang="en-US" dirty="0" smtClean="0"/>
            <a:t>System </a:t>
          </a:r>
          <a:r>
            <a:rPr lang="en-US" dirty="0"/>
            <a:t>of pipes spread over the ceiling of the protected area </a:t>
          </a:r>
        </a:p>
      </dgm:t>
    </dgm:pt>
    <dgm:pt modelId="{45946811-18DF-4D67-9D6B-3A9D75182BE0}" type="parTrans" cxnId="{EB796268-1A10-411B-90B4-FEBEC5AC5E03}">
      <dgm:prSet/>
      <dgm:spPr/>
      <dgm:t>
        <a:bodyPr/>
        <a:lstStyle/>
        <a:p>
          <a:endParaRPr lang="en-US"/>
        </a:p>
      </dgm:t>
    </dgm:pt>
    <dgm:pt modelId="{FAA490D7-9077-4A7D-B57F-4B36B54F2412}" type="sibTrans" cxnId="{EB796268-1A10-411B-90B4-FEBEC5AC5E03}">
      <dgm:prSet/>
      <dgm:spPr/>
      <dgm:t>
        <a:bodyPr/>
        <a:lstStyle/>
        <a:p>
          <a:endParaRPr lang="en-US"/>
        </a:p>
      </dgm:t>
    </dgm:pt>
    <dgm:pt modelId="{24FBFB8D-9E19-4BDD-BA94-464DEBF87BE2}">
      <dgm:prSet/>
      <dgm:spPr/>
      <dgm:t>
        <a:bodyPr/>
        <a:lstStyle/>
        <a:p>
          <a:r>
            <a:rPr lang="en-US" dirty="0" smtClean="0"/>
            <a:t>Fan </a:t>
          </a:r>
          <a:r>
            <a:rPr lang="en-US" dirty="0"/>
            <a:t>in the detector/controller unit draws air from the building through the pipes</a:t>
          </a:r>
        </a:p>
      </dgm:t>
    </dgm:pt>
    <dgm:pt modelId="{C1CAF3D2-4F81-4805-A74E-0BEC55A9A64E}" type="parTrans" cxnId="{AE08A0A1-870D-45FD-BC12-417C4C8CA29B}">
      <dgm:prSet/>
      <dgm:spPr/>
      <dgm:t>
        <a:bodyPr/>
        <a:lstStyle/>
        <a:p>
          <a:endParaRPr lang="en-US"/>
        </a:p>
      </dgm:t>
    </dgm:pt>
    <dgm:pt modelId="{934538A8-69DD-40A8-90DF-6F7ECC15545A}" type="sibTrans" cxnId="{AE08A0A1-870D-45FD-BC12-417C4C8CA29B}">
      <dgm:prSet/>
      <dgm:spPr/>
      <dgm:t>
        <a:bodyPr/>
        <a:lstStyle/>
        <a:p>
          <a:endParaRPr lang="en-US"/>
        </a:p>
      </dgm:t>
    </dgm:pt>
    <dgm:pt modelId="{555E39DD-D0A7-45BE-A6F0-4BC9615561C2}">
      <dgm:prSet/>
      <dgm:spPr/>
      <dgm:t>
        <a:bodyPr/>
        <a:lstStyle/>
        <a:p>
          <a:r>
            <a:rPr lang="en-US" dirty="0"/>
            <a:t>Air is then sampled using a photoelectric sensor</a:t>
          </a:r>
        </a:p>
      </dgm:t>
    </dgm:pt>
    <dgm:pt modelId="{1D016484-7992-436B-B7AB-E838611963BD}" type="parTrans" cxnId="{D970B378-CBD6-47C1-A2B2-BF176C69E097}">
      <dgm:prSet/>
      <dgm:spPr/>
      <dgm:t>
        <a:bodyPr/>
        <a:lstStyle/>
        <a:p>
          <a:endParaRPr lang="en-US"/>
        </a:p>
      </dgm:t>
    </dgm:pt>
    <dgm:pt modelId="{2CAFACBD-6B1F-4865-A7B7-CB61277AB5BE}" type="sibTrans" cxnId="{D970B378-CBD6-47C1-A2B2-BF176C69E097}">
      <dgm:prSet/>
      <dgm:spPr/>
      <dgm:t>
        <a:bodyPr/>
        <a:lstStyle/>
        <a:p>
          <a:endParaRPr lang="en-US"/>
        </a:p>
      </dgm:t>
    </dgm:pt>
    <dgm:pt modelId="{094DA572-0162-47E0-BB6B-C648FBD6E375}" type="pres">
      <dgm:prSet presAssocID="{9F6C067E-7E65-4DBA-A177-2EE470F81911}" presName="linear" presStyleCnt="0">
        <dgm:presLayoutVars>
          <dgm:dir/>
          <dgm:animLvl val="lvl"/>
          <dgm:resizeHandles val="exact"/>
        </dgm:presLayoutVars>
      </dgm:prSet>
      <dgm:spPr/>
      <dgm:t>
        <a:bodyPr/>
        <a:lstStyle/>
        <a:p>
          <a:endParaRPr lang="en-US"/>
        </a:p>
      </dgm:t>
    </dgm:pt>
    <dgm:pt modelId="{34F83786-CBE9-4570-A7EB-3D551846B5B3}" type="pres">
      <dgm:prSet presAssocID="{98799AF6-AEEC-48E3-902F-0DD08E992BD1}" presName="parentLin" presStyleCnt="0"/>
      <dgm:spPr/>
      <dgm:t>
        <a:bodyPr/>
        <a:lstStyle/>
        <a:p>
          <a:endParaRPr lang="en-US"/>
        </a:p>
      </dgm:t>
    </dgm:pt>
    <dgm:pt modelId="{B8A69D02-77A9-4728-AD3B-41B636A48E88}" type="pres">
      <dgm:prSet presAssocID="{98799AF6-AEEC-48E3-902F-0DD08E992BD1}" presName="parentLeftMargin" presStyleLbl="node1" presStyleIdx="0" presStyleCnt="1"/>
      <dgm:spPr/>
      <dgm:t>
        <a:bodyPr/>
        <a:lstStyle/>
        <a:p>
          <a:endParaRPr lang="en-US"/>
        </a:p>
      </dgm:t>
    </dgm:pt>
    <dgm:pt modelId="{B6EF25B4-EAD2-43A5-A3A6-6A23381703E6}" type="pres">
      <dgm:prSet presAssocID="{98799AF6-AEEC-48E3-902F-0DD08E992BD1}" presName="parentText" presStyleLbl="node1" presStyleIdx="0" presStyleCnt="1">
        <dgm:presLayoutVars>
          <dgm:chMax val="0"/>
          <dgm:bulletEnabled val="1"/>
        </dgm:presLayoutVars>
      </dgm:prSet>
      <dgm:spPr/>
      <dgm:t>
        <a:bodyPr/>
        <a:lstStyle/>
        <a:p>
          <a:endParaRPr lang="en-US"/>
        </a:p>
      </dgm:t>
    </dgm:pt>
    <dgm:pt modelId="{AD85CA89-F18B-428F-BAC1-A8F3810FCC91}" type="pres">
      <dgm:prSet presAssocID="{98799AF6-AEEC-48E3-902F-0DD08E992BD1}" presName="negativeSpace" presStyleCnt="0"/>
      <dgm:spPr/>
      <dgm:t>
        <a:bodyPr/>
        <a:lstStyle/>
        <a:p>
          <a:endParaRPr lang="en-US"/>
        </a:p>
      </dgm:t>
    </dgm:pt>
    <dgm:pt modelId="{039D43B9-259E-4D1E-B3EB-F59416704D10}" type="pres">
      <dgm:prSet presAssocID="{98799AF6-AEEC-48E3-902F-0DD08E992BD1}" presName="childText" presStyleLbl="conFgAcc1" presStyleIdx="0" presStyleCnt="1">
        <dgm:presLayoutVars>
          <dgm:bulletEnabled val="1"/>
        </dgm:presLayoutVars>
      </dgm:prSet>
      <dgm:spPr/>
      <dgm:t>
        <a:bodyPr/>
        <a:lstStyle/>
        <a:p>
          <a:endParaRPr lang="en-US"/>
        </a:p>
      </dgm:t>
    </dgm:pt>
  </dgm:ptLst>
  <dgm:cxnLst>
    <dgm:cxn modelId="{579692AA-8080-4D9D-9D8E-75CA0EC9B219}" type="presOf" srcId="{98799AF6-AEEC-48E3-902F-0DD08E992BD1}" destId="{B6EF25B4-EAD2-43A5-A3A6-6A23381703E6}" srcOrd="1" destOrd="0" presId="urn:microsoft.com/office/officeart/2005/8/layout/list1"/>
    <dgm:cxn modelId="{EB796268-1A10-411B-90B4-FEBEC5AC5E03}" srcId="{98799AF6-AEEC-48E3-902F-0DD08E992BD1}" destId="{94ACAC0D-3483-426E-B10A-6131049F1862}" srcOrd="0" destOrd="0" parTransId="{45946811-18DF-4D67-9D6B-3A9D75182BE0}" sibTransId="{FAA490D7-9077-4A7D-B57F-4B36B54F2412}"/>
    <dgm:cxn modelId="{95282F00-84C4-46CA-99A8-7EB0EBAA8CA1}" srcId="{9F6C067E-7E65-4DBA-A177-2EE470F81911}" destId="{98799AF6-AEEC-48E3-902F-0DD08E992BD1}" srcOrd="0" destOrd="0" parTransId="{FC385CE2-8C8C-4745-A46A-DD09C607DD64}" sibTransId="{B0ED4B9F-6870-4A19-B1CB-7A1BA34F8F3E}"/>
    <dgm:cxn modelId="{9DB7ECE8-B08E-4E70-A722-A48505933239}" type="presOf" srcId="{9F6C067E-7E65-4DBA-A177-2EE470F81911}" destId="{094DA572-0162-47E0-BB6B-C648FBD6E375}" srcOrd="0" destOrd="0" presId="urn:microsoft.com/office/officeart/2005/8/layout/list1"/>
    <dgm:cxn modelId="{A44C4757-EE7C-4086-9FFF-08FBCBF1B363}" type="presOf" srcId="{555E39DD-D0A7-45BE-A6F0-4BC9615561C2}" destId="{039D43B9-259E-4D1E-B3EB-F59416704D10}" srcOrd="0" destOrd="2" presId="urn:microsoft.com/office/officeart/2005/8/layout/list1"/>
    <dgm:cxn modelId="{D970B378-CBD6-47C1-A2B2-BF176C69E097}" srcId="{98799AF6-AEEC-48E3-902F-0DD08E992BD1}" destId="{555E39DD-D0A7-45BE-A6F0-4BC9615561C2}" srcOrd="2" destOrd="0" parTransId="{1D016484-7992-436B-B7AB-E838611963BD}" sibTransId="{2CAFACBD-6B1F-4865-A7B7-CB61277AB5BE}"/>
    <dgm:cxn modelId="{2F0D9137-02BC-4D4C-8F02-FDA3329662E6}" type="presOf" srcId="{98799AF6-AEEC-48E3-902F-0DD08E992BD1}" destId="{B8A69D02-77A9-4728-AD3B-41B636A48E88}" srcOrd="0" destOrd="0" presId="urn:microsoft.com/office/officeart/2005/8/layout/list1"/>
    <dgm:cxn modelId="{27726F67-EBF0-499A-8724-DE81055A2264}" type="presOf" srcId="{94ACAC0D-3483-426E-B10A-6131049F1862}" destId="{039D43B9-259E-4D1E-B3EB-F59416704D10}" srcOrd="0" destOrd="0" presId="urn:microsoft.com/office/officeart/2005/8/layout/list1"/>
    <dgm:cxn modelId="{AE08A0A1-870D-45FD-BC12-417C4C8CA29B}" srcId="{98799AF6-AEEC-48E3-902F-0DD08E992BD1}" destId="{24FBFB8D-9E19-4BDD-BA94-464DEBF87BE2}" srcOrd="1" destOrd="0" parTransId="{C1CAF3D2-4F81-4805-A74E-0BEC55A9A64E}" sibTransId="{934538A8-69DD-40A8-90DF-6F7ECC15545A}"/>
    <dgm:cxn modelId="{F07D16F4-1A71-4A5C-B0AE-6265050D8641}" type="presOf" srcId="{24FBFB8D-9E19-4BDD-BA94-464DEBF87BE2}" destId="{039D43B9-259E-4D1E-B3EB-F59416704D10}" srcOrd="0" destOrd="1" presId="urn:microsoft.com/office/officeart/2005/8/layout/list1"/>
    <dgm:cxn modelId="{EFC5C3F4-9B93-4FEF-8CE0-225575ADA2A6}" type="presParOf" srcId="{094DA572-0162-47E0-BB6B-C648FBD6E375}" destId="{34F83786-CBE9-4570-A7EB-3D551846B5B3}" srcOrd="0" destOrd="0" presId="urn:microsoft.com/office/officeart/2005/8/layout/list1"/>
    <dgm:cxn modelId="{957665CC-D2AC-49FF-A972-42D4EA8264F0}" type="presParOf" srcId="{34F83786-CBE9-4570-A7EB-3D551846B5B3}" destId="{B8A69D02-77A9-4728-AD3B-41B636A48E88}" srcOrd="0" destOrd="0" presId="urn:microsoft.com/office/officeart/2005/8/layout/list1"/>
    <dgm:cxn modelId="{1E9D7A56-201B-4406-BDB2-4C0047E3C5FE}" type="presParOf" srcId="{34F83786-CBE9-4570-A7EB-3D551846B5B3}" destId="{B6EF25B4-EAD2-43A5-A3A6-6A23381703E6}" srcOrd="1" destOrd="0" presId="urn:microsoft.com/office/officeart/2005/8/layout/list1"/>
    <dgm:cxn modelId="{68D476BB-8053-4954-9ABD-DF911DF3E2C8}" type="presParOf" srcId="{094DA572-0162-47E0-BB6B-C648FBD6E375}" destId="{AD85CA89-F18B-428F-BAC1-A8F3810FCC91}" srcOrd="1" destOrd="0" presId="urn:microsoft.com/office/officeart/2005/8/layout/list1"/>
    <dgm:cxn modelId="{FA37D4B1-9E2A-4124-A0FF-435CF0A0F02B}" type="presParOf" srcId="{094DA572-0162-47E0-BB6B-C648FBD6E375}" destId="{039D43B9-259E-4D1E-B3EB-F59416704D1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B7270B98-40C1-4178-91EC-526FC3F09F8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D23B98D-709F-47EC-94AC-4E39A07B4466}">
      <dgm:prSet phldrT="[Text]" custT="1"/>
      <dgm:spPr>
        <a:solidFill>
          <a:schemeClr val="accent2"/>
        </a:solidFill>
      </dgm:spPr>
      <dgm:t>
        <a:bodyPr/>
        <a:lstStyle/>
        <a:p>
          <a:r>
            <a:rPr lang="x-none" sz="2000" b="0" u="none" dirty="0"/>
            <a:t>I</a:t>
          </a:r>
          <a:r>
            <a:rPr lang="en-US" sz="2000" b="0" u="none" dirty="0"/>
            <a:t>nstalled in the return or supply ducts or plenums of HVAC systems</a:t>
          </a:r>
          <a:endParaRPr lang="en-US" sz="2000" b="0" dirty="0"/>
        </a:p>
      </dgm:t>
    </dgm:pt>
    <dgm:pt modelId="{B8C97EFD-59BE-4C06-8F9E-9B70D3016C77}" type="parTrans" cxnId="{FE2BE805-65B5-484E-9E55-9743A66BC0F7}">
      <dgm:prSet/>
      <dgm:spPr/>
      <dgm:t>
        <a:bodyPr/>
        <a:lstStyle/>
        <a:p>
          <a:endParaRPr lang="en-US"/>
        </a:p>
      </dgm:t>
    </dgm:pt>
    <dgm:pt modelId="{9A5DD037-2BBC-437F-9DA9-9D4E8180DE5C}" type="sibTrans" cxnId="{FE2BE805-65B5-484E-9E55-9743A66BC0F7}">
      <dgm:prSet/>
      <dgm:spPr/>
      <dgm:t>
        <a:bodyPr/>
        <a:lstStyle/>
        <a:p>
          <a:endParaRPr lang="en-US"/>
        </a:p>
      </dgm:t>
    </dgm:pt>
    <dgm:pt modelId="{70DCC77D-3DC6-4031-857E-BA2938D0F53D}">
      <dgm:prSet custT="1"/>
      <dgm:spPr>
        <a:solidFill>
          <a:schemeClr val="accent2"/>
        </a:solidFill>
      </dgm:spPr>
      <dgm:t>
        <a:bodyPr/>
        <a:lstStyle/>
        <a:p>
          <a:r>
            <a:rPr lang="en-US" sz="2000" b="0" u="none" dirty="0"/>
            <a:t>Upon </a:t>
          </a:r>
          <a:r>
            <a:rPr lang="en-US" sz="2000" b="0" u="none" dirty="0" smtClean="0"/>
            <a:t>detection </a:t>
          </a:r>
          <a:r>
            <a:rPr lang="en-US" sz="2000" b="0" u="none" dirty="0"/>
            <a:t>of smoke, the HVAC system will either shut down or transition into a smoke-control mode</a:t>
          </a:r>
        </a:p>
      </dgm:t>
    </dgm:pt>
    <dgm:pt modelId="{E7F6F4FC-5462-4113-B7FA-D8401A230B38}" type="parTrans" cxnId="{AA2AEFDD-A9ED-4DF5-B930-7FE3A5C8FF8E}">
      <dgm:prSet/>
      <dgm:spPr/>
      <dgm:t>
        <a:bodyPr/>
        <a:lstStyle/>
        <a:p>
          <a:endParaRPr lang="en-US"/>
        </a:p>
      </dgm:t>
    </dgm:pt>
    <dgm:pt modelId="{3D35F97C-7A0E-41DF-9522-BC38D9ACDA8F}" type="sibTrans" cxnId="{AA2AEFDD-A9ED-4DF5-B930-7FE3A5C8FF8E}">
      <dgm:prSet/>
      <dgm:spPr/>
      <dgm:t>
        <a:bodyPr/>
        <a:lstStyle/>
        <a:p>
          <a:endParaRPr lang="en-US"/>
        </a:p>
      </dgm:t>
    </dgm:pt>
    <dgm:pt modelId="{17030020-2B38-431B-BE47-C9646647B742}">
      <dgm:prSet custT="1"/>
      <dgm:spPr>
        <a:solidFill>
          <a:schemeClr val="accent2"/>
        </a:solidFill>
      </dgm:spPr>
      <dgm:t>
        <a:bodyPr/>
        <a:lstStyle/>
        <a:p>
          <a:r>
            <a:rPr lang="en-US" sz="2000" b="0" u="none" dirty="0" smtClean="0"/>
            <a:t>No </a:t>
          </a:r>
          <a:r>
            <a:rPr lang="en-US" sz="2000" b="0" u="none" dirty="0"/>
            <a:t>substitute for other types of smoke detectors in open areas</a:t>
          </a:r>
        </a:p>
      </dgm:t>
    </dgm:pt>
    <dgm:pt modelId="{24E64F29-5298-4EEA-A9D9-E1F33570EF85}" type="parTrans" cxnId="{D63F2EED-4B14-4D5A-B894-F01ED1619C50}">
      <dgm:prSet/>
      <dgm:spPr/>
      <dgm:t>
        <a:bodyPr/>
        <a:lstStyle/>
        <a:p>
          <a:endParaRPr lang="en-US"/>
        </a:p>
      </dgm:t>
    </dgm:pt>
    <dgm:pt modelId="{5B59F48E-72CC-4B28-BB47-4DB798F9DCC9}" type="sibTrans" cxnId="{D63F2EED-4B14-4D5A-B894-F01ED1619C50}">
      <dgm:prSet/>
      <dgm:spPr/>
      <dgm:t>
        <a:bodyPr/>
        <a:lstStyle/>
        <a:p>
          <a:endParaRPr lang="en-US"/>
        </a:p>
      </dgm:t>
    </dgm:pt>
    <dgm:pt modelId="{369EE815-534B-4D58-B616-DADFC01DC4BC}">
      <dgm:prSet phldrT="[Text]" custT="1"/>
      <dgm:spPr>
        <a:solidFill>
          <a:schemeClr val="accent2"/>
        </a:solidFill>
      </dgm:spPr>
      <dgm:t>
        <a:bodyPr/>
        <a:lstStyle/>
        <a:p>
          <a:r>
            <a:rPr lang="x-none" sz="2000" b="0" u="none" dirty="0"/>
            <a:t>S</a:t>
          </a:r>
          <a:r>
            <a:rPr lang="en-US" sz="2000" b="0" u="none" dirty="0"/>
            <a:t>pecifically listed for installation within higher air velocities</a:t>
          </a:r>
          <a:endParaRPr lang="en-US" sz="2000" b="0" dirty="0"/>
        </a:p>
      </dgm:t>
    </dgm:pt>
    <dgm:pt modelId="{0849F822-3AC0-4E68-A73C-F24D89FD2567}" type="parTrans" cxnId="{0C39988E-8C5D-4D68-8200-DF766B9D42CF}">
      <dgm:prSet/>
      <dgm:spPr/>
      <dgm:t>
        <a:bodyPr/>
        <a:lstStyle/>
        <a:p>
          <a:endParaRPr lang="en-US"/>
        </a:p>
      </dgm:t>
    </dgm:pt>
    <dgm:pt modelId="{CE95A806-0003-42BA-A415-D7922D2AB666}" type="sibTrans" cxnId="{0C39988E-8C5D-4D68-8200-DF766B9D42CF}">
      <dgm:prSet/>
      <dgm:spPr/>
      <dgm:t>
        <a:bodyPr/>
        <a:lstStyle/>
        <a:p>
          <a:endParaRPr lang="en-US"/>
        </a:p>
      </dgm:t>
    </dgm:pt>
    <dgm:pt modelId="{858717AF-3667-4AC3-99E5-23052C276196}" type="pres">
      <dgm:prSet presAssocID="{B7270B98-40C1-4178-91EC-526FC3F09F82}" presName="linear" presStyleCnt="0">
        <dgm:presLayoutVars>
          <dgm:animLvl val="lvl"/>
          <dgm:resizeHandles val="exact"/>
        </dgm:presLayoutVars>
      </dgm:prSet>
      <dgm:spPr/>
      <dgm:t>
        <a:bodyPr/>
        <a:lstStyle/>
        <a:p>
          <a:endParaRPr lang="en-US"/>
        </a:p>
      </dgm:t>
    </dgm:pt>
    <dgm:pt modelId="{008E18FA-9B51-4C79-A51D-A76DAB8060E6}" type="pres">
      <dgm:prSet presAssocID="{DD23B98D-709F-47EC-94AC-4E39A07B4466}" presName="parentText" presStyleLbl="node1" presStyleIdx="0" presStyleCnt="4">
        <dgm:presLayoutVars>
          <dgm:chMax val="0"/>
          <dgm:bulletEnabled val="1"/>
        </dgm:presLayoutVars>
      </dgm:prSet>
      <dgm:spPr/>
      <dgm:t>
        <a:bodyPr/>
        <a:lstStyle/>
        <a:p>
          <a:endParaRPr lang="en-US"/>
        </a:p>
      </dgm:t>
    </dgm:pt>
    <dgm:pt modelId="{D526811F-6706-40F7-8C67-22728434E086}" type="pres">
      <dgm:prSet presAssocID="{9A5DD037-2BBC-437F-9DA9-9D4E8180DE5C}" presName="spacer" presStyleCnt="0"/>
      <dgm:spPr/>
    </dgm:pt>
    <dgm:pt modelId="{6F39E91E-9159-4C0E-9173-5C7B9362CEE3}" type="pres">
      <dgm:prSet presAssocID="{369EE815-534B-4D58-B616-DADFC01DC4BC}" presName="parentText" presStyleLbl="node1" presStyleIdx="1" presStyleCnt="4">
        <dgm:presLayoutVars>
          <dgm:chMax val="0"/>
          <dgm:bulletEnabled val="1"/>
        </dgm:presLayoutVars>
      </dgm:prSet>
      <dgm:spPr/>
      <dgm:t>
        <a:bodyPr/>
        <a:lstStyle/>
        <a:p>
          <a:endParaRPr lang="en-US"/>
        </a:p>
      </dgm:t>
    </dgm:pt>
    <dgm:pt modelId="{943D468D-650C-4C60-83BD-27F7D639E880}" type="pres">
      <dgm:prSet presAssocID="{CE95A806-0003-42BA-A415-D7922D2AB666}" presName="spacer" presStyleCnt="0"/>
      <dgm:spPr/>
    </dgm:pt>
    <dgm:pt modelId="{74AECFC4-1DB7-4755-BFC2-F0B7FE9D416A}" type="pres">
      <dgm:prSet presAssocID="{70DCC77D-3DC6-4031-857E-BA2938D0F53D}" presName="parentText" presStyleLbl="node1" presStyleIdx="2" presStyleCnt="4">
        <dgm:presLayoutVars>
          <dgm:chMax val="0"/>
          <dgm:bulletEnabled val="1"/>
        </dgm:presLayoutVars>
      </dgm:prSet>
      <dgm:spPr/>
      <dgm:t>
        <a:bodyPr/>
        <a:lstStyle/>
        <a:p>
          <a:endParaRPr lang="en-US"/>
        </a:p>
      </dgm:t>
    </dgm:pt>
    <dgm:pt modelId="{133B7CED-C0A8-4F35-A471-319083E6D3B1}" type="pres">
      <dgm:prSet presAssocID="{3D35F97C-7A0E-41DF-9522-BC38D9ACDA8F}" presName="spacer" presStyleCnt="0"/>
      <dgm:spPr/>
    </dgm:pt>
    <dgm:pt modelId="{E10899F9-9F94-4F9C-84FE-AA653412F070}" type="pres">
      <dgm:prSet presAssocID="{17030020-2B38-431B-BE47-C9646647B742}" presName="parentText" presStyleLbl="node1" presStyleIdx="3" presStyleCnt="4">
        <dgm:presLayoutVars>
          <dgm:chMax val="0"/>
          <dgm:bulletEnabled val="1"/>
        </dgm:presLayoutVars>
      </dgm:prSet>
      <dgm:spPr/>
      <dgm:t>
        <a:bodyPr/>
        <a:lstStyle/>
        <a:p>
          <a:endParaRPr lang="en-US"/>
        </a:p>
      </dgm:t>
    </dgm:pt>
  </dgm:ptLst>
  <dgm:cxnLst>
    <dgm:cxn modelId="{0C379457-88AE-4346-A4FE-438E8765A88B}" type="presOf" srcId="{DD23B98D-709F-47EC-94AC-4E39A07B4466}" destId="{008E18FA-9B51-4C79-A51D-A76DAB8060E6}" srcOrd="0" destOrd="0" presId="urn:microsoft.com/office/officeart/2005/8/layout/vList2"/>
    <dgm:cxn modelId="{FE2BE805-65B5-484E-9E55-9743A66BC0F7}" srcId="{B7270B98-40C1-4178-91EC-526FC3F09F82}" destId="{DD23B98D-709F-47EC-94AC-4E39A07B4466}" srcOrd="0" destOrd="0" parTransId="{B8C97EFD-59BE-4C06-8F9E-9B70D3016C77}" sibTransId="{9A5DD037-2BBC-437F-9DA9-9D4E8180DE5C}"/>
    <dgm:cxn modelId="{81F481BF-8590-4621-BB25-2B5C8DA16399}" type="presOf" srcId="{B7270B98-40C1-4178-91EC-526FC3F09F82}" destId="{858717AF-3667-4AC3-99E5-23052C276196}" srcOrd="0" destOrd="0" presId="urn:microsoft.com/office/officeart/2005/8/layout/vList2"/>
    <dgm:cxn modelId="{8D19E147-479B-4E78-94E0-F0AAE98B0E6C}" type="presOf" srcId="{17030020-2B38-431B-BE47-C9646647B742}" destId="{E10899F9-9F94-4F9C-84FE-AA653412F070}" srcOrd="0" destOrd="0" presId="urn:microsoft.com/office/officeart/2005/8/layout/vList2"/>
    <dgm:cxn modelId="{0C39988E-8C5D-4D68-8200-DF766B9D42CF}" srcId="{B7270B98-40C1-4178-91EC-526FC3F09F82}" destId="{369EE815-534B-4D58-B616-DADFC01DC4BC}" srcOrd="1" destOrd="0" parTransId="{0849F822-3AC0-4E68-A73C-F24D89FD2567}" sibTransId="{CE95A806-0003-42BA-A415-D7922D2AB666}"/>
    <dgm:cxn modelId="{AA2AEFDD-A9ED-4DF5-B930-7FE3A5C8FF8E}" srcId="{B7270B98-40C1-4178-91EC-526FC3F09F82}" destId="{70DCC77D-3DC6-4031-857E-BA2938D0F53D}" srcOrd="2" destOrd="0" parTransId="{E7F6F4FC-5462-4113-B7FA-D8401A230B38}" sibTransId="{3D35F97C-7A0E-41DF-9522-BC38D9ACDA8F}"/>
    <dgm:cxn modelId="{D63F2EED-4B14-4D5A-B894-F01ED1619C50}" srcId="{B7270B98-40C1-4178-91EC-526FC3F09F82}" destId="{17030020-2B38-431B-BE47-C9646647B742}" srcOrd="3" destOrd="0" parTransId="{24E64F29-5298-4EEA-A9D9-E1F33570EF85}" sibTransId="{5B59F48E-72CC-4B28-BB47-4DB798F9DCC9}"/>
    <dgm:cxn modelId="{156A271A-5174-43A2-BD82-9228FE025303}" type="presOf" srcId="{70DCC77D-3DC6-4031-857E-BA2938D0F53D}" destId="{74AECFC4-1DB7-4755-BFC2-F0B7FE9D416A}" srcOrd="0" destOrd="0" presId="urn:microsoft.com/office/officeart/2005/8/layout/vList2"/>
    <dgm:cxn modelId="{ED92A658-A6BC-444A-B18E-6C1E8ACD768B}" type="presOf" srcId="{369EE815-534B-4D58-B616-DADFC01DC4BC}" destId="{6F39E91E-9159-4C0E-9173-5C7B9362CEE3}" srcOrd="0" destOrd="0" presId="urn:microsoft.com/office/officeart/2005/8/layout/vList2"/>
    <dgm:cxn modelId="{7371A51B-E69D-4EC3-BFDD-2E93B7ECC9D8}" type="presParOf" srcId="{858717AF-3667-4AC3-99E5-23052C276196}" destId="{008E18FA-9B51-4C79-A51D-A76DAB8060E6}" srcOrd="0" destOrd="0" presId="urn:microsoft.com/office/officeart/2005/8/layout/vList2"/>
    <dgm:cxn modelId="{3ED9CB54-1CAB-42D7-B0D1-83730FEF47A4}" type="presParOf" srcId="{858717AF-3667-4AC3-99E5-23052C276196}" destId="{D526811F-6706-40F7-8C67-22728434E086}" srcOrd="1" destOrd="0" presId="urn:microsoft.com/office/officeart/2005/8/layout/vList2"/>
    <dgm:cxn modelId="{A31186B3-7970-452F-A82E-9CAEE8527E30}" type="presParOf" srcId="{858717AF-3667-4AC3-99E5-23052C276196}" destId="{6F39E91E-9159-4C0E-9173-5C7B9362CEE3}" srcOrd="2" destOrd="0" presId="urn:microsoft.com/office/officeart/2005/8/layout/vList2"/>
    <dgm:cxn modelId="{C57532D5-E308-44E7-A174-09CC7E8CB037}" type="presParOf" srcId="{858717AF-3667-4AC3-99E5-23052C276196}" destId="{943D468D-650C-4C60-83BD-27F7D639E880}" srcOrd="3" destOrd="0" presId="urn:microsoft.com/office/officeart/2005/8/layout/vList2"/>
    <dgm:cxn modelId="{48FC2836-78D0-4E26-A1FF-30805AEF9CB6}" type="presParOf" srcId="{858717AF-3667-4AC3-99E5-23052C276196}" destId="{74AECFC4-1DB7-4755-BFC2-F0B7FE9D416A}" srcOrd="4" destOrd="0" presId="urn:microsoft.com/office/officeart/2005/8/layout/vList2"/>
    <dgm:cxn modelId="{A989A8A5-0CBE-4F51-A141-6903A062DA5B}" type="presParOf" srcId="{858717AF-3667-4AC3-99E5-23052C276196}" destId="{133B7CED-C0A8-4F35-A471-319083E6D3B1}" srcOrd="5" destOrd="0" presId="urn:microsoft.com/office/officeart/2005/8/layout/vList2"/>
    <dgm:cxn modelId="{C7E51164-2DBC-49BA-BAED-4932BBB4A162}" type="presParOf" srcId="{858717AF-3667-4AC3-99E5-23052C276196}" destId="{E10899F9-9F94-4F9C-84FE-AA653412F07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B7270B98-40C1-4178-91EC-526FC3F09F8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D23B98D-709F-47EC-94AC-4E39A07B4466}">
      <dgm:prSet phldrT="[Text]" custT="1"/>
      <dgm:spPr/>
      <dgm:t>
        <a:bodyPr/>
        <a:lstStyle/>
        <a:p>
          <a:r>
            <a:rPr lang="x-none" sz="1800" b="0" u="none"/>
            <a:t>O</a:t>
          </a:r>
          <a:r>
            <a:rPr lang="en-US" sz="1800" b="0" u="none" dirty="0"/>
            <a:t>perates on the principle of detecting changes in a digital video image from a camera or a series of cameras</a:t>
          </a:r>
          <a:endParaRPr lang="en-US" sz="1800" b="0" dirty="0"/>
        </a:p>
      </dgm:t>
    </dgm:pt>
    <dgm:pt modelId="{B8C97EFD-59BE-4C06-8F9E-9B70D3016C77}" type="parTrans" cxnId="{FE2BE805-65B5-484E-9E55-9743A66BC0F7}">
      <dgm:prSet/>
      <dgm:spPr/>
      <dgm:t>
        <a:bodyPr/>
        <a:lstStyle/>
        <a:p>
          <a:endParaRPr lang="en-US"/>
        </a:p>
      </dgm:t>
    </dgm:pt>
    <dgm:pt modelId="{9A5DD037-2BBC-437F-9DA9-9D4E8180DE5C}" type="sibTrans" cxnId="{FE2BE805-65B5-484E-9E55-9743A66BC0F7}">
      <dgm:prSet/>
      <dgm:spPr/>
      <dgm:t>
        <a:bodyPr/>
        <a:lstStyle/>
        <a:p>
          <a:endParaRPr lang="en-US"/>
        </a:p>
      </dgm:t>
    </dgm:pt>
    <dgm:pt modelId="{18BE5CD7-D65B-442D-982C-63B9371F678D}">
      <dgm:prSet custT="1"/>
      <dgm:spPr/>
      <dgm:t>
        <a:bodyPr/>
        <a:lstStyle/>
        <a:p>
          <a:r>
            <a:rPr lang="en-US" sz="1800" b="0" u="none" dirty="0"/>
            <a:t>Images are transmitted from a closed-circuit television to a computer that looks for changes in the images</a:t>
          </a:r>
        </a:p>
      </dgm:t>
    </dgm:pt>
    <dgm:pt modelId="{64789D71-B2F9-4E65-B47B-BA4A3663C1DF}" type="parTrans" cxnId="{DEDC3109-1911-41A5-B9C3-FC86C1B3CA38}">
      <dgm:prSet/>
      <dgm:spPr/>
      <dgm:t>
        <a:bodyPr/>
        <a:lstStyle/>
        <a:p>
          <a:endParaRPr lang="en-US"/>
        </a:p>
      </dgm:t>
    </dgm:pt>
    <dgm:pt modelId="{7231B0DD-C9A5-4F5C-8DE1-FBE181F721D4}" type="sibTrans" cxnId="{DEDC3109-1911-41A5-B9C3-FC86C1B3CA38}">
      <dgm:prSet/>
      <dgm:spPr/>
      <dgm:t>
        <a:bodyPr/>
        <a:lstStyle/>
        <a:p>
          <a:endParaRPr lang="en-US"/>
        </a:p>
      </dgm:t>
    </dgm:pt>
    <dgm:pt modelId="{CFE12431-E5BB-4435-BFC0-36CE8A3A2C4A}">
      <dgm:prSet custT="1"/>
      <dgm:spPr/>
      <dgm:t>
        <a:bodyPr/>
        <a:lstStyle/>
        <a:p>
          <a:r>
            <a:rPr lang="x-none" sz="1800" b="0" u="none" dirty="0"/>
            <a:t>C</a:t>
          </a:r>
          <a:r>
            <a:rPr lang="en-US" sz="1800" b="0" u="none" dirty="0"/>
            <a:t>ameras </a:t>
          </a:r>
          <a:r>
            <a:rPr lang="en-US" sz="1800" b="0" u="none" dirty="0" smtClean="0"/>
            <a:t>work </a:t>
          </a:r>
          <a:r>
            <a:rPr lang="en-US" sz="1800" b="0" u="none" dirty="0"/>
            <a:t>only in a lighted space</a:t>
          </a:r>
        </a:p>
      </dgm:t>
    </dgm:pt>
    <dgm:pt modelId="{5E1C4203-463B-45BE-86E1-87207F1132E1}" type="parTrans" cxnId="{ACFB7B37-3363-47C8-B164-9D6DC7E383BA}">
      <dgm:prSet/>
      <dgm:spPr/>
      <dgm:t>
        <a:bodyPr/>
        <a:lstStyle/>
        <a:p>
          <a:endParaRPr lang="en-US"/>
        </a:p>
      </dgm:t>
    </dgm:pt>
    <dgm:pt modelId="{7321687E-FCBB-4BAA-A232-DB72FC6C265F}" type="sibTrans" cxnId="{ACFB7B37-3363-47C8-B164-9D6DC7E383BA}">
      <dgm:prSet/>
      <dgm:spPr/>
      <dgm:t>
        <a:bodyPr/>
        <a:lstStyle/>
        <a:p>
          <a:endParaRPr lang="en-US"/>
        </a:p>
      </dgm:t>
    </dgm:pt>
    <dgm:pt modelId="{A7BCD1CD-9EF3-44CC-A977-69DF26EF2BA0}">
      <dgm:prSet custT="1"/>
      <dgm:spPr>
        <a:solidFill>
          <a:schemeClr val="accent2"/>
        </a:solidFill>
      </dgm:spPr>
      <dgm:t>
        <a:bodyPr/>
        <a:lstStyle/>
        <a:p>
          <a:r>
            <a:rPr lang="en-US" sz="1800" b="0" u="none" dirty="0"/>
            <a:t>Provide an image to an operator who is monitoring the system</a:t>
          </a:r>
        </a:p>
      </dgm:t>
    </dgm:pt>
    <dgm:pt modelId="{9BF49F7E-AB08-4370-8B7A-F4CDA0FC1C03}" type="parTrans" cxnId="{088477CD-CEFA-48FA-B662-08F7EF2A08B4}">
      <dgm:prSet/>
      <dgm:spPr/>
      <dgm:t>
        <a:bodyPr/>
        <a:lstStyle/>
        <a:p>
          <a:endParaRPr lang="en-US"/>
        </a:p>
      </dgm:t>
    </dgm:pt>
    <dgm:pt modelId="{B7CFB2A9-9445-48BB-8A2B-15BF57BFA328}" type="sibTrans" cxnId="{088477CD-CEFA-48FA-B662-08F7EF2A08B4}">
      <dgm:prSet/>
      <dgm:spPr/>
      <dgm:t>
        <a:bodyPr/>
        <a:lstStyle/>
        <a:p>
          <a:endParaRPr lang="en-US"/>
        </a:p>
      </dgm:t>
    </dgm:pt>
    <dgm:pt modelId="{54CE6C25-EC7E-4ABC-AD11-F874B2EE66DF}">
      <dgm:prSet custT="1"/>
      <dgm:spPr>
        <a:solidFill>
          <a:schemeClr val="accent6">
            <a:lumMod val="50000"/>
          </a:schemeClr>
        </a:solidFill>
      </dgm:spPr>
      <dgm:t>
        <a:bodyPr/>
        <a:lstStyle/>
        <a:p>
          <a:r>
            <a:rPr lang="x-none" sz="1800" b="0" u="none"/>
            <a:t>S</a:t>
          </a:r>
          <a:r>
            <a:rPr lang="en-US" sz="1800" b="0" u="none" dirty="0"/>
            <a:t>ystems offer advantages in large, open facilities</a:t>
          </a:r>
        </a:p>
      </dgm:t>
    </dgm:pt>
    <dgm:pt modelId="{57101135-D9DA-4084-9B38-338140A4083E}" type="parTrans" cxnId="{9F238319-CF94-4438-80AC-CB798B1059E7}">
      <dgm:prSet/>
      <dgm:spPr/>
      <dgm:t>
        <a:bodyPr/>
        <a:lstStyle/>
        <a:p>
          <a:endParaRPr lang="en-US"/>
        </a:p>
      </dgm:t>
    </dgm:pt>
    <dgm:pt modelId="{1515AEB3-9A3C-4BCB-8E8F-2A13D657AF58}" type="sibTrans" cxnId="{9F238319-CF94-4438-80AC-CB798B1059E7}">
      <dgm:prSet/>
      <dgm:spPr/>
      <dgm:t>
        <a:bodyPr/>
        <a:lstStyle/>
        <a:p>
          <a:endParaRPr lang="en-US"/>
        </a:p>
      </dgm:t>
    </dgm:pt>
    <dgm:pt modelId="{858717AF-3667-4AC3-99E5-23052C276196}" type="pres">
      <dgm:prSet presAssocID="{B7270B98-40C1-4178-91EC-526FC3F09F82}" presName="linear" presStyleCnt="0">
        <dgm:presLayoutVars>
          <dgm:animLvl val="lvl"/>
          <dgm:resizeHandles val="exact"/>
        </dgm:presLayoutVars>
      </dgm:prSet>
      <dgm:spPr/>
      <dgm:t>
        <a:bodyPr/>
        <a:lstStyle/>
        <a:p>
          <a:endParaRPr lang="en-US"/>
        </a:p>
      </dgm:t>
    </dgm:pt>
    <dgm:pt modelId="{008E18FA-9B51-4C79-A51D-A76DAB8060E6}" type="pres">
      <dgm:prSet presAssocID="{DD23B98D-709F-47EC-94AC-4E39A07B4466}" presName="parentText" presStyleLbl="node1" presStyleIdx="0" presStyleCnt="5">
        <dgm:presLayoutVars>
          <dgm:chMax val="0"/>
          <dgm:bulletEnabled val="1"/>
        </dgm:presLayoutVars>
      </dgm:prSet>
      <dgm:spPr/>
      <dgm:t>
        <a:bodyPr/>
        <a:lstStyle/>
        <a:p>
          <a:endParaRPr lang="en-US"/>
        </a:p>
      </dgm:t>
    </dgm:pt>
    <dgm:pt modelId="{D526811F-6706-40F7-8C67-22728434E086}" type="pres">
      <dgm:prSet presAssocID="{9A5DD037-2BBC-437F-9DA9-9D4E8180DE5C}" presName="spacer" presStyleCnt="0"/>
      <dgm:spPr/>
    </dgm:pt>
    <dgm:pt modelId="{60EED2E3-B9CC-48F2-AE80-B25A3E208406}" type="pres">
      <dgm:prSet presAssocID="{18BE5CD7-D65B-442D-982C-63B9371F678D}" presName="parentText" presStyleLbl="node1" presStyleIdx="1" presStyleCnt="5">
        <dgm:presLayoutVars>
          <dgm:chMax val="0"/>
          <dgm:bulletEnabled val="1"/>
        </dgm:presLayoutVars>
      </dgm:prSet>
      <dgm:spPr/>
      <dgm:t>
        <a:bodyPr/>
        <a:lstStyle/>
        <a:p>
          <a:endParaRPr lang="en-US"/>
        </a:p>
      </dgm:t>
    </dgm:pt>
    <dgm:pt modelId="{681FEC73-2704-42C0-8F1B-1659EA8B623E}" type="pres">
      <dgm:prSet presAssocID="{7231B0DD-C9A5-4F5C-8DE1-FBE181F721D4}" presName="spacer" presStyleCnt="0"/>
      <dgm:spPr/>
    </dgm:pt>
    <dgm:pt modelId="{8BFC1408-29C1-4841-A863-C337C70D5C61}" type="pres">
      <dgm:prSet presAssocID="{CFE12431-E5BB-4435-BFC0-36CE8A3A2C4A}" presName="parentText" presStyleLbl="node1" presStyleIdx="2" presStyleCnt="5">
        <dgm:presLayoutVars>
          <dgm:chMax val="0"/>
          <dgm:bulletEnabled val="1"/>
        </dgm:presLayoutVars>
      </dgm:prSet>
      <dgm:spPr/>
      <dgm:t>
        <a:bodyPr/>
        <a:lstStyle/>
        <a:p>
          <a:endParaRPr lang="en-US"/>
        </a:p>
      </dgm:t>
    </dgm:pt>
    <dgm:pt modelId="{D7202502-9EBB-47C5-88B1-293E5F607434}" type="pres">
      <dgm:prSet presAssocID="{7321687E-FCBB-4BAA-A232-DB72FC6C265F}" presName="spacer" presStyleCnt="0"/>
      <dgm:spPr/>
    </dgm:pt>
    <dgm:pt modelId="{FA844EF2-28AC-496A-A5E1-143C2A6DBC2E}" type="pres">
      <dgm:prSet presAssocID="{A7BCD1CD-9EF3-44CC-A977-69DF26EF2BA0}" presName="parentText" presStyleLbl="node1" presStyleIdx="3" presStyleCnt="5">
        <dgm:presLayoutVars>
          <dgm:chMax val="0"/>
          <dgm:bulletEnabled val="1"/>
        </dgm:presLayoutVars>
      </dgm:prSet>
      <dgm:spPr/>
      <dgm:t>
        <a:bodyPr/>
        <a:lstStyle/>
        <a:p>
          <a:endParaRPr lang="en-US"/>
        </a:p>
      </dgm:t>
    </dgm:pt>
    <dgm:pt modelId="{5E6AD159-67BF-4BA0-8639-0676E4B8B53C}" type="pres">
      <dgm:prSet presAssocID="{B7CFB2A9-9445-48BB-8A2B-15BF57BFA328}" presName="spacer" presStyleCnt="0"/>
      <dgm:spPr/>
    </dgm:pt>
    <dgm:pt modelId="{2AD105EA-4299-4C83-8413-7FB455F2FB23}" type="pres">
      <dgm:prSet presAssocID="{54CE6C25-EC7E-4ABC-AD11-F874B2EE66DF}" presName="parentText" presStyleLbl="node1" presStyleIdx="4" presStyleCnt="5">
        <dgm:presLayoutVars>
          <dgm:chMax val="0"/>
          <dgm:bulletEnabled val="1"/>
        </dgm:presLayoutVars>
      </dgm:prSet>
      <dgm:spPr/>
      <dgm:t>
        <a:bodyPr/>
        <a:lstStyle/>
        <a:p>
          <a:endParaRPr lang="en-US"/>
        </a:p>
      </dgm:t>
    </dgm:pt>
  </dgm:ptLst>
  <dgm:cxnLst>
    <dgm:cxn modelId="{088477CD-CEFA-48FA-B662-08F7EF2A08B4}" srcId="{B7270B98-40C1-4178-91EC-526FC3F09F82}" destId="{A7BCD1CD-9EF3-44CC-A977-69DF26EF2BA0}" srcOrd="3" destOrd="0" parTransId="{9BF49F7E-AB08-4370-8B7A-F4CDA0FC1C03}" sibTransId="{B7CFB2A9-9445-48BB-8A2B-15BF57BFA328}"/>
    <dgm:cxn modelId="{FE2BE805-65B5-484E-9E55-9743A66BC0F7}" srcId="{B7270B98-40C1-4178-91EC-526FC3F09F82}" destId="{DD23B98D-709F-47EC-94AC-4E39A07B4466}" srcOrd="0" destOrd="0" parTransId="{B8C97EFD-59BE-4C06-8F9E-9B70D3016C77}" sibTransId="{9A5DD037-2BBC-437F-9DA9-9D4E8180DE5C}"/>
    <dgm:cxn modelId="{DEDC3109-1911-41A5-B9C3-FC86C1B3CA38}" srcId="{B7270B98-40C1-4178-91EC-526FC3F09F82}" destId="{18BE5CD7-D65B-442D-982C-63B9371F678D}" srcOrd="1" destOrd="0" parTransId="{64789D71-B2F9-4E65-B47B-BA4A3663C1DF}" sibTransId="{7231B0DD-C9A5-4F5C-8DE1-FBE181F721D4}"/>
    <dgm:cxn modelId="{EB86B1F2-7867-43D0-9791-5E4A7B671988}" type="presOf" srcId="{54CE6C25-EC7E-4ABC-AD11-F874B2EE66DF}" destId="{2AD105EA-4299-4C83-8413-7FB455F2FB23}" srcOrd="0" destOrd="0" presId="urn:microsoft.com/office/officeart/2005/8/layout/vList2"/>
    <dgm:cxn modelId="{9F238319-CF94-4438-80AC-CB798B1059E7}" srcId="{B7270B98-40C1-4178-91EC-526FC3F09F82}" destId="{54CE6C25-EC7E-4ABC-AD11-F874B2EE66DF}" srcOrd="4" destOrd="0" parTransId="{57101135-D9DA-4084-9B38-338140A4083E}" sibTransId="{1515AEB3-9A3C-4BCB-8E8F-2A13D657AF58}"/>
    <dgm:cxn modelId="{971F6C3E-1022-421B-9D51-628CFB52E384}" type="presOf" srcId="{CFE12431-E5BB-4435-BFC0-36CE8A3A2C4A}" destId="{8BFC1408-29C1-4841-A863-C337C70D5C61}" srcOrd="0" destOrd="0" presId="urn:microsoft.com/office/officeart/2005/8/layout/vList2"/>
    <dgm:cxn modelId="{5AEAC574-073B-4D8B-BB22-FEFF5696C6D3}" type="presOf" srcId="{B7270B98-40C1-4178-91EC-526FC3F09F82}" destId="{858717AF-3667-4AC3-99E5-23052C276196}" srcOrd="0" destOrd="0" presId="urn:microsoft.com/office/officeart/2005/8/layout/vList2"/>
    <dgm:cxn modelId="{97310FCF-5F82-4D58-9FE2-58C770489E75}" type="presOf" srcId="{A7BCD1CD-9EF3-44CC-A977-69DF26EF2BA0}" destId="{FA844EF2-28AC-496A-A5E1-143C2A6DBC2E}" srcOrd="0" destOrd="0" presId="urn:microsoft.com/office/officeart/2005/8/layout/vList2"/>
    <dgm:cxn modelId="{BA28E6DF-57AF-4E3F-B19F-30094CB42C95}" type="presOf" srcId="{18BE5CD7-D65B-442D-982C-63B9371F678D}" destId="{60EED2E3-B9CC-48F2-AE80-B25A3E208406}" srcOrd="0" destOrd="0" presId="urn:microsoft.com/office/officeart/2005/8/layout/vList2"/>
    <dgm:cxn modelId="{3299177F-4E3A-4ECE-89A2-2BDB39688373}" type="presOf" srcId="{DD23B98D-709F-47EC-94AC-4E39A07B4466}" destId="{008E18FA-9B51-4C79-A51D-A76DAB8060E6}" srcOrd="0" destOrd="0" presId="urn:microsoft.com/office/officeart/2005/8/layout/vList2"/>
    <dgm:cxn modelId="{ACFB7B37-3363-47C8-B164-9D6DC7E383BA}" srcId="{B7270B98-40C1-4178-91EC-526FC3F09F82}" destId="{CFE12431-E5BB-4435-BFC0-36CE8A3A2C4A}" srcOrd="2" destOrd="0" parTransId="{5E1C4203-463B-45BE-86E1-87207F1132E1}" sibTransId="{7321687E-FCBB-4BAA-A232-DB72FC6C265F}"/>
    <dgm:cxn modelId="{DBDF1B47-9284-4912-8CDE-A4F5D7BCA5B1}" type="presParOf" srcId="{858717AF-3667-4AC3-99E5-23052C276196}" destId="{008E18FA-9B51-4C79-A51D-A76DAB8060E6}" srcOrd="0" destOrd="0" presId="urn:microsoft.com/office/officeart/2005/8/layout/vList2"/>
    <dgm:cxn modelId="{B7E65BE6-60FB-4E57-9269-2B369412EA58}" type="presParOf" srcId="{858717AF-3667-4AC3-99E5-23052C276196}" destId="{D526811F-6706-40F7-8C67-22728434E086}" srcOrd="1" destOrd="0" presId="urn:microsoft.com/office/officeart/2005/8/layout/vList2"/>
    <dgm:cxn modelId="{7CAD2FAE-3D40-4754-9082-43B296771079}" type="presParOf" srcId="{858717AF-3667-4AC3-99E5-23052C276196}" destId="{60EED2E3-B9CC-48F2-AE80-B25A3E208406}" srcOrd="2" destOrd="0" presId="urn:microsoft.com/office/officeart/2005/8/layout/vList2"/>
    <dgm:cxn modelId="{03EFE2A8-B388-40A3-B5F3-3FB61C21F5FA}" type="presParOf" srcId="{858717AF-3667-4AC3-99E5-23052C276196}" destId="{681FEC73-2704-42C0-8F1B-1659EA8B623E}" srcOrd="3" destOrd="0" presId="urn:microsoft.com/office/officeart/2005/8/layout/vList2"/>
    <dgm:cxn modelId="{4D9982E8-8D7B-44C5-8404-3CE249F965AE}" type="presParOf" srcId="{858717AF-3667-4AC3-99E5-23052C276196}" destId="{8BFC1408-29C1-4841-A863-C337C70D5C61}" srcOrd="4" destOrd="0" presId="urn:microsoft.com/office/officeart/2005/8/layout/vList2"/>
    <dgm:cxn modelId="{2687511F-5862-48CA-81A2-70B120D40EE8}" type="presParOf" srcId="{858717AF-3667-4AC3-99E5-23052C276196}" destId="{D7202502-9EBB-47C5-88B1-293E5F607434}" srcOrd="5" destOrd="0" presId="urn:microsoft.com/office/officeart/2005/8/layout/vList2"/>
    <dgm:cxn modelId="{2ED9C1D1-8CD3-4049-BD2A-5A852258A66E}" type="presParOf" srcId="{858717AF-3667-4AC3-99E5-23052C276196}" destId="{FA844EF2-28AC-496A-A5E1-143C2A6DBC2E}" srcOrd="6" destOrd="0" presId="urn:microsoft.com/office/officeart/2005/8/layout/vList2"/>
    <dgm:cxn modelId="{66FAA840-830A-4250-9369-FBBE893F3F2E}" type="presParOf" srcId="{858717AF-3667-4AC3-99E5-23052C276196}" destId="{5E6AD159-67BF-4BA0-8639-0676E4B8B53C}" srcOrd="7" destOrd="0" presId="urn:microsoft.com/office/officeart/2005/8/layout/vList2"/>
    <dgm:cxn modelId="{90F98E75-7769-4C5C-B2A9-52026EFCE4DF}" type="presParOf" srcId="{858717AF-3667-4AC3-99E5-23052C276196}" destId="{2AD105EA-4299-4C83-8413-7FB455F2FB2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F264936-E73A-4FE8-8D5E-6AD6DB3BB535}"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23FAAA3D-0D01-4034-9AF4-A588102E07BD}">
      <dgm:prSet phldrT="[Text]" custT="1"/>
      <dgm:spPr/>
      <dgm:t>
        <a:bodyPr/>
        <a:lstStyle/>
        <a:p>
          <a:r>
            <a:rPr lang="en-US" sz="1600" b="0" dirty="0"/>
            <a:t>Combination: </a:t>
          </a:r>
          <a:r>
            <a:rPr lang="en-US" sz="1600" b="0" dirty="0" smtClean="0"/>
            <a:t>D</a:t>
          </a:r>
          <a:r>
            <a:rPr lang="x-none" sz="1600" b="0" u="none" dirty="0" smtClean="0"/>
            <a:t>etect </a:t>
          </a:r>
          <a:r>
            <a:rPr lang="x-none" sz="1600" b="0" u="none" dirty="0"/>
            <a:t>light in both UV and IR waves</a:t>
          </a:r>
          <a:endParaRPr lang="en-US" sz="1600" dirty="0"/>
        </a:p>
      </dgm:t>
    </dgm:pt>
    <dgm:pt modelId="{4795F7E5-92C8-44DF-95B6-27D66B7F8BB7}" type="parTrans" cxnId="{39CB6F6D-48B4-4736-9D06-80CB17856F14}">
      <dgm:prSet/>
      <dgm:spPr/>
      <dgm:t>
        <a:bodyPr/>
        <a:lstStyle/>
        <a:p>
          <a:endParaRPr lang="en-US"/>
        </a:p>
      </dgm:t>
    </dgm:pt>
    <dgm:pt modelId="{226E3E3C-1EFE-4E79-86CC-FC036B5F0452}" type="sibTrans" cxnId="{39CB6F6D-48B4-4736-9D06-80CB17856F14}">
      <dgm:prSet/>
      <dgm:spPr/>
      <dgm:t>
        <a:bodyPr/>
        <a:lstStyle/>
        <a:p>
          <a:endParaRPr lang="en-US"/>
        </a:p>
      </dgm:t>
    </dgm:pt>
    <dgm:pt modelId="{3C7892D7-52D6-4644-8CA4-94CBF6FDB57E}" type="pres">
      <dgm:prSet presAssocID="{4F264936-E73A-4FE8-8D5E-6AD6DB3BB535}" presName="linear" presStyleCnt="0">
        <dgm:presLayoutVars>
          <dgm:animLvl val="lvl"/>
          <dgm:resizeHandles val="exact"/>
        </dgm:presLayoutVars>
      </dgm:prSet>
      <dgm:spPr/>
      <dgm:t>
        <a:bodyPr/>
        <a:lstStyle/>
        <a:p>
          <a:endParaRPr lang="en-US"/>
        </a:p>
      </dgm:t>
    </dgm:pt>
    <dgm:pt modelId="{500B7EF2-46B9-4AEB-81E4-C4F19F94F2D8}" type="pres">
      <dgm:prSet presAssocID="{23FAAA3D-0D01-4034-9AF4-A588102E07BD}" presName="parentText" presStyleLbl="node1" presStyleIdx="0" presStyleCnt="1" custScaleY="43836" custLinFactNeighborX="1250">
        <dgm:presLayoutVars>
          <dgm:chMax val="0"/>
          <dgm:bulletEnabled val="1"/>
        </dgm:presLayoutVars>
      </dgm:prSet>
      <dgm:spPr/>
      <dgm:t>
        <a:bodyPr/>
        <a:lstStyle/>
        <a:p>
          <a:endParaRPr lang="en-US"/>
        </a:p>
      </dgm:t>
    </dgm:pt>
  </dgm:ptLst>
  <dgm:cxnLst>
    <dgm:cxn modelId="{39CB6F6D-48B4-4736-9D06-80CB17856F14}" srcId="{4F264936-E73A-4FE8-8D5E-6AD6DB3BB535}" destId="{23FAAA3D-0D01-4034-9AF4-A588102E07BD}" srcOrd="0" destOrd="0" parTransId="{4795F7E5-92C8-44DF-95B6-27D66B7F8BB7}" sibTransId="{226E3E3C-1EFE-4E79-86CC-FC036B5F0452}"/>
    <dgm:cxn modelId="{EF36381B-FB12-4E28-B895-E048154E8079}" type="presOf" srcId="{23FAAA3D-0D01-4034-9AF4-A588102E07BD}" destId="{500B7EF2-46B9-4AEB-81E4-C4F19F94F2D8}" srcOrd="0" destOrd="0" presId="urn:microsoft.com/office/officeart/2005/8/layout/vList2"/>
    <dgm:cxn modelId="{653F3195-1454-42CD-B669-B59DF2E529EF}" type="presOf" srcId="{4F264936-E73A-4FE8-8D5E-6AD6DB3BB535}" destId="{3C7892D7-52D6-4644-8CA4-94CBF6FDB57E}" srcOrd="0" destOrd="0" presId="urn:microsoft.com/office/officeart/2005/8/layout/vList2"/>
    <dgm:cxn modelId="{E29BE120-8EE2-4368-B373-242BF0B37156}" type="presParOf" srcId="{3C7892D7-52D6-4644-8CA4-94CBF6FDB57E}" destId="{500B7EF2-46B9-4AEB-81E4-C4F19F94F2D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4F2072F-2DD5-4C12-9CDF-F73FEA4FB0CB}" type="doc">
      <dgm:prSet loTypeId="urn:microsoft.com/office/officeart/2008/layout/CaptionedPictures" loCatId="picture" qsTypeId="urn:microsoft.com/office/officeart/2005/8/quickstyle/simple4" qsCatId="simple" csTypeId="urn:microsoft.com/office/officeart/2005/8/colors/accent2_3" csCatId="accent2" phldr="1"/>
      <dgm:spPr/>
      <dgm:t>
        <a:bodyPr/>
        <a:lstStyle/>
        <a:p>
          <a:endParaRPr lang="en-US"/>
        </a:p>
      </dgm:t>
    </dgm:pt>
    <dgm:pt modelId="{593CB064-5E9C-48A2-A3BA-5A59B4EE1654}">
      <dgm:prSet phldrT="[Text]" custT="1"/>
      <dgm:spPr/>
      <dgm:t>
        <a:bodyPr/>
        <a:lstStyle/>
        <a:p>
          <a:r>
            <a:rPr lang="en-US" sz="1800" b="0" dirty="0"/>
            <a:t>UV detectors</a:t>
          </a:r>
        </a:p>
      </dgm:t>
    </dgm:pt>
    <dgm:pt modelId="{A905D1DC-1960-4290-BEC0-78F2013183A5}" type="parTrans" cxnId="{29A50225-FADD-48CF-827A-A16F508E50EB}">
      <dgm:prSet/>
      <dgm:spPr/>
      <dgm:t>
        <a:bodyPr/>
        <a:lstStyle/>
        <a:p>
          <a:endParaRPr lang="en-US"/>
        </a:p>
      </dgm:t>
    </dgm:pt>
    <dgm:pt modelId="{58CC913E-9A8E-4F74-8DAC-78907FFC72B2}" type="sibTrans" cxnId="{29A50225-FADD-48CF-827A-A16F508E50EB}">
      <dgm:prSet/>
      <dgm:spPr/>
      <dgm:t>
        <a:bodyPr/>
        <a:lstStyle/>
        <a:p>
          <a:endParaRPr lang="en-US"/>
        </a:p>
      </dgm:t>
    </dgm:pt>
    <dgm:pt modelId="{3793BDA2-DAC9-4802-8E78-C710B813214B}">
      <dgm:prSet phldrT="[Text]" custT="1"/>
      <dgm:spPr/>
      <dgm:t>
        <a:bodyPr/>
        <a:lstStyle/>
        <a:p>
          <a:r>
            <a:rPr lang="en-US" sz="1800" b="0" dirty="0" smtClean="0"/>
            <a:t>Detect </a:t>
          </a:r>
          <a:r>
            <a:rPr lang="en-US" sz="1800" b="0" dirty="0"/>
            <a:t>light in the ultraviolet wave spectrum </a:t>
          </a:r>
        </a:p>
      </dgm:t>
    </dgm:pt>
    <dgm:pt modelId="{F9E3EBCF-117E-4FA8-B4CC-11344F06EB13}" type="parTrans" cxnId="{E8196F79-7A00-47D7-AA8E-C577A52A390C}">
      <dgm:prSet/>
      <dgm:spPr/>
      <dgm:t>
        <a:bodyPr/>
        <a:lstStyle/>
        <a:p>
          <a:endParaRPr lang="en-US"/>
        </a:p>
      </dgm:t>
    </dgm:pt>
    <dgm:pt modelId="{9182CCE5-9ACA-478F-8993-12B2B0BAC4DF}" type="sibTrans" cxnId="{E8196F79-7A00-47D7-AA8E-C577A52A390C}">
      <dgm:prSet/>
      <dgm:spPr/>
      <dgm:t>
        <a:bodyPr/>
        <a:lstStyle/>
        <a:p>
          <a:endParaRPr lang="en-US"/>
        </a:p>
      </dgm:t>
    </dgm:pt>
    <dgm:pt modelId="{F692310D-B259-4CFC-99B8-B95928797FA6}">
      <dgm:prSet phldrT="[Text]" custT="1"/>
      <dgm:spPr/>
      <dgm:t>
        <a:bodyPr/>
        <a:lstStyle/>
        <a:p>
          <a:r>
            <a:rPr lang="en-US" sz="1800" b="0" dirty="0"/>
            <a:t>IR detectors</a:t>
          </a:r>
        </a:p>
      </dgm:t>
    </dgm:pt>
    <dgm:pt modelId="{6AEF2A14-C18D-4A0D-927A-A4D28F10D247}" type="parTrans" cxnId="{036F96AD-6533-46B1-AAE2-FB0EF01A679A}">
      <dgm:prSet/>
      <dgm:spPr/>
      <dgm:t>
        <a:bodyPr/>
        <a:lstStyle/>
        <a:p>
          <a:endParaRPr lang="en-US"/>
        </a:p>
      </dgm:t>
    </dgm:pt>
    <dgm:pt modelId="{B4B83885-35AE-4E01-B587-7DB35E13DE72}" type="sibTrans" cxnId="{036F96AD-6533-46B1-AAE2-FB0EF01A679A}">
      <dgm:prSet/>
      <dgm:spPr/>
      <dgm:t>
        <a:bodyPr/>
        <a:lstStyle/>
        <a:p>
          <a:endParaRPr lang="en-US"/>
        </a:p>
      </dgm:t>
    </dgm:pt>
    <dgm:pt modelId="{3A5891D9-8E73-48B7-A96A-2733B67A5903}">
      <dgm:prSet phldrT="[Text]" custT="1"/>
      <dgm:spPr>
        <a:solidFill>
          <a:schemeClr val="accent6">
            <a:lumMod val="50000"/>
          </a:schemeClr>
        </a:solidFill>
      </dgm:spPr>
      <dgm:t>
        <a:bodyPr/>
        <a:lstStyle/>
        <a:p>
          <a:r>
            <a:rPr lang="en-US" sz="1800" b="0" dirty="0" smtClean="0"/>
            <a:t>Detect </a:t>
          </a:r>
          <a:r>
            <a:rPr lang="en-US" sz="1800" b="0" dirty="0"/>
            <a:t>light in the infrared wave spectrum </a:t>
          </a:r>
        </a:p>
      </dgm:t>
    </dgm:pt>
    <dgm:pt modelId="{0612F13F-5914-4855-8177-BDF6C5B8FDD0}" type="parTrans" cxnId="{59000C12-31FC-4AEF-86E5-21A4A4885FC0}">
      <dgm:prSet/>
      <dgm:spPr/>
      <dgm:t>
        <a:bodyPr/>
        <a:lstStyle/>
        <a:p>
          <a:endParaRPr lang="en-US"/>
        </a:p>
      </dgm:t>
    </dgm:pt>
    <dgm:pt modelId="{41E78825-23E0-4942-BCC7-532EB2DEE130}" type="sibTrans" cxnId="{59000C12-31FC-4AEF-86E5-21A4A4885FC0}">
      <dgm:prSet/>
      <dgm:spPr/>
      <dgm:t>
        <a:bodyPr/>
        <a:lstStyle/>
        <a:p>
          <a:endParaRPr lang="en-US"/>
        </a:p>
      </dgm:t>
    </dgm:pt>
    <dgm:pt modelId="{67F526A0-212E-413F-993F-92B066E693D6}" type="pres">
      <dgm:prSet presAssocID="{64F2072F-2DD5-4C12-9CDF-F73FEA4FB0CB}" presName="Name0" presStyleCnt="0">
        <dgm:presLayoutVars>
          <dgm:chMax/>
          <dgm:chPref/>
          <dgm:dir/>
        </dgm:presLayoutVars>
      </dgm:prSet>
      <dgm:spPr/>
      <dgm:t>
        <a:bodyPr/>
        <a:lstStyle/>
        <a:p>
          <a:endParaRPr lang="en-US"/>
        </a:p>
      </dgm:t>
    </dgm:pt>
    <dgm:pt modelId="{10A72E56-7271-463B-84F8-BDEEE8077D23}" type="pres">
      <dgm:prSet presAssocID="{593CB064-5E9C-48A2-A3BA-5A59B4EE1654}" presName="composite" presStyleCnt="0">
        <dgm:presLayoutVars>
          <dgm:chMax val="1"/>
          <dgm:chPref val="1"/>
        </dgm:presLayoutVars>
      </dgm:prSet>
      <dgm:spPr/>
    </dgm:pt>
    <dgm:pt modelId="{E1B5437F-9406-4FB6-BE92-0CE743600F50}" type="pres">
      <dgm:prSet presAssocID="{593CB064-5E9C-48A2-A3BA-5A59B4EE1654}" presName="Accent" presStyleLbl="trAlignAcc1" presStyleIdx="0" presStyleCnt="2">
        <dgm:presLayoutVars>
          <dgm:chMax val="0"/>
          <dgm:chPref val="0"/>
        </dgm:presLayoutVars>
      </dgm:prSet>
      <dgm:spPr/>
    </dgm:pt>
    <dgm:pt modelId="{132C170D-31AC-41A7-8060-B802D8CA4ABD}" type="pres">
      <dgm:prSet presAssocID="{593CB064-5E9C-48A2-A3BA-5A59B4EE1654}" presName="Image" presStyleLbl="alignImgPlace1" presStyleIdx="0" presStyleCnt="2">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pt>
    <dgm:pt modelId="{6ADCB9BB-3F14-44A2-BEF9-C3D15DD05DDC}" type="pres">
      <dgm:prSet presAssocID="{593CB064-5E9C-48A2-A3BA-5A59B4EE1654}" presName="ChildComposite" presStyleCnt="0"/>
      <dgm:spPr/>
    </dgm:pt>
    <dgm:pt modelId="{61DFE71E-6DF4-4954-8182-F97544DFC9A6}" type="pres">
      <dgm:prSet presAssocID="{593CB064-5E9C-48A2-A3BA-5A59B4EE1654}" presName="Child" presStyleLbl="node1" presStyleIdx="0" presStyleCnt="2">
        <dgm:presLayoutVars>
          <dgm:chMax val="0"/>
          <dgm:chPref val="0"/>
          <dgm:bulletEnabled val="1"/>
        </dgm:presLayoutVars>
      </dgm:prSet>
      <dgm:spPr/>
      <dgm:t>
        <a:bodyPr/>
        <a:lstStyle/>
        <a:p>
          <a:endParaRPr lang="en-US"/>
        </a:p>
      </dgm:t>
    </dgm:pt>
    <dgm:pt modelId="{6F8CD51D-9238-4812-8C30-9CFADC3FAB90}" type="pres">
      <dgm:prSet presAssocID="{593CB064-5E9C-48A2-A3BA-5A59B4EE1654}" presName="Parent" presStyleLbl="revTx" presStyleIdx="0" presStyleCnt="2">
        <dgm:presLayoutVars>
          <dgm:chMax val="1"/>
          <dgm:chPref val="0"/>
          <dgm:bulletEnabled val="1"/>
        </dgm:presLayoutVars>
      </dgm:prSet>
      <dgm:spPr/>
      <dgm:t>
        <a:bodyPr/>
        <a:lstStyle/>
        <a:p>
          <a:endParaRPr lang="en-US"/>
        </a:p>
      </dgm:t>
    </dgm:pt>
    <dgm:pt modelId="{0163F3D8-E747-42E5-8CE7-887C8CDE7A62}" type="pres">
      <dgm:prSet presAssocID="{58CC913E-9A8E-4F74-8DAC-78907FFC72B2}" presName="sibTrans" presStyleCnt="0"/>
      <dgm:spPr/>
    </dgm:pt>
    <dgm:pt modelId="{36BCF508-62D2-4F91-BB3F-B00E9522E85B}" type="pres">
      <dgm:prSet presAssocID="{F692310D-B259-4CFC-99B8-B95928797FA6}" presName="composite" presStyleCnt="0">
        <dgm:presLayoutVars>
          <dgm:chMax val="1"/>
          <dgm:chPref val="1"/>
        </dgm:presLayoutVars>
      </dgm:prSet>
      <dgm:spPr/>
    </dgm:pt>
    <dgm:pt modelId="{98F2FA46-7978-4D48-A9C3-6BF58FCBD687}" type="pres">
      <dgm:prSet presAssocID="{F692310D-B259-4CFC-99B8-B95928797FA6}" presName="Accent" presStyleLbl="trAlignAcc1" presStyleIdx="1" presStyleCnt="2" custLinFactNeighborX="-4023">
        <dgm:presLayoutVars>
          <dgm:chMax val="0"/>
          <dgm:chPref val="0"/>
        </dgm:presLayoutVars>
      </dgm:prSet>
      <dgm:spPr/>
    </dgm:pt>
    <dgm:pt modelId="{B7409C66-A5A2-4786-8156-284F71ED4132}" type="pres">
      <dgm:prSet presAssocID="{F692310D-B259-4CFC-99B8-B95928797FA6}" presName="Image" presStyleLbl="alignImgPlace1" presStyleIdx="1" presStyleCnt="2">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8000" b="-38000"/>
          </a:stretch>
        </a:blipFill>
      </dgm:spPr>
    </dgm:pt>
    <dgm:pt modelId="{B0BB872A-955D-4F2D-AA54-16EBB18D89A6}" type="pres">
      <dgm:prSet presAssocID="{F692310D-B259-4CFC-99B8-B95928797FA6}" presName="ChildComposite" presStyleCnt="0"/>
      <dgm:spPr/>
    </dgm:pt>
    <dgm:pt modelId="{E425F6C6-AFAC-4469-BC3B-DB97C354D67C}" type="pres">
      <dgm:prSet presAssocID="{F692310D-B259-4CFC-99B8-B95928797FA6}" presName="Child" presStyleLbl="node1" presStyleIdx="1" presStyleCnt="2">
        <dgm:presLayoutVars>
          <dgm:chMax val="0"/>
          <dgm:chPref val="0"/>
          <dgm:bulletEnabled val="1"/>
        </dgm:presLayoutVars>
      </dgm:prSet>
      <dgm:spPr/>
      <dgm:t>
        <a:bodyPr/>
        <a:lstStyle/>
        <a:p>
          <a:endParaRPr lang="en-US"/>
        </a:p>
      </dgm:t>
    </dgm:pt>
    <dgm:pt modelId="{44637025-D384-473D-B030-9F7B20933EA4}" type="pres">
      <dgm:prSet presAssocID="{F692310D-B259-4CFC-99B8-B95928797FA6}" presName="Parent" presStyleLbl="revTx" presStyleIdx="1" presStyleCnt="2">
        <dgm:presLayoutVars>
          <dgm:chMax val="1"/>
          <dgm:chPref val="0"/>
          <dgm:bulletEnabled val="1"/>
        </dgm:presLayoutVars>
      </dgm:prSet>
      <dgm:spPr/>
      <dgm:t>
        <a:bodyPr/>
        <a:lstStyle/>
        <a:p>
          <a:endParaRPr lang="en-US"/>
        </a:p>
      </dgm:t>
    </dgm:pt>
  </dgm:ptLst>
  <dgm:cxnLst>
    <dgm:cxn modelId="{D7402113-E2A9-46A3-967E-4D9EE43DE0F8}" type="presOf" srcId="{64F2072F-2DD5-4C12-9CDF-F73FEA4FB0CB}" destId="{67F526A0-212E-413F-993F-92B066E693D6}" srcOrd="0" destOrd="0" presId="urn:microsoft.com/office/officeart/2008/layout/CaptionedPictures"/>
    <dgm:cxn modelId="{29A50225-FADD-48CF-827A-A16F508E50EB}" srcId="{64F2072F-2DD5-4C12-9CDF-F73FEA4FB0CB}" destId="{593CB064-5E9C-48A2-A3BA-5A59B4EE1654}" srcOrd="0" destOrd="0" parTransId="{A905D1DC-1960-4290-BEC0-78F2013183A5}" sibTransId="{58CC913E-9A8E-4F74-8DAC-78907FFC72B2}"/>
    <dgm:cxn modelId="{75C22F87-E56E-429E-9BCF-AA12A851B16E}" type="presOf" srcId="{3793BDA2-DAC9-4802-8E78-C710B813214B}" destId="{61DFE71E-6DF4-4954-8182-F97544DFC9A6}" srcOrd="0" destOrd="0" presId="urn:microsoft.com/office/officeart/2008/layout/CaptionedPictures"/>
    <dgm:cxn modelId="{E8196F79-7A00-47D7-AA8E-C577A52A390C}" srcId="{593CB064-5E9C-48A2-A3BA-5A59B4EE1654}" destId="{3793BDA2-DAC9-4802-8E78-C710B813214B}" srcOrd="0" destOrd="0" parTransId="{F9E3EBCF-117E-4FA8-B4CC-11344F06EB13}" sibTransId="{9182CCE5-9ACA-478F-8993-12B2B0BAC4DF}"/>
    <dgm:cxn modelId="{7330FCB8-1E42-43AA-94D3-8FCB5C5E19E7}" type="presOf" srcId="{3A5891D9-8E73-48B7-A96A-2733B67A5903}" destId="{E425F6C6-AFAC-4469-BC3B-DB97C354D67C}" srcOrd="0" destOrd="0" presId="urn:microsoft.com/office/officeart/2008/layout/CaptionedPictures"/>
    <dgm:cxn modelId="{9FCA94D4-0AAB-4F58-8F4F-95D16526B300}" type="presOf" srcId="{593CB064-5E9C-48A2-A3BA-5A59B4EE1654}" destId="{6F8CD51D-9238-4812-8C30-9CFADC3FAB90}" srcOrd="0" destOrd="0" presId="urn:microsoft.com/office/officeart/2008/layout/CaptionedPictures"/>
    <dgm:cxn modelId="{4A83F9FC-49BD-42EA-ADC8-7146AB2E831B}" type="presOf" srcId="{F692310D-B259-4CFC-99B8-B95928797FA6}" destId="{44637025-D384-473D-B030-9F7B20933EA4}" srcOrd="0" destOrd="0" presId="urn:microsoft.com/office/officeart/2008/layout/CaptionedPictures"/>
    <dgm:cxn modelId="{036F96AD-6533-46B1-AAE2-FB0EF01A679A}" srcId="{64F2072F-2DD5-4C12-9CDF-F73FEA4FB0CB}" destId="{F692310D-B259-4CFC-99B8-B95928797FA6}" srcOrd="1" destOrd="0" parTransId="{6AEF2A14-C18D-4A0D-927A-A4D28F10D247}" sibTransId="{B4B83885-35AE-4E01-B587-7DB35E13DE72}"/>
    <dgm:cxn modelId="{59000C12-31FC-4AEF-86E5-21A4A4885FC0}" srcId="{F692310D-B259-4CFC-99B8-B95928797FA6}" destId="{3A5891D9-8E73-48B7-A96A-2733B67A5903}" srcOrd="0" destOrd="0" parTransId="{0612F13F-5914-4855-8177-BDF6C5B8FDD0}" sibTransId="{41E78825-23E0-4942-BCC7-532EB2DEE130}"/>
    <dgm:cxn modelId="{76374077-DA91-4DDF-ABB7-F3777849EB89}" type="presParOf" srcId="{67F526A0-212E-413F-993F-92B066E693D6}" destId="{10A72E56-7271-463B-84F8-BDEEE8077D23}" srcOrd="0" destOrd="0" presId="urn:microsoft.com/office/officeart/2008/layout/CaptionedPictures"/>
    <dgm:cxn modelId="{095C26B0-F42A-45CA-988F-A565AA8BA84F}" type="presParOf" srcId="{10A72E56-7271-463B-84F8-BDEEE8077D23}" destId="{E1B5437F-9406-4FB6-BE92-0CE743600F50}" srcOrd="0" destOrd="0" presId="urn:microsoft.com/office/officeart/2008/layout/CaptionedPictures"/>
    <dgm:cxn modelId="{875FA515-BE0C-40ED-B215-A0F4121FAA5D}" type="presParOf" srcId="{10A72E56-7271-463B-84F8-BDEEE8077D23}" destId="{132C170D-31AC-41A7-8060-B802D8CA4ABD}" srcOrd="1" destOrd="0" presId="urn:microsoft.com/office/officeart/2008/layout/CaptionedPictures"/>
    <dgm:cxn modelId="{146F4B38-A4DE-4855-86F8-A0FF3A2FCABC}" type="presParOf" srcId="{10A72E56-7271-463B-84F8-BDEEE8077D23}" destId="{6ADCB9BB-3F14-44A2-BEF9-C3D15DD05DDC}" srcOrd="2" destOrd="0" presId="urn:microsoft.com/office/officeart/2008/layout/CaptionedPictures"/>
    <dgm:cxn modelId="{D119FA5F-0C1D-4879-9C35-3D058532B426}" type="presParOf" srcId="{6ADCB9BB-3F14-44A2-BEF9-C3D15DD05DDC}" destId="{61DFE71E-6DF4-4954-8182-F97544DFC9A6}" srcOrd="0" destOrd="0" presId="urn:microsoft.com/office/officeart/2008/layout/CaptionedPictures"/>
    <dgm:cxn modelId="{B8457211-A5AC-4F33-8057-171C3DB982CD}" type="presParOf" srcId="{6ADCB9BB-3F14-44A2-BEF9-C3D15DD05DDC}" destId="{6F8CD51D-9238-4812-8C30-9CFADC3FAB90}" srcOrd="1" destOrd="0" presId="urn:microsoft.com/office/officeart/2008/layout/CaptionedPictures"/>
    <dgm:cxn modelId="{86D8DAF9-C185-4C55-9D3C-18408CD06457}" type="presParOf" srcId="{67F526A0-212E-413F-993F-92B066E693D6}" destId="{0163F3D8-E747-42E5-8CE7-887C8CDE7A62}" srcOrd="1" destOrd="0" presId="urn:microsoft.com/office/officeart/2008/layout/CaptionedPictures"/>
    <dgm:cxn modelId="{CE4C8738-9F8A-4347-8E58-8F34AB49069F}" type="presParOf" srcId="{67F526A0-212E-413F-993F-92B066E693D6}" destId="{36BCF508-62D2-4F91-BB3F-B00E9522E85B}" srcOrd="2" destOrd="0" presId="urn:microsoft.com/office/officeart/2008/layout/CaptionedPictures"/>
    <dgm:cxn modelId="{DFB588B8-1ED7-4365-A2B1-18752F315BAF}" type="presParOf" srcId="{36BCF508-62D2-4F91-BB3F-B00E9522E85B}" destId="{98F2FA46-7978-4D48-A9C3-6BF58FCBD687}" srcOrd="0" destOrd="0" presId="urn:microsoft.com/office/officeart/2008/layout/CaptionedPictures"/>
    <dgm:cxn modelId="{2966317D-E782-4A64-B98D-2B8415C0F895}" type="presParOf" srcId="{36BCF508-62D2-4F91-BB3F-B00E9522E85B}" destId="{B7409C66-A5A2-4786-8156-284F71ED4132}" srcOrd="1" destOrd="0" presId="urn:microsoft.com/office/officeart/2008/layout/CaptionedPictures"/>
    <dgm:cxn modelId="{9B244F42-6BD0-4582-9DFC-11C0F566EE36}" type="presParOf" srcId="{36BCF508-62D2-4F91-BB3F-B00E9522E85B}" destId="{B0BB872A-955D-4F2D-AA54-16EBB18D89A6}" srcOrd="2" destOrd="0" presId="urn:microsoft.com/office/officeart/2008/layout/CaptionedPictures"/>
    <dgm:cxn modelId="{05E60A0B-AA68-408A-8490-D1C0F82B89AD}" type="presParOf" srcId="{B0BB872A-955D-4F2D-AA54-16EBB18D89A6}" destId="{E425F6C6-AFAC-4469-BC3B-DB97C354D67C}" srcOrd="0" destOrd="0" presId="urn:microsoft.com/office/officeart/2008/layout/CaptionedPictures"/>
    <dgm:cxn modelId="{317F155C-E6AF-4828-B62F-3352B9281444}" type="presParOf" srcId="{B0BB872A-955D-4F2D-AA54-16EBB18D89A6}" destId="{44637025-D384-473D-B030-9F7B20933EA4}"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63F5A126-79DF-45F4-9301-DB93C5936B32}"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B0BC00A0-CCBF-41EF-B5E7-12EB08BF7A96}">
      <dgm:prSet phldrT="[Text]" custT="1"/>
      <dgm:spPr/>
      <dgm:t>
        <a:bodyPr/>
        <a:lstStyle/>
        <a:p>
          <a:r>
            <a:rPr lang="en-US" sz="2000" b="0" u="none" dirty="0"/>
            <a:t>A</a:t>
          </a:r>
          <a:r>
            <a:rPr lang="x-none" sz="2000" b="0" u="none" dirty="0"/>
            <a:t>mong the fastest to respond to fires</a:t>
          </a:r>
          <a:endParaRPr lang="en-US" sz="2000" b="0" dirty="0"/>
        </a:p>
      </dgm:t>
    </dgm:pt>
    <dgm:pt modelId="{83C6ED23-3136-4524-BEA1-D4271EEDD87F}" type="parTrans" cxnId="{B52FBAB0-F61B-4BF4-AD18-83B6E1F6A8A0}">
      <dgm:prSet/>
      <dgm:spPr/>
      <dgm:t>
        <a:bodyPr/>
        <a:lstStyle/>
        <a:p>
          <a:endParaRPr lang="en-US"/>
        </a:p>
      </dgm:t>
    </dgm:pt>
    <dgm:pt modelId="{009CB50E-6555-4206-9911-D8477055DFCF}" type="sibTrans" cxnId="{B52FBAB0-F61B-4BF4-AD18-83B6E1F6A8A0}">
      <dgm:prSet/>
      <dgm:spPr/>
      <dgm:t>
        <a:bodyPr/>
        <a:lstStyle/>
        <a:p>
          <a:endParaRPr lang="en-US"/>
        </a:p>
      </dgm:t>
    </dgm:pt>
    <dgm:pt modelId="{53DD78EB-F802-4216-BDCF-FDE3FFB480F5}">
      <dgm:prSet custT="1"/>
      <dgm:spPr>
        <a:solidFill>
          <a:schemeClr val="accent2"/>
        </a:solidFill>
      </dgm:spPr>
      <dgm:t>
        <a:bodyPr/>
        <a:lstStyle/>
        <a:p>
          <a:r>
            <a:rPr lang="x-none" sz="2000" b="0" u="none" dirty="0"/>
            <a:t>Must be positioned so that they have an unobstructed view of the protected area</a:t>
          </a:r>
          <a:endParaRPr lang="en-US" sz="2000" b="0" u="none" dirty="0"/>
        </a:p>
      </dgm:t>
    </dgm:pt>
    <dgm:pt modelId="{5D099709-8394-4B1B-95FD-B58559CA162D}" type="parTrans" cxnId="{BC744DE8-F5DA-445E-845F-04B009965340}">
      <dgm:prSet/>
      <dgm:spPr/>
      <dgm:t>
        <a:bodyPr/>
        <a:lstStyle/>
        <a:p>
          <a:endParaRPr lang="en-US"/>
        </a:p>
      </dgm:t>
    </dgm:pt>
    <dgm:pt modelId="{DBCBCC32-8587-4F25-ADFE-7DE2BC262FAB}" type="sibTrans" cxnId="{BC744DE8-F5DA-445E-845F-04B009965340}">
      <dgm:prSet/>
      <dgm:spPr/>
      <dgm:t>
        <a:bodyPr/>
        <a:lstStyle/>
        <a:p>
          <a:endParaRPr lang="en-US"/>
        </a:p>
      </dgm:t>
    </dgm:pt>
    <dgm:pt modelId="{F6200621-A3F3-4A6B-A13A-7DC178BEC903}">
      <dgm:prSet custT="1"/>
      <dgm:spPr>
        <a:solidFill>
          <a:schemeClr val="accent2">
            <a:lumMod val="75000"/>
          </a:schemeClr>
        </a:solidFill>
      </dgm:spPr>
      <dgm:t>
        <a:bodyPr/>
        <a:lstStyle/>
        <a:p>
          <a:r>
            <a:rPr lang="en-US" sz="2000" b="0" dirty="0"/>
            <a:t>To prevent accidental activation, detector requires the flickering action of a flame</a:t>
          </a:r>
        </a:p>
      </dgm:t>
    </dgm:pt>
    <dgm:pt modelId="{CD32BF90-1754-43A2-B5CD-D8239EF11A71}" type="parTrans" cxnId="{682EA0C9-874B-4D33-998E-39334CEACF6E}">
      <dgm:prSet/>
      <dgm:spPr/>
      <dgm:t>
        <a:bodyPr/>
        <a:lstStyle/>
        <a:p>
          <a:endParaRPr lang="en-US"/>
        </a:p>
      </dgm:t>
    </dgm:pt>
    <dgm:pt modelId="{D8FD926B-60EE-4789-8B3F-ED83138563D4}" type="sibTrans" cxnId="{682EA0C9-874B-4D33-998E-39334CEACF6E}">
      <dgm:prSet/>
      <dgm:spPr/>
      <dgm:t>
        <a:bodyPr/>
        <a:lstStyle/>
        <a:p>
          <a:endParaRPr lang="en-US"/>
        </a:p>
      </dgm:t>
    </dgm:pt>
    <dgm:pt modelId="{26DC648F-0EE3-499F-B5D7-47A639E80152}">
      <dgm:prSet phldrT="[Text]" custT="1"/>
      <dgm:spPr/>
      <dgm:t>
        <a:bodyPr/>
        <a:lstStyle/>
        <a:p>
          <a:r>
            <a:rPr lang="en-US" sz="2000" b="0" u="none" dirty="0"/>
            <a:t>E</a:t>
          </a:r>
          <a:r>
            <a:rPr lang="x-none" sz="2000" b="0" u="none" dirty="0"/>
            <a:t>asily activated by </a:t>
          </a:r>
          <a:r>
            <a:rPr lang="x-none" sz="2000" b="0" u="none" dirty="0" smtClean="0"/>
            <a:t>nonfire </a:t>
          </a:r>
          <a:r>
            <a:rPr lang="x-none" sz="2000" b="0" u="none" dirty="0"/>
            <a:t>conditions</a:t>
          </a:r>
          <a:endParaRPr lang="en-US" sz="2000" b="0" dirty="0"/>
        </a:p>
      </dgm:t>
    </dgm:pt>
    <dgm:pt modelId="{A47C4A42-D341-4F06-98CF-9FC28F49D699}" type="parTrans" cxnId="{D36E5E5A-3D38-42DB-9030-55261BE34822}">
      <dgm:prSet/>
      <dgm:spPr/>
      <dgm:t>
        <a:bodyPr/>
        <a:lstStyle/>
        <a:p>
          <a:endParaRPr lang="en-US"/>
        </a:p>
      </dgm:t>
    </dgm:pt>
    <dgm:pt modelId="{EC842897-4D80-4670-8253-3017E3E9BD0A}" type="sibTrans" cxnId="{D36E5E5A-3D38-42DB-9030-55261BE34822}">
      <dgm:prSet/>
      <dgm:spPr/>
      <dgm:t>
        <a:bodyPr/>
        <a:lstStyle/>
        <a:p>
          <a:endParaRPr lang="en-US"/>
        </a:p>
      </dgm:t>
    </dgm:pt>
    <dgm:pt modelId="{F6735778-08B3-4A27-918C-38178A19828D}">
      <dgm:prSet phldrT="[Text]" custT="1"/>
      <dgm:spPr/>
      <dgm:t>
        <a:bodyPr/>
        <a:lstStyle/>
        <a:p>
          <a:r>
            <a:rPr lang="x-none" sz="2000" b="0" u="none" dirty="0"/>
            <a:t>Must only be placed in areas where triggers can be avoided or limited</a:t>
          </a:r>
          <a:endParaRPr lang="en-US" sz="2000" b="0" dirty="0"/>
        </a:p>
      </dgm:t>
    </dgm:pt>
    <dgm:pt modelId="{C3902105-4C77-45B3-B987-89BCE7BDE9A7}" type="parTrans" cxnId="{1EDCBF32-63F7-41A0-AD46-23327C13A05E}">
      <dgm:prSet/>
      <dgm:spPr/>
      <dgm:t>
        <a:bodyPr/>
        <a:lstStyle/>
        <a:p>
          <a:endParaRPr lang="en-US"/>
        </a:p>
      </dgm:t>
    </dgm:pt>
    <dgm:pt modelId="{96E86C56-AB95-4E13-8339-B8C505F31159}" type="sibTrans" cxnId="{1EDCBF32-63F7-41A0-AD46-23327C13A05E}">
      <dgm:prSet/>
      <dgm:spPr/>
      <dgm:t>
        <a:bodyPr/>
        <a:lstStyle/>
        <a:p>
          <a:endParaRPr lang="en-US"/>
        </a:p>
      </dgm:t>
    </dgm:pt>
    <dgm:pt modelId="{004989D1-0FF4-4261-9505-E43FE4D8E868}" type="pres">
      <dgm:prSet presAssocID="{63F5A126-79DF-45F4-9301-DB93C5936B32}" presName="linear" presStyleCnt="0">
        <dgm:presLayoutVars>
          <dgm:animLvl val="lvl"/>
          <dgm:resizeHandles val="exact"/>
        </dgm:presLayoutVars>
      </dgm:prSet>
      <dgm:spPr/>
      <dgm:t>
        <a:bodyPr/>
        <a:lstStyle/>
        <a:p>
          <a:endParaRPr lang="en-US"/>
        </a:p>
      </dgm:t>
    </dgm:pt>
    <dgm:pt modelId="{8145DE35-2FF6-4230-8B15-F9B7A82D88A2}" type="pres">
      <dgm:prSet presAssocID="{B0BC00A0-CCBF-41EF-B5E7-12EB08BF7A96}" presName="parentText" presStyleLbl="node1" presStyleIdx="0" presStyleCnt="5">
        <dgm:presLayoutVars>
          <dgm:chMax val="0"/>
          <dgm:bulletEnabled val="1"/>
        </dgm:presLayoutVars>
      </dgm:prSet>
      <dgm:spPr/>
      <dgm:t>
        <a:bodyPr/>
        <a:lstStyle/>
        <a:p>
          <a:endParaRPr lang="en-US"/>
        </a:p>
      </dgm:t>
    </dgm:pt>
    <dgm:pt modelId="{41015873-8B0F-42EC-8EB5-5DA73722C493}" type="pres">
      <dgm:prSet presAssocID="{009CB50E-6555-4206-9911-D8477055DFCF}" presName="spacer" presStyleCnt="0"/>
      <dgm:spPr/>
    </dgm:pt>
    <dgm:pt modelId="{A89866B1-C8B0-4583-9AEE-3003E5128036}" type="pres">
      <dgm:prSet presAssocID="{26DC648F-0EE3-499F-B5D7-47A639E80152}" presName="parentText" presStyleLbl="node1" presStyleIdx="1" presStyleCnt="5">
        <dgm:presLayoutVars>
          <dgm:chMax val="0"/>
          <dgm:bulletEnabled val="1"/>
        </dgm:presLayoutVars>
      </dgm:prSet>
      <dgm:spPr/>
      <dgm:t>
        <a:bodyPr/>
        <a:lstStyle/>
        <a:p>
          <a:endParaRPr lang="en-US"/>
        </a:p>
      </dgm:t>
    </dgm:pt>
    <dgm:pt modelId="{FE364F90-9105-4E91-B971-BE18F3421DCF}" type="pres">
      <dgm:prSet presAssocID="{EC842897-4D80-4670-8253-3017E3E9BD0A}" presName="spacer" presStyleCnt="0"/>
      <dgm:spPr/>
    </dgm:pt>
    <dgm:pt modelId="{76029950-2332-4408-BFE8-EB694FB87488}" type="pres">
      <dgm:prSet presAssocID="{F6735778-08B3-4A27-918C-38178A19828D}" presName="parentText" presStyleLbl="node1" presStyleIdx="2" presStyleCnt="5">
        <dgm:presLayoutVars>
          <dgm:chMax val="0"/>
          <dgm:bulletEnabled val="1"/>
        </dgm:presLayoutVars>
      </dgm:prSet>
      <dgm:spPr/>
      <dgm:t>
        <a:bodyPr/>
        <a:lstStyle/>
        <a:p>
          <a:endParaRPr lang="en-US"/>
        </a:p>
      </dgm:t>
    </dgm:pt>
    <dgm:pt modelId="{CEA064F8-0C79-408E-9A06-1FA58C40B1AE}" type="pres">
      <dgm:prSet presAssocID="{96E86C56-AB95-4E13-8339-B8C505F31159}" presName="spacer" presStyleCnt="0"/>
      <dgm:spPr/>
    </dgm:pt>
    <dgm:pt modelId="{DB16A9C6-D013-47B7-9D32-4F8925FC1B1A}" type="pres">
      <dgm:prSet presAssocID="{53DD78EB-F802-4216-BDCF-FDE3FFB480F5}" presName="parentText" presStyleLbl="node1" presStyleIdx="3" presStyleCnt="5">
        <dgm:presLayoutVars>
          <dgm:chMax val="0"/>
          <dgm:bulletEnabled val="1"/>
        </dgm:presLayoutVars>
      </dgm:prSet>
      <dgm:spPr/>
      <dgm:t>
        <a:bodyPr/>
        <a:lstStyle/>
        <a:p>
          <a:endParaRPr lang="en-US"/>
        </a:p>
      </dgm:t>
    </dgm:pt>
    <dgm:pt modelId="{134959CA-9E5E-49A7-AF85-866E7DEEABCE}" type="pres">
      <dgm:prSet presAssocID="{DBCBCC32-8587-4F25-ADFE-7DE2BC262FAB}" presName="spacer" presStyleCnt="0"/>
      <dgm:spPr/>
    </dgm:pt>
    <dgm:pt modelId="{A49E1D41-1944-4E16-90B4-E13D5BACEFD7}" type="pres">
      <dgm:prSet presAssocID="{F6200621-A3F3-4A6B-A13A-7DC178BEC903}" presName="parentText" presStyleLbl="node1" presStyleIdx="4" presStyleCnt="5">
        <dgm:presLayoutVars>
          <dgm:chMax val="0"/>
          <dgm:bulletEnabled val="1"/>
        </dgm:presLayoutVars>
      </dgm:prSet>
      <dgm:spPr/>
      <dgm:t>
        <a:bodyPr/>
        <a:lstStyle/>
        <a:p>
          <a:endParaRPr lang="en-US"/>
        </a:p>
      </dgm:t>
    </dgm:pt>
  </dgm:ptLst>
  <dgm:cxnLst>
    <dgm:cxn modelId="{B52FBAB0-F61B-4BF4-AD18-83B6E1F6A8A0}" srcId="{63F5A126-79DF-45F4-9301-DB93C5936B32}" destId="{B0BC00A0-CCBF-41EF-B5E7-12EB08BF7A96}" srcOrd="0" destOrd="0" parTransId="{83C6ED23-3136-4524-BEA1-D4271EEDD87F}" sibTransId="{009CB50E-6555-4206-9911-D8477055DFCF}"/>
    <dgm:cxn modelId="{1EDCBF32-63F7-41A0-AD46-23327C13A05E}" srcId="{63F5A126-79DF-45F4-9301-DB93C5936B32}" destId="{F6735778-08B3-4A27-918C-38178A19828D}" srcOrd="2" destOrd="0" parTransId="{C3902105-4C77-45B3-B987-89BCE7BDE9A7}" sibTransId="{96E86C56-AB95-4E13-8339-B8C505F31159}"/>
    <dgm:cxn modelId="{682EA0C9-874B-4D33-998E-39334CEACF6E}" srcId="{63F5A126-79DF-45F4-9301-DB93C5936B32}" destId="{F6200621-A3F3-4A6B-A13A-7DC178BEC903}" srcOrd="4" destOrd="0" parTransId="{CD32BF90-1754-43A2-B5CD-D8239EF11A71}" sibTransId="{D8FD926B-60EE-4789-8B3F-ED83138563D4}"/>
    <dgm:cxn modelId="{1626C8D9-AE77-4620-A3E3-F0D152F055EB}" type="presOf" srcId="{26DC648F-0EE3-499F-B5D7-47A639E80152}" destId="{A89866B1-C8B0-4583-9AEE-3003E5128036}" srcOrd="0" destOrd="0" presId="urn:microsoft.com/office/officeart/2005/8/layout/vList2"/>
    <dgm:cxn modelId="{B105FB10-587C-4CEF-A6DA-7E6E466B07F7}" type="presOf" srcId="{F6200621-A3F3-4A6B-A13A-7DC178BEC903}" destId="{A49E1D41-1944-4E16-90B4-E13D5BACEFD7}" srcOrd="0" destOrd="0" presId="urn:microsoft.com/office/officeart/2005/8/layout/vList2"/>
    <dgm:cxn modelId="{2B2EC9EC-D6A0-49D6-955F-2565141FF09A}" type="presOf" srcId="{53DD78EB-F802-4216-BDCF-FDE3FFB480F5}" destId="{DB16A9C6-D013-47B7-9D32-4F8925FC1B1A}" srcOrd="0" destOrd="0" presId="urn:microsoft.com/office/officeart/2005/8/layout/vList2"/>
    <dgm:cxn modelId="{F7345CA7-B285-4BA1-998D-12C34FA86FFB}" type="presOf" srcId="{B0BC00A0-CCBF-41EF-B5E7-12EB08BF7A96}" destId="{8145DE35-2FF6-4230-8B15-F9B7A82D88A2}" srcOrd="0" destOrd="0" presId="urn:microsoft.com/office/officeart/2005/8/layout/vList2"/>
    <dgm:cxn modelId="{BC744DE8-F5DA-445E-845F-04B009965340}" srcId="{63F5A126-79DF-45F4-9301-DB93C5936B32}" destId="{53DD78EB-F802-4216-BDCF-FDE3FFB480F5}" srcOrd="3" destOrd="0" parTransId="{5D099709-8394-4B1B-95FD-B58559CA162D}" sibTransId="{DBCBCC32-8587-4F25-ADFE-7DE2BC262FAB}"/>
    <dgm:cxn modelId="{D36E5E5A-3D38-42DB-9030-55261BE34822}" srcId="{63F5A126-79DF-45F4-9301-DB93C5936B32}" destId="{26DC648F-0EE3-499F-B5D7-47A639E80152}" srcOrd="1" destOrd="0" parTransId="{A47C4A42-D341-4F06-98CF-9FC28F49D699}" sibTransId="{EC842897-4D80-4670-8253-3017E3E9BD0A}"/>
    <dgm:cxn modelId="{B7F14C5B-3C1D-4BF7-9F72-8DED96776FA7}" type="presOf" srcId="{F6735778-08B3-4A27-918C-38178A19828D}" destId="{76029950-2332-4408-BFE8-EB694FB87488}" srcOrd="0" destOrd="0" presId="urn:microsoft.com/office/officeart/2005/8/layout/vList2"/>
    <dgm:cxn modelId="{393695EB-8DA0-45A0-B0C5-AD12EEEF0844}" type="presOf" srcId="{63F5A126-79DF-45F4-9301-DB93C5936B32}" destId="{004989D1-0FF4-4261-9505-E43FE4D8E868}" srcOrd="0" destOrd="0" presId="urn:microsoft.com/office/officeart/2005/8/layout/vList2"/>
    <dgm:cxn modelId="{28949D67-985A-4442-A8EA-0B51C81DA861}" type="presParOf" srcId="{004989D1-0FF4-4261-9505-E43FE4D8E868}" destId="{8145DE35-2FF6-4230-8B15-F9B7A82D88A2}" srcOrd="0" destOrd="0" presId="urn:microsoft.com/office/officeart/2005/8/layout/vList2"/>
    <dgm:cxn modelId="{322DB575-CFBE-4A5A-8F90-86791DFDCD24}" type="presParOf" srcId="{004989D1-0FF4-4261-9505-E43FE4D8E868}" destId="{41015873-8B0F-42EC-8EB5-5DA73722C493}" srcOrd="1" destOrd="0" presId="urn:microsoft.com/office/officeart/2005/8/layout/vList2"/>
    <dgm:cxn modelId="{2095CBEE-7991-4385-A316-6242DCBCA1FC}" type="presParOf" srcId="{004989D1-0FF4-4261-9505-E43FE4D8E868}" destId="{A89866B1-C8B0-4583-9AEE-3003E5128036}" srcOrd="2" destOrd="0" presId="urn:microsoft.com/office/officeart/2005/8/layout/vList2"/>
    <dgm:cxn modelId="{0D4BAE8B-277B-473F-A0A4-938169A521BF}" type="presParOf" srcId="{004989D1-0FF4-4261-9505-E43FE4D8E868}" destId="{FE364F90-9105-4E91-B971-BE18F3421DCF}" srcOrd="3" destOrd="0" presId="urn:microsoft.com/office/officeart/2005/8/layout/vList2"/>
    <dgm:cxn modelId="{7B7DD44E-78B4-408C-90F7-5825EF14DBB6}" type="presParOf" srcId="{004989D1-0FF4-4261-9505-E43FE4D8E868}" destId="{76029950-2332-4408-BFE8-EB694FB87488}" srcOrd="4" destOrd="0" presId="urn:microsoft.com/office/officeart/2005/8/layout/vList2"/>
    <dgm:cxn modelId="{EA7E667F-21C4-4B13-835D-1CFFA108D32B}" type="presParOf" srcId="{004989D1-0FF4-4261-9505-E43FE4D8E868}" destId="{CEA064F8-0C79-408E-9A06-1FA58C40B1AE}" srcOrd="5" destOrd="0" presId="urn:microsoft.com/office/officeart/2005/8/layout/vList2"/>
    <dgm:cxn modelId="{7F58F9F3-A4F1-40D5-9560-979824409CDA}" type="presParOf" srcId="{004989D1-0FF4-4261-9505-E43FE4D8E868}" destId="{DB16A9C6-D013-47B7-9D32-4F8925FC1B1A}" srcOrd="6" destOrd="0" presId="urn:microsoft.com/office/officeart/2005/8/layout/vList2"/>
    <dgm:cxn modelId="{6DA75060-8502-439E-B7BE-141DAF91A460}" type="presParOf" srcId="{004989D1-0FF4-4261-9505-E43FE4D8E868}" destId="{134959CA-9E5E-49A7-AF85-866E7DEEABCE}" srcOrd="7" destOrd="0" presId="urn:microsoft.com/office/officeart/2005/8/layout/vList2"/>
    <dgm:cxn modelId="{28CCB6BE-A489-4E52-8E0B-83EA9560D5CC}" type="presParOf" srcId="{004989D1-0FF4-4261-9505-E43FE4D8E868}" destId="{A49E1D41-1944-4E16-90B4-E13D5BACEFD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63F5A126-79DF-45F4-9301-DB93C5936B32}"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B0BC00A0-CCBF-41EF-B5E7-12EB08BF7A96}">
      <dgm:prSet phldrT="[Text]" custT="1"/>
      <dgm:spPr/>
      <dgm:t>
        <a:bodyPr/>
        <a:lstStyle/>
        <a:p>
          <a:r>
            <a:rPr lang="en-US" sz="2200" b="0" dirty="0"/>
            <a:t>Work on the same principle as the video-based smoke detectors</a:t>
          </a:r>
        </a:p>
      </dgm:t>
    </dgm:pt>
    <dgm:pt modelId="{83C6ED23-3136-4524-BEA1-D4271EEDD87F}" type="parTrans" cxnId="{B52FBAB0-F61B-4BF4-AD18-83B6E1F6A8A0}">
      <dgm:prSet/>
      <dgm:spPr/>
      <dgm:t>
        <a:bodyPr/>
        <a:lstStyle/>
        <a:p>
          <a:endParaRPr lang="en-US"/>
        </a:p>
      </dgm:t>
    </dgm:pt>
    <dgm:pt modelId="{009CB50E-6555-4206-9911-D8477055DFCF}" type="sibTrans" cxnId="{B52FBAB0-F61B-4BF4-AD18-83B6E1F6A8A0}">
      <dgm:prSet/>
      <dgm:spPr/>
      <dgm:t>
        <a:bodyPr/>
        <a:lstStyle/>
        <a:p>
          <a:endParaRPr lang="en-US"/>
        </a:p>
      </dgm:t>
    </dgm:pt>
    <dgm:pt modelId="{4D8602B2-ED3A-4066-876A-1B2A8B94537D}">
      <dgm:prSet custT="1"/>
      <dgm:spPr/>
      <dgm:t>
        <a:bodyPr/>
        <a:lstStyle/>
        <a:p>
          <a:r>
            <a:rPr lang="en-US" sz="2200" b="0" u="none" dirty="0"/>
            <a:t>I</a:t>
          </a:r>
          <a:r>
            <a:rPr lang="x-none" sz="2200" b="0" u="none"/>
            <a:t>mages from the closed-circuit televisions are sent to a computer with software designed to detect the characteristics of a flame</a:t>
          </a:r>
          <a:endParaRPr lang="en-US" sz="2200" b="0" u="none" dirty="0"/>
        </a:p>
      </dgm:t>
    </dgm:pt>
    <dgm:pt modelId="{7BAA6515-2AC5-4877-8EC8-9F3BD364022D}" type="parTrans" cxnId="{915F00ED-019C-487D-8ED5-C89B4D0AF8D2}">
      <dgm:prSet/>
      <dgm:spPr/>
      <dgm:t>
        <a:bodyPr/>
        <a:lstStyle/>
        <a:p>
          <a:endParaRPr lang="en-US"/>
        </a:p>
      </dgm:t>
    </dgm:pt>
    <dgm:pt modelId="{8B89785E-CD03-4081-956E-65B3E840E467}" type="sibTrans" cxnId="{915F00ED-019C-487D-8ED5-C89B4D0AF8D2}">
      <dgm:prSet/>
      <dgm:spPr/>
      <dgm:t>
        <a:bodyPr/>
        <a:lstStyle/>
        <a:p>
          <a:endParaRPr lang="en-US"/>
        </a:p>
      </dgm:t>
    </dgm:pt>
    <dgm:pt modelId="{5BCD4E7F-EAD0-4329-89BA-4333CCD8097F}">
      <dgm:prSet custT="1"/>
      <dgm:spPr>
        <a:solidFill>
          <a:schemeClr val="accent2"/>
        </a:solidFill>
      </dgm:spPr>
      <dgm:t>
        <a:bodyPr/>
        <a:lstStyle/>
        <a:p>
          <a:r>
            <a:rPr lang="en-US" sz="2200" b="0" u="none" dirty="0"/>
            <a:t>U</a:t>
          </a:r>
          <a:r>
            <a:rPr lang="x-none" sz="2200" b="0" u="none" dirty="0"/>
            <a:t>sed in certain chemical or petroleum facilities</a:t>
          </a:r>
          <a:endParaRPr lang="en-US" sz="2200" b="0" u="none" dirty="0"/>
        </a:p>
      </dgm:t>
    </dgm:pt>
    <dgm:pt modelId="{35C3A811-8E48-42A4-BFEE-66CF1D2409F1}" type="parTrans" cxnId="{647A52E9-DA37-401C-82D5-720E1B16E044}">
      <dgm:prSet/>
      <dgm:spPr/>
      <dgm:t>
        <a:bodyPr/>
        <a:lstStyle/>
        <a:p>
          <a:endParaRPr lang="en-US"/>
        </a:p>
      </dgm:t>
    </dgm:pt>
    <dgm:pt modelId="{51BBD7A3-597B-44D5-B3E0-546AF66B2871}" type="sibTrans" cxnId="{647A52E9-DA37-401C-82D5-720E1B16E044}">
      <dgm:prSet/>
      <dgm:spPr/>
      <dgm:t>
        <a:bodyPr/>
        <a:lstStyle/>
        <a:p>
          <a:endParaRPr lang="en-US"/>
        </a:p>
      </dgm:t>
    </dgm:pt>
    <dgm:pt modelId="{B027B809-0398-46F3-95F2-D0E2BAD410DE}" type="pres">
      <dgm:prSet presAssocID="{63F5A126-79DF-45F4-9301-DB93C5936B32}" presName="diagram" presStyleCnt="0">
        <dgm:presLayoutVars>
          <dgm:dir/>
          <dgm:resizeHandles val="exact"/>
        </dgm:presLayoutVars>
      </dgm:prSet>
      <dgm:spPr/>
      <dgm:t>
        <a:bodyPr/>
        <a:lstStyle/>
        <a:p>
          <a:endParaRPr lang="en-US"/>
        </a:p>
      </dgm:t>
    </dgm:pt>
    <dgm:pt modelId="{E4524A09-1402-436C-9BD9-A10A705AEE7E}" type="pres">
      <dgm:prSet presAssocID="{B0BC00A0-CCBF-41EF-B5E7-12EB08BF7A96}" presName="node" presStyleLbl="node1" presStyleIdx="0" presStyleCnt="3">
        <dgm:presLayoutVars>
          <dgm:bulletEnabled val="1"/>
        </dgm:presLayoutVars>
      </dgm:prSet>
      <dgm:spPr/>
      <dgm:t>
        <a:bodyPr/>
        <a:lstStyle/>
        <a:p>
          <a:endParaRPr lang="en-US"/>
        </a:p>
      </dgm:t>
    </dgm:pt>
    <dgm:pt modelId="{76F52FDF-9D1B-4CB1-9BBC-3007E0677DE9}" type="pres">
      <dgm:prSet presAssocID="{009CB50E-6555-4206-9911-D8477055DFCF}" presName="sibTrans" presStyleCnt="0"/>
      <dgm:spPr/>
    </dgm:pt>
    <dgm:pt modelId="{64146A75-CCA2-4248-93BB-61F518E63CE8}" type="pres">
      <dgm:prSet presAssocID="{4D8602B2-ED3A-4066-876A-1B2A8B94537D}" presName="node" presStyleLbl="node1" presStyleIdx="1" presStyleCnt="3">
        <dgm:presLayoutVars>
          <dgm:bulletEnabled val="1"/>
        </dgm:presLayoutVars>
      </dgm:prSet>
      <dgm:spPr/>
      <dgm:t>
        <a:bodyPr/>
        <a:lstStyle/>
        <a:p>
          <a:endParaRPr lang="en-US"/>
        </a:p>
      </dgm:t>
    </dgm:pt>
    <dgm:pt modelId="{12E78288-CAD5-4026-AD08-D225040E4DA4}" type="pres">
      <dgm:prSet presAssocID="{8B89785E-CD03-4081-956E-65B3E840E467}" presName="sibTrans" presStyleCnt="0"/>
      <dgm:spPr/>
    </dgm:pt>
    <dgm:pt modelId="{5F88D1C2-152D-4617-85A8-9FC0DF50A33E}" type="pres">
      <dgm:prSet presAssocID="{5BCD4E7F-EAD0-4329-89BA-4333CCD8097F}" presName="node" presStyleLbl="node1" presStyleIdx="2" presStyleCnt="3">
        <dgm:presLayoutVars>
          <dgm:bulletEnabled val="1"/>
        </dgm:presLayoutVars>
      </dgm:prSet>
      <dgm:spPr/>
      <dgm:t>
        <a:bodyPr/>
        <a:lstStyle/>
        <a:p>
          <a:endParaRPr lang="en-US"/>
        </a:p>
      </dgm:t>
    </dgm:pt>
  </dgm:ptLst>
  <dgm:cxnLst>
    <dgm:cxn modelId="{647A52E9-DA37-401C-82D5-720E1B16E044}" srcId="{63F5A126-79DF-45F4-9301-DB93C5936B32}" destId="{5BCD4E7F-EAD0-4329-89BA-4333CCD8097F}" srcOrd="2" destOrd="0" parTransId="{35C3A811-8E48-42A4-BFEE-66CF1D2409F1}" sibTransId="{51BBD7A3-597B-44D5-B3E0-546AF66B2871}"/>
    <dgm:cxn modelId="{915F00ED-019C-487D-8ED5-C89B4D0AF8D2}" srcId="{63F5A126-79DF-45F4-9301-DB93C5936B32}" destId="{4D8602B2-ED3A-4066-876A-1B2A8B94537D}" srcOrd="1" destOrd="0" parTransId="{7BAA6515-2AC5-4877-8EC8-9F3BD364022D}" sibTransId="{8B89785E-CD03-4081-956E-65B3E840E467}"/>
    <dgm:cxn modelId="{43076AD0-74E1-4BAC-B62B-098909D3A0A7}" type="presOf" srcId="{63F5A126-79DF-45F4-9301-DB93C5936B32}" destId="{B027B809-0398-46F3-95F2-D0E2BAD410DE}" srcOrd="0" destOrd="0" presId="urn:microsoft.com/office/officeart/2005/8/layout/default"/>
    <dgm:cxn modelId="{B52FBAB0-F61B-4BF4-AD18-83B6E1F6A8A0}" srcId="{63F5A126-79DF-45F4-9301-DB93C5936B32}" destId="{B0BC00A0-CCBF-41EF-B5E7-12EB08BF7A96}" srcOrd="0" destOrd="0" parTransId="{83C6ED23-3136-4524-BEA1-D4271EEDD87F}" sibTransId="{009CB50E-6555-4206-9911-D8477055DFCF}"/>
    <dgm:cxn modelId="{06339C48-1799-44E0-A185-2276DEFF072D}" type="presOf" srcId="{4D8602B2-ED3A-4066-876A-1B2A8B94537D}" destId="{64146A75-CCA2-4248-93BB-61F518E63CE8}" srcOrd="0" destOrd="0" presId="urn:microsoft.com/office/officeart/2005/8/layout/default"/>
    <dgm:cxn modelId="{4F78AF58-5EC9-4951-8535-54BD8BAE51C5}" type="presOf" srcId="{B0BC00A0-CCBF-41EF-B5E7-12EB08BF7A96}" destId="{E4524A09-1402-436C-9BD9-A10A705AEE7E}" srcOrd="0" destOrd="0" presId="urn:microsoft.com/office/officeart/2005/8/layout/default"/>
    <dgm:cxn modelId="{6D58B4E3-158C-4148-9B82-CF92A21DF0C0}" type="presOf" srcId="{5BCD4E7F-EAD0-4329-89BA-4333CCD8097F}" destId="{5F88D1C2-152D-4617-85A8-9FC0DF50A33E}" srcOrd="0" destOrd="0" presId="urn:microsoft.com/office/officeart/2005/8/layout/default"/>
    <dgm:cxn modelId="{E46470CA-7563-435B-A1DF-73A6F5D079D4}" type="presParOf" srcId="{B027B809-0398-46F3-95F2-D0E2BAD410DE}" destId="{E4524A09-1402-436C-9BD9-A10A705AEE7E}" srcOrd="0" destOrd="0" presId="urn:microsoft.com/office/officeart/2005/8/layout/default"/>
    <dgm:cxn modelId="{0967DADA-5223-4F40-8513-12EFA80CA72F}" type="presParOf" srcId="{B027B809-0398-46F3-95F2-D0E2BAD410DE}" destId="{76F52FDF-9D1B-4CB1-9BBC-3007E0677DE9}" srcOrd="1" destOrd="0" presId="urn:microsoft.com/office/officeart/2005/8/layout/default"/>
    <dgm:cxn modelId="{3772F120-2D82-41A9-99CB-B2EAFF992A57}" type="presParOf" srcId="{B027B809-0398-46F3-95F2-D0E2BAD410DE}" destId="{64146A75-CCA2-4248-93BB-61F518E63CE8}" srcOrd="2" destOrd="0" presId="urn:microsoft.com/office/officeart/2005/8/layout/default"/>
    <dgm:cxn modelId="{5B705FEF-6C32-4600-BD0D-53532106DA00}" type="presParOf" srcId="{B027B809-0398-46F3-95F2-D0E2BAD410DE}" destId="{12E78288-CAD5-4026-AD08-D225040E4DA4}" srcOrd="3" destOrd="0" presId="urn:microsoft.com/office/officeart/2005/8/layout/default"/>
    <dgm:cxn modelId="{C5F899B8-03CD-4103-820C-DA94A0B43F0D}" type="presParOf" srcId="{B027B809-0398-46F3-95F2-D0E2BAD410DE}" destId="{5F88D1C2-152D-4617-85A8-9FC0DF50A33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2FAC22B-48B0-4EE9-BB2B-C8C03D4F1D4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66BEFD-CEBA-43D7-BF82-6257D08A4106}">
      <dgm:prSet phldrT="[Text]" custT="1"/>
      <dgm:spPr/>
      <dgm:t>
        <a:bodyPr/>
        <a:lstStyle/>
        <a:p>
          <a:r>
            <a:rPr lang="x-none" sz="1800" b="0" u="none"/>
            <a:t>Fixed-rate/rate-of-rise detectors</a:t>
          </a:r>
          <a:endParaRPr lang="en-US" sz="1800" b="0" dirty="0"/>
        </a:p>
      </dgm:t>
    </dgm:pt>
    <dgm:pt modelId="{96C85EA6-7D61-4DCF-BF22-A92E692B21A7}" type="parTrans" cxnId="{D4EF3D69-6D38-4B99-A9B6-FAEC093126BB}">
      <dgm:prSet/>
      <dgm:spPr/>
      <dgm:t>
        <a:bodyPr/>
        <a:lstStyle/>
        <a:p>
          <a:endParaRPr lang="en-US"/>
        </a:p>
      </dgm:t>
    </dgm:pt>
    <dgm:pt modelId="{C3F0B45E-74C7-42EE-A283-3E6BC2BC67E0}" type="sibTrans" cxnId="{D4EF3D69-6D38-4B99-A9B6-FAEC093126BB}">
      <dgm:prSet/>
      <dgm:spPr/>
      <dgm:t>
        <a:bodyPr/>
        <a:lstStyle/>
        <a:p>
          <a:endParaRPr lang="en-US"/>
        </a:p>
      </dgm:t>
    </dgm:pt>
    <dgm:pt modelId="{93027B10-1061-4B9C-8669-A2B0F5FA53C4}">
      <dgm:prSet custT="1"/>
      <dgm:spPr/>
      <dgm:t>
        <a:bodyPr/>
        <a:lstStyle/>
        <a:p>
          <a:r>
            <a:rPr lang="x-none" sz="1800" b="0" u="none"/>
            <a:t>Heat/smoke detectors</a:t>
          </a:r>
          <a:endParaRPr lang="en-US" sz="1800" b="0" u="none" dirty="0"/>
        </a:p>
      </dgm:t>
    </dgm:pt>
    <dgm:pt modelId="{B298BFF7-0D52-45AE-B356-6F0481E69A9C}" type="parTrans" cxnId="{AE7D8159-AE26-4CE0-A41A-6A67CD99426C}">
      <dgm:prSet/>
      <dgm:spPr/>
      <dgm:t>
        <a:bodyPr/>
        <a:lstStyle/>
        <a:p>
          <a:endParaRPr lang="en-US"/>
        </a:p>
      </dgm:t>
    </dgm:pt>
    <dgm:pt modelId="{A2248C7E-1122-4239-8165-8B9A05797C89}" type="sibTrans" cxnId="{AE7D8159-AE26-4CE0-A41A-6A67CD99426C}">
      <dgm:prSet/>
      <dgm:spPr/>
      <dgm:t>
        <a:bodyPr/>
        <a:lstStyle/>
        <a:p>
          <a:endParaRPr lang="en-US"/>
        </a:p>
      </dgm:t>
    </dgm:pt>
    <dgm:pt modelId="{F2F4F0BE-842C-42D5-9C9F-D4D47203861A}">
      <dgm:prSet custT="1"/>
      <dgm:spPr/>
      <dgm:t>
        <a:bodyPr/>
        <a:lstStyle/>
        <a:p>
          <a:r>
            <a:rPr lang="x-none" sz="1800" b="0" u="none"/>
            <a:t>Smoke/fire-gas detectors </a:t>
          </a:r>
          <a:endParaRPr lang="en-US" sz="1800" b="0" u="none" dirty="0"/>
        </a:p>
      </dgm:t>
    </dgm:pt>
    <dgm:pt modelId="{ABC10CF7-A869-442F-8F28-963E66DE7706}" type="parTrans" cxnId="{119F8570-8D1F-416D-8A93-BA8EA4AD34C2}">
      <dgm:prSet/>
      <dgm:spPr/>
      <dgm:t>
        <a:bodyPr/>
        <a:lstStyle/>
        <a:p>
          <a:endParaRPr lang="en-US"/>
        </a:p>
      </dgm:t>
    </dgm:pt>
    <dgm:pt modelId="{2503ED49-CEF4-46D4-AAE5-EE205E5DD936}" type="sibTrans" cxnId="{119F8570-8D1F-416D-8A93-BA8EA4AD34C2}">
      <dgm:prSet/>
      <dgm:spPr/>
      <dgm:t>
        <a:bodyPr/>
        <a:lstStyle/>
        <a:p>
          <a:endParaRPr lang="en-US"/>
        </a:p>
      </dgm:t>
    </dgm:pt>
    <dgm:pt modelId="{AB25591B-764F-4F63-881C-E7C808640B17}">
      <dgm:prSet custT="1"/>
      <dgm:spPr>
        <a:solidFill>
          <a:schemeClr val="accent2"/>
        </a:solidFill>
      </dgm:spPr>
      <dgm:t>
        <a:bodyPr/>
        <a:lstStyle/>
        <a:p>
          <a:r>
            <a:rPr lang="en-US" sz="1800" b="0" dirty="0"/>
            <a:t>These combinations give the detector the benefit of both services and increase their responsiveness to fire conditions</a:t>
          </a:r>
        </a:p>
      </dgm:t>
    </dgm:pt>
    <dgm:pt modelId="{6981FCA3-50A4-45DA-AD81-AC62C11B7A3C}" type="parTrans" cxnId="{BB3310A8-B292-44CA-8793-9DEBF6492CB6}">
      <dgm:prSet/>
      <dgm:spPr/>
      <dgm:t>
        <a:bodyPr/>
        <a:lstStyle/>
        <a:p>
          <a:endParaRPr lang="en-US"/>
        </a:p>
      </dgm:t>
    </dgm:pt>
    <dgm:pt modelId="{9B910B7B-4F94-49E2-9FAD-A1F3978A26F4}" type="sibTrans" cxnId="{BB3310A8-B292-44CA-8793-9DEBF6492CB6}">
      <dgm:prSet/>
      <dgm:spPr/>
      <dgm:t>
        <a:bodyPr/>
        <a:lstStyle/>
        <a:p>
          <a:endParaRPr lang="en-US"/>
        </a:p>
      </dgm:t>
    </dgm:pt>
    <dgm:pt modelId="{49658FC4-DD06-45AD-AA07-F8340AAC299B}" type="pres">
      <dgm:prSet presAssocID="{22FAC22B-48B0-4EE9-BB2B-C8C03D4F1D44}" presName="linear" presStyleCnt="0">
        <dgm:presLayoutVars>
          <dgm:animLvl val="lvl"/>
          <dgm:resizeHandles val="exact"/>
        </dgm:presLayoutVars>
      </dgm:prSet>
      <dgm:spPr/>
      <dgm:t>
        <a:bodyPr/>
        <a:lstStyle/>
        <a:p>
          <a:endParaRPr lang="en-US"/>
        </a:p>
      </dgm:t>
    </dgm:pt>
    <dgm:pt modelId="{1436F7BF-5FD9-46AD-9046-2B673C15FB15}" type="pres">
      <dgm:prSet presAssocID="{DC66BEFD-CEBA-43D7-BF82-6257D08A4106}" presName="parentText" presStyleLbl="node1" presStyleIdx="0" presStyleCnt="4">
        <dgm:presLayoutVars>
          <dgm:chMax val="0"/>
          <dgm:bulletEnabled val="1"/>
        </dgm:presLayoutVars>
      </dgm:prSet>
      <dgm:spPr/>
      <dgm:t>
        <a:bodyPr/>
        <a:lstStyle/>
        <a:p>
          <a:endParaRPr lang="en-US"/>
        </a:p>
      </dgm:t>
    </dgm:pt>
    <dgm:pt modelId="{74D56068-6675-4D57-8400-EC8610BE779A}" type="pres">
      <dgm:prSet presAssocID="{C3F0B45E-74C7-42EE-A283-3E6BC2BC67E0}" presName="spacer" presStyleCnt="0"/>
      <dgm:spPr/>
    </dgm:pt>
    <dgm:pt modelId="{BA671B32-EE69-4393-9E70-A9DA4F808AF2}" type="pres">
      <dgm:prSet presAssocID="{93027B10-1061-4B9C-8669-A2B0F5FA53C4}" presName="parentText" presStyleLbl="node1" presStyleIdx="1" presStyleCnt="4">
        <dgm:presLayoutVars>
          <dgm:chMax val="0"/>
          <dgm:bulletEnabled val="1"/>
        </dgm:presLayoutVars>
      </dgm:prSet>
      <dgm:spPr/>
      <dgm:t>
        <a:bodyPr/>
        <a:lstStyle/>
        <a:p>
          <a:endParaRPr lang="en-US"/>
        </a:p>
      </dgm:t>
    </dgm:pt>
    <dgm:pt modelId="{383BBF96-E725-47D8-80DC-E3A744449B9B}" type="pres">
      <dgm:prSet presAssocID="{A2248C7E-1122-4239-8165-8B9A05797C89}" presName="spacer" presStyleCnt="0"/>
      <dgm:spPr/>
    </dgm:pt>
    <dgm:pt modelId="{7246DC2E-BF7F-42E1-9BC1-9C70EC9F8611}" type="pres">
      <dgm:prSet presAssocID="{F2F4F0BE-842C-42D5-9C9F-D4D47203861A}" presName="parentText" presStyleLbl="node1" presStyleIdx="2" presStyleCnt="4">
        <dgm:presLayoutVars>
          <dgm:chMax val="0"/>
          <dgm:bulletEnabled val="1"/>
        </dgm:presLayoutVars>
      </dgm:prSet>
      <dgm:spPr/>
      <dgm:t>
        <a:bodyPr/>
        <a:lstStyle/>
        <a:p>
          <a:endParaRPr lang="en-US"/>
        </a:p>
      </dgm:t>
    </dgm:pt>
    <dgm:pt modelId="{912B2445-D748-498B-9E88-9D79965FF447}" type="pres">
      <dgm:prSet presAssocID="{2503ED49-CEF4-46D4-AAE5-EE205E5DD936}" presName="spacer" presStyleCnt="0"/>
      <dgm:spPr/>
    </dgm:pt>
    <dgm:pt modelId="{171F5E31-1B2D-490D-A673-C9F44067F3E1}" type="pres">
      <dgm:prSet presAssocID="{AB25591B-764F-4F63-881C-E7C808640B17}" presName="parentText" presStyleLbl="node1" presStyleIdx="3" presStyleCnt="4">
        <dgm:presLayoutVars>
          <dgm:chMax val="0"/>
          <dgm:bulletEnabled val="1"/>
        </dgm:presLayoutVars>
      </dgm:prSet>
      <dgm:spPr/>
      <dgm:t>
        <a:bodyPr/>
        <a:lstStyle/>
        <a:p>
          <a:endParaRPr lang="en-US"/>
        </a:p>
      </dgm:t>
    </dgm:pt>
  </dgm:ptLst>
  <dgm:cxnLst>
    <dgm:cxn modelId="{815DA31F-06F9-4519-83AA-B422B4013FAB}" type="presOf" srcId="{93027B10-1061-4B9C-8669-A2B0F5FA53C4}" destId="{BA671B32-EE69-4393-9E70-A9DA4F808AF2}" srcOrd="0" destOrd="0" presId="urn:microsoft.com/office/officeart/2005/8/layout/vList2"/>
    <dgm:cxn modelId="{DE2DCF75-C023-4317-9445-A453152EA48E}" type="presOf" srcId="{22FAC22B-48B0-4EE9-BB2B-C8C03D4F1D44}" destId="{49658FC4-DD06-45AD-AA07-F8340AAC299B}" srcOrd="0" destOrd="0" presId="urn:microsoft.com/office/officeart/2005/8/layout/vList2"/>
    <dgm:cxn modelId="{D4EF3D69-6D38-4B99-A9B6-FAEC093126BB}" srcId="{22FAC22B-48B0-4EE9-BB2B-C8C03D4F1D44}" destId="{DC66BEFD-CEBA-43D7-BF82-6257D08A4106}" srcOrd="0" destOrd="0" parTransId="{96C85EA6-7D61-4DCF-BF22-A92E692B21A7}" sibTransId="{C3F0B45E-74C7-42EE-A283-3E6BC2BC67E0}"/>
    <dgm:cxn modelId="{B0F26AC3-BDC9-4EE6-B223-05CFB188F50A}" type="presOf" srcId="{F2F4F0BE-842C-42D5-9C9F-D4D47203861A}" destId="{7246DC2E-BF7F-42E1-9BC1-9C70EC9F8611}" srcOrd="0" destOrd="0" presId="urn:microsoft.com/office/officeart/2005/8/layout/vList2"/>
    <dgm:cxn modelId="{AE7D8159-AE26-4CE0-A41A-6A67CD99426C}" srcId="{22FAC22B-48B0-4EE9-BB2B-C8C03D4F1D44}" destId="{93027B10-1061-4B9C-8669-A2B0F5FA53C4}" srcOrd="1" destOrd="0" parTransId="{B298BFF7-0D52-45AE-B356-6F0481E69A9C}" sibTransId="{A2248C7E-1122-4239-8165-8B9A05797C89}"/>
    <dgm:cxn modelId="{CAF6359B-C67B-4C90-8830-80A4022EF396}" type="presOf" srcId="{DC66BEFD-CEBA-43D7-BF82-6257D08A4106}" destId="{1436F7BF-5FD9-46AD-9046-2B673C15FB15}" srcOrd="0" destOrd="0" presId="urn:microsoft.com/office/officeart/2005/8/layout/vList2"/>
    <dgm:cxn modelId="{119F8570-8D1F-416D-8A93-BA8EA4AD34C2}" srcId="{22FAC22B-48B0-4EE9-BB2B-C8C03D4F1D44}" destId="{F2F4F0BE-842C-42D5-9C9F-D4D47203861A}" srcOrd="2" destOrd="0" parTransId="{ABC10CF7-A869-442F-8F28-963E66DE7706}" sibTransId="{2503ED49-CEF4-46D4-AAE5-EE205E5DD936}"/>
    <dgm:cxn modelId="{CE998BC7-E33C-4E08-9126-ADDF1167C42D}" type="presOf" srcId="{AB25591B-764F-4F63-881C-E7C808640B17}" destId="{171F5E31-1B2D-490D-A673-C9F44067F3E1}" srcOrd="0" destOrd="0" presId="urn:microsoft.com/office/officeart/2005/8/layout/vList2"/>
    <dgm:cxn modelId="{BB3310A8-B292-44CA-8793-9DEBF6492CB6}" srcId="{22FAC22B-48B0-4EE9-BB2B-C8C03D4F1D44}" destId="{AB25591B-764F-4F63-881C-E7C808640B17}" srcOrd="3" destOrd="0" parTransId="{6981FCA3-50A4-45DA-AD81-AC62C11B7A3C}" sibTransId="{9B910B7B-4F94-49E2-9FAD-A1F3978A26F4}"/>
    <dgm:cxn modelId="{A2DDD0F4-C766-4D22-8464-D15142EA5E49}" type="presParOf" srcId="{49658FC4-DD06-45AD-AA07-F8340AAC299B}" destId="{1436F7BF-5FD9-46AD-9046-2B673C15FB15}" srcOrd="0" destOrd="0" presId="urn:microsoft.com/office/officeart/2005/8/layout/vList2"/>
    <dgm:cxn modelId="{2A03EA5C-0B3E-4330-8E15-0D5DABEB895F}" type="presParOf" srcId="{49658FC4-DD06-45AD-AA07-F8340AAC299B}" destId="{74D56068-6675-4D57-8400-EC8610BE779A}" srcOrd="1" destOrd="0" presId="urn:microsoft.com/office/officeart/2005/8/layout/vList2"/>
    <dgm:cxn modelId="{258B0429-AD50-49A2-8DDF-D09D307BD545}" type="presParOf" srcId="{49658FC4-DD06-45AD-AA07-F8340AAC299B}" destId="{BA671B32-EE69-4393-9E70-A9DA4F808AF2}" srcOrd="2" destOrd="0" presId="urn:microsoft.com/office/officeart/2005/8/layout/vList2"/>
    <dgm:cxn modelId="{3E909607-674E-4569-A200-873115DBC7DD}" type="presParOf" srcId="{49658FC4-DD06-45AD-AA07-F8340AAC299B}" destId="{383BBF96-E725-47D8-80DC-E3A744449B9B}" srcOrd="3" destOrd="0" presId="urn:microsoft.com/office/officeart/2005/8/layout/vList2"/>
    <dgm:cxn modelId="{729751FC-EA91-4C1E-8D12-5AB0AA346123}" type="presParOf" srcId="{49658FC4-DD06-45AD-AA07-F8340AAC299B}" destId="{7246DC2E-BF7F-42E1-9BC1-9C70EC9F8611}" srcOrd="4" destOrd="0" presId="urn:microsoft.com/office/officeart/2005/8/layout/vList2"/>
    <dgm:cxn modelId="{74A6FEDE-CF0D-4D1E-BDC6-EB2C1E3F1CA0}" type="presParOf" srcId="{49658FC4-DD06-45AD-AA07-F8340AAC299B}" destId="{912B2445-D748-498B-9E88-9D79965FF447}" srcOrd="5" destOrd="0" presId="urn:microsoft.com/office/officeart/2005/8/layout/vList2"/>
    <dgm:cxn modelId="{EBE63CCB-7D64-481A-AB08-FFD037991EB9}" type="presParOf" srcId="{49658FC4-DD06-45AD-AA07-F8340AAC299B}" destId="{171F5E31-1B2D-490D-A673-C9F44067F3E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22FAC22B-48B0-4EE9-BB2B-C8C03D4F1D4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C66BEFD-CEBA-43D7-BF82-6257D08A4106}">
      <dgm:prSet phldrT="[Text]" custT="1"/>
      <dgm:spPr/>
      <dgm:t>
        <a:bodyPr/>
        <a:lstStyle/>
        <a:p>
          <a:r>
            <a:rPr lang="en-US" sz="1800" b="0" dirty="0"/>
            <a:t>Designed to activate an audible alarm when water begins to flow through the sprinkler system </a:t>
          </a:r>
        </a:p>
      </dgm:t>
    </dgm:pt>
    <dgm:pt modelId="{96C85EA6-7D61-4DCF-BF22-A92E692B21A7}" type="parTrans" cxnId="{D4EF3D69-6D38-4B99-A9B6-FAEC093126BB}">
      <dgm:prSet/>
      <dgm:spPr/>
      <dgm:t>
        <a:bodyPr/>
        <a:lstStyle/>
        <a:p>
          <a:endParaRPr lang="en-US"/>
        </a:p>
      </dgm:t>
    </dgm:pt>
    <dgm:pt modelId="{C3F0B45E-74C7-42EE-A283-3E6BC2BC67E0}" type="sibTrans" cxnId="{D4EF3D69-6D38-4B99-A9B6-FAEC093126BB}">
      <dgm:prSet/>
      <dgm:spPr/>
      <dgm:t>
        <a:bodyPr/>
        <a:lstStyle/>
        <a:p>
          <a:endParaRPr lang="en-US"/>
        </a:p>
      </dgm:t>
    </dgm:pt>
    <dgm:pt modelId="{EDA6AB36-30BE-477C-9FB8-3712C66DC31F}">
      <dgm:prSet custT="1"/>
      <dgm:spPr/>
      <dgm:t>
        <a:bodyPr/>
        <a:lstStyle/>
        <a:p>
          <a:r>
            <a:rPr lang="en-US" sz="1800" b="0" dirty="0"/>
            <a:t>Notification appliance is usually located on the exterior of the building near the sprinkler riser</a:t>
          </a:r>
        </a:p>
      </dgm:t>
    </dgm:pt>
    <dgm:pt modelId="{DACE4F15-A56B-4718-A5B8-2E9726B11EBA}" type="parTrans" cxnId="{C6AB7D77-DD83-46F2-8668-0DA846C98ECE}">
      <dgm:prSet/>
      <dgm:spPr/>
      <dgm:t>
        <a:bodyPr/>
        <a:lstStyle/>
        <a:p>
          <a:endParaRPr lang="en-US"/>
        </a:p>
      </dgm:t>
    </dgm:pt>
    <dgm:pt modelId="{6370EDE7-40E6-4075-89E0-3F48ABC65E91}" type="sibTrans" cxnId="{C6AB7D77-DD83-46F2-8668-0DA846C98ECE}">
      <dgm:prSet/>
      <dgm:spPr/>
      <dgm:t>
        <a:bodyPr/>
        <a:lstStyle/>
        <a:p>
          <a:endParaRPr lang="en-US"/>
        </a:p>
      </dgm:t>
    </dgm:pt>
    <dgm:pt modelId="{C17F4AB1-B15F-4939-8B16-79312C08F8ED}">
      <dgm:prSet custT="1"/>
      <dgm:spPr/>
      <dgm:t>
        <a:bodyPr/>
        <a:lstStyle/>
        <a:p>
          <a:r>
            <a:rPr lang="en-US" sz="1800" b="0" dirty="0"/>
            <a:t>Many alarm systems are connected to fire alarm systems that monitor fire sprinkler water flow through the use of electronic flow switches that notify the FACU</a:t>
          </a:r>
        </a:p>
      </dgm:t>
    </dgm:pt>
    <dgm:pt modelId="{EA1B78E3-6CBC-4F72-B9F6-B076B04D5A35}" type="parTrans" cxnId="{4ECDACE4-EBFC-49E3-8A43-B73BDA051F10}">
      <dgm:prSet/>
      <dgm:spPr/>
      <dgm:t>
        <a:bodyPr/>
        <a:lstStyle/>
        <a:p>
          <a:endParaRPr lang="en-US"/>
        </a:p>
      </dgm:t>
    </dgm:pt>
    <dgm:pt modelId="{C66031A1-7CCA-4374-90F6-CBFB1D032367}" type="sibTrans" cxnId="{4ECDACE4-EBFC-49E3-8A43-B73BDA051F10}">
      <dgm:prSet/>
      <dgm:spPr/>
      <dgm:t>
        <a:bodyPr/>
        <a:lstStyle/>
        <a:p>
          <a:endParaRPr lang="en-US"/>
        </a:p>
      </dgm:t>
    </dgm:pt>
    <dgm:pt modelId="{6542BDF5-8F79-4477-887F-07432417D51D}">
      <dgm:prSet custT="1"/>
      <dgm:spPr>
        <a:solidFill>
          <a:schemeClr val="accent2"/>
        </a:solidFill>
      </dgm:spPr>
      <dgm:t>
        <a:bodyPr/>
        <a:lstStyle/>
        <a:p>
          <a:r>
            <a:rPr lang="en-US" sz="1800" b="0" dirty="0"/>
            <a:t>This action </a:t>
          </a:r>
          <a:r>
            <a:rPr lang="en-US" sz="1800" b="0" dirty="0" smtClean="0"/>
            <a:t>may cause </a:t>
          </a:r>
          <a:r>
            <a:rPr lang="en-US" sz="1800" b="0" dirty="0"/>
            <a:t>the notification and signaling devices to function</a:t>
          </a:r>
        </a:p>
      </dgm:t>
    </dgm:pt>
    <dgm:pt modelId="{07FC0447-CBAB-490D-813A-1BA7F63E5E05}" type="parTrans" cxnId="{2794DC2B-B96D-4A9E-8C26-A99C4E7434B4}">
      <dgm:prSet/>
      <dgm:spPr/>
      <dgm:t>
        <a:bodyPr/>
        <a:lstStyle/>
        <a:p>
          <a:endParaRPr lang="en-US"/>
        </a:p>
      </dgm:t>
    </dgm:pt>
    <dgm:pt modelId="{DF274499-837A-4785-9133-1CE4229E7A85}" type="sibTrans" cxnId="{2794DC2B-B96D-4A9E-8C26-A99C4E7434B4}">
      <dgm:prSet/>
      <dgm:spPr/>
      <dgm:t>
        <a:bodyPr/>
        <a:lstStyle/>
        <a:p>
          <a:endParaRPr lang="en-US"/>
        </a:p>
      </dgm:t>
    </dgm:pt>
    <dgm:pt modelId="{49658FC4-DD06-45AD-AA07-F8340AAC299B}" type="pres">
      <dgm:prSet presAssocID="{22FAC22B-48B0-4EE9-BB2B-C8C03D4F1D44}" presName="linear" presStyleCnt="0">
        <dgm:presLayoutVars>
          <dgm:animLvl val="lvl"/>
          <dgm:resizeHandles val="exact"/>
        </dgm:presLayoutVars>
      </dgm:prSet>
      <dgm:spPr/>
      <dgm:t>
        <a:bodyPr/>
        <a:lstStyle/>
        <a:p>
          <a:endParaRPr lang="en-US"/>
        </a:p>
      </dgm:t>
    </dgm:pt>
    <dgm:pt modelId="{1436F7BF-5FD9-46AD-9046-2B673C15FB15}" type="pres">
      <dgm:prSet presAssocID="{DC66BEFD-CEBA-43D7-BF82-6257D08A4106}" presName="parentText" presStyleLbl="node1" presStyleIdx="0" presStyleCnt="4">
        <dgm:presLayoutVars>
          <dgm:chMax val="0"/>
          <dgm:bulletEnabled val="1"/>
        </dgm:presLayoutVars>
      </dgm:prSet>
      <dgm:spPr/>
      <dgm:t>
        <a:bodyPr/>
        <a:lstStyle/>
        <a:p>
          <a:endParaRPr lang="en-US"/>
        </a:p>
      </dgm:t>
    </dgm:pt>
    <dgm:pt modelId="{74D56068-6675-4D57-8400-EC8610BE779A}" type="pres">
      <dgm:prSet presAssocID="{C3F0B45E-74C7-42EE-A283-3E6BC2BC67E0}" presName="spacer" presStyleCnt="0"/>
      <dgm:spPr/>
    </dgm:pt>
    <dgm:pt modelId="{175814A6-F154-466C-8F8C-CD2C54D26CE8}" type="pres">
      <dgm:prSet presAssocID="{EDA6AB36-30BE-477C-9FB8-3712C66DC31F}" presName="parentText" presStyleLbl="node1" presStyleIdx="1" presStyleCnt="4">
        <dgm:presLayoutVars>
          <dgm:chMax val="0"/>
          <dgm:bulletEnabled val="1"/>
        </dgm:presLayoutVars>
      </dgm:prSet>
      <dgm:spPr/>
      <dgm:t>
        <a:bodyPr/>
        <a:lstStyle/>
        <a:p>
          <a:endParaRPr lang="en-US"/>
        </a:p>
      </dgm:t>
    </dgm:pt>
    <dgm:pt modelId="{969BD317-EA45-4923-A359-C573708F9E03}" type="pres">
      <dgm:prSet presAssocID="{6370EDE7-40E6-4075-89E0-3F48ABC65E91}" presName="spacer" presStyleCnt="0"/>
      <dgm:spPr/>
    </dgm:pt>
    <dgm:pt modelId="{2E950463-56FC-45D5-9945-A1A388DA1C31}" type="pres">
      <dgm:prSet presAssocID="{C17F4AB1-B15F-4939-8B16-79312C08F8ED}" presName="parentText" presStyleLbl="node1" presStyleIdx="2" presStyleCnt="4">
        <dgm:presLayoutVars>
          <dgm:chMax val="0"/>
          <dgm:bulletEnabled val="1"/>
        </dgm:presLayoutVars>
      </dgm:prSet>
      <dgm:spPr/>
      <dgm:t>
        <a:bodyPr/>
        <a:lstStyle/>
        <a:p>
          <a:endParaRPr lang="en-US"/>
        </a:p>
      </dgm:t>
    </dgm:pt>
    <dgm:pt modelId="{C9E19520-A88F-4C59-B941-94A5F4F77925}" type="pres">
      <dgm:prSet presAssocID="{C66031A1-7CCA-4374-90F6-CBFB1D032367}" presName="spacer" presStyleCnt="0"/>
      <dgm:spPr/>
    </dgm:pt>
    <dgm:pt modelId="{B7B2D143-0F63-4F64-81A7-FBE8E61957B6}" type="pres">
      <dgm:prSet presAssocID="{6542BDF5-8F79-4477-887F-07432417D51D}" presName="parentText" presStyleLbl="node1" presStyleIdx="3" presStyleCnt="4">
        <dgm:presLayoutVars>
          <dgm:chMax val="0"/>
          <dgm:bulletEnabled val="1"/>
        </dgm:presLayoutVars>
      </dgm:prSet>
      <dgm:spPr/>
      <dgm:t>
        <a:bodyPr/>
        <a:lstStyle/>
        <a:p>
          <a:endParaRPr lang="en-US"/>
        </a:p>
      </dgm:t>
    </dgm:pt>
  </dgm:ptLst>
  <dgm:cxnLst>
    <dgm:cxn modelId="{C6AB7D77-DD83-46F2-8668-0DA846C98ECE}" srcId="{22FAC22B-48B0-4EE9-BB2B-C8C03D4F1D44}" destId="{EDA6AB36-30BE-477C-9FB8-3712C66DC31F}" srcOrd="1" destOrd="0" parTransId="{DACE4F15-A56B-4718-A5B8-2E9726B11EBA}" sibTransId="{6370EDE7-40E6-4075-89E0-3F48ABC65E91}"/>
    <dgm:cxn modelId="{B6549C68-1DDA-4883-AB7C-797C32EC085D}" type="presOf" srcId="{6542BDF5-8F79-4477-887F-07432417D51D}" destId="{B7B2D143-0F63-4F64-81A7-FBE8E61957B6}" srcOrd="0" destOrd="0" presId="urn:microsoft.com/office/officeart/2005/8/layout/vList2"/>
    <dgm:cxn modelId="{C44A58A8-C051-48A9-BBF9-CA0B6EB134B6}" type="presOf" srcId="{DC66BEFD-CEBA-43D7-BF82-6257D08A4106}" destId="{1436F7BF-5FD9-46AD-9046-2B673C15FB15}" srcOrd="0" destOrd="0" presId="urn:microsoft.com/office/officeart/2005/8/layout/vList2"/>
    <dgm:cxn modelId="{2794DC2B-B96D-4A9E-8C26-A99C4E7434B4}" srcId="{22FAC22B-48B0-4EE9-BB2B-C8C03D4F1D44}" destId="{6542BDF5-8F79-4477-887F-07432417D51D}" srcOrd="3" destOrd="0" parTransId="{07FC0447-CBAB-490D-813A-1BA7F63E5E05}" sibTransId="{DF274499-837A-4785-9133-1CE4229E7A85}"/>
    <dgm:cxn modelId="{D4EF3D69-6D38-4B99-A9B6-FAEC093126BB}" srcId="{22FAC22B-48B0-4EE9-BB2B-C8C03D4F1D44}" destId="{DC66BEFD-CEBA-43D7-BF82-6257D08A4106}" srcOrd="0" destOrd="0" parTransId="{96C85EA6-7D61-4DCF-BF22-A92E692B21A7}" sibTransId="{C3F0B45E-74C7-42EE-A283-3E6BC2BC67E0}"/>
    <dgm:cxn modelId="{343407A4-162B-48C3-90EE-C6768193BC26}" type="presOf" srcId="{22FAC22B-48B0-4EE9-BB2B-C8C03D4F1D44}" destId="{49658FC4-DD06-45AD-AA07-F8340AAC299B}" srcOrd="0" destOrd="0" presId="urn:microsoft.com/office/officeart/2005/8/layout/vList2"/>
    <dgm:cxn modelId="{60904364-5BD8-43CA-B8E1-F63B523D3128}" type="presOf" srcId="{EDA6AB36-30BE-477C-9FB8-3712C66DC31F}" destId="{175814A6-F154-466C-8F8C-CD2C54D26CE8}" srcOrd="0" destOrd="0" presId="urn:microsoft.com/office/officeart/2005/8/layout/vList2"/>
    <dgm:cxn modelId="{4ECDACE4-EBFC-49E3-8A43-B73BDA051F10}" srcId="{22FAC22B-48B0-4EE9-BB2B-C8C03D4F1D44}" destId="{C17F4AB1-B15F-4939-8B16-79312C08F8ED}" srcOrd="2" destOrd="0" parTransId="{EA1B78E3-6CBC-4F72-B9F6-B076B04D5A35}" sibTransId="{C66031A1-7CCA-4374-90F6-CBFB1D032367}"/>
    <dgm:cxn modelId="{C08AE56B-C222-4702-94F9-8AA6265DA72D}" type="presOf" srcId="{C17F4AB1-B15F-4939-8B16-79312C08F8ED}" destId="{2E950463-56FC-45D5-9945-A1A388DA1C31}" srcOrd="0" destOrd="0" presId="urn:microsoft.com/office/officeart/2005/8/layout/vList2"/>
    <dgm:cxn modelId="{1CD0359E-99D7-4AC1-8568-36E50E97E7FB}" type="presParOf" srcId="{49658FC4-DD06-45AD-AA07-F8340AAC299B}" destId="{1436F7BF-5FD9-46AD-9046-2B673C15FB15}" srcOrd="0" destOrd="0" presId="urn:microsoft.com/office/officeart/2005/8/layout/vList2"/>
    <dgm:cxn modelId="{9AD312CF-11AC-4847-BD2A-C790E284595D}" type="presParOf" srcId="{49658FC4-DD06-45AD-AA07-F8340AAC299B}" destId="{74D56068-6675-4D57-8400-EC8610BE779A}" srcOrd="1" destOrd="0" presId="urn:microsoft.com/office/officeart/2005/8/layout/vList2"/>
    <dgm:cxn modelId="{69723697-58AA-4F86-B51F-DDF0572985C4}" type="presParOf" srcId="{49658FC4-DD06-45AD-AA07-F8340AAC299B}" destId="{175814A6-F154-466C-8F8C-CD2C54D26CE8}" srcOrd="2" destOrd="0" presId="urn:microsoft.com/office/officeart/2005/8/layout/vList2"/>
    <dgm:cxn modelId="{BD56273F-3024-4E44-A35B-D8860F45CE55}" type="presParOf" srcId="{49658FC4-DD06-45AD-AA07-F8340AAC299B}" destId="{969BD317-EA45-4923-A359-C573708F9E03}" srcOrd="3" destOrd="0" presId="urn:microsoft.com/office/officeart/2005/8/layout/vList2"/>
    <dgm:cxn modelId="{E6429E2A-688F-4627-B570-9D391759E92E}" type="presParOf" srcId="{49658FC4-DD06-45AD-AA07-F8340AAC299B}" destId="{2E950463-56FC-45D5-9945-A1A388DA1C31}" srcOrd="4" destOrd="0" presId="urn:microsoft.com/office/officeart/2005/8/layout/vList2"/>
    <dgm:cxn modelId="{4197F09B-5927-4380-B6D9-6A1FB78D2F95}" type="presParOf" srcId="{49658FC4-DD06-45AD-AA07-F8340AAC299B}" destId="{C9E19520-A88F-4C59-B941-94A5F4F77925}" srcOrd="5" destOrd="0" presId="urn:microsoft.com/office/officeart/2005/8/layout/vList2"/>
    <dgm:cxn modelId="{654E336D-C77D-403D-B01C-DF23D2DD73AF}" type="presParOf" srcId="{49658FC4-DD06-45AD-AA07-F8340AAC299B}" destId="{B7B2D143-0F63-4F64-81A7-FBE8E61957B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26596E-2FDA-4889-8EFB-5FA167CEF7B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33A0DD1-701E-4D39-BA76-8292027752C1}">
      <dgm:prSet phldrT="[Text]" custT="1"/>
      <dgm:spPr/>
      <dgm:t>
        <a:bodyPr/>
        <a:lstStyle/>
        <a:p>
          <a:r>
            <a:rPr lang="x-none" sz="2400" b="0" u="none"/>
            <a:t>Bells</a:t>
          </a:r>
          <a:endParaRPr lang="en-US" sz="2400" b="0" dirty="0"/>
        </a:p>
      </dgm:t>
    </dgm:pt>
    <dgm:pt modelId="{468C67DB-52C8-4FC2-9F66-BE67B98C137E}" type="parTrans" cxnId="{A3461001-3B37-49C6-A1BD-567D102F1616}">
      <dgm:prSet/>
      <dgm:spPr/>
      <dgm:t>
        <a:bodyPr/>
        <a:lstStyle/>
        <a:p>
          <a:endParaRPr lang="en-US"/>
        </a:p>
      </dgm:t>
    </dgm:pt>
    <dgm:pt modelId="{DAEAE32D-57C3-4E4E-8151-DC0C9E6F3EB1}" type="sibTrans" cxnId="{A3461001-3B37-49C6-A1BD-567D102F1616}">
      <dgm:prSet/>
      <dgm:spPr/>
      <dgm:t>
        <a:bodyPr/>
        <a:lstStyle/>
        <a:p>
          <a:endParaRPr lang="en-US"/>
        </a:p>
      </dgm:t>
    </dgm:pt>
    <dgm:pt modelId="{D0DF9F4E-9F8B-4CBD-AA76-BB226967CC92}">
      <dgm:prSet custT="1"/>
      <dgm:spPr/>
      <dgm:t>
        <a:bodyPr/>
        <a:lstStyle/>
        <a:p>
          <a:r>
            <a:rPr lang="x-none" sz="2400" b="0" u="none"/>
            <a:t>Buzzers</a:t>
          </a:r>
          <a:endParaRPr lang="en-US" sz="2400" b="0" u="none" dirty="0"/>
        </a:p>
      </dgm:t>
    </dgm:pt>
    <dgm:pt modelId="{D90CFDAA-E0B2-4349-B15D-97294B986B53}" type="parTrans" cxnId="{A27B60B7-DBF8-4A00-A831-C4359BF82BA3}">
      <dgm:prSet/>
      <dgm:spPr/>
      <dgm:t>
        <a:bodyPr/>
        <a:lstStyle/>
        <a:p>
          <a:endParaRPr lang="en-US"/>
        </a:p>
      </dgm:t>
    </dgm:pt>
    <dgm:pt modelId="{1945B602-4B77-4516-ACCA-048B6EDF376D}" type="sibTrans" cxnId="{A27B60B7-DBF8-4A00-A831-C4359BF82BA3}">
      <dgm:prSet/>
      <dgm:spPr/>
      <dgm:t>
        <a:bodyPr/>
        <a:lstStyle/>
        <a:p>
          <a:endParaRPr lang="en-US"/>
        </a:p>
      </dgm:t>
    </dgm:pt>
    <dgm:pt modelId="{8344706D-C7E3-48F6-A035-D44AFF719BDF}">
      <dgm:prSet custT="1"/>
      <dgm:spPr/>
      <dgm:t>
        <a:bodyPr/>
        <a:lstStyle/>
        <a:p>
          <a:r>
            <a:rPr lang="x-none" sz="2400" b="0" u="none"/>
            <a:t>Horns</a:t>
          </a:r>
          <a:endParaRPr lang="en-US" sz="2400" b="0" u="none" dirty="0"/>
        </a:p>
      </dgm:t>
    </dgm:pt>
    <dgm:pt modelId="{8AAF8FE5-A089-48B2-BC40-AE84FAA60C2D}" type="parTrans" cxnId="{3C2AE362-9A2B-48D4-AEC0-9A804FEF4596}">
      <dgm:prSet/>
      <dgm:spPr/>
      <dgm:t>
        <a:bodyPr/>
        <a:lstStyle/>
        <a:p>
          <a:endParaRPr lang="en-US"/>
        </a:p>
      </dgm:t>
    </dgm:pt>
    <dgm:pt modelId="{B8A0D3CC-5D80-4DEB-96B8-5E55CA5A70C6}" type="sibTrans" cxnId="{3C2AE362-9A2B-48D4-AEC0-9A804FEF4596}">
      <dgm:prSet/>
      <dgm:spPr/>
      <dgm:t>
        <a:bodyPr/>
        <a:lstStyle/>
        <a:p>
          <a:endParaRPr lang="en-US"/>
        </a:p>
      </dgm:t>
    </dgm:pt>
    <dgm:pt modelId="{AC81843C-77FB-478A-A55B-F1663939DD68}">
      <dgm:prSet custT="1"/>
      <dgm:spPr>
        <a:solidFill>
          <a:schemeClr val="accent2"/>
        </a:solidFill>
      </dgm:spPr>
      <dgm:t>
        <a:bodyPr/>
        <a:lstStyle/>
        <a:p>
          <a:r>
            <a:rPr lang="x-none" sz="2400" b="0" u="none"/>
            <a:t>Speakers</a:t>
          </a:r>
          <a:endParaRPr lang="en-US" sz="2400" b="0" u="none" dirty="0"/>
        </a:p>
      </dgm:t>
    </dgm:pt>
    <dgm:pt modelId="{9C64F9B7-7BC8-4BDC-9FDD-19ADDB4443F3}" type="parTrans" cxnId="{300EDD61-6C15-43E4-A8EF-FC2D79546023}">
      <dgm:prSet/>
      <dgm:spPr/>
      <dgm:t>
        <a:bodyPr/>
        <a:lstStyle/>
        <a:p>
          <a:endParaRPr lang="en-US"/>
        </a:p>
      </dgm:t>
    </dgm:pt>
    <dgm:pt modelId="{624DC22B-D6B2-48BD-BE80-67EBB2192999}" type="sibTrans" cxnId="{300EDD61-6C15-43E4-A8EF-FC2D79546023}">
      <dgm:prSet/>
      <dgm:spPr/>
      <dgm:t>
        <a:bodyPr/>
        <a:lstStyle/>
        <a:p>
          <a:endParaRPr lang="en-US"/>
        </a:p>
      </dgm:t>
    </dgm:pt>
    <dgm:pt modelId="{30389BBD-DB16-4B90-AE83-D84EA40D504E}">
      <dgm:prSet custT="1"/>
      <dgm:spPr>
        <a:solidFill>
          <a:schemeClr val="accent2"/>
        </a:solidFill>
      </dgm:spPr>
      <dgm:t>
        <a:bodyPr/>
        <a:lstStyle/>
        <a:p>
          <a:r>
            <a:rPr lang="x-none" sz="2400" b="0" u="none"/>
            <a:t>Strobe lights</a:t>
          </a:r>
          <a:endParaRPr lang="en-US" sz="2400" b="0" u="none" dirty="0"/>
        </a:p>
      </dgm:t>
    </dgm:pt>
    <dgm:pt modelId="{8D894717-87A4-42EC-AA09-5C10022D9B67}" type="parTrans" cxnId="{DE16505D-06AE-48F3-AAB3-54FFFF5B1AF0}">
      <dgm:prSet/>
      <dgm:spPr/>
      <dgm:t>
        <a:bodyPr/>
        <a:lstStyle/>
        <a:p>
          <a:endParaRPr lang="en-US"/>
        </a:p>
      </dgm:t>
    </dgm:pt>
    <dgm:pt modelId="{2FB8587B-D788-4B1B-85AD-6839A2D5D5A8}" type="sibTrans" cxnId="{DE16505D-06AE-48F3-AAB3-54FFFF5B1AF0}">
      <dgm:prSet/>
      <dgm:spPr/>
      <dgm:t>
        <a:bodyPr/>
        <a:lstStyle/>
        <a:p>
          <a:endParaRPr lang="en-US"/>
        </a:p>
      </dgm:t>
    </dgm:pt>
    <dgm:pt modelId="{C6847C6B-40A7-4C32-B4D1-07EDFA691C32}">
      <dgm:prSet custT="1"/>
      <dgm:spPr>
        <a:solidFill>
          <a:schemeClr val="accent2"/>
        </a:solidFill>
      </dgm:spPr>
      <dgm:t>
        <a:bodyPr/>
        <a:lstStyle/>
        <a:p>
          <a:r>
            <a:rPr lang="x-none" sz="2400" b="0" u="none" dirty="0"/>
            <a:t>Other warning appliances</a:t>
          </a:r>
          <a:endParaRPr lang="en-US" sz="2400" b="0" u="none" dirty="0"/>
        </a:p>
      </dgm:t>
    </dgm:pt>
    <dgm:pt modelId="{56106405-BAF7-4200-AA1D-20B718DCAB82}" type="parTrans" cxnId="{A75D9DAE-00F2-48BE-81C7-826DA03AEE09}">
      <dgm:prSet/>
      <dgm:spPr/>
      <dgm:t>
        <a:bodyPr/>
        <a:lstStyle/>
        <a:p>
          <a:endParaRPr lang="en-US"/>
        </a:p>
      </dgm:t>
    </dgm:pt>
    <dgm:pt modelId="{26C11543-26C5-4F6A-8D9F-27C01A6EA9D4}" type="sibTrans" cxnId="{A75D9DAE-00F2-48BE-81C7-826DA03AEE09}">
      <dgm:prSet/>
      <dgm:spPr/>
      <dgm:t>
        <a:bodyPr/>
        <a:lstStyle/>
        <a:p>
          <a:endParaRPr lang="en-US"/>
        </a:p>
      </dgm:t>
    </dgm:pt>
    <dgm:pt modelId="{A80DECEC-75E1-4E80-AF77-800E05AD6C6D}" type="pres">
      <dgm:prSet presAssocID="{6726596E-2FDA-4889-8EFB-5FA167CEF7B7}" presName="diagram" presStyleCnt="0">
        <dgm:presLayoutVars>
          <dgm:dir/>
          <dgm:resizeHandles val="exact"/>
        </dgm:presLayoutVars>
      </dgm:prSet>
      <dgm:spPr/>
      <dgm:t>
        <a:bodyPr/>
        <a:lstStyle/>
        <a:p>
          <a:endParaRPr lang="en-US"/>
        </a:p>
      </dgm:t>
    </dgm:pt>
    <dgm:pt modelId="{E7E71B8F-7B30-4F55-A776-7673F48EB968}" type="pres">
      <dgm:prSet presAssocID="{033A0DD1-701E-4D39-BA76-8292027752C1}" presName="node" presStyleLbl="node1" presStyleIdx="0" presStyleCnt="6">
        <dgm:presLayoutVars>
          <dgm:bulletEnabled val="1"/>
        </dgm:presLayoutVars>
      </dgm:prSet>
      <dgm:spPr/>
      <dgm:t>
        <a:bodyPr/>
        <a:lstStyle/>
        <a:p>
          <a:endParaRPr lang="en-US"/>
        </a:p>
      </dgm:t>
    </dgm:pt>
    <dgm:pt modelId="{1A907E1E-E029-4B43-8E68-69BFA3D09E19}" type="pres">
      <dgm:prSet presAssocID="{DAEAE32D-57C3-4E4E-8151-DC0C9E6F3EB1}" presName="sibTrans" presStyleCnt="0"/>
      <dgm:spPr/>
    </dgm:pt>
    <dgm:pt modelId="{83CA4252-9D00-4E7C-9A80-8D9AB5283DC9}" type="pres">
      <dgm:prSet presAssocID="{D0DF9F4E-9F8B-4CBD-AA76-BB226967CC92}" presName="node" presStyleLbl="node1" presStyleIdx="1" presStyleCnt="6">
        <dgm:presLayoutVars>
          <dgm:bulletEnabled val="1"/>
        </dgm:presLayoutVars>
      </dgm:prSet>
      <dgm:spPr/>
      <dgm:t>
        <a:bodyPr/>
        <a:lstStyle/>
        <a:p>
          <a:endParaRPr lang="en-US"/>
        </a:p>
      </dgm:t>
    </dgm:pt>
    <dgm:pt modelId="{C62DC138-B3AE-4036-8CB7-31FE18F4A0A2}" type="pres">
      <dgm:prSet presAssocID="{1945B602-4B77-4516-ACCA-048B6EDF376D}" presName="sibTrans" presStyleCnt="0"/>
      <dgm:spPr/>
    </dgm:pt>
    <dgm:pt modelId="{24FF5738-70F3-41A2-91EC-53615A0140AB}" type="pres">
      <dgm:prSet presAssocID="{8344706D-C7E3-48F6-A035-D44AFF719BDF}" presName="node" presStyleLbl="node1" presStyleIdx="2" presStyleCnt="6">
        <dgm:presLayoutVars>
          <dgm:bulletEnabled val="1"/>
        </dgm:presLayoutVars>
      </dgm:prSet>
      <dgm:spPr/>
      <dgm:t>
        <a:bodyPr/>
        <a:lstStyle/>
        <a:p>
          <a:endParaRPr lang="en-US"/>
        </a:p>
      </dgm:t>
    </dgm:pt>
    <dgm:pt modelId="{355BEA7B-9929-4DFD-9BD7-9A4485EB2BDF}" type="pres">
      <dgm:prSet presAssocID="{B8A0D3CC-5D80-4DEB-96B8-5E55CA5A70C6}" presName="sibTrans" presStyleCnt="0"/>
      <dgm:spPr/>
    </dgm:pt>
    <dgm:pt modelId="{88383F25-1CCA-4006-9500-0E6920E49509}" type="pres">
      <dgm:prSet presAssocID="{AC81843C-77FB-478A-A55B-F1663939DD68}" presName="node" presStyleLbl="node1" presStyleIdx="3" presStyleCnt="6">
        <dgm:presLayoutVars>
          <dgm:bulletEnabled val="1"/>
        </dgm:presLayoutVars>
      </dgm:prSet>
      <dgm:spPr/>
      <dgm:t>
        <a:bodyPr/>
        <a:lstStyle/>
        <a:p>
          <a:endParaRPr lang="en-US"/>
        </a:p>
      </dgm:t>
    </dgm:pt>
    <dgm:pt modelId="{123408D0-1091-414D-A800-57133C69AC10}" type="pres">
      <dgm:prSet presAssocID="{624DC22B-D6B2-48BD-BE80-67EBB2192999}" presName="sibTrans" presStyleCnt="0"/>
      <dgm:spPr/>
    </dgm:pt>
    <dgm:pt modelId="{723E17D8-40CD-46D5-9AED-7694D21464F5}" type="pres">
      <dgm:prSet presAssocID="{30389BBD-DB16-4B90-AE83-D84EA40D504E}" presName="node" presStyleLbl="node1" presStyleIdx="4" presStyleCnt="6">
        <dgm:presLayoutVars>
          <dgm:bulletEnabled val="1"/>
        </dgm:presLayoutVars>
      </dgm:prSet>
      <dgm:spPr/>
      <dgm:t>
        <a:bodyPr/>
        <a:lstStyle/>
        <a:p>
          <a:endParaRPr lang="en-US"/>
        </a:p>
      </dgm:t>
    </dgm:pt>
    <dgm:pt modelId="{F4A60CDE-D129-43AC-A9FD-A05D70D7878A}" type="pres">
      <dgm:prSet presAssocID="{2FB8587B-D788-4B1B-85AD-6839A2D5D5A8}" presName="sibTrans" presStyleCnt="0"/>
      <dgm:spPr/>
    </dgm:pt>
    <dgm:pt modelId="{82EBEB6F-3E56-4A51-AEEA-7D7DF1044544}" type="pres">
      <dgm:prSet presAssocID="{C6847C6B-40A7-4C32-B4D1-07EDFA691C32}" presName="node" presStyleLbl="node1" presStyleIdx="5" presStyleCnt="6">
        <dgm:presLayoutVars>
          <dgm:bulletEnabled val="1"/>
        </dgm:presLayoutVars>
      </dgm:prSet>
      <dgm:spPr/>
      <dgm:t>
        <a:bodyPr/>
        <a:lstStyle/>
        <a:p>
          <a:endParaRPr lang="en-US"/>
        </a:p>
      </dgm:t>
    </dgm:pt>
  </dgm:ptLst>
  <dgm:cxnLst>
    <dgm:cxn modelId="{003A2237-32A4-470F-8F2F-E6C9EEA1D6B8}" type="presOf" srcId="{C6847C6B-40A7-4C32-B4D1-07EDFA691C32}" destId="{82EBEB6F-3E56-4A51-AEEA-7D7DF1044544}" srcOrd="0" destOrd="0" presId="urn:microsoft.com/office/officeart/2005/8/layout/default"/>
    <dgm:cxn modelId="{A27B60B7-DBF8-4A00-A831-C4359BF82BA3}" srcId="{6726596E-2FDA-4889-8EFB-5FA167CEF7B7}" destId="{D0DF9F4E-9F8B-4CBD-AA76-BB226967CC92}" srcOrd="1" destOrd="0" parTransId="{D90CFDAA-E0B2-4349-B15D-97294B986B53}" sibTransId="{1945B602-4B77-4516-ACCA-048B6EDF376D}"/>
    <dgm:cxn modelId="{DE16505D-06AE-48F3-AAB3-54FFFF5B1AF0}" srcId="{6726596E-2FDA-4889-8EFB-5FA167CEF7B7}" destId="{30389BBD-DB16-4B90-AE83-D84EA40D504E}" srcOrd="4" destOrd="0" parTransId="{8D894717-87A4-42EC-AA09-5C10022D9B67}" sibTransId="{2FB8587B-D788-4B1B-85AD-6839A2D5D5A8}"/>
    <dgm:cxn modelId="{D1628A11-5921-4988-837A-A0EE4B0D4126}" type="presOf" srcId="{6726596E-2FDA-4889-8EFB-5FA167CEF7B7}" destId="{A80DECEC-75E1-4E80-AF77-800E05AD6C6D}" srcOrd="0" destOrd="0" presId="urn:microsoft.com/office/officeart/2005/8/layout/default"/>
    <dgm:cxn modelId="{5D13E6EF-8B14-41D8-A11F-DE8628038CBF}" type="presOf" srcId="{D0DF9F4E-9F8B-4CBD-AA76-BB226967CC92}" destId="{83CA4252-9D00-4E7C-9A80-8D9AB5283DC9}" srcOrd="0" destOrd="0" presId="urn:microsoft.com/office/officeart/2005/8/layout/default"/>
    <dgm:cxn modelId="{3B11AFD1-A864-4268-A83F-CDABF0083864}" type="presOf" srcId="{8344706D-C7E3-48F6-A035-D44AFF719BDF}" destId="{24FF5738-70F3-41A2-91EC-53615A0140AB}" srcOrd="0" destOrd="0" presId="urn:microsoft.com/office/officeart/2005/8/layout/default"/>
    <dgm:cxn modelId="{A75D9DAE-00F2-48BE-81C7-826DA03AEE09}" srcId="{6726596E-2FDA-4889-8EFB-5FA167CEF7B7}" destId="{C6847C6B-40A7-4C32-B4D1-07EDFA691C32}" srcOrd="5" destOrd="0" parTransId="{56106405-BAF7-4200-AA1D-20B718DCAB82}" sibTransId="{26C11543-26C5-4F6A-8D9F-27C01A6EA9D4}"/>
    <dgm:cxn modelId="{300EDD61-6C15-43E4-A8EF-FC2D79546023}" srcId="{6726596E-2FDA-4889-8EFB-5FA167CEF7B7}" destId="{AC81843C-77FB-478A-A55B-F1663939DD68}" srcOrd="3" destOrd="0" parTransId="{9C64F9B7-7BC8-4BDC-9FDD-19ADDB4443F3}" sibTransId="{624DC22B-D6B2-48BD-BE80-67EBB2192999}"/>
    <dgm:cxn modelId="{A3461001-3B37-49C6-A1BD-567D102F1616}" srcId="{6726596E-2FDA-4889-8EFB-5FA167CEF7B7}" destId="{033A0DD1-701E-4D39-BA76-8292027752C1}" srcOrd="0" destOrd="0" parTransId="{468C67DB-52C8-4FC2-9F66-BE67B98C137E}" sibTransId="{DAEAE32D-57C3-4E4E-8151-DC0C9E6F3EB1}"/>
    <dgm:cxn modelId="{3C2AE362-9A2B-48D4-AEC0-9A804FEF4596}" srcId="{6726596E-2FDA-4889-8EFB-5FA167CEF7B7}" destId="{8344706D-C7E3-48F6-A035-D44AFF719BDF}" srcOrd="2" destOrd="0" parTransId="{8AAF8FE5-A089-48B2-BC40-AE84FAA60C2D}" sibTransId="{B8A0D3CC-5D80-4DEB-96B8-5E55CA5A70C6}"/>
    <dgm:cxn modelId="{FE6F6910-6344-497B-9444-F530E3EAB5D6}" type="presOf" srcId="{AC81843C-77FB-478A-A55B-F1663939DD68}" destId="{88383F25-1CCA-4006-9500-0E6920E49509}" srcOrd="0" destOrd="0" presId="urn:microsoft.com/office/officeart/2005/8/layout/default"/>
    <dgm:cxn modelId="{E80D71CD-7BCA-49EE-BFF2-9ACB15B73B01}" type="presOf" srcId="{033A0DD1-701E-4D39-BA76-8292027752C1}" destId="{E7E71B8F-7B30-4F55-A776-7673F48EB968}" srcOrd="0" destOrd="0" presId="urn:microsoft.com/office/officeart/2005/8/layout/default"/>
    <dgm:cxn modelId="{FC842383-4AC6-4E55-9531-9E1D5DE7A36D}" type="presOf" srcId="{30389BBD-DB16-4B90-AE83-D84EA40D504E}" destId="{723E17D8-40CD-46D5-9AED-7694D21464F5}" srcOrd="0" destOrd="0" presId="urn:microsoft.com/office/officeart/2005/8/layout/default"/>
    <dgm:cxn modelId="{802C9F68-BAD8-4404-94F5-D6B9C9C10CF9}" type="presParOf" srcId="{A80DECEC-75E1-4E80-AF77-800E05AD6C6D}" destId="{E7E71B8F-7B30-4F55-A776-7673F48EB968}" srcOrd="0" destOrd="0" presId="urn:microsoft.com/office/officeart/2005/8/layout/default"/>
    <dgm:cxn modelId="{44BE10AE-DFCD-4C12-8E79-606DA6077B13}" type="presParOf" srcId="{A80DECEC-75E1-4E80-AF77-800E05AD6C6D}" destId="{1A907E1E-E029-4B43-8E68-69BFA3D09E19}" srcOrd="1" destOrd="0" presId="urn:microsoft.com/office/officeart/2005/8/layout/default"/>
    <dgm:cxn modelId="{5C90559D-5148-48E1-90A1-70BA8CFFE07C}" type="presParOf" srcId="{A80DECEC-75E1-4E80-AF77-800E05AD6C6D}" destId="{83CA4252-9D00-4E7C-9A80-8D9AB5283DC9}" srcOrd="2" destOrd="0" presId="urn:microsoft.com/office/officeart/2005/8/layout/default"/>
    <dgm:cxn modelId="{1A20F03F-2CA5-4438-A881-A00A9C569EB8}" type="presParOf" srcId="{A80DECEC-75E1-4E80-AF77-800E05AD6C6D}" destId="{C62DC138-B3AE-4036-8CB7-31FE18F4A0A2}" srcOrd="3" destOrd="0" presId="urn:microsoft.com/office/officeart/2005/8/layout/default"/>
    <dgm:cxn modelId="{5D3FAB31-B13B-4175-B87B-F877C03C4C8F}" type="presParOf" srcId="{A80DECEC-75E1-4E80-AF77-800E05AD6C6D}" destId="{24FF5738-70F3-41A2-91EC-53615A0140AB}" srcOrd="4" destOrd="0" presId="urn:microsoft.com/office/officeart/2005/8/layout/default"/>
    <dgm:cxn modelId="{D16209CE-6111-4686-AED7-725A90C11D8D}" type="presParOf" srcId="{A80DECEC-75E1-4E80-AF77-800E05AD6C6D}" destId="{355BEA7B-9929-4DFD-9BD7-9A4485EB2BDF}" srcOrd="5" destOrd="0" presId="urn:microsoft.com/office/officeart/2005/8/layout/default"/>
    <dgm:cxn modelId="{123C6106-907F-4C79-B1B7-F1B29BFCE5FD}" type="presParOf" srcId="{A80DECEC-75E1-4E80-AF77-800E05AD6C6D}" destId="{88383F25-1CCA-4006-9500-0E6920E49509}" srcOrd="6" destOrd="0" presId="urn:microsoft.com/office/officeart/2005/8/layout/default"/>
    <dgm:cxn modelId="{C423728D-6B26-4691-AACD-189CE8E21F79}" type="presParOf" srcId="{A80DECEC-75E1-4E80-AF77-800E05AD6C6D}" destId="{123408D0-1091-414D-A800-57133C69AC10}" srcOrd="7" destOrd="0" presId="urn:microsoft.com/office/officeart/2005/8/layout/default"/>
    <dgm:cxn modelId="{23318140-DB99-4655-B532-14D145FE1B0D}" type="presParOf" srcId="{A80DECEC-75E1-4E80-AF77-800E05AD6C6D}" destId="{723E17D8-40CD-46D5-9AED-7694D21464F5}" srcOrd="8" destOrd="0" presId="urn:microsoft.com/office/officeart/2005/8/layout/default"/>
    <dgm:cxn modelId="{D4D20C70-2FFD-4939-A0A7-E846362EAE17}" type="presParOf" srcId="{A80DECEC-75E1-4E80-AF77-800E05AD6C6D}" destId="{F4A60CDE-D129-43AC-A9FD-A05D70D7878A}" srcOrd="9" destOrd="0" presId="urn:microsoft.com/office/officeart/2005/8/layout/default"/>
    <dgm:cxn modelId="{FBC7DD22-72A6-4B19-BE6C-77668133F63F}" type="presParOf" srcId="{A80DECEC-75E1-4E80-AF77-800E05AD6C6D}" destId="{82EBEB6F-3E56-4A51-AEEA-7D7DF104454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07B1C64A-7CFB-4C0C-98A9-2086A26C101B}"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5732C3A2-D953-4017-A7FB-7183F1FAC9DF}">
      <dgm:prSet phldrT="[Text]" custT="1"/>
      <dgm:spPr/>
      <dgm:t>
        <a:bodyPr/>
        <a:lstStyle/>
        <a:p>
          <a:r>
            <a:rPr lang="en-US" sz="1800" b="0" dirty="0"/>
            <a:t>Manually actuated fire alarm boxes, commonly called manual pull stations, allow occupants to manually initiate the fire alarm signaling system</a:t>
          </a:r>
        </a:p>
      </dgm:t>
    </dgm:pt>
    <dgm:pt modelId="{7EC1EE8C-24F1-46CE-8B95-F3BCA535CF26}" type="parTrans" cxnId="{943DF3B6-A8D4-4DAD-AF59-869D2049F10D}">
      <dgm:prSet/>
      <dgm:spPr/>
      <dgm:t>
        <a:bodyPr/>
        <a:lstStyle/>
        <a:p>
          <a:endParaRPr lang="en-US"/>
        </a:p>
      </dgm:t>
    </dgm:pt>
    <dgm:pt modelId="{841237CD-1022-4D67-8D73-AF38CA417ADA}" type="sibTrans" cxnId="{943DF3B6-A8D4-4DAD-AF59-869D2049F10D}">
      <dgm:prSet/>
      <dgm:spPr/>
      <dgm:t>
        <a:bodyPr/>
        <a:lstStyle/>
        <a:p>
          <a:endParaRPr lang="en-US"/>
        </a:p>
      </dgm:t>
    </dgm:pt>
    <dgm:pt modelId="{0BC58A81-0D2C-41AA-9E31-C15B8738B0F3}">
      <dgm:prSet custT="1"/>
      <dgm:spPr>
        <a:solidFill>
          <a:schemeClr val="accent2"/>
        </a:solidFill>
      </dgm:spPr>
      <dgm:t>
        <a:bodyPr/>
        <a:lstStyle/>
        <a:p>
          <a:r>
            <a:rPr lang="en-US" sz="1800" b="0" dirty="0"/>
            <a:t>May be connected to systems that sound local alarms, off-premise alarm signals, or both</a:t>
          </a:r>
        </a:p>
      </dgm:t>
    </dgm:pt>
    <dgm:pt modelId="{8FCB07D6-B408-4D93-B6DF-6DF15377AC37}" type="parTrans" cxnId="{4A9D17C5-5B69-4B33-99C3-A266B167A390}">
      <dgm:prSet/>
      <dgm:spPr/>
      <dgm:t>
        <a:bodyPr/>
        <a:lstStyle/>
        <a:p>
          <a:endParaRPr lang="en-US"/>
        </a:p>
      </dgm:t>
    </dgm:pt>
    <dgm:pt modelId="{B9512CAE-9D95-43B5-9C09-C48C742666C4}" type="sibTrans" cxnId="{4A9D17C5-5B69-4B33-99C3-A266B167A390}">
      <dgm:prSet/>
      <dgm:spPr/>
      <dgm:t>
        <a:bodyPr/>
        <a:lstStyle/>
        <a:p>
          <a:endParaRPr lang="en-US"/>
        </a:p>
      </dgm:t>
    </dgm:pt>
    <dgm:pt modelId="{B9B5EABF-FE64-43C9-BCA9-D8209D850B02}" type="pres">
      <dgm:prSet presAssocID="{07B1C64A-7CFB-4C0C-98A9-2086A26C101B}" presName="linear" presStyleCnt="0">
        <dgm:presLayoutVars>
          <dgm:animLvl val="lvl"/>
          <dgm:resizeHandles val="exact"/>
        </dgm:presLayoutVars>
      </dgm:prSet>
      <dgm:spPr/>
      <dgm:t>
        <a:bodyPr/>
        <a:lstStyle/>
        <a:p>
          <a:endParaRPr lang="en-US"/>
        </a:p>
      </dgm:t>
    </dgm:pt>
    <dgm:pt modelId="{A40B7566-93BE-4F42-AE02-2687E39423A1}" type="pres">
      <dgm:prSet presAssocID="{5732C3A2-D953-4017-A7FB-7183F1FAC9DF}" presName="parentText" presStyleLbl="node1" presStyleIdx="0" presStyleCnt="2">
        <dgm:presLayoutVars>
          <dgm:chMax val="0"/>
          <dgm:bulletEnabled val="1"/>
        </dgm:presLayoutVars>
      </dgm:prSet>
      <dgm:spPr/>
      <dgm:t>
        <a:bodyPr/>
        <a:lstStyle/>
        <a:p>
          <a:endParaRPr lang="en-US"/>
        </a:p>
      </dgm:t>
    </dgm:pt>
    <dgm:pt modelId="{DD8935FD-38DE-4F79-8F2A-E2F368EE9B57}" type="pres">
      <dgm:prSet presAssocID="{841237CD-1022-4D67-8D73-AF38CA417ADA}" presName="spacer" presStyleCnt="0"/>
      <dgm:spPr/>
    </dgm:pt>
    <dgm:pt modelId="{FB053DAA-FB6A-4C45-B594-0AEA0A0B2FE4}" type="pres">
      <dgm:prSet presAssocID="{0BC58A81-0D2C-41AA-9E31-C15B8738B0F3}" presName="parentText" presStyleLbl="node1" presStyleIdx="1" presStyleCnt="2">
        <dgm:presLayoutVars>
          <dgm:chMax val="0"/>
          <dgm:bulletEnabled val="1"/>
        </dgm:presLayoutVars>
      </dgm:prSet>
      <dgm:spPr/>
      <dgm:t>
        <a:bodyPr/>
        <a:lstStyle/>
        <a:p>
          <a:endParaRPr lang="en-US"/>
        </a:p>
      </dgm:t>
    </dgm:pt>
  </dgm:ptLst>
  <dgm:cxnLst>
    <dgm:cxn modelId="{BC903516-87A1-409C-B06E-602BF3658779}" type="presOf" srcId="{07B1C64A-7CFB-4C0C-98A9-2086A26C101B}" destId="{B9B5EABF-FE64-43C9-BCA9-D8209D850B02}" srcOrd="0" destOrd="0" presId="urn:microsoft.com/office/officeart/2005/8/layout/vList2"/>
    <dgm:cxn modelId="{943DF3B6-A8D4-4DAD-AF59-869D2049F10D}" srcId="{07B1C64A-7CFB-4C0C-98A9-2086A26C101B}" destId="{5732C3A2-D953-4017-A7FB-7183F1FAC9DF}" srcOrd="0" destOrd="0" parTransId="{7EC1EE8C-24F1-46CE-8B95-F3BCA535CF26}" sibTransId="{841237CD-1022-4D67-8D73-AF38CA417ADA}"/>
    <dgm:cxn modelId="{B721AF7F-C0EB-40B4-B272-5EECD3B19BCF}" type="presOf" srcId="{0BC58A81-0D2C-41AA-9E31-C15B8738B0F3}" destId="{FB053DAA-FB6A-4C45-B594-0AEA0A0B2FE4}" srcOrd="0" destOrd="0" presId="urn:microsoft.com/office/officeart/2005/8/layout/vList2"/>
    <dgm:cxn modelId="{4A9D17C5-5B69-4B33-99C3-A266B167A390}" srcId="{07B1C64A-7CFB-4C0C-98A9-2086A26C101B}" destId="{0BC58A81-0D2C-41AA-9E31-C15B8738B0F3}" srcOrd="1" destOrd="0" parTransId="{8FCB07D6-B408-4D93-B6DF-6DF15377AC37}" sibTransId="{B9512CAE-9D95-43B5-9C09-C48C742666C4}"/>
    <dgm:cxn modelId="{E213EADB-47E3-4097-8B0E-244BBB30BB1C}" type="presOf" srcId="{5732C3A2-D953-4017-A7FB-7183F1FAC9DF}" destId="{A40B7566-93BE-4F42-AE02-2687E39423A1}" srcOrd="0" destOrd="0" presId="urn:microsoft.com/office/officeart/2005/8/layout/vList2"/>
    <dgm:cxn modelId="{92EB2E1E-C487-4325-9F6D-7B6264B7ED1F}" type="presParOf" srcId="{B9B5EABF-FE64-43C9-BCA9-D8209D850B02}" destId="{A40B7566-93BE-4F42-AE02-2687E39423A1}" srcOrd="0" destOrd="0" presId="urn:microsoft.com/office/officeart/2005/8/layout/vList2"/>
    <dgm:cxn modelId="{81639941-4914-42E7-AE73-53D99A965081}" type="presParOf" srcId="{B9B5EABF-FE64-43C9-BCA9-D8209D850B02}" destId="{DD8935FD-38DE-4F79-8F2A-E2F368EE9B57}" srcOrd="1" destOrd="0" presId="urn:microsoft.com/office/officeart/2005/8/layout/vList2"/>
    <dgm:cxn modelId="{A859B2A7-B4D1-4DF8-A77C-A7F5966F8630}" type="presParOf" srcId="{B9B5EABF-FE64-43C9-BCA9-D8209D850B02}" destId="{FB053DAA-FB6A-4C45-B594-0AEA0A0B2FE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07B1C64A-7CFB-4C0C-98A9-2086A26C101B}"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5732C3A2-D953-4017-A7FB-7183F1FAC9DF}">
      <dgm:prSet phldrT="[Text]" custT="1"/>
      <dgm:spPr/>
      <dgm:t>
        <a:bodyPr/>
        <a:lstStyle/>
        <a:p>
          <a:r>
            <a:rPr lang="en-US" sz="1800" b="0" dirty="0"/>
            <a:t>Come in a variety of shapes and sizes</a:t>
          </a:r>
        </a:p>
      </dgm:t>
    </dgm:pt>
    <dgm:pt modelId="{7EC1EE8C-24F1-46CE-8B95-F3BCA535CF26}" type="parTrans" cxnId="{943DF3B6-A8D4-4DAD-AF59-869D2049F10D}">
      <dgm:prSet/>
      <dgm:spPr/>
      <dgm:t>
        <a:bodyPr/>
        <a:lstStyle/>
        <a:p>
          <a:endParaRPr lang="en-US"/>
        </a:p>
      </dgm:t>
    </dgm:pt>
    <dgm:pt modelId="{841237CD-1022-4D67-8D73-AF38CA417ADA}" type="sibTrans" cxnId="{943DF3B6-A8D4-4DAD-AF59-869D2049F10D}">
      <dgm:prSet/>
      <dgm:spPr/>
      <dgm:t>
        <a:bodyPr/>
        <a:lstStyle/>
        <a:p>
          <a:endParaRPr lang="en-US"/>
        </a:p>
      </dgm:t>
    </dgm:pt>
    <dgm:pt modelId="{E79DA04B-FEC2-4252-A468-1B23D2FCE15C}">
      <dgm:prSet custT="1"/>
      <dgm:spPr>
        <a:solidFill>
          <a:schemeClr val="accent2"/>
        </a:solidFill>
      </dgm:spPr>
      <dgm:t>
        <a:bodyPr/>
        <a:lstStyle/>
        <a:p>
          <a:r>
            <a:rPr lang="en-US" sz="1800" b="0" dirty="0"/>
            <a:t>Should only be used for fire-signaling purposes unless it is designed for other uses or to activate a fixed fire suppression system</a:t>
          </a:r>
        </a:p>
      </dgm:t>
    </dgm:pt>
    <dgm:pt modelId="{BA322D60-B21A-4669-8632-111F99E0DB64}" type="parTrans" cxnId="{9C145DE6-0154-4501-89EF-1A4065592CE6}">
      <dgm:prSet/>
      <dgm:spPr/>
      <dgm:t>
        <a:bodyPr/>
        <a:lstStyle/>
        <a:p>
          <a:endParaRPr lang="en-US"/>
        </a:p>
      </dgm:t>
    </dgm:pt>
    <dgm:pt modelId="{8F772ED4-7AA6-40D2-B6D8-E4742BFE2892}" type="sibTrans" cxnId="{9C145DE6-0154-4501-89EF-1A4065592CE6}">
      <dgm:prSet/>
      <dgm:spPr/>
      <dgm:t>
        <a:bodyPr/>
        <a:lstStyle/>
        <a:p>
          <a:endParaRPr lang="en-US"/>
        </a:p>
      </dgm:t>
    </dgm:pt>
    <dgm:pt modelId="{BE730DC3-8E6E-497F-AF39-78C2009DC4D5}">
      <dgm:prSet phldrT="[Text]" custT="1"/>
      <dgm:spPr/>
      <dgm:t>
        <a:bodyPr/>
        <a:lstStyle/>
        <a:p>
          <a:r>
            <a:rPr lang="en-US" sz="1800" b="0" dirty="0"/>
            <a:t>Usually red </a:t>
          </a:r>
          <a:r>
            <a:rPr lang="en-US" sz="1800" b="0" dirty="0" smtClean="0"/>
            <a:t>with </a:t>
          </a:r>
          <a:r>
            <a:rPr lang="en-US" sz="1800" b="0" dirty="0"/>
            <a:t>white lettering that specifies what they are; how they are to be used </a:t>
          </a:r>
        </a:p>
      </dgm:t>
    </dgm:pt>
    <dgm:pt modelId="{5D8ED536-8F6F-4C90-B9F1-6CA5F25D8F14}" type="parTrans" cxnId="{3ADDDAEB-43B5-4964-B050-8E806039CED8}">
      <dgm:prSet/>
      <dgm:spPr/>
      <dgm:t>
        <a:bodyPr/>
        <a:lstStyle/>
        <a:p>
          <a:endParaRPr lang="en-US"/>
        </a:p>
      </dgm:t>
    </dgm:pt>
    <dgm:pt modelId="{CDA08C20-C5DD-4D67-A65A-1A9C98946412}" type="sibTrans" cxnId="{3ADDDAEB-43B5-4964-B050-8E806039CED8}">
      <dgm:prSet/>
      <dgm:spPr/>
      <dgm:t>
        <a:bodyPr/>
        <a:lstStyle/>
        <a:p>
          <a:endParaRPr lang="en-US"/>
        </a:p>
      </dgm:t>
    </dgm:pt>
    <dgm:pt modelId="{B9B5EABF-FE64-43C9-BCA9-D8209D850B02}" type="pres">
      <dgm:prSet presAssocID="{07B1C64A-7CFB-4C0C-98A9-2086A26C101B}" presName="linear" presStyleCnt="0">
        <dgm:presLayoutVars>
          <dgm:animLvl val="lvl"/>
          <dgm:resizeHandles val="exact"/>
        </dgm:presLayoutVars>
      </dgm:prSet>
      <dgm:spPr/>
      <dgm:t>
        <a:bodyPr/>
        <a:lstStyle/>
        <a:p>
          <a:endParaRPr lang="en-US"/>
        </a:p>
      </dgm:t>
    </dgm:pt>
    <dgm:pt modelId="{A40B7566-93BE-4F42-AE02-2687E39423A1}" type="pres">
      <dgm:prSet presAssocID="{5732C3A2-D953-4017-A7FB-7183F1FAC9DF}" presName="parentText" presStyleLbl="node1" presStyleIdx="0" presStyleCnt="3">
        <dgm:presLayoutVars>
          <dgm:chMax val="0"/>
          <dgm:bulletEnabled val="1"/>
        </dgm:presLayoutVars>
      </dgm:prSet>
      <dgm:spPr/>
      <dgm:t>
        <a:bodyPr/>
        <a:lstStyle/>
        <a:p>
          <a:endParaRPr lang="en-US"/>
        </a:p>
      </dgm:t>
    </dgm:pt>
    <dgm:pt modelId="{DD8935FD-38DE-4F79-8F2A-E2F368EE9B57}" type="pres">
      <dgm:prSet presAssocID="{841237CD-1022-4D67-8D73-AF38CA417ADA}" presName="spacer" presStyleCnt="0"/>
      <dgm:spPr/>
    </dgm:pt>
    <dgm:pt modelId="{D9E944AF-9964-4AD2-8A53-18B0820CEAE3}" type="pres">
      <dgm:prSet presAssocID="{BE730DC3-8E6E-497F-AF39-78C2009DC4D5}" presName="parentText" presStyleLbl="node1" presStyleIdx="1" presStyleCnt="3">
        <dgm:presLayoutVars>
          <dgm:chMax val="0"/>
          <dgm:bulletEnabled val="1"/>
        </dgm:presLayoutVars>
      </dgm:prSet>
      <dgm:spPr/>
      <dgm:t>
        <a:bodyPr/>
        <a:lstStyle/>
        <a:p>
          <a:endParaRPr lang="en-US"/>
        </a:p>
      </dgm:t>
    </dgm:pt>
    <dgm:pt modelId="{8B0EC7A4-3525-4569-BADA-5B21143E3670}" type="pres">
      <dgm:prSet presAssocID="{CDA08C20-C5DD-4D67-A65A-1A9C98946412}" presName="spacer" presStyleCnt="0"/>
      <dgm:spPr/>
    </dgm:pt>
    <dgm:pt modelId="{2E085F55-F2EE-4E6E-A4DE-6DCBA6322AF6}" type="pres">
      <dgm:prSet presAssocID="{E79DA04B-FEC2-4252-A468-1B23D2FCE15C}" presName="parentText" presStyleLbl="node1" presStyleIdx="2" presStyleCnt="3">
        <dgm:presLayoutVars>
          <dgm:chMax val="0"/>
          <dgm:bulletEnabled val="1"/>
        </dgm:presLayoutVars>
      </dgm:prSet>
      <dgm:spPr/>
      <dgm:t>
        <a:bodyPr/>
        <a:lstStyle/>
        <a:p>
          <a:endParaRPr lang="en-US"/>
        </a:p>
      </dgm:t>
    </dgm:pt>
  </dgm:ptLst>
  <dgm:cxnLst>
    <dgm:cxn modelId="{943DF3B6-A8D4-4DAD-AF59-869D2049F10D}" srcId="{07B1C64A-7CFB-4C0C-98A9-2086A26C101B}" destId="{5732C3A2-D953-4017-A7FB-7183F1FAC9DF}" srcOrd="0" destOrd="0" parTransId="{7EC1EE8C-24F1-46CE-8B95-F3BCA535CF26}" sibTransId="{841237CD-1022-4D67-8D73-AF38CA417ADA}"/>
    <dgm:cxn modelId="{3ADDDAEB-43B5-4964-B050-8E806039CED8}" srcId="{07B1C64A-7CFB-4C0C-98A9-2086A26C101B}" destId="{BE730DC3-8E6E-497F-AF39-78C2009DC4D5}" srcOrd="1" destOrd="0" parTransId="{5D8ED536-8F6F-4C90-B9F1-6CA5F25D8F14}" sibTransId="{CDA08C20-C5DD-4D67-A65A-1A9C98946412}"/>
    <dgm:cxn modelId="{50F845E9-7572-4091-8CD0-A82668843CA7}" type="presOf" srcId="{BE730DC3-8E6E-497F-AF39-78C2009DC4D5}" destId="{D9E944AF-9964-4AD2-8A53-18B0820CEAE3}" srcOrd="0" destOrd="0" presId="urn:microsoft.com/office/officeart/2005/8/layout/vList2"/>
    <dgm:cxn modelId="{17E0326E-D4D5-467B-AC90-F1D0EC0C2DFB}" type="presOf" srcId="{5732C3A2-D953-4017-A7FB-7183F1FAC9DF}" destId="{A40B7566-93BE-4F42-AE02-2687E39423A1}" srcOrd="0" destOrd="0" presId="urn:microsoft.com/office/officeart/2005/8/layout/vList2"/>
    <dgm:cxn modelId="{AC02C03F-2994-4478-9566-B08825811C08}" type="presOf" srcId="{07B1C64A-7CFB-4C0C-98A9-2086A26C101B}" destId="{B9B5EABF-FE64-43C9-BCA9-D8209D850B02}" srcOrd="0" destOrd="0" presId="urn:microsoft.com/office/officeart/2005/8/layout/vList2"/>
    <dgm:cxn modelId="{9C145DE6-0154-4501-89EF-1A4065592CE6}" srcId="{07B1C64A-7CFB-4C0C-98A9-2086A26C101B}" destId="{E79DA04B-FEC2-4252-A468-1B23D2FCE15C}" srcOrd="2" destOrd="0" parTransId="{BA322D60-B21A-4669-8632-111F99E0DB64}" sibTransId="{8F772ED4-7AA6-40D2-B6D8-E4742BFE2892}"/>
    <dgm:cxn modelId="{8062BFAF-DA75-4F54-A834-E7DC003BA9CD}" type="presOf" srcId="{E79DA04B-FEC2-4252-A468-1B23D2FCE15C}" destId="{2E085F55-F2EE-4E6E-A4DE-6DCBA6322AF6}" srcOrd="0" destOrd="0" presId="urn:microsoft.com/office/officeart/2005/8/layout/vList2"/>
    <dgm:cxn modelId="{319161CC-C889-47E4-B677-7567C9AF3A8A}" type="presParOf" srcId="{B9B5EABF-FE64-43C9-BCA9-D8209D850B02}" destId="{A40B7566-93BE-4F42-AE02-2687E39423A1}" srcOrd="0" destOrd="0" presId="urn:microsoft.com/office/officeart/2005/8/layout/vList2"/>
    <dgm:cxn modelId="{DF49FDBA-E62F-42A1-88DE-43462122E355}" type="presParOf" srcId="{B9B5EABF-FE64-43C9-BCA9-D8209D850B02}" destId="{DD8935FD-38DE-4F79-8F2A-E2F368EE9B57}" srcOrd="1" destOrd="0" presId="urn:microsoft.com/office/officeart/2005/8/layout/vList2"/>
    <dgm:cxn modelId="{574D9640-B9DB-4B7B-AFED-37FB744F5026}" type="presParOf" srcId="{B9B5EABF-FE64-43C9-BCA9-D8209D850B02}" destId="{D9E944AF-9964-4AD2-8A53-18B0820CEAE3}" srcOrd="2" destOrd="0" presId="urn:microsoft.com/office/officeart/2005/8/layout/vList2"/>
    <dgm:cxn modelId="{A660EBED-21C8-401F-B08E-96D896E463F9}" type="presParOf" srcId="{B9B5EABF-FE64-43C9-BCA9-D8209D850B02}" destId="{8B0EC7A4-3525-4569-BADA-5B21143E3670}" srcOrd="3" destOrd="0" presId="urn:microsoft.com/office/officeart/2005/8/layout/vList2"/>
    <dgm:cxn modelId="{A1EC7725-878B-4915-80F2-DC8BC1258117}" type="presParOf" srcId="{B9B5EABF-FE64-43C9-BCA9-D8209D850B02}" destId="{2E085F55-F2EE-4E6E-A4DE-6DCBA6322A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07B1C64A-7CFB-4C0C-98A9-2086A26C101B}"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5732C3A2-D953-4017-A7FB-7183F1FAC9DF}">
      <dgm:prSet phldrT="[Text]" custT="1"/>
      <dgm:spPr/>
      <dgm:t>
        <a:bodyPr/>
        <a:lstStyle/>
        <a:p>
          <a:r>
            <a:rPr lang="en-US" sz="1800" b="0" dirty="0"/>
            <a:t>Should be mounted on walls or columns so that the operable part is not less than 42 inches and not more than 48 inches above the floor</a:t>
          </a:r>
        </a:p>
      </dgm:t>
    </dgm:pt>
    <dgm:pt modelId="{7EC1EE8C-24F1-46CE-8B95-F3BCA535CF26}" type="parTrans" cxnId="{943DF3B6-A8D4-4DAD-AF59-869D2049F10D}">
      <dgm:prSet/>
      <dgm:spPr/>
      <dgm:t>
        <a:bodyPr/>
        <a:lstStyle/>
        <a:p>
          <a:endParaRPr lang="en-US"/>
        </a:p>
      </dgm:t>
    </dgm:pt>
    <dgm:pt modelId="{841237CD-1022-4D67-8D73-AF38CA417ADA}" type="sibTrans" cxnId="{943DF3B6-A8D4-4DAD-AF59-869D2049F10D}">
      <dgm:prSet/>
      <dgm:spPr/>
      <dgm:t>
        <a:bodyPr/>
        <a:lstStyle/>
        <a:p>
          <a:endParaRPr lang="en-US"/>
        </a:p>
      </dgm:t>
    </dgm:pt>
    <dgm:pt modelId="{53CE5C15-B212-4159-B9CD-B4A815F85657}">
      <dgm:prSet custT="1"/>
      <dgm:spPr/>
      <dgm:t>
        <a:bodyPr/>
        <a:lstStyle/>
        <a:p>
          <a:r>
            <a:rPr lang="en-US" sz="1800" b="0" u="none" dirty="0"/>
            <a:t>P</a:t>
          </a:r>
          <a:r>
            <a:rPr lang="x-none" sz="1800" b="0" u="none" dirty="0"/>
            <a:t>ositioned so that it is in plain sight and unobstructed</a:t>
          </a:r>
          <a:endParaRPr lang="en-US" sz="1800" b="0" u="none" dirty="0"/>
        </a:p>
      </dgm:t>
    </dgm:pt>
    <dgm:pt modelId="{90D9A256-91C0-4348-A240-6617072B3EC5}" type="parTrans" cxnId="{AFE966BA-7F30-4828-95E1-3290419B7025}">
      <dgm:prSet/>
      <dgm:spPr/>
      <dgm:t>
        <a:bodyPr/>
        <a:lstStyle/>
        <a:p>
          <a:endParaRPr lang="en-US"/>
        </a:p>
      </dgm:t>
    </dgm:pt>
    <dgm:pt modelId="{2A96A48E-1563-400C-BE75-4E2203FEB696}" type="sibTrans" cxnId="{AFE966BA-7F30-4828-95E1-3290419B7025}">
      <dgm:prSet/>
      <dgm:spPr/>
      <dgm:t>
        <a:bodyPr/>
        <a:lstStyle/>
        <a:p>
          <a:endParaRPr lang="en-US"/>
        </a:p>
      </dgm:t>
    </dgm:pt>
    <dgm:pt modelId="{0FF4F92A-6CC3-4D4B-ABD2-D684F75575EA}">
      <dgm:prSet custT="1"/>
      <dgm:spPr/>
      <dgm:t>
        <a:bodyPr/>
        <a:lstStyle/>
        <a:p>
          <a:r>
            <a:rPr lang="x-none" sz="1800" b="0" u="none"/>
            <a:t>Multistory facilities should have at least one pull station on each floor</a:t>
          </a:r>
          <a:endParaRPr lang="en-US" sz="1800" b="0" u="none" dirty="0"/>
        </a:p>
      </dgm:t>
    </dgm:pt>
    <dgm:pt modelId="{89C075C7-8C49-405F-A157-F14F54F8FAEF}" type="parTrans" cxnId="{D1E89108-99CA-45C1-B830-FA29376BA230}">
      <dgm:prSet/>
      <dgm:spPr/>
      <dgm:t>
        <a:bodyPr/>
        <a:lstStyle/>
        <a:p>
          <a:endParaRPr lang="en-US"/>
        </a:p>
      </dgm:t>
    </dgm:pt>
    <dgm:pt modelId="{B249EE12-4973-49AD-9822-54F6F6058F41}" type="sibTrans" cxnId="{D1E89108-99CA-45C1-B830-FA29376BA230}">
      <dgm:prSet/>
      <dgm:spPr/>
      <dgm:t>
        <a:bodyPr/>
        <a:lstStyle/>
        <a:p>
          <a:endParaRPr lang="en-US"/>
        </a:p>
      </dgm:t>
    </dgm:pt>
    <dgm:pt modelId="{E4F6247C-B458-4223-BEA2-209E7B2738F8}">
      <dgm:prSet custT="1"/>
      <dgm:spPr>
        <a:solidFill>
          <a:schemeClr val="accent2"/>
        </a:solidFill>
      </dgm:spPr>
      <dgm:t>
        <a:bodyPr/>
        <a:lstStyle/>
        <a:p>
          <a:r>
            <a:rPr lang="en-US" sz="1800" b="0" u="none" dirty="0"/>
            <a:t>T</a:t>
          </a:r>
          <a:r>
            <a:rPr lang="x-none" sz="1800" b="0" u="none" dirty="0"/>
            <a:t>ravel distances to the manual pull station should not exceed 200 feet (60 m)</a:t>
          </a:r>
          <a:endParaRPr lang="en-US" sz="1800" b="0" u="none" dirty="0"/>
        </a:p>
      </dgm:t>
    </dgm:pt>
    <dgm:pt modelId="{5BE5D829-FC0B-4543-BA54-9B84DF937B1A}" type="parTrans" cxnId="{1AB56030-9941-4D69-B736-827C01428BDE}">
      <dgm:prSet/>
      <dgm:spPr/>
      <dgm:t>
        <a:bodyPr/>
        <a:lstStyle/>
        <a:p>
          <a:endParaRPr lang="en-US"/>
        </a:p>
      </dgm:t>
    </dgm:pt>
    <dgm:pt modelId="{4801026D-F286-46E6-8585-92A04078147B}" type="sibTrans" cxnId="{1AB56030-9941-4D69-B736-827C01428BDE}">
      <dgm:prSet/>
      <dgm:spPr/>
      <dgm:t>
        <a:bodyPr/>
        <a:lstStyle/>
        <a:p>
          <a:endParaRPr lang="en-US"/>
        </a:p>
      </dgm:t>
    </dgm:pt>
    <dgm:pt modelId="{B9B5EABF-FE64-43C9-BCA9-D8209D850B02}" type="pres">
      <dgm:prSet presAssocID="{07B1C64A-7CFB-4C0C-98A9-2086A26C101B}" presName="linear" presStyleCnt="0">
        <dgm:presLayoutVars>
          <dgm:animLvl val="lvl"/>
          <dgm:resizeHandles val="exact"/>
        </dgm:presLayoutVars>
      </dgm:prSet>
      <dgm:spPr/>
      <dgm:t>
        <a:bodyPr/>
        <a:lstStyle/>
        <a:p>
          <a:endParaRPr lang="en-US"/>
        </a:p>
      </dgm:t>
    </dgm:pt>
    <dgm:pt modelId="{A40B7566-93BE-4F42-AE02-2687E39423A1}" type="pres">
      <dgm:prSet presAssocID="{5732C3A2-D953-4017-A7FB-7183F1FAC9DF}" presName="parentText" presStyleLbl="node1" presStyleIdx="0" presStyleCnt="4">
        <dgm:presLayoutVars>
          <dgm:chMax val="0"/>
          <dgm:bulletEnabled val="1"/>
        </dgm:presLayoutVars>
      </dgm:prSet>
      <dgm:spPr/>
      <dgm:t>
        <a:bodyPr/>
        <a:lstStyle/>
        <a:p>
          <a:endParaRPr lang="en-US"/>
        </a:p>
      </dgm:t>
    </dgm:pt>
    <dgm:pt modelId="{DD8935FD-38DE-4F79-8F2A-E2F368EE9B57}" type="pres">
      <dgm:prSet presAssocID="{841237CD-1022-4D67-8D73-AF38CA417ADA}" presName="spacer" presStyleCnt="0"/>
      <dgm:spPr/>
    </dgm:pt>
    <dgm:pt modelId="{CB36C962-26CD-480F-9E9B-4A1019386DC6}" type="pres">
      <dgm:prSet presAssocID="{53CE5C15-B212-4159-B9CD-B4A815F85657}" presName="parentText" presStyleLbl="node1" presStyleIdx="1" presStyleCnt="4">
        <dgm:presLayoutVars>
          <dgm:chMax val="0"/>
          <dgm:bulletEnabled val="1"/>
        </dgm:presLayoutVars>
      </dgm:prSet>
      <dgm:spPr/>
      <dgm:t>
        <a:bodyPr/>
        <a:lstStyle/>
        <a:p>
          <a:endParaRPr lang="en-US"/>
        </a:p>
      </dgm:t>
    </dgm:pt>
    <dgm:pt modelId="{CDFE44B6-1762-48A4-A145-EB4ABF9554FF}" type="pres">
      <dgm:prSet presAssocID="{2A96A48E-1563-400C-BE75-4E2203FEB696}" presName="spacer" presStyleCnt="0"/>
      <dgm:spPr/>
    </dgm:pt>
    <dgm:pt modelId="{BB4F1BB2-3A88-406A-8FC6-67DF9B211E87}" type="pres">
      <dgm:prSet presAssocID="{0FF4F92A-6CC3-4D4B-ABD2-D684F75575EA}" presName="parentText" presStyleLbl="node1" presStyleIdx="2" presStyleCnt="4">
        <dgm:presLayoutVars>
          <dgm:chMax val="0"/>
          <dgm:bulletEnabled val="1"/>
        </dgm:presLayoutVars>
      </dgm:prSet>
      <dgm:spPr/>
      <dgm:t>
        <a:bodyPr/>
        <a:lstStyle/>
        <a:p>
          <a:endParaRPr lang="en-US"/>
        </a:p>
      </dgm:t>
    </dgm:pt>
    <dgm:pt modelId="{B6CE2FC4-AE1A-431E-BA90-2FD392E98A87}" type="pres">
      <dgm:prSet presAssocID="{B249EE12-4973-49AD-9822-54F6F6058F41}" presName="spacer" presStyleCnt="0"/>
      <dgm:spPr/>
    </dgm:pt>
    <dgm:pt modelId="{F2A61B8B-DCE0-4F52-B5B9-A69A1F81817A}" type="pres">
      <dgm:prSet presAssocID="{E4F6247C-B458-4223-BEA2-209E7B2738F8}" presName="parentText" presStyleLbl="node1" presStyleIdx="3" presStyleCnt="4">
        <dgm:presLayoutVars>
          <dgm:chMax val="0"/>
          <dgm:bulletEnabled val="1"/>
        </dgm:presLayoutVars>
      </dgm:prSet>
      <dgm:spPr/>
      <dgm:t>
        <a:bodyPr/>
        <a:lstStyle/>
        <a:p>
          <a:endParaRPr lang="en-US"/>
        </a:p>
      </dgm:t>
    </dgm:pt>
  </dgm:ptLst>
  <dgm:cxnLst>
    <dgm:cxn modelId="{943DF3B6-A8D4-4DAD-AF59-869D2049F10D}" srcId="{07B1C64A-7CFB-4C0C-98A9-2086A26C101B}" destId="{5732C3A2-D953-4017-A7FB-7183F1FAC9DF}" srcOrd="0" destOrd="0" parTransId="{7EC1EE8C-24F1-46CE-8B95-F3BCA535CF26}" sibTransId="{841237CD-1022-4D67-8D73-AF38CA417ADA}"/>
    <dgm:cxn modelId="{D1E89108-99CA-45C1-B830-FA29376BA230}" srcId="{07B1C64A-7CFB-4C0C-98A9-2086A26C101B}" destId="{0FF4F92A-6CC3-4D4B-ABD2-D684F75575EA}" srcOrd="2" destOrd="0" parTransId="{89C075C7-8C49-405F-A157-F14F54F8FAEF}" sibTransId="{B249EE12-4973-49AD-9822-54F6F6058F41}"/>
    <dgm:cxn modelId="{48FA12E4-28F2-4462-B181-EF92F395BD7F}" type="presOf" srcId="{0FF4F92A-6CC3-4D4B-ABD2-D684F75575EA}" destId="{BB4F1BB2-3A88-406A-8FC6-67DF9B211E87}" srcOrd="0" destOrd="0" presId="urn:microsoft.com/office/officeart/2005/8/layout/vList2"/>
    <dgm:cxn modelId="{43AEF88A-AF3C-496A-ACC9-6113D0B0D341}" type="presOf" srcId="{53CE5C15-B212-4159-B9CD-B4A815F85657}" destId="{CB36C962-26CD-480F-9E9B-4A1019386DC6}" srcOrd="0" destOrd="0" presId="urn:microsoft.com/office/officeart/2005/8/layout/vList2"/>
    <dgm:cxn modelId="{FC14337B-D866-46C0-9183-E26DC9F6F94D}" type="presOf" srcId="{E4F6247C-B458-4223-BEA2-209E7B2738F8}" destId="{F2A61B8B-DCE0-4F52-B5B9-A69A1F81817A}" srcOrd="0" destOrd="0" presId="urn:microsoft.com/office/officeart/2005/8/layout/vList2"/>
    <dgm:cxn modelId="{1AB56030-9941-4D69-B736-827C01428BDE}" srcId="{07B1C64A-7CFB-4C0C-98A9-2086A26C101B}" destId="{E4F6247C-B458-4223-BEA2-209E7B2738F8}" srcOrd="3" destOrd="0" parTransId="{5BE5D829-FC0B-4543-BA54-9B84DF937B1A}" sibTransId="{4801026D-F286-46E6-8585-92A04078147B}"/>
    <dgm:cxn modelId="{AFE966BA-7F30-4828-95E1-3290419B7025}" srcId="{07B1C64A-7CFB-4C0C-98A9-2086A26C101B}" destId="{53CE5C15-B212-4159-B9CD-B4A815F85657}" srcOrd="1" destOrd="0" parTransId="{90D9A256-91C0-4348-A240-6617072B3EC5}" sibTransId="{2A96A48E-1563-400C-BE75-4E2203FEB696}"/>
    <dgm:cxn modelId="{4E452623-CF14-4BAA-B3FD-62D4C32EFC04}" type="presOf" srcId="{07B1C64A-7CFB-4C0C-98A9-2086A26C101B}" destId="{B9B5EABF-FE64-43C9-BCA9-D8209D850B02}" srcOrd="0" destOrd="0" presId="urn:microsoft.com/office/officeart/2005/8/layout/vList2"/>
    <dgm:cxn modelId="{E5E015F6-E446-4FB6-8989-72AEA083AEAF}" type="presOf" srcId="{5732C3A2-D953-4017-A7FB-7183F1FAC9DF}" destId="{A40B7566-93BE-4F42-AE02-2687E39423A1}" srcOrd="0" destOrd="0" presId="urn:microsoft.com/office/officeart/2005/8/layout/vList2"/>
    <dgm:cxn modelId="{61043831-AC55-48A9-921B-4D6EDB3C9680}" type="presParOf" srcId="{B9B5EABF-FE64-43C9-BCA9-D8209D850B02}" destId="{A40B7566-93BE-4F42-AE02-2687E39423A1}" srcOrd="0" destOrd="0" presId="urn:microsoft.com/office/officeart/2005/8/layout/vList2"/>
    <dgm:cxn modelId="{978E9F87-8910-46C4-B84E-B9606E3C95A5}" type="presParOf" srcId="{B9B5EABF-FE64-43C9-BCA9-D8209D850B02}" destId="{DD8935FD-38DE-4F79-8F2A-E2F368EE9B57}" srcOrd="1" destOrd="0" presId="urn:microsoft.com/office/officeart/2005/8/layout/vList2"/>
    <dgm:cxn modelId="{7EC6CCF9-F710-49EB-97BB-B8A2E0AD1123}" type="presParOf" srcId="{B9B5EABF-FE64-43C9-BCA9-D8209D850B02}" destId="{CB36C962-26CD-480F-9E9B-4A1019386DC6}" srcOrd="2" destOrd="0" presId="urn:microsoft.com/office/officeart/2005/8/layout/vList2"/>
    <dgm:cxn modelId="{AA07C0B5-4E2D-42C2-B34A-8A097484BC08}" type="presParOf" srcId="{B9B5EABF-FE64-43C9-BCA9-D8209D850B02}" destId="{CDFE44B6-1762-48A4-A145-EB4ABF9554FF}" srcOrd="3" destOrd="0" presId="urn:microsoft.com/office/officeart/2005/8/layout/vList2"/>
    <dgm:cxn modelId="{2F7E529A-1369-4BA2-9472-DD09C0BFEB00}" type="presParOf" srcId="{B9B5EABF-FE64-43C9-BCA9-D8209D850B02}" destId="{BB4F1BB2-3A88-406A-8FC6-67DF9B211E87}" srcOrd="4" destOrd="0" presId="urn:microsoft.com/office/officeart/2005/8/layout/vList2"/>
    <dgm:cxn modelId="{19DDCF86-DFC0-45E8-907A-B1C36EB429D0}" type="presParOf" srcId="{B9B5EABF-FE64-43C9-BCA9-D8209D850B02}" destId="{B6CE2FC4-AE1A-431E-BA90-2FD392E98A87}" srcOrd="5" destOrd="0" presId="urn:microsoft.com/office/officeart/2005/8/layout/vList2"/>
    <dgm:cxn modelId="{1459D17D-9EAB-4057-9ED5-984D3E67A008}" type="presParOf" srcId="{B9B5EABF-FE64-43C9-BCA9-D8209D850B02}" destId="{F2A61B8B-DCE0-4F52-B5B9-A69A1F81817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1C978156-21F3-4C46-921B-3872281B7AE4}" type="doc">
      <dgm:prSet loTypeId="urn:microsoft.com/office/officeart/2005/8/layout/list1" loCatId="list" qsTypeId="urn:microsoft.com/office/officeart/2005/8/quickstyle/simple1" qsCatId="simple" csTypeId="urn:microsoft.com/office/officeart/2005/8/colors/accent2_3" csCatId="accent2" phldr="1"/>
      <dgm:spPr/>
      <dgm:t>
        <a:bodyPr/>
        <a:lstStyle/>
        <a:p>
          <a:endParaRPr lang="en-US"/>
        </a:p>
      </dgm:t>
    </dgm:pt>
    <dgm:pt modelId="{49FF90D1-1E5D-4468-97BD-E6D151840C9A}">
      <dgm:prSet phldrT="[Text]"/>
      <dgm:spPr/>
      <dgm:t>
        <a:bodyPr/>
        <a:lstStyle/>
        <a:p>
          <a:r>
            <a:rPr lang="x-none"/>
            <a:t>Single-action</a:t>
          </a:r>
          <a:endParaRPr lang="en-US" dirty="0"/>
        </a:p>
      </dgm:t>
    </dgm:pt>
    <dgm:pt modelId="{D2DB02FA-3701-4C94-862F-DCE36656554D}" type="parTrans" cxnId="{5210E57C-8F7E-4B62-88F8-61560DEE06A9}">
      <dgm:prSet/>
      <dgm:spPr/>
      <dgm:t>
        <a:bodyPr/>
        <a:lstStyle/>
        <a:p>
          <a:endParaRPr lang="en-US"/>
        </a:p>
      </dgm:t>
    </dgm:pt>
    <dgm:pt modelId="{96C00676-B668-42FE-8F3A-7DCC42239394}" type="sibTrans" cxnId="{5210E57C-8F7E-4B62-88F8-61560DEE06A9}">
      <dgm:prSet/>
      <dgm:spPr/>
      <dgm:t>
        <a:bodyPr/>
        <a:lstStyle/>
        <a:p>
          <a:endParaRPr lang="en-US"/>
        </a:p>
      </dgm:t>
    </dgm:pt>
    <dgm:pt modelId="{D17551B4-9797-44CA-A473-56EEDF436CC7}">
      <dgm:prSet phldrT="[Text]"/>
      <dgm:spPr/>
      <dgm:t>
        <a:bodyPr/>
        <a:lstStyle/>
        <a:p>
          <a:r>
            <a:rPr lang="x-none"/>
            <a:t>Operates after a single motion is made by the user</a:t>
          </a:r>
          <a:endParaRPr lang="en-US" dirty="0"/>
        </a:p>
      </dgm:t>
    </dgm:pt>
    <dgm:pt modelId="{D406CF91-7FA0-4DE9-BFD0-0BC0A5C8E7F8}" type="parTrans" cxnId="{373E3A95-861F-45AB-8DEF-B5577D57697D}">
      <dgm:prSet/>
      <dgm:spPr/>
      <dgm:t>
        <a:bodyPr/>
        <a:lstStyle/>
        <a:p>
          <a:endParaRPr lang="en-US"/>
        </a:p>
      </dgm:t>
    </dgm:pt>
    <dgm:pt modelId="{B07EBB12-95E0-41F6-8EFF-C8E03832465A}" type="sibTrans" cxnId="{373E3A95-861F-45AB-8DEF-B5577D57697D}">
      <dgm:prSet/>
      <dgm:spPr/>
      <dgm:t>
        <a:bodyPr/>
        <a:lstStyle/>
        <a:p>
          <a:endParaRPr lang="en-US"/>
        </a:p>
      </dgm:t>
    </dgm:pt>
    <dgm:pt modelId="{02D74B98-0CB1-445F-8EAC-F4134D01E447}">
      <dgm:prSet phldrT="[Text]"/>
      <dgm:spPr/>
      <dgm:t>
        <a:bodyPr/>
        <a:lstStyle/>
        <a:p>
          <a:r>
            <a:rPr lang="en-US" dirty="0"/>
            <a:t>W</a:t>
          </a:r>
          <a:r>
            <a:rPr lang="x-none"/>
            <a:t>hen the </a:t>
          </a:r>
          <a:r>
            <a:rPr lang="en-US" dirty="0"/>
            <a:t> </a:t>
          </a:r>
          <a:r>
            <a:rPr lang="x-none"/>
            <a:t>lever is pulled, </a:t>
          </a:r>
          <a:r>
            <a:rPr lang="en-US" dirty="0"/>
            <a:t>it activates </a:t>
          </a:r>
          <a:r>
            <a:rPr lang="x-none"/>
            <a:t>the alarm</a:t>
          </a:r>
          <a:r>
            <a:rPr lang="en-US" dirty="0"/>
            <a:t>; sends</a:t>
          </a:r>
          <a:r>
            <a:rPr lang="x-none"/>
            <a:t> a</a:t>
          </a:r>
          <a:r>
            <a:rPr lang="en-US" dirty="0"/>
            <a:t> </a:t>
          </a:r>
          <a:r>
            <a:rPr lang="x-none"/>
            <a:t>signal</a:t>
          </a:r>
          <a:r>
            <a:rPr lang="en-US" dirty="0"/>
            <a:t> </a:t>
          </a:r>
          <a:r>
            <a:rPr lang="x-none"/>
            <a:t>to the FACU </a:t>
          </a:r>
          <a:endParaRPr lang="en-US" dirty="0"/>
        </a:p>
      </dgm:t>
    </dgm:pt>
    <dgm:pt modelId="{DF7EF4A3-4739-4225-98FF-97CAB7E3CC76}" type="parTrans" cxnId="{4868D9BD-28B5-4456-BA50-07539917F37A}">
      <dgm:prSet/>
      <dgm:spPr/>
      <dgm:t>
        <a:bodyPr/>
        <a:lstStyle/>
        <a:p>
          <a:endParaRPr lang="en-US"/>
        </a:p>
      </dgm:t>
    </dgm:pt>
    <dgm:pt modelId="{1301A0DB-0CE1-448F-95D9-224E3762D927}" type="sibTrans" cxnId="{4868D9BD-28B5-4456-BA50-07539917F37A}">
      <dgm:prSet/>
      <dgm:spPr/>
      <dgm:t>
        <a:bodyPr/>
        <a:lstStyle/>
        <a:p>
          <a:endParaRPr lang="en-US"/>
        </a:p>
      </dgm:t>
    </dgm:pt>
    <dgm:pt modelId="{F5DE03C5-A3F3-4D25-A522-B369341A0312}" type="pres">
      <dgm:prSet presAssocID="{1C978156-21F3-4C46-921B-3872281B7AE4}" presName="linear" presStyleCnt="0">
        <dgm:presLayoutVars>
          <dgm:dir/>
          <dgm:animLvl val="lvl"/>
          <dgm:resizeHandles val="exact"/>
        </dgm:presLayoutVars>
      </dgm:prSet>
      <dgm:spPr/>
      <dgm:t>
        <a:bodyPr/>
        <a:lstStyle/>
        <a:p>
          <a:endParaRPr lang="en-US"/>
        </a:p>
      </dgm:t>
    </dgm:pt>
    <dgm:pt modelId="{BF2D8197-778A-4F61-8217-95C62B4ADE51}" type="pres">
      <dgm:prSet presAssocID="{49FF90D1-1E5D-4468-97BD-E6D151840C9A}" presName="parentLin" presStyleCnt="0"/>
      <dgm:spPr/>
      <dgm:t>
        <a:bodyPr/>
        <a:lstStyle/>
        <a:p>
          <a:endParaRPr lang="en-US"/>
        </a:p>
      </dgm:t>
    </dgm:pt>
    <dgm:pt modelId="{1E62DEBD-ECFD-4E0C-8329-82384DF7409B}" type="pres">
      <dgm:prSet presAssocID="{49FF90D1-1E5D-4468-97BD-E6D151840C9A}" presName="parentLeftMargin" presStyleLbl="node1" presStyleIdx="0" presStyleCnt="1"/>
      <dgm:spPr/>
      <dgm:t>
        <a:bodyPr/>
        <a:lstStyle/>
        <a:p>
          <a:endParaRPr lang="en-US"/>
        </a:p>
      </dgm:t>
    </dgm:pt>
    <dgm:pt modelId="{C71B9380-23BD-4383-BB79-ED9360D53E9F}" type="pres">
      <dgm:prSet presAssocID="{49FF90D1-1E5D-4468-97BD-E6D151840C9A}" presName="parentText" presStyleLbl="node1" presStyleIdx="0" presStyleCnt="1">
        <dgm:presLayoutVars>
          <dgm:chMax val="0"/>
          <dgm:bulletEnabled val="1"/>
        </dgm:presLayoutVars>
      </dgm:prSet>
      <dgm:spPr/>
      <dgm:t>
        <a:bodyPr/>
        <a:lstStyle/>
        <a:p>
          <a:endParaRPr lang="en-US"/>
        </a:p>
      </dgm:t>
    </dgm:pt>
    <dgm:pt modelId="{D9FFA4DA-2B77-41A3-8160-915A13085D2E}" type="pres">
      <dgm:prSet presAssocID="{49FF90D1-1E5D-4468-97BD-E6D151840C9A}" presName="negativeSpace" presStyleCnt="0"/>
      <dgm:spPr/>
      <dgm:t>
        <a:bodyPr/>
        <a:lstStyle/>
        <a:p>
          <a:endParaRPr lang="en-US"/>
        </a:p>
      </dgm:t>
    </dgm:pt>
    <dgm:pt modelId="{68093ECF-87E4-4218-B0D4-3D8C66D3BC2F}" type="pres">
      <dgm:prSet presAssocID="{49FF90D1-1E5D-4468-97BD-E6D151840C9A}" presName="childText" presStyleLbl="conFgAcc1" presStyleIdx="0" presStyleCnt="1">
        <dgm:presLayoutVars>
          <dgm:bulletEnabled val="1"/>
        </dgm:presLayoutVars>
      </dgm:prSet>
      <dgm:spPr/>
      <dgm:t>
        <a:bodyPr/>
        <a:lstStyle/>
        <a:p>
          <a:endParaRPr lang="en-US"/>
        </a:p>
      </dgm:t>
    </dgm:pt>
  </dgm:ptLst>
  <dgm:cxnLst>
    <dgm:cxn modelId="{4884F208-2EF7-4DB6-B109-349D07D23E7A}" type="presOf" srcId="{49FF90D1-1E5D-4468-97BD-E6D151840C9A}" destId="{C71B9380-23BD-4383-BB79-ED9360D53E9F}" srcOrd="1" destOrd="0" presId="urn:microsoft.com/office/officeart/2005/8/layout/list1"/>
    <dgm:cxn modelId="{9423F8C0-6D7A-434C-9E7B-1D3D39021949}" type="presOf" srcId="{D17551B4-9797-44CA-A473-56EEDF436CC7}" destId="{68093ECF-87E4-4218-B0D4-3D8C66D3BC2F}" srcOrd="0" destOrd="0" presId="urn:microsoft.com/office/officeart/2005/8/layout/list1"/>
    <dgm:cxn modelId="{5210E57C-8F7E-4B62-88F8-61560DEE06A9}" srcId="{1C978156-21F3-4C46-921B-3872281B7AE4}" destId="{49FF90D1-1E5D-4468-97BD-E6D151840C9A}" srcOrd="0" destOrd="0" parTransId="{D2DB02FA-3701-4C94-862F-DCE36656554D}" sibTransId="{96C00676-B668-42FE-8F3A-7DCC42239394}"/>
    <dgm:cxn modelId="{C7D28260-6D39-44DF-A708-13501417BEAA}" type="presOf" srcId="{1C978156-21F3-4C46-921B-3872281B7AE4}" destId="{F5DE03C5-A3F3-4D25-A522-B369341A0312}" srcOrd="0" destOrd="0" presId="urn:microsoft.com/office/officeart/2005/8/layout/list1"/>
    <dgm:cxn modelId="{4868D9BD-28B5-4456-BA50-07539917F37A}" srcId="{49FF90D1-1E5D-4468-97BD-E6D151840C9A}" destId="{02D74B98-0CB1-445F-8EAC-F4134D01E447}" srcOrd="1" destOrd="0" parTransId="{DF7EF4A3-4739-4225-98FF-97CAB7E3CC76}" sibTransId="{1301A0DB-0CE1-448F-95D9-224E3762D927}"/>
    <dgm:cxn modelId="{373E3A95-861F-45AB-8DEF-B5577D57697D}" srcId="{49FF90D1-1E5D-4468-97BD-E6D151840C9A}" destId="{D17551B4-9797-44CA-A473-56EEDF436CC7}" srcOrd="0" destOrd="0" parTransId="{D406CF91-7FA0-4DE9-BFD0-0BC0A5C8E7F8}" sibTransId="{B07EBB12-95E0-41F6-8EFF-C8E03832465A}"/>
    <dgm:cxn modelId="{29E4CB6B-ECFF-484C-ABE6-B0C06D12DCB0}" type="presOf" srcId="{02D74B98-0CB1-445F-8EAC-F4134D01E447}" destId="{68093ECF-87E4-4218-B0D4-3D8C66D3BC2F}" srcOrd="0" destOrd="1" presId="urn:microsoft.com/office/officeart/2005/8/layout/list1"/>
    <dgm:cxn modelId="{6BD874E2-10A2-4F92-8C5F-DCB60F247BC0}" type="presOf" srcId="{49FF90D1-1E5D-4468-97BD-E6D151840C9A}" destId="{1E62DEBD-ECFD-4E0C-8329-82384DF7409B}" srcOrd="0" destOrd="0" presId="urn:microsoft.com/office/officeart/2005/8/layout/list1"/>
    <dgm:cxn modelId="{54179453-E06C-4C5D-A6B9-2ADA960721CA}" type="presParOf" srcId="{F5DE03C5-A3F3-4D25-A522-B369341A0312}" destId="{BF2D8197-778A-4F61-8217-95C62B4ADE51}" srcOrd="0" destOrd="0" presId="urn:microsoft.com/office/officeart/2005/8/layout/list1"/>
    <dgm:cxn modelId="{59C94817-2E83-41E6-A311-734DA79FB7C4}" type="presParOf" srcId="{BF2D8197-778A-4F61-8217-95C62B4ADE51}" destId="{1E62DEBD-ECFD-4E0C-8329-82384DF7409B}" srcOrd="0" destOrd="0" presId="urn:microsoft.com/office/officeart/2005/8/layout/list1"/>
    <dgm:cxn modelId="{924956C8-1448-48E1-BE54-22569B922A13}" type="presParOf" srcId="{BF2D8197-778A-4F61-8217-95C62B4ADE51}" destId="{C71B9380-23BD-4383-BB79-ED9360D53E9F}" srcOrd="1" destOrd="0" presId="urn:microsoft.com/office/officeart/2005/8/layout/list1"/>
    <dgm:cxn modelId="{58A6EE71-0CA7-44E2-9926-A54A46913E47}" type="presParOf" srcId="{F5DE03C5-A3F3-4D25-A522-B369341A0312}" destId="{D9FFA4DA-2B77-41A3-8160-915A13085D2E}" srcOrd="1" destOrd="0" presId="urn:microsoft.com/office/officeart/2005/8/layout/list1"/>
    <dgm:cxn modelId="{BAC8E7AE-65E5-45BF-9A08-EC84D9CF497F}" type="presParOf" srcId="{F5DE03C5-A3F3-4D25-A522-B369341A0312}" destId="{68093ECF-87E4-4218-B0D4-3D8C66D3BC2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1C978156-21F3-4C46-921B-3872281B7AE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1AD4AB24-445B-4598-A6BF-1F9959E50EDE}">
      <dgm:prSet/>
      <dgm:spPr/>
      <dgm:t>
        <a:bodyPr/>
        <a:lstStyle/>
        <a:p>
          <a:r>
            <a:rPr lang="x-none"/>
            <a:t>Double-action</a:t>
          </a:r>
          <a:endParaRPr lang="en-US" dirty="0"/>
        </a:p>
      </dgm:t>
    </dgm:pt>
    <dgm:pt modelId="{6307BEB0-4D9D-477D-BBB5-EA3A64B426C5}" type="parTrans" cxnId="{E03E0F0C-CC4F-4B27-845E-4A02D56D0166}">
      <dgm:prSet/>
      <dgm:spPr/>
      <dgm:t>
        <a:bodyPr/>
        <a:lstStyle/>
        <a:p>
          <a:endParaRPr lang="en-US"/>
        </a:p>
      </dgm:t>
    </dgm:pt>
    <dgm:pt modelId="{25FD7B81-4B5D-4ABE-B8EB-04BB3BE0DAA6}" type="sibTrans" cxnId="{E03E0F0C-CC4F-4B27-845E-4A02D56D0166}">
      <dgm:prSet/>
      <dgm:spPr/>
      <dgm:t>
        <a:bodyPr/>
        <a:lstStyle/>
        <a:p>
          <a:endParaRPr lang="en-US"/>
        </a:p>
      </dgm:t>
    </dgm:pt>
    <dgm:pt modelId="{FAEB0705-F4C7-4A24-9F19-3502E6384BF3}">
      <dgm:prSet/>
      <dgm:spPr/>
      <dgm:t>
        <a:bodyPr/>
        <a:lstStyle/>
        <a:p>
          <a:r>
            <a:rPr lang="en-US" dirty="0"/>
            <a:t>May be confusing to certain occupant/operators due to the need to perform two separate steps before an alarm is initiated</a:t>
          </a:r>
        </a:p>
      </dgm:t>
    </dgm:pt>
    <dgm:pt modelId="{079CA8CF-F863-4A13-A5AB-16BD0D44618E}" type="parTrans" cxnId="{3D9B67C1-0482-47D2-B94A-2F1A306C400B}">
      <dgm:prSet/>
      <dgm:spPr/>
      <dgm:t>
        <a:bodyPr/>
        <a:lstStyle/>
        <a:p>
          <a:endParaRPr lang="en-US"/>
        </a:p>
      </dgm:t>
    </dgm:pt>
    <dgm:pt modelId="{E1C30989-1236-4D10-AB1D-2E3B53F1F35B}" type="sibTrans" cxnId="{3D9B67C1-0482-47D2-B94A-2F1A306C400B}">
      <dgm:prSet/>
      <dgm:spPr/>
      <dgm:t>
        <a:bodyPr/>
        <a:lstStyle/>
        <a:p>
          <a:endParaRPr lang="en-US"/>
        </a:p>
      </dgm:t>
    </dgm:pt>
    <dgm:pt modelId="{65B47157-FA88-4080-8C9A-22502373202D}">
      <dgm:prSet/>
      <dgm:spPr/>
      <dgm:t>
        <a:bodyPr/>
        <a:lstStyle/>
        <a:p>
          <a:r>
            <a:rPr lang="x-none"/>
            <a:t>Requires the operator to perform two steps to initiate an alarm</a:t>
          </a:r>
          <a:endParaRPr lang="en-US" dirty="0"/>
        </a:p>
      </dgm:t>
    </dgm:pt>
    <dgm:pt modelId="{B88A552F-9C04-4DDA-8CB7-85D884C520E9}" type="parTrans" cxnId="{83A3977F-BE68-41F0-99BD-5708901889C2}">
      <dgm:prSet/>
      <dgm:spPr/>
      <dgm:t>
        <a:bodyPr/>
        <a:lstStyle/>
        <a:p>
          <a:endParaRPr lang="en-US"/>
        </a:p>
      </dgm:t>
    </dgm:pt>
    <dgm:pt modelId="{BC552905-978E-4D04-8AC0-76D2ABE751DF}" type="sibTrans" cxnId="{83A3977F-BE68-41F0-99BD-5708901889C2}">
      <dgm:prSet/>
      <dgm:spPr/>
      <dgm:t>
        <a:bodyPr/>
        <a:lstStyle/>
        <a:p>
          <a:endParaRPr lang="en-US"/>
        </a:p>
      </dgm:t>
    </dgm:pt>
    <dgm:pt modelId="{F5DE03C5-A3F3-4D25-A522-B369341A0312}" type="pres">
      <dgm:prSet presAssocID="{1C978156-21F3-4C46-921B-3872281B7AE4}" presName="linear" presStyleCnt="0">
        <dgm:presLayoutVars>
          <dgm:dir/>
          <dgm:animLvl val="lvl"/>
          <dgm:resizeHandles val="exact"/>
        </dgm:presLayoutVars>
      </dgm:prSet>
      <dgm:spPr/>
      <dgm:t>
        <a:bodyPr/>
        <a:lstStyle/>
        <a:p>
          <a:endParaRPr lang="en-US"/>
        </a:p>
      </dgm:t>
    </dgm:pt>
    <dgm:pt modelId="{C7AE2425-CAF2-489C-8443-92252D681359}" type="pres">
      <dgm:prSet presAssocID="{1AD4AB24-445B-4598-A6BF-1F9959E50EDE}" presName="parentLin" presStyleCnt="0"/>
      <dgm:spPr/>
      <dgm:t>
        <a:bodyPr/>
        <a:lstStyle/>
        <a:p>
          <a:endParaRPr lang="en-US"/>
        </a:p>
      </dgm:t>
    </dgm:pt>
    <dgm:pt modelId="{9CA89884-DBF4-481C-8A41-B2C1C06090D1}" type="pres">
      <dgm:prSet presAssocID="{1AD4AB24-445B-4598-A6BF-1F9959E50EDE}" presName="parentLeftMargin" presStyleLbl="node1" presStyleIdx="0" presStyleCnt="1"/>
      <dgm:spPr/>
      <dgm:t>
        <a:bodyPr/>
        <a:lstStyle/>
        <a:p>
          <a:endParaRPr lang="en-US"/>
        </a:p>
      </dgm:t>
    </dgm:pt>
    <dgm:pt modelId="{73AF48E8-F884-4E9D-B4FF-DD6B3DF27066}" type="pres">
      <dgm:prSet presAssocID="{1AD4AB24-445B-4598-A6BF-1F9959E50EDE}" presName="parentText" presStyleLbl="node1" presStyleIdx="0" presStyleCnt="1">
        <dgm:presLayoutVars>
          <dgm:chMax val="0"/>
          <dgm:bulletEnabled val="1"/>
        </dgm:presLayoutVars>
      </dgm:prSet>
      <dgm:spPr/>
      <dgm:t>
        <a:bodyPr/>
        <a:lstStyle/>
        <a:p>
          <a:endParaRPr lang="en-US"/>
        </a:p>
      </dgm:t>
    </dgm:pt>
    <dgm:pt modelId="{6CE5A10D-EC1A-4226-ACA7-D5FAB9DA6B85}" type="pres">
      <dgm:prSet presAssocID="{1AD4AB24-445B-4598-A6BF-1F9959E50EDE}" presName="negativeSpace" presStyleCnt="0"/>
      <dgm:spPr/>
      <dgm:t>
        <a:bodyPr/>
        <a:lstStyle/>
        <a:p>
          <a:endParaRPr lang="en-US"/>
        </a:p>
      </dgm:t>
    </dgm:pt>
    <dgm:pt modelId="{E619EA73-F032-4707-BCA1-FD0FE93D917D}" type="pres">
      <dgm:prSet presAssocID="{1AD4AB24-445B-4598-A6BF-1F9959E50EDE}" presName="childText" presStyleLbl="conFgAcc1" presStyleIdx="0" presStyleCnt="1" custLinFactNeighborX="2738" custLinFactNeighborY="-11820">
        <dgm:presLayoutVars>
          <dgm:bulletEnabled val="1"/>
        </dgm:presLayoutVars>
      </dgm:prSet>
      <dgm:spPr/>
      <dgm:t>
        <a:bodyPr/>
        <a:lstStyle/>
        <a:p>
          <a:endParaRPr lang="en-US"/>
        </a:p>
      </dgm:t>
    </dgm:pt>
  </dgm:ptLst>
  <dgm:cxnLst>
    <dgm:cxn modelId="{71F228F5-B0A9-4499-AEA3-AD39204C4E1F}" type="presOf" srcId="{1AD4AB24-445B-4598-A6BF-1F9959E50EDE}" destId="{9CA89884-DBF4-481C-8A41-B2C1C06090D1}" srcOrd="0" destOrd="0" presId="urn:microsoft.com/office/officeart/2005/8/layout/list1"/>
    <dgm:cxn modelId="{F95FA58F-C629-4AA4-9CAF-17698586CDAA}" type="presOf" srcId="{1AD4AB24-445B-4598-A6BF-1F9959E50EDE}" destId="{73AF48E8-F884-4E9D-B4FF-DD6B3DF27066}" srcOrd="1" destOrd="0" presId="urn:microsoft.com/office/officeart/2005/8/layout/list1"/>
    <dgm:cxn modelId="{83A3977F-BE68-41F0-99BD-5708901889C2}" srcId="{1AD4AB24-445B-4598-A6BF-1F9959E50EDE}" destId="{65B47157-FA88-4080-8C9A-22502373202D}" srcOrd="0" destOrd="0" parTransId="{B88A552F-9C04-4DDA-8CB7-85D884C520E9}" sibTransId="{BC552905-978E-4D04-8AC0-76D2ABE751DF}"/>
    <dgm:cxn modelId="{2DE8F5F9-718E-40AA-8397-B44CAC1FF71F}" type="presOf" srcId="{1C978156-21F3-4C46-921B-3872281B7AE4}" destId="{F5DE03C5-A3F3-4D25-A522-B369341A0312}" srcOrd="0" destOrd="0" presId="urn:microsoft.com/office/officeart/2005/8/layout/list1"/>
    <dgm:cxn modelId="{3D9B67C1-0482-47D2-B94A-2F1A306C400B}" srcId="{1AD4AB24-445B-4598-A6BF-1F9959E50EDE}" destId="{FAEB0705-F4C7-4A24-9F19-3502E6384BF3}" srcOrd="1" destOrd="0" parTransId="{079CA8CF-F863-4A13-A5AB-16BD0D44618E}" sibTransId="{E1C30989-1236-4D10-AB1D-2E3B53F1F35B}"/>
    <dgm:cxn modelId="{2A65679B-D568-4416-84D8-C55B12B14394}" type="presOf" srcId="{65B47157-FA88-4080-8C9A-22502373202D}" destId="{E619EA73-F032-4707-BCA1-FD0FE93D917D}" srcOrd="0" destOrd="0" presId="urn:microsoft.com/office/officeart/2005/8/layout/list1"/>
    <dgm:cxn modelId="{E03E0F0C-CC4F-4B27-845E-4A02D56D0166}" srcId="{1C978156-21F3-4C46-921B-3872281B7AE4}" destId="{1AD4AB24-445B-4598-A6BF-1F9959E50EDE}" srcOrd="0" destOrd="0" parTransId="{6307BEB0-4D9D-477D-BBB5-EA3A64B426C5}" sibTransId="{25FD7B81-4B5D-4ABE-B8EB-04BB3BE0DAA6}"/>
    <dgm:cxn modelId="{C076C2D3-8DA0-4A81-B7C6-01118E064A52}" type="presOf" srcId="{FAEB0705-F4C7-4A24-9F19-3502E6384BF3}" destId="{E619EA73-F032-4707-BCA1-FD0FE93D917D}" srcOrd="0" destOrd="1" presId="urn:microsoft.com/office/officeart/2005/8/layout/list1"/>
    <dgm:cxn modelId="{D406EF52-F6EC-457F-8E0C-B9056BC0D529}" type="presParOf" srcId="{F5DE03C5-A3F3-4D25-A522-B369341A0312}" destId="{C7AE2425-CAF2-489C-8443-92252D681359}" srcOrd="0" destOrd="0" presId="urn:microsoft.com/office/officeart/2005/8/layout/list1"/>
    <dgm:cxn modelId="{5E0444B1-8005-4B5F-B7FE-C6CF95F768BF}" type="presParOf" srcId="{C7AE2425-CAF2-489C-8443-92252D681359}" destId="{9CA89884-DBF4-481C-8A41-B2C1C06090D1}" srcOrd="0" destOrd="0" presId="urn:microsoft.com/office/officeart/2005/8/layout/list1"/>
    <dgm:cxn modelId="{705BFDF6-F627-4017-8CF0-3B8C6B4AFA5B}" type="presParOf" srcId="{C7AE2425-CAF2-489C-8443-92252D681359}" destId="{73AF48E8-F884-4E9D-B4FF-DD6B3DF27066}" srcOrd="1" destOrd="0" presId="urn:microsoft.com/office/officeart/2005/8/layout/list1"/>
    <dgm:cxn modelId="{C488895A-1F7D-4EBB-8C96-23B6AB4B4717}" type="presParOf" srcId="{F5DE03C5-A3F3-4D25-A522-B369341A0312}" destId="{6CE5A10D-EC1A-4226-ACA7-D5FAB9DA6B85}" srcOrd="1" destOrd="0" presId="urn:microsoft.com/office/officeart/2005/8/layout/list1"/>
    <dgm:cxn modelId="{1BE3329E-109C-4B2B-A622-A7AB404F8E63}" type="presParOf" srcId="{F5DE03C5-A3F3-4D25-A522-B369341A0312}" destId="{E619EA73-F032-4707-BCA1-FD0FE93D917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1C978156-21F3-4C46-921B-3872281B7AE4}"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49FF90D1-1E5D-4468-97BD-E6D151840C9A}">
      <dgm:prSet phldrT="[Text]" custT="1"/>
      <dgm:spPr/>
      <dgm:t>
        <a:bodyPr/>
        <a:lstStyle/>
        <a:p>
          <a:r>
            <a:rPr lang="en-US" sz="1800" b="0" dirty="0"/>
            <a:t>Pull station protection</a:t>
          </a:r>
        </a:p>
      </dgm:t>
    </dgm:pt>
    <dgm:pt modelId="{D2DB02FA-3701-4C94-862F-DCE36656554D}" type="parTrans" cxnId="{5210E57C-8F7E-4B62-88F8-61560DEE06A9}">
      <dgm:prSet/>
      <dgm:spPr/>
      <dgm:t>
        <a:bodyPr/>
        <a:lstStyle/>
        <a:p>
          <a:endParaRPr lang="en-US"/>
        </a:p>
      </dgm:t>
    </dgm:pt>
    <dgm:pt modelId="{96C00676-B668-42FE-8F3A-7DCC42239394}" type="sibTrans" cxnId="{5210E57C-8F7E-4B62-88F8-61560DEE06A9}">
      <dgm:prSet/>
      <dgm:spPr/>
      <dgm:t>
        <a:bodyPr/>
        <a:lstStyle/>
        <a:p>
          <a:endParaRPr lang="en-US"/>
        </a:p>
      </dgm:t>
    </dgm:pt>
    <dgm:pt modelId="{6BDE6BB7-DDE7-4DCF-978B-DF7AEA5FB8C4}">
      <dgm:prSet custT="1"/>
      <dgm:spPr/>
      <dgm:t>
        <a:bodyPr/>
        <a:lstStyle/>
        <a:p>
          <a:r>
            <a:rPr lang="en-US" sz="1800" b="0" u="none" dirty="0"/>
            <a:t>C</a:t>
          </a:r>
          <a:r>
            <a:rPr lang="x-none" sz="1800" b="0" u="none" dirty="0"/>
            <a:t>an only be installed over single-action manual pull stations</a:t>
          </a:r>
          <a:endParaRPr lang="en-US" sz="1800" b="0" u="none" dirty="0"/>
        </a:p>
      </dgm:t>
    </dgm:pt>
    <dgm:pt modelId="{D12156A2-EE17-4AEE-BC0E-E8F86BD4E4A5}" type="parTrans" cxnId="{FD3B5140-AE67-421D-A28F-28D7F65E658A}">
      <dgm:prSet/>
      <dgm:spPr/>
      <dgm:t>
        <a:bodyPr/>
        <a:lstStyle/>
        <a:p>
          <a:endParaRPr lang="en-US"/>
        </a:p>
      </dgm:t>
    </dgm:pt>
    <dgm:pt modelId="{C60F1E3A-7CD2-42C6-92A5-840930CE36BF}" type="sibTrans" cxnId="{FD3B5140-AE67-421D-A28F-28D7F65E658A}">
      <dgm:prSet/>
      <dgm:spPr/>
      <dgm:t>
        <a:bodyPr/>
        <a:lstStyle/>
        <a:p>
          <a:endParaRPr lang="en-US"/>
        </a:p>
      </dgm:t>
    </dgm:pt>
    <dgm:pt modelId="{0488078B-3238-428C-B1CF-B83B9FE2CB7A}">
      <dgm:prSet custT="1"/>
      <dgm:spPr/>
      <dgm:t>
        <a:bodyPr/>
        <a:lstStyle/>
        <a:p>
          <a:r>
            <a:rPr lang="x-none" sz="1800" b="0" u="none"/>
            <a:t>Manual pull stations that require the operator to break a small piece of glass with a mallet are no longer recommended</a:t>
          </a:r>
          <a:endParaRPr lang="en-US" sz="1800" b="0" u="none" dirty="0"/>
        </a:p>
      </dgm:t>
    </dgm:pt>
    <dgm:pt modelId="{EB93A6B6-A696-421B-97CE-CB3F291FFE31}" type="parTrans" cxnId="{32352953-1FCE-4E4D-B3CB-71DF6C65BD47}">
      <dgm:prSet/>
      <dgm:spPr/>
      <dgm:t>
        <a:bodyPr/>
        <a:lstStyle/>
        <a:p>
          <a:endParaRPr lang="en-US"/>
        </a:p>
      </dgm:t>
    </dgm:pt>
    <dgm:pt modelId="{58A8C460-C8D9-4D83-81F2-C4E1A70CF1E9}" type="sibTrans" cxnId="{32352953-1FCE-4E4D-B3CB-71DF6C65BD47}">
      <dgm:prSet/>
      <dgm:spPr/>
      <dgm:t>
        <a:bodyPr/>
        <a:lstStyle/>
        <a:p>
          <a:endParaRPr lang="en-US"/>
        </a:p>
      </dgm:t>
    </dgm:pt>
    <dgm:pt modelId="{BADB1EAA-4D43-4E0E-A7DE-8364CBB6FBE2}">
      <dgm:prSet custT="1"/>
      <dgm:spPr/>
      <dgm:t>
        <a:bodyPr/>
        <a:lstStyle/>
        <a:p>
          <a:r>
            <a:rPr lang="en-US" sz="1800" b="0" dirty="0"/>
            <a:t>Polycarbonate covers have taken the place of glass</a:t>
          </a:r>
        </a:p>
      </dgm:t>
    </dgm:pt>
    <dgm:pt modelId="{050C2A41-5052-4ED3-AF21-D18A5E2207FC}" type="parTrans" cxnId="{CB721EDE-3D2E-409C-BE74-FCB4649AD2B0}">
      <dgm:prSet/>
      <dgm:spPr/>
      <dgm:t>
        <a:bodyPr/>
        <a:lstStyle/>
        <a:p>
          <a:endParaRPr lang="en-US"/>
        </a:p>
      </dgm:t>
    </dgm:pt>
    <dgm:pt modelId="{787EAA51-02F7-4DB1-9740-8FB604F3FE20}" type="sibTrans" cxnId="{CB721EDE-3D2E-409C-BE74-FCB4649AD2B0}">
      <dgm:prSet/>
      <dgm:spPr/>
      <dgm:t>
        <a:bodyPr/>
        <a:lstStyle/>
        <a:p>
          <a:endParaRPr lang="en-US"/>
        </a:p>
      </dgm:t>
    </dgm:pt>
    <dgm:pt modelId="{75D374E0-D1AA-4C05-802F-A8F447E18EF8}">
      <dgm:prSet phldrT="[Text]" custT="1"/>
      <dgm:spPr/>
      <dgm:t>
        <a:bodyPr/>
        <a:lstStyle/>
        <a:p>
          <a:r>
            <a:rPr lang="en-US" sz="1800" b="0" dirty="0"/>
            <a:t>May be protected by a listed protective cover</a:t>
          </a:r>
        </a:p>
      </dgm:t>
    </dgm:pt>
    <dgm:pt modelId="{9E71DFFF-5125-4165-9564-37469A954472}" type="parTrans" cxnId="{BD0A7687-2829-4494-A863-9D412DA1DFAB}">
      <dgm:prSet/>
      <dgm:spPr/>
      <dgm:t>
        <a:bodyPr/>
        <a:lstStyle/>
        <a:p>
          <a:endParaRPr lang="en-US"/>
        </a:p>
      </dgm:t>
    </dgm:pt>
    <dgm:pt modelId="{DE6C7447-D428-4689-A827-9343BBFF0121}" type="sibTrans" cxnId="{BD0A7687-2829-4494-A863-9D412DA1DFAB}">
      <dgm:prSet/>
      <dgm:spPr/>
      <dgm:t>
        <a:bodyPr/>
        <a:lstStyle/>
        <a:p>
          <a:endParaRPr lang="en-US"/>
        </a:p>
      </dgm:t>
    </dgm:pt>
    <dgm:pt modelId="{E9F8DF69-C47E-4204-9AD8-86250FC4295E}">
      <dgm:prSet custT="1"/>
      <dgm:spPr/>
      <dgm:t>
        <a:bodyPr/>
        <a:lstStyle/>
        <a:p>
          <a:r>
            <a:rPr lang="en-US" sz="1800" b="0" dirty="0"/>
            <a:t>Some pull stations leave a dye or ultraviolet residue on the activator that will transfer to the fingers of someone pulling the alarm to discourage malicious false alarms</a:t>
          </a:r>
        </a:p>
      </dgm:t>
    </dgm:pt>
    <dgm:pt modelId="{5D4ADF5D-64D8-4D4C-BF03-76ABBF41CE78}" type="parTrans" cxnId="{4F3F3782-42F9-4FAE-B222-BA1542BA2019}">
      <dgm:prSet/>
      <dgm:spPr/>
      <dgm:t>
        <a:bodyPr/>
        <a:lstStyle/>
        <a:p>
          <a:endParaRPr lang="en-US"/>
        </a:p>
      </dgm:t>
    </dgm:pt>
    <dgm:pt modelId="{03649FAE-9B3C-46DF-B172-080BD2F957B9}" type="sibTrans" cxnId="{4F3F3782-42F9-4FAE-B222-BA1542BA2019}">
      <dgm:prSet/>
      <dgm:spPr/>
      <dgm:t>
        <a:bodyPr/>
        <a:lstStyle/>
        <a:p>
          <a:endParaRPr lang="en-US"/>
        </a:p>
      </dgm:t>
    </dgm:pt>
    <dgm:pt modelId="{530709E9-34E5-40F1-9C87-A133817F8F62}">
      <dgm:prSet phldrT="[Text]" custT="1"/>
      <dgm:spPr/>
      <dgm:t>
        <a:bodyPr/>
        <a:lstStyle/>
        <a:p>
          <a:r>
            <a:rPr lang="en-US" sz="1800" b="0" u="none" dirty="0"/>
            <a:t>U</a:t>
          </a:r>
          <a:r>
            <a:rPr lang="x-none" sz="1800" b="0" u="none"/>
            <a:t>sed in locations where </a:t>
          </a:r>
          <a:r>
            <a:rPr lang="en-US" sz="1800" b="0" u="none" dirty="0"/>
            <a:t>damage or </a:t>
          </a:r>
          <a:r>
            <a:rPr lang="x-none" sz="1800" b="0" u="none"/>
            <a:t>accidental activation is possible</a:t>
          </a:r>
          <a:endParaRPr lang="en-US" sz="1800" b="0" dirty="0"/>
        </a:p>
      </dgm:t>
    </dgm:pt>
    <dgm:pt modelId="{893EE88A-FAA0-4E76-BC72-17E5202D0D32}" type="parTrans" cxnId="{3E139E0B-0AF5-4A05-9F6F-A532E85D3431}">
      <dgm:prSet/>
      <dgm:spPr/>
      <dgm:t>
        <a:bodyPr/>
        <a:lstStyle/>
        <a:p>
          <a:endParaRPr lang="en-US"/>
        </a:p>
      </dgm:t>
    </dgm:pt>
    <dgm:pt modelId="{72297638-8786-4F31-8B65-16E07B1138BA}" type="sibTrans" cxnId="{3E139E0B-0AF5-4A05-9F6F-A532E85D3431}">
      <dgm:prSet/>
      <dgm:spPr/>
      <dgm:t>
        <a:bodyPr/>
        <a:lstStyle/>
        <a:p>
          <a:endParaRPr lang="en-US"/>
        </a:p>
      </dgm:t>
    </dgm:pt>
    <dgm:pt modelId="{F5DE03C5-A3F3-4D25-A522-B369341A0312}" type="pres">
      <dgm:prSet presAssocID="{1C978156-21F3-4C46-921B-3872281B7AE4}" presName="linear" presStyleCnt="0">
        <dgm:presLayoutVars>
          <dgm:dir/>
          <dgm:animLvl val="lvl"/>
          <dgm:resizeHandles val="exact"/>
        </dgm:presLayoutVars>
      </dgm:prSet>
      <dgm:spPr/>
      <dgm:t>
        <a:bodyPr/>
        <a:lstStyle/>
        <a:p>
          <a:endParaRPr lang="en-US"/>
        </a:p>
      </dgm:t>
    </dgm:pt>
    <dgm:pt modelId="{BF2D8197-778A-4F61-8217-95C62B4ADE51}" type="pres">
      <dgm:prSet presAssocID="{49FF90D1-1E5D-4468-97BD-E6D151840C9A}" presName="parentLin" presStyleCnt="0"/>
      <dgm:spPr/>
    </dgm:pt>
    <dgm:pt modelId="{1E62DEBD-ECFD-4E0C-8329-82384DF7409B}" type="pres">
      <dgm:prSet presAssocID="{49FF90D1-1E5D-4468-97BD-E6D151840C9A}" presName="parentLeftMargin" presStyleLbl="node1" presStyleIdx="0" presStyleCnt="1"/>
      <dgm:spPr/>
      <dgm:t>
        <a:bodyPr/>
        <a:lstStyle/>
        <a:p>
          <a:endParaRPr lang="en-US"/>
        </a:p>
      </dgm:t>
    </dgm:pt>
    <dgm:pt modelId="{C71B9380-23BD-4383-BB79-ED9360D53E9F}" type="pres">
      <dgm:prSet presAssocID="{49FF90D1-1E5D-4468-97BD-E6D151840C9A}" presName="parentText" presStyleLbl="node1" presStyleIdx="0" presStyleCnt="1">
        <dgm:presLayoutVars>
          <dgm:chMax val="0"/>
          <dgm:bulletEnabled val="1"/>
        </dgm:presLayoutVars>
      </dgm:prSet>
      <dgm:spPr/>
      <dgm:t>
        <a:bodyPr/>
        <a:lstStyle/>
        <a:p>
          <a:endParaRPr lang="en-US"/>
        </a:p>
      </dgm:t>
    </dgm:pt>
    <dgm:pt modelId="{D9FFA4DA-2B77-41A3-8160-915A13085D2E}" type="pres">
      <dgm:prSet presAssocID="{49FF90D1-1E5D-4468-97BD-E6D151840C9A}" presName="negativeSpace" presStyleCnt="0"/>
      <dgm:spPr/>
    </dgm:pt>
    <dgm:pt modelId="{68093ECF-87E4-4218-B0D4-3D8C66D3BC2F}" type="pres">
      <dgm:prSet presAssocID="{49FF90D1-1E5D-4468-97BD-E6D151840C9A}" presName="childText" presStyleLbl="conFgAcc1" presStyleIdx="0" presStyleCnt="1">
        <dgm:presLayoutVars>
          <dgm:bulletEnabled val="1"/>
        </dgm:presLayoutVars>
      </dgm:prSet>
      <dgm:spPr/>
      <dgm:t>
        <a:bodyPr/>
        <a:lstStyle/>
        <a:p>
          <a:endParaRPr lang="en-US"/>
        </a:p>
      </dgm:t>
    </dgm:pt>
  </dgm:ptLst>
  <dgm:cxnLst>
    <dgm:cxn modelId="{5210E57C-8F7E-4B62-88F8-61560DEE06A9}" srcId="{1C978156-21F3-4C46-921B-3872281B7AE4}" destId="{49FF90D1-1E5D-4468-97BD-E6D151840C9A}" srcOrd="0" destOrd="0" parTransId="{D2DB02FA-3701-4C94-862F-DCE36656554D}" sibTransId="{96C00676-B668-42FE-8F3A-7DCC42239394}"/>
    <dgm:cxn modelId="{CB721EDE-3D2E-409C-BE74-FCB4649AD2B0}" srcId="{49FF90D1-1E5D-4468-97BD-E6D151840C9A}" destId="{BADB1EAA-4D43-4E0E-A7DE-8364CBB6FBE2}" srcOrd="4" destOrd="0" parTransId="{050C2A41-5052-4ED3-AF21-D18A5E2207FC}" sibTransId="{787EAA51-02F7-4DB1-9740-8FB604F3FE20}"/>
    <dgm:cxn modelId="{BD0A7687-2829-4494-A863-9D412DA1DFAB}" srcId="{49FF90D1-1E5D-4468-97BD-E6D151840C9A}" destId="{75D374E0-D1AA-4C05-802F-A8F447E18EF8}" srcOrd="0" destOrd="0" parTransId="{9E71DFFF-5125-4165-9564-37469A954472}" sibTransId="{DE6C7447-D428-4689-A827-9343BBFF0121}"/>
    <dgm:cxn modelId="{6BB5BD83-CF63-415F-A78F-067E6C6BBD07}" type="presOf" srcId="{E9F8DF69-C47E-4204-9AD8-86250FC4295E}" destId="{68093ECF-87E4-4218-B0D4-3D8C66D3BC2F}" srcOrd="0" destOrd="5" presId="urn:microsoft.com/office/officeart/2005/8/layout/list1"/>
    <dgm:cxn modelId="{8EC4CE33-76E8-48F8-84AE-40DD860FCC3D}" type="presOf" srcId="{49FF90D1-1E5D-4468-97BD-E6D151840C9A}" destId="{1E62DEBD-ECFD-4E0C-8329-82384DF7409B}" srcOrd="0" destOrd="0" presId="urn:microsoft.com/office/officeart/2005/8/layout/list1"/>
    <dgm:cxn modelId="{7E0BAFB4-4F7E-4C45-B2D3-08110888A40B}" type="presOf" srcId="{1C978156-21F3-4C46-921B-3872281B7AE4}" destId="{F5DE03C5-A3F3-4D25-A522-B369341A0312}" srcOrd="0" destOrd="0" presId="urn:microsoft.com/office/officeart/2005/8/layout/list1"/>
    <dgm:cxn modelId="{93957D2D-93B9-442D-849A-13EE9C8AD902}" type="presOf" srcId="{530709E9-34E5-40F1-9C87-A133817F8F62}" destId="{68093ECF-87E4-4218-B0D4-3D8C66D3BC2F}" srcOrd="0" destOrd="1" presId="urn:microsoft.com/office/officeart/2005/8/layout/list1"/>
    <dgm:cxn modelId="{01E9B984-9418-42D2-9796-766872CFAC26}" type="presOf" srcId="{0488078B-3238-428C-B1CF-B83B9FE2CB7A}" destId="{68093ECF-87E4-4218-B0D4-3D8C66D3BC2F}" srcOrd="0" destOrd="3" presId="urn:microsoft.com/office/officeart/2005/8/layout/list1"/>
    <dgm:cxn modelId="{8EAFAEFC-EB6B-4B34-A756-D458087721CA}" type="presOf" srcId="{6BDE6BB7-DDE7-4DCF-978B-DF7AEA5FB8C4}" destId="{68093ECF-87E4-4218-B0D4-3D8C66D3BC2F}" srcOrd="0" destOrd="2" presId="urn:microsoft.com/office/officeart/2005/8/layout/list1"/>
    <dgm:cxn modelId="{3E139E0B-0AF5-4A05-9F6F-A532E85D3431}" srcId="{49FF90D1-1E5D-4468-97BD-E6D151840C9A}" destId="{530709E9-34E5-40F1-9C87-A133817F8F62}" srcOrd="1" destOrd="0" parTransId="{893EE88A-FAA0-4E76-BC72-17E5202D0D32}" sibTransId="{72297638-8786-4F31-8B65-16E07B1138BA}"/>
    <dgm:cxn modelId="{D724769D-0AEB-47FF-B1F3-FAE7264A383F}" type="presOf" srcId="{75D374E0-D1AA-4C05-802F-A8F447E18EF8}" destId="{68093ECF-87E4-4218-B0D4-3D8C66D3BC2F}" srcOrd="0" destOrd="0" presId="urn:microsoft.com/office/officeart/2005/8/layout/list1"/>
    <dgm:cxn modelId="{04787E25-4F2B-4BF5-8278-2539371E81DC}" type="presOf" srcId="{49FF90D1-1E5D-4468-97BD-E6D151840C9A}" destId="{C71B9380-23BD-4383-BB79-ED9360D53E9F}" srcOrd="1" destOrd="0" presId="urn:microsoft.com/office/officeart/2005/8/layout/list1"/>
    <dgm:cxn modelId="{FD3B5140-AE67-421D-A28F-28D7F65E658A}" srcId="{49FF90D1-1E5D-4468-97BD-E6D151840C9A}" destId="{6BDE6BB7-DDE7-4DCF-978B-DF7AEA5FB8C4}" srcOrd="2" destOrd="0" parTransId="{D12156A2-EE17-4AEE-BC0E-E8F86BD4E4A5}" sibTransId="{C60F1E3A-7CD2-42C6-92A5-840930CE36BF}"/>
    <dgm:cxn modelId="{4F3F3782-42F9-4FAE-B222-BA1542BA2019}" srcId="{49FF90D1-1E5D-4468-97BD-E6D151840C9A}" destId="{E9F8DF69-C47E-4204-9AD8-86250FC4295E}" srcOrd="5" destOrd="0" parTransId="{5D4ADF5D-64D8-4D4C-BF03-76ABBF41CE78}" sibTransId="{03649FAE-9B3C-46DF-B172-080BD2F957B9}"/>
    <dgm:cxn modelId="{9417DCFC-DEE6-45CA-AB29-3B1F0421FC79}" type="presOf" srcId="{BADB1EAA-4D43-4E0E-A7DE-8364CBB6FBE2}" destId="{68093ECF-87E4-4218-B0D4-3D8C66D3BC2F}" srcOrd="0" destOrd="4" presId="urn:microsoft.com/office/officeart/2005/8/layout/list1"/>
    <dgm:cxn modelId="{32352953-1FCE-4E4D-B3CB-71DF6C65BD47}" srcId="{49FF90D1-1E5D-4468-97BD-E6D151840C9A}" destId="{0488078B-3238-428C-B1CF-B83B9FE2CB7A}" srcOrd="3" destOrd="0" parTransId="{EB93A6B6-A696-421B-97CE-CB3F291FFE31}" sibTransId="{58A8C460-C8D9-4D83-81F2-C4E1A70CF1E9}"/>
    <dgm:cxn modelId="{821595BF-F61C-4F06-A345-EE36BF347D5D}" type="presParOf" srcId="{F5DE03C5-A3F3-4D25-A522-B369341A0312}" destId="{BF2D8197-778A-4F61-8217-95C62B4ADE51}" srcOrd="0" destOrd="0" presId="urn:microsoft.com/office/officeart/2005/8/layout/list1"/>
    <dgm:cxn modelId="{F256D465-5FA4-437F-A88F-0DA58A1F8661}" type="presParOf" srcId="{BF2D8197-778A-4F61-8217-95C62B4ADE51}" destId="{1E62DEBD-ECFD-4E0C-8329-82384DF7409B}" srcOrd="0" destOrd="0" presId="urn:microsoft.com/office/officeart/2005/8/layout/list1"/>
    <dgm:cxn modelId="{3A23C5E2-1613-41FF-80CE-F1556C54F7A3}" type="presParOf" srcId="{BF2D8197-778A-4F61-8217-95C62B4ADE51}" destId="{C71B9380-23BD-4383-BB79-ED9360D53E9F}" srcOrd="1" destOrd="0" presId="urn:microsoft.com/office/officeart/2005/8/layout/list1"/>
    <dgm:cxn modelId="{0EBF9E29-1BD3-464D-9A98-3051D8AA3FDB}" type="presParOf" srcId="{F5DE03C5-A3F3-4D25-A522-B369341A0312}" destId="{D9FFA4DA-2B77-41A3-8160-915A13085D2E}" srcOrd="1" destOrd="0" presId="urn:microsoft.com/office/officeart/2005/8/layout/list1"/>
    <dgm:cxn modelId="{5B5603E3-9B7F-4224-BAE9-7BD21CFCD965}" type="presParOf" srcId="{F5DE03C5-A3F3-4D25-A522-B369341A0312}" destId="{68093ECF-87E4-4218-B0D4-3D8C66D3BC2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8A9FD7C2-49F0-4D7B-867F-54CF9C6201A3}"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5F637DD0-289B-4C71-A19D-67FCB7050F70}">
      <dgm:prSet phldrT="[Text]" custT="1"/>
      <dgm:spPr/>
      <dgm:t>
        <a:bodyPr/>
        <a:lstStyle/>
        <a:p>
          <a:r>
            <a:rPr lang="en-US" sz="2200" b="0" dirty="0"/>
            <a:t>Verifies operational readiness and proper performance</a:t>
          </a:r>
        </a:p>
      </dgm:t>
    </dgm:pt>
    <dgm:pt modelId="{608A6592-6E49-4A40-A88E-3A4444B8D48E}" type="parTrans" cxnId="{11940067-471A-4E82-B3DC-943692F2E794}">
      <dgm:prSet/>
      <dgm:spPr/>
      <dgm:t>
        <a:bodyPr/>
        <a:lstStyle/>
        <a:p>
          <a:endParaRPr lang="en-US"/>
        </a:p>
      </dgm:t>
    </dgm:pt>
    <dgm:pt modelId="{3D826890-6A77-4E11-8240-AD00BA28209B}" type="sibTrans" cxnId="{11940067-471A-4E82-B3DC-943692F2E794}">
      <dgm:prSet/>
      <dgm:spPr/>
      <dgm:t>
        <a:bodyPr/>
        <a:lstStyle/>
        <a:p>
          <a:endParaRPr lang="en-US"/>
        </a:p>
      </dgm:t>
    </dgm:pt>
    <dgm:pt modelId="{DF186C37-3100-4289-9B92-6B5955ACA0E2}">
      <dgm:prSet custT="1"/>
      <dgm:spPr>
        <a:solidFill>
          <a:schemeClr val="accent2"/>
        </a:solidFill>
      </dgm:spPr>
      <dgm:t>
        <a:bodyPr/>
        <a:lstStyle/>
        <a:p>
          <a:r>
            <a:rPr lang="en-US" sz="2200" b="0" dirty="0"/>
            <a:t>Periodic testing is often referred to as a service test</a:t>
          </a:r>
        </a:p>
      </dgm:t>
    </dgm:pt>
    <dgm:pt modelId="{9BCB4C60-64DA-442B-B771-8CB988A35E93}" type="parTrans" cxnId="{70CA955B-DD34-48BC-817B-57545F0CFD74}">
      <dgm:prSet/>
      <dgm:spPr/>
      <dgm:t>
        <a:bodyPr/>
        <a:lstStyle/>
        <a:p>
          <a:endParaRPr lang="en-US"/>
        </a:p>
      </dgm:t>
    </dgm:pt>
    <dgm:pt modelId="{07E5FDE3-3133-4ECE-AF74-43DBAF4908AD}" type="sibTrans" cxnId="{70CA955B-DD34-48BC-817B-57545F0CFD74}">
      <dgm:prSet/>
      <dgm:spPr/>
      <dgm:t>
        <a:bodyPr/>
        <a:lstStyle/>
        <a:p>
          <a:endParaRPr lang="en-US"/>
        </a:p>
      </dgm:t>
    </dgm:pt>
    <dgm:pt modelId="{4DDB26CF-B0B9-4C61-8208-7748773C0938}">
      <dgm:prSet phldrT="[Text]" custT="1"/>
      <dgm:spPr/>
      <dgm:t>
        <a:bodyPr/>
        <a:lstStyle/>
        <a:p>
          <a:r>
            <a:rPr lang="en-US" sz="2200" b="0" dirty="0"/>
            <a:t>Fire detection and alarm signaling systems must be tested when they are installed and on a continuing basis</a:t>
          </a:r>
        </a:p>
      </dgm:t>
    </dgm:pt>
    <dgm:pt modelId="{54B0A5BB-D8BE-4608-ABFA-09C65D1CF6AA}" type="parTrans" cxnId="{68D0A048-F7C4-4DCA-815A-1806FF03FCC2}">
      <dgm:prSet/>
      <dgm:spPr/>
      <dgm:t>
        <a:bodyPr/>
        <a:lstStyle/>
        <a:p>
          <a:endParaRPr lang="en-US"/>
        </a:p>
      </dgm:t>
    </dgm:pt>
    <dgm:pt modelId="{53DB2C11-5374-4B73-AE04-DFEADFC41F2D}" type="sibTrans" cxnId="{68D0A048-F7C4-4DCA-815A-1806FF03FCC2}">
      <dgm:prSet/>
      <dgm:spPr/>
      <dgm:t>
        <a:bodyPr/>
        <a:lstStyle/>
        <a:p>
          <a:endParaRPr lang="en-US"/>
        </a:p>
      </dgm:t>
    </dgm:pt>
    <dgm:pt modelId="{34870999-FE75-409A-9F97-03423E76DC62}" type="pres">
      <dgm:prSet presAssocID="{8A9FD7C2-49F0-4D7B-867F-54CF9C6201A3}" presName="linear" presStyleCnt="0">
        <dgm:presLayoutVars>
          <dgm:animLvl val="lvl"/>
          <dgm:resizeHandles val="exact"/>
        </dgm:presLayoutVars>
      </dgm:prSet>
      <dgm:spPr/>
      <dgm:t>
        <a:bodyPr/>
        <a:lstStyle/>
        <a:p>
          <a:endParaRPr lang="en-US"/>
        </a:p>
      </dgm:t>
    </dgm:pt>
    <dgm:pt modelId="{09E04080-596D-4E9D-BBEE-E90319EB6304}" type="pres">
      <dgm:prSet presAssocID="{5F637DD0-289B-4C71-A19D-67FCB7050F70}" presName="parentText" presStyleLbl="node1" presStyleIdx="0" presStyleCnt="3">
        <dgm:presLayoutVars>
          <dgm:chMax val="0"/>
          <dgm:bulletEnabled val="1"/>
        </dgm:presLayoutVars>
      </dgm:prSet>
      <dgm:spPr/>
      <dgm:t>
        <a:bodyPr/>
        <a:lstStyle/>
        <a:p>
          <a:endParaRPr lang="en-US"/>
        </a:p>
      </dgm:t>
    </dgm:pt>
    <dgm:pt modelId="{8370EBEB-417D-4AFA-A0E9-952AD267C728}" type="pres">
      <dgm:prSet presAssocID="{3D826890-6A77-4E11-8240-AD00BA28209B}" presName="spacer" presStyleCnt="0"/>
      <dgm:spPr/>
    </dgm:pt>
    <dgm:pt modelId="{A346D852-AE8B-4207-921A-F7389C2BE630}" type="pres">
      <dgm:prSet presAssocID="{4DDB26CF-B0B9-4C61-8208-7748773C0938}" presName="parentText" presStyleLbl="node1" presStyleIdx="1" presStyleCnt="3">
        <dgm:presLayoutVars>
          <dgm:chMax val="0"/>
          <dgm:bulletEnabled val="1"/>
        </dgm:presLayoutVars>
      </dgm:prSet>
      <dgm:spPr/>
      <dgm:t>
        <a:bodyPr/>
        <a:lstStyle/>
        <a:p>
          <a:endParaRPr lang="en-US"/>
        </a:p>
      </dgm:t>
    </dgm:pt>
    <dgm:pt modelId="{54EF7BAE-4B32-4338-A9DB-DABDC4F412EA}" type="pres">
      <dgm:prSet presAssocID="{53DB2C11-5374-4B73-AE04-DFEADFC41F2D}" presName="spacer" presStyleCnt="0"/>
      <dgm:spPr/>
    </dgm:pt>
    <dgm:pt modelId="{E3F77EBC-0324-4B81-8890-2DECA4B689E3}" type="pres">
      <dgm:prSet presAssocID="{DF186C37-3100-4289-9B92-6B5955ACA0E2}" presName="parentText" presStyleLbl="node1" presStyleIdx="2" presStyleCnt="3">
        <dgm:presLayoutVars>
          <dgm:chMax val="0"/>
          <dgm:bulletEnabled val="1"/>
        </dgm:presLayoutVars>
      </dgm:prSet>
      <dgm:spPr/>
      <dgm:t>
        <a:bodyPr/>
        <a:lstStyle/>
        <a:p>
          <a:endParaRPr lang="en-US"/>
        </a:p>
      </dgm:t>
    </dgm:pt>
  </dgm:ptLst>
  <dgm:cxnLst>
    <dgm:cxn modelId="{DB5D99D2-EC8C-4819-8110-CDE717A686B8}" type="presOf" srcId="{DF186C37-3100-4289-9B92-6B5955ACA0E2}" destId="{E3F77EBC-0324-4B81-8890-2DECA4B689E3}" srcOrd="0" destOrd="0" presId="urn:microsoft.com/office/officeart/2005/8/layout/vList2"/>
    <dgm:cxn modelId="{43C7A0C9-3C80-450E-B8A1-A4CF827D46D8}" type="presOf" srcId="{4DDB26CF-B0B9-4C61-8208-7748773C0938}" destId="{A346D852-AE8B-4207-921A-F7389C2BE630}" srcOrd="0" destOrd="0" presId="urn:microsoft.com/office/officeart/2005/8/layout/vList2"/>
    <dgm:cxn modelId="{EA6EF236-44DB-41E8-9DDC-506E16EDEF7D}" type="presOf" srcId="{8A9FD7C2-49F0-4D7B-867F-54CF9C6201A3}" destId="{34870999-FE75-409A-9F97-03423E76DC62}" srcOrd="0" destOrd="0" presId="urn:microsoft.com/office/officeart/2005/8/layout/vList2"/>
    <dgm:cxn modelId="{3FC70A7A-F96F-46E1-9138-BBB00C858B12}" type="presOf" srcId="{5F637DD0-289B-4C71-A19D-67FCB7050F70}" destId="{09E04080-596D-4E9D-BBEE-E90319EB6304}" srcOrd="0" destOrd="0" presId="urn:microsoft.com/office/officeart/2005/8/layout/vList2"/>
    <dgm:cxn modelId="{70CA955B-DD34-48BC-817B-57545F0CFD74}" srcId="{8A9FD7C2-49F0-4D7B-867F-54CF9C6201A3}" destId="{DF186C37-3100-4289-9B92-6B5955ACA0E2}" srcOrd="2" destOrd="0" parTransId="{9BCB4C60-64DA-442B-B771-8CB988A35E93}" sibTransId="{07E5FDE3-3133-4ECE-AF74-43DBAF4908AD}"/>
    <dgm:cxn modelId="{11940067-471A-4E82-B3DC-943692F2E794}" srcId="{8A9FD7C2-49F0-4D7B-867F-54CF9C6201A3}" destId="{5F637DD0-289B-4C71-A19D-67FCB7050F70}" srcOrd="0" destOrd="0" parTransId="{608A6592-6E49-4A40-A88E-3A4444B8D48E}" sibTransId="{3D826890-6A77-4E11-8240-AD00BA28209B}"/>
    <dgm:cxn modelId="{68D0A048-F7C4-4DCA-815A-1806FF03FCC2}" srcId="{8A9FD7C2-49F0-4D7B-867F-54CF9C6201A3}" destId="{4DDB26CF-B0B9-4C61-8208-7748773C0938}" srcOrd="1" destOrd="0" parTransId="{54B0A5BB-D8BE-4608-ABFA-09C65D1CF6AA}" sibTransId="{53DB2C11-5374-4B73-AE04-DFEADFC41F2D}"/>
    <dgm:cxn modelId="{B8B875A8-DE46-46B2-902D-9FA375A71230}" type="presParOf" srcId="{34870999-FE75-409A-9F97-03423E76DC62}" destId="{09E04080-596D-4E9D-BBEE-E90319EB6304}" srcOrd="0" destOrd="0" presId="urn:microsoft.com/office/officeart/2005/8/layout/vList2"/>
    <dgm:cxn modelId="{26BF4092-D4C4-49ED-AA0D-85BC95087AAF}" type="presParOf" srcId="{34870999-FE75-409A-9F97-03423E76DC62}" destId="{8370EBEB-417D-4AFA-A0E9-952AD267C728}" srcOrd="1" destOrd="0" presId="urn:microsoft.com/office/officeart/2005/8/layout/vList2"/>
    <dgm:cxn modelId="{1BBA9290-6F61-48A7-8DED-F73AA4811614}" type="presParOf" srcId="{34870999-FE75-409A-9F97-03423E76DC62}" destId="{A346D852-AE8B-4207-921A-F7389C2BE630}" srcOrd="2" destOrd="0" presId="urn:microsoft.com/office/officeart/2005/8/layout/vList2"/>
    <dgm:cxn modelId="{59F423FC-D22E-4373-8F9C-26FB71081417}" type="presParOf" srcId="{34870999-FE75-409A-9F97-03423E76DC62}" destId="{54EF7BAE-4B32-4338-A9DB-DABDC4F412EA}" srcOrd="3" destOrd="0" presId="urn:microsoft.com/office/officeart/2005/8/layout/vList2"/>
    <dgm:cxn modelId="{C126392A-4391-4CA0-B723-767DE1EB01AD}" type="presParOf" srcId="{34870999-FE75-409A-9F97-03423E76DC62}" destId="{E3F77EBC-0324-4B81-8890-2DECA4B689E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C4B11907-8918-4197-BC81-0F8A7AE27F89}"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9A3BE65A-BA82-41D8-A3B4-8D5E0A72099C}">
      <dgm:prSet phldrT="[Text]" custT="1"/>
      <dgm:spPr/>
      <dgm:t>
        <a:bodyPr/>
        <a:lstStyle/>
        <a:p>
          <a:r>
            <a:rPr lang="en-US" sz="2000" b="0" dirty="0"/>
            <a:t>Note the functional aspects of the fire detection and alarm systems</a:t>
          </a:r>
        </a:p>
      </dgm:t>
    </dgm:pt>
    <dgm:pt modelId="{EBCF09D6-678B-4503-9B69-64B936D3D05D}" type="parTrans" cxnId="{97DF33D3-3ACB-44FB-989B-934EF0A56F73}">
      <dgm:prSet/>
      <dgm:spPr/>
      <dgm:t>
        <a:bodyPr/>
        <a:lstStyle/>
        <a:p>
          <a:endParaRPr lang="en-US"/>
        </a:p>
      </dgm:t>
    </dgm:pt>
    <dgm:pt modelId="{A343C635-49B5-4013-9E32-B78DBE6E9E5A}" type="sibTrans" cxnId="{97DF33D3-3ACB-44FB-989B-934EF0A56F73}">
      <dgm:prSet/>
      <dgm:spPr/>
      <dgm:t>
        <a:bodyPr/>
        <a:lstStyle/>
        <a:p>
          <a:endParaRPr lang="en-US"/>
        </a:p>
      </dgm:t>
    </dgm:pt>
    <dgm:pt modelId="{16D69F51-F9AF-4E80-878E-1C5492153D5C}">
      <dgm:prSet custT="1"/>
      <dgm:spPr/>
      <dgm:t>
        <a:bodyPr/>
        <a:lstStyle/>
        <a:p>
          <a:r>
            <a:rPr lang="en-US" sz="2000" b="0" dirty="0"/>
            <a:t>Be able to recognize physical and environmental conditions that may negatively affect system operation; render the system inoperative</a:t>
          </a:r>
        </a:p>
      </dgm:t>
    </dgm:pt>
    <dgm:pt modelId="{BDE92C39-7674-4792-81AE-5C2DB5872F11}" type="parTrans" cxnId="{52ED2AFD-BB86-4620-9859-81AFD0B813EB}">
      <dgm:prSet/>
      <dgm:spPr/>
      <dgm:t>
        <a:bodyPr/>
        <a:lstStyle/>
        <a:p>
          <a:endParaRPr lang="en-US"/>
        </a:p>
      </dgm:t>
    </dgm:pt>
    <dgm:pt modelId="{5F91DCFB-6952-483E-A36B-64D0C2E4DC91}" type="sibTrans" cxnId="{52ED2AFD-BB86-4620-9859-81AFD0B813EB}">
      <dgm:prSet/>
      <dgm:spPr/>
      <dgm:t>
        <a:bodyPr/>
        <a:lstStyle/>
        <a:p>
          <a:endParaRPr lang="en-US"/>
        </a:p>
      </dgm:t>
    </dgm:pt>
    <dgm:pt modelId="{769EBB9B-5F1A-49F6-BF4D-9D1509C49C64}">
      <dgm:prSet custT="1"/>
      <dgm:spPr/>
      <dgm:t>
        <a:bodyPr/>
        <a:lstStyle/>
        <a:p>
          <a:r>
            <a:rPr lang="en-US" sz="2000" b="0" dirty="0"/>
            <a:t>Recognize conditions that may trigger an unwanted alarm</a:t>
          </a:r>
        </a:p>
      </dgm:t>
    </dgm:pt>
    <dgm:pt modelId="{CA5007A0-BC0B-406F-AD43-33EA7D6E043A}" type="parTrans" cxnId="{9D5974D8-E85F-43E7-B987-54683E874E16}">
      <dgm:prSet/>
      <dgm:spPr/>
      <dgm:t>
        <a:bodyPr/>
        <a:lstStyle/>
        <a:p>
          <a:endParaRPr lang="en-US"/>
        </a:p>
      </dgm:t>
    </dgm:pt>
    <dgm:pt modelId="{1452790B-C89C-46F9-809C-A66BA3CC1E51}" type="sibTrans" cxnId="{9D5974D8-E85F-43E7-B987-54683E874E16}">
      <dgm:prSet/>
      <dgm:spPr/>
      <dgm:t>
        <a:bodyPr/>
        <a:lstStyle/>
        <a:p>
          <a:endParaRPr lang="en-US"/>
        </a:p>
      </dgm:t>
    </dgm:pt>
    <dgm:pt modelId="{7D847BF0-9AF0-4251-BEC6-B389FA4E8500}">
      <dgm:prSet custT="1"/>
      <dgm:spPr/>
      <dgm:t>
        <a:bodyPr/>
        <a:lstStyle/>
        <a:p>
          <a:r>
            <a:rPr lang="en-US" sz="2000" b="0" dirty="0"/>
            <a:t>Recommend corrective action to reduce or eliminate nuisance alarms</a:t>
          </a:r>
        </a:p>
      </dgm:t>
    </dgm:pt>
    <dgm:pt modelId="{ED84C802-782F-44E9-AE0C-CE6E15EE0F82}" type="parTrans" cxnId="{72D1DE22-E5DF-4015-B956-7C76844FD962}">
      <dgm:prSet/>
      <dgm:spPr/>
      <dgm:t>
        <a:bodyPr/>
        <a:lstStyle/>
        <a:p>
          <a:endParaRPr lang="en-US"/>
        </a:p>
      </dgm:t>
    </dgm:pt>
    <dgm:pt modelId="{D1CFFA85-BBA0-4A9D-9DE1-BE9FBE246F54}" type="sibTrans" cxnId="{72D1DE22-E5DF-4015-B956-7C76844FD962}">
      <dgm:prSet/>
      <dgm:spPr/>
      <dgm:t>
        <a:bodyPr/>
        <a:lstStyle/>
        <a:p>
          <a:endParaRPr lang="en-US"/>
        </a:p>
      </dgm:t>
    </dgm:pt>
    <dgm:pt modelId="{E4518A88-8C05-457A-8290-7142F053E0D3}" type="pres">
      <dgm:prSet presAssocID="{C4B11907-8918-4197-BC81-0F8A7AE27F89}" presName="linear" presStyleCnt="0">
        <dgm:presLayoutVars>
          <dgm:animLvl val="lvl"/>
          <dgm:resizeHandles val="exact"/>
        </dgm:presLayoutVars>
      </dgm:prSet>
      <dgm:spPr/>
      <dgm:t>
        <a:bodyPr/>
        <a:lstStyle/>
        <a:p>
          <a:endParaRPr lang="en-US"/>
        </a:p>
      </dgm:t>
    </dgm:pt>
    <dgm:pt modelId="{97841630-4820-4547-9276-3A411B8EDF16}" type="pres">
      <dgm:prSet presAssocID="{9A3BE65A-BA82-41D8-A3B4-8D5E0A72099C}" presName="parentText" presStyleLbl="node1" presStyleIdx="0" presStyleCnt="4">
        <dgm:presLayoutVars>
          <dgm:chMax val="0"/>
          <dgm:bulletEnabled val="1"/>
        </dgm:presLayoutVars>
      </dgm:prSet>
      <dgm:spPr/>
      <dgm:t>
        <a:bodyPr/>
        <a:lstStyle/>
        <a:p>
          <a:endParaRPr lang="en-US"/>
        </a:p>
      </dgm:t>
    </dgm:pt>
    <dgm:pt modelId="{CD85D949-6395-403C-85AA-630202A27513}" type="pres">
      <dgm:prSet presAssocID="{A343C635-49B5-4013-9E32-B78DBE6E9E5A}" presName="spacer" presStyleCnt="0"/>
      <dgm:spPr/>
      <dgm:t>
        <a:bodyPr/>
        <a:lstStyle/>
        <a:p>
          <a:endParaRPr lang="en-US"/>
        </a:p>
      </dgm:t>
    </dgm:pt>
    <dgm:pt modelId="{2B120E5A-173F-495D-A142-F080F4536EF0}" type="pres">
      <dgm:prSet presAssocID="{16D69F51-F9AF-4E80-878E-1C5492153D5C}" presName="parentText" presStyleLbl="node1" presStyleIdx="1" presStyleCnt="4">
        <dgm:presLayoutVars>
          <dgm:chMax val="0"/>
          <dgm:bulletEnabled val="1"/>
        </dgm:presLayoutVars>
      </dgm:prSet>
      <dgm:spPr/>
      <dgm:t>
        <a:bodyPr/>
        <a:lstStyle/>
        <a:p>
          <a:endParaRPr lang="en-US"/>
        </a:p>
      </dgm:t>
    </dgm:pt>
    <dgm:pt modelId="{DF50EC5D-B9C6-4AC0-9424-C7522D445E2F}" type="pres">
      <dgm:prSet presAssocID="{5F91DCFB-6952-483E-A36B-64D0C2E4DC91}" presName="spacer" presStyleCnt="0"/>
      <dgm:spPr/>
      <dgm:t>
        <a:bodyPr/>
        <a:lstStyle/>
        <a:p>
          <a:endParaRPr lang="en-US"/>
        </a:p>
      </dgm:t>
    </dgm:pt>
    <dgm:pt modelId="{823CEC55-0DF0-4363-AF9C-3F196879E20B}" type="pres">
      <dgm:prSet presAssocID="{769EBB9B-5F1A-49F6-BF4D-9D1509C49C64}" presName="parentText" presStyleLbl="node1" presStyleIdx="2" presStyleCnt="4">
        <dgm:presLayoutVars>
          <dgm:chMax val="0"/>
          <dgm:bulletEnabled val="1"/>
        </dgm:presLayoutVars>
      </dgm:prSet>
      <dgm:spPr/>
      <dgm:t>
        <a:bodyPr/>
        <a:lstStyle/>
        <a:p>
          <a:endParaRPr lang="en-US"/>
        </a:p>
      </dgm:t>
    </dgm:pt>
    <dgm:pt modelId="{4C1DB84B-E380-4830-81C0-27E125A8DD5D}" type="pres">
      <dgm:prSet presAssocID="{1452790B-C89C-46F9-809C-A66BA3CC1E51}" presName="spacer" presStyleCnt="0"/>
      <dgm:spPr/>
      <dgm:t>
        <a:bodyPr/>
        <a:lstStyle/>
        <a:p>
          <a:endParaRPr lang="en-US"/>
        </a:p>
      </dgm:t>
    </dgm:pt>
    <dgm:pt modelId="{2DC109CE-E51D-4BE0-B5F1-8C5F9D345079}" type="pres">
      <dgm:prSet presAssocID="{7D847BF0-9AF0-4251-BEC6-B389FA4E8500}" presName="parentText" presStyleLbl="node1" presStyleIdx="3" presStyleCnt="4">
        <dgm:presLayoutVars>
          <dgm:chMax val="0"/>
          <dgm:bulletEnabled val="1"/>
        </dgm:presLayoutVars>
      </dgm:prSet>
      <dgm:spPr/>
      <dgm:t>
        <a:bodyPr/>
        <a:lstStyle/>
        <a:p>
          <a:endParaRPr lang="en-US"/>
        </a:p>
      </dgm:t>
    </dgm:pt>
  </dgm:ptLst>
  <dgm:cxnLst>
    <dgm:cxn modelId="{A8D83F70-4F80-4095-9DEB-39327D2FBD05}" type="presOf" srcId="{9A3BE65A-BA82-41D8-A3B4-8D5E0A72099C}" destId="{97841630-4820-4547-9276-3A411B8EDF16}" srcOrd="0" destOrd="0" presId="urn:microsoft.com/office/officeart/2005/8/layout/vList2"/>
    <dgm:cxn modelId="{52ED2AFD-BB86-4620-9859-81AFD0B813EB}" srcId="{C4B11907-8918-4197-BC81-0F8A7AE27F89}" destId="{16D69F51-F9AF-4E80-878E-1C5492153D5C}" srcOrd="1" destOrd="0" parTransId="{BDE92C39-7674-4792-81AE-5C2DB5872F11}" sibTransId="{5F91DCFB-6952-483E-A36B-64D0C2E4DC91}"/>
    <dgm:cxn modelId="{E2BD23DE-0665-4516-98D9-F31F6645DC0D}" type="presOf" srcId="{C4B11907-8918-4197-BC81-0F8A7AE27F89}" destId="{E4518A88-8C05-457A-8290-7142F053E0D3}" srcOrd="0" destOrd="0" presId="urn:microsoft.com/office/officeart/2005/8/layout/vList2"/>
    <dgm:cxn modelId="{9D5974D8-E85F-43E7-B987-54683E874E16}" srcId="{C4B11907-8918-4197-BC81-0F8A7AE27F89}" destId="{769EBB9B-5F1A-49F6-BF4D-9D1509C49C64}" srcOrd="2" destOrd="0" parTransId="{CA5007A0-BC0B-406F-AD43-33EA7D6E043A}" sibTransId="{1452790B-C89C-46F9-809C-A66BA3CC1E51}"/>
    <dgm:cxn modelId="{EDB5E718-ECFC-4FDA-A751-D7FAFB135178}" type="presOf" srcId="{7D847BF0-9AF0-4251-BEC6-B389FA4E8500}" destId="{2DC109CE-E51D-4BE0-B5F1-8C5F9D345079}" srcOrd="0" destOrd="0" presId="urn:microsoft.com/office/officeart/2005/8/layout/vList2"/>
    <dgm:cxn modelId="{26A7D4CA-865D-4123-917B-AF00CAE5ECBE}" type="presOf" srcId="{16D69F51-F9AF-4E80-878E-1C5492153D5C}" destId="{2B120E5A-173F-495D-A142-F080F4536EF0}" srcOrd="0" destOrd="0" presId="urn:microsoft.com/office/officeart/2005/8/layout/vList2"/>
    <dgm:cxn modelId="{72D1DE22-E5DF-4015-B956-7C76844FD962}" srcId="{C4B11907-8918-4197-BC81-0F8A7AE27F89}" destId="{7D847BF0-9AF0-4251-BEC6-B389FA4E8500}" srcOrd="3" destOrd="0" parTransId="{ED84C802-782F-44E9-AE0C-CE6E15EE0F82}" sibTransId="{D1CFFA85-BBA0-4A9D-9DE1-BE9FBE246F54}"/>
    <dgm:cxn modelId="{7923204D-C928-490C-8CF3-1B2304980C9A}" type="presOf" srcId="{769EBB9B-5F1A-49F6-BF4D-9D1509C49C64}" destId="{823CEC55-0DF0-4363-AF9C-3F196879E20B}" srcOrd="0" destOrd="0" presId="urn:microsoft.com/office/officeart/2005/8/layout/vList2"/>
    <dgm:cxn modelId="{97DF33D3-3ACB-44FB-989B-934EF0A56F73}" srcId="{C4B11907-8918-4197-BC81-0F8A7AE27F89}" destId="{9A3BE65A-BA82-41D8-A3B4-8D5E0A72099C}" srcOrd="0" destOrd="0" parTransId="{EBCF09D6-678B-4503-9B69-64B936D3D05D}" sibTransId="{A343C635-49B5-4013-9E32-B78DBE6E9E5A}"/>
    <dgm:cxn modelId="{8F1735AC-B500-42AA-BFBA-A85D217EE157}" type="presParOf" srcId="{E4518A88-8C05-457A-8290-7142F053E0D3}" destId="{97841630-4820-4547-9276-3A411B8EDF16}" srcOrd="0" destOrd="0" presId="urn:microsoft.com/office/officeart/2005/8/layout/vList2"/>
    <dgm:cxn modelId="{ECDBD243-DD47-4CC4-8C97-53DBDD140ECF}" type="presParOf" srcId="{E4518A88-8C05-457A-8290-7142F053E0D3}" destId="{CD85D949-6395-403C-85AA-630202A27513}" srcOrd="1" destOrd="0" presId="urn:microsoft.com/office/officeart/2005/8/layout/vList2"/>
    <dgm:cxn modelId="{21BAF416-0B90-48AB-B7A7-B4F2C8BA8D2C}" type="presParOf" srcId="{E4518A88-8C05-457A-8290-7142F053E0D3}" destId="{2B120E5A-173F-495D-A142-F080F4536EF0}" srcOrd="2" destOrd="0" presId="urn:microsoft.com/office/officeart/2005/8/layout/vList2"/>
    <dgm:cxn modelId="{611999C1-72A7-4E3F-BCB5-7E017F6F6A48}" type="presParOf" srcId="{E4518A88-8C05-457A-8290-7142F053E0D3}" destId="{DF50EC5D-B9C6-4AC0-9424-C7522D445E2F}" srcOrd="3" destOrd="0" presId="urn:microsoft.com/office/officeart/2005/8/layout/vList2"/>
    <dgm:cxn modelId="{104F4642-C9A2-44F1-8873-139705E0F8C2}" type="presParOf" srcId="{E4518A88-8C05-457A-8290-7142F053E0D3}" destId="{823CEC55-0DF0-4363-AF9C-3F196879E20B}" srcOrd="4" destOrd="0" presId="urn:microsoft.com/office/officeart/2005/8/layout/vList2"/>
    <dgm:cxn modelId="{999101E3-6F63-448A-A0F2-10236994DD4E}" type="presParOf" srcId="{E4518A88-8C05-457A-8290-7142F053E0D3}" destId="{4C1DB84B-E380-4830-81C0-27E125A8DD5D}" srcOrd="5" destOrd="0" presId="urn:microsoft.com/office/officeart/2005/8/layout/vList2"/>
    <dgm:cxn modelId="{8832DE58-41CE-43D7-891C-00559F37D782}" type="presParOf" srcId="{E4518A88-8C05-457A-8290-7142F053E0D3}" destId="{2DC109CE-E51D-4BE0-B5F1-8C5F9D34507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F6D50EF0-B372-47B3-ADFA-04621A74434B}"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D1DCC369-89E1-42AD-81BF-C922D3FBE292}">
      <dgm:prSet phldrT="[Text]" custT="1"/>
      <dgm:spPr/>
      <dgm:t>
        <a:bodyPr/>
        <a:lstStyle/>
        <a:p>
          <a:r>
            <a:rPr lang="en-US" sz="1800" b="0" dirty="0"/>
            <a:t>Have a working knowledge of these systems</a:t>
          </a:r>
        </a:p>
      </dgm:t>
    </dgm:pt>
    <dgm:pt modelId="{A0F485BE-4C10-480F-9583-517815E3D4C3}" type="parTrans" cxnId="{53C6EFC8-14BE-43A0-A733-720E0168B974}">
      <dgm:prSet/>
      <dgm:spPr/>
      <dgm:t>
        <a:bodyPr/>
        <a:lstStyle/>
        <a:p>
          <a:endParaRPr lang="en-US"/>
        </a:p>
      </dgm:t>
    </dgm:pt>
    <dgm:pt modelId="{64ADECF8-F79A-4EBC-B4EF-7ACAFC4444F7}" type="sibTrans" cxnId="{53C6EFC8-14BE-43A0-A733-720E0168B974}">
      <dgm:prSet/>
      <dgm:spPr/>
      <dgm:t>
        <a:bodyPr/>
        <a:lstStyle/>
        <a:p>
          <a:endParaRPr lang="en-US"/>
        </a:p>
      </dgm:t>
    </dgm:pt>
    <dgm:pt modelId="{A4617FA9-0D5B-429D-8EF6-EA299E417FB9}">
      <dgm:prSet custT="1"/>
      <dgm:spPr/>
      <dgm:t>
        <a:bodyPr/>
        <a:lstStyle/>
        <a:p>
          <a:r>
            <a:rPr lang="en-US" sz="1800" b="0" dirty="0"/>
            <a:t>Inspectors are generally limited to visual inspections and supervision of system tests</a:t>
          </a:r>
        </a:p>
      </dgm:t>
    </dgm:pt>
    <dgm:pt modelId="{3B114575-F93F-484D-987A-297A9907E578}" type="parTrans" cxnId="{34982EC1-ADB6-4BEA-AAD9-60D85D9DD139}">
      <dgm:prSet/>
      <dgm:spPr/>
      <dgm:t>
        <a:bodyPr/>
        <a:lstStyle/>
        <a:p>
          <a:endParaRPr lang="en-US"/>
        </a:p>
      </dgm:t>
    </dgm:pt>
    <dgm:pt modelId="{D855694B-7C4C-4E3B-944E-B8AB4C58589C}" type="sibTrans" cxnId="{34982EC1-ADB6-4BEA-AAD9-60D85D9DD139}">
      <dgm:prSet/>
      <dgm:spPr/>
      <dgm:t>
        <a:bodyPr/>
        <a:lstStyle/>
        <a:p>
          <a:endParaRPr lang="en-US"/>
        </a:p>
      </dgm:t>
    </dgm:pt>
    <dgm:pt modelId="{A1ED42F5-B85A-4ED6-8531-40B8AF26396F}">
      <dgm:prSet custT="1"/>
      <dgm:spPr>
        <a:solidFill>
          <a:schemeClr val="accent2"/>
        </a:solidFill>
      </dgm:spPr>
      <dgm:t>
        <a:bodyPr/>
        <a:lstStyle/>
        <a:p>
          <a:r>
            <a:rPr lang="en-US" sz="1800" b="0" dirty="0"/>
            <a:t>Will not have the authority or responsibility for operating or maintaining these systems</a:t>
          </a:r>
        </a:p>
      </dgm:t>
    </dgm:pt>
    <dgm:pt modelId="{FFD73E4E-6298-44CA-8311-8BEDD4E68F40}" type="parTrans" cxnId="{756B75E1-B95C-4F69-9CBF-C1F20A993DEC}">
      <dgm:prSet/>
      <dgm:spPr/>
      <dgm:t>
        <a:bodyPr/>
        <a:lstStyle/>
        <a:p>
          <a:endParaRPr lang="en-US"/>
        </a:p>
      </dgm:t>
    </dgm:pt>
    <dgm:pt modelId="{54FB44C1-ABA2-4988-9BA5-76BAB708CF7C}" type="sibTrans" cxnId="{756B75E1-B95C-4F69-9CBF-C1F20A993DEC}">
      <dgm:prSet/>
      <dgm:spPr/>
      <dgm:t>
        <a:bodyPr/>
        <a:lstStyle/>
        <a:p>
          <a:endParaRPr lang="en-US"/>
        </a:p>
      </dgm:t>
    </dgm:pt>
    <dgm:pt modelId="{63AA5E45-B794-4589-BA87-2E7D5B302B47}" type="pres">
      <dgm:prSet presAssocID="{F6D50EF0-B372-47B3-ADFA-04621A74434B}" presName="linear" presStyleCnt="0">
        <dgm:presLayoutVars>
          <dgm:animLvl val="lvl"/>
          <dgm:resizeHandles val="exact"/>
        </dgm:presLayoutVars>
      </dgm:prSet>
      <dgm:spPr/>
      <dgm:t>
        <a:bodyPr/>
        <a:lstStyle/>
        <a:p>
          <a:endParaRPr lang="en-US"/>
        </a:p>
      </dgm:t>
    </dgm:pt>
    <dgm:pt modelId="{621E7348-7552-447C-83C7-D3CA74939278}" type="pres">
      <dgm:prSet presAssocID="{D1DCC369-89E1-42AD-81BF-C922D3FBE292}" presName="parentText" presStyleLbl="node1" presStyleIdx="0" presStyleCnt="3">
        <dgm:presLayoutVars>
          <dgm:chMax val="0"/>
          <dgm:bulletEnabled val="1"/>
        </dgm:presLayoutVars>
      </dgm:prSet>
      <dgm:spPr/>
      <dgm:t>
        <a:bodyPr/>
        <a:lstStyle/>
        <a:p>
          <a:endParaRPr lang="en-US"/>
        </a:p>
      </dgm:t>
    </dgm:pt>
    <dgm:pt modelId="{8A8C1E54-5B65-44C6-891C-194D83E20986}" type="pres">
      <dgm:prSet presAssocID="{64ADECF8-F79A-4EBC-B4EF-7ACAFC4444F7}" presName="spacer" presStyleCnt="0"/>
      <dgm:spPr/>
    </dgm:pt>
    <dgm:pt modelId="{FB90BAE6-61F1-46F6-AB23-04861BFA68D1}" type="pres">
      <dgm:prSet presAssocID="{A4617FA9-0D5B-429D-8EF6-EA299E417FB9}" presName="parentText" presStyleLbl="node1" presStyleIdx="1" presStyleCnt="3">
        <dgm:presLayoutVars>
          <dgm:chMax val="0"/>
          <dgm:bulletEnabled val="1"/>
        </dgm:presLayoutVars>
      </dgm:prSet>
      <dgm:spPr/>
      <dgm:t>
        <a:bodyPr/>
        <a:lstStyle/>
        <a:p>
          <a:endParaRPr lang="en-US"/>
        </a:p>
      </dgm:t>
    </dgm:pt>
    <dgm:pt modelId="{2A16E40F-C34E-4DAA-A33B-C9BB88733346}" type="pres">
      <dgm:prSet presAssocID="{D855694B-7C4C-4E3B-944E-B8AB4C58589C}" presName="spacer" presStyleCnt="0"/>
      <dgm:spPr/>
    </dgm:pt>
    <dgm:pt modelId="{9AF61CEC-2966-44ED-874C-5750500754B4}" type="pres">
      <dgm:prSet presAssocID="{A1ED42F5-B85A-4ED6-8531-40B8AF26396F}" presName="parentText" presStyleLbl="node1" presStyleIdx="2" presStyleCnt="3">
        <dgm:presLayoutVars>
          <dgm:chMax val="0"/>
          <dgm:bulletEnabled val="1"/>
        </dgm:presLayoutVars>
      </dgm:prSet>
      <dgm:spPr/>
      <dgm:t>
        <a:bodyPr/>
        <a:lstStyle/>
        <a:p>
          <a:endParaRPr lang="en-US"/>
        </a:p>
      </dgm:t>
    </dgm:pt>
  </dgm:ptLst>
  <dgm:cxnLst>
    <dgm:cxn modelId="{BE0C10C2-CC19-48ED-B2DF-267CEBB022D7}" type="presOf" srcId="{D1DCC369-89E1-42AD-81BF-C922D3FBE292}" destId="{621E7348-7552-447C-83C7-D3CA74939278}" srcOrd="0" destOrd="0" presId="urn:microsoft.com/office/officeart/2005/8/layout/vList2"/>
    <dgm:cxn modelId="{3CA57A1A-1989-4D78-B270-2C850F6E10C3}" type="presOf" srcId="{A4617FA9-0D5B-429D-8EF6-EA299E417FB9}" destId="{FB90BAE6-61F1-46F6-AB23-04861BFA68D1}" srcOrd="0" destOrd="0" presId="urn:microsoft.com/office/officeart/2005/8/layout/vList2"/>
    <dgm:cxn modelId="{7BE673EF-B771-4876-9119-1FA75EAEA04C}" type="presOf" srcId="{A1ED42F5-B85A-4ED6-8531-40B8AF26396F}" destId="{9AF61CEC-2966-44ED-874C-5750500754B4}" srcOrd="0" destOrd="0" presId="urn:microsoft.com/office/officeart/2005/8/layout/vList2"/>
    <dgm:cxn modelId="{756B75E1-B95C-4F69-9CBF-C1F20A993DEC}" srcId="{F6D50EF0-B372-47B3-ADFA-04621A74434B}" destId="{A1ED42F5-B85A-4ED6-8531-40B8AF26396F}" srcOrd="2" destOrd="0" parTransId="{FFD73E4E-6298-44CA-8311-8BEDD4E68F40}" sibTransId="{54FB44C1-ABA2-4988-9BA5-76BAB708CF7C}"/>
    <dgm:cxn modelId="{53C6EFC8-14BE-43A0-A733-720E0168B974}" srcId="{F6D50EF0-B372-47B3-ADFA-04621A74434B}" destId="{D1DCC369-89E1-42AD-81BF-C922D3FBE292}" srcOrd="0" destOrd="0" parTransId="{A0F485BE-4C10-480F-9583-517815E3D4C3}" sibTransId="{64ADECF8-F79A-4EBC-B4EF-7ACAFC4444F7}"/>
    <dgm:cxn modelId="{34982EC1-ADB6-4BEA-AAD9-60D85D9DD139}" srcId="{F6D50EF0-B372-47B3-ADFA-04621A74434B}" destId="{A4617FA9-0D5B-429D-8EF6-EA299E417FB9}" srcOrd="1" destOrd="0" parTransId="{3B114575-F93F-484D-987A-297A9907E578}" sibTransId="{D855694B-7C4C-4E3B-944E-B8AB4C58589C}"/>
    <dgm:cxn modelId="{6F61787A-673A-4289-9888-597253F31831}" type="presOf" srcId="{F6D50EF0-B372-47B3-ADFA-04621A74434B}" destId="{63AA5E45-B794-4589-BA87-2E7D5B302B47}" srcOrd="0" destOrd="0" presId="urn:microsoft.com/office/officeart/2005/8/layout/vList2"/>
    <dgm:cxn modelId="{D0B8084C-C9A7-4793-B996-477EBF6FF2E8}" type="presParOf" srcId="{63AA5E45-B794-4589-BA87-2E7D5B302B47}" destId="{621E7348-7552-447C-83C7-D3CA74939278}" srcOrd="0" destOrd="0" presId="urn:microsoft.com/office/officeart/2005/8/layout/vList2"/>
    <dgm:cxn modelId="{42F1E3B8-62DC-479B-93C4-888B99244E2D}" type="presParOf" srcId="{63AA5E45-B794-4589-BA87-2E7D5B302B47}" destId="{8A8C1E54-5B65-44C6-891C-194D83E20986}" srcOrd="1" destOrd="0" presId="urn:microsoft.com/office/officeart/2005/8/layout/vList2"/>
    <dgm:cxn modelId="{257A8C8E-025E-4A83-A798-E8A8B75BACF2}" type="presParOf" srcId="{63AA5E45-B794-4589-BA87-2E7D5B302B47}" destId="{FB90BAE6-61F1-46F6-AB23-04861BFA68D1}" srcOrd="2" destOrd="0" presId="urn:microsoft.com/office/officeart/2005/8/layout/vList2"/>
    <dgm:cxn modelId="{B4182D5C-4141-44F7-BD1F-E17CA2B185F6}" type="presParOf" srcId="{63AA5E45-B794-4589-BA87-2E7D5B302B47}" destId="{2A16E40F-C34E-4DAA-A33B-C9BB88733346}" srcOrd="3" destOrd="0" presId="urn:microsoft.com/office/officeart/2005/8/layout/vList2"/>
    <dgm:cxn modelId="{0031FDEE-4E53-4F2B-885C-FE854A7CA986}" type="presParOf" srcId="{63AA5E45-B794-4589-BA87-2E7D5B302B47}" destId="{9AF61CEC-2966-44ED-874C-5750500754B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BC3333E2-0AD6-4C72-A0EC-25CB3AE2F951}"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C9D5DB2-0173-44EC-A8E1-897DAD31EC58}">
      <dgm:prSet phldrT="[Text]" custT="1"/>
      <dgm:spPr/>
      <dgm:t>
        <a:bodyPr/>
        <a:lstStyle/>
        <a:p>
          <a:r>
            <a:rPr lang="x-none" sz="2000" b="0" u="none" dirty="0"/>
            <a:t>Check for changes to the building</a:t>
          </a:r>
          <a:r>
            <a:rPr lang="en-US" sz="2000" b="0" u="none" dirty="0"/>
            <a:t>, </a:t>
          </a:r>
          <a:r>
            <a:rPr lang="x-none" sz="2000" b="0" u="none" dirty="0"/>
            <a:t>or use of rooms that may result in different requirements</a:t>
          </a:r>
          <a:endParaRPr lang="en-US" sz="2000" b="0" dirty="0"/>
        </a:p>
      </dgm:t>
    </dgm:pt>
    <dgm:pt modelId="{B357AFFA-26DC-46E5-8E5C-9CE9922B2604}" type="parTrans" cxnId="{FCB9646E-F122-4F33-B84B-0E2B01B9B5DD}">
      <dgm:prSet/>
      <dgm:spPr/>
      <dgm:t>
        <a:bodyPr/>
        <a:lstStyle/>
        <a:p>
          <a:endParaRPr lang="en-US"/>
        </a:p>
      </dgm:t>
    </dgm:pt>
    <dgm:pt modelId="{0E0957D3-B9E5-4165-82D5-CA1D7B025999}" type="sibTrans" cxnId="{FCB9646E-F122-4F33-B84B-0E2B01B9B5DD}">
      <dgm:prSet/>
      <dgm:spPr/>
      <dgm:t>
        <a:bodyPr/>
        <a:lstStyle/>
        <a:p>
          <a:endParaRPr lang="en-US"/>
        </a:p>
      </dgm:t>
    </dgm:pt>
    <dgm:pt modelId="{797080B8-AE22-4AEA-AD62-5CAABF13E0D3}">
      <dgm:prSet custT="1"/>
      <dgm:spPr/>
      <dgm:t>
        <a:bodyPr/>
        <a:lstStyle/>
        <a:p>
          <a:r>
            <a:rPr lang="x-none" sz="2000" b="0" u="none" dirty="0"/>
            <a:t>Verify that manual pull stations, audible or visual warning devices, and any other components are not blocked or obstructed in any way</a:t>
          </a:r>
          <a:endParaRPr lang="en-US" sz="2000" b="0" u="none" dirty="0"/>
        </a:p>
      </dgm:t>
    </dgm:pt>
    <dgm:pt modelId="{3A8C194A-7728-4F6C-AB2D-D9F874E2288B}" type="parTrans" cxnId="{43FD11EF-AFE8-49E5-AC11-4AE9EF4C99B7}">
      <dgm:prSet/>
      <dgm:spPr/>
      <dgm:t>
        <a:bodyPr/>
        <a:lstStyle/>
        <a:p>
          <a:endParaRPr lang="en-US"/>
        </a:p>
      </dgm:t>
    </dgm:pt>
    <dgm:pt modelId="{CEEF1745-DD32-40A1-8600-ECA76EB95A07}" type="sibTrans" cxnId="{43FD11EF-AFE8-49E5-AC11-4AE9EF4C99B7}">
      <dgm:prSet/>
      <dgm:spPr/>
      <dgm:t>
        <a:bodyPr/>
        <a:lstStyle/>
        <a:p>
          <a:endParaRPr lang="en-US"/>
        </a:p>
      </dgm:t>
    </dgm:pt>
    <dgm:pt modelId="{28B3714E-75EE-404F-BD05-C066EDE1A7F7}">
      <dgm:prSet custT="1"/>
      <dgm:spPr>
        <a:solidFill>
          <a:schemeClr val="accent2"/>
        </a:solidFill>
      </dgm:spPr>
      <dgm:t>
        <a:bodyPr/>
        <a:lstStyle/>
        <a:p>
          <a:r>
            <a:rPr lang="x-none" sz="2000" b="0" u="none" dirty="0"/>
            <a:t>Verify that the monitoring system is operational, if applicable</a:t>
          </a:r>
          <a:endParaRPr lang="en-US" sz="2000" b="0" u="none" dirty="0"/>
        </a:p>
      </dgm:t>
    </dgm:pt>
    <dgm:pt modelId="{0E1C8CA3-C042-41EE-808C-6517EA689D20}" type="parTrans" cxnId="{833F0CDD-67BE-4D55-83F9-7FF4E4B1A169}">
      <dgm:prSet/>
      <dgm:spPr/>
      <dgm:t>
        <a:bodyPr/>
        <a:lstStyle/>
        <a:p>
          <a:endParaRPr lang="en-US"/>
        </a:p>
      </dgm:t>
    </dgm:pt>
    <dgm:pt modelId="{36DC4027-8149-46D8-9BB8-F5C584BD81FF}" type="sibTrans" cxnId="{833F0CDD-67BE-4D55-83F9-7FF4E4B1A169}">
      <dgm:prSet/>
      <dgm:spPr/>
      <dgm:t>
        <a:bodyPr/>
        <a:lstStyle/>
        <a:p>
          <a:endParaRPr lang="en-US"/>
        </a:p>
      </dgm:t>
    </dgm:pt>
    <dgm:pt modelId="{BA3E0082-F868-4CC7-B2FC-9025AFE4F676}">
      <dgm:prSet phldrT="[Text]" custT="1"/>
      <dgm:spPr/>
      <dgm:t>
        <a:bodyPr/>
        <a:lstStyle/>
        <a:p>
          <a:r>
            <a:rPr lang="x-none" sz="2000" b="0" u="none" dirty="0"/>
            <a:t>Verify that all equipment, especially initiating and signaling devices, are free of dust, dirt, paint, and other foreign materials </a:t>
          </a:r>
          <a:endParaRPr lang="en-US" sz="2000" b="0" dirty="0"/>
        </a:p>
      </dgm:t>
    </dgm:pt>
    <dgm:pt modelId="{75181231-0C7F-4D6D-B883-D129C111BCBA}" type="parTrans" cxnId="{EC5E104F-91F6-47DF-9BD7-ED93ACF14FAB}">
      <dgm:prSet/>
      <dgm:spPr/>
      <dgm:t>
        <a:bodyPr/>
        <a:lstStyle/>
        <a:p>
          <a:endParaRPr lang="en-US"/>
        </a:p>
      </dgm:t>
    </dgm:pt>
    <dgm:pt modelId="{652483F5-7E64-4055-8606-4A9BC5FBC215}" type="sibTrans" cxnId="{EC5E104F-91F6-47DF-9BD7-ED93ACF14FAB}">
      <dgm:prSet/>
      <dgm:spPr/>
      <dgm:t>
        <a:bodyPr/>
        <a:lstStyle/>
        <a:p>
          <a:endParaRPr lang="en-US"/>
        </a:p>
      </dgm:t>
    </dgm:pt>
    <dgm:pt modelId="{B9B32655-2A7D-4A0B-84A1-76C1B127FC4A}" type="pres">
      <dgm:prSet presAssocID="{BC3333E2-0AD6-4C72-A0EC-25CB3AE2F951}" presName="linear" presStyleCnt="0">
        <dgm:presLayoutVars>
          <dgm:animLvl val="lvl"/>
          <dgm:resizeHandles val="exact"/>
        </dgm:presLayoutVars>
      </dgm:prSet>
      <dgm:spPr/>
      <dgm:t>
        <a:bodyPr/>
        <a:lstStyle/>
        <a:p>
          <a:endParaRPr lang="en-US"/>
        </a:p>
      </dgm:t>
    </dgm:pt>
    <dgm:pt modelId="{4FAB32B6-7D1C-4CE6-9533-E53EF4D4470B}" type="pres">
      <dgm:prSet presAssocID="{6C9D5DB2-0173-44EC-A8E1-897DAD31EC58}" presName="parentText" presStyleLbl="node1" presStyleIdx="0" presStyleCnt="4">
        <dgm:presLayoutVars>
          <dgm:chMax val="0"/>
          <dgm:bulletEnabled val="1"/>
        </dgm:presLayoutVars>
      </dgm:prSet>
      <dgm:spPr/>
      <dgm:t>
        <a:bodyPr/>
        <a:lstStyle/>
        <a:p>
          <a:endParaRPr lang="en-US"/>
        </a:p>
      </dgm:t>
    </dgm:pt>
    <dgm:pt modelId="{68EAE30C-9365-455B-BA10-8AA1047A063A}" type="pres">
      <dgm:prSet presAssocID="{0E0957D3-B9E5-4165-82D5-CA1D7B025999}" presName="spacer" presStyleCnt="0"/>
      <dgm:spPr/>
    </dgm:pt>
    <dgm:pt modelId="{7E0EE58D-9060-4969-AC55-7ECF246748D8}" type="pres">
      <dgm:prSet presAssocID="{BA3E0082-F868-4CC7-B2FC-9025AFE4F676}" presName="parentText" presStyleLbl="node1" presStyleIdx="1" presStyleCnt="4">
        <dgm:presLayoutVars>
          <dgm:chMax val="0"/>
          <dgm:bulletEnabled val="1"/>
        </dgm:presLayoutVars>
      </dgm:prSet>
      <dgm:spPr/>
      <dgm:t>
        <a:bodyPr/>
        <a:lstStyle/>
        <a:p>
          <a:endParaRPr lang="en-US"/>
        </a:p>
      </dgm:t>
    </dgm:pt>
    <dgm:pt modelId="{0456CF8F-AD5A-41A9-8009-D56E390B8C61}" type="pres">
      <dgm:prSet presAssocID="{652483F5-7E64-4055-8606-4A9BC5FBC215}" presName="spacer" presStyleCnt="0"/>
      <dgm:spPr/>
    </dgm:pt>
    <dgm:pt modelId="{BB9CA8C4-F772-405D-B190-7639678BDF5E}" type="pres">
      <dgm:prSet presAssocID="{797080B8-AE22-4AEA-AD62-5CAABF13E0D3}" presName="parentText" presStyleLbl="node1" presStyleIdx="2" presStyleCnt="4">
        <dgm:presLayoutVars>
          <dgm:chMax val="0"/>
          <dgm:bulletEnabled val="1"/>
        </dgm:presLayoutVars>
      </dgm:prSet>
      <dgm:spPr/>
      <dgm:t>
        <a:bodyPr/>
        <a:lstStyle/>
        <a:p>
          <a:endParaRPr lang="en-US"/>
        </a:p>
      </dgm:t>
    </dgm:pt>
    <dgm:pt modelId="{5F3A0573-3A92-43CD-B379-C46E890F320D}" type="pres">
      <dgm:prSet presAssocID="{CEEF1745-DD32-40A1-8600-ECA76EB95A07}" presName="spacer" presStyleCnt="0"/>
      <dgm:spPr/>
    </dgm:pt>
    <dgm:pt modelId="{5DCBC983-0EE5-4D4B-B4EF-77A08B842D37}" type="pres">
      <dgm:prSet presAssocID="{28B3714E-75EE-404F-BD05-C066EDE1A7F7}" presName="parentText" presStyleLbl="node1" presStyleIdx="3" presStyleCnt="4">
        <dgm:presLayoutVars>
          <dgm:chMax val="0"/>
          <dgm:bulletEnabled val="1"/>
        </dgm:presLayoutVars>
      </dgm:prSet>
      <dgm:spPr/>
      <dgm:t>
        <a:bodyPr/>
        <a:lstStyle/>
        <a:p>
          <a:endParaRPr lang="en-US"/>
        </a:p>
      </dgm:t>
    </dgm:pt>
  </dgm:ptLst>
  <dgm:cxnLst>
    <dgm:cxn modelId="{DAA736B0-FA80-4E57-983C-814BC44CDC10}" type="presOf" srcId="{28B3714E-75EE-404F-BD05-C066EDE1A7F7}" destId="{5DCBC983-0EE5-4D4B-B4EF-77A08B842D37}" srcOrd="0" destOrd="0" presId="urn:microsoft.com/office/officeart/2005/8/layout/vList2"/>
    <dgm:cxn modelId="{9D924349-9D5F-4E80-9194-AC39C548621D}" type="presOf" srcId="{6C9D5DB2-0173-44EC-A8E1-897DAD31EC58}" destId="{4FAB32B6-7D1C-4CE6-9533-E53EF4D4470B}" srcOrd="0" destOrd="0" presId="urn:microsoft.com/office/officeart/2005/8/layout/vList2"/>
    <dgm:cxn modelId="{833F0CDD-67BE-4D55-83F9-7FF4E4B1A169}" srcId="{BC3333E2-0AD6-4C72-A0EC-25CB3AE2F951}" destId="{28B3714E-75EE-404F-BD05-C066EDE1A7F7}" srcOrd="3" destOrd="0" parTransId="{0E1C8CA3-C042-41EE-808C-6517EA689D20}" sibTransId="{36DC4027-8149-46D8-9BB8-F5C584BD81FF}"/>
    <dgm:cxn modelId="{04D6CC97-2428-49FA-93BE-FC4E7471B297}" type="presOf" srcId="{BC3333E2-0AD6-4C72-A0EC-25CB3AE2F951}" destId="{B9B32655-2A7D-4A0B-84A1-76C1B127FC4A}" srcOrd="0" destOrd="0" presId="urn:microsoft.com/office/officeart/2005/8/layout/vList2"/>
    <dgm:cxn modelId="{43FD11EF-AFE8-49E5-AC11-4AE9EF4C99B7}" srcId="{BC3333E2-0AD6-4C72-A0EC-25CB3AE2F951}" destId="{797080B8-AE22-4AEA-AD62-5CAABF13E0D3}" srcOrd="2" destOrd="0" parTransId="{3A8C194A-7728-4F6C-AB2D-D9F874E2288B}" sibTransId="{CEEF1745-DD32-40A1-8600-ECA76EB95A07}"/>
    <dgm:cxn modelId="{86F81BB2-DA2B-476F-8C3D-1365D5C959DC}" type="presOf" srcId="{797080B8-AE22-4AEA-AD62-5CAABF13E0D3}" destId="{BB9CA8C4-F772-405D-B190-7639678BDF5E}" srcOrd="0" destOrd="0" presId="urn:microsoft.com/office/officeart/2005/8/layout/vList2"/>
    <dgm:cxn modelId="{EC5E104F-91F6-47DF-9BD7-ED93ACF14FAB}" srcId="{BC3333E2-0AD6-4C72-A0EC-25CB3AE2F951}" destId="{BA3E0082-F868-4CC7-B2FC-9025AFE4F676}" srcOrd="1" destOrd="0" parTransId="{75181231-0C7F-4D6D-B883-D129C111BCBA}" sibTransId="{652483F5-7E64-4055-8606-4A9BC5FBC215}"/>
    <dgm:cxn modelId="{FCB9646E-F122-4F33-B84B-0E2B01B9B5DD}" srcId="{BC3333E2-0AD6-4C72-A0EC-25CB3AE2F951}" destId="{6C9D5DB2-0173-44EC-A8E1-897DAD31EC58}" srcOrd="0" destOrd="0" parTransId="{B357AFFA-26DC-46E5-8E5C-9CE9922B2604}" sibTransId="{0E0957D3-B9E5-4165-82D5-CA1D7B025999}"/>
    <dgm:cxn modelId="{C7D35DA8-03A4-44F7-8FB9-69304F721363}" type="presOf" srcId="{BA3E0082-F868-4CC7-B2FC-9025AFE4F676}" destId="{7E0EE58D-9060-4969-AC55-7ECF246748D8}" srcOrd="0" destOrd="0" presId="urn:microsoft.com/office/officeart/2005/8/layout/vList2"/>
    <dgm:cxn modelId="{45FFA087-A145-45C0-8EB1-C3BA975FB27B}" type="presParOf" srcId="{B9B32655-2A7D-4A0B-84A1-76C1B127FC4A}" destId="{4FAB32B6-7D1C-4CE6-9533-E53EF4D4470B}" srcOrd="0" destOrd="0" presId="urn:microsoft.com/office/officeart/2005/8/layout/vList2"/>
    <dgm:cxn modelId="{46E00254-3021-4763-8361-50E810918CAF}" type="presParOf" srcId="{B9B32655-2A7D-4A0B-84A1-76C1B127FC4A}" destId="{68EAE30C-9365-455B-BA10-8AA1047A063A}" srcOrd="1" destOrd="0" presId="urn:microsoft.com/office/officeart/2005/8/layout/vList2"/>
    <dgm:cxn modelId="{56C557EF-4D72-41A3-959D-E6FE61E71C29}" type="presParOf" srcId="{B9B32655-2A7D-4A0B-84A1-76C1B127FC4A}" destId="{7E0EE58D-9060-4969-AC55-7ECF246748D8}" srcOrd="2" destOrd="0" presId="urn:microsoft.com/office/officeart/2005/8/layout/vList2"/>
    <dgm:cxn modelId="{9A204808-0964-45F7-BDEF-35DFCF42B6CE}" type="presParOf" srcId="{B9B32655-2A7D-4A0B-84A1-76C1B127FC4A}" destId="{0456CF8F-AD5A-41A9-8009-D56E390B8C61}" srcOrd="3" destOrd="0" presId="urn:microsoft.com/office/officeart/2005/8/layout/vList2"/>
    <dgm:cxn modelId="{A153FC0F-ADF5-4800-A9E8-625BD4B3EE7F}" type="presParOf" srcId="{B9B32655-2A7D-4A0B-84A1-76C1B127FC4A}" destId="{BB9CA8C4-F772-405D-B190-7639678BDF5E}" srcOrd="4" destOrd="0" presId="urn:microsoft.com/office/officeart/2005/8/layout/vList2"/>
    <dgm:cxn modelId="{A1557C7B-83AA-43EB-9C28-0B0B51CAB4CA}" type="presParOf" srcId="{B9B32655-2A7D-4A0B-84A1-76C1B127FC4A}" destId="{5F3A0573-3A92-43CD-B379-C46E890F320D}" srcOrd="5" destOrd="0" presId="urn:microsoft.com/office/officeart/2005/8/layout/vList2"/>
    <dgm:cxn modelId="{E280C91C-0C2D-407F-B76C-20280D430033}" type="presParOf" srcId="{B9B32655-2A7D-4A0B-84A1-76C1B127FC4A}" destId="{5DCBC983-0EE5-4D4B-B4EF-77A08B842D3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2CE567-409E-47BE-9445-78D8FC9C5E36}" type="doc">
      <dgm:prSet loTypeId="urn:microsoft.com/office/officeart/2008/layout/BendingPictureBlocks" loCatId="picture" qsTypeId="urn:microsoft.com/office/officeart/2005/8/quickstyle/simple5" qsCatId="simple" csTypeId="urn:microsoft.com/office/officeart/2005/8/colors/accent2_3" csCatId="accent2" phldr="1"/>
      <dgm:spPr/>
    </dgm:pt>
    <dgm:pt modelId="{A2129B24-19AC-4221-A7BF-E05FA8B83DF6}">
      <dgm:prSet phldrT="[Text]" custT="1"/>
      <dgm:spPr/>
      <dgm:t>
        <a:bodyPr/>
        <a:lstStyle/>
        <a:p>
          <a:r>
            <a:rPr lang="en-US" sz="3200" dirty="0"/>
            <a:t>Audible</a:t>
          </a:r>
        </a:p>
      </dgm:t>
      <dgm:extLst>
        <a:ext uri="{E40237B7-FDA0-4F09-8148-C483321AD2D9}">
          <dgm14:cNvPr xmlns:dgm14="http://schemas.microsoft.com/office/drawing/2010/diagram" id="0" name="" descr="Audible&#10;Visual&#10;Audible&#10;Visual&#10;"/>
        </a:ext>
      </dgm:extLst>
    </dgm:pt>
    <dgm:pt modelId="{1CD4375F-9130-4437-897C-DF0B8069CA35}" type="parTrans" cxnId="{338B4C77-CC6B-46F0-AE60-A1D8487DDEB9}">
      <dgm:prSet/>
      <dgm:spPr/>
      <dgm:t>
        <a:bodyPr/>
        <a:lstStyle/>
        <a:p>
          <a:endParaRPr lang="en-US"/>
        </a:p>
      </dgm:t>
    </dgm:pt>
    <dgm:pt modelId="{378DB7E5-4E10-40C2-9E49-30556679C625}" type="sibTrans" cxnId="{338B4C77-CC6B-46F0-AE60-A1D8487DDEB9}">
      <dgm:prSet/>
      <dgm:spPr/>
      <dgm:t>
        <a:bodyPr/>
        <a:lstStyle/>
        <a:p>
          <a:endParaRPr lang="en-US"/>
        </a:p>
      </dgm:t>
    </dgm:pt>
    <dgm:pt modelId="{0C1CE117-9263-4E57-9C68-B62B0C6A4A29}">
      <dgm:prSet phldrT="[Text]" custT="1"/>
      <dgm:spPr>
        <a:solidFill>
          <a:schemeClr val="accent2"/>
        </a:solidFill>
      </dgm:spPr>
      <dgm:t>
        <a:bodyPr/>
        <a:lstStyle/>
        <a:p>
          <a:r>
            <a:rPr lang="en-US" sz="3200" dirty="0"/>
            <a:t>Visual</a:t>
          </a:r>
        </a:p>
      </dgm:t>
      <dgm:extLst>
        <a:ext uri="{E40237B7-FDA0-4F09-8148-C483321AD2D9}">
          <dgm14:cNvPr xmlns:dgm14="http://schemas.microsoft.com/office/drawing/2010/diagram" id="0" name="" descr="Audible&#10;Visual&#10;Audible&#10;Visual&#10;"/>
        </a:ext>
      </dgm:extLst>
    </dgm:pt>
    <dgm:pt modelId="{8A8F0BE0-5940-43E5-B5D8-1E9543E47C9B}" type="parTrans" cxnId="{7952EAEB-2CC7-4F96-A572-52229DE48C01}">
      <dgm:prSet/>
      <dgm:spPr/>
      <dgm:t>
        <a:bodyPr/>
        <a:lstStyle/>
        <a:p>
          <a:endParaRPr lang="en-US"/>
        </a:p>
      </dgm:t>
    </dgm:pt>
    <dgm:pt modelId="{641FE90E-D8FF-412A-A5E1-7D8BABBDC84A}" type="sibTrans" cxnId="{7952EAEB-2CC7-4F96-A572-52229DE48C01}">
      <dgm:prSet/>
      <dgm:spPr/>
      <dgm:t>
        <a:bodyPr/>
        <a:lstStyle/>
        <a:p>
          <a:endParaRPr lang="en-US"/>
        </a:p>
      </dgm:t>
    </dgm:pt>
    <dgm:pt modelId="{86F4F16E-F2A5-4AAB-B792-7B03F4C839F4}" type="pres">
      <dgm:prSet presAssocID="{F62CE567-409E-47BE-9445-78D8FC9C5E36}" presName="Name0" presStyleCnt="0">
        <dgm:presLayoutVars>
          <dgm:dir/>
          <dgm:resizeHandles/>
        </dgm:presLayoutVars>
      </dgm:prSet>
      <dgm:spPr/>
    </dgm:pt>
    <dgm:pt modelId="{785F4E65-C29C-4019-8A7D-718A8F276F68}" type="pres">
      <dgm:prSet presAssocID="{A2129B24-19AC-4221-A7BF-E05FA8B83DF6}" presName="composite" presStyleCnt="0"/>
      <dgm:spPr/>
    </dgm:pt>
    <dgm:pt modelId="{CAD69F97-9994-48E0-B17C-8301B59447E7}" type="pres">
      <dgm:prSet presAssocID="{A2129B24-19AC-4221-A7BF-E05FA8B83DF6}" presName="rect1" presStyleLbl="b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9000" b="-69000"/>
          </a:stretch>
        </a:blipFill>
      </dgm:spPr>
    </dgm:pt>
    <dgm:pt modelId="{D9BE989B-32FA-4040-870F-726DF4F225C9}" type="pres">
      <dgm:prSet presAssocID="{A2129B24-19AC-4221-A7BF-E05FA8B83DF6}" presName="rect2" presStyleLbl="node1" presStyleIdx="0" presStyleCnt="2" custScaleX="144786">
        <dgm:presLayoutVars>
          <dgm:bulletEnabled val="1"/>
        </dgm:presLayoutVars>
      </dgm:prSet>
      <dgm:spPr/>
      <dgm:t>
        <a:bodyPr/>
        <a:lstStyle/>
        <a:p>
          <a:endParaRPr lang="en-US"/>
        </a:p>
      </dgm:t>
    </dgm:pt>
    <dgm:pt modelId="{FC911A95-40FF-4C8E-922F-71AF370DFFC1}" type="pres">
      <dgm:prSet presAssocID="{378DB7E5-4E10-40C2-9E49-30556679C625}" presName="sibTrans" presStyleCnt="0"/>
      <dgm:spPr/>
    </dgm:pt>
    <dgm:pt modelId="{0EB6D70C-A55F-4AE4-AC2B-3BFE3DA0E4A9}" type="pres">
      <dgm:prSet presAssocID="{0C1CE117-9263-4E57-9C68-B62B0C6A4A29}" presName="composite" presStyleCnt="0"/>
      <dgm:spPr/>
    </dgm:pt>
    <dgm:pt modelId="{D901BAC1-D598-4C14-AC5E-29C33DF80646}" type="pres">
      <dgm:prSet presAssocID="{0C1CE117-9263-4E57-9C68-B62B0C6A4A29}" presName="rect1" presStyleLbl="b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69000" b="-69000"/>
          </a:stretch>
        </a:blipFill>
      </dgm:spPr>
    </dgm:pt>
    <dgm:pt modelId="{2416C804-D845-4917-ADBB-4AA0494C8F60}" type="pres">
      <dgm:prSet presAssocID="{0C1CE117-9263-4E57-9C68-B62B0C6A4A29}" presName="rect2" presStyleLbl="node1" presStyleIdx="1" presStyleCnt="2" custScaleX="144786">
        <dgm:presLayoutVars>
          <dgm:bulletEnabled val="1"/>
        </dgm:presLayoutVars>
      </dgm:prSet>
      <dgm:spPr/>
      <dgm:t>
        <a:bodyPr/>
        <a:lstStyle/>
        <a:p>
          <a:endParaRPr lang="en-US"/>
        </a:p>
      </dgm:t>
    </dgm:pt>
  </dgm:ptLst>
  <dgm:cxnLst>
    <dgm:cxn modelId="{338B4C77-CC6B-46F0-AE60-A1D8487DDEB9}" srcId="{F62CE567-409E-47BE-9445-78D8FC9C5E36}" destId="{A2129B24-19AC-4221-A7BF-E05FA8B83DF6}" srcOrd="0" destOrd="0" parTransId="{1CD4375F-9130-4437-897C-DF0B8069CA35}" sibTransId="{378DB7E5-4E10-40C2-9E49-30556679C625}"/>
    <dgm:cxn modelId="{EF829ACC-7DDB-434F-9DB0-44C6D53ADC70}" type="presOf" srcId="{F62CE567-409E-47BE-9445-78D8FC9C5E36}" destId="{86F4F16E-F2A5-4AAB-B792-7B03F4C839F4}" srcOrd="0" destOrd="0" presId="urn:microsoft.com/office/officeart/2008/layout/BendingPictureBlocks"/>
    <dgm:cxn modelId="{7952EAEB-2CC7-4F96-A572-52229DE48C01}" srcId="{F62CE567-409E-47BE-9445-78D8FC9C5E36}" destId="{0C1CE117-9263-4E57-9C68-B62B0C6A4A29}" srcOrd="1" destOrd="0" parTransId="{8A8F0BE0-5940-43E5-B5D8-1E9543E47C9B}" sibTransId="{641FE90E-D8FF-412A-A5E1-7D8BABBDC84A}"/>
    <dgm:cxn modelId="{06C50365-CA2E-495E-9D65-8F2F7EF693FD}" type="presOf" srcId="{A2129B24-19AC-4221-A7BF-E05FA8B83DF6}" destId="{D9BE989B-32FA-4040-870F-726DF4F225C9}" srcOrd="0" destOrd="0" presId="urn:microsoft.com/office/officeart/2008/layout/BendingPictureBlocks"/>
    <dgm:cxn modelId="{76959705-48CB-4D3E-8237-52692C331ADB}" type="presOf" srcId="{0C1CE117-9263-4E57-9C68-B62B0C6A4A29}" destId="{2416C804-D845-4917-ADBB-4AA0494C8F60}" srcOrd="0" destOrd="0" presId="urn:microsoft.com/office/officeart/2008/layout/BendingPictureBlocks"/>
    <dgm:cxn modelId="{DC8DA13B-27C3-476E-9309-DF340B62C581}" type="presParOf" srcId="{86F4F16E-F2A5-4AAB-B792-7B03F4C839F4}" destId="{785F4E65-C29C-4019-8A7D-718A8F276F68}" srcOrd="0" destOrd="0" presId="urn:microsoft.com/office/officeart/2008/layout/BendingPictureBlocks"/>
    <dgm:cxn modelId="{BBC97D7B-23A0-4AD0-AD7D-16C70FF546BF}" type="presParOf" srcId="{785F4E65-C29C-4019-8A7D-718A8F276F68}" destId="{CAD69F97-9994-48E0-B17C-8301B59447E7}" srcOrd="0" destOrd="0" presId="urn:microsoft.com/office/officeart/2008/layout/BendingPictureBlocks"/>
    <dgm:cxn modelId="{15123D8E-F992-4D0C-8B60-E092A2228E12}" type="presParOf" srcId="{785F4E65-C29C-4019-8A7D-718A8F276F68}" destId="{D9BE989B-32FA-4040-870F-726DF4F225C9}" srcOrd="1" destOrd="0" presId="urn:microsoft.com/office/officeart/2008/layout/BendingPictureBlocks"/>
    <dgm:cxn modelId="{B5B86B7E-B74C-4430-A676-958E0518D6B8}" type="presParOf" srcId="{86F4F16E-F2A5-4AAB-B792-7B03F4C839F4}" destId="{FC911A95-40FF-4C8E-922F-71AF370DFFC1}" srcOrd="1" destOrd="0" presId="urn:microsoft.com/office/officeart/2008/layout/BendingPictureBlocks"/>
    <dgm:cxn modelId="{B497553F-461F-4B70-93DA-7C550A7EC3CA}" type="presParOf" srcId="{86F4F16E-F2A5-4AAB-B792-7B03F4C839F4}" destId="{0EB6D70C-A55F-4AE4-AC2B-3BFE3DA0E4A9}" srcOrd="2" destOrd="0" presId="urn:microsoft.com/office/officeart/2008/layout/BendingPictureBlocks"/>
    <dgm:cxn modelId="{3FADD3EA-814A-4585-A28A-EAB84156746A}" type="presParOf" srcId="{0EB6D70C-A55F-4AE4-AC2B-3BFE3DA0E4A9}" destId="{D901BAC1-D598-4C14-AC5E-29C33DF80646}" srcOrd="0" destOrd="0" presId="urn:microsoft.com/office/officeart/2008/layout/BendingPictureBlocks"/>
    <dgm:cxn modelId="{550F1C8A-6A8B-46C1-8DAF-5737778F8B87}" type="presParOf" srcId="{0EB6D70C-A55F-4AE4-AC2B-3BFE3DA0E4A9}" destId="{2416C804-D845-4917-ADBB-4AA0494C8F60}"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BC3333E2-0AD6-4C72-A0EC-25CB3AE2F951}"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C9D5DB2-0173-44EC-A8E1-897DAD31EC58}">
      <dgm:prSet phldrT="[Text]" custT="1"/>
      <dgm:spPr/>
      <dgm:t>
        <a:bodyPr/>
        <a:lstStyle/>
        <a:p>
          <a:r>
            <a:rPr lang="en-US" sz="2000" b="0" dirty="0"/>
            <a:t>Fire detection and alarm systems must be tested and inspected regularly</a:t>
          </a:r>
        </a:p>
      </dgm:t>
    </dgm:pt>
    <dgm:pt modelId="{B357AFFA-26DC-46E5-8E5C-9CE9922B2604}" type="parTrans" cxnId="{FCB9646E-F122-4F33-B84B-0E2B01B9B5DD}">
      <dgm:prSet/>
      <dgm:spPr/>
      <dgm:t>
        <a:bodyPr/>
        <a:lstStyle/>
        <a:p>
          <a:endParaRPr lang="en-US"/>
        </a:p>
      </dgm:t>
    </dgm:pt>
    <dgm:pt modelId="{0E0957D3-B9E5-4165-82D5-CA1D7B025999}" type="sibTrans" cxnId="{FCB9646E-F122-4F33-B84B-0E2B01B9B5DD}">
      <dgm:prSet/>
      <dgm:spPr/>
      <dgm:t>
        <a:bodyPr/>
        <a:lstStyle/>
        <a:p>
          <a:endParaRPr lang="en-US"/>
        </a:p>
      </dgm:t>
    </dgm:pt>
    <dgm:pt modelId="{5345C5B1-438E-490E-BA47-22A54F7F8280}">
      <dgm:prSet custT="1"/>
      <dgm:spPr/>
      <dgm:t>
        <a:bodyPr/>
        <a:lstStyle/>
        <a:p>
          <a:r>
            <a:rPr lang="en-US" sz="2000" b="0" dirty="0"/>
            <a:t>Locally adopted fire codes usually mandate that inspectors witness system tests</a:t>
          </a:r>
        </a:p>
      </dgm:t>
    </dgm:pt>
    <dgm:pt modelId="{462F53C5-155B-42DD-B770-3D3ABBC7D6B8}" type="parTrans" cxnId="{DD0EE413-1C9C-4EA0-B3FD-61E042C2614E}">
      <dgm:prSet/>
      <dgm:spPr/>
      <dgm:t>
        <a:bodyPr/>
        <a:lstStyle/>
        <a:p>
          <a:endParaRPr lang="en-US"/>
        </a:p>
      </dgm:t>
    </dgm:pt>
    <dgm:pt modelId="{DF230AF0-6BD0-4FAE-8F79-3D8A1E4AD4F4}" type="sibTrans" cxnId="{DD0EE413-1C9C-4EA0-B3FD-61E042C2614E}">
      <dgm:prSet/>
      <dgm:spPr/>
      <dgm:t>
        <a:bodyPr/>
        <a:lstStyle/>
        <a:p>
          <a:endParaRPr lang="en-US"/>
        </a:p>
      </dgm:t>
    </dgm:pt>
    <dgm:pt modelId="{D799804C-67B1-4172-A61A-0BB237273180}">
      <dgm:prSet custT="1"/>
      <dgm:spPr>
        <a:solidFill>
          <a:schemeClr val="accent2"/>
        </a:solidFill>
      </dgm:spPr>
      <dgm:t>
        <a:bodyPr/>
        <a:lstStyle/>
        <a:p>
          <a:r>
            <a:rPr lang="en-US" sz="2000" b="0" dirty="0"/>
            <a:t>Periodic tests and inspections are performed on all components of the fire detection and alarm systems</a:t>
          </a:r>
        </a:p>
      </dgm:t>
    </dgm:pt>
    <dgm:pt modelId="{E0D5602B-93A8-4A5B-959E-D37254135F4C}" type="parTrans" cxnId="{47A4E6A1-1A87-4E00-A6E2-39E0BA2661E2}">
      <dgm:prSet/>
      <dgm:spPr/>
      <dgm:t>
        <a:bodyPr/>
        <a:lstStyle/>
        <a:p>
          <a:endParaRPr lang="en-US"/>
        </a:p>
      </dgm:t>
    </dgm:pt>
    <dgm:pt modelId="{EE842070-B05F-4ABD-A6AB-3CA7B02A2F87}" type="sibTrans" cxnId="{47A4E6A1-1A87-4E00-A6E2-39E0BA2661E2}">
      <dgm:prSet/>
      <dgm:spPr/>
      <dgm:t>
        <a:bodyPr/>
        <a:lstStyle/>
        <a:p>
          <a:endParaRPr lang="en-US"/>
        </a:p>
      </dgm:t>
    </dgm:pt>
    <dgm:pt modelId="{4FA4B155-73E2-4727-A67D-197CA09534C7}">
      <dgm:prSet phldrT="[Text]" custT="1"/>
      <dgm:spPr/>
      <dgm:t>
        <a:bodyPr/>
        <a:lstStyle/>
        <a:p>
          <a:r>
            <a:rPr lang="en-US" sz="2000" b="0" dirty="0"/>
            <a:t>Testing is the responsibility of the owner/occupant or the fire alarm monitoring company</a:t>
          </a:r>
        </a:p>
      </dgm:t>
    </dgm:pt>
    <dgm:pt modelId="{B7755136-8832-49AD-9AD2-D195733AEC23}" type="parTrans" cxnId="{6F4D3234-094E-4ACA-B518-D6E8ED6CDEFE}">
      <dgm:prSet/>
      <dgm:spPr/>
      <dgm:t>
        <a:bodyPr/>
        <a:lstStyle/>
        <a:p>
          <a:endParaRPr lang="en-US"/>
        </a:p>
      </dgm:t>
    </dgm:pt>
    <dgm:pt modelId="{E6FF5783-3091-436B-B761-454A92C5188D}" type="sibTrans" cxnId="{6F4D3234-094E-4ACA-B518-D6E8ED6CDEFE}">
      <dgm:prSet/>
      <dgm:spPr/>
      <dgm:t>
        <a:bodyPr/>
        <a:lstStyle/>
        <a:p>
          <a:endParaRPr lang="en-US"/>
        </a:p>
      </dgm:t>
    </dgm:pt>
    <dgm:pt modelId="{B9B32655-2A7D-4A0B-84A1-76C1B127FC4A}" type="pres">
      <dgm:prSet presAssocID="{BC3333E2-0AD6-4C72-A0EC-25CB3AE2F951}" presName="linear" presStyleCnt="0">
        <dgm:presLayoutVars>
          <dgm:animLvl val="lvl"/>
          <dgm:resizeHandles val="exact"/>
        </dgm:presLayoutVars>
      </dgm:prSet>
      <dgm:spPr/>
      <dgm:t>
        <a:bodyPr/>
        <a:lstStyle/>
        <a:p>
          <a:endParaRPr lang="en-US"/>
        </a:p>
      </dgm:t>
    </dgm:pt>
    <dgm:pt modelId="{4FAB32B6-7D1C-4CE6-9533-E53EF4D4470B}" type="pres">
      <dgm:prSet presAssocID="{6C9D5DB2-0173-44EC-A8E1-897DAD31EC58}" presName="parentText" presStyleLbl="node1" presStyleIdx="0" presStyleCnt="4">
        <dgm:presLayoutVars>
          <dgm:chMax val="0"/>
          <dgm:bulletEnabled val="1"/>
        </dgm:presLayoutVars>
      </dgm:prSet>
      <dgm:spPr/>
      <dgm:t>
        <a:bodyPr/>
        <a:lstStyle/>
        <a:p>
          <a:endParaRPr lang="en-US"/>
        </a:p>
      </dgm:t>
    </dgm:pt>
    <dgm:pt modelId="{68EAE30C-9365-455B-BA10-8AA1047A063A}" type="pres">
      <dgm:prSet presAssocID="{0E0957D3-B9E5-4165-82D5-CA1D7B025999}" presName="spacer" presStyleCnt="0"/>
      <dgm:spPr/>
    </dgm:pt>
    <dgm:pt modelId="{84FE739E-1A8D-4229-B270-C64CA8B34FED}" type="pres">
      <dgm:prSet presAssocID="{4FA4B155-73E2-4727-A67D-197CA09534C7}" presName="parentText" presStyleLbl="node1" presStyleIdx="1" presStyleCnt="4">
        <dgm:presLayoutVars>
          <dgm:chMax val="0"/>
          <dgm:bulletEnabled val="1"/>
        </dgm:presLayoutVars>
      </dgm:prSet>
      <dgm:spPr/>
      <dgm:t>
        <a:bodyPr/>
        <a:lstStyle/>
        <a:p>
          <a:endParaRPr lang="en-US"/>
        </a:p>
      </dgm:t>
    </dgm:pt>
    <dgm:pt modelId="{F09FC132-369B-44F8-AC95-E63BD3272219}" type="pres">
      <dgm:prSet presAssocID="{E6FF5783-3091-436B-B761-454A92C5188D}" presName="spacer" presStyleCnt="0"/>
      <dgm:spPr/>
    </dgm:pt>
    <dgm:pt modelId="{AE66F7B0-7A1A-42B2-84CE-0C2C51C27C21}" type="pres">
      <dgm:prSet presAssocID="{5345C5B1-438E-490E-BA47-22A54F7F8280}" presName="parentText" presStyleLbl="node1" presStyleIdx="2" presStyleCnt="4">
        <dgm:presLayoutVars>
          <dgm:chMax val="0"/>
          <dgm:bulletEnabled val="1"/>
        </dgm:presLayoutVars>
      </dgm:prSet>
      <dgm:spPr/>
      <dgm:t>
        <a:bodyPr/>
        <a:lstStyle/>
        <a:p>
          <a:endParaRPr lang="en-US"/>
        </a:p>
      </dgm:t>
    </dgm:pt>
    <dgm:pt modelId="{75FE51AC-FE32-4A63-A79E-E4AA8FDDA22B}" type="pres">
      <dgm:prSet presAssocID="{DF230AF0-6BD0-4FAE-8F79-3D8A1E4AD4F4}" presName="spacer" presStyleCnt="0"/>
      <dgm:spPr/>
    </dgm:pt>
    <dgm:pt modelId="{1C490ABB-D528-480A-B4EE-2B775834E7D4}" type="pres">
      <dgm:prSet presAssocID="{D799804C-67B1-4172-A61A-0BB237273180}" presName="parentText" presStyleLbl="node1" presStyleIdx="3" presStyleCnt="4">
        <dgm:presLayoutVars>
          <dgm:chMax val="0"/>
          <dgm:bulletEnabled val="1"/>
        </dgm:presLayoutVars>
      </dgm:prSet>
      <dgm:spPr/>
      <dgm:t>
        <a:bodyPr/>
        <a:lstStyle/>
        <a:p>
          <a:endParaRPr lang="en-US"/>
        </a:p>
      </dgm:t>
    </dgm:pt>
  </dgm:ptLst>
  <dgm:cxnLst>
    <dgm:cxn modelId="{DD0EE413-1C9C-4EA0-B3FD-61E042C2614E}" srcId="{BC3333E2-0AD6-4C72-A0EC-25CB3AE2F951}" destId="{5345C5B1-438E-490E-BA47-22A54F7F8280}" srcOrd="2" destOrd="0" parTransId="{462F53C5-155B-42DD-B770-3D3ABBC7D6B8}" sibTransId="{DF230AF0-6BD0-4FAE-8F79-3D8A1E4AD4F4}"/>
    <dgm:cxn modelId="{47A4E6A1-1A87-4E00-A6E2-39E0BA2661E2}" srcId="{BC3333E2-0AD6-4C72-A0EC-25CB3AE2F951}" destId="{D799804C-67B1-4172-A61A-0BB237273180}" srcOrd="3" destOrd="0" parTransId="{E0D5602B-93A8-4A5B-959E-D37254135F4C}" sibTransId="{EE842070-B05F-4ABD-A6AB-3CA7B02A2F87}"/>
    <dgm:cxn modelId="{FCB9646E-F122-4F33-B84B-0E2B01B9B5DD}" srcId="{BC3333E2-0AD6-4C72-A0EC-25CB3AE2F951}" destId="{6C9D5DB2-0173-44EC-A8E1-897DAD31EC58}" srcOrd="0" destOrd="0" parTransId="{B357AFFA-26DC-46E5-8E5C-9CE9922B2604}" sibTransId="{0E0957D3-B9E5-4165-82D5-CA1D7B025999}"/>
    <dgm:cxn modelId="{4DF1CE77-5DC4-450C-A4F6-A3E274C8B18D}" type="presOf" srcId="{6C9D5DB2-0173-44EC-A8E1-897DAD31EC58}" destId="{4FAB32B6-7D1C-4CE6-9533-E53EF4D4470B}" srcOrd="0" destOrd="0" presId="urn:microsoft.com/office/officeart/2005/8/layout/vList2"/>
    <dgm:cxn modelId="{39DB194B-B180-4547-9DE7-DF1A9397D402}" type="presOf" srcId="{5345C5B1-438E-490E-BA47-22A54F7F8280}" destId="{AE66F7B0-7A1A-42B2-84CE-0C2C51C27C21}" srcOrd="0" destOrd="0" presId="urn:microsoft.com/office/officeart/2005/8/layout/vList2"/>
    <dgm:cxn modelId="{6F4D3234-094E-4ACA-B518-D6E8ED6CDEFE}" srcId="{BC3333E2-0AD6-4C72-A0EC-25CB3AE2F951}" destId="{4FA4B155-73E2-4727-A67D-197CA09534C7}" srcOrd="1" destOrd="0" parTransId="{B7755136-8832-49AD-9AD2-D195733AEC23}" sibTransId="{E6FF5783-3091-436B-B761-454A92C5188D}"/>
    <dgm:cxn modelId="{91FFBB6C-3824-42D3-AF82-4541F6DFEC6A}" type="presOf" srcId="{BC3333E2-0AD6-4C72-A0EC-25CB3AE2F951}" destId="{B9B32655-2A7D-4A0B-84A1-76C1B127FC4A}" srcOrd="0" destOrd="0" presId="urn:microsoft.com/office/officeart/2005/8/layout/vList2"/>
    <dgm:cxn modelId="{DDD7A8F9-4374-41D1-85C6-E1417D26C3BD}" type="presOf" srcId="{D799804C-67B1-4172-A61A-0BB237273180}" destId="{1C490ABB-D528-480A-B4EE-2B775834E7D4}" srcOrd="0" destOrd="0" presId="urn:microsoft.com/office/officeart/2005/8/layout/vList2"/>
    <dgm:cxn modelId="{DD88FF34-0E62-4503-AA1C-11A1E9B31C08}" type="presOf" srcId="{4FA4B155-73E2-4727-A67D-197CA09534C7}" destId="{84FE739E-1A8D-4229-B270-C64CA8B34FED}" srcOrd="0" destOrd="0" presId="urn:microsoft.com/office/officeart/2005/8/layout/vList2"/>
    <dgm:cxn modelId="{721FE41F-3B02-48E8-9624-E4A7E9E90BD0}" type="presParOf" srcId="{B9B32655-2A7D-4A0B-84A1-76C1B127FC4A}" destId="{4FAB32B6-7D1C-4CE6-9533-E53EF4D4470B}" srcOrd="0" destOrd="0" presId="urn:microsoft.com/office/officeart/2005/8/layout/vList2"/>
    <dgm:cxn modelId="{5A56436D-B7D5-4FFA-A06D-6575837B2E6D}" type="presParOf" srcId="{B9B32655-2A7D-4A0B-84A1-76C1B127FC4A}" destId="{68EAE30C-9365-455B-BA10-8AA1047A063A}" srcOrd="1" destOrd="0" presId="urn:microsoft.com/office/officeart/2005/8/layout/vList2"/>
    <dgm:cxn modelId="{D6AB516B-0052-417A-A162-53C818E01261}" type="presParOf" srcId="{B9B32655-2A7D-4A0B-84A1-76C1B127FC4A}" destId="{84FE739E-1A8D-4229-B270-C64CA8B34FED}" srcOrd="2" destOrd="0" presId="urn:microsoft.com/office/officeart/2005/8/layout/vList2"/>
    <dgm:cxn modelId="{F1158B03-2924-4065-8342-293723562275}" type="presParOf" srcId="{B9B32655-2A7D-4A0B-84A1-76C1B127FC4A}" destId="{F09FC132-369B-44F8-AC95-E63BD3272219}" srcOrd="3" destOrd="0" presId="urn:microsoft.com/office/officeart/2005/8/layout/vList2"/>
    <dgm:cxn modelId="{33758D62-4038-4852-90AD-C5ADD9B5EC9D}" type="presParOf" srcId="{B9B32655-2A7D-4A0B-84A1-76C1B127FC4A}" destId="{AE66F7B0-7A1A-42B2-84CE-0C2C51C27C21}" srcOrd="4" destOrd="0" presId="urn:microsoft.com/office/officeart/2005/8/layout/vList2"/>
    <dgm:cxn modelId="{C70F1BB2-25AC-4794-AFDE-B412255174A4}" type="presParOf" srcId="{B9B32655-2A7D-4A0B-84A1-76C1B127FC4A}" destId="{75FE51AC-FE32-4A63-A79E-E4AA8FDDA22B}" srcOrd="5" destOrd="0" presId="urn:microsoft.com/office/officeart/2005/8/layout/vList2"/>
    <dgm:cxn modelId="{8E78BBF5-68DF-46AB-AA90-E56B951E0323}" type="presParOf" srcId="{B9B32655-2A7D-4A0B-84A1-76C1B127FC4A}" destId="{1C490ABB-D528-480A-B4EE-2B775834E7D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BC3333E2-0AD6-4C72-A0EC-25CB3AE2F951}"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C9D5DB2-0173-44EC-A8E1-897DAD31EC58}">
      <dgm:prSet phldrT="[Text]" custT="1"/>
      <dgm:spPr/>
      <dgm:t>
        <a:bodyPr/>
        <a:lstStyle/>
        <a:p>
          <a:r>
            <a:rPr lang="en-US" sz="1800" b="0" dirty="0"/>
            <a:t>It is time-consuming to test fire alarm systems in a jurisdiction</a:t>
          </a:r>
        </a:p>
      </dgm:t>
    </dgm:pt>
    <dgm:pt modelId="{B357AFFA-26DC-46E5-8E5C-9CE9922B2604}" type="parTrans" cxnId="{FCB9646E-F122-4F33-B84B-0E2B01B9B5DD}">
      <dgm:prSet/>
      <dgm:spPr/>
      <dgm:t>
        <a:bodyPr/>
        <a:lstStyle/>
        <a:p>
          <a:endParaRPr lang="en-US"/>
        </a:p>
      </dgm:t>
    </dgm:pt>
    <dgm:pt modelId="{0E0957D3-B9E5-4165-82D5-CA1D7B025999}" type="sibTrans" cxnId="{FCB9646E-F122-4F33-B84B-0E2B01B9B5DD}">
      <dgm:prSet/>
      <dgm:spPr/>
      <dgm:t>
        <a:bodyPr/>
        <a:lstStyle/>
        <a:p>
          <a:endParaRPr lang="en-US"/>
        </a:p>
      </dgm:t>
    </dgm:pt>
    <dgm:pt modelId="{39B8D505-C7F7-457C-A589-E41ADACDACF0}">
      <dgm:prSet custT="1"/>
      <dgm:spPr/>
      <dgm:t>
        <a:bodyPr/>
        <a:lstStyle/>
        <a:p>
          <a:r>
            <a:rPr lang="x-none" sz="1800" b="0" u="none"/>
            <a:t>Inspectors should review the inspection/testing carried out by qualified third parties</a:t>
          </a:r>
          <a:endParaRPr lang="en-US" sz="1800" b="0" u="none" dirty="0"/>
        </a:p>
      </dgm:t>
    </dgm:pt>
    <dgm:pt modelId="{C5A914C8-8692-4A74-8B6C-84A4FF0CA06B}" type="parTrans" cxnId="{36C93B7E-898F-4055-B11C-59C3C2C2B3AF}">
      <dgm:prSet/>
      <dgm:spPr/>
      <dgm:t>
        <a:bodyPr/>
        <a:lstStyle/>
        <a:p>
          <a:endParaRPr lang="en-US"/>
        </a:p>
      </dgm:t>
    </dgm:pt>
    <dgm:pt modelId="{818197BE-8B58-48E3-A0C5-561F25D3C521}" type="sibTrans" cxnId="{36C93B7E-898F-4055-B11C-59C3C2C2B3AF}">
      <dgm:prSet/>
      <dgm:spPr/>
      <dgm:t>
        <a:bodyPr/>
        <a:lstStyle/>
        <a:p>
          <a:endParaRPr lang="en-US"/>
        </a:p>
      </dgm:t>
    </dgm:pt>
    <dgm:pt modelId="{32F4B884-C10C-4FA2-80A7-0F6BF87A8117}">
      <dgm:prSet custT="1"/>
      <dgm:spPr>
        <a:solidFill>
          <a:schemeClr val="accent2"/>
        </a:solidFill>
      </dgm:spPr>
      <dgm:t>
        <a:bodyPr/>
        <a:lstStyle/>
        <a:p>
          <a:r>
            <a:rPr lang="en-US" sz="1800" b="0" u="none" dirty="0"/>
            <a:t>Rev</a:t>
          </a:r>
          <a:r>
            <a:rPr lang="x-none" sz="1800" b="0" u="none" dirty="0"/>
            <a:t>iew </a:t>
          </a:r>
          <a:r>
            <a:rPr lang="x-none" sz="1800" b="0" u="none" dirty="0" smtClean="0"/>
            <a:t>documentation </a:t>
          </a:r>
          <a:r>
            <a:rPr lang="x-none" sz="1800" b="0" u="none" dirty="0"/>
            <a:t>for any deficiencies found or repairs needed, and orders sent for correction of deficiencies</a:t>
          </a:r>
          <a:endParaRPr lang="en-US" sz="1800" b="0" u="none" dirty="0"/>
        </a:p>
      </dgm:t>
    </dgm:pt>
    <dgm:pt modelId="{8306345E-6572-4139-BA8B-04E8E6A40CE7}" type="parTrans" cxnId="{5E706AED-83AE-4FBD-8B7C-50AB8D10D4B8}">
      <dgm:prSet/>
      <dgm:spPr/>
      <dgm:t>
        <a:bodyPr/>
        <a:lstStyle/>
        <a:p>
          <a:endParaRPr lang="en-US"/>
        </a:p>
      </dgm:t>
    </dgm:pt>
    <dgm:pt modelId="{125F3650-60C1-46CB-B87C-FB462596064B}" type="sibTrans" cxnId="{5E706AED-83AE-4FBD-8B7C-50AB8D10D4B8}">
      <dgm:prSet/>
      <dgm:spPr/>
      <dgm:t>
        <a:bodyPr/>
        <a:lstStyle/>
        <a:p>
          <a:endParaRPr lang="en-US"/>
        </a:p>
      </dgm:t>
    </dgm:pt>
    <dgm:pt modelId="{52B6E29F-A686-4152-A89A-F05D5EF4E043}">
      <dgm:prSet phldrT="[Text]" custT="1"/>
      <dgm:spPr/>
      <dgm:t>
        <a:bodyPr/>
        <a:lstStyle/>
        <a:p>
          <a:r>
            <a:rPr lang="en-US" sz="1800" b="0" dirty="0"/>
            <a:t>Not always possible for fire department or inspection personnel to witness every test</a:t>
          </a:r>
        </a:p>
      </dgm:t>
    </dgm:pt>
    <dgm:pt modelId="{DF582E38-FD34-41A9-96E9-310CB612DAED}" type="parTrans" cxnId="{986DF0A9-3110-4A7B-97A7-66974F08A5F3}">
      <dgm:prSet/>
      <dgm:spPr/>
      <dgm:t>
        <a:bodyPr/>
        <a:lstStyle/>
        <a:p>
          <a:endParaRPr lang="en-US"/>
        </a:p>
      </dgm:t>
    </dgm:pt>
    <dgm:pt modelId="{0565F07F-1D23-41ED-893C-18FEB0359A9F}" type="sibTrans" cxnId="{986DF0A9-3110-4A7B-97A7-66974F08A5F3}">
      <dgm:prSet/>
      <dgm:spPr/>
      <dgm:t>
        <a:bodyPr/>
        <a:lstStyle/>
        <a:p>
          <a:endParaRPr lang="en-US"/>
        </a:p>
      </dgm:t>
    </dgm:pt>
    <dgm:pt modelId="{B9B32655-2A7D-4A0B-84A1-76C1B127FC4A}" type="pres">
      <dgm:prSet presAssocID="{BC3333E2-0AD6-4C72-A0EC-25CB3AE2F951}" presName="linear" presStyleCnt="0">
        <dgm:presLayoutVars>
          <dgm:animLvl val="lvl"/>
          <dgm:resizeHandles val="exact"/>
        </dgm:presLayoutVars>
      </dgm:prSet>
      <dgm:spPr/>
      <dgm:t>
        <a:bodyPr/>
        <a:lstStyle/>
        <a:p>
          <a:endParaRPr lang="en-US"/>
        </a:p>
      </dgm:t>
    </dgm:pt>
    <dgm:pt modelId="{4FAB32B6-7D1C-4CE6-9533-E53EF4D4470B}" type="pres">
      <dgm:prSet presAssocID="{6C9D5DB2-0173-44EC-A8E1-897DAD31EC58}" presName="parentText" presStyleLbl="node1" presStyleIdx="0" presStyleCnt="4">
        <dgm:presLayoutVars>
          <dgm:chMax val="0"/>
          <dgm:bulletEnabled val="1"/>
        </dgm:presLayoutVars>
      </dgm:prSet>
      <dgm:spPr/>
      <dgm:t>
        <a:bodyPr/>
        <a:lstStyle/>
        <a:p>
          <a:endParaRPr lang="en-US"/>
        </a:p>
      </dgm:t>
    </dgm:pt>
    <dgm:pt modelId="{68EAE30C-9365-455B-BA10-8AA1047A063A}" type="pres">
      <dgm:prSet presAssocID="{0E0957D3-B9E5-4165-82D5-CA1D7B025999}" presName="spacer" presStyleCnt="0"/>
      <dgm:spPr/>
    </dgm:pt>
    <dgm:pt modelId="{FDC42365-CF23-42AE-8153-D53D7C9DD233}" type="pres">
      <dgm:prSet presAssocID="{52B6E29F-A686-4152-A89A-F05D5EF4E043}" presName="parentText" presStyleLbl="node1" presStyleIdx="1" presStyleCnt="4" custLinFactNeighborY="10214">
        <dgm:presLayoutVars>
          <dgm:chMax val="0"/>
          <dgm:bulletEnabled val="1"/>
        </dgm:presLayoutVars>
      </dgm:prSet>
      <dgm:spPr/>
      <dgm:t>
        <a:bodyPr/>
        <a:lstStyle/>
        <a:p>
          <a:endParaRPr lang="en-US"/>
        </a:p>
      </dgm:t>
    </dgm:pt>
    <dgm:pt modelId="{C8E985B6-6ABE-41D3-AC05-7B4644450201}" type="pres">
      <dgm:prSet presAssocID="{0565F07F-1D23-41ED-893C-18FEB0359A9F}" presName="spacer" presStyleCnt="0"/>
      <dgm:spPr/>
    </dgm:pt>
    <dgm:pt modelId="{71A2C101-C219-460E-B618-0729A43CCF9B}" type="pres">
      <dgm:prSet presAssocID="{39B8D505-C7F7-457C-A589-E41ADACDACF0}" presName="parentText" presStyleLbl="node1" presStyleIdx="2" presStyleCnt="4">
        <dgm:presLayoutVars>
          <dgm:chMax val="0"/>
          <dgm:bulletEnabled val="1"/>
        </dgm:presLayoutVars>
      </dgm:prSet>
      <dgm:spPr/>
      <dgm:t>
        <a:bodyPr/>
        <a:lstStyle/>
        <a:p>
          <a:endParaRPr lang="en-US"/>
        </a:p>
      </dgm:t>
    </dgm:pt>
    <dgm:pt modelId="{44A8E78E-26A1-44C0-9688-4A613F37B8BE}" type="pres">
      <dgm:prSet presAssocID="{818197BE-8B58-48E3-A0C5-561F25D3C521}" presName="spacer" presStyleCnt="0"/>
      <dgm:spPr/>
    </dgm:pt>
    <dgm:pt modelId="{32DEB1FC-4C9D-4985-A527-07971E2BFE7A}" type="pres">
      <dgm:prSet presAssocID="{32F4B884-C10C-4FA2-80A7-0F6BF87A8117}" presName="parentText" presStyleLbl="node1" presStyleIdx="3" presStyleCnt="4">
        <dgm:presLayoutVars>
          <dgm:chMax val="0"/>
          <dgm:bulletEnabled val="1"/>
        </dgm:presLayoutVars>
      </dgm:prSet>
      <dgm:spPr/>
      <dgm:t>
        <a:bodyPr/>
        <a:lstStyle/>
        <a:p>
          <a:endParaRPr lang="en-US"/>
        </a:p>
      </dgm:t>
    </dgm:pt>
  </dgm:ptLst>
  <dgm:cxnLst>
    <dgm:cxn modelId="{26919618-6794-44E7-81C3-B38D31B170EA}" type="presOf" srcId="{BC3333E2-0AD6-4C72-A0EC-25CB3AE2F951}" destId="{B9B32655-2A7D-4A0B-84A1-76C1B127FC4A}" srcOrd="0" destOrd="0" presId="urn:microsoft.com/office/officeart/2005/8/layout/vList2"/>
    <dgm:cxn modelId="{0C3F4C5A-FCE9-4310-A9D9-1F9111F38987}" type="presOf" srcId="{52B6E29F-A686-4152-A89A-F05D5EF4E043}" destId="{FDC42365-CF23-42AE-8153-D53D7C9DD233}" srcOrd="0" destOrd="0" presId="urn:microsoft.com/office/officeart/2005/8/layout/vList2"/>
    <dgm:cxn modelId="{DB094003-2F4D-4803-A19F-8A58D6B2AA8A}" type="presOf" srcId="{39B8D505-C7F7-457C-A589-E41ADACDACF0}" destId="{71A2C101-C219-460E-B618-0729A43CCF9B}" srcOrd="0" destOrd="0" presId="urn:microsoft.com/office/officeart/2005/8/layout/vList2"/>
    <dgm:cxn modelId="{57B2E56B-A11E-40DC-8430-5CE03D0AB907}" type="presOf" srcId="{32F4B884-C10C-4FA2-80A7-0F6BF87A8117}" destId="{32DEB1FC-4C9D-4985-A527-07971E2BFE7A}" srcOrd="0" destOrd="0" presId="urn:microsoft.com/office/officeart/2005/8/layout/vList2"/>
    <dgm:cxn modelId="{FCB9646E-F122-4F33-B84B-0E2B01B9B5DD}" srcId="{BC3333E2-0AD6-4C72-A0EC-25CB3AE2F951}" destId="{6C9D5DB2-0173-44EC-A8E1-897DAD31EC58}" srcOrd="0" destOrd="0" parTransId="{B357AFFA-26DC-46E5-8E5C-9CE9922B2604}" sibTransId="{0E0957D3-B9E5-4165-82D5-CA1D7B025999}"/>
    <dgm:cxn modelId="{5E706AED-83AE-4FBD-8B7C-50AB8D10D4B8}" srcId="{BC3333E2-0AD6-4C72-A0EC-25CB3AE2F951}" destId="{32F4B884-C10C-4FA2-80A7-0F6BF87A8117}" srcOrd="3" destOrd="0" parTransId="{8306345E-6572-4139-BA8B-04E8E6A40CE7}" sibTransId="{125F3650-60C1-46CB-B87C-FB462596064B}"/>
    <dgm:cxn modelId="{986DF0A9-3110-4A7B-97A7-66974F08A5F3}" srcId="{BC3333E2-0AD6-4C72-A0EC-25CB3AE2F951}" destId="{52B6E29F-A686-4152-A89A-F05D5EF4E043}" srcOrd="1" destOrd="0" parTransId="{DF582E38-FD34-41A9-96E9-310CB612DAED}" sibTransId="{0565F07F-1D23-41ED-893C-18FEB0359A9F}"/>
    <dgm:cxn modelId="{9BE99C59-6306-45F4-B4A1-D9E7A5F46430}" type="presOf" srcId="{6C9D5DB2-0173-44EC-A8E1-897DAD31EC58}" destId="{4FAB32B6-7D1C-4CE6-9533-E53EF4D4470B}" srcOrd="0" destOrd="0" presId="urn:microsoft.com/office/officeart/2005/8/layout/vList2"/>
    <dgm:cxn modelId="{36C93B7E-898F-4055-B11C-59C3C2C2B3AF}" srcId="{BC3333E2-0AD6-4C72-A0EC-25CB3AE2F951}" destId="{39B8D505-C7F7-457C-A589-E41ADACDACF0}" srcOrd="2" destOrd="0" parTransId="{C5A914C8-8692-4A74-8B6C-84A4FF0CA06B}" sibTransId="{818197BE-8B58-48E3-A0C5-561F25D3C521}"/>
    <dgm:cxn modelId="{AB7572DB-5C81-4040-8DC4-921EC629B1BC}" type="presParOf" srcId="{B9B32655-2A7D-4A0B-84A1-76C1B127FC4A}" destId="{4FAB32B6-7D1C-4CE6-9533-E53EF4D4470B}" srcOrd="0" destOrd="0" presId="urn:microsoft.com/office/officeart/2005/8/layout/vList2"/>
    <dgm:cxn modelId="{1529080F-2B93-4101-B352-B0824704A312}" type="presParOf" srcId="{B9B32655-2A7D-4A0B-84A1-76C1B127FC4A}" destId="{68EAE30C-9365-455B-BA10-8AA1047A063A}" srcOrd="1" destOrd="0" presId="urn:microsoft.com/office/officeart/2005/8/layout/vList2"/>
    <dgm:cxn modelId="{50DA30B1-178F-4052-9FA4-6514E7BB707E}" type="presParOf" srcId="{B9B32655-2A7D-4A0B-84A1-76C1B127FC4A}" destId="{FDC42365-CF23-42AE-8153-D53D7C9DD233}" srcOrd="2" destOrd="0" presId="urn:microsoft.com/office/officeart/2005/8/layout/vList2"/>
    <dgm:cxn modelId="{E8FBDCC8-300A-409E-9CBC-72BE2D668EAF}" type="presParOf" srcId="{B9B32655-2A7D-4A0B-84A1-76C1B127FC4A}" destId="{C8E985B6-6ABE-41D3-AC05-7B4644450201}" srcOrd="3" destOrd="0" presId="urn:microsoft.com/office/officeart/2005/8/layout/vList2"/>
    <dgm:cxn modelId="{3095840D-73FC-412C-83D5-64F0082A7A3B}" type="presParOf" srcId="{B9B32655-2A7D-4A0B-84A1-76C1B127FC4A}" destId="{71A2C101-C219-460E-B618-0729A43CCF9B}" srcOrd="4" destOrd="0" presId="urn:microsoft.com/office/officeart/2005/8/layout/vList2"/>
    <dgm:cxn modelId="{89EB4842-FA0A-4299-A06C-F8180C347F38}" type="presParOf" srcId="{B9B32655-2A7D-4A0B-84A1-76C1B127FC4A}" destId="{44A8E78E-26A1-44C0-9688-4A613F37B8BE}" srcOrd="5" destOrd="0" presId="urn:microsoft.com/office/officeart/2005/8/layout/vList2"/>
    <dgm:cxn modelId="{8880BC04-3395-4CD7-93F2-103C9C4CA1BF}" type="presParOf" srcId="{B9B32655-2A7D-4A0B-84A1-76C1B127FC4A}" destId="{32DEB1FC-4C9D-4985-A527-07971E2BFE7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17624B70-48F8-44C2-B851-326295D417E6}"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2CF30694-1370-472D-9F78-6B2732918EAF}">
      <dgm:prSet custT="1"/>
      <dgm:spPr>
        <a:solidFill>
          <a:schemeClr val="accent2"/>
        </a:solidFill>
      </dgm:spPr>
      <dgm:t>
        <a:bodyPr/>
        <a:lstStyle/>
        <a:p>
          <a:r>
            <a:rPr lang="en-US" sz="1800" b="0" dirty="0"/>
            <a:t>When individual detectors are triggered, the FACU should indicate the proper location and warning lamps should light</a:t>
          </a:r>
        </a:p>
      </dgm:t>
    </dgm:pt>
    <dgm:pt modelId="{694320D6-1ADB-41D9-87CF-145D7DF1FBDD}" type="parTrans" cxnId="{82F4D225-2D14-43C9-AF4C-A34E1CE797C0}">
      <dgm:prSet/>
      <dgm:spPr/>
      <dgm:t>
        <a:bodyPr/>
        <a:lstStyle/>
        <a:p>
          <a:endParaRPr lang="en-US"/>
        </a:p>
      </dgm:t>
    </dgm:pt>
    <dgm:pt modelId="{C774F46E-6296-4E67-AD9D-9484179CD5C9}" type="sibTrans" cxnId="{82F4D225-2D14-43C9-AF4C-A34E1CE797C0}">
      <dgm:prSet/>
      <dgm:spPr/>
      <dgm:t>
        <a:bodyPr/>
        <a:lstStyle/>
        <a:p>
          <a:endParaRPr lang="en-US"/>
        </a:p>
      </dgm:t>
    </dgm:pt>
    <dgm:pt modelId="{779257E4-8E03-4BD2-B3B8-1CDF0B22C6B1}">
      <dgm:prSet phldrT="[Text]" custT="1"/>
      <dgm:spPr/>
      <dgm:t>
        <a:bodyPr/>
        <a:lstStyle/>
        <a:p>
          <a:r>
            <a:rPr lang="en-US" sz="1800" b="0" dirty="0"/>
            <a:t>All switches should perform their intended functions</a:t>
          </a:r>
        </a:p>
      </dgm:t>
    </dgm:pt>
    <dgm:pt modelId="{68041C35-E988-42FF-8C5B-669FFE905B5C}" type="parTrans" cxnId="{57C19759-C8BA-47A4-B64F-EC5E13390EB5}">
      <dgm:prSet/>
      <dgm:spPr/>
      <dgm:t>
        <a:bodyPr/>
        <a:lstStyle/>
        <a:p>
          <a:endParaRPr lang="en-US"/>
        </a:p>
      </dgm:t>
    </dgm:pt>
    <dgm:pt modelId="{3918683A-5A9F-41B1-9363-6FA53C8ECA6C}" type="sibTrans" cxnId="{57C19759-C8BA-47A4-B64F-EC5E13390EB5}">
      <dgm:prSet/>
      <dgm:spPr/>
      <dgm:t>
        <a:bodyPr/>
        <a:lstStyle/>
        <a:p>
          <a:endParaRPr lang="en-US"/>
        </a:p>
      </dgm:t>
    </dgm:pt>
    <dgm:pt modelId="{3FAF1203-897A-44AD-ABE8-67B462948B77}">
      <dgm:prSet phldrT="[Text]" custT="1"/>
      <dgm:spPr/>
      <dgm:t>
        <a:bodyPr/>
        <a:lstStyle/>
        <a:p>
          <a:r>
            <a:rPr lang="en-US" sz="1800" b="0" dirty="0"/>
            <a:t>All indicators should light or sound when tested </a:t>
          </a:r>
        </a:p>
      </dgm:t>
    </dgm:pt>
    <dgm:pt modelId="{6E1D090B-4549-4D19-9E3B-A880D3779D7A}" type="parTrans" cxnId="{34EB7D8F-5E76-471B-9A16-CA2D358831C8}">
      <dgm:prSet/>
      <dgm:spPr/>
      <dgm:t>
        <a:bodyPr/>
        <a:lstStyle/>
        <a:p>
          <a:endParaRPr lang="en-US"/>
        </a:p>
      </dgm:t>
    </dgm:pt>
    <dgm:pt modelId="{360F6CF4-CAC6-4D2D-BA5C-49359B74C859}" type="sibTrans" cxnId="{34EB7D8F-5E76-471B-9A16-CA2D358831C8}">
      <dgm:prSet/>
      <dgm:spPr/>
      <dgm:t>
        <a:bodyPr/>
        <a:lstStyle/>
        <a:p>
          <a:endParaRPr lang="en-US"/>
        </a:p>
      </dgm:t>
    </dgm:pt>
    <dgm:pt modelId="{2F2EB906-4FB2-4FC9-9869-0B733A5554F9}">
      <dgm:prSet custT="1"/>
      <dgm:spPr>
        <a:solidFill>
          <a:schemeClr val="accent2"/>
        </a:solidFill>
      </dgm:spPr>
      <dgm:t>
        <a:bodyPr/>
        <a:lstStyle/>
        <a:p>
          <a:r>
            <a:rPr lang="en-US" sz="1800" b="0" dirty="0"/>
            <a:t>Verify that access to FACUs, recording instruments, and other devices are not obstructed</a:t>
          </a:r>
        </a:p>
      </dgm:t>
    </dgm:pt>
    <dgm:pt modelId="{9C2021AC-1D82-400A-95FA-C882DD87229B}" type="parTrans" cxnId="{1A777D19-14FD-45F8-88C4-4016934F2A84}">
      <dgm:prSet/>
      <dgm:spPr/>
      <dgm:t>
        <a:bodyPr/>
        <a:lstStyle/>
        <a:p>
          <a:endParaRPr lang="en-US"/>
        </a:p>
      </dgm:t>
    </dgm:pt>
    <dgm:pt modelId="{1FCCEB1A-96AF-4C97-864A-04844433E61A}" type="sibTrans" cxnId="{1A777D19-14FD-45F8-88C4-4016934F2A84}">
      <dgm:prSet/>
      <dgm:spPr/>
      <dgm:t>
        <a:bodyPr/>
        <a:lstStyle/>
        <a:p>
          <a:endParaRPr lang="en-US"/>
        </a:p>
      </dgm:t>
    </dgm:pt>
    <dgm:pt modelId="{10766EF4-C063-474A-84E1-3231630E040D}" type="pres">
      <dgm:prSet presAssocID="{17624B70-48F8-44C2-B851-326295D417E6}" presName="linear" presStyleCnt="0">
        <dgm:presLayoutVars>
          <dgm:animLvl val="lvl"/>
          <dgm:resizeHandles val="exact"/>
        </dgm:presLayoutVars>
      </dgm:prSet>
      <dgm:spPr/>
      <dgm:t>
        <a:bodyPr/>
        <a:lstStyle/>
        <a:p>
          <a:endParaRPr lang="en-US"/>
        </a:p>
      </dgm:t>
    </dgm:pt>
    <dgm:pt modelId="{9D3F5543-42CE-4FCE-8A48-388BF240BA5F}" type="pres">
      <dgm:prSet presAssocID="{779257E4-8E03-4BD2-B3B8-1CDF0B22C6B1}" presName="parentText" presStyleLbl="node1" presStyleIdx="0" presStyleCnt="4">
        <dgm:presLayoutVars>
          <dgm:chMax val="0"/>
          <dgm:bulletEnabled val="1"/>
        </dgm:presLayoutVars>
      </dgm:prSet>
      <dgm:spPr/>
      <dgm:t>
        <a:bodyPr/>
        <a:lstStyle/>
        <a:p>
          <a:endParaRPr lang="en-US"/>
        </a:p>
      </dgm:t>
    </dgm:pt>
    <dgm:pt modelId="{9C064E9F-ABAC-4CFC-B521-23D3558B8AC8}" type="pres">
      <dgm:prSet presAssocID="{3918683A-5A9F-41B1-9363-6FA53C8ECA6C}" presName="spacer" presStyleCnt="0"/>
      <dgm:spPr/>
    </dgm:pt>
    <dgm:pt modelId="{DD09C2AD-442D-45AE-AD87-997257144439}" type="pres">
      <dgm:prSet presAssocID="{3FAF1203-897A-44AD-ABE8-67B462948B77}" presName="parentText" presStyleLbl="node1" presStyleIdx="1" presStyleCnt="4">
        <dgm:presLayoutVars>
          <dgm:chMax val="0"/>
          <dgm:bulletEnabled val="1"/>
        </dgm:presLayoutVars>
      </dgm:prSet>
      <dgm:spPr/>
      <dgm:t>
        <a:bodyPr/>
        <a:lstStyle/>
        <a:p>
          <a:endParaRPr lang="en-US"/>
        </a:p>
      </dgm:t>
    </dgm:pt>
    <dgm:pt modelId="{2D0C1C73-4669-4267-BEAB-36E5D37968AA}" type="pres">
      <dgm:prSet presAssocID="{360F6CF4-CAC6-4D2D-BA5C-49359B74C859}" presName="spacer" presStyleCnt="0"/>
      <dgm:spPr/>
    </dgm:pt>
    <dgm:pt modelId="{9171B130-62AF-44D2-8B5D-37E7A7551FAD}" type="pres">
      <dgm:prSet presAssocID="{2CF30694-1370-472D-9F78-6B2732918EAF}" presName="parentText" presStyleLbl="node1" presStyleIdx="2" presStyleCnt="4">
        <dgm:presLayoutVars>
          <dgm:chMax val="0"/>
          <dgm:bulletEnabled val="1"/>
        </dgm:presLayoutVars>
      </dgm:prSet>
      <dgm:spPr/>
      <dgm:t>
        <a:bodyPr/>
        <a:lstStyle/>
        <a:p>
          <a:endParaRPr lang="en-US"/>
        </a:p>
      </dgm:t>
    </dgm:pt>
    <dgm:pt modelId="{B995E5DB-2EA8-449C-B23F-A6EC3EA33395}" type="pres">
      <dgm:prSet presAssocID="{C774F46E-6296-4E67-AD9D-9484179CD5C9}" presName="spacer" presStyleCnt="0"/>
      <dgm:spPr/>
    </dgm:pt>
    <dgm:pt modelId="{54245342-9851-457C-9CE7-2928DDC8214E}" type="pres">
      <dgm:prSet presAssocID="{2F2EB906-4FB2-4FC9-9869-0B733A5554F9}" presName="parentText" presStyleLbl="node1" presStyleIdx="3" presStyleCnt="4">
        <dgm:presLayoutVars>
          <dgm:chMax val="0"/>
          <dgm:bulletEnabled val="1"/>
        </dgm:presLayoutVars>
      </dgm:prSet>
      <dgm:spPr/>
      <dgm:t>
        <a:bodyPr/>
        <a:lstStyle/>
        <a:p>
          <a:endParaRPr lang="en-US"/>
        </a:p>
      </dgm:t>
    </dgm:pt>
  </dgm:ptLst>
  <dgm:cxnLst>
    <dgm:cxn modelId="{1A777D19-14FD-45F8-88C4-4016934F2A84}" srcId="{17624B70-48F8-44C2-B851-326295D417E6}" destId="{2F2EB906-4FB2-4FC9-9869-0B733A5554F9}" srcOrd="3" destOrd="0" parTransId="{9C2021AC-1D82-400A-95FA-C882DD87229B}" sibTransId="{1FCCEB1A-96AF-4C97-864A-04844433E61A}"/>
    <dgm:cxn modelId="{5D3C8528-840A-4ACE-ACD5-F7B91CE0BA64}" type="presOf" srcId="{3FAF1203-897A-44AD-ABE8-67B462948B77}" destId="{DD09C2AD-442D-45AE-AD87-997257144439}" srcOrd="0" destOrd="0" presId="urn:microsoft.com/office/officeart/2005/8/layout/vList2"/>
    <dgm:cxn modelId="{5E484ABA-C3CF-489B-A1AD-20757D821263}" type="presOf" srcId="{779257E4-8E03-4BD2-B3B8-1CDF0B22C6B1}" destId="{9D3F5543-42CE-4FCE-8A48-388BF240BA5F}" srcOrd="0" destOrd="0" presId="urn:microsoft.com/office/officeart/2005/8/layout/vList2"/>
    <dgm:cxn modelId="{63841DA0-EE3D-45E1-8209-82F68118731B}" type="presOf" srcId="{2CF30694-1370-472D-9F78-6B2732918EAF}" destId="{9171B130-62AF-44D2-8B5D-37E7A7551FAD}" srcOrd="0" destOrd="0" presId="urn:microsoft.com/office/officeart/2005/8/layout/vList2"/>
    <dgm:cxn modelId="{82F4D225-2D14-43C9-AF4C-A34E1CE797C0}" srcId="{17624B70-48F8-44C2-B851-326295D417E6}" destId="{2CF30694-1370-472D-9F78-6B2732918EAF}" srcOrd="2" destOrd="0" parTransId="{694320D6-1ADB-41D9-87CF-145D7DF1FBDD}" sibTransId="{C774F46E-6296-4E67-AD9D-9484179CD5C9}"/>
    <dgm:cxn modelId="{34EB7D8F-5E76-471B-9A16-CA2D358831C8}" srcId="{17624B70-48F8-44C2-B851-326295D417E6}" destId="{3FAF1203-897A-44AD-ABE8-67B462948B77}" srcOrd="1" destOrd="0" parTransId="{6E1D090B-4549-4D19-9E3B-A880D3779D7A}" sibTransId="{360F6CF4-CAC6-4D2D-BA5C-49359B74C859}"/>
    <dgm:cxn modelId="{C6186BE5-1F92-49EF-A29F-F5A893A6C915}" type="presOf" srcId="{2F2EB906-4FB2-4FC9-9869-0B733A5554F9}" destId="{54245342-9851-457C-9CE7-2928DDC8214E}" srcOrd="0" destOrd="0" presId="urn:microsoft.com/office/officeart/2005/8/layout/vList2"/>
    <dgm:cxn modelId="{57C19759-C8BA-47A4-B64F-EC5E13390EB5}" srcId="{17624B70-48F8-44C2-B851-326295D417E6}" destId="{779257E4-8E03-4BD2-B3B8-1CDF0B22C6B1}" srcOrd="0" destOrd="0" parTransId="{68041C35-E988-42FF-8C5B-669FFE905B5C}" sibTransId="{3918683A-5A9F-41B1-9363-6FA53C8ECA6C}"/>
    <dgm:cxn modelId="{BC2D39B9-9D73-4A56-AA03-0367A547EBE0}" type="presOf" srcId="{17624B70-48F8-44C2-B851-326295D417E6}" destId="{10766EF4-C063-474A-84E1-3231630E040D}" srcOrd="0" destOrd="0" presId="urn:microsoft.com/office/officeart/2005/8/layout/vList2"/>
    <dgm:cxn modelId="{FCBAF382-D011-4C90-94F6-B46E71AC29B0}" type="presParOf" srcId="{10766EF4-C063-474A-84E1-3231630E040D}" destId="{9D3F5543-42CE-4FCE-8A48-388BF240BA5F}" srcOrd="0" destOrd="0" presId="urn:microsoft.com/office/officeart/2005/8/layout/vList2"/>
    <dgm:cxn modelId="{E64EE326-0FBE-44BC-B007-05738EED3EFA}" type="presParOf" srcId="{10766EF4-C063-474A-84E1-3231630E040D}" destId="{9C064E9F-ABAC-4CFC-B521-23D3558B8AC8}" srcOrd="1" destOrd="0" presId="urn:microsoft.com/office/officeart/2005/8/layout/vList2"/>
    <dgm:cxn modelId="{36AC2335-945E-4648-A5BF-FB443A375CE0}" type="presParOf" srcId="{10766EF4-C063-474A-84E1-3231630E040D}" destId="{DD09C2AD-442D-45AE-AD87-997257144439}" srcOrd="2" destOrd="0" presId="urn:microsoft.com/office/officeart/2005/8/layout/vList2"/>
    <dgm:cxn modelId="{4FE791C0-FD72-4C9A-920A-9575E92015F8}" type="presParOf" srcId="{10766EF4-C063-474A-84E1-3231630E040D}" destId="{2D0C1C73-4669-4267-BEAB-36E5D37968AA}" srcOrd="3" destOrd="0" presId="urn:microsoft.com/office/officeart/2005/8/layout/vList2"/>
    <dgm:cxn modelId="{9884A832-EF0B-4F50-BD18-DE091FB1A2FB}" type="presParOf" srcId="{10766EF4-C063-474A-84E1-3231630E040D}" destId="{9171B130-62AF-44D2-8B5D-37E7A7551FAD}" srcOrd="4" destOrd="0" presId="urn:microsoft.com/office/officeart/2005/8/layout/vList2"/>
    <dgm:cxn modelId="{8B80359A-BDD3-4E5C-8998-1E20945279C9}" type="presParOf" srcId="{10766EF4-C063-474A-84E1-3231630E040D}" destId="{B995E5DB-2EA8-449C-B23F-A6EC3EA33395}" srcOrd="5" destOrd="0" presId="urn:microsoft.com/office/officeart/2005/8/layout/vList2"/>
    <dgm:cxn modelId="{8CFF2DDF-5FCB-480C-855A-8619251D1235}" type="presParOf" srcId="{10766EF4-C063-474A-84E1-3231630E040D}" destId="{54245342-9851-457C-9CE7-2928DDC8214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79F67548-479A-43D6-A1CE-1E954DF1F1D7}"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3532A4DB-44AF-4C27-A6BD-4FAD78A3A535}">
      <dgm:prSet phldrT="[Text]" custT="1"/>
      <dgm:spPr/>
      <dgm:t>
        <a:bodyPr/>
        <a:lstStyle/>
        <a:p>
          <a:r>
            <a:rPr lang="en-US" sz="2200" b="0" dirty="0"/>
            <a:t>Auxiliary devices</a:t>
          </a:r>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923930F3-AEE3-46F8-B3E7-614422E38315}">
      <dgm:prSet custT="1"/>
      <dgm:spPr/>
      <dgm:t>
        <a:bodyPr/>
        <a:lstStyle/>
        <a:p>
          <a:r>
            <a:rPr lang="x-none" sz="1800" b="0" u="none"/>
            <a:t>HVAC functions such as air-handling system shutdown controls</a:t>
          </a:r>
          <a:endParaRPr lang="en-US" sz="1800" b="0" u="none" dirty="0"/>
        </a:p>
      </dgm:t>
    </dgm:pt>
    <dgm:pt modelId="{96D6F464-95B6-4258-9A80-6F1D22BD2657}" type="parTrans" cxnId="{89979D32-2343-4A07-858A-C7718D23A52B}">
      <dgm:prSet/>
      <dgm:spPr/>
      <dgm:t>
        <a:bodyPr/>
        <a:lstStyle/>
        <a:p>
          <a:endParaRPr lang="en-US"/>
        </a:p>
      </dgm:t>
    </dgm:pt>
    <dgm:pt modelId="{FBE8151F-7461-4171-A79E-A68E8AC027AE}" type="sibTrans" cxnId="{89979D32-2343-4A07-858A-C7718D23A52B}">
      <dgm:prSet/>
      <dgm:spPr/>
      <dgm:t>
        <a:bodyPr/>
        <a:lstStyle/>
        <a:p>
          <a:endParaRPr lang="en-US"/>
        </a:p>
      </dgm:t>
    </dgm:pt>
    <dgm:pt modelId="{3700DF78-5844-4F70-99B8-6639F641A913}">
      <dgm:prSet custT="1"/>
      <dgm:spPr/>
      <dgm:t>
        <a:bodyPr/>
        <a:lstStyle/>
        <a:p>
          <a:r>
            <a:rPr lang="x-none" sz="1800" b="0" u="none"/>
            <a:t>Fire dampers</a:t>
          </a:r>
          <a:endParaRPr lang="en-US" sz="1800" b="0" u="none" dirty="0"/>
        </a:p>
      </dgm:t>
    </dgm:pt>
    <dgm:pt modelId="{B520D27B-2D6A-4E8E-9087-32A1BFB3F8A4}" type="parTrans" cxnId="{E2749808-08F6-42C0-A2E2-F464D9A1C371}">
      <dgm:prSet/>
      <dgm:spPr/>
      <dgm:t>
        <a:bodyPr/>
        <a:lstStyle/>
        <a:p>
          <a:endParaRPr lang="en-US"/>
        </a:p>
      </dgm:t>
    </dgm:pt>
    <dgm:pt modelId="{79CC0792-7EAC-4448-9DEB-752A2FD9CF21}" type="sibTrans" cxnId="{E2749808-08F6-42C0-A2E2-F464D9A1C371}">
      <dgm:prSet/>
      <dgm:spPr/>
      <dgm:t>
        <a:bodyPr/>
        <a:lstStyle/>
        <a:p>
          <a:endParaRPr lang="en-US"/>
        </a:p>
      </dgm:t>
    </dgm:pt>
    <dgm:pt modelId="{8B6079DE-4182-42E8-B959-2E32FBDAD443}">
      <dgm:prSet custT="1"/>
      <dgm:spPr/>
      <dgm:t>
        <a:bodyPr/>
        <a:lstStyle/>
        <a:p>
          <a:r>
            <a:rPr lang="en-US" sz="1800" b="0" dirty="0"/>
            <a:t>All devices must be restored to proper operation after testing</a:t>
          </a:r>
        </a:p>
      </dgm:t>
    </dgm:pt>
    <dgm:pt modelId="{CEBF7CC3-3EAC-49AA-A5ED-15DF61ED11E4}" type="parTrans" cxnId="{C12A00EF-A8E5-4E75-BDF1-DCB8E2E05B0B}">
      <dgm:prSet/>
      <dgm:spPr/>
      <dgm:t>
        <a:bodyPr/>
        <a:lstStyle/>
        <a:p>
          <a:endParaRPr lang="en-US"/>
        </a:p>
      </dgm:t>
    </dgm:pt>
    <dgm:pt modelId="{EEFF5BAF-02ED-46DF-98F2-7E1802AD4350}" type="sibTrans" cxnId="{C12A00EF-A8E5-4E75-BDF1-DCB8E2E05B0B}">
      <dgm:prSet/>
      <dgm:spPr/>
      <dgm:t>
        <a:bodyPr/>
        <a:lstStyle/>
        <a:p>
          <a:endParaRPr lang="en-US"/>
        </a:p>
      </dgm:t>
    </dgm:pt>
    <dgm:pt modelId="{9B051C53-FFF2-426E-9183-E212343798D7}">
      <dgm:prSet custT="1"/>
      <dgm:spPr>
        <a:solidFill>
          <a:schemeClr val="accent2"/>
        </a:solidFill>
      </dgm:spPr>
      <dgm:t>
        <a:bodyPr/>
        <a:lstStyle/>
        <a:p>
          <a:r>
            <a:rPr lang="en-US" sz="2200" b="0" dirty="0"/>
            <a:t>Receiving signals</a:t>
          </a:r>
        </a:p>
      </dgm:t>
    </dgm:pt>
    <dgm:pt modelId="{F8EEE145-69B0-429A-8B8D-DE66AE493F20}" type="parTrans" cxnId="{D301B149-DA0A-46F8-9816-362EFFF4C46C}">
      <dgm:prSet/>
      <dgm:spPr/>
      <dgm:t>
        <a:bodyPr/>
        <a:lstStyle/>
        <a:p>
          <a:endParaRPr lang="en-US"/>
        </a:p>
      </dgm:t>
    </dgm:pt>
    <dgm:pt modelId="{35FF3474-FCA1-409E-A798-00D0602371DF}" type="sibTrans" cxnId="{D301B149-DA0A-46F8-9816-362EFFF4C46C}">
      <dgm:prSet/>
      <dgm:spPr/>
      <dgm:t>
        <a:bodyPr/>
        <a:lstStyle/>
        <a:p>
          <a:endParaRPr lang="en-US"/>
        </a:p>
      </dgm:t>
    </dgm:pt>
    <dgm:pt modelId="{D2AF6011-05CB-48B4-AB9E-1D573EDC1015}">
      <dgm:prSet custT="1"/>
      <dgm:spPr/>
      <dgm:t>
        <a:bodyPr/>
        <a:lstStyle/>
        <a:p>
          <a:r>
            <a:rPr lang="x-none" sz="1800" b="0" u="none"/>
            <a:t>Signal impulses should be definite, clear, and evenly spaced</a:t>
          </a:r>
          <a:endParaRPr lang="en-US" sz="1800" b="0" u="none" dirty="0"/>
        </a:p>
      </dgm:t>
    </dgm:pt>
    <dgm:pt modelId="{9D2DED80-7176-4E34-A2B6-80131FFF066E}" type="parTrans" cxnId="{A0C2A791-39DC-4970-B2DD-83F9754A94AF}">
      <dgm:prSet/>
      <dgm:spPr/>
      <dgm:t>
        <a:bodyPr/>
        <a:lstStyle/>
        <a:p>
          <a:endParaRPr lang="en-US"/>
        </a:p>
      </dgm:t>
    </dgm:pt>
    <dgm:pt modelId="{2F2AE905-0468-48D4-9D1B-4C693B0FA8FB}" type="sibTrans" cxnId="{A0C2A791-39DC-4970-B2DD-83F9754A94AF}">
      <dgm:prSet/>
      <dgm:spPr/>
      <dgm:t>
        <a:bodyPr/>
        <a:lstStyle/>
        <a:p>
          <a:endParaRPr lang="en-US"/>
        </a:p>
      </dgm:t>
    </dgm:pt>
    <dgm:pt modelId="{1D130BFF-B15A-43BB-9E60-F03D31096F0C}">
      <dgm:prSet phldrT="[Text]" custT="1"/>
      <dgm:spPr/>
      <dgm:t>
        <a:bodyPr/>
        <a:lstStyle/>
        <a:p>
          <a:r>
            <a:rPr lang="x-none" sz="1800" b="0" u="none"/>
            <a:t>Local evacuation alarms</a:t>
          </a:r>
          <a:endParaRPr lang="en-US" sz="1800" b="0" dirty="0"/>
        </a:p>
      </dgm:t>
    </dgm:pt>
    <dgm:pt modelId="{7BF0BD97-0468-4C92-8071-CE7881535007}" type="parTrans" cxnId="{9AA59A77-4B05-4D04-A12A-16FFCEF32342}">
      <dgm:prSet/>
      <dgm:spPr/>
      <dgm:t>
        <a:bodyPr/>
        <a:lstStyle/>
        <a:p>
          <a:endParaRPr lang="en-US"/>
        </a:p>
      </dgm:t>
    </dgm:pt>
    <dgm:pt modelId="{93996BF8-A8EC-4A60-9DB6-6ABCB05BDB32}" type="sibTrans" cxnId="{9AA59A77-4B05-4D04-A12A-16FFCEF32342}">
      <dgm:prSet/>
      <dgm:spPr/>
      <dgm:t>
        <a:bodyPr/>
        <a:lstStyle/>
        <a:p>
          <a:endParaRPr lang="en-US"/>
        </a:p>
      </dgm:t>
    </dgm:pt>
    <dgm:pt modelId="{2234E555-C142-4912-B104-8BCC4A3FE685}">
      <dgm:prSet custT="1"/>
      <dgm:spPr/>
      <dgm:t>
        <a:bodyPr/>
        <a:lstStyle/>
        <a:p>
          <a:r>
            <a:rPr lang="en-US" sz="1800" b="0" u="none" dirty="0"/>
            <a:t>P</a:t>
          </a:r>
          <a:r>
            <a:rPr lang="x-none" sz="1800" b="0" u="none"/>
            <a:t>roper signal and/or number of signals should be received and recorded</a:t>
          </a:r>
          <a:endParaRPr lang="en-US" sz="1800" b="0" dirty="0"/>
        </a:p>
      </dgm:t>
    </dgm:pt>
    <dgm:pt modelId="{6030F7C3-AF2F-4FE9-AD33-091987BF7C61}" type="parTrans" cxnId="{2B841193-A598-4AF2-8230-C3D58329C97D}">
      <dgm:prSet/>
      <dgm:spPr/>
      <dgm:t>
        <a:bodyPr/>
        <a:lstStyle/>
        <a:p>
          <a:endParaRPr lang="en-US"/>
        </a:p>
      </dgm:t>
    </dgm:pt>
    <dgm:pt modelId="{6659AD06-7DA8-4378-BA63-EBEEE6475292}" type="sibTrans" cxnId="{2B841193-A598-4AF2-8230-C3D58329C97D}">
      <dgm:prSet/>
      <dgm:spPr/>
      <dgm:t>
        <a:bodyPr/>
        <a:lstStyle/>
        <a:p>
          <a:endParaRPr lang="en-US"/>
        </a:p>
      </dgm:t>
    </dgm:pt>
    <dgm:pt modelId="{061ED535-52E2-40E6-BD25-FD4E21222C4E}">
      <dgm:prSet custT="1"/>
      <dgm:spPr/>
      <dgm:t>
        <a:bodyPr/>
        <a:lstStyle/>
        <a:p>
          <a:r>
            <a:rPr lang="x-none" sz="1800" b="0" u="none"/>
            <a:t>There should be no sticking, binding, or other irregularities</a:t>
          </a:r>
          <a:endParaRPr lang="en-US" sz="1800" b="0" u="none" dirty="0"/>
        </a:p>
      </dgm:t>
    </dgm:pt>
    <dgm:pt modelId="{8F8C4B80-8764-4410-B082-D59D9ABE0D68}" type="parTrans" cxnId="{F0B48371-FD4B-459F-9911-84A34826ED26}">
      <dgm:prSet/>
      <dgm:spPr/>
      <dgm:t>
        <a:bodyPr/>
        <a:lstStyle/>
        <a:p>
          <a:endParaRPr lang="en-US"/>
        </a:p>
      </dgm:t>
    </dgm:pt>
    <dgm:pt modelId="{AA84B6B6-B694-436A-BA03-BD85F1CE9F4B}" type="sibTrans" cxnId="{F0B48371-FD4B-459F-9911-84A34826ED26}">
      <dgm:prSet/>
      <dgm:spPr/>
      <dgm:t>
        <a:bodyPr/>
        <a:lstStyle/>
        <a:p>
          <a:endParaRPr lang="en-US"/>
        </a:p>
      </dgm:t>
    </dgm:pt>
    <dgm:pt modelId="{7873C29B-CBFE-4220-B98D-AF7B5C0A954E}">
      <dgm:prSet custT="1"/>
      <dgm:spPr/>
      <dgm:t>
        <a:bodyPr/>
        <a:lstStyle/>
        <a:p>
          <a:r>
            <a:rPr lang="en-US" sz="1800" b="0" dirty="0"/>
            <a:t>At least one complete round of printed signals should be clearly visible</a:t>
          </a:r>
          <a:endParaRPr lang="en-US" sz="1800" b="0" u="none" dirty="0"/>
        </a:p>
      </dgm:t>
    </dgm:pt>
    <dgm:pt modelId="{DA0A4740-32BC-4EBC-8F6B-31C2C3404EF2}" type="parTrans" cxnId="{7A29F009-4720-404E-B3DC-DC08A3DC8F8E}">
      <dgm:prSet/>
      <dgm:spPr/>
      <dgm:t>
        <a:bodyPr/>
        <a:lstStyle/>
        <a:p>
          <a:endParaRPr lang="en-US"/>
        </a:p>
      </dgm:t>
    </dgm:pt>
    <dgm:pt modelId="{944B21E3-4D1E-45EC-8EA0-22FC4DFDA747}" type="sibTrans" cxnId="{7A29F009-4720-404E-B3DC-DC08A3DC8F8E}">
      <dgm:prSet/>
      <dgm:spPr/>
      <dgm:t>
        <a:bodyPr/>
        <a:lstStyle/>
        <a:p>
          <a:endParaRPr lang="en-US"/>
        </a:p>
      </dgm:t>
    </dgm:pt>
    <dgm:pt modelId="{E24A26F7-DCA4-4E8C-BD49-904461FF58DA}">
      <dgm:prSet custT="1"/>
      <dgm:spPr/>
      <dgm:t>
        <a:bodyPr/>
        <a:lstStyle/>
        <a:p>
          <a:r>
            <a:rPr lang="en-US" sz="1800" b="0" dirty="0"/>
            <a:t>Time stamp should clearly indicate the time of the signal</a:t>
          </a:r>
          <a:endParaRPr lang="en-US" sz="1800" b="0" u="none" dirty="0"/>
        </a:p>
      </dgm:t>
    </dgm:pt>
    <dgm:pt modelId="{1CE0AAB6-E59B-4975-94A7-BAA04CC103D9}" type="parTrans" cxnId="{3DC46808-C1F8-49CF-8E18-0FB70C6B3400}">
      <dgm:prSet/>
      <dgm:spPr/>
      <dgm:t>
        <a:bodyPr/>
        <a:lstStyle/>
        <a:p>
          <a:endParaRPr lang="en-US"/>
        </a:p>
      </dgm:t>
    </dgm:pt>
    <dgm:pt modelId="{3FB71727-43D3-4734-A49C-2BB538A0940C}" type="sibTrans" cxnId="{3DC46808-C1F8-49CF-8E18-0FB70C6B3400}">
      <dgm:prSet/>
      <dgm:spPr/>
      <dgm:t>
        <a:bodyPr/>
        <a:lstStyle/>
        <a:p>
          <a:endParaRPr lang="en-US"/>
        </a:p>
      </dgm:t>
    </dgm:pt>
    <dgm:pt modelId="{E6E6D5DA-E1E3-4EB8-BA10-FF12C4A7DD8A}" type="pres">
      <dgm:prSet presAssocID="{79F67548-479A-43D6-A1CE-1E954DF1F1D7}" presName="linear" presStyleCnt="0">
        <dgm:presLayoutVars>
          <dgm:dir/>
          <dgm:animLvl val="lvl"/>
          <dgm:resizeHandles val="exact"/>
        </dgm:presLayoutVars>
      </dgm:prSet>
      <dgm:spPr/>
      <dgm:t>
        <a:bodyPr/>
        <a:lstStyle/>
        <a:p>
          <a:endParaRPr lang="en-US"/>
        </a:p>
      </dgm:t>
    </dgm:pt>
    <dgm:pt modelId="{D841AE89-8933-42C7-AEE4-5C810FEBAEFC}" type="pres">
      <dgm:prSet presAssocID="{3532A4DB-44AF-4C27-A6BD-4FAD78A3A535}" presName="parentLin" presStyleCnt="0"/>
      <dgm:spPr/>
    </dgm:pt>
    <dgm:pt modelId="{17B821C6-D65D-420A-8C92-E8499E948BEC}" type="pres">
      <dgm:prSet presAssocID="{3532A4DB-44AF-4C27-A6BD-4FAD78A3A535}" presName="parentLeftMargin" presStyleLbl="node1" presStyleIdx="0" presStyleCnt="2"/>
      <dgm:spPr/>
      <dgm:t>
        <a:bodyPr/>
        <a:lstStyle/>
        <a:p>
          <a:endParaRPr lang="en-US"/>
        </a:p>
      </dgm:t>
    </dgm:pt>
    <dgm:pt modelId="{1169F8C6-97B2-45BC-B414-30AE41824D6C}" type="pres">
      <dgm:prSet presAssocID="{3532A4DB-44AF-4C27-A6BD-4FAD78A3A535}" presName="parentText" presStyleLbl="node1" presStyleIdx="0" presStyleCnt="2">
        <dgm:presLayoutVars>
          <dgm:chMax val="0"/>
          <dgm:bulletEnabled val="1"/>
        </dgm:presLayoutVars>
      </dgm:prSet>
      <dgm:spPr/>
      <dgm:t>
        <a:bodyPr/>
        <a:lstStyle/>
        <a:p>
          <a:endParaRPr lang="en-US"/>
        </a:p>
      </dgm:t>
    </dgm:pt>
    <dgm:pt modelId="{263E5C27-DE6A-4452-A395-1395881DD8FF}" type="pres">
      <dgm:prSet presAssocID="{3532A4DB-44AF-4C27-A6BD-4FAD78A3A535}" presName="negativeSpace" presStyleCnt="0"/>
      <dgm:spPr/>
    </dgm:pt>
    <dgm:pt modelId="{13C5AEA9-6D3C-4DC2-A790-2D02C20C5B7E}" type="pres">
      <dgm:prSet presAssocID="{3532A4DB-44AF-4C27-A6BD-4FAD78A3A535}" presName="childText" presStyleLbl="conFgAcc1" presStyleIdx="0" presStyleCnt="2">
        <dgm:presLayoutVars>
          <dgm:bulletEnabled val="1"/>
        </dgm:presLayoutVars>
      </dgm:prSet>
      <dgm:spPr/>
      <dgm:t>
        <a:bodyPr/>
        <a:lstStyle/>
        <a:p>
          <a:endParaRPr lang="en-US"/>
        </a:p>
      </dgm:t>
    </dgm:pt>
    <dgm:pt modelId="{96C116E5-CB01-42B8-A2AB-4FA930A19463}" type="pres">
      <dgm:prSet presAssocID="{27F037C7-CA6D-40A3-8A63-E9A877A15FC7}" presName="spaceBetweenRectangles" presStyleCnt="0"/>
      <dgm:spPr/>
    </dgm:pt>
    <dgm:pt modelId="{2A9EFC8F-EDDF-4E73-82F4-E32DAD66A573}" type="pres">
      <dgm:prSet presAssocID="{9B051C53-FFF2-426E-9183-E212343798D7}" presName="parentLin" presStyleCnt="0"/>
      <dgm:spPr/>
    </dgm:pt>
    <dgm:pt modelId="{97E7C257-8C4F-4B40-9938-43541035492C}" type="pres">
      <dgm:prSet presAssocID="{9B051C53-FFF2-426E-9183-E212343798D7}" presName="parentLeftMargin" presStyleLbl="node1" presStyleIdx="0" presStyleCnt="2"/>
      <dgm:spPr/>
      <dgm:t>
        <a:bodyPr/>
        <a:lstStyle/>
        <a:p>
          <a:endParaRPr lang="en-US"/>
        </a:p>
      </dgm:t>
    </dgm:pt>
    <dgm:pt modelId="{B6168CDE-62E3-4FCD-970C-997F7B29B4F5}" type="pres">
      <dgm:prSet presAssocID="{9B051C53-FFF2-426E-9183-E212343798D7}" presName="parentText" presStyleLbl="node1" presStyleIdx="1" presStyleCnt="2">
        <dgm:presLayoutVars>
          <dgm:chMax val="0"/>
          <dgm:bulletEnabled val="1"/>
        </dgm:presLayoutVars>
      </dgm:prSet>
      <dgm:spPr/>
      <dgm:t>
        <a:bodyPr/>
        <a:lstStyle/>
        <a:p>
          <a:endParaRPr lang="en-US"/>
        </a:p>
      </dgm:t>
    </dgm:pt>
    <dgm:pt modelId="{8B4DC9CE-6809-4750-9383-8A43DFEFF581}" type="pres">
      <dgm:prSet presAssocID="{9B051C53-FFF2-426E-9183-E212343798D7}" presName="negativeSpace" presStyleCnt="0"/>
      <dgm:spPr/>
    </dgm:pt>
    <dgm:pt modelId="{F9AD962C-1120-468B-B9EE-9DD06ECD34BD}" type="pres">
      <dgm:prSet presAssocID="{9B051C53-FFF2-426E-9183-E212343798D7}" presName="childText" presStyleLbl="conFgAcc1" presStyleIdx="1" presStyleCnt="2">
        <dgm:presLayoutVars>
          <dgm:bulletEnabled val="1"/>
        </dgm:presLayoutVars>
      </dgm:prSet>
      <dgm:spPr/>
      <dgm:t>
        <a:bodyPr/>
        <a:lstStyle/>
        <a:p>
          <a:endParaRPr lang="en-US"/>
        </a:p>
      </dgm:t>
    </dgm:pt>
  </dgm:ptLst>
  <dgm:cxnLst>
    <dgm:cxn modelId="{7A29F009-4720-404E-B3DC-DC08A3DC8F8E}" srcId="{9B051C53-FFF2-426E-9183-E212343798D7}" destId="{7873C29B-CBFE-4220-B98D-AF7B5C0A954E}" srcOrd="3" destOrd="0" parTransId="{DA0A4740-32BC-4EBC-8F6B-31C2C3404EF2}" sibTransId="{944B21E3-4D1E-45EC-8EA0-22FC4DFDA747}"/>
    <dgm:cxn modelId="{3DC46808-C1F8-49CF-8E18-0FB70C6B3400}" srcId="{9B051C53-FFF2-426E-9183-E212343798D7}" destId="{E24A26F7-DCA4-4E8C-BD49-904461FF58DA}" srcOrd="4" destOrd="0" parTransId="{1CE0AAB6-E59B-4975-94A7-BAA04CC103D9}" sibTransId="{3FB71727-43D3-4734-A49C-2BB538A0940C}"/>
    <dgm:cxn modelId="{3149A810-DD67-4A85-B57D-79D265AF6CBA}" type="presOf" srcId="{9B051C53-FFF2-426E-9183-E212343798D7}" destId="{B6168CDE-62E3-4FCD-970C-997F7B29B4F5}" srcOrd="1" destOrd="0" presId="urn:microsoft.com/office/officeart/2005/8/layout/list1"/>
    <dgm:cxn modelId="{05748CD3-5311-4F27-A7D7-F979F27CEAC1}" type="presOf" srcId="{061ED535-52E2-40E6-BD25-FD4E21222C4E}" destId="{F9AD962C-1120-468B-B9EE-9DD06ECD34BD}" srcOrd="0" destOrd="2" presId="urn:microsoft.com/office/officeart/2005/8/layout/list1"/>
    <dgm:cxn modelId="{9AA59A77-4B05-4D04-A12A-16FFCEF32342}" srcId="{3532A4DB-44AF-4C27-A6BD-4FAD78A3A535}" destId="{1D130BFF-B15A-43BB-9E60-F03D31096F0C}" srcOrd="0" destOrd="0" parTransId="{7BF0BD97-0468-4C92-8071-CE7881535007}" sibTransId="{93996BF8-A8EC-4A60-9DB6-6ABCB05BDB32}"/>
    <dgm:cxn modelId="{B528F241-857A-430C-8949-96A615BCE1AE}" type="presOf" srcId="{9B051C53-FFF2-426E-9183-E212343798D7}" destId="{97E7C257-8C4F-4B40-9938-43541035492C}" srcOrd="0" destOrd="0" presId="urn:microsoft.com/office/officeart/2005/8/layout/list1"/>
    <dgm:cxn modelId="{D301B149-DA0A-46F8-9816-362EFFF4C46C}" srcId="{79F67548-479A-43D6-A1CE-1E954DF1F1D7}" destId="{9B051C53-FFF2-426E-9183-E212343798D7}" srcOrd="1" destOrd="0" parTransId="{F8EEE145-69B0-429A-8B8D-DE66AE493F20}" sibTransId="{35FF3474-FCA1-409E-A798-00D0602371DF}"/>
    <dgm:cxn modelId="{BBF8F7F0-C192-4EB3-8641-717FE23A596E}" type="presOf" srcId="{7873C29B-CBFE-4220-B98D-AF7B5C0A954E}" destId="{F9AD962C-1120-468B-B9EE-9DD06ECD34BD}" srcOrd="0" destOrd="3" presId="urn:microsoft.com/office/officeart/2005/8/layout/list1"/>
    <dgm:cxn modelId="{DEFEB6EF-94E5-435A-AD43-7976768231C0}" type="presOf" srcId="{79F67548-479A-43D6-A1CE-1E954DF1F1D7}" destId="{E6E6D5DA-E1E3-4EB8-BA10-FF12C4A7DD8A}" srcOrd="0" destOrd="0" presId="urn:microsoft.com/office/officeart/2005/8/layout/list1"/>
    <dgm:cxn modelId="{89979D32-2343-4A07-858A-C7718D23A52B}" srcId="{3532A4DB-44AF-4C27-A6BD-4FAD78A3A535}" destId="{923930F3-AEE3-46F8-B3E7-614422E38315}" srcOrd="1" destOrd="0" parTransId="{96D6F464-95B6-4258-9A80-6F1D22BD2657}" sibTransId="{FBE8151F-7461-4171-A79E-A68E8AC027AE}"/>
    <dgm:cxn modelId="{4A7757DF-5790-4EB5-92A5-E1DDE20FC953}" type="presOf" srcId="{D2AF6011-05CB-48B4-AB9E-1D573EDC1015}" destId="{F9AD962C-1120-468B-B9EE-9DD06ECD34BD}" srcOrd="0" destOrd="1" presId="urn:microsoft.com/office/officeart/2005/8/layout/list1"/>
    <dgm:cxn modelId="{C12A00EF-A8E5-4E75-BDF1-DCB8E2E05B0B}" srcId="{3532A4DB-44AF-4C27-A6BD-4FAD78A3A535}" destId="{8B6079DE-4182-42E8-B959-2E32FBDAD443}" srcOrd="3" destOrd="0" parTransId="{CEBF7CC3-3EAC-49AA-A5ED-15DF61ED11E4}" sibTransId="{EEFF5BAF-02ED-46DF-98F2-7E1802AD4350}"/>
    <dgm:cxn modelId="{B75A2D8F-5DBF-47A3-83E3-A908B8A4A7A2}" type="presOf" srcId="{3700DF78-5844-4F70-99B8-6639F641A913}" destId="{13C5AEA9-6D3C-4DC2-A790-2D02C20C5B7E}" srcOrd="0" destOrd="2" presId="urn:microsoft.com/office/officeart/2005/8/layout/list1"/>
    <dgm:cxn modelId="{6048AEA4-833F-40AB-8973-1AFF067E5D1D}" type="presOf" srcId="{8B6079DE-4182-42E8-B959-2E32FBDAD443}" destId="{13C5AEA9-6D3C-4DC2-A790-2D02C20C5B7E}" srcOrd="0" destOrd="3" presId="urn:microsoft.com/office/officeart/2005/8/layout/list1"/>
    <dgm:cxn modelId="{931311AC-E76F-4D5E-AC7B-672F0036AAF9}" type="presOf" srcId="{E24A26F7-DCA4-4E8C-BD49-904461FF58DA}" destId="{F9AD962C-1120-468B-B9EE-9DD06ECD34BD}" srcOrd="0" destOrd="4" presId="urn:microsoft.com/office/officeart/2005/8/layout/list1"/>
    <dgm:cxn modelId="{F0B48371-FD4B-459F-9911-84A34826ED26}" srcId="{9B051C53-FFF2-426E-9183-E212343798D7}" destId="{061ED535-52E2-40E6-BD25-FD4E21222C4E}" srcOrd="2" destOrd="0" parTransId="{8F8C4B80-8764-4410-B082-D59D9ABE0D68}" sibTransId="{AA84B6B6-B694-436A-BA03-BD85F1CE9F4B}"/>
    <dgm:cxn modelId="{D4F17AE6-BA52-47B8-9BA4-8D5673EC757E}" type="presOf" srcId="{3532A4DB-44AF-4C27-A6BD-4FAD78A3A535}" destId="{1169F8C6-97B2-45BC-B414-30AE41824D6C}" srcOrd="1" destOrd="0" presId="urn:microsoft.com/office/officeart/2005/8/layout/list1"/>
    <dgm:cxn modelId="{178A7C27-4D71-4882-8AEF-8D526AF6D815}" srcId="{79F67548-479A-43D6-A1CE-1E954DF1F1D7}" destId="{3532A4DB-44AF-4C27-A6BD-4FAD78A3A535}" srcOrd="0" destOrd="0" parTransId="{09167E85-60D2-4869-9872-362B7A12B583}" sibTransId="{27F037C7-CA6D-40A3-8A63-E9A877A15FC7}"/>
    <dgm:cxn modelId="{7C8717E5-CBB9-4D60-89EF-AE6345619078}" type="presOf" srcId="{3532A4DB-44AF-4C27-A6BD-4FAD78A3A535}" destId="{17B821C6-D65D-420A-8C92-E8499E948BEC}" srcOrd="0" destOrd="0" presId="urn:microsoft.com/office/officeart/2005/8/layout/list1"/>
    <dgm:cxn modelId="{E2749808-08F6-42C0-A2E2-F464D9A1C371}" srcId="{3532A4DB-44AF-4C27-A6BD-4FAD78A3A535}" destId="{3700DF78-5844-4F70-99B8-6639F641A913}" srcOrd="2" destOrd="0" parTransId="{B520D27B-2D6A-4E8E-9087-32A1BFB3F8A4}" sibTransId="{79CC0792-7EAC-4448-9DEB-752A2FD9CF21}"/>
    <dgm:cxn modelId="{A0C2A791-39DC-4970-B2DD-83F9754A94AF}" srcId="{9B051C53-FFF2-426E-9183-E212343798D7}" destId="{D2AF6011-05CB-48B4-AB9E-1D573EDC1015}" srcOrd="1" destOrd="0" parTransId="{9D2DED80-7176-4E34-A2B6-80131FFF066E}" sibTransId="{2F2AE905-0468-48D4-9D1B-4C693B0FA8FB}"/>
    <dgm:cxn modelId="{7060A2E6-7CF9-4251-A7B5-2EBDA26E7F81}" type="presOf" srcId="{923930F3-AEE3-46F8-B3E7-614422E38315}" destId="{13C5AEA9-6D3C-4DC2-A790-2D02C20C5B7E}" srcOrd="0" destOrd="1" presId="urn:microsoft.com/office/officeart/2005/8/layout/list1"/>
    <dgm:cxn modelId="{2B841193-A598-4AF2-8230-C3D58329C97D}" srcId="{9B051C53-FFF2-426E-9183-E212343798D7}" destId="{2234E555-C142-4912-B104-8BCC4A3FE685}" srcOrd="0" destOrd="0" parTransId="{6030F7C3-AF2F-4FE9-AD33-091987BF7C61}" sibTransId="{6659AD06-7DA8-4378-BA63-EBEEE6475292}"/>
    <dgm:cxn modelId="{472B6BDD-82F6-4886-86F5-3C325301EC3A}" type="presOf" srcId="{1D130BFF-B15A-43BB-9E60-F03D31096F0C}" destId="{13C5AEA9-6D3C-4DC2-A790-2D02C20C5B7E}" srcOrd="0" destOrd="0" presId="urn:microsoft.com/office/officeart/2005/8/layout/list1"/>
    <dgm:cxn modelId="{85D1AE3A-54CF-4689-9476-7C7366EE11F8}" type="presOf" srcId="{2234E555-C142-4912-B104-8BCC4A3FE685}" destId="{F9AD962C-1120-468B-B9EE-9DD06ECD34BD}" srcOrd="0" destOrd="0" presId="urn:microsoft.com/office/officeart/2005/8/layout/list1"/>
    <dgm:cxn modelId="{B6864998-A746-49C6-9BBD-263BA1443A24}" type="presParOf" srcId="{E6E6D5DA-E1E3-4EB8-BA10-FF12C4A7DD8A}" destId="{D841AE89-8933-42C7-AEE4-5C810FEBAEFC}" srcOrd="0" destOrd="0" presId="urn:microsoft.com/office/officeart/2005/8/layout/list1"/>
    <dgm:cxn modelId="{8B313725-8BF6-4012-9830-ECEBE604305C}" type="presParOf" srcId="{D841AE89-8933-42C7-AEE4-5C810FEBAEFC}" destId="{17B821C6-D65D-420A-8C92-E8499E948BEC}" srcOrd="0" destOrd="0" presId="urn:microsoft.com/office/officeart/2005/8/layout/list1"/>
    <dgm:cxn modelId="{05209FA6-E646-4C23-90A8-F83DC3A596EA}" type="presParOf" srcId="{D841AE89-8933-42C7-AEE4-5C810FEBAEFC}" destId="{1169F8C6-97B2-45BC-B414-30AE41824D6C}" srcOrd="1" destOrd="0" presId="urn:microsoft.com/office/officeart/2005/8/layout/list1"/>
    <dgm:cxn modelId="{11961FEB-DA6C-4080-B6F7-A8EACB15076B}" type="presParOf" srcId="{E6E6D5DA-E1E3-4EB8-BA10-FF12C4A7DD8A}" destId="{263E5C27-DE6A-4452-A395-1395881DD8FF}" srcOrd="1" destOrd="0" presId="urn:microsoft.com/office/officeart/2005/8/layout/list1"/>
    <dgm:cxn modelId="{29A5A536-CBF4-441E-98CC-ABBB7DAC40C0}" type="presParOf" srcId="{E6E6D5DA-E1E3-4EB8-BA10-FF12C4A7DD8A}" destId="{13C5AEA9-6D3C-4DC2-A790-2D02C20C5B7E}" srcOrd="2" destOrd="0" presId="urn:microsoft.com/office/officeart/2005/8/layout/list1"/>
    <dgm:cxn modelId="{62A150BF-C210-4686-9DBC-CD7218B5C533}" type="presParOf" srcId="{E6E6D5DA-E1E3-4EB8-BA10-FF12C4A7DD8A}" destId="{96C116E5-CB01-42B8-A2AB-4FA930A19463}" srcOrd="3" destOrd="0" presId="urn:microsoft.com/office/officeart/2005/8/layout/list1"/>
    <dgm:cxn modelId="{9C3BB069-15BC-418A-9A7E-79407AA829F2}" type="presParOf" srcId="{E6E6D5DA-E1E3-4EB8-BA10-FF12C4A7DD8A}" destId="{2A9EFC8F-EDDF-4E73-82F4-E32DAD66A573}" srcOrd="4" destOrd="0" presId="urn:microsoft.com/office/officeart/2005/8/layout/list1"/>
    <dgm:cxn modelId="{48880514-4D8F-43FD-BD69-D1BB117BDA27}" type="presParOf" srcId="{2A9EFC8F-EDDF-4E73-82F4-E32DAD66A573}" destId="{97E7C257-8C4F-4B40-9938-43541035492C}" srcOrd="0" destOrd="0" presId="urn:microsoft.com/office/officeart/2005/8/layout/list1"/>
    <dgm:cxn modelId="{B88F4A67-2E6E-49EB-8D83-D229A60D8988}" type="presParOf" srcId="{2A9EFC8F-EDDF-4E73-82F4-E32DAD66A573}" destId="{B6168CDE-62E3-4FCD-970C-997F7B29B4F5}" srcOrd="1" destOrd="0" presId="urn:microsoft.com/office/officeart/2005/8/layout/list1"/>
    <dgm:cxn modelId="{475CDC5D-5557-4918-856B-151C752511B5}" type="presParOf" srcId="{E6E6D5DA-E1E3-4EB8-BA10-FF12C4A7DD8A}" destId="{8B4DC9CE-6809-4750-9383-8A43DFEFF581}" srcOrd="5" destOrd="0" presId="urn:microsoft.com/office/officeart/2005/8/layout/list1"/>
    <dgm:cxn modelId="{C58423F1-38F9-46D1-8159-7359AF2E8709}" type="presParOf" srcId="{E6E6D5DA-E1E3-4EB8-BA10-FF12C4A7DD8A}" destId="{F9AD962C-1120-468B-B9EE-9DD06ECD34B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79F67548-479A-43D6-A1CE-1E954DF1F1D7}"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3532A4DB-44AF-4C27-A6BD-4FAD78A3A535}">
      <dgm:prSet phldrT="[Text]" custT="1"/>
      <dgm:spPr/>
      <dgm:t>
        <a:bodyPr/>
        <a:lstStyle/>
        <a:p>
          <a:r>
            <a:rPr lang="en-US" sz="2000" b="0" dirty="0"/>
            <a:t>May wish to witness the activation of selected devices to verify that the device and the system are operational</a:t>
          </a:r>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AE595DF2-7909-470A-AA39-4A370B7E0D8D}">
      <dgm:prSet custT="1"/>
      <dgm:spPr/>
      <dgm:t>
        <a:bodyPr/>
        <a:lstStyle/>
        <a:p>
          <a:r>
            <a:rPr lang="en-US" sz="2000" b="0" dirty="0"/>
            <a:t>Automatic alarm-initiating devices should be checked a</a:t>
          </a:r>
          <a:r>
            <a:rPr lang="x-none" sz="2000" b="0" u="none" dirty="0"/>
            <a:t>fter installation</a:t>
          </a:r>
          <a:r>
            <a:rPr lang="en-US" sz="2000" b="0" u="none" dirty="0"/>
            <a:t>, a</a:t>
          </a:r>
          <a:r>
            <a:rPr lang="x-none" sz="2000" b="0" u="none" dirty="0"/>
            <a:t>fter a fire</a:t>
          </a:r>
          <a:r>
            <a:rPr lang="en-US" sz="2000" b="0" u="none" dirty="0"/>
            <a:t>, a</a:t>
          </a:r>
          <a:r>
            <a:rPr lang="x-none" sz="2000" b="0" u="none" dirty="0"/>
            <a:t>t scheduled times</a:t>
          </a:r>
          <a:endParaRPr lang="en-US" sz="2000" b="0" dirty="0"/>
        </a:p>
      </dgm:t>
    </dgm:pt>
    <dgm:pt modelId="{96DB8C83-AB40-44C1-B002-9D74FE74CCBC}" type="parTrans" cxnId="{B249D3A7-3ABF-4282-8820-8BB66B7C852A}">
      <dgm:prSet/>
      <dgm:spPr/>
      <dgm:t>
        <a:bodyPr/>
        <a:lstStyle/>
        <a:p>
          <a:endParaRPr lang="en-US"/>
        </a:p>
      </dgm:t>
    </dgm:pt>
    <dgm:pt modelId="{D1E65274-ABE6-46AE-87E0-062F3BD6D7F9}" type="sibTrans" cxnId="{B249D3A7-3ABF-4282-8820-8BB66B7C852A}">
      <dgm:prSet/>
      <dgm:spPr/>
      <dgm:t>
        <a:bodyPr/>
        <a:lstStyle/>
        <a:p>
          <a:endParaRPr lang="en-US"/>
        </a:p>
      </dgm:t>
    </dgm:pt>
    <dgm:pt modelId="{C1FA8B50-850C-4085-A8A6-2BEAC86EFFD0}">
      <dgm:prSet custT="1"/>
      <dgm:spPr>
        <a:solidFill>
          <a:schemeClr val="accent2"/>
        </a:solidFill>
      </dgm:spPr>
      <dgm:t>
        <a:bodyPr/>
        <a:lstStyle/>
        <a:p>
          <a:r>
            <a:rPr lang="en-US" sz="2000" b="0" dirty="0"/>
            <a:t>Guidelines are found in the locally adopted fire code</a:t>
          </a:r>
        </a:p>
      </dgm:t>
    </dgm:pt>
    <dgm:pt modelId="{66ADB7D6-41AE-4360-B94E-BC7D19E363C1}" type="parTrans" cxnId="{1ECBF777-311F-4AD2-9365-9747349D46AD}">
      <dgm:prSet/>
      <dgm:spPr/>
      <dgm:t>
        <a:bodyPr/>
        <a:lstStyle/>
        <a:p>
          <a:endParaRPr lang="en-US"/>
        </a:p>
      </dgm:t>
    </dgm:pt>
    <dgm:pt modelId="{D258071F-DCB1-4E63-8EA4-06805DF2E502}" type="sibTrans" cxnId="{1ECBF777-311F-4AD2-9365-9747349D46AD}">
      <dgm:prSet/>
      <dgm:spPr/>
      <dgm:t>
        <a:bodyPr/>
        <a:lstStyle/>
        <a:p>
          <a:endParaRPr lang="en-US"/>
        </a:p>
      </dgm:t>
    </dgm:pt>
    <dgm:pt modelId="{9870AE9B-EDA2-44B1-8B9A-F97850A0E297}">
      <dgm:prSet custT="1"/>
      <dgm:spPr>
        <a:solidFill>
          <a:schemeClr val="accent2"/>
        </a:solidFill>
      </dgm:spPr>
      <dgm:t>
        <a:bodyPr/>
        <a:lstStyle/>
        <a:p>
          <a:r>
            <a:rPr lang="en-US" sz="2000" b="0" dirty="0"/>
            <a:t>Periodic testing procedures are included in NFPA 72® and in the </a:t>
          </a:r>
          <a:r>
            <a:rPr lang="en-US" sz="2000" b="0" dirty="0" smtClean="0"/>
            <a:t>manufacturer’s </a:t>
          </a:r>
          <a:r>
            <a:rPr lang="en-US" sz="2000" b="0" dirty="0"/>
            <a:t>literature</a:t>
          </a:r>
        </a:p>
      </dgm:t>
    </dgm:pt>
    <dgm:pt modelId="{CFAD7153-AC9C-471B-AFE7-61AC7F8332CC}" type="parTrans" cxnId="{3A068B5D-BEDB-43D8-8868-1C3563AB8C5A}">
      <dgm:prSet/>
      <dgm:spPr/>
      <dgm:t>
        <a:bodyPr/>
        <a:lstStyle/>
        <a:p>
          <a:endParaRPr lang="en-US"/>
        </a:p>
      </dgm:t>
    </dgm:pt>
    <dgm:pt modelId="{E74EBB0B-4237-416D-9431-F144E77B9C4F}" type="sibTrans" cxnId="{3A068B5D-BEDB-43D8-8868-1C3563AB8C5A}">
      <dgm:prSet/>
      <dgm:spPr/>
      <dgm:t>
        <a:bodyPr/>
        <a:lstStyle/>
        <a:p>
          <a:endParaRPr lang="en-US"/>
        </a:p>
      </dgm:t>
    </dgm:pt>
    <dgm:pt modelId="{4040DFF5-3AD5-4037-8498-900667BFDC5E}" type="pres">
      <dgm:prSet presAssocID="{79F67548-479A-43D6-A1CE-1E954DF1F1D7}" presName="linear" presStyleCnt="0">
        <dgm:presLayoutVars>
          <dgm:animLvl val="lvl"/>
          <dgm:resizeHandles val="exact"/>
        </dgm:presLayoutVars>
      </dgm:prSet>
      <dgm:spPr/>
      <dgm:t>
        <a:bodyPr/>
        <a:lstStyle/>
        <a:p>
          <a:endParaRPr lang="en-US"/>
        </a:p>
      </dgm:t>
    </dgm:pt>
    <dgm:pt modelId="{C186C0B3-3713-479A-BF5C-15FD8B1A216C}" type="pres">
      <dgm:prSet presAssocID="{3532A4DB-44AF-4C27-A6BD-4FAD78A3A535}" presName="parentText" presStyleLbl="node1" presStyleIdx="0" presStyleCnt="4">
        <dgm:presLayoutVars>
          <dgm:chMax val="0"/>
          <dgm:bulletEnabled val="1"/>
        </dgm:presLayoutVars>
      </dgm:prSet>
      <dgm:spPr/>
      <dgm:t>
        <a:bodyPr/>
        <a:lstStyle/>
        <a:p>
          <a:endParaRPr lang="en-US"/>
        </a:p>
      </dgm:t>
    </dgm:pt>
    <dgm:pt modelId="{1873542D-E644-46DD-9162-927DD0D8A9FB}" type="pres">
      <dgm:prSet presAssocID="{27F037C7-CA6D-40A3-8A63-E9A877A15FC7}" presName="spacer" presStyleCnt="0"/>
      <dgm:spPr/>
    </dgm:pt>
    <dgm:pt modelId="{9859E455-02BA-4FB5-8DB9-D8D5D38E27EB}" type="pres">
      <dgm:prSet presAssocID="{AE595DF2-7909-470A-AA39-4A370B7E0D8D}" presName="parentText" presStyleLbl="node1" presStyleIdx="1" presStyleCnt="4">
        <dgm:presLayoutVars>
          <dgm:chMax val="0"/>
          <dgm:bulletEnabled val="1"/>
        </dgm:presLayoutVars>
      </dgm:prSet>
      <dgm:spPr/>
      <dgm:t>
        <a:bodyPr/>
        <a:lstStyle/>
        <a:p>
          <a:endParaRPr lang="en-US"/>
        </a:p>
      </dgm:t>
    </dgm:pt>
    <dgm:pt modelId="{E51CCD1D-9146-445D-99A4-1D153C40E92A}" type="pres">
      <dgm:prSet presAssocID="{D1E65274-ABE6-46AE-87E0-062F3BD6D7F9}" presName="spacer" presStyleCnt="0"/>
      <dgm:spPr/>
    </dgm:pt>
    <dgm:pt modelId="{45027141-FE0F-432F-82A8-C591BECE91EE}" type="pres">
      <dgm:prSet presAssocID="{C1FA8B50-850C-4085-A8A6-2BEAC86EFFD0}" presName="parentText" presStyleLbl="node1" presStyleIdx="2" presStyleCnt="4">
        <dgm:presLayoutVars>
          <dgm:chMax val="0"/>
          <dgm:bulletEnabled val="1"/>
        </dgm:presLayoutVars>
      </dgm:prSet>
      <dgm:spPr/>
      <dgm:t>
        <a:bodyPr/>
        <a:lstStyle/>
        <a:p>
          <a:endParaRPr lang="en-US"/>
        </a:p>
      </dgm:t>
    </dgm:pt>
    <dgm:pt modelId="{DE4C2C1C-2587-4FE0-B002-3C03C0D5430E}" type="pres">
      <dgm:prSet presAssocID="{D258071F-DCB1-4E63-8EA4-06805DF2E502}" presName="spacer" presStyleCnt="0"/>
      <dgm:spPr/>
    </dgm:pt>
    <dgm:pt modelId="{E49EE06E-5273-4945-8D78-17E6B48AF9C4}" type="pres">
      <dgm:prSet presAssocID="{9870AE9B-EDA2-44B1-8B9A-F97850A0E297}" presName="parentText" presStyleLbl="node1" presStyleIdx="3" presStyleCnt="4">
        <dgm:presLayoutVars>
          <dgm:chMax val="0"/>
          <dgm:bulletEnabled val="1"/>
        </dgm:presLayoutVars>
      </dgm:prSet>
      <dgm:spPr/>
      <dgm:t>
        <a:bodyPr/>
        <a:lstStyle/>
        <a:p>
          <a:endParaRPr lang="en-US"/>
        </a:p>
      </dgm:t>
    </dgm:pt>
  </dgm:ptLst>
  <dgm:cxnLst>
    <dgm:cxn modelId="{78DF7F49-3A98-4034-85D9-D9B456D2F691}" type="presOf" srcId="{9870AE9B-EDA2-44B1-8B9A-F97850A0E297}" destId="{E49EE06E-5273-4945-8D78-17E6B48AF9C4}" srcOrd="0" destOrd="0" presId="urn:microsoft.com/office/officeart/2005/8/layout/vList2"/>
    <dgm:cxn modelId="{3A66F2F9-4916-4B19-8EE1-5B0CD7E64917}" type="presOf" srcId="{79F67548-479A-43D6-A1CE-1E954DF1F1D7}" destId="{4040DFF5-3AD5-4037-8498-900667BFDC5E}" srcOrd="0" destOrd="0" presId="urn:microsoft.com/office/officeart/2005/8/layout/vList2"/>
    <dgm:cxn modelId="{399E8998-C803-41B3-B60A-8A7999544EBB}" type="presOf" srcId="{3532A4DB-44AF-4C27-A6BD-4FAD78A3A535}" destId="{C186C0B3-3713-479A-BF5C-15FD8B1A216C}" srcOrd="0" destOrd="0" presId="urn:microsoft.com/office/officeart/2005/8/layout/vList2"/>
    <dgm:cxn modelId="{B1ABD438-BF8C-4259-A045-5A4321A730CB}" type="presOf" srcId="{C1FA8B50-850C-4085-A8A6-2BEAC86EFFD0}" destId="{45027141-FE0F-432F-82A8-C591BECE91EE}" srcOrd="0" destOrd="0" presId="urn:microsoft.com/office/officeart/2005/8/layout/vList2"/>
    <dgm:cxn modelId="{3A068B5D-BEDB-43D8-8868-1C3563AB8C5A}" srcId="{79F67548-479A-43D6-A1CE-1E954DF1F1D7}" destId="{9870AE9B-EDA2-44B1-8B9A-F97850A0E297}" srcOrd="3" destOrd="0" parTransId="{CFAD7153-AC9C-471B-AFE7-61AC7F8332CC}" sibTransId="{E74EBB0B-4237-416D-9431-F144E77B9C4F}"/>
    <dgm:cxn modelId="{1ECBF777-311F-4AD2-9365-9747349D46AD}" srcId="{79F67548-479A-43D6-A1CE-1E954DF1F1D7}" destId="{C1FA8B50-850C-4085-A8A6-2BEAC86EFFD0}" srcOrd="2" destOrd="0" parTransId="{66ADB7D6-41AE-4360-B94E-BC7D19E363C1}" sibTransId="{D258071F-DCB1-4E63-8EA4-06805DF2E502}"/>
    <dgm:cxn modelId="{178A7C27-4D71-4882-8AEF-8D526AF6D815}" srcId="{79F67548-479A-43D6-A1CE-1E954DF1F1D7}" destId="{3532A4DB-44AF-4C27-A6BD-4FAD78A3A535}" srcOrd="0" destOrd="0" parTransId="{09167E85-60D2-4869-9872-362B7A12B583}" sibTransId="{27F037C7-CA6D-40A3-8A63-E9A877A15FC7}"/>
    <dgm:cxn modelId="{B249D3A7-3ABF-4282-8820-8BB66B7C852A}" srcId="{79F67548-479A-43D6-A1CE-1E954DF1F1D7}" destId="{AE595DF2-7909-470A-AA39-4A370B7E0D8D}" srcOrd="1" destOrd="0" parTransId="{96DB8C83-AB40-44C1-B002-9D74FE74CCBC}" sibTransId="{D1E65274-ABE6-46AE-87E0-062F3BD6D7F9}"/>
    <dgm:cxn modelId="{205DE6D0-6443-4320-986B-058529D5E66E}" type="presOf" srcId="{AE595DF2-7909-470A-AA39-4A370B7E0D8D}" destId="{9859E455-02BA-4FB5-8DB9-D8D5D38E27EB}" srcOrd="0" destOrd="0" presId="urn:microsoft.com/office/officeart/2005/8/layout/vList2"/>
    <dgm:cxn modelId="{FF94BE43-FC55-45FF-A9BB-71D096A4369E}" type="presParOf" srcId="{4040DFF5-3AD5-4037-8498-900667BFDC5E}" destId="{C186C0B3-3713-479A-BF5C-15FD8B1A216C}" srcOrd="0" destOrd="0" presId="urn:microsoft.com/office/officeart/2005/8/layout/vList2"/>
    <dgm:cxn modelId="{6A31C943-ADFB-4562-9429-4F2E6B9E31EE}" type="presParOf" srcId="{4040DFF5-3AD5-4037-8498-900667BFDC5E}" destId="{1873542D-E644-46DD-9162-927DD0D8A9FB}" srcOrd="1" destOrd="0" presId="urn:microsoft.com/office/officeart/2005/8/layout/vList2"/>
    <dgm:cxn modelId="{D7E40F2D-B842-4E84-990F-58705BCC7772}" type="presParOf" srcId="{4040DFF5-3AD5-4037-8498-900667BFDC5E}" destId="{9859E455-02BA-4FB5-8DB9-D8D5D38E27EB}" srcOrd="2" destOrd="0" presId="urn:microsoft.com/office/officeart/2005/8/layout/vList2"/>
    <dgm:cxn modelId="{3DC6B727-0B6E-4D8E-B3B4-2675821DB662}" type="presParOf" srcId="{4040DFF5-3AD5-4037-8498-900667BFDC5E}" destId="{E51CCD1D-9146-445D-99A4-1D153C40E92A}" srcOrd="3" destOrd="0" presId="urn:microsoft.com/office/officeart/2005/8/layout/vList2"/>
    <dgm:cxn modelId="{68EA4F03-A34E-4FFD-B85D-AD0548C73B1D}" type="presParOf" srcId="{4040DFF5-3AD5-4037-8498-900667BFDC5E}" destId="{45027141-FE0F-432F-82A8-C591BECE91EE}" srcOrd="4" destOrd="0" presId="urn:microsoft.com/office/officeart/2005/8/layout/vList2"/>
    <dgm:cxn modelId="{80B4C28C-7F35-4A7F-9830-3D2A9B6DAAA0}" type="presParOf" srcId="{4040DFF5-3AD5-4037-8498-900667BFDC5E}" destId="{DE4C2C1C-2587-4FE0-B002-3C03C0D5430E}" srcOrd="5" destOrd="0" presId="urn:microsoft.com/office/officeart/2005/8/layout/vList2"/>
    <dgm:cxn modelId="{6B2D4D52-67EC-4570-B88B-9CF99BBF6C92}" type="presParOf" srcId="{4040DFF5-3AD5-4037-8498-900667BFDC5E}" destId="{E49EE06E-5273-4945-8D78-17E6B48AF9C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79F67548-479A-43D6-A1CE-1E954DF1F1D7}"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3532A4DB-44AF-4C27-A6BD-4FAD78A3A535}">
      <dgm:prSet phldrT="[Text]" custT="1"/>
      <dgm:spPr/>
      <dgm:t>
        <a:bodyPr/>
        <a:lstStyle/>
        <a:p>
          <a:r>
            <a:rPr lang="x-none" sz="2200" b="0" u="none"/>
            <a:t>Restorable heat detection device</a:t>
          </a:r>
          <a:endParaRPr lang="en-US" sz="2200" b="0" dirty="0"/>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8F723912-8B26-41F1-B218-00DB6C2B3496}">
      <dgm:prSet custT="1"/>
      <dgm:spPr/>
      <dgm:t>
        <a:bodyPr/>
        <a:lstStyle/>
        <a:p>
          <a:r>
            <a:rPr lang="en-US" sz="1800" b="0" dirty="0" smtClean="0"/>
            <a:t>Different </a:t>
          </a:r>
          <a:r>
            <a:rPr lang="en-US" sz="1800" b="0" dirty="0"/>
            <a:t>detector should be selected each time</a:t>
          </a:r>
        </a:p>
      </dgm:t>
    </dgm:pt>
    <dgm:pt modelId="{6AAABD31-793E-443A-ABCA-E2AA9CDCAE7A}" type="parTrans" cxnId="{C4059539-8903-48A3-840A-8C9AD98BCA10}">
      <dgm:prSet/>
      <dgm:spPr/>
      <dgm:t>
        <a:bodyPr/>
        <a:lstStyle/>
        <a:p>
          <a:endParaRPr lang="en-US"/>
        </a:p>
      </dgm:t>
    </dgm:pt>
    <dgm:pt modelId="{EE07C2AE-6385-479B-B9D8-D54A0D1BD5E0}" type="sibTrans" cxnId="{C4059539-8903-48A3-840A-8C9AD98BCA10}">
      <dgm:prSet/>
      <dgm:spPr/>
      <dgm:t>
        <a:bodyPr/>
        <a:lstStyle/>
        <a:p>
          <a:endParaRPr lang="en-US"/>
        </a:p>
      </dgm:t>
    </dgm:pt>
    <dgm:pt modelId="{6A0D298B-8A1E-4152-BF4B-B7CF2211544D}">
      <dgm:prSet custT="1"/>
      <dgm:spPr/>
      <dgm:t>
        <a:bodyPr/>
        <a:lstStyle/>
        <a:p>
          <a:r>
            <a:rPr lang="en-US" sz="1800" b="0" dirty="0"/>
            <a:t>Hair dryers or electric heat guns can be used to test</a:t>
          </a:r>
        </a:p>
      </dgm:t>
    </dgm:pt>
    <dgm:pt modelId="{F635D95F-9E9A-4763-BCEB-07AF70137729}" type="parTrans" cxnId="{62AEA02B-4074-4B59-92FE-3E3BD1BFCB3F}">
      <dgm:prSet/>
      <dgm:spPr/>
      <dgm:t>
        <a:bodyPr/>
        <a:lstStyle/>
        <a:p>
          <a:endParaRPr lang="en-US"/>
        </a:p>
      </dgm:t>
    </dgm:pt>
    <dgm:pt modelId="{B973B039-CE45-401A-A5DF-67A072B454A7}" type="sibTrans" cxnId="{62AEA02B-4074-4B59-92FE-3E3BD1BFCB3F}">
      <dgm:prSet/>
      <dgm:spPr/>
      <dgm:t>
        <a:bodyPr/>
        <a:lstStyle/>
        <a:p>
          <a:endParaRPr lang="en-US"/>
        </a:p>
      </dgm:t>
    </dgm:pt>
    <dgm:pt modelId="{11F8E1ED-DE80-41DA-9A40-90482AFD1B18}">
      <dgm:prSet custT="1"/>
      <dgm:spPr>
        <a:solidFill>
          <a:schemeClr val="accent2"/>
        </a:solidFill>
      </dgm:spPr>
      <dgm:t>
        <a:bodyPr/>
        <a:lstStyle/>
        <a:p>
          <a:r>
            <a:rPr lang="en-US" sz="2200" b="0" dirty="0"/>
            <a:t>Combination detectors</a:t>
          </a:r>
        </a:p>
      </dgm:t>
    </dgm:pt>
    <dgm:pt modelId="{D9FCDDFA-5DC4-4AD8-92C3-8ADB2FA0F070}" type="parTrans" cxnId="{BB3CB83F-B953-4E15-A292-7556B80B9710}">
      <dgm:prSet/>
      <dgm:spPr/>
      <dgm:t>
        <a:bodyPr/>
        <a:lstStyle/>
        <a:p>
          <a:endParaRPr lang="en-US"/>
        </a:p>
      </dgm:t>
    </dgm:pt>
    <dgm:pt modelId="{F2808473-49A9-48FF-8464-DFA615F2B2EB}" type="sibTrans" cxnId="{BB3CB83F-B953-4E15-A292-7556B80B9710}">
      <dgm:prSet/>
      <dgm:spPr/>
      <dgm:t>
        <a:bodyPr/>
        <a:lstStyle/>
        <a:p>
          <a:endParaRPr lang="en-US"/>
        </a:p>
      </dgm:t>
    </dgm:pt>
    <dgm:pt modelId="{D6FF2747-D770-426B-AEE9-E4861F8FE987}">
      <dgm:prSet custT="1"/>
      <dgm:spPr/>
      <dgm:t>
        <a:bodyPr/>
        <a:lstStyle/>
        <a:p>
          <a:r>
            <a:rPr lang="en-US" sz="1800" b="0" dirty="0"/>
            <a:t>Exercise caution to avoid tripping the nonrestorable element</a:t>
          </a:r>
        </a:p>
      </dgm:t>
    </dgm:pt>
    <dgm:pt modelId="{344C6181-DA56-4085-9E12-8E815EC4E3E2}" type="parTrans" cxnId="{571DB43E-38AD-4EBD-BE45-FC8B6FF17F51}">
      <dgm:prSet/>
      <dgm:spPr/>
      <dgm:t>
        <a:bodyPr/>
        <a:lstStyle/>
        <a:p>
          <a:endParaRPr lang="en-US"/>
        </a:p>
      </dgm:t>
    </dgm:pt>
    <dgm:pt modelId="{C87ADB5E-37F1-4485-9245-C925CAB54B41}" type="sibTrans" cxnId="{571DB43E-38AD-4EBD-BE45-FC8B6FF17F51}">
      <dgm:prSet/>
      <dgm:spPr/>
      <dgm:t>
        <a:bodyPr/>
        <a:lstStyle/>
        <a:p>
          <a:endParaRPr lang="en-US"/>
        </a:p>
      </dgm:t>
    </dgm:pt>
    <dgm:pt modelId="{54C06D39-8950-4816-BE61-7CB363ABEF38}">
      <dgm:prSet custT="1"/>
      <dgm:spPr/>
      <dgm:t>
        <a:bodyPr/>
        <a:lstStyle/>
        <a:p>
          <a:r>
            <a:rPr lang="en-US" sz="1800" b="0" dirty="0"/>
            <a:t>Nonrestorable pneumatic detectors should be tested mechanically</a:t>
          </a:r>
        </a:p>
      </dgm:t>
    </dgm:pt>
    <dgm:pt modelId="{9AA4C0E7-BBBA-4907-A137-14A7630C301C}" type="parTrans" cxnId="{411F8C17-FC7E-4E2D-A834-618A587435B8}">
      <dgm:prSet/>
      <dgm:spPr/>
      <dgm:t>
        <a:bodyPr/>
        <a:lstStyle/>
        <a:p>
          <a:endParaRPr lang="en-US"/>
        </a:p>
      </dgm:t>
    </dgm:pt>
    <dgm:pt modelId="{64B436F7-3CE6-45BF-BEEF-804DF99D03D9}" type="sibTrans" cxnId="{411F8C17-FC7E-4E2D-A834-618A587435B8}">
      <dgm:prSet/>
      <dgm:spPr/>
      <dgm:t>
        <a:bodyPr/>
        <a:lstStyle/>
        <a:p>
          <a:endParaRPr lang="en-US"/>
        </a:p>
      </dgm:t>
    </dgm:pt>
    <dgm:pt modelId="{1D434AEE-3358-44C5-B023-3505FF81B960}">
      <dgm:prSet phldrT="[Text]" custT="1"/>
      <dgm:spPr/>
      <dgm:t>
        <a:bodyPr/>
        <a:lstStyle/>
        <a:p>
          <a:r>
            <a:rPr lang="x-none" sz="1800" b="0" u="none"/>
            <a:t>Test one detector on each signal circuit semiannually</a:t>
          </a:r>
          <a:endParaRPr lang="en-US" sz="1800" b="0" dirty="0"/>
        </a:p>
      </dgm:t>
    </dgm:pt>
    <dgm:pt modelId="{8F192209-1ADA-43CA-906F-C923652BB273}" type="parTrans" cxnId="{D274B576-2BFE-4D9D-92A9-9BF35C49E19F}">
      <dgm:prSet/>
      <dgm:spPr/>
      <dgm:t>
        <a:bodyPr/>
        <a:lstStyle/>
        <a:p>
          <a:endParaRPr lang="en-US"/>
        </a:p>
      </dgm:t>
    </dgm:pt>
    <dgm:pt modelId="{DF80EB81-E6D4-4BA5-A625-B65F52929A9B}" type="sibTrans" cxnId="{D274B576-2BFE-4D9D-92A9-9BF35C49E19F}">
      <dgm:prSet/>
      <dgm:spPr/>
      <dgm:t>
        <a:bodyPr/>
        <a:lstStyle/>
        <a:p>
          <a:endParaRPr lang="en-US"/>
        </a:p>
      </dgm:t>
    </dgm:pt>
    <dgm:pt modelId="{D587AB80-3971-43A1-B047-C39E7122D318}">
      <dgm:prSet custT="1"/>
      <dgm:spPr/>
      <dgm:t>
        <a:bodyPr/>
        <a:lstStyle/>
        <a:p>
          <a:r>
            <a:rPr lang="en-US" sz="1800" b="0" dirty="0"/>
            <a:t>Subsequent inspections should include a copy of </a:t>
          </a:r>
          <a:r>
            <a:rPr lang="en-US" sz="1800" b="0" dirty="0" smtClean="0"/>
            <a:t>previous </a:t>
          </a:r>
          <a:r>
            <a:rPr lang="en-US" sz="1800" b="0" dirty="0"/>
            <a:t>report</a:t>
          </a:r>
        </a:p>
      </dgm:t>
    </dgm:pt>
    <dgm:pt modelId="{B01304C0-7BC3-4830-AF9C-27C327734626}" type="parTrans" cxnId="{6A2F34C5-137B-4FA8-8945-494CB086E29A}">
      <dgm:prSet/>
      <dgm:spPr/>
      <dgm:t>
        <a:bodyPr/>
        <a:lstStyle/>
        <a:p>
          <a:endParaRPr lang="en-US"/>
        </a:p>
      </dgm:t>
    </dgm:pt>
    <dgm:pt modelId="{0D22B48D-0636-45B0-A92C-B1DC3C1BF772}" type="sibTrans" cxnId="{6A2F34C5-137B-4FA8-8945-494CB086E29A}">
      <dgm:prSet/>
      <dgm:spPr/>
      <dgm:t>
        <a:bodyPr/>
        <a:lstStyle/>
        <a:p>
          <a:endParaRPr lang="en-US"/>
        </a:p>
      </dgm:t>
    </dgm:pt>
    <dgm:pt modelId="{978BF305-73C7-4EA4-B83F-12AFC9EE3154}">
      <dgm:prSet custT="1"/>
      <dgm:spPr/>
      <dgm:t>
        <a:bodyPr/>
        <a:lstStyle/>
        <a:p>
          <a:r>
            <a:rPr lang="en-US" sz="1800" b="0" dirty="0"/>
            <a:t>Should be checked by following testing procedures described by the manufacturer </a:t>
          </a:r>
        </a:p>
      </dgm:t>
    </dgm:pt>
    <dgm:pt modelId="{762AAE9F-56BA-42DD-8337-9B30A9381C93}" type="parTrans" cxnId="{207AF7A6-87C9-439D-89F8-EBAD1FEAA71D}">
      <dgm:prSet/>
      <dgm:spPr/>
      <dgm:t>
        <a:bodyPr/>
        <a:lstStyle/>
        <a:p>
          <a:endParaRPr lang="en-US"/>
        </a:p>
      </dgm:t>
    </dgm:pt>
    <dgm:pt modelId="{E0978B84-2BC7-4FB8-B5ED-BD7F303CDFF3}" type="sibTrans" cxnId="{207AF7A6-87C9-439D-89F8-EBAD1FEAA71D}">
      <dgm:prSet/>
      <dgm:spPr/>
      <dgm:t>
        <a:bodyPr/>
        <a:lstStyle/>
        <a:p>
          <a:endParaRPr lang="en-US"/>
        </a:p>
      </dgm:t>
    </dgm:pt>
    <dgm:pt modelId="{FEBB66B3-4EAA-414E-9BF6-25EECA25F013}">
      <dgm:prSet custT="1"/>
      <dgm:spPr/>
      <dgm:t>
        <a:bodyPr/>
        <a:lstStyle/>
        <a:p>
          <a:r>
            <a:rPr lang="en-US" sz="1800" b="0" dirty="0"/>
            <a:t>Nonrestorable heat detectors must not be tested during field inspections</a:t>
          </a:r>
        </a:p>
      </dgm:t>
    </dgm:pt>
    <dgm:pt modelId="{13673D3C-8106-48E4-8592-D81155461264}" type="parTrans" cxnId="{226CD877-A71D-4424-BA26-61821FC7BF49}">
      <dgm:prSet/>
      <dgm:spPr/>
      <dgm:t>
        <a:bodyPr/>
        <a:lstStyle/>
        <a:p>
          <a:endParaRPr lang="en-US"/>
        </a:p>
      </dgm:t>
    </dgm:pt>
    <dgm:pt modelId="{2FD442EF-0594-45E1-8A63-EC44687D9A6D}" type="sibTrans" cxnId="{226CD877-A71D-4424-BA26-61821FC7BF49}">
      <dgm:prSet/>
      <dgm:spPr/>
      <dgm:t>
        <a:bodyPr/>
        <a:lstStyle/>
        <a:p>
          <a:endParaRPr lang="en-US"/>
        </a:p>
      </dgm:t>
    </dgm:pt>
    <dgm:pt modelId="{2C302D62-BC52-4B20-8010-BC076926A2A9}">
      <dgm:prSet custT="1"/>
      <dgm:spPr/>
      <dgm:t>
        <a:bodyPr/>
        <a:lstStyle/>
        <a:p>
          <a:r>
            <a:rPr lang="en-US" sz="1800" b="0" dirty="0"/>
            <a:t>Some have both restorable and nonrestorable elements</a:t>
          </a:r>
        </a:p>
      </dgm:t>
    </dgm:pt>
    <dgm:pt modelId="{F8B414FA-331B-4DC2-A55E-A19FE66688F5}" type="parTrans" cxnId="{1AD728C7-0C4A-4244-9E8D-962A1194BB65}">
      <dgm:prSet/>
      <dgm:spPr/>
      <dgm:t>
        <a:bodyPr/>
        <a:lstStyle/>
        <a:p>
          <a:endParaRPr lang="en-US"/>
        </a:p>
      </dgm:t>
    </dgm:pt>
    <dgm:pt modelId="{9DEC0686-63E0-4079-8F34-FEF4F5C40599}" type="sibTrans" cxnId="{1AD728C7-0C4A-4244-9E8D-962A1194BB65}">
      <dgm:prSet/>
      <dgm:spPr/>
      <dgm:t>
        <a:bodyPr/>
        <a:lstStyle/>
        <a:p>
          <a:endParaRPr lang="en-US"/>
        </a:p>
      </dgm:t>
    </dgm:pt>
    <dgm:pt modelId="{E6E6D5DA-E1E3-4EB8-BA10-FF12C4A7DD8A}" type="pres">
      <dgm:prSet presAssocID="{79F67548-479A-43D6-A1CE-1E954DF1F1D7}" presName="linear" presStyleCnt="0">
        <dgm:presLayoutVars>
          <dgm:dir/>
          <dgm:animLvl val="lvl"/>
          <dgm:resizeHandles val="exact"/>
        </dgm:presLayoutVars>
      </dgm:prSet>
      <dgm:spPr/>
      <dgm:t>
        <a:bodyPr/>
        <a:lstStyle/>
        <a:p>
          <a:endParaRPr lang="en-US"/>
        </a:p>
      </dgm:t>
    </dgm:pt>
    <dgm:pt modelId="{D841AE89-8933-42C7-AEE4-5C810FEBAEFC}" type="pres">
      <dgm:prSet presAssocID="{3532A4DB-44AF-4C27-A6BD-4FAD78A3A535}" presName="parentLin" presStyleCnt="0"/>
      <dgm:spPr/>
    </dgm:pt>
    <dgm:pt modelId="{17B821C6-D65D-420A-8C92-E8499E948BEC}" type="pres">
      <dgm:prSet presAssocID="{3532A4DB-44AF-4C27-A6BD-4FAD78A3A535}" presName="parentLeftMargin" presStyleLbl="node1" presStyleIdx="0" presStyleCnt="2"/>
      <dgm:spPr/>
      <dgm:t>
        <a:bodyPr/>
        <a:lstStyle/>
        <a:p>
          <a:endParaRPr lang="en-US"/>
        </a:p>
      </dgm:t>
    </dgm:pt>
    <dgm:pt modelId="{1169F8C6-97B2-45BC-B414-30AE41824D6C}" type="pres">
      <dgm:prSet presAssocID="{3532A4DB-44AF-4C27-A6BD-4FAD78A3A535}" presName="parentText" presStyleLbl="node1" presStyleIdx="0" presStyleCnt="2">
        <dgm:presLayoutVars>
          <dgm:chMax val="0"/>
          <dgm:bulletEnabled val="1"/>
        </dgm:presLayoutVars>
      </dgm:prSet>
      <dgm:spPr/>
      <dgm:t>
        <a:bodyPr/>
        <a:lstStyle/>
        <a:p>
          <a:endParaRPr lang="en-US"/>
        </a:p>
      </dgm:t>
    </dgm:pt>
    <dgm:pt modelId="{263E5C27-DE6A-4452-A395-1395881DD8FF}" type="pres">
      <dgm:prSet presAssocID="{3532A4DB-44AF-4C27-A6BD-4FAD78A3A535}" presName="negativeSpace" presStyleCnt="0"/>
      <dgm:spPr/>
    </dgm:pt>
    <dgm:pt modelId="{13C5AEA9-6D3C-4DC2-A790-2D02C20C5B7E}" type="pres">
      <dgm:prSet presAssocID="{3532A4DB-44AF-4C27-A6BD-4FAD78A3A535}" presName="childText" presStyleLbl="conFgAcc1" presStyleIdx="0" presStyleCnt="2">
        <dgm:presLayoutVars>
          <dgm:bulletEnabled val="1"/>
        </dgm:presLayoutVars>
      </dgm:prSet>
      <dgm:spPr/>
      <dgm:t>
        <a:bodyPr/>
        <a:lstStyle/>
        <a:p>
          <a:endParaRPr lang="en-US"/>
        </a:p>
      </dgm:t>
    </dgm:pt>
    <dgm:pt modelId="{96C116E5-CB01-42B8-A2AB-4FA930A19463}" type="pres">
      <dgm:prSet presAssocID="{27F037C7-CA6D-40A3-8A63-E9A877A15FC7}" presName="spaceBetweenRectangles" presStyleCnt="0"/>
      <dgm:spPr/>
    </dgm:pt>
    <dgm:pt modelId="{27424767-9713-4D2C-B74E-8D5BC9C3A8E2}" type="pres">
      <dgm:prSet presAssocID="{11F8E1ED-DE80-41DA-9A40-90482AFD1B18}" presName="parentLin" presStyleCnt="0"/>
      <dgm:spPr/>
    </dgm:pt>
    <dgm:pt modelId="{D8D007F6-7AFE-4AF4-B0EE-4D7819B18F8F}" type="pres">
      <dgm:prSet presAssocID="{11F8E1ED-DE80-41DA-9A40-90482AFD1B18}" presName="parentLeftMargin" presStyleLbl="node1" presStyleIdx="0" presStyleCnt="2"/>
      <dgm:spPr/>
      <dgm:t>
        <a:bodyPr/>
        <a:lstStyle/>
        <a:p>
          <a:endParaRPr lang="en-US"/>
        </a:p>
      </dgm:t>
    </dgm:pt>
    <dgm:pt modelId="{77701147-34CD-405E-AC00-1DB6CA57B93C}" type="pres">
      <dgm:prSet presAssocID="{11F8E1ED-DE80-41DA-9A40-90482AFD1B18}" presName="parentText" presStyleLbl="node1" presStyleIdx="1" presStyleCnt="2">
        <dgm:presLayoutVars>
          <dgm:chMax val="0"/>
          <dgm:bulletEnabled val="1"/>
        </dgm:presLayoutVars>
      </dgm:prSet>
      <dgm:spPr/>
      <dgm:t>
        <a:bodyPr/>
        <a:lstStyle/>
        <a:p>
          <a:endParaRPr lang="en-US"/>
        </a:p>
      </dgm:t>
    </dgm:pt>
    <dgm:pt modelId="{98EB7C0E-5BC8-4578-8EB8-79E6E6B85541}" type="pres">
      <dgm:prSet presAssocID="{11F8E1ED-DE80-41DA-9A40-90482AFD1B18}" presName="negativeSpace" presStyleCnt="0"/>
      <dgm:spPr/>
    </dgm:pt>
    <dgm:pt modelId="{746AEDFD-441D-4D1B-BD08-CF0072B9738A}" type="pres">
      <dgm:prSet presAssocID="{11F8E1ED-DE80-41DA-9A40-90482AFD1B18}" presName="childText" presStyleLbl="conFgAcc1" presStyleIdx="1" presStyleCnt="2">
        <dgm:presLayoutVars>
          <dgm:bulletEnabled val="1"/>
        </dgm:presLayoutVars>
      </dgm:prSet>
      <dgm:spPr/>
      <dgm:t>
        <a:bodyPr/>
        <a:lstStyle/>
        <a:p>
          <a:endParaRPr lang="en-US"/>
        </a:p>
      </dgm:t>
    </dgm:pt>
  </dgm:ptLst>
  <dgm:cxnLst>
    <dgm:cxn modelId="{D274B576-2BFE-4D9D-92A9-9BF35C49E19F}" srcId="{3532A4DB-44AF-4C27-A6BD-4FAD78A3A535}" destId="{1D434AEE-3358-44C5-B023-3505FF81B960}" srcOrd="0" destOrd="0" parTransId="{8F192209-1ADA-43CA-906F-C923652BB273}" sibTransId="{DF80EB81-E6D4-4BA5-A625-B65F52929A9B}"/>
    <dgm:cxn modelId="{BB8DA394-31BC-491E-9F80-18FCC07151C7}" type="presOf" srcId="{6A0D298B-8A1E-4152-BF4B-B7CF2211544D}" destId="{13C5AEA9-6D3C-4DC2-A790-2D02C20C5B7E}" srcOrd="0" destOrd="4" presId="urn:microsoft.com/office/officeart/2005/8/layout/list1"/>
    <dgm:cxn modelId="{8448D5D8-A779-46D2-A30D-A7CBB0470D73}" type="presOf" srcId="{2C302D62-BC52-4B20-8010-BC076926A2A9}" destId="{746AEDFD-441D-4D1B-BD08-CF0072B9738A}" srcOrd="0" destOrd="0" presId="urn:microsoft.com/office/officeart/2005/8/layout/list1"/>
    <dgm:cxn modelId="{50AF412C-9EE4-4CF1-9551-9F2C1A33BEB9}" type="presOf" srcId="{3532A4DB-44AF-4C27-A6BD-4FAD78A3A535}" destId="{1169F8C6-97B2-45BC-B414-30AE41824D6C}" srcOrd="1" destOrd="0" presId="urn:microsoft.com/office/officeart/2005/8/layout/list1"/>
    <dgm:cxn modelId="{C4059539-8903-48A3-840A-8C9AD98BCA10}" srcId="{3532A4DB-44AF-4C27-A6BD-4FAD78A3A535}" destId="{8F723912-8B26-41F1-B218-00DB6C2B3496}" srcOrd="1" destOrd="0" parTransId="{6AAABD31-793E-443A-ABCA-E2AA9CDCAE7A}" sibTransId="{EE07C2AE-6385-479B-B9D8-D54A0D1BD5E0}"/>
    <dgm:cxn modelId="{32E2630C-881A-4344-82A3-E125AF4435B6}" type="presOf" srcId="{79F67548-479A-43D6-A1CE-1E954DF1F1D7}" destId="{E6E6D5DA-E1E3-4EB8-BA10-FF12C4A7DD8A}" srcOrd="0" destOrd="0" presId="urn:microsoft.com/office/officeart/2005/8/layout/list1"/>
    <dgm:cxn modelId="{226CD877-A71D-4424-BA26-61821FC7BF49}" srcId="{3532A4DB-44AF-4C27-A6BD-4FAD78A3A535}" destId="{FEBB66B3-4EAA-414E-9BF6-25EECA25F013}" srcOrd="5" destOrd="0" parTransId="{13673D3C-8106-48E4-8592-D81155461264}" sibTransId="{2FD442EF-0594-45E1-8A63-EC44687D9A6D}"/>
    <dgm:cxn modelId="{937A2F73-9F33-4870-856B-68A45CAC5767}" type="presOf" srcId="{54C06D39-8950-4816-BE61-7CB363ABEF38}" destId="{746AEDFD-441D-4D1B-BD08-CF0072B9738A}" srcOrd="0" destOrd="2" presId="urn:microsoft.com/office/officeart/2005/8/layout/list1"/>
    <dgm:cxn modelId="{E2A014F0-9BF0-4CD4-94C0-F358CBFC0924}" type="presOf" srcId="{3532A4DB-44AF-4C27-A6BD-4FAD78A3A535}" destId="{17B821C6-D65D-420A-8C92-E8499E948BEC}" srcOrd="0" destOrd="0" presId="urn:microsoft.com/office/officeart/2005/8/layout/list1"/>
    <dgm:cxn modelId="{62AEA02B-4074-4B59-92FE-3E3BD1BFCB3F}" srcId="{3532A4DB-44AF-4C27-A6BD-4FAD78A3A535}" destId="{6A0D298B-8A1E-4152-BF4B-B7CF2211544D}" srcOrd="4" destOrd="0" parTransId="{F635D95F-9E9A-4763-BCEB-07AF70137729}" sibTransId="{B973B039-CE45-401A-A5DF-67A072B454A7}"/>
    <dgm:cxn modelId="{571DB43E-38AD-4EBD-BE45-FC8B6FF17F51}" srcId="{11F8E1ED-DE80-41DA-9A40-90482AFD1B18}" destId="{D6FF2747-D770-426B-AEE9-E4861F8FE987}" srcOrd="1" destOrd="0" parTransId="{344C6181-DA56-4085-9E12-8E815EC4E3E2}" sibTransId="{C87ADB5E-37F1-4485-9245-C925CAB54B41}"/>
    <dgm:cxn modelId="{54040688-DDA1-49C0-8EB3-4FE8C6925FA1}" type="presOf" srcId="{978BF305-73C7-4EA4-B83F-12AFC9EE3154}" destId="{13C5AEA9-6D3C-4DC2-A790-2D02C20C5B7E}" srcOrd="0" destOrd="3" presId="urn:microsoft.com/office/officeart/2005/8/layout/list1"/>
    <dgm:cxn modelId="{EA95E0F8-73A1-47F1-884B-BC1E7D92587B}" type="presOf" srcId="{11F8E1ED-DE80-41DA-9A40-90482AFD1B18}" destId="{D8D007F6-7AFE-4AF4-B0EE-4D7819B18F8F}" srcOrd="0" destOrd="0" presId="urn:microsoft.com/office/officeart/2005/8/layout/list1"/>
    <dgm:cxn modelId="{BB3CB83F-B953-4E15-A292-7556B80B9710}" srcId="{79F67548-479A-43D6-A1CE-1E954DF1F1D7}" destId="{11F8E1ED-DE80-41DA-9A40-90482AFD1B18}" srcOrd="1" destOrd="0" parTransId="{D9FCDDFA-5DC4-4AD8-92C3-8ADB2FA0F070}" sibTransId="{F2808473-49A9-48FF-8464-DFA615F2B2EB}"/>
    <dgm:cxn modelId="{178A7C27-4D71-4882-8AEF-8D526AF6D815}" srcId="{79F67548-479A-43D6-A1CE-1E954DF1F1D7}" destId="{3532A4DB-44AF-4C27-A6BD-4FAD78A3A535}" srcOrd="0" destOrd="0" parTransId="{09167E85-60D2-4869-9872-362B7A12B583}" sibTransId="{27F037C7-CA6D-40A3-8A63-E9A877A15FC7}"/>
    <dgm:cxn modelId="{E16EACE7-E6C1-4A72-85F7-CC30DDEDB2FC}" type="presOf" srcId="{11F8E1ED-DE80-41DA-9A40-90482AFD1B18}" destId="{77701147-34CD-405E-AC00-1DB6CA57B93C}" srcOrd="1" destOrd="0" presId="urn:microsoft.com/office/officeart/2005/8/layout/list1"/>
    <dgm:cxn modelId="{2A641E9D-BBF1-4911-9969-4F7484410431}" type="presOf" srcId="{1D434AEE-3358-44C5-B023-3505FF81B960}" destId="{13C5AEA9-6D3C-4DC2-A790-2D02C20C5B7E}" srcOrd="0" destOrd="0" presId="urn:microsoft.com/office/officeart/2005/8/layout/list1"/>
    <dgm:cxn modelId="{440C23FF-E206-4688-A0B2-C9EF2B9DC01E}" type="presOf" srcId="{D587AB80-3971-43A1-B047-C39E7122D318}" destId="{13C5AEA9-6D3C-4DC2-A790-2D02C20C5B7E}" srcOrd="0" destOrd="2" presId="urn:microsoft.com/office/officeart/2005/8/layout/list1"/>
    <dgm:cxn modelId="{824A9602-CBFB-4F8E-BA4C-7CBCB2698C6F}" type="presOf" srcId="{FEBB66B3-4EAA-414E-9BF6-25EECA25F013}" destId="{13C5AEA9-6D3C-4DC2-A790-2D02C20C5B7E}" srcOrd="0" destOrd="5" presId="urn:microsoft.com/office/officeart/2005/8/layout/list1"/>
    <dgm:cxn modelId="{207AF7A6-87C9-439D-89F8-EBAD1FEAA71D}" srcId="{3532A4DB-44AF-4C27-A6BD-4FAD78A3A535}" destId="{978BF305-73C7-4EA4-B83F-12AFC9EE3154}" srcOrd="3" destOrd="0" parTransId="{762AAE9F-56BA-42DD-8337-9B30A9381C93}" sibTransId="{E0978B84-2BC7-4FB8-B5ED-BD7F303CDFF3}"/>
    <dgm:cxn modelId="{411F8C17-FC7E-4E2D-A834-618A587435B8}" srcId="{11F8E1ED-DE80-41DA-9A40-90482AFD1B18}" destId="{54C06D39-8950-4816-BE61-7CB363ABEF38}" srcOrd="2" destOrd="0" parTransId="{9AA4C0E7-BBBA-4907-A137-14A7630C301C}" sibTransId="{64B436F7-3CE6-45BF-BEEF-804DF99D03D9}"/>
    <dgm:cxn modelId="{6A2F34C5-137B-4FA8-8945-494CB086E29A}" srcId="{3532A4DB-44AF-4C27-A6BD-4FAD78A3A535}" destId="{D587AB80-3971-43A1-B047-C39E7122D318}" srcOrd="2" destOrd="0" parTransId="{B01304C0-7BC3-4830-AF9C-27C327734626}" sibTransId="{0D22B48D-0636-45B0-A92C-B1DC3C1BF772}"/>
    <dgm:cxn modelId="{772A13AA-509C-41D1-A15B-B3C56C1D94C7}" type="presOf" srcId="{D6FF2747-D770-426B-AEE9-E4861F8FE987}" destId="{746AEDFD-441D-4D1B-BD08-CF0072B9738A}" srcOrd="0" destOrd="1" presId="urn:microsoft.com/office/officeart/2005/8/layout/list1"/>
    <dgm:cxn modelId="{5B993EEC-5CD2-4FE7-BA12-EB24B0B99CC8}" type="presOf" srcId="{8F723912-8B26-41F1-B218-00DB6C2B3496}" destId="{13C5AEA9-6D3C-4DC2-A790-2D02C20C5B7E}" srcOrd="0" destOrd="1" presId="urn:microsoft.com/office/officeart/2005/8/layout/list1"/>
    <dgm:cxn modelId="{1AD728C7-0C4A-4244-9E8D-962A1194BB65}" srcId="{11F8E1ED-DE80-41DA-9A40-90482AFD1B18}" destId="{2C302D62-BC52-4B20-8010-BC076926A2A9}" srcOrd="0" destOrd="0" parTransId="{F8B414FA-331B-4DC2-A55E-A19FE66688F5}" sibTransId="{9DEC0686-63E0-4079-8F34-FEF4F5C40599}"/>
    <dgm:cxn modelId="{646AA0F0-B1F8-4AE5-8F95-04098A73736B}" type="presParOf" srcId="{E6E6D5DA-E1E3-4EB8-BA10-FF12C4A7DD8A}" destId="{D841AE89-8933-42C7-AEE4-5C810FEBAEFC}" srcOrd="0" destOrd="0" presId="urn:microsoft.com/office/officeart/2005/8/layout/list1"/>
    <dgm:cxn modelId="{5663AFF5-FDBD-4671-ABC9-F815930786D0}" type="presParOf" srcId="{D841AE89-8933-42C7-AEE4-5C810FEBAEFC}" destId="{17B821C6-D65D-420A-8C92-E8499E948BEC}" srcOrd="0" destOrd="0" presId="urn:microsoft.com/office/officeart/2005/8/layout/list1"/>
    <dgm:cxn modelId="{FAA1CE2B-068F-4C1C-9F0F-54DE798DB8C4}" type="presParOf" srcId="{D841AE89-8933-42C7-AEE4-5C810FEBAEFC}" destId="{1169F8C6-97B2-45BC-B414-30AE41824D6C}" srcOrd="1" destOrd="0" presId="urn:microsoft.com/office/officeart/2005/8/layout/list1"/>
    <dgm:cxn modelId="{E9CB7F5D-E304-45C0-8D66-575BC62CFB51}" type="presParOf" srcId="{E6E6D5DA-E1E3-4EB8-BA10-FF12C4A7DD8A}" destId="{263E5C27-DE6A-4452-A395-1395881DD8FF}" srcOrd="1" destOrd="0" presId="urn:microsoft.com/office/officeart/2005/8/layout/list1"/>
    <dgm:cxn modelId="{F7AE943A-AB33-427E-8C10-E74567AE6583}" type="presParOf" srcId="{E6E6D5DA-E1E3-4EB8-BA10-FF12C4A7DD8A}" destId="{13C5AEA9-6D3C-4DC2-A790-2D02C20C5B7E}" srcOrd="2" destOrd="0" presId="urn:microsoft.com/office/officeart/2005/8/layout/list1"/>
    <dgm:cxn modelId="{8986E5C6-E238-4096-B42E-70F27B8A1503}" type="presParOf" srcId="{E6E6D5DA-E1E3-4EB8-BA10-FF12C4A7DD8A}" destId="{96C116E5-CB01-42B8-A2AB-4FA930A19463}" srcOrd="3" destOrd="0" presId="urn:microsoft.com/office/officeart/2005/8/layout/list1"/>
    <dgm:cxn modelId="{E768FA6F-A78F-440B-8CB6-BCA5A9BC7FE7}" type="presParOf" srcId="{E6E6D5DA-E1E3-4EB8-BA10-FF12C4A7DD8A}" destId="{27424767-9713-4D2C-B74E-8D5BC9C3A8E2}" srcOrd="4" destOrd="0" presId="urn:microsoft.com/office/officeart/2005/8/layout/list1"/>
    <dgm:cxn modelId="{E9956386-ADF4-4A34-A41F-5EEE25F533FB}" type="presParOf" srcId="{27424767-9713-4D2C-B74E-8D5BC9C3A8E2}" destId="{D8D007F6-7AFE-4AF4-B0EE-4D7819B18F8F}" srcOrd="0" destOrd="0" presId="urn:microsoft.com/office/officeart/2005/8/layout/list1"/>
    <dgm:cxn modelId="{03086650-DC89-4E1A-8DB9-6250CDDF7C2A}" type="presParOf" srcId="{27424767-9713-4D2C-B74E-8D5BC9C3A8E2}" destId="{77701147-34CD-405E-AC00-1DB6CA57B93C}" srcOrd="1" destOrd="0" presId="urn:microsoft.com/office/officeart/2005/8/layout/list1"/>
    <dgm:cxn modelId="{6E622178-8E3B-49B4-B3ED-4753AA432475}" type="presParOf" srcId="{E6E6D5DA-E1E3-4EB8-BA10-FF12C4A7DD8A}" destId="{98EB7C0E-5BC8-4578-8EB8-79E6E6B85541}" srcOrd="5" destOrd="0" presId="urn:microsoft.com/office/officeart/2005/8/layout/list1"/>
    <dgm:cxn modelId="{7083D207-E427-4E3E-8848-734912435FC3}" type="presParOf" srcId="{E6E6D5DA-E1E3-4EB8-BA10-FF12C4A7DD8A}" destId="{746AEDFD-441D-4D1B-BD08-CF0072B9738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79F67548-479A-43D6-A1CE-1E954DF1F1D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532A4DB-44AF-4C27-A6BD-4FAD78A3A535}">
      <dgm:prSet phldrT="[Text]"/>
      <dgm:spPr/>
      <dgm:t>
        <a:bodyPr/>
        <a:lstStyle/>
        <a:p>
          <a:r>
            <a:rPr lang="x-none"/>
            <a:t>Fusible-link detector with replaceable links</a:t>
          </a:r>
          <a:endParaRPr lang="en-US" dirty="0"/>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39D4D44C-4989-4D64-8721-06676C06C695}">
      <dgm:prSet/>
      <dgm:spPr/>
      <dgm:t>
        <a:bodyPr/>
        <a:lstStyle/>
        <a:p>
          <a:r>
            <a:rPr lang="en-US" dirty="0"/>
            <a:t>After the test, the fusible link must be reinstalled</a:t>
          </a:r>
        </a:p>
      </dgm:t>
    </dgm:pt>
    <dgm:pt modelId="{22E9BAF1-8E8E-4801-9875-E754235FD438}" type="parTrans" cxnId="{818CF275-9C68-45FE-9DEF-83C14ADED0F6}">
      <dgm:prSet/>
      <dgm:spPr/>
      <dgm:t>
        <a:bodyPr/>
        <a:lstStyle/>
        <a:p>
          <a:endParaRPr lang="en-US"/>
        </a:p>
      </dgm:t>
    </dgm:pt>
    <dgm:pt modelId="{3B7F0C95-4E1E-425C-A92C-E1B68F025AC9}" type="sibTrans" cxnId="{818CF275-9C68-45FE-9DEF-83C14ADED0F6}">
      <dgm:prSet/>
      <dgm:spPr/>
      <dgm:t>
        <a:bodyPr/>
        <a:lstStyle/>
        <a:p>
          <a:endParaRPr lang="en-US"/>
        </a:p>
      </dgm:t>
    </dgm:pt>
    <dgm:pt modelId="{A1BF8287-3F5E-443B-ABF9-BE2EB2D53285}">
      <dgm:prSet/>
      <dgm:spPr/>
      <dgm:t>
        <a:bodyPr/>
        <a:lstStyle/>
        <a:p>
          <a:r>
            <a:rPr lang="en-US" dirty="0"/>
            <a:t>Links should be replaced at 5-year intervals</a:t>
          </a:r>
        </a:p>
      </dgm:t>
    </dgm:pt>
    <dgm:pt modelId="{3280A7BC-F5B6-43ED-A1B0-B6D6CC8B387F}" type="parTrans" cxnId="{24130670-2227-44FB-A269-9022D1B8206C}">
      <dgm:prSet/>
      <dgm:spPr/>
      <dgm:t>
        <a:bodyPr/>
        <a:lstStyle/>
        <a:p>
          <a:endParaRPr lang="en-US"/>
        </a:p>
      </dgm:t>
    </dgm:pt>
    <dgm:pt modelId="{E25E3BDB-0EBA-483D-9B36-2062C317AA3A}" type="sibTrans" cxnId="{24130670-2227-44FB-A269-9022D1B8206C}">
      <dgm:prSet/>
      <dgm:spPr/>
      <dgm:t>
        <a:bodyPr/>
        <a:lstStyle/>
        <a:p>
          <a:endParaRPr lang="en-US"/>
        </a:p>
      </dgm:t>
    </dgm:pt>
    <dgm:pt modelId="{40CE6F12-BB5E-4AE0-8D0B-AAB7D85C6659}">
      <dgm:prSet/>
      <dgm:spPr/>
      <dgm:t>
        <a:bodyPr/>
        <a:lstStyle/>
        <a:p>
          <a:r>
            <a:rPr lang="en-US" dirty="0"/>
            <a:t>Pneumatic detector</a:t>
          </a:r>
        </a:p>
      </dgm:t>
    </dgm:pt>
    <dgm:pt modelId="{8037FD5F-6D2A-4946-B4CA-BE8C1FD1D4D6}" type="parTrans" cxnId="{1688D66B-98A0-4EA5-AE58-07118A867D35}">
      <dgm:prSet/>
      <dgm:spPr/>
      <dgm:t>
        <a:bodyPr/>
        <a:lstStyle/>
        <a:p>
          <a:endParaRPr lang="en-US"/>
        </a:p>
      </dgm:t>
    </dgm:pt>
    <dgm:pt modelId="{55D6FDF1-DEBD-4893-A996-DAF1A8B5DED1}" type="sibTrans" cxnId="{1688D66B-98A0-4EA5-AE58-07118A867D35}">
      <dgm:prSet/>
      <dgm:spPr/>
      <dgm:t>
        <a:bodyPr/>
        <a:lstStyle/>
        <a:p>
          <a:endParaRPr lang="en-US"/>
        </a:p>
      </dgm:t>
    </dgm:pt>
    <dgm:pt modelId="{4D0D12C5-B2D2-4A8C-A664-73B0D482F7B3}">
      <dgm:prSet phldrT="[Text]"/>
      <dgm:spPr/>
      <dgm:t>
        <a:bodyPr/>
        <a:lstStyle/>
        <a:p>
          <a:r>
            <a:rPr lang="x-none"/>
            <a:t>Check semiannually by removing the link and observing whether or not the contacts close </a:t>
          </a:r>
          <a:endParaRPr lang="en-US" dirty="0"/>
        </a:p>
      </dgm:t>
    </dgm:pt>
    <dgm:pt modelId="{0E89E934-2A91-4BD8-8FE2-B5657AD39985}" type="parTrans" cxnId="{2C474C7C-C1DA-4155-9628-F61D1985D1A4}">
      <dgm:prSet/>
      <dgm:spPr/>
      <dgm:t>
        <a:bodyPr/>
        <a:lstStyle/>
        <a:p>
          <a:endParaRPr lang="en-US"/>
        </a:p>
      </dgm:t>
    </dgm:pt>
    <dgm:pt modelId="{5A8D00F6-B722-46BD-B883-B54E14ADC04D}" type="sibTrans" cxnId="{2C474C7C-C1DA-4155-9628-F61D1985D1A4}">
      <dgm:prSet/>
      <dgm:spPr/>
      <dgm:t>
        <a:bodyPr/>
        <a:lstStyle/>
        <a:p>
          <a:endParaRPr lang="en-US"/>
        </a:p>
      </dgm:t>
    </dgm:pt>
    <dgm:pt modelId="{9AD835B4-9B40-4F90-B8D2-C689101BF5D9}">
      <dgm:prSet/>
      <dgm:spPr/>
      <dgm:t>
        <a:bodyPr/>
        <a:lstStyle/>
        <a:p>
          <a:r>
            <a:rPr lang="en-US" dirty="0"/>
            <a:t>Test semiannually with a heating device or a pressure pump following manufacturer’s instructions</a:t>
          </a:r>
        </a:p>
      </dgm:t>
    </dgm:pt>
    <dgm:pt modelId="{78F69BC0-3358-4A90-BDD4-47A0E5C842D3}" type="parTrans" cxnId="{23993E51-97A5-4BF3-82AC-3D3FDADFEA28}">
      <dgm:prSet/>
      <dgm:spPr/>
      <dgm:t>
        <a:bodyPr/>
        <a:lstStyle/>
        <a:p>
          <a:endParaRPr lang="en-US"/>
        </a:p>
      </dgm:t>
    </dgm:pt>
    <dgm:pt modelId="{F8C40968-4989-4544-9EF9-3F4F91E98167}" type="sibTrans" cxnId="{23993E51-97A5-4BF3-82AC-3D3FDADFEA28}">
      <dgm:prSet/>
      <dgm:spPr/>
      <dgm:t>
        <a:bodyPr/>
        <a:lstStyle/>
        <a:p>
          <a:endParaRPr lang="en-US"/>
        </a:p>
      </dgm:t>
    </dgm:pt>
    <dgm:pt modelId="{E6E6D5DA-E1E3-4EB8-BA10-FF12C4A7DD8A}" type="pres">
      <dgm:prSet presAssocID="{79F67548-479A-43D6-A1CE-1E954DF1F1D7}" presName="linear" presStyleCnt="0">
        <dgm:presLayoutVars>
          <dgm:dir/>
          <dgm:animLvl val="lvl"/>
          <dgm:resizeHandles val="exact"/>
        </dgm:presLayoutVars>
      </dgm:prSet>
      <dgm:spPr/>
      <dgm:t>
        <a:bodyPr/>
        <a:lstStyle/>
        <a:p>
          <a:endParaRPr lang="en-US"/>
        </a:p>
      </dgm:t>
    </dgm:pt>
    <dgm:pt modelId="{D841AE89-8933-42C7-AEE4-5C810FEBAEFC}" type="pres">
      <dgm:prSet presAssocID="{3532A4DB-44AF-4C27-A6BD-4FAD78A3A535}" presName="parentLin" presStyleCnt="0"/>
      <dgm:spPr/>
      <dgm:t>
        <a:bodyPr/>
        <a:lstStyle/>
        <a:p>
          <a:endParaRPr lang="en-US"/>
        </a:p>
      </dgm:t>
    </dgm:pt>
    <dgm:pt modelId="{17B821C6-D65D-420A-8C92-E8499E948BEC}" type="pres">
      <dgm:prSet presAssocID="{3532A4DB-44AF-4C27-A6BD-4FAD78A3A535}" presName="parentLeftMargin" presStyleLbl="node1" presStyleIdx="0" presStyleCnt="2"/>
      <dgm:spPr/>
      <dgm:t>
        <a:bodyPr/>
        <a:lstStyle/>
        <a:p>
          <a:endParaRPr lang="en-US"/>
        </a:p>
      </dgm:t>
    </dgm:pt>
    <dgm:pt modelId="{1169F8C6-97B2-45BC-B414-30AE41824D6C}" type="pres">
      <dgm:prSet presAssocID="{3532A4DB-44AF-4C27-A6BD-4FAD78A3A535}" presName="parentText" presStyleLbl="node1" presStyleIdx="0" presStyleCnt="2">
        <dgm:presLayoutVars>
          <dgm:chMax val="0"/>
          <dgm:bulletEnabled val="1"/>
        </dgm:presLayoutVars>
      </dgm:prSet>
      <dgm:spPr/>
      <dgm:t>
        <a:bodyPr/>
        <a:lstStyle/>
        <a:p>
          <a:endParaRPr lang="en-US"/>
        </a:p>
      </dgm:t>
    </dgm:pt>
    <dgm:pt modelId="{263E5C27-DE6A-4452-A395-1395881DD8FF}" type="pres">
      <dgm:prSet presAssocID="{3532A4DB-44AF-4C27-A6BD-4FAD78A3A535}" presName="negativeSpace" presStyleCnt="0"/>
      <dgm:spPr/>
      <dgm:t>
        <a:bodyPr/>
        <a:lstStyle/>
        <a:p>
          <a:endParaRPr lang="en-US"/>
        </a:p>
      </dgm:t>
    </dgm:pt>
    <dgm:pt modelId="{13C5AEA9-6D3C-4DC2-A790-2D02C20C5B7E}" type="pres">
      <dgm:prSet presAssocID="{3532A4DB-44AF-4C27-A6BD-4FAD78A3A535}" presName="childText" presStyleLbl="conFgAcc1" presStyleIdx="0" presStyleCnt="2">
        <dgm:presLayoutVars>
          <dgm:bulletEnabled val="1"/>
        </dgm:presLayoutVars>
      </dgm:prSet>
      <dgm:spPr/>
      <dgm:t>
        <a:bodyPr/>
        <a:lstStyle/>
        <a:p>
          <a:endParaRPr lang="en-US"/>
        </a:p>
      </dgm:t>
    </dgm:pt>
    <dgm:pt modelId="{96C116E5-CB01-42B8-A2AB-4FA930A19463}" type="pres">
      <dgm:prSet presAssocID="{27F037C7-CA6D-40A3-8A63-E9A877A15FC7}" presName="spaceBetweenRectangles" presStyleCnt="0"/>
      <dgm:spPr/>
      <dgm:t>
        <a:bodyPr/>
        <a:lstStyle/>
        <a:p>
          <a:endParaRPr lang="en-US"/>
        </a:p>
      </dgm:t>
    </dgm:pt>
    <dgm:pt modelId="{0F2A9068-2847-4565-9BC7-995D3D6345A4}" type="pres">
      <dgm:prSet presAssocID="{40CE6F12-BB5E-4AE0-8D0B-AAB7D85C6659}" presName="parentLin" presStyleCnt="0"/>
      <dgm:spPr/>
      <dgm:t>
        <a:bodyPr/>
        <a:lstStyle/>
        <a:p>
          <a:endParaRPr lang="en-US"/>
        </a:p>
      </dgm:t>
    </dgm:pt>
    <dgm:pt modelId="{CE7F5666-1444-4C53-AB89-F7FB5F9B8E44}" type="pres">
      <dgm:prSet presAssocID="{40CE6F12-BB5E-4AE0-8D0B-AAB7D85C6659}" presName="parentLeftMargin" presStyleLbl="node1" presStyleIdx="0" presStyleCnt="2"/>
      <dgm:spPr/>
      <dgm:t>
        <a:bodyPr/>
        <a:lstStyle/>
        <a:p>
          <a:endParaRPr lang="en-US"/>
        </a:p>
      </dgm:t>
    </dgm:pt>
    <dgm:pt modelId="{B3DBE2AE-499C-4D7E-ACD8-C0BD1543D5C1}" type="pres">
      <dgm:prSet presAssocID="{40CE6F12-BB5E-4AE0-8D0B-AAB7D85C6659}" presName="parentText" presStyleLbl="node1" presStyleIdx="1" presStyleCnt="2">
        <dgm:presLayoutVars>
          <dgm:chMax val="0"/>
          <dgm:bulletEnabled val="1"/>
        </dgm:presLayoutVars>
      </dgm:prSet>
      <dgm:spPr/>
      <dgm:t>
        <a:bodyPr/>
        <a:lstStyle/>
        <a:p>
          <a:endParaRPr lang="en-US"/>
        </a:p>
      </dgm:t>
    </dgm:pt>
    <dgm:pt modelId="{6BBD607F-B060-4B8B-B008-B3885F2259EC}" type="pres">
      <dgm:prSet presAssocID="{40CE6F12-BB5E-4AE0-8D0B-AAB7D85C6659}" presName="negativeSpace" presStyleCnt="0"/>
      <dgm:spPr/>
      <dgm:t>
        <a:bodyPr/>
        <a:lstStyle/>
        <a:p>
          <a:endParaRPr lang="en-US"/>
        </a:p>
      </dgm:t>
    </dgm:pt>
    <dgm:pt modelId="{2D8F5A5E-2817-4733-9DAF-7F6C2D53FF0D}" type="pres">
      <dgm:prSet presAssocID="{40CE6F12-BB5E-4AE0-8D0B-AAB7D85C6659}" presName="childText" presStyleLbl="conFgAcc1" presStyleIdx="1" presStyleCnt="2">
        <dgm:presLayoutVars>
          <dgm:bulletEnabled val="1"/>
        </dgm:presLayoutVars>
      </dgm:prSet>
      <dgm:spPr/>
      <dgm:t>
        <a:bodyPr/>
        <a:lstStyle/>
        <a:p>
          <a:endParaRPr lang="en-US"/>
        </a:p>
      </dgm:t>
    </dgm:pt>
  </dgm:ptLst>
  <dgm:cxnLst>
    <dgm:cxn modelId="{1688D66B-98A0-4EA5-AE58-07118A867D35}" srcId="{79F67548-479A-43D6-A1CE-1E954DF1F1D7}" destId="{40CE6F12-BB5E-4AE0-8D0B-AAB7D85C6659}" srcOrd="1" destOrd="0" parTransId="{8037FD5F-6D2A-4946-B4CA-BE8C1FD1D4D6}" sibTransId="{55D6FDF1-DEBD-4893-A996-DAF1A8B5DED1}"/>
    <dgm:cxn modelId="{21096AED-5B37-415C-878F-4D3287DE5CC5}" type="presOf" srcId="{40CE6F12-BB5E-4AE0-8D0B-AAB7D85C6659}" destId="{B3DBE2AE-499C-4D7E-ACD8-C0BD1543D5C1}" srcOrd="1" destOrd="0" presId="urn:microsoft.com/office/officeart/2005/8/layout/list1"/>
    <dgm:cxn modelId="{245A0CB5-E456-468C-A956-FAFC311BD6FE}" type="presOf" srcId="{40CE6F12-BB5E-4AE0-8D0B-AAB7D85C6659}" destId="{CE7F5666-1444-4C53-AB89-F7FB5F9B8E44}" srcOrd="0" destOrd="0" presId="urn:microsoft.com/office/officeart/2005/8/layout/list1"/>
    <dgm:cxn modelId="{68229BA1-3604-40B9-9582-A0D194F0891E}" type="presOf" srcId="{4D0D12C5-B2D2-4A8C-A664-73B0D482F7B3}" destId="{13C5AEA9-6D3C-4DC2-A790-2D02C20C5B7E}" srcOrd="0" destOrd="0" presId="urn:microsoft.com/office/officeart/2005/8/layout/list1"/>
    <dgm:cxn modelId="{24130670-2227-44FB-A269-9022D1B8206C}" srcId="{3532A4DB-44AF-4C27-A6BD-4FAD78A3A535}" destId="{A1BF8287-3F5E-443B-ABF9-BE2EB2D53285}" srcOrd="2" destOrd="0" parTransId="{3280A7BC-F5B6-43ED-A1B0-B6D6CC8B387F}" sibTransId="{E25E3BDB-0EBA-483D-9B36-2062C317AA3A}"/>
    <dgm:cxn modelId="{818CF275-9C68-45FE-9DEF-83C14ADED0F6}" srcId="{3532A4DB-44AF-4C27-A6BD-4FAD78A3A535}" destId="{39D4D44C-4989-4D64-8721-06676C06C695}" srcOrd="1" destOrd="0" parTransId="{22E9BAF1-8E8E-4801-9875-E754235FD438}" sibTransId="{3B7F0C95-4E1E-425C-A92C-E1B68F025AC9}"/>
    <dgm:cxn modelId="{9E5736BC-F3F8-4903-9865-B78169270478}" type="presOf" srcId="{A1BF8287-3F5E-443B-ABF9-BE2EB2D53285}" destId="{13C5AEA9-6D3C-4DC2-A790-2D02C20C5B7E}" srcOrd="0" destOrd="2" presId="urn:microsoft.com/office/officeart/2005/8/layout/list1"/>
    <dgm:cxn modelId="{4D02679B-3763-49C6-A161-C3C84F089750}" type="presOf" srcId="{79F67548-479A-43D6-A1CE-1E954DF1F1D7}" destId="{E6E6D5DA-E1E3-4EB8-BA10-FF12C4A7DD8A}" srcOrd="0" destOrd="0" presId="urn:microsoft.com/office/officeart/2005/8/layout/list1"/>
    <dgm:cxn modelId="{178A7C27-4D71-4882-8AEF-8D526AF6D815}" srcId="{79F67548-479A-43D6-A1CE-1E954DF1F1D7}" destId="{3532A4DB-44AF-4C27-A6BD-4FAD78A3A535}" srcOrd="0" destOrd="0" parTransId="{09167E85-60D2-4869-9872-362B7A12B583}" sibTransId="{27F037C7-CA6D-40A3-8A63-E9A877A15FC7}"/>
    <dgm:cxn modelId="{23993E51-97A5-4BF3-82AC-3D3FDADFEA28}" srcId="{40CE6F12-BB5E-4AE0-8D0B-AAB7D85C6659}" destId="{9AD835B4-9B40-4F90-B8D2-C689101BF5D9}" srcOrd="0" destOrd="0" parTransId="{78F69BC0-3358-4A90-BDD4-47A0E5C842D3}" sibTransId="{F8C40968-4989-4544-9EF9-3F4F91E98167}"/>
    <dgm:cxn modelId="{5EA5DB02-7636-4541-9421-34D4E5F89663}" type="presOf" srcId="{39D4D44C-4989-4D64-8721-06676C06C695}" destId="{13C5AEA9-6D3C-4DC2-A790-2D02C20C5B7E}" srcOrd="0" destOrd="1" presId="urn:microsoft.com/office/officeart/2005/8/layout/list1"/>
    <dgm:cxn modelId="{F6503414-5A61-4BA1-B126-6B5450B16FD1}" type="presOf" srcId="{3532A4DB-44AF-4C27-A6BD-4FAD78A3A535}" destId="{17B821C6-D65D-420A-8C92-E8499E948BEC}" srcOrd="0" destOrd="0" presId="urn:microsoft.com/office/officeart/2005/8/layout/list1"/>
    <dgm:cxn modelId="{B0A660ED-0C85-4898-90A2-9D5833465107}" type="presOf" srcId="{3532A4DB-44AF-4C27-A6BD-4FAD78A3A535}" destId="{1169F8C6-97B2-45BC-B414-30AE41824D6C}" srcOrd="1" destOrd="0" presId="urn:microsoft.com/office/officeart/2005/8/layout/list1"/>
    <dgm:cxn modelId="{2C474C7C-C1DA-4155-9628-F61D1985D1A4}" srcId="{3532A4DB-44AF-4C27-A6BD-4FAD78A3A535}" destId="{4D0D12C5-B2D2-4A8C-A664-73B0D482F7B3}" srcOrd="0" destOrd="0" parTransId="{0E89E934-2A91-4BD8-8FE2-B5657AD39985}" sibTransId="{5A8D00F6-B722-46BD-B883-B54E14ADC04D}"/>
    <dgm:cxn modelId="{7048D6FD-7B0D-4D26-9209-50D89B58FC98}" type="presOf" srcId="{9AD835B4-9B40-4F90-B8D2-C689101BF5D9}" destId="{2D8F5A5E-2817-4733-9DAF-7F6C2D53FF0D}" srcOrd="0" destOrd="0" presId="urn:microsoft.com/office/officeart/2005/8/layout/list1"/>
    <dgm:cxn modelId="{3BC71C3A-05B2-44F7-8FBC-6F5F0B57BD56}" type="presParOf" srcId="{E6E6D5DA-E1E3-4EB8-BA10-FF12C4A7DD8A}" destId="{D841AE89-8933-42C7-AEE4-5C810FEBAEFC}" srcOrd="0" destOrd="0" presId="urn:microsoft.com/office/officeart/2005/8/layout/list1"/>
    <dgm:cxn modelId="{9E156CE3-F5C3-441D-831C-32102F96A3BA}" type="presParOf" srcId="{D841AE89-8933-42C7-AEE4-5C810FEBAEFC}" destId="{17B821C6-D65D-420A-8C92-E8499E948BEC}" srcOrd="0" destOrd="0" presId="urn:microsoft.com/office/officeart/2005/8/layout/list1"/>
    <dgm:cxn modelId="{93C54B38-419F-4FD4-8E25-E896C1A10608}" type="presParOf" srcId="{D841AE89-8933-42C7-AEE4-5C810FEBAEFC}" destId="{1169F8C6-97B2-45BC-B414-30AE41824D6C}" srcOrd="1" destOrd="0" presId="urn:microsoft.com/office/officeart/2005/8/layout/list1"/>
    <dgm:cxn modelId="{4D7C44BD-C774-41F7-B92C-653DEA0E752C}" type="presParOf" srcId="{E6E6D5DA-E1E3-4EB8-BA10-FF12C4A7DD8A}" destId="{263E5C27-DE6A-4452-A395-1395881DD8FF}" srcOrd="1" destOrd="0" presId="urn:microsoft.com/office/officeart/2005/8/layout/list1"/>
    <dgm:cxn modelId="{17BDAFBA-3E33-4CDE-BEC8-CA09CED62CC9}" type="presParOf" srcId="{E6E6D5DA-E1E3-4EB8-BA10-FF12C4A7DD8A}" destId="{13C5AEA9-6D3C-4DC2-A790-2D02C20C5B7E}" srcOrd="2" destOrd="0" presId="urn:microsoft.com/office/officeart/2005/8/layout/list1"/>
    <dgm:cxn modelId="{E05D6E6B-C0C9-4DDD-8577-296150F74D57}" type="presParOf" srcId="{E6E6D5DA-E1E3-4EB8-BA10-FF12C4A7DD8A}" destId="{96C116E5-CB01-42B8-A2AB-4FA930A19463}" srcOrd="3" destOrd="0" presId="urn:microsoft.com/office/officeart/2005/8/layout/list1"/>
    <dgm:cxn modelId="{92A3CB5C-AEA1-47BA-82B8-0E8C6DF7BCA1}" type="presParOf" srcId="{E6E6D5DA-E1E3-4EB8-BA10-FF12C4A7DD8A}" destId="{0F2A9068-2847-4565-9BC7-995D3D6345A4}" srcOrd="4" destOrd="0" presId="urn:microsoft.com/office/officeart/2005/8/layout/list1"/>
    <dgm:cxn modelId="{BC50E640-F454-4CE2-A904-81984536D4E7}" type="presParOf" srcId="{0F2A9068-2847-4565-9BC7-995D3D6345A4}" destId="{CE7F5666-1444-4C53-AB89-F7FB5F9B8E44}" srcOrd="0" destOrd="0" presId="urn:microsoft.com/office/officeart/2005/8/layout/list1"/>
    <dgm:cxn modelId="{3E383589-64F5-4B52-9679-618EC28F90FE}" type="presParOf" srcId="{0F2A9068-2847-4565-9BC7-995D3D6345A4}" destId="{B3DBE2AE-499C-4D7E-ACD8-C0BD1543D5C1}" srcOrd="1" destOrd="0" presId="urn:microsoft.com/office/officeart/2005/8/layout/list1"/>
    <dgm:cxn modelId="{C1C84AEA-DF2D-4710-A760-C7FC7DA3CC6A}" type="presParOf" srcId="{E6E6D5DA-E1E3-4EB8-BA10-FF12C4A7DD8A}" destId="{6BBD607F-B060-4B8B-B008-B3885F2259EC}" srcOrd="5" destOrd="0" presId="urn:microsoft.com/office/officeart/2005/8/layout/list1"/>
    <dgm:cxn modelId="{AE88DE95-022D-40C1-9752-41C48D8AEC3E}" type="presParOf" srcId="{E6E6D5DA-E1E3-4EB8-BA10-FF12C4A7DD8A}" destId="{2D8F5A5E-2817-4733-9DAF-7F6C2D53FF0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79F67548-479A-43D6-A1CE-1E954DF1F1D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532A4DB-44AF-4C27-A6BD-4FAD78A3A535}">
      <dgm:prSet phldrT="[Text]"/>
      <dgm:spPr/>
      <dgm:t>
        <a:bodyPr/>
        <a:lstStyle/>
        <a:p>
          <a:r>
            <a:rPr lang="en-US" dirty="0"/>
            <a:t>Smoke detector</a:t>
          </a:r>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3F356935-6C75-4C93-8918-53701BBA2F4C}">
      <dgm:prSet/>
      <dgm:spPr/>
      <dgm:t>
        <a:bodyPr/>
        <a:lstStyle/>
        <a:p>
          <a:r>
            <a:rPr lang="en-US" dirty="0"/>
            <a:t>Testing instruments are usually provided by the manufacturer</a:t>
          </a:r>
        </a:p>
      </dgm:t>
    </dgm:pt>
    <dgm:pt modelId="{AD0E7441-1040-40EC-956C-33F0000829AF}" type="parTrans" cxnId="{B7BA5775-3DC3-4267-805F-38B68A8B0DEB}">
      <dgm:prSet/>
      <dgm:spPr/>
      <dgm:t>
        <a:bodyPr/>
        <a:lstStyle/>
        <a:p>
          <a:endParaRPr lang="en-US"/>
        </a:p>
      </dgm:t>
    </dgm:pt>
    <dgm:pt modelId="{FC567399-B337-480C-BE6A-D83ACB59A795}" type="sibTrans" cxnId="{B7BA5775-3DC3-4267-805F-38B68A8B0DEB}">
      <dgm:prSet/>
      <dgm:spPr/>
      <dgm:t>
        <a:bodyPr/>
        <a:lstStyle/>
        <a:p>
          <a:endParaRPr lang="en-US"/>
        </a:p>
      </dgm:t>
    </dgm:pt>
    <dgm:pt modelId="{2566E453-37A0-4CC6-9A93-D380A3E1B028}">
      <dgm:prSet/>
      <dgm:spPr/>
      <dgm:t>
        <a:bodyPr/>
        <a:lstStyle/>
        <a:p>
          <a:r>
            <a:rPr lang="en-US" dirty="0"/>
            <a:t>Sensitivity testing should be performed after the detector’s first year of service; every two years after that</a:t>
          </a:r>
        </a:p>
      </dgm:t>
    </dgm:pt>
    <dgm:pt modelId="{2522AEDC-E6AC-4DB4-BB07-CAF5664BE1E5}" type="parTrans" cxnId="{58ECB36D-F8E0-449C-8078-3DC5C5CD684F}">
      <dgm:prSet/>
      <dgm:spPr/>
      <dgm:t>
        <a:bodyPr/>
        <a:lstStyle/>
        <a:p>
          <a:endParaRPr lang="en-US"/>
        </a:p>
      </dgm:t>
    </dgm:pt>
    <dgm:pt modelId="{DAB87BFF-12D4-41B4-BB28-2E338F952408}" type="sibTrans" cxnId="{58ECB36D-F8E0-449C-8078-3DC5C5CD684F}">
      <dgm:prSet/>
      <dgm:spPr/>
      <dgm:t>
        <a:bodyPr/>
        <a:lstStyle/>
        <a:p>
          <a:endParaRPr lang="en-US"/>
        </a:p>
      </dgm:t>
    </dgm:pt>
    <dgm:pt modelId="{2C218AF5-262F-4F5D-A77F-64842F120314}">
      <dgm:prSet/>
      <dgm:spPr/>
      <dgm:t>
        <a:bodyPr/>
        <a:lstStyle/>
        <a:p>
          <a:r>
            <a:rPr lang="x-none"/>
            <a:t>Flame and gas detection devices</a:t>
          </a:r>
          <a:endParaRPr lang="en-US" dirty="0"/>
        </a:p>
      </dgm:t>
    </dgm:pt>
    <dgm:pt modelId="{1BB6A7B0-7709-4315-9486-15DA44E55BE9}" type="parTrans" cxnId="{68BBFCF4-B8F4-466F-84B1-29FAC535C539}">
      <dgm:prSet/>
      <dgm:spPr/>
      <dgm:t>
        <a:bodyPr/>
        <a:lstStyle/>
        <a:p>
          <a:endParaRPr lang="en-US"/>
        </a:p>
      </dgm:t>
    </dgm:pt>
    <dgm:pt modelId="{4A5E3EB3-007E-496A-8DC1-0BF34EE1DF26}" type="sibTrans" cxnId="{68BBFCF4-B8F4-466F-84B1-29FAC535C539}">
      <dgm:prSet/>
      <dgm:spPr/>
      <dgm:t>
        <a:bodyPr/>
        <a:lstStyle/>
        <a:p>
          <a:endParaRPr lang="en-US"/>
        </a:p>
      </dgm:t>
    </dgm:pt>
    <dgm:pt modelId="{8FCFF7A9-A352-4614-9E9B-52E1821AD804}">
      <dgm:prSet phldrT="[Text]"/>
      <dgm:spPr/>
      <dgm:t>
        <a:bodyPr/>
        <a:lstStyle/>
        <a:p>
          <a:r>
            <a:rPr lang="en-US" dirty="0"/>
            <a:t>Test semiannually following manufacturer’s recommendations</a:t>
          </a:r>
        </a:p>
      </dgm:t>
    </dgm:pt>
    <dgm:pt modelId="{88878BA8-9214-44E7-AF2D-5479A3B20E19}" type="parTrans" cxnId="{0B9ADA05-A9AB-41D9-927A-D477A1C399B5}">
      <dgm:prSet/>
      <dgm:spPr/>
      <dgm:t>
        <a:bodyPr/>
        <a:lstStyle/>
        <a:p>
          <a:endParaRPr lang="en-US"/>
        </a:p>
      </dgm:t>
    </dgm:pt>
    <dgm:pt modelId="{CACC8198-378F-4C8F-8784-64A1B9E12252}" type="sibTrans" cxnId="{0B9ADA05-A9AB-41D9-927A-D477A1C399B5}">
      <dgm:prSet/>
      <dgm:spPr/>
      <dgm:t>
        <a:bodyPr/>
        <a:lstStyle/>
        <a:p>
          <a:endParaRPr lang="en-US"/>
        </a:p>
      </dgm:t>
    </dgm:pt>
    <dgm:pt modelId="{AF9EC86A-7954-4C58-AC11-85F43AC2E3C3}">
      <dgm:prSet/>
      <dgm:spPr/>
      <dgm:t>
        <a:bodyPr/>
        <a:lstStyle/>
        <a:p>
          <a:r>
            <a:rPr lang="x-none"/>
            <a:t>Require testing by highly trained individuals</a:t>
          </a:r>
          <a:endParaRPr lang="en-US" dirty="0"/>
        </a:p>
      </dgm:t>
    </dgm:pt>
    <dgm:pt modelId="{BAABF4FB-970D-48D2-93BA-A3CEDCA35E08}" type="parTrans" cxnId="{6BC13821-39A6-4454-858E-F947171DA569}">
      <dgm:prSet/>
      <dgm:spPr/>
      <dgm:t>
        <a:bodyPr/>
        <a:lstStyle/>
        <a:p>
          <a:endParaRPr lang="en-US"/>
        </a:p>
      </dgm:t>
    </dgm:pt>
    <dgm:pt modelId="{2788E2D6-DEAB-46CA-93A4-F0E8440BDAC0}" type="sibTrans" cxnId="{6BC13821-39A6-4454-858E-F947171DA569}">
      <dgm:prSet/>
      <dgm:spPr/>
      <dgm:t>
        <a:bodyPr/>
        <a:lstStyle/>
        <a:p>
          <a:endParaRPr lang="en-US"/>
        </a:p>
      </dgm:t>
    </dgm:pt>
    <dgm:pt modelId="{B4E4D273-9C57-4A1A-963E-B407CD4575B7}">
      <dgm:prSet/>
      <dgm:spPr/>
      <dgm:t>
        <a:bodyPr/>
        <a:lstStyle/>
        <a:p>
          <a:r>
            <a:rPr lang="en-US" dirty="0"/>
            <a:t>Manufacturers usually have specific instructions for testing their detectors</a:t>
          </a:r>
        </a:p>
      </dgm:t>
    </dgm:pt>
    <dgm:pt modelId="{B4CFDA19-D485-4BDB-BA30-586A44F11789}" type="parTrans" cxnId="{4124785D-0142-45B3-8DF9-1770307CD6E4}">
      <dgm:prSet/>
      <dgm:spPr/>
      <dgm:t>
        <a:bodyPr/>
        <a:lstStyle/>
        <a:p>
          <a:endParaRPr lang="en-US"/>
        </a:p>
      </dgm:t>
    </dgm:pt>
    <dgm:pt modelId="{E301BDAB-F666-4B1E-AD4B-DFD310AB39C8}" type="sibTrans" cxnId="{4124785D-0142-45B3-8DF9-1770307CD6E4}">
      <dgm:prSet/>
      <dgm:spPr/>
      <dgm:t>
        <a:bodyPr/>
        <a:lstStyle/>
        <a:p>
          <a:endParaRPr lang="en-US"/>
        </a:p>
      </dgm:t>
    </dgm:pt>
    <dgm:pt modelId="{A2505966-C55E-4B64-BF79-720CF11E28DC}">
      <dgm:prSet/>
      <dgm:spPr/>
      <dgm:t>
        <a:bodyPr/>
        <a:lstStyle/>
        <a:p>
          <a:r>
            <a:rPr lang="en-US" dirty="0"/>
            <a:t>Manufacturers usually have specific instructions for testing their detectors</a:t>
          </a:r>
        </a:p>
      </dgm:t>
    </dgm:pt>
    <dgm:pt modelId="{D9C730D8-F386-4E39-8AD7-60F8516E1DED}" type="parTrans" cxnId="{F864C654-D7B8-4887-AC03-E6091283EC10}">
      <dgm:prSet/>
      <dgm:spPr/>
      <dgm:t>
        <a:bodyPr/>
        <a:lstStyle/>
        <a:p>
          <a:endParaRPr lang="en-US"/>
        </a:p>
      </dgm:t>
    </dgm:pt>
    <dgm:pt modelId="{935E7EBF-569F-4270-90E2-63FD950BDD43}" type="sibTrans" cxnId="{F864C654-D7B8-4887-AC03-E6091283EC10}">
      <dgm:prSet/>
      <dgm:spPr/>
      <dgm:t>
        <a:bodyPr/>
        <a:lstStyle/>
        <a:p>
          <a:endParaRPr lang="en-US"/>
        </a:p>
      </dgm:t>
    </dgm:pt>
    <dgm:pt modelId="{E6E6D5DA-E1E3-4EB8-BA10-FF12C4A7DD8A}" type="pres">
      <dgm:prSet presAssocID="{79F67548-479A-43D6-A1CE-1E954DF1F1D7}" presName="linear" presStyleCnt="0">
        <dgm:presLayoutVars>
          <dgm:dir/>
          <dgm:animLvl val="lvl"/>
          <dgm:resizeHandles val="exact"/>
        </dgm:presLayoutVars>
      </dgm:prSet>
      <dgm:spPr/>
      <dgm:t>
        <a:bodyPr/>
        <a:lstStyle/>
        <a:p>
          <a:endParaRPr lang="en-US"/>
        </a:p>
      </dgm:t>
    </dgm:pt>
    <dgm:pt modelId="{D841AE89-8933-42C7-AEE4-5C810FEBAEFC}" type="pres">
      <dgm:prSet presAssocID="{3532A4DB-44AF-4C27-A6BD-4FAD78A3A535}" presName="parentLin" presStyleCnt="0"/>
      <dgm:spPr/>
      <dgm:t>
        <a:bodyPr/>
        <a:lstStyle/>
        <a:p>
          <a:endParaRPr lang="en-US"/>
        </a:p>
      </dgm:t>
    </dgm:pt>
    <dgm:pt modelId="{17B821C6-D65D-420A-8C92-E8499E948BEC}" type="pres">
      <dgm:prSet presAssocID="{3532A4DB-44AF-4C27-A6BD-4FAD78A3A535}" presName="parentLeftMargin" presStyleLbl="node1" presStyleIdx="0" presStyleCnt="2"/>
      <dgm:spPr/>
      <dgm:t>
        <a:bodyPr/>
        <a:lstStyle/>
        <a:p>
          <a:endParaRPr lang="en-US"/>
        </a:p>
      </dgm:t>
    </dgm:pt>
    <dgm:pt modelId="{1169F8C6-97B2-45BC-B414-30AE41824D6C}" type="pres">
      <dgm:prSet presAssocID="{3532A4DB-44AF-4C27-A6BD-4FAD78A3A535}" presName="parentText" presStyleLbl="node1" presStyleIdx="0" presStyleCnt="2">
        <dgm:presLayoutVars>
          <dgm:chMax val="0"/>
          <dgm:bulletEnabled val="1"/>
        </dgm:presLayoutVars>
      </dgm:prSet>
      <dgm:spPr/>
      <dgm:t>
        <a:bodyPr/>
        <a:lstStyle/>
        <a:p>
          <a:endParaRPr lang="en-US"/>
        </a:p>
      </dgm:t>
    </dgm:pt>
    <dgm:pt modelId="{263E5C27-DE6A-4452-A395-1395881DD8FF}" type="pres">
      <dgm:prSet presAssocID="{3532A4DB-44AF-4C27-A6BD-4FAD78A3A535}" presName="negativeSpace" presStyleCnt="0"/>
      <dgm:spPr/>
      <dgm:t>
        <a:bodyPr/>
        <a:lstStyle/>
        <a:p>
          <a:endParaRPr lang="en-US"/>
        </a:p>
      </dgm:t>
    </dgm:pt>
    <dgm:pt modelId="{13C5AEA9-6D3C-4DC2-A790-2D02C20C5B7E}" type="pres">
      <dgm:prSet presAssocID="{3532A4DB-44AF-4C27-A6BD-4FAD78A3A535}" presName="childText" presStyleLbl="conFgAcc1" presStyleIdx="0" presStyleCnt="2">
        <dgm:presLayoutVars>
          <dgm:bulletEnabled val="1"/>
        </dgm:presLayoutVars>
      </dgm:prSet>
      <dgm:spPr/>
      <dgm:t>
        <a:bodyPr/>
        <a:lstStyle/>
        <a:p>
          <a:endParaRPr lang="en-US"/>
        </a:p>
      </dgm:t>
    </dgm:pt>
    <dgm:pt modelId="{96C116E5-CB01-42B8-A2AB-4FA930A19463}" type="pres">
      <dgm:prSet presAssocID="{27F037C7-CA6D-40A3-8A63-E9A877A15FC7}" presName="spaceBetweenRectangles" presStyleCnt="0"/>
      <dgm:spPr/>
      <dgm:t>
        <a:bodyPr/>
        <a:lstStyle/>
        <a:p>
          <a:endParaRPr lang="en-US"/>
        </a:p>
      </dgm:t>
    </dgm:pt>
    <dgm:pt modelId="{D0040071-F15D-4BB1-9FF0-AE197CC31873}" type="pres">
      <dgm:prSet presAssocID="{2C218AF5-262F-4F5D-A77F-64842F120314}" presName="parentLin" presStyleCnt="0"/>
      <dgm:spPr/>
      <dgm:t>
        <a:bodyPr/>
        <a:lstStyle/>
        <a:p>
          <a:endParaRPr lang="en-US"/>
        </a:p>
      </dgm:t>
    </dgm:pt>
    <dgm:pt modelId="{F985F6A6-82BE-4460-AD36-AE46D54F5D03}" type="pres">
      <dgm:prSet presAssocID="{2C218AF5-262F-4F5D-A77F-64842F120314}" presName="parentLeftMargin" presStyleLbl="node1" presStyleIdx="0" presStyleCnt="2"/>
      <dgm:spPr/>
      <dgm:t>
        <a:bodyPr/>
        <a:lstStyle/>
        <a:p>
          <a:endParaRPr lang="en-US"/>
        </a:p>
      </dgm:t>
    </dgm:pt>
    <dgm:pt modelId="{0CB7EB81-4DFA-4F61-A066-49120C832937}" type="pres">
      <dgm:prSet presAssocID="{2C218AF5-262F-4F5D-A77F-64842F120314}" presName="parentText" presStyleLbl="node1" presStyleIdx="1" presStyleCnt="2">
        <dgm:presLayoutVars>
          <dgm:chMax val="0"/>
          <dgm:bulletEnabled val="1"/>
        </dgm:presLayoutVars>
      </dgm:prSet>
      <dgm:spPr/>
      <dgm:t>
        <a:bodyPr/>
        <a:lstStyle/>
        <a:p>
          <a:endParaRPr lang="en-US"/>
        </a:p>
      </dgm:t>
    </dgm:pt>
    <dgm:pt modelId="{216404DE-8A8B-4D4F-B528-6213729D151C}" type="pres">
      <dgm:prSet presAssocID="{2C218AF5-262F-4F5D-A77F-64842F120314}" presName="negativeSpace" presStyleCnt="0"/>
      <dgm:spPr/>
      <dgm:t>
        <a:bodyPr/>
        <a:lstStyle/>
        <a:p>
          <a:endParaRPr lang="en-US"/>
        </a:p>
      </dgm:t>
    </dgm:pt>
    <dgm:pt modelId="{367596ED-D61D-4A42-B87E-F57D8AEC8BC0}" type="pres">
      <dgm:prSet presAssocID="{2C218AF5-262F-4F5D-A77F-64842F120314}" presName="childText" presStyleLbl="conFgAcc1" presStyleIdx="1" presStyleCnt="2">
        <dgm:presLayoutVars>
          <dgm:bulletEnabled val="1"/>
        </dgm:presLayoutVars>
      </dgm:prSet>
      <dgm:spPr/>
      <dgm:t>
        <a:bodyPr/>
        <a:lstStyle/>
        <a:p>
          <a:endParaRPr lang="en-US"/>
        </a:p>
      </dgm:t>
    </dgm:pt>
  </dgm:ptLst>
  <dgm:cxnLst>
    <dgm:cxn modelId="{68BBFCF4-B8F4-466F-84B1-29FAC535C539}" srcId="{79F67548-479A-43D6-A1CE-1E954DF1F1D7}" destId="{2C218AF5-262F-4F5D-A77F-64842F120314}" srcOrd="1" destOrd="0" parTransId="{1BB6A7B0-7709-4315-9486-15DA44E55BE9}" sibTransId="{4A5E3EB3-007E-496A-8DC1-0BF34EE1DF26}"/>
    <dgm:cxn modelId="{5DBCB48B-1163-4C51-BD81-76869607F005}" type="presOf" srcId="{B4E4D273-9C57-4A1A-963E-B407CD4575B7}" destId="{367596ED-D61D-4A42-B87E-F57D8AEC8BC0}" srcOrd="0" destOrd="1" presId="urn:microsoft.com/office/officeart/2005/8/layout/list1"/>
    <dgm:cxn modelId="{BF716DDE-42DA-4CD1-A1F1-666DA77A8B35}" type="presOf" srcId="{A2505966-C55E-4B64-BF79-720CF11E28DC}" destId="{13C5AEA9-6D3C-4DC2-A790-2D02C20C5B7E}" srcOrd="0" destOrd="3" presId="urn:microsoft.com/office/officeart/2005/8/layout/list1"/>
    <dgm:cxn modelId="{48BC7513-B8E3-43D8-8CF0-8F6246BBEA29}" type="presOf" srcId="{2566E453-37A0-4CC6-9A93-D380A3E1B028}" destId="{13C5AEA9-6D3C-4DC2-A790-2D02C20C5B7E}" srcOrd="0" destOrd="2" presId="urn:microsoft.com/office/officeart/2005/8/layout/list1"/>
    <dgm:cxn modelId="{E0B4A5A1-7E44-44D6-B9FE-065733BBEBEA}" type="presOf" srcId="{AF9EC86A-7954-4C58-AC11-85F43AC2E3C3}" destId="{367596ED-D61D-4A42-B87E-F57D8AEC8BC0}" srcOrd="0" destOrd="0" presId="urn:microsoft.com/office/officeart/2005/8/layout/list1"/>
    <dgm:cxn modelId="{6BC13821-39A6-4454-858E-F947171DA569}" srcId="{2C218AF5-262F-4F5D-A77F-64842F120314}" destId="{AF9EC86A-7954-4C58-AC11-85F43AC2E3C3}" srcOrd="0" destOrd="0" parTransId="{BAABF4FB-970D-48D2-93BA-A3CEDCA35E08}" sibTransId="{2788E2D6-DEAB-46CA-93A4-F0E8440BDAC0}"/>
    <dgm:cxn modelId="{B38BEC43-9560-4236-9BC1-F8D885772AAB}" type="presOf" srcId="{79F67548-479A-43D6-A1CE-1E954DF1F1D7}" destId="{E6E6D5DA-E1E3-4EB8-BA10-FF12C4A7DD8A}" srcOrd="0" destOrd="0" presId="urn:microsoft.com/office/officeart/2005/8/layout/list1"/>
    <dgm:cxn modelId="{0B9ADA05-A9AB-41D9-927A-D477A1C399B5}" srcId="{3532A4DB-44AF-4C27-A6BD-4FAD78A3A535}" destId="{8FCFF7A9-A352-4614-9E9B-52E1821AD804}" srcOrd="0" destOrd="0" parTransId="{88878BA8-9214-44E7-AF2D-5479A3B20E19}" sibTransId="{CACC8198-378F-4C8F-8784-64A1B9E12252}"/>
    <dgm:cxn modelId="{3BE6D31E-2662-4457-B4B3-F1CDE9C12703}" type="presOf" srcId="{3F356935-6C75-4C93-8918-53701BBA2F4C}" destId="{13C5AEA9-6D3C-4DC2-A790-2D02C20C5B7E}" srcOrd="0" destOrd="1" presId="urn:microsoft.com/office/officeart/2005/8/layout/list1"/>
    <dgm:cxn modelId="{1D0833BC-8949-4BDA-935D-DDD60CAFD014}" type="presOf" srcId="{8FCFF7A9-A352-4614-9E9B-52E1821AD804}" destId="{13C5AEA9-6D3C-4DC2-A790-2D02C20C5B7E}" srcOrd="0" destOrd="0" presId="urn:microsoft.com/office/officeart/2005/8/layout/list1"/>
    <dgm:cxn modelId="{C312D2A1-1DC2-499B-A874-D01BFF3B0820}" type="presOf" srcId="{2C218AF5-262F-4F5D-A77F-64842F120314}" destId="{F985F6A6-82BE-4460-AD36-AE46D54F5D03}" srcOrd="0" destOrd="0" presId="urn:microsoft.com/office/officeart/2005/8/layout/list1"/>
    <dgm:cxn modelId="{90319AFC-7047-4EF0-B506-42123E7C4EEF}" type="presOf" srcId="{2C218AF5-262F-4F5D-A77F-64842F120314}" destId="{0CB7EB81-4DFA-4F61-A066-49120C832937}" srcOrd="1" destOrd="0" presId="urn:microsoft.com/office/officeart/2005/8/layout/list1"/>
    <dgm:cxn modelId="{A4E2A623-2DD1-483F-A0A8-A5721D1B4D91}" type="presOf" srcId="{3532A4DB-44AF-4C27-A6BD-4FAD78A3A535}" destId="{17B821C6-D65D-420A-8C92-E8499E948BEC}" srcOrd="0" destOrd="0" presId="urn:microsoft.com/office/officeart/2005/8/layout/list1"/>
    <dgm:cxn modelId="{178A7C27-4D71-4882-8AEF-8D526AF6D815}" srcId="{79F67548-479A-43D6-A1CE-1E954DF1F1D7}" destId="{3532A4DB-44AF-4C27-A6BD-4FAD78A3A535}" srcOrd="0" destOrd="0" parTransId="{09167E85-60D2-4869-9872-362B7A12B583}" sibTransId="{27F037C7-CA6D-40A3-8A63-E9A877A15FC7}"/>
    <dgm:cxn modelId="{58ECB36D-F8E0-449C-8078-3DC5C5CD684F}" srcId="{3532A4DB-44AF-4C27-A6BD-4FAD78A3A535}" destId="{2566E453-37A0-4CC6-9A93-D380A3E1B028}" srcOrd="2" destOrd="0" parTransId="{2522AEDC-E6AC-4DB4-BB07-CAF5664BE1E5}" sibTransId="{DAB87BFF-12D4-41B4-BB28-2E338F952408}"/>
    <dgm:cxn modelId="{4124785D-0142-45B3-8DF9-1770307CD6E4}" srcId="{2C218AF5-262F-4F5D-A77F-64842F120314}" destId="{B4E4D273-9C57-4A1A-963E-B407CD4575B7}" srcOrd="1" destOrd="0" parTransId="{B4CFDA19-D485-4BDB-BA30-586A44F11789}" sibTransId="{E301BDAB-F666-4B1E-AD4B-DFD310AB39C8}"/>
    <dgm:cxn modelId="{E37F7CDA-56FC-4D0D-9196-F1D379CEA9BF}" type="presOf" srcId="{3532A4DB-44AF-4C27-A6BD-4FAD78A3A535}" destId="{1169F8C6-97B2-45BC-B414-30AE41824D6C}" srcOrd="1" destOrd="0" presId="urn:microsoft.com/office/officeart/2005/8/layout/list1"/>
    <dgm:cxn modelId="{F864C654-D7B8-4887-AC03-E6091283EC10}" srcId="{3532A4DB-44AF-4C27-A6BD-4FAD78A3A535}" destId="{A2505966-C55E-4B64-BF79-720CF11E28DC}" srcOrd="3" destOrd="0" parTransId="{D9C730D8-F386-4E39-8AD7-60F8516E1DED}" sibTransId="{935E7EBF-569F-4270-90E2-63FD950BDD43}"/>
    <dgm:cxn modelId="{B7BA5775-3DC3-4267-805F-38B68A8B0DEB}" srcId="{3532A4DB-44AF-4C27-A6BD-4FAD78A3A535}" destId="{3F356935-6C75-4C93-8918-53701BBA2F4C}" srcOrd="1" destOrd="0" parTransId="{AD0E7441-1040-40EC-956C-33F0000829AF}" sibTransId="{FC567399-B337-480C-BE6A-D83ACB59A795}"/>
    <dgm:cxn modelId="{4C4EFE3E-6A38-4C6F-88A0-3F5931E54A90}" type="presParOf" srcId="{E6E6D5DA-E1E3-4EB8-BA10-FF12C4A7DD8A}" destId="{D841AE89-8933-42C7-AEE4-5C810FEBAEFC}" srcOrd="0" destOrd="0" presId="urn:microsoft.com/office/officeart/2005/8/layout/list1"/>
    <dgm:cxn modelId="{2C45F8AA-BAC6-440F-91A9-1750C0432800}" type="presParOf" srcId="{D841AE89-8933-42C7-AEE4-5C810FEBAEFC}" destId="{17B821C6-D65D-420A-8C92-E8499E948BEC}" srcOrd="0" destOrd="0" presId="urn:microsoft.com/office/officeart/2005/8/layout/list1"/>
    <dgm:cxn modelId="{A602BE18-7C21-4AC9-9C81-C1184F0FD759}" type="presParOf" srcId="{D841AE89-8933-42C7-AEE4-5C810FEBAEFC}" destId="{1169F8C6-97B2-45BC-B414-30AE41824D6C}" srcOrd="1" destOrd="0" presId="urn:microsoft.com/office/officeart/2005/8/layout/list1"/>
    <dgm:cxn modelId="{961E74BA-42B9-4FDC-8CA4-9C43E660AF19}" type="presParOf" srcId="{E6E6D5DA-E1E3-4EB8-BA10-FF12C4A7DD8A}" destId="{263E5C27-DE6A-4452-A395-1395881DD8FF}" srcOrd="1" destOrd="0" presId="urn:microsoft.com/office/officeart/2005/8/layout/list1"/>
    <dgm:cxn modelId="{C2B36993-4D10-4CD5-A32F-F6416EA591E0}" type="presParOf" srcId="{E6E6D5DA-E1E3-4EB8-BA10-FF12C4A7DD8A}" destId="{13C5AEA9-6D3C-4DC2-A790-2D02C20C5B7E}" srcOrd="2" destOrd="0" presId="urn:microsoft.com/office/officeart/2005/8/layout/list1"/>
    <dgm:cxn modelId="{278F967E-5FF2-43DE-9F69-0AF63534F266}" type="presParOf" srcId="{E6E6D5DA-E1E3-4EB8-BA10-FF12C4A7DD8A}" destId="{96C116E5-CB01-42B8-A2AB-4FA930A19463}" srcOrd="3" destOrd="0" presId="urn:microsoft.com/office/officeart/2005/8/layout/list1"/>
    <dgm:cxn modelId="{69534EAB-5460-467C-BBAE-077755E90C26}" type="presParOf" srcId="{E6E6D5DA-E1E3-4EB8-BA10-FF12C4A7DD8A}" destId="{D0040071-F15D-4BB1-9FF0-AE197CC31873}" srcOrd="4" destOrd="0" presId="urn:microsoft.com/office/officeart/2005/8/layout/list1"/>
    <dgm:cxn modelId="{5EDC59A6-2991-42D5-BC50-3E05CCC6CACF}" type="presParOf" srcId="{D0040071-F15D-4BB1-9FF0-AE197CC31873}" destId="{F985F6A6-82BE-4460-AD36-AE46D54F5D03}" srcOrd="0" destOrd="0" presId="urn:microsoft.com/office/officeart/2005/8/layout/list1"/>
    <dgm:cxn modelId="{79048DDE-A93C-4349-885B-F03C9D3E9DDE}" type="presParOf" srcId="{D0040071-F15D-4BB1-9FF0-AE197CC31873}" destId="{0CB7EB81-4DFA-4F61-A066-49120C832937}" srcOrd="1" destOrd="0" presId="urn:microsoft.com/office/officeart/2005/8/layout/list1"/>
    <dgm:cxn modelId="{89F2C932-849D-4D25-BC2F-73A244FE9C0D}" type="presParOf" srcId="{E6E6D5DA-E1E3-4EB8-BA10-FF12C4A7DD8A}" destId="{216404DE-8A8B-4D4F-B528-6213729D151C}" srcOrd="5" destOrd="0" presId="urn:microsoft.com/office/officeart/2005/8/layout/list1"/>
    <dgm:cxn modelId="{986E910C-7D37-4D53-AC2C-9CD55208C7F4}" type="presParOf" srcId="{E6E6D5DA-E1E3-4EB8-BA10-FF12C4A7DD8A}" destId="{367596ED-D61D-4A42-B87E-F57D8AEC8BC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79F67548-479A-43D6-A1CE-1E954DF1F1D7}"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3532A4DB-44AF-4C27-A6BD-4FAD78A3A535}">
      <dgm:prSet phldrT="[Text]" custT="1"/>
      <dgm:spPr/>
      <dgm:t>
        <a:bodyPr/>
        <a:lstStyle/>
        <a:p>
          <a:r>
            <a:rPr lang="x-none" sz="3000" b="0" u="none"/>
            <a:t>Verify that access to the device is unobstructed</a:t>
          </a:r>
          <a:endParaRPr lang="en-US" sz="3000" b="0" dirty="0"/>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87EA3B7C-AA82-4D6F-A6F2-388A875BD809}">
      <dgm:prSet custT="1"/>
      <dgm:spPr>
        <a:solidFill>
          <a:schemeClr val="accent2"/>
        </a:solidFill>
      </dgm:spPr>
      <dgm:t>
        <a:bodyPr/>
        <a:lstStyle/>
        <a:p>
          <a:r>
            <a:rPr lang="x-none" sz="3000" b="0" u="none" dirty="0"/>
            <a:t>Observe that each unit is easy to operate</a:t>
          </a:r>
          <a:endParaRPr lang="en-US" sz="3000" b="0" u="none" dirty="0"/>
        </a:p>
      </dgm:t>
    </dgm:pt>
    <dgm:pt modelId="{A8E3C4B7-B0F2-495B-8259-F9FC531C8377}" type="parTrans" cxnId="{A60B3D51-FD09-4D10-A16F-2FBC54F532AB}">
      <dgm:prSet/>
      <dgm:spPr/>
      <dgm:t>
        <a:bodyPr/>
        <a:lstStyle/>
        <a:p>
          <a:endParaRPr lang="en-US"/>
        </a:p>
      </dgm:t>
    </dgm:pt>
    <dgm:pt modelId="{ADDDFB4B-AE72-438F-9F8C-B98C25B3530A}" type="sibTrans" cxnId="{A60B3D51-FD09-4D10-A16F-2FBC54F532AB}">
      <dgm:prSet/>
      <dgm:spPr/>
      <dgm:t>
        <a:bodyPr/>
        <a:lstStyle/>
        <a:p>
          <a:endParaRPr lang="en-US"/>
        </a:p>
      </dgm:t>
    </dgm:pt>
    <dgm:pt modelId="{6761DA40-31ED-4D46-A765-551F4158B54C}" type="pres">
      <dgm:prSet presAssocID="{79F67548-479A-43D6-A1CE-1E954DF1F1D7}" presName="diagram" presStyleCnt="0">
        <dgm:presLayoutVars>
          <dgm:dir/>
          <dgm:resizeHandles val="exact"/>
        </dgm:presLayoutVars>
      </dgm:prSet>
      <dgm:spPr/>
      <dgm:t>
        <a:bodyPr/>
        <a:lstStyle/>
        <a:p>
          <a:endParaRPr lang="en-US"/>
        </a:p>
      </dgm:t>
    </dgm:pt>
    <dgm:pt modelId="{ED843572-3AF8-4321-B667-E75E447AEA6C}" type="pres">
      <dgm:prSet presAssocID="{3532A4DB-44AF-4C27-A6BD-4FAD78A3A535}" presName="node" presStyleLbl="node1" presStyleIdx="0" presStyleCnt="2">
        <dgm:presLayoutVars>
          <dgm:bulletEnabled val="1"/>
        </dgm:presLayoutVars>
      </dgm:prSet>
      <dgm:spPr/>
      <dgm:t>
        <a:bodyPr/>
        <a:lstStyle/>
        <a:p>
          <a:endParaRPr lang="en-US"/>
        </a:p>
      </dgm:t>
    </dgm:pt>
    <dgm:pt modelId="{F934E53A-6CED-4E0C-9DA6-BDF98E61CB2C}" type="pres">
      <dgm:prSet presAssocID="{27F037C7-CA6D-40A3-8A63-E9A877A15FC7}" presName="sibTrans" presStyleCnt="0"/>
      <dgm:spPr/>
    </dgm:pt>
    <dgm:pt modelId="{CBC2D45F-96D6-4D33-8B27-B5C6E7F49610}" type="pres">
      <dgm:prSet presAssocID="{87EA3B7C-AA82-4D6F-A6F2-388A875BD809}" presName="node" presStyleLbl="node1" presStyleIdx="1" presStyleCnt="2">
        <dgm:presLayoutVars>
          <dgm:bulletEnabled val="1"/>
        </dgm:presLayoutVars>
      </dgm:prSet>
      <dgm:spPr/>
      <dgm:t>
        <a:bodyPr/>
        <a:lstStyle/>
        <a:p>
          <a:endParaRPr lang="en-US"/>
        </a:p>
      </dgm:t>
    </dgm:pt>
  </dgm:ptLst>
  <dgm:cxnLst>
    <dgm:cxn modelId="{A5913F0E-9628-483B-8E6B-C9B8FDF8E441}" type="presOf" srcId="{3532A4DB-44AF-4C27-A6BD-4FAD78A3A535}" destId="{ED843572-3AF8-4321-B667-E75E447AEA6C}" srcOrd="0" destOrd="0" presId="urn:microsoft.com/office/officeart/2005/8/layout/default"/>
    <dgm:cxn modelId="{F8996A2C-8544-4E7D-AEB5-EA269451613E}" type="presOf" srcId="{87EA3B7C-AA82-4D6F-A6F2-388A875BD809}" destId="{CBC2D45F-96D6-4D33-8B27-B5C6E7F49610}" srcOrd="0" destOrd="0" presId="urn:microsoft.com/office/officeart/2005/8/layout/default"/>
    <dgm:cxn modelId="{178A7C27-4D71-4882-8AEF-8D526AF6D815}" srcId="{79F67548-479A-43D6-A1CE-1E954DF1F1D7}" destId="{3532A4DB-44AF-4C27-A6BD-4FAD78A3A535}" srcOrd="0" destOrd="0" parTransId="{09167E85-60D2-4869-9872-362B7A12B583}" sibTransId="{27F037C7-CA6D-40A3-8A63-E9A877A15FC7}"/>
    <dgm:cxn modelId="{A60B3D51-FD09-4D10-A16F-2FBC54F532AB}" srcId="{79F67548-479A-43D6-A1CE-1E954DF1F1D7}" destId="{87EA3B7C-AA82-4D6F-A6F2-388A875BD809}" srcOrd="1" destOrd="0" parTransId="{A8E3C4B7-B0F2-495B-8259-F9FC531C8377}" sibTransId="{ADDDFB4B-AE72-438F-9F8C-B98C25B3530A}"/>
    <dgm:cxn modelId="{305B0DB3-F8DD-4F2F-BB48-4CC2C9E3ABFE}" type="presOf" srcId="{79F67548-479A-43D6-A1CE-1E954DF1F1D7}" destId="{6761DA40-31ED-4D46-A765-551F4158B54C}" srcOrd="0" destOrd="0" presId="urn:microsoft.com/office/officeart/2005/8/layout/default"/>
    <dgm:cxn modelId="{071D0300-7BD7-4984-8946-009351D0F609}" type="presParOf" srcId="{6761DA40-31ED-4D46-A765-551F4158B54C}" destId="{ED843572-3AF8-4321-B667-E75E447AEA6C}" srcOrd="0" destOrd="0" presId="urn:microsoft.com/office/officeart/2005/8/layout/default"/>
    <dgm:cxn modelId="{0C795FEF-376F-47D0-9019-46A1BF8344E6}" type="presParOf" srcId="{6761DA40-31ED-4D46-A765-551F4158B54C}" destId="{F934E53A-6CED-4E0C-9DA6-BDF98E61CB2C}" srcOrd="1" destOrd="0" presId="urn:microsoft.com/office/officeart/2005/8/layout/default"/>
    <dgm:cxn modelId="{4AA474DB-0BA5-4E88-930A-C5744B02922B}" type="presParOf" srcId="{6761DA40-31ED-4D46-A765-551F4158B54C}" destId="{CBC2D45F-96D6-4D33-8B27-B5C6E7F4961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79F67548-479A-43D6-A1CE-1E954DF1F1D7}"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3532A4DB-44AF-4C27-A6BD-4FAD78A3A535}">
      <dgm:prSet phldrT="[Text]" custT="1"/>
      <dgm:spPr/>
      <dgm:t>
        <a:bodyPr/>
        <a:lstStyle/>
        <a:p>
          <a:r>
            <a:rPr lang="x-none" sz="1800" b="0" u="none"/>
            <a:t>Restored to service after a period of disuse</a:t>
          </a:r>
          <a:endParaRPr lang="en-US" sz="1800" b="0" dirty="0"/>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8FDB7F9A-0E7F-4C32-AFD4-4BBC554C7F9F}">
      <dgm:prSet custT="1"/>
      <dgm:spPr/>
      <dgm:t>
        <a:bodyPr/>
        <a:lstStyle/>
        <a:p>
          <a:r>
            <a:rPr lang="x-none" sz="1800" b="0" u="none"/>
            <a:t>Obviously corroded</a:t>
          </a:r>
          <a:endParaRPr lang="en-US" sz="1800" b="0" u="none" dirty="0"/>
        </a:p>
      </dgm:t>
    </dgm:pt>
    <dgm:pt modelId="{8F32584B-56CA-4EE5-A48A-26D55D6F415C}" type="parTrans" cxnId="{80745F45-4F8A-4BD9-BC5F-91D3D179F9FF}">
      <dgm:prSet/>
      <dgm:spPr/>
      <dgm:t>
        <a:bodyPr/>
        <a:lstStyle/>
        <a:p>
          <a:endParaRPr lang="en-US"/>
        </a:p>
      </dgm:t>
    </dgm:pt>
    <dgm:pt modelId="{24B60B29-EF8C-4DD5-85EB-BE2FFB88D58A}" type="sibTrans" cxnId="{80745F45-4F8A-4BD9-BC5F-91D3D179F9FF}">
      <dgm:prSet/>
      <dgm:spPr/>
      <dgm:t>
        <a:bodyPr/>
        <a:lstStyle/>
        <a:p>
          <a:endParaRPr lang="en-US"/>
        </a:p>
      </dgm:t>
    </dgm:pt>
    <dgm:pt modelId="{7D2BB519-5759-408B-A592-EF9480F2E3AF}">
      <dgm:prSet custT="1"/>
      <dgm:spPr/>
      <dgm:t>
        <a:bodyPr/>
        <a:lstStyle/>
        <a:p>
          <a:r>
            <a:rPr lang="x-none" sz="1800" b="0" u="none"/>
            <a:t>Painted even if attempts were made to clean them</a:t>
          </a:r>
          <a:endParaRPr lang="en-US" sz="1800" b="0" u="none" dirty="0"/>
        </a:p>
      </dgm:t>
    </dgm:pt>
    <dgm:pt modelId="{45A85956-B9E3-464D-AC1C-6FE12FF96E59}" type="parTrans" cxnId="{2F96B513-EC77-4E7A-9AB4-41BC04BFE444}">
      <dgm:prSet/>
      <dgm:spPr/>
      <dgm:t>
        <a:bodyPr/>
        <a:lstStyle/>
        <a:p>
          <a:endParaRPr lang="en-US"/>
        </a:p>
      </dgm:t>
    </dgm:pt>
    <dgm:pt modelId="{56264F5E-B69B-4C91-8BC2-A3F2200F9624}" type="sibTrans" cxnId="{2F96B513-EC77-4E7A-9AB4-41BC04BFE444}">
      <dgm:prSet/>
      <dgm:spPr/>
      <dgm:t>
        <a:bodyPr/>
        <a:lstStyle/>
        <a:p>
          <a:endParaRPr lang="en-US"/>
        </a:p>
      </dgm:t>
    </dgm:pt>
    <dgm:pt modelId="{C73A75C0-2E9A-4636-9A47-EA852458AFB8}">
      <dgm:prSet custT="1"/>
      <dgm:spPr/>
      <dgm:t>
        <a:bodyPr/>
        <a:lstStyle/>
        <a:p>
          <a:r>
            <a:rPr lang="x-none" sz="1800" b="0" u="none"/>
            <a:t>Mechanically damaged or abused</a:t>
          </a:r>
          <a:endParaRPr lang="en-US" sz="1800" b="0" u="none" dirty="0"/>
        </a:p>
      </dgm:t>
    </dgm:pt>
    <dgm:pt modelId="{0660A32B-EF2C-4557-8130-9109AE680C59}" type="parTrans" cxnId="{ED08B8F8-FEE2-4400-B66B-D00DFC6C3B13}">
      <dgm:prSet/>
      <dgm:spPr/>
      <dgm:t>
        <a:bodyPr/>
        <a:lstStyle/>
        <a:p>
          <a:endParaRPr lang="en-US"/>
        </a:p>
      </dgm:t>
    </dgm:pt>
    <dgm:pt modelId="{04BBF744-C15D-43C5-BEBC-40C7D8918D5B}" type="sibTrans" cxnId="{ED08B8F8-FEE2-4400-B66B-D00DFC6C3B13}">
      <dgm:prSet/>
      <dgm:spPr/>
      <dgm:t>
        <a:bodyPr/>
        <a:lstStyle/>
        <a:p>
          <a:endParaRPr lang="en-US"/>
        </a:p>
      </dgm:t>
    </dgm:pt>
    <dgm:pt modelId="{F95E3DEB-D15E-4B21-B7A6-4061E7E6FB94}">
      <dgm:prSet custT="1"/>
      <dgm:spPr/>
      <dgm:t>
        <a:bodyPr/>
        <a:lstStyle/>
        <a:p>
          <a:r>
            <a:rPr lang="x-none" sz="1800" b="0" u="none"/>
            <a:t>Subjected to current surges, overvoltages, or lightning strikes</a:t>
          </a:r>
          <a:endParaRPr lang="en-US" sz="1800" b="0" u="none" dirty="0"/>
        </a:p>
      </dgm:t>
    </dgm:pt>
    <dgm:pt modelId="{C7F7982E-50B2-4462-9E6D-ADBD27311AD4}" type="parTrans" cxnId="{74E9460E-8834-4EE7-884F-5F4AF65CED1F}">
      <dgm:prSet/>
      <dgm:spPr/>
      <dgm:t>
        <a:bodyPr/>
        <a:lstStyle/>
        <a:p>
          <a:endParaRPr lang="en-US"/>
        </a:p>
      </dgm:t>
    </dgm:pt>
    <dgm:pt modelId="{9CE2C8D3-F476-4EC2-82FE-5AB443000595}" type="sibTrans" cxnId="{74E9460E-8834-4EE7-884F-5F4AF65CED1F}">
      <dgm:prSet/>
      <dgm:spPr/>
      <dgm:t>
        <a:bodyPr/>
        <a:lstStyle/>
        <a:p>
          <a:endParaRPr lang="en-US"/>
        </a:p>
      </dgm:t>
    </dgm:pt>
    <dgm:pt modelId="{F0D7B9F9-1C7B-4394-9B9F-DFE390CFE6EE}">
      <dgm:prSet custT="1"/>
      <dgm:spPr>
        <a:solidFill>
          <a:schemeClr val="accent2"/>
        </a:solidFill>
      </dgm:spPr>
      <dgm:t>
        <a:bodyPr/>
        <a:lstStyle/>
        <a:p>
          <a:r>
            <a:rPr lang="x-none" sz="1800" b="0" u="none" dirty="0"/>
            <a:t>Subjected to foreign substances that might affect </a:t>
          </a:r>
          <a:r>
            <a:rPr lang="x-none" sz="1800" b="0" u="none" dirty="0" smtClean="0"/>
            <a:t>operation</a:t>
          </a:r>
          <a:endParaRPr lang="en-US" sz="1800" b="0" u="none" dirty="0"/>
        </a:p>
      </dgm:t>
    </dgm:pt>
    <dgm:pt modelId="{07421F4A-8BBF-40BF-89E1-26C259DB4902}" type="parTrans" cxnId="{A4BCFD93-3403-4819-82F9-7DB15D9BB994}">
      <dgm:prSet/>
      <dgm:spPr/>
      <dgm:t>
        <a:bodyPr/>
        <a:lstStyle/>
        <a:p>
          <a:endParaRPr lang="en-US"/>
        </a:p>
      </dgm:t>
    </dgm:pt>
    <dgm:pt modelId="{BB34037F-5BE8-4A65-A4D5-4B2414A6F9BA}" type="sibTrans" cxnId="{A4BCFD93-3403-4819-82F9-7DB15D9BB994}">
      <dgm:prSet/>
      <dgm:spPr/>
      <dgm:t>
        <a:bodyPr/>
        <a:lstStyle/>
        <a:p>
          <a:endParaRPr lang="en-US"/>
        </a:p>
      </dgm:t>
    </dgm:pt>
    <dgm:pt modelId="{FBF26C6A-9AA5-459D-9C44-E985180B8959}">
      <dgm:prSet custT="1"/>
      <dgm:spPr>
        <a:solidFill>
          <a:schemeClr val="accent2"/>
        </a:solidFill>
      </dgm:spPr>
      <dgm:t>
        <a:bodyPr/>
        <a:lstStyle/>
        <a:p>
          <a:r>
            <a:rPr lang="x-none" sz="1800" b="0" u="none" dirty="0"/>
            <a:t>Subjected to direct flame, excessive heat, or smoke damage</a:t>
          </a:r>
          <a:endParaRPr lang="en-US" sz="1800" b="0" u="none" dirty="0"/>
        </a:p>
      </dgm:t>
    </dgm:pt>
    <dgm:pt modelId="{2D9AE1BF-E177-40A9-B724-DB1BD10D03E8}" type="parTrans" cxnId="{2BB88848-B796-4AEC-93C3-E8DCB334171C}">
      <dgm:prSet/>
      <dgm:spPr/>
      <dgm:t>
        <a:bodyPr/>
        <a:lstStyle/>
        <a:p>
          <a:endParaRPr lang="en-US"/>
        </a:p>
      </dgm:t>
    </dgm:pt>
    <dgm:pt modelId="{27D43F5B-3BB9-4F6C-A423-E8689F48EE57}" type="sibTrans" cxnId="{2BB88848-B796-4AEC-93C3-E8DCB334171C}">
      <dgm:prSet/>
      <dgm:spPr/>
      <dgm:t>
        <a:bodyPr/>
        <a:lstStyle/>
        <a:p>
          <a:endParaRPr lang="en-US"/>
        </a:p>
      </dgm:t>
    </dgm:pt>
    <dgm:pt modelId="{6761DA40-31ED-4D46-A765-551F4158B54C}" type="pres">
      <dgm:prSet presAssocID="{79F67548-479A-43D6-A1CE-1E954DF1F1D7}" presName="diagram" presStyleCnt="0">
        <dgm:presLayoutVars>
          <dgm:dir/>
          <dgm:resizeHandles val="exact"/>
        </dgm:presLayoutVars>
      </dgm:prSet>
      <dgm:spPr/>
      <dgm:t>
        <a:bodyPr/>
        <a:lstStyle/>
        <a:p>
          <a:endParaRPr lang="en-US"/>
        </a:p>
      </dgm:t>
    </dgm:pt>
    <dgm:pt modelId="{ED843572-3AF8-4321-B667-E75E447AEA6C}" type="pres">
      <dgm:prSet presAssocID="{3532A4DB-44AF-4C27-A6BD-4FAD78A3A535}" presName="node" presStyleLbl="node1" presStyleIdx="0" presStyleCnt="7">
        <dgm:presLayoutVars>
          <dgm:bulletEnabled val="1"/>
        </dgm:presLayoutVars>
      </dgm:prSet>
      <dgm:spPr/>
      <dgm:t>
        <a:bodyPr/>
        <a:lstStyle/>
        <a:p>
          <a:endParaRPr lang="en-US"/>
        </a:p>
      </dgm:t>
    </dgm:pt>
    <dgm:pt modelId="{F934E53A-6CED-4E0C-9DA6-BDF98E61CB2C}" type="pres">
      <dgm:prSet presAssocID="{27F037C7-CA6D-40A3-8A63-E9A877A15FC7}" presName="sibTrans" presStyleCnt="0"/>
      <dgm:spPr/>
    </dgm:pt>
    <dgm:pt modelId="{7C597EB3-9780-45CC-9D37-2F8715D87A13}" type="pres">
      <dgm:prSet presAssocID="{8FDB7F9A-0E7F-4C32-AFD4-4BBC554C7F9F}" presName="node" presStyleLbl="node1" presStyleIdx="1" presStyleCnt="7">
        <dgm:presLayoutVars>
          <dgm:bulletEnabled val="1"/>
        </dgm:presLayoutVars>
      </dgm:prSet>
      <dgm:spPr/>
      <dgm:t>
        <a:bodyPr/>
        <a:lstStyle/>
        <a:p>
          <a:endParaRPr lang="en-US"/>
        </a:p>
      </dgm:t>
    </dgm:pt>
    <dgm:pt modelId="{D173FF5F-0FB8-4BE7-B457-4BA0DCFE35DE}" type="pres">
      <dgm:prSet presAssocID="{24B60B29-EF8C-4DD5-85EB-BE2FFB88D58A}" presName="sibTrans" presStyleCnt="0"/>
      <dgm:spPr/>
    </dgm:pt>
    <dgm:pt modelId="{0CF91C9A-8A2C-49DA-AB87-A8E496960CA4}" type="pres">
      <dgm:prSet presAssocID="{7D2BB519-5759-408B-A592-EF9480F2E3AF}" presName="node" presStyleLbl="node1" presStyleIdx="2" presStyleCnt="7">
        <dgm:presLayoutVars>
          <dgm:bulletEnabled val="1"/>
        </dgm:presLayoutVars>
      </dgm:prSet>
      <dgm:spPr/>
      <dgm:t>
        <a:bodyPr/>
        <a:lstStyle/>
        <a:p>
          <a:endParaRPr lang="en-US"/>
        </a:p>
      </dgm:t>
    </dgm:pt>
    <dgm:pt modelId="{AF8C0850-B52B-4134-BDD7-33C64747180F}" type="pres">
      <dgm:prSet presAssocID="{56264F5E-B69B-4C91-8BC2-A3F2200F9624}" presName="sibTrans" presStyleCnt="0"/>
      <dgm:spPr/>
    </dgm:pt>
    <dgm:pt modelId="{DDAF2B83-9945-4F46-B76E-323FB716C5F2}" type="pres">
      <dgm:prSet presAssocID="{C73A75C0-2E9A-4636-9A47-EA852458AFB8}" presName="node" presStyleLbl="node1" presStyleIdx="3" presStyleCnt="7">
        <dgm:presLayoutVars>
          <dgm:bulletEnabled val="1"/>
        </dgm:presLayoutVars>
      </dgm:prSet>
      <dgm:spPr/>
      <dgm:t>
        <a:bodyPr/>
        <a:lstStyle/>
        <a:p>
          <a:endParaRPr lang="en-US"/>
        </a:p>
      </dgm:t>
    </dgm:pt>
    <dgm:pt modelId="{CE4EFAD2-0A41-4D55-B719-66982B94086F}" type="pres">
      <dgm:prSet presAssocID="{04BBF744-C15D-43C5-BEBC-40C7D8918D5B}" presName="sibTrans" presStyleCnt="0"/>
      <dgm:spPr/>
    </dgm:pt>
    <dgm:pt modelId="{92E659F8-526C-4DE3-B915-AACA9CE1F988}" type="pres">
      <dgm:prSet presAssocID="{F95E3DEB-D15E-4B21-B7A6-4061E7E6FB94}" presName="node" presStyleLbl="node1" presStyleIdx="4" presStyleCnt="7">
        <dgm:presLayoutVars>
          <dgm:bulletEnabled val="1"/>
        </dgm:presLayoutVars>
      </dgm:prSet>
      <dgm:spPr/>
      <dgm:t>
        <a:bodyPr/>
        <a:lstStyle/>
        <a:p>
          <a:endParaRPr lang="en-US"/>
        </a:p>
      </dgm:t>
    </dgm:pt>
    <dgm:pt modelId="{5F35F334-0FE9-417D-9463-9FEE55691BB9}" type="pres">
      <dgm:prSet presAssocID="{9CE2C8D3-F476-4EC2-82FE-5AB443000595}" presName="sibTrans" presStyleCnt="0"/>
      <dgm:spPr/>
    </dgm:pt>
    <dgm:pt modelId="{54F26DD3-4C9B-4D8B-8DE1-0BBC83F3AC46}" type="pres">
      <dgm:prSet presAssocID="{F0D7B9F9-1C7B-4394-9B9F-DFE390CFE6EE}" presName="node" presStyleLbl="node1" presStyleIdx="5" presStyleCnt="7">
        <dgm:presLayoutVars>
          <dgm:bulletEnabled val="1"/>
        </dgm:presLayoutVars>
      </dgm:prSet>
      <dgm:spPr/>
      <dgm:t>
        <a:bodyPr/>
        <a:lstStyle/>
        <a:p>
          <a:endParaRPr lang="en-US"/>
        </a:p>
      </dgm:t>
    </dgm:pt>
    <dgm:pt modelId="{5580ABC2-ED94-4F4A-BF86-91F455603F39}" type="pres">
      <dgm:prSet presAssocID="{BB34037F-5BE8-4A65-A4D5-4B2414A6F9BA}" presName="sibTrans" presStyleCnt="0"/>
      <dgm:spPr/>
    </dgm:pt>
    <dgm:pt modelId="{B23B0E3F-215E-4832-BA1D-9BC56BF4A1F3}" type="pres">
      <dgm:prSet presAssocID="{FBF26C6A-9AA5-459D-9C44-E985180B8959}" presName="node" presStyleLbl="node1" presStyleIdx="6" presStyleCnt="7">
        <dgm:presLayoutVars>
          <dgm:bulletEnabled val="1"/>
        </dgm:presLayoutVars>
      </dgm:prSet>
      <dgm:spPr/>
      <dgm:t>
        <a:bodyPr/>
        <a:lstStyle/>
        <a:p>
          <a:endParaRPr lang="en-US"/>
        </a:p>
      </dgm:t>
    </dgm:pt>
  </dgm:ptLst>
  <dgm:cxnLst>
    <dgm:cxn modelId="{D9A207B3-03E1-432E-A589-9FE1CCC0C13C}" type="presOf" srcId="{C73A75C0-2E9A-4636-9A47-EA852458AFB8}" destId="{DDAF2B83-9945-4F46-B76E-323FB716C5F2}" srcOrd="0" destOrd="0" presId="urn:microsoft.com/office/officeart/2005/8/layout/default"/>
    <dgm:cxn modelId="{2BB88848-B796-4AEC-93C3-E8DCB334171C}" srcId="{79F67548-479A-43D6-A1CE-1E954DF1F1D7}" destId="{FBF26C6A-9AA5-459D-9C44-E985180B8959}" srcOrd="6" destOrd="0" parTransId="{2D9AE1BF-E177-40A9-B724-DB1BD10D03E8}" sibTransId="{27D43F5B-3BB9-4F6C-A423-E8689F48EE57}"/>
    <dgm:cxn modelId="{ACE7E140-2C77-42BC-B80C-66D633AFF9FC}" type="presOf" srcId="{8FDB7F9A-0E7F-4C32-AFD4-4BBC554C7F9F}" destId="{7C597EB3-9780-45CC-9D37-2F8715D87A13}" srcOrd="0" destOrd="0" presId="urn:microsoft.com/office/officeart/2005/8/layout/default"/>
    <dgm:cxn modelId="{178A7C27-4D71-4882-8AEF-8D526AF6D815}" srcId="{79F67548-479A-43D6-A1CE-1E954DF1F1D7}" destId="{3532A4DB-44AF-4C27-A6BD-4FAD78A3A535}" srcOrd="0" destOrd="0" parTransId="{09167E85-60D2-4869-9872-362B7A12B583}" sibTransId="{27F037C7-CA6D-40A3-8A63-E9A877A15FC7}"/>
    <dgm:cxn modelId="{B9B63099-7339-4A89-B653-5D2F1D2B963A}" type="presOf" srcId="{3532A4DB-44AF-4C27-A6BD-4FAD78A3A535}" destId="{ED843572-3AF8-4321-B667-E75E447AEA6C}" srcOrd="0" destOrd="0" presId="urn:microsoft.com/office/officeart/2005/8/layout/default"/>
    <dgm:cxn modelId="{A4BCFD93-3403-4819-82F9-7DB15D9BB994}" srcId="{79F67548-479A-43D6-A1CE-1E954DF1F1D7}" destId="{F0D7B9F9-1C7B-4394-9B9F-DFE390CFE6EE}" srcOrd="5" destOrd="0" parTransId="{07421F4A-8BBF-40BF-89E1-26C259DB4902}" sibTransId="{BB34037F-5BE8-4A65-A4D5-4B2414A6F9BA}"/>
    <dgm:cxn modelId="{2F96B513-EC77-4E7A-9AB4-41BC04BFE444}" srcId="{79F67548-479A-43D6-A1CE-1E954DF1F1D7}" destId="{7D2BB519-5759-408B-A592-EF9480F2E3AF}" srcOrd="2" destOrd="0" parTransId="{45A85956-B9E3-464D-AC1C-6FE12FF96E59}" sibTransId="{56264F5E-B69B-4C91-8BC2-A3F2200F9624}"/>
    <dgm:cxn modelId="{A70B0FAE-C8FE-4FA0-AE11-6E6FAC995093}" type="presOf" srcId="{7D2BB519-5759-408B-A592-EF9480F2E3AF}" destId="{0CF91C9A-8A2C-49DA-AB87-A8E496960CA4}" srcOrd="0" destOrd="0" presId="urn:microsoft.com/office/officeart/2005/8/layout/default"/>
    <dgm:cxn modelId="{4069909B-1317-449A-A5A9-7CC3D803B875}" type="presOf" srcId="{F95E3DEB-D15E-4B21-B7A6-4061E7E6FB94}" destId="{92E659F8-526C-4DE3-B915-AACA9CE1F988}" srcOrd="0" destOrd="0" presId="urn:microsoft.com/office/officeart/2005/8/layout/default"/>
    <dgm:cxn modelId="{ED08B8F8-FEE2-4400-B66B-D00DFC6C3B13}" srcId="{79F67548-479A-43D6-A1CE-1E954DF1F1D7}" destId="{C73A75C0-2E9A-4636-9A47-EA852458AFB8}" srcOrd="3" destOrd="0" parTransId="{0660A32B-EF2C-4557-8130-9109AE680C59}" sibTransId="{04BBF744-C15D-43C5-BEBC-40C7D8918D5B}"/>
    <dgm:cxn modelId="{236674A0-CB76-4905-989B-96F0647F52F9}" type="presOf" srcId="{79F67548-479A-43D6-A1CE-1E954DF1F1D7}" destId="{6761DA40-31ED-4D46-A765-551F4158B54C}" srcOrd="0" destOrd="0" presId="urn:microsoft.com/office/officeart/2005/8/layout/default"/>
    <dgm:cxn modelId="{80745F45-4F8A-4BD9-BC5F-91D3D179F9FF}" srcId="{79F67548-479A-43D6-A1CE-1E954DF1F1D7}" destId="{8FDB7F9A-0E7F-4C32-AFD4-4BBC554C7F9F}" srcOrd="1" destOrd="0" parTransId="{8F32584B-56CA-4EE5-A48A-26D55D6F415C}" sibTransId="{24B60B29-EF8C-4DD5-85EB-BE2FFB88D58A}"/>
    <dgm:cxn modelId="{48180DC5-0721-4C64-96F9-5968644163D6}" type="presOf" srcId="{F0D7B9F9-1C7B-4394-9B9F-DFE390CFE6EE}" destId="{54F26DD3-4C9B-4D8B-8DE1-0BBC83F3AC46}" srcOrd="0" destOrd="0" presId="urn:microsoft.com/office/officeart/2005/8/layout/default"/>
    <dgm:cxn modelId="{6A4D3E26-CE9D-4BB5-99DB-C4C6495DACE3}" type="presOf" srcId="{FBF26C6A-9AA5-459D-9C44-E985180B8959}" destId="{B23B0E3F-215E-4832-BA1D-9BC56BF4A1F3}" srcOrd="0" destOrd="0" presId="urn:microsoft.com/office/officeart/2005/8/layout/default"/>
    <dgm:cxn modelId="{74E9460E-8834-4EE7-884F-5F4AF65CED1F}" srcId="{79F67548-479A-43D6-A1CE-1E954DF1F1D7}" destId="{F95E3DEB-D15E-4B21-B7A6-4061E7E6FB94}" srcOrd="4" destOrd="0" parTransId="{C7F7982E-50B2-4462-9E6D-ADBD27311AD4}" sibTransId="{9CE2C8D3-F476-4EC2-82FE-5AB443000595}"/>
    <dgm:cxn modelId="{E74DE59A-1297-4B56-84C1-594953363DA4}" type="presParOf" srcId="{6761DA40-31ED-4D46-A765-551F4158B54C}" destId="{ED843572-3AF8-4321-B667-E75E447AEA6C}" srcOrd="0" destOrd="0" presId="urn:microsoft.com/office/officeart/2005/8/layout/default"/>
    <dgm:cxn modelId="{3BBC2678-E2C6-480F-A1D6-1400D53FABE0}" type="presParOf" srcId="{6761DA40-31ED-4D46-A765-551F4158B54C}" destId="{F934E53A-6CED-4E0C-9DA6-BDF98E61CB2C}" srcOrd="1" destOrd="0" presId="urn:microsoft.com/office/officeart/2005/8/layout/default"/>
    <dgm:cxn modelId="{4954809D-20EC-425A-B769-0BE319EC8F2E}" type="presParOf" srcId="{6761DA40-31ED-4D46-A765-551F4158B54C}" destId="{7C597EB3-9780-45CC-9D37-2F8715D87A13}" srcOrd="2" destOrd="0" presId="urn:microsoft.com/office/officeart/2005/8/layout/default"/>
    <dgm:cxn modelId="{B4737FC1-E79E-4432-9FDA-8FB760054203}" type="presParOf" srcId="{6761DA40-31ED-4D46-A765-551F4158B54C}" destId="{D173FF5F-0FB8-4BE7-B457-4BA0DCFE35DE}" srcOrd="3" destOrd="0" presId="urn:microsoft.com/office/officeart/2005/8/layout/default"/>
    <dgm:cxn modelId="{9FB75F58-5B39-49E5-8759-39C3B2CAD188}" type="presParOf" srcId="{6761DA40-31ED-4D46-A765-551F4158B54C}" destId="{0CF91C9A-8A2C-49DA-AB87-A8E496960CA4}" srcOrd="4" destOrd="0" presId="urn:microsoft.com/office/officeart/2005/8/layout/default"/>
    <dgm:cxn modelId="{A9CD25E9-8F7D-415A-857C-33464752527C}" type="presParOf" srcId="{6761DA40-31ED-4D46-A765-551F4158B54C}" destId="{AF8C0850-B52B-4134-BDD7-33C64747180F}" srcOrd="5" destOrd="0" presId="urn:microsoft.com/office/officeart/2005/8/layout/default"/>
    <dgm:cxn modelId="{1F171839-C2DD-4611-A77E-83EEF6AC3AEC}" type="presParOf" srcId="{6761DA40-31ED-4D46-A765-551F4158B54C}" destId="{DDAF2B83-9945-4F46-B76E-323FB716C5F2}" srcOrd="6" destOrd="0" presId="urn:microsoft.com/office/officeart/2005/8/layout/default"/>
    <dgm:cxn modelId="{CC8AC8B8-5B15-42CE-A3A6-69D8E74F1309}" type="presParOf" srcId="{6761DA40-31ED-4D46-A765-551F4158B54C}" destId="{CE4EFAD2-0A41-4D55-B719-66982B94086F}" srcOrd="7" destOrd="0" presId="urn:microsoft.com/office/officeart/2005/8/layout/default"/>
    <dgm:cxn modelId="{0EF66C3E-1727-4FAE-AF26-A9AF8FDDB3DE}" type="presParOf" srcId="{6761DA40-31ED-4D46-A765-551F4158B54C}" destId="{92E659F8-526C-4DE3-B915-AACA9CE1F988}" srcOrd="8" destOrd="0" presId="urn:microsoft.com/office/officeart/2005/8/layout/default"/>
    <dgm:cxn modelId="{6358855E-FEA6-45B5-AD25-F4C1D1C4989B}" type="presParOf" srcId="{6761DA40-31ED-4D46-A765-551F4158B54C}" destId="{5F35F334-0FE9-417D-9463-9FEE55691BB9}" srcOrd="9" destOrd="0" presId="urn:microsoft.com/office/officeart/2005/8/layout/default"/>
    <dgm:cxn modelId="{1E99338E-BEA2-46C2-93B8-B36453E35610}" type="presParOf" srcId="{6761DA40-31ED-4D46-A765-551F4158B54C}" destId="{54F26DD3-4C9B-4D8B-8DE1-0BBC83F3AC46}" srcOrd="10" destOrd="0" presId="urn:microsoft.com/office/officeart/2005/8/layout/default"/>
    <dgm:cxn modelId="{455F17C8-A48F-48CA-9435-2506B1AE0944}" type="presParOf" srcId="{6761DA40-31ED-4D46-A765-551F4158B54C}" destId="{5580ABC2-ED94-4F4A-BF86-91F455603F39}" srcOrd="11" destOrd="0" presId="urn:microsoft.com/office/officeart/2005/8/layout/default"/>
    <dgm:cxn modelId="{A5A7CD4C-680C-4C38-B040-AB97282CBDBA}" type="presParOf" srcId="{6761DA40-31ED-4D46-A765-551F4158B54C}" destId="{B23B0E3F-215E-4832-BA1D-9BC56BF4A1F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A40638-AF6F-42E7-88C3-837E701F4573}" type="doc">
      <dgm:prSet loTypeId="urn:microsoft.com/office/officeart/2005/8/layout/vList6" loCatId="list" qsTypeId="urn:microsoft.com/office/officeart/2005/8/quickstyle/simple5" qsCatId="simple" csTypeId="urn:microsoft.com/office/officeart/2005/8/colors/accent2_3" csCatId="accent2" phldr="1"/>
      <dgm:spPr/>
      <dgm:t>
        <a:bodyPr/>
        <a:lstStyle/>
        <a:p>
          <a:endParaRPr lang="en-US"/>
        </a:p>
      </dgm:t>
    </dgm:pt>
    <dgm:pt modelId="{4344659A-A403-4666-8E03-407F8AC39A04}">
      <dgm:prSet phldrT="[Text]" custT="1"/>
      <dgm:spPr/>
      <dgm:t>
        <a:bodyPr/>
        <a:lstStyle/>
        <a:p>
          <a:r>
            <a:rPr lang="en-US" sz="3600" b="0" dirty="0"/>
            <a:t>Textual</a:t>
          </a:r>
        </a:p>
      </dgm:t>
    </dgm:pt>
    <dgm:pt modelId="{C8955352-105E-45FE-A0F3-C6EEAFB5710F}" type="parTrans" cxnId="{59941AB9-0627-4FB5-93A8-8FEFC34055F2}">
      <dgm:prSet/>
      <dgm:spPr/>
      <dgm:t>
        <a:bodyPr/>
        <a:lstStyle/>
        <a:p>
          <a:endParaRPr lang="en-US"/>
        </a:p>
      </dgm:t>
    </dgm:pt>
    <dgm:pt modelId="{22E3E7B6-8C2D-4B3A-9A30-9AE57421663C}" type="sibTrans" cxnId="{59941AB9-0627-4FB5-93A8-8FEFC34055F2}">
      <dgm:prSet/>
      <dgm:spPr/>
      <dgm:t>
        <a:bodyPr/>
        <a:lstStyle/>
        <a:p>
          <a:endParaRPr lang="en-US"/>
        </a:p>
      </dgm:t>
    </dgm:pt>
    <dgm:pt modelId="{E52155EE-EEE2-442C-B004-D2EE0255EE81}">
      <dgm:prSet phldrT="[Text]" custT="1"/>
      <dgm:spPr>
        <a:solidFill>
          <a:schemeClr val="accent2"/>
        </a:solidFill>
      </dgm:spPr>
      <dgm:t>
        <a:bodyPr/>
        <a:lstStyle/>
        <a:p>
          <a:r>
            <a:rPr lang="en-US" sz="3600" b="0" dirty="0"/>
            <a:t>Tactile</a:t>
          </a:r>
        </a:p>
      </dgm:t>
    </dgm:pt>
    <dgm:pt modelId="{58C0BEA7-F698-4BBB-8D71-30DCAE402BB6}" type="parTrans" cxnId="{EAAF0B53-E26F-4F4A-ACD5-0EAEBFF67162}">
      <dgm:prSet/>
      <dgm:spPr/>
      <dgm:t>
        <a:bodyPr/>
        <a:lstStyle/>
        <a:p>
          <a:endParaRPr lang="en-US"/>
        </a:p>
      </dgm:t>
    </dgm:pt>
    <dgm:pt modelId="{606CBF40-F1BE-405F-B61A-D6D4CFE459E4}" type="sibTrans" cxnId="{EAAF0B53-E26F-4F4A-ACD5-0EAEBFF67162}">
      <dgm:prSet/>
      <dgm:spPr/>
      <dgm:t>
        <a:bodyPr/>
        <a:lstStyle/>
        <a:p>
          <a:endParaRPr lang="en-US"/>
        </a:p>
      </dgm:t>
    </dgm:pt>
    <dgm:pt modelId="{256CD319-994F-47AB-AE7E-5058DE57881B}">
      <dgm:prSet phldrT="[Text]" custT="1"/>
      <dgm:spPr/>
      <dgm:t>
        <a:bodyPr/>
        <a:lstStyle/>
        <a:p>
          <a:r>
            <a:rPr lang="x-none" sz="2000" b="0" u="none"/>
            <a:t>Visual text or symbols indicating a fire or emergency condition</a:t>
          </a:r>
          <a:endParaRPr lang="en-US" sz="2000" b="0" dirty="0"/>
        </a:p>
      </dgm:t>
    </dgm:pt>
    <dgm:pt modelId="{359B0300-12E3-47C9-B289-42EBA3DA18F7}" type="parTrans" cxnId="{09D7D743-F998-4060-B43D-4AE34C58941C}">
      <dgm:prSet/>
      <dgm:spPr/>
      <dgm:t>
        <a:bodyPr/>
        <a:lstStyle/>
        <a:p>
          <a:endParaRPr lang="en-US"/>
        </a:p>
      </dgm:t>
    </dgm:pt>
    <dgm:pt modelId="{5C606D30-2AB7-46FA-9E63-938F5A5C3C3C}" type="sibTrans" cxnId="{09D7D743-F998-4060-B43D-4AE34C58941C}">
      <dgm:prSet/>
      <dgm:spPr/>
      <dgm:t>
        <a:bodyPr/>
        <a:lstStyle/>
        <a:p>
          <a:endParaRPr lang="en-US"/>
        </a:p>
      </dgm:t>
    </dgm:pt>
    <dgm:pt modelId="{BFF52C90-C21E-4780-B534-AC6DC91A4916}">
      <dgm:prSet phldrT="[Text]" custT="1"/>
      <dgm:spPr/>
      <dgm:t>
        <a:bodyPr/>
        <a:lstStyle/>
        <a:p>
          <a:r>
            <a:rPr lang="x-none" sz="2000" b="0" u="none" dirty="0"/>
            <a:t>Indication </a:t>
          </a:r>
          <a:r>
            <a:rPr lang="x-none" sz="2000" b="0" u="none" dirty="0" smtClean="0"/>
            <a:t>of </a:t>
          </a:r>
          <a:r>
            <a:rPr lang="x-none" sz="2000" b="0" u="none" dirty="0"/>
            <a:t>fire or emergency condition through sense of touch or vibration</a:t>
          </a:r>
          <a:endParaRPr lang="en-US" sz="2000" b="0" dirty="0"/>
        </a:p>
      </dgm:t>
    </dgm:pt>
    <dgm:pt modelId="{E050E5CA-BE11-4114-B92C-EEBFAC85BFE2}" type="parTrans" cxnId="{ECB04A45-0AFE-4BFF-A107-70134124F2A6}">
      <dgm:prSet/>
      <dgm:spPr/>
      <dgm:t>
        <a:bodyPr/>
        <a:lstStyle/>
        <a:p>
          <a:endParaRPr lang="en-US"/>
        </a:p>
      </dgm:t>
    </dgm:pt>
    <dgm:pt modelId="{C2735A0E-C322-4B69-8E89-1238F16DACC1}" type="sibTrans" cxnId="{ECB04A45-0AFE-4BFF-A107-70134124F2A6}">
      <dgm:prSet/>
      <dgm:spPr/>
      <dgm:t>
        <a:bodyPr/>
        <a:lstStyle/>
        <a:p>
          <a:endParaRPr lang="en-US"/>
        </a:p>
      </dgm:t>
    </dgm:pt>
    <dgm:pt modelId="{0052A2D3-771C-4654-A4F3-76B453E7684F}" type="pres">
      <dgm:prSet presAssocID="{E3A40638-AF6F-42E7-88C3-837E701F4573}" presName="Name0" presStyleCnt="0">
        <dgm:presLayoutVars>
          <dgm:dir/>
          <dgm:animLvl val="lvl"/>
          <dgm:resizeHandles/>
        </dgm:presLayoutVars>
      </dgm:prSet>
      <dgm:spPr/>
      <dgm:t>
        <a:bodyPr/>
        <a:lstStyle/>
        <a:p>
          <a:endParaRPr lang="en-US"/>
        </a:p>
      </dgm:t>
    </dgm:pt>
    <dgm:pt modelId="{E5F6852C-D85B-4D8F-8317-F817A4A27CCC}" type="pres">
      <dgm:prSet presAssocID="{4344659A-A403-4666-8E03-407F8AC39A04}" presName="linNode" presStyleCnt="0"/>
      <dgm:spPr/>
    </dgm:pt>
    <dgm:pt modelId="{E94892DB-D5A1-442A-B5A0-EF135886748C}" type="pres">
      <dgm:prSet presAssocID="{4344659A-A403-4666-8E03-407F8AC39A04}" presName="parentShp" presStyleLbl="node1" presStyleIdx="0" presStyleCnt="2">
        <dgm:presLayoutVars>
          <dgm:bulletEnabled val="1"/>
        </dgm:presLayoutVars>
      </dgm:prSet>
      <dgm:spPr/>
      <dgm:t>
        <a:bodyPr/>
        <a:lstStyle/>
        <a:p>
          <a:endParaRPr lang="en-US"/>
        </a:p>
      </dgm:t>
    </dgm:pt>
    <dgm:pt modelId="{5510FB1E-30AF-4FE7-8275-B3519B2C12BB}" type="pres">
      <dgm:prSet presAssocID="{4344659A-A403-4666-8E03-407F8AC39A04}" presName="childShp" presStyleLbl="bgAccFollowNode1" presStyleIdx="0" presStyleCnt="2">
        <dgm:presLayoutVars>
          <dgm:bulletEnabled val="1"/>
        </dgm:presLayoutVars>
      </dgm:prSet>
      <dgm:spPr/>
      <dgm:t>
        <a:bodyPr/>
        <a:lstStyle/>
        <a:p>
          <a:endParaRPr lang="en-US"/>
        </a:p>
      </dgm:t>
    </dgm:pt>
    <dgm:pt modelId="{27CAC6CF-8EC9-405C-BB50-EFF624D0A889}" type="pres">
      <dgm:prSet presAssocID="{22E3E7B6-8C2D-4B3A-9A30-9AE57421663C}" presName="spacing" presStyleCnt="0"/>
      <dgm:spPr/>
    </dgm:pt>
    <dgm:pt modelId="{8FFD7FFC-3F92-4F9A-B2F0-8B23145CC28E}" type="pres">
      <dgm:prSet presAssocID="{E52155EE-EEE2-442C-B004-D2EE0255EE81}" presName="linNode" presStyleCnt="0"/>
      <dgm:spPr/>
    </dgm:pt>
    <dgm:pt modelId="{034A66AC-B72B-4E9F-B5C7-149FB22429A3}" type="pres">
      <dgm:prSet presAssocID="{E52155EE-EEE2-442C-B004-D2EE0255EE81}" presName="parentShp" presStyleLbl="node1" presStyleIdx="1" presStyleCnt="2">
        <dgm:presLayoutVars>
          <dgm:bulletEnabled val="1"/>
        </dgm:presLayoutVars>
      </dgm:prSet>
      <dgm:spPr/>
      <dgm:t>
        <a:bodyPr/>
        <a:lstStyle/>
        <a:p>
          <a:endParaRPr lang="en-US"/>
        </a:p>
      </dgm:t>
    </dgm:pt>
    <dgm:pt modelId="{B8FA406F-FBCC-42B5-A55F-33A31C03919B}" type="pres">
      <dgm:prSet presAssocID="{E52155EE-EEE2-442C-B004-D2EE0255EE81}" presName="childShp" presStyleLbl="bgAccFollowNode1" presStyleIdx="1" presStyleCnt="2">
        <dgm:presLayoutVars>
          <dgm:bulletEnabled val="1"/>
        </dgm:presLayoutVars>
      </dgm:prSet>
      <dgm:spPr/>
      <dgm:t>
        <a:bodyPr/>
        <a:lstStyle/>
        <a:p>
          <a:endParaRPr lang="en-US"/>
        </a:p>
      </dgm:t>
    </dgm:pt>
  </dgm:ptLst>
  <dgm:cxnLst>
    <dgm:cxn modelId="{ECB04A45-0AFE-4BFF-A107-70134124F2A6}" srcId="{E52155EE-EEE2-442C-B004-D2EE0255EE81}" destId="{BFF52C90-C21E-4780-B534-AC6DC91A4916}" srcOrd="0" destOrd="0" parTransId="{E050E5CA-BE11-4114-B92C-EEBFAC85BFE2}" sibTransId="{C2735A0E-C322-4B69-8E89-1238F16DACC1}"/>
    <dgm:cxn modelId="{EAAF0B53-E26F-4F4A-ACD5-0EAEBFF67162}" srcId="{E3A40638-AF6F-42E7-88C3-837E701F4573}" destId="{E52155EE-EEE2-442C-B004-D2EE0255EE81}" srcOrd="1" destOrd="0" parTransId="{58C0BEA7-F698-4BBB-8D71-30DCAE402BB6}" sibTransId="{606CBF40-F1BE-405F-B61A-D6D4CFE459E4}"/>
    <dgm:cxn modelId="{C2554A3A-EF12-4BE2-88F6-1C4E053BA0D6}" type="presOf" srcId="{4344659A-A403-4666-8E03-407F8AC39A04}" destId="{E94892DB-D5A1-442A-B5A0-EF135886748C}" srcOrd="0" destOrd="0" presId="urn:microsoft.com/office/officeart/2005/8/layout/vList6"/>
    <dgm:cxn modelId="{42859247-7DE9-4D90-81B6-36B3D7E87A8F}" type="presOf" srcId="{E52155EE-EEE2-442C-B004-D2EE0255EE81}" destId="{034A66AC-B72B-4E9F-B5C7-149FB22429A3}" srcOrd="0" destOrd="0" presId="urn:microsoft.com/office/officeart/2005/8/layout/vList6"/>
    <dgm:cxn modelId="{C12F2061-B017-4DA8-92AD-8FCE314D1CCD}" type="presOf" srcId="{256CD319-994F-47AB-AE7E-5058DE57881B}" destId="{5510FB1E-30AF-4FE7-8275-B3519B2C12BB}" srcOrd="0" destOrd="0" presId="urn:microsoft.com/office/officeart/2005/8/layout/vList6"/>
    <dgm:cxn modelId="{778993C4-76A5-404D-8FFE-3EC055739BC0}" type="presOf" srcId="{BFF52C90-C21E-4780-B534-AC6DC91A4916}" destId="{B8FA406F-FBCC-42B5-A55F-33A31C03919B}" srcOrd="0" destOrd="0" presId="urn:microsoft.com/office/officeart/2005/8/layout/vList6"/>
    <dgm:cxn modelId="{B3D87813-A95D-49A8-919C-97B4CE20F2A0}" type="presOf" srcId="{E3A40638-AF6F-42E7-88C3-837E701F4573}" destId="{0052A2D3-771C-4654-A4F3-76B453E7684F}" srcOrd="0" destOrd="0" presId="urn:microsoft.com/office/officeart/2005/8/layout/vList6"/>
    <dgm:cxn modelId="{09D7D743-F998-4060-B43D-4AE34C58941C}" srcId="{4344659A-A403-4666-8E03-407F8AC39A04}" destId="{256CD319-994F-47AB-AE7E-5058DE57881B}" srcOrd="0" destOrd="0" parTransId="{359B0300-12E3-47C9-B289-42EBA3DA18F7}" sibTransId="{5C606D30-2AB7-46FA-9E63-938F5A5C3C3C}"/>
    <dgm:cxn modelId="{59941AB9-0627-4FB5-93A8-8FEFC34055F2}" srcId="{E3A40638-AF6F-42E7-88C3-837E701F4573}" destId="{4344659A-A403-4666-8E03-407F8AC39A04}" srcOrd="0" destOrd="0" parTransId="{C8955352-105E-45FE-A0F3-C6EEAFB5710F}" sibTransId="{22E3E7B6-8C2D-4B3A-9A30-9AE57421663C}"/>
    <dgm:cxn modelId="{2CD185EA-67FD-4903-9205-6ACF80855F41}" type="presParOf" srcId="{0052A2D3-771C-4654-A4F3-76B453E7684F}" destId="{E5F6852C-D85B-4D8F-8317-F817A4A27CCC}" srcOrd="0" destOrd="0" presId="urn:microsoft.com/office/officeart/2005/8/layout/vList6"/>
    <dgm:cxn modelId="{070DC621-9C95-47CF-89C6-3998072825A8}" type="presParOf" srcId="{E5F6852C-D85B-4D8F-8317-F817A4A27CCC}" destId="{E94892DB-D5A1-442A-B5A0-EF135886748C}" srcOrd="0" destOrd="0" presId="urn:microsoft.com/office/officeart/2005/8/layout/vList6"/>
    <dgm:cxn modelId="{3C1A16F4-39CB-4F47-8CE4-EF8C896B0673}" type="presParOf" srcId="{E5F6852C-D85B-4D8F-8317-F817A4A27CCC}" destId="{5510FB1E-30AF-4FE7-8275-B3519B2C12BB}" srcOrd="1" destOrd="0" presId="urn:microsoft.com/office/officeart/2005/8/layout/vList6"/>
    <dgm:cxn modelId="{43B2BD6C-94DA-486B-BF96-BD205DCE84C4}" type="presParOf" srcId="{0052A2D3-771C-4654-A4F3-76B453E7684F}" destId="{27CAC6CF-8EC9-405C-BB50-EFF624D0A889}" srcOrd="1" destOrd="0" presId="urn:microsoft.com/office/officeart/2005/8/layout/vList6"/>
    <dgm:cxn modelId="{A822BCC5-12E2-466A-B03A-59ADAC4DC111}" type="presParOf" srcId="{0052A2D3-771C-4654-A4F3-76B453E7684F}" destId="{8FFD7FFC-3F92-4F9A-B2F0-8B23145CC28E}" srcOrd="2" destOrd="0" presId="urn:microsoft.com/office/officeart/2005/8/layout/vList6"/>
    <dgm:cxn modelId="{5F45259B-1FAE-4E2E-9C96-2741900925F5}" type="presParOf" srcId="{8FFD7FFC-3F92-4F9A-B2F0-8B23145CC28E}" destId="{034A66AC-B72B-4E9F-B5C7-149FB22429A3}" srcOrd="0" destOrd="0" presId="urn:microsoft.com/office/officeart/2005/8/layout/vList6"/>
    <dgm:cxn modelId="{CE15B1EB-9B48-4ECB-A3E0-37A2929E05C0}" type="presParOf" srcId="{8FFD7FFC-3F92-4F9A-B2F0-8B23145CC28E}" destId="{B8FA406F-FBCC-42B5-A55F-33A31C03919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79F67548-479A-43D6-A1CE-1E954DF1F1D7}"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en-US"/>
        </a:p>
      </dgm:t>
    </dgm:pt>
    <dgm:pt modelId="{3532A4DB-44AF-4C27-A6BD-4FAD78A3A535}">
      <dgm:prSet phldrT="[Text]" custT="1"/>
      <dgm:spPr/>
      <dgm:t>
        <a:bodyPr/>
        <a:lstStyle/>
        <a:p>
          <a:r>
            <a:rPr lang="x-none" sz="2400" b="0" u="none"/>
            <a:t>Test date</a:t>
          </a:r>
          <a:endParaRPr lang="en-US" sz="2400" b="0" dirty="0"/>
        </a:p>
      </dgm:t>
    </dgm:pt>
    <dgm:pt modelId="{09167E85-60D2-4869-9872-362B7A12B583}" type="parTrans" cxnId="{178A7C27-4D71-4882-8AEF-8D526AF6D815}">
      <dgm:prSet/>
      <dgm:spPr/>
      <dgm:t>
        <a:bodyPr/>
        <a:lstStyle/>
        <a:p>
          <a:endParaRPr lang="en-US"/>
        </a:p>
      </dgm:t>
    </dgm:pt>
    <dgm:pt modelId="{27F037C7-CA6D-40A3-8A63-E9A877A15FC7}" type="sibTrans" cxnId="{178A7C27-4D71-4882-8AEF-8D526AF6D815}">
      <dgm:prSet/>
      <dgm:spPr/>
      <dgm:t>
        <a:bodyPr/>
        <a:lstStyle/>
        <a:p>
          <a:endParaRPr lang="en-US"/>
        </a:p>
      </dgm:t>
    </dgm:pt>
    <dgm:pt modelId="{CFE3CC92-95F8-4A51-9814-2889C7A4CEF1}">
      <dgm:prSet custT="1"/>
      <dgm:spPr/>
      <dgm:t>
        <a:bodyPr/>
        <a:lstStyle/>
        <a:p>
          <a:r>
            <a:rPr lang="x-none" sz="2400" b="0" u="none"/>
            <a:t>Detector type</a:t>
          </a:r>
          <a:endParaRPr lang="en-US" sz="2400" b="0" u="none" dirty="0"/>
        </a:p>
      </dgm:t>
    </dgm:pt>
    <dgm:pt modelId="{345551D8-52CC-4305-9590-8AA8BFAAE86C}" type="parTrans" cxnId="{17FDA1DE-4172-465A-A644-E0F70FBF2351}">
      <dgm:prSet/>
      <dgm:spPr/>
      <dgm:t>
        <a:bodyPr/>
        <a:lstStyle/>
        <a:p>
          <a:endParaRPr lang="en-US"/>
        </a:p>
      </dgm:t>
    </dgm:pt>
    <dgm:pt modelId="{A7DB4C5A-BB16-4B47-80DC-A742E7F25477}" type="sibTrans" cxnId="{17FDA1DE-4172-465A-A644-E0F70FBF2351}">
      <dgm:prSet/>
      <dgm:spPr/>
      <dgm:t>
        <a:bodyPr/>
        <a:lstStyle/>
        <a:p>
          <a:endParaRPr lang="en-US"/>
        </a:p>
      </dgm:t>
    </dgm:pt>
    <dgm:pt modelId="{8604C958-2810-41B5-9314-B7C2275B36E2}">
      <dgm:prSet custT="1"/>
      <dgm:spPr/>
      <dgm:t>
        <a:bodyPr/>
        <a:lstStyle/>
        <a:p>
          <a:r>
            <a:rPr lang="x-none" sz="2400" b="0" u="none"/>
            <a:t>Location</a:t>
          </a:r>
          <a:endParaRPr lang="en-US" sz="2400" b="0" u="none" dirty="0"/>
        </a:p>
      </dgm:t>
    </dgm:pt>
    <dgm:pt modelId="{64B65682-DD67-4108-B095-63F6FAA0485E}" type="parTrans" cxnId="{8A0A72F7-4CBB-4475-B6BB-FF1C1B9645D2}">
      <dgm:prSet/>
      <dgm:spPr/>
      <dgm:t>
        <a:bodyPr/>
        <a:lstStyle/>
        <a:p>
          <a:endParaRPr lang="en-US"/>
        </a:p>
      </dgm:t>
    </dgm:pt>
    <dgm:pt modelId="{7E84E3BA-B2F2-425E-9369-A278BA48C3AC}" type="sibTrans" cxnId="{8A0A72F7-4CBB-4475-B6BB-FF1C1B9645D2}">
      <dgm:prSet/>
      <dgm:spPr/>
      <dgm:t>
        <a:bodyPr/>
        <a:lstStyle/>
        <a:p>
          <a:endParaRPr lang="en-US"/>
        </a:p>
      </dgm:t>
    </dgm:pt>
    <dgm:pt modelId="{7FE9EBAF-A8A6-4C09-836E-1CF9C0E23BBF}">
      <dgm:prSet custT="1"/>
      <dgm:spPr/>
      <dgm:t>
        <a:bodyPr/>
        <a:lstStyle/>
        <a:p>
          <a:r>
            <a:rPr lang="x-none" sz="2400" b="0" u="none"/>
            <a:t>Type of test</a:t>
          </a:r>
          <a:endParaRPr lang="en-US" sz="2400" b="0" u="none" dirty="0"/>
        </a:p>
      </dgm:t>
    </dgm:pt>
    <dgm:pt modelId="{C5CFAEE8-D08A-496F-A567-670596FBF258}" type="parTrans" cxnId="{D70DA278-DD94-42BB-8CE9-C25359206C11}">
      <dgm:prSet/>
      <dgm:spPr/>
      <dgm:t>
        <a:bodyPr/>
        <a:lstStyle/>
        <a:p>
          <a:endParaRPr lang="en-US"/>
        </a:p>
      </dgm:t>
    </dgm:pt>
    <dgm:pt modelId="{8D257041-2D90-4179-BF05-C5F943DE1D1D}" type="sibTrans" cxnId="{D70DA278-DD94-42BB-8CE9-C25359206C11}">
      <dgm:prSet/>
      <dgm:spPr/>
      <dgm:t>
        <a:bodyPr/>
        <a:lstStyle/>
        <a:p>
          <a:endParaRPr lang="en-US"/>
        </a:p>
      </dgm:t>
    </dgm:pt>
    <dgm:pt modelId="{C7DE8617-E5D0-4353-9AAF-AA0F5AEB78D4}">
      <dgm:prSet custT="1"/>
      <dgm:spPr/>
      <dgm:t>
        <a:bodyPr/>
        <a:lstStyle/>
        <a:p>
          <a:r>
            <a:rPr lang="x-none" sz="2400" b="0" u="none"/>
            <a:t>Test results</a:t>
          </a:r>
          <a:endParaRPr lang="en-US" sz="2400" b="0" u="none" dirty="0"/>
        </a:p>
      </dgm:t>
    </dgm:pt>
    <dgm:pt modelId="{0FF7B747-2CAA-40AA-A65B-49F0BB4BB03F}" type="parTrans" cxnId="{B5490B8F-0692-4469-9517-FF792B9C58D6}">
      <dgm:prSet/>
      <dgm:spPr/>
      <dgm:t>
        <a:bodyPr/>
        <a:lstStyle/>
        <a:p>
          <a:endParaRPr lang="en-US"/>
        </a:p>
      </dgm:t>
    </dgm:pt>
    <dgm:pt modelId="{98FE7854-17E3-40B0-9262-13C00081689D}" type="sibTrans" cxnId="{B5490B8F-0692-4469-9517-FF792B9C58D6}">
      <dgm:prSet/>
      <dgm:spPr/>
      <dgm:t>
        <a:bodyPr/>
        <a:lstStyle/>
        <a:p>
          <a:endParaRPr lang="en-US"/>
        </a:p>
      </dgm:t>
    </dgm:pt>
    <dgm:pt modelId="{10FB1B99-A5D5-49E8-811F-1DBA748EB4FB}">
      <dgm:prSet custT="1"/>
      <dgm:spPr/>
      <dgm:t>
        <a:bodyPr/>
        <a:lstStyle/>
        <a:p>
          <a:r>
            <a:rPr lang="en-US" sz="2400" b="0" u="none" dirty="0"/>
            <a:t>5-year retention of records</a:t>
          </a:r>
        </a:p>
      </dgm:t>
    </dgm:pt>
    <dgm:pt modelId="{0B8E690B-A4D0-4418-A5D6-B4E234FC84B1}" type="parTrans" cxnId="{FBE0AD23-DAA3-4F2A-B1E2-5D62D7B79BC4}">
      <dgm:prSet/>
      <dgm:spPr/>
      <dgm:t>
        <a:bodyPr/>
        <a:lstStyle/>
        <a:p>
          <a:endParaRPr lang="en-US"/>
        </a:p>
      </dgm:t>
    </dgm:pt>
    <dgm:pt modelId="{0A4B1657-B253-4E18-9310-9A400F9920EC}" type="sibTrans" cxnId="{FBE0AD23-DAA3-4F2A-B1E2-5D62D7B79BC4}">
      <dgm:prSet/>
      <dgm:spPr/>
      <dgm:t>
        <a:bodyPr/>
        <a:lstStyle/>
        <a:p>
          <a:endParaRPr lang="en-US"/>
        </a:p>
      </dgm:t>
    </dgm:pt>
    <dgm:pt modelId="{6761DA40-31ED-4D46-A765-551F4158B54C}" type="pres">
      <dgm:prSet presAssocID="{79F67548-479A-43D6-A1CE-1E954DF1F1D7}" presName="diagram" presStyleCnt="0">
        <dgm:presLayoutVars>
          <dgm:dir/>
          <dgm:resizeHandles val="exact"/>
        </dgm:presLayoutVars>
      </dgm:prSet>
      <dgm:spPr/>
      <dgm:t>
        <a:bodyPr/>
        <a:lstStyle/>
        <a:p>
          <a:endParaRPr lang="en-US"/>
        </a:p>
      </dgm:t>
    </dgm:pt>
    <dgm:pt modelId="{ED843572-3AF8-4321-B667-E75E447AEA6C}" type="pres">
      <dgm:prSet presAssocID="{3532A4DB-44AF-4C27-A6BD-4FAD78A3A535}" presName="node" presStyleLbl="node1" presStyleIdx="0" presStyleCnt="6">
        <dgm:presLayoutVars>
          <dgm:bulletEnabled val="1"/>
        </dgm:presLayoutVars>
      </dgm:prSet>
      <dgm:spPr/>
      <dgm:t>
        <a:bodyPr/>
        <a:lstStyle/>
        <a:p>
          <a:endParaRPr lang="en-US"/>
        </a:p>
      </dgm:t>
    </dgm:pt>
    <dgm:pt modelId="{F934E53A-6CED-4E0C-9DA6-BDF98E61CB2C}" type="pres">
      <dgm:prSet presAssocID="{27F037C7-CA6D-40A3-8A63-E9A877A15FC7}" presName="sibTrans" presStyleCnt="0"/>
      <dgm:spPr/>
    </dgm:pt>
    <dgm:pt modelId="{37C66F9A-8347-4D6B-88F1-74780A977E10}" type="pres">
      <dgm:prSet presAssocID="{CFE3CC92-95F8-4A51-9814-2889C7A4CEF1}" presName="node" presStyleLbl="node1" presStyleIdx="1" presStyleCnt="6">
        <dgm:presLayoutVars>
          <dgm:bulletEnabled val="1"/>
        </dgm:presLayoutVars>
      </dgm:prSet>
      <dgm:spPr/>
      <dgm:t>
        <a:bodyPr/>
        <a:lstStyle/>
        <a:p>
          <a:endParaRPr lang="en-US"/>
        </a:p>
      </dgm:t>
    </dgm:pt>
    <dgm:pt modelId="{064B2176-D2D2-4EE7-8474-C0E6FD805504}" type="pres">
      <dgm:prSet presAssocID="{A7DB4C5A-BB16-4B47-80DC-A742E7F25477}" presName="sibTrans" presStyleCnt="0"/>
      <dgm:spPr/>
    </dgm:pt>
    <dgm:pt modelId="{E7E35E14-D1F7-4B5E-BEF3-E9D4721E3E79}" type="pres">
      <dgm:prSet presAssocID="{8604C958-2810-41B5-9314-B7C2275B36E2}" presName="node" presStyleLbl="node1" presStyleIdx="2" presStyleCnt="6">
        <dgm:presLayoutVars>
          <dgm:bulletEnabled val="1"/>
        </dgm:presLayoutVars>
      </dgm:prSet>
      <dgm:spPr/>
      <dgm:t>
        <a:bodyPr/>
        <a:lstStyle/>
        <a:p>
          <a:endParaRPr lang="en-US"/>
        </a:p>
      </dgm:t>
    </dgm:pt>
    <dgm:pt modelId="{361A44FF-9001-4E9E-A21E-8949BFD35AC4}" type="pres">
      <dgm:prSet presAssocID="{7E84E3BA-B2F2-425E-9369-A278BA48C3AC}" presName="sibTrans" presStyleCnt="0"/>
      <dgm:spPr/>
    </dgm:pt>
    <dgm:pt modelId="{46E06D77-99A2-4CE6-BF62-EB28CD23DF1D}" type="pres">
      <dgm:prSet presAssocID="{7FE9EBAF-A8A6-4C09-836E-1CF9C0E23BBF}" presName="node" presStyleLbl="node1" presStyleIdx="3" presStyleCnt="6">
        <dgm:presLayoutVars>
          <dgm:bulletEnabled val="1"/>
        </dgm:presLayoutVars>
      </dgm:prSet>
      <dgm:spPr/>
      <dgm:t>
        <a:bodyPr/>
        <a:lstStyle/>
        <a:p>
          <a:endParaRPr lang="en-US"/>
        </a:p>
      </dgm:t>
    </dgm:pt>
    <dgm:pt modelId="{9185C6EA-070D-48A2-A620-54B4412AE34E}" type="pres">
      <dgm:prSet presAssocID="{8D257041-2D90-4179-BF05-C5F943DE1D1D}" presName="sibTrans" presStyleCnt="0"/>
      <dgm:spPr/>
    </dgm:pt>
    <dgm:pt modelId="{17698898-A9AF-4160-AE77-4090EA0F517F}" type="pres">
      <dgm:prSet presAssocID="{C7DE8617-E5D0-4353-9AAF-AA0F5AEB78D4}" presName="node" presStyleLbl="node1" presStyleIdx="4" presStyleCnt="6">
        <dgm:presLayoutVars>
          <dgm:bulletEnabled val="1"/>
        </dgm:presLayoutVars>
      </dgm:prSet>
      <dgm:spPr/>
      <dgm:t>
        <a:bodyPr/>
        <a:lstStyle/>
        <a:p>
          <a:endParaRPr lang="en-US"/>
        </a:p>
      </dgm:t>
    </dgm:pt>
    <dgm:pt modelId="{FAA8BAB5-8FC8-456C-82D4-EAFE23375330}" type="pres">
      <dgm:prSet presAssocID="{98FE7854-17E3-40B0-9262-13C00081689D}" presName="sibTrans" presStyleCnt="0"/>
      <dgm:spPr/>
    </dgm:pt>
    <dgm:pt modelId="{80154F43-E99F-41D7-BB99-19FD88A45BA2}" type="pres">
      <dgm:prSet presAssocID="{10FB1B99-A5D5-49E8-811F-1DBA748EB4FB}" presName="node" presStyleLbl="node1" presStyleIdx="5" presStyleCnt="6">
        <dgm:presLayoutVars>
          <dgm:bulletEnabled val="1"/>
        </dgm:presLayoutVars>
      </dgm:prSet>
      <dgm:spPr/>
      <dgm:t>
        <a:bodyPr/>
        <a:lstStyle/>
        <a:p>
          <a:endParaRPr lang="en-US"/>
        </a:p>
      </dgm:t>
    </dgm:pt>
  </dgm:ptLst>
  <dgm:cxnLst>
    <dgm:cxn modelId="{CBEB8635-CEFC-4F86-8EF0-D13C6393F823}" type="presOf" srcId="{CFE3CC92-95F8-4A51-9814-2889C7A4CEF1}" destId="{37C66F9A-8347-4D6B-88F1-74780A977E10}" srcOrd="0" destOrd="0" presId="urn:microsoft.com/office/officeart/2005/8/layout/default"/>
    <dgm:cxn modelId="{162CA62D-5F88-43B7-8505-08A17772518A}" type="presOf" srcId="{3532A4DB-44AF-4C27-A6BD-4FAD78A3A535}" destId="{ED843572-3AF8-4321-B667-E75E447AEA6C}" srcOrd="0" destOrd="0" presId="urn:microsoft.com/office/officeart/2005/8/layout/default"/>
    <dgm:cxn modelId="{B6CD3F5D-1153-4A64-BDBB-EDA1C3060CA9}" type="presOf" srcId="{7FE9EBAF-A8A6-4C09-836E-1CF9C0E23BBF}" destId="{46E06D77-99A2-4CE6-BF62-EB28CD23DF1D}" srcOrd="0" destOrd="0" presId="urn:microsoft.com/office/officeart/2005/8/layout/default"/>
    <dgm:cxn modelId="{D70DA278-DD94-42BB-8CE9-C25359206C11}" srcId="{79F67548-479A-43D6-A1CE-1E954DF1F1D7}" destId="{7FE9EBAF-A8A6-4C09-836E-1CF9C0E23BBF}" srcOrd="3" destOrd="0" parTransId="{C5CFAEE8-D08A-496F-A567-670596FBF258}" sibTransId="{8D257041-2D90-4179-BF05-C5F943DE1D1D}"/>
    <dgm:cxn modelId="{CCB90416-D713-4012-B5A4-988A403F1C96}" type="presOf" srcId="{C7DE8617-E5D0-4353-9AAF-AA0F5AEB78D4}" destId="{17698898-A9AF-4160-AE77-4090EA0F517F}" srcOrd="0" destOrd="0" presId="urn:microsoft.com/office/officeart/2005/8/layout/default"/>
    <dgm:cxn modelId="{0F177A00-5927-4B63-9F7E-1E890BD1A48F}" type="presOf" srcId="{8604C958-2810-41B5-9314-B7C2275B36E2}" destId="{E7E35E14-D1F7-4B5E-BEF3-E9D4721E3E79}" srcOrd="0" destOrd="0" presId="urn:microsoft.com/office/officeart/2005/8/layout/default"/>
    <dgm:cxn modelId="{8A0A72F7-4CBB-4475-B6BB-FF1C1B9645D2}" srcId="{79F67548-479A-43D6-A1CE-1E954DF1F1D7}" destId="{8604C958-2810-41B5-9314-B7C2275B36E2}" srcOrd="2" destOrd="0" parTransId="{64B65682-DD67-4108-B095-63F6FAA0485E}" sibTransId="{7E84E3BA-B2F2-425E-9369-A278BA48C3AC}"/>
    <dgm:cxn modelId="{178A7C27-4D71-4882-8AEF-8D526AF6D815}" srcId="{79F67548-479A-43D6-A1CE-1E954DF1F1D7}" destId="{3532A4DB-44AF-4C27-A6BD-4FAD78A3A535}" srcOrd="0" destOrd="0" parTransId="{09167E85-60D2-4869-9872-362B7A12B583}" sibTransId="{27F037C7-CA6D-40A3-8A63-E9A877A15FC7}"/>
    <dgm:cxn modelId="{FC7DC460-B445-4C9A-B12B-5EDBC3F7AEAA}" type="presOf" srcId="{79F67548-479A-43D6-A1CE-1E954DF1F1D7}" destId="{6761DA40-31ED-4D46-A765-551F4158B54C}" srcOrd="0" destOrd="0" presId="urn:microsoft.com/office/officeart/2005/8/layout/default"/>
    <dgm:cxn modelId="{9532B2B5-53DB-45DE-AD82-5811290FC214}" type="presOf" srcId="{10FB1B99-A5D5-49E8-811F-1DBA748EB4FB}" destId="{80154F43-E99F-41D7-BB99-19FD88A45BA2}" srcOrd="0" destOrd="0" presId="urn:microsoft.com/office/officeart/2005/8/layout/default"/>
    <dgm:cxn modelId="{FBE0AD23-DAA3-4F2A-B1E2-5D62D7B79BC4}" srcId="{79F67548-479A-43D6-A1CE-1E954DF1F1D7}" destId="{10FB1B99-A5D5-49E8-811F-1DBA748EB4FB}" srcOrd="5" destOrd="0" parTransId="{0B8E690B-A4D0-4418-A5D6-B4E234FC84B1}" sibTransId="{0A4B1657-B253-4E18-9310-9A400F9920EC}"/>
    <dgm:cxn modelId="{B5490B8F-0692-4469-9517-FF792B9C58D6}" srcId="{79F67548-479A-43D6-A1CE-1E954DF1F1D7}" destId="{C7DE8617-E5D0-4353-9AAF-AA0F5AEB78D4}" srcOrd="4" destOrd="0" parTransId="{0FF7B747-2CAA-40AA-A65B-49F0BB4BB03F}" sibTransId="{98FE7854-17E3-40B0-9262-13C00081689D}"/>
    <dgm:cxn modelId="{17FDA1DE-4172-465A-A644-E0F70FBF2351}" srcId="{79F67548-479A-43D6-A1CE-1E954DF1F1D7}" destId="{CFE3CC92-95F8-4A51-9814-2889C7A4CEF1}" srcOrd="1" destOrd="0" parTransId="{345551D8-52CC-4305-9590-8AA8BFAAE86C}" sibTransId="{A7DB4C5A-BB16-4B47-80DC-A742E7F25477}"/>
    <dgm:cxn modelId="{79372E1B-01AF-4BF3-8E04-83EAD357ED25}" type="presParOf" srcId="{6761DA40-31ED-4D46-A765-551F4158B54C}" destId="{ED843572-3AF8-4321-B667-E75E447AEA6C}" srcOrd="0" destOrd="0" presId="urn:microsoft.com/office/officeart/2005/8/layout/default"/>
    <dgm:cxn modelId="{58BC2789-19F0-46BD-9563-08DECC37E86D}" type="presParOf" srcId="{6761DA40-31ED-4D46-A765-551F4158B54C}" destId="{F934E53A-6CED-4E0C-9DA6-BDF98E61CB2C}" srcOrd="1" destOrd="0" presId="urn:microsoft.com/office/officeart/2005/8/layout/default"/>
    <dgm:cxn modelId="{6ADE45D1-901A-4343-85C4-BABA0BA3D2E5}" type="presParOf" srcId="{6761DA40-31ED-4D46-A765-551F4158B54C}" destId="{37C66F9A-8347-4D6B-88F1-74780A977E10}" srcOrd="2" destOrd="0" presId="urn:microsoft.com/office/officeart/2005/8/layout/default"/>
    <dgm:cxn modelId="{3D1713C3-CF05-4E0C-93D8-F3D69A6DBF46}" type="presParOf" srcId="{6761DA40-31ED-4D46-A765-551F4158B54C}" destId="{064B2176-D2D2-4EE7-8474-C0E6FD805504}" srcOrd="3" destOrd="0" presId="urn:microsoft.com/office/officeart/2005/8/layout/default"/>
    <dgm:cxn modelId="{FB35BBD7-FFE1-4C8D-BA02-43940FB19361}" type="presParOf" srcId="{6761DA40-31ED-4D46-A765-551F4158B54C}" destId="{E7E35E14-D1F7-4B5E-BEF3-E9D4721E3E79}" srcOrd="4" destOrd="0" presId="urn:microsoft.com/office/officeart/2005/8/layout/default"/>
    <dgm:cxn modelId="{E1C44FDB-C780-4F80-9D4D-1D5D1E165E44}" type="presParOf" srcId="{6761DA40-31ED-4D46-A765-551F4158B54C}" destId="{361A44FF-9001-4E9E-A21E-8949BFD35AC4}" srcOrd="5" destOrd="0" presId="urn:microsoft.com/office/officeart/2005/8/layout/default"/>
    <dgm:cxn modelId="{A50FA6D9-A6B8-44BD-BD05-202B806AB737}" type="presParOf" srcId="{6761DA40-31ED-4D46-A765-551F4158B54C}" destId="{46E06D77-99A2-4CE6-BF62-EB28CD23DF1D}" srcOrd="6" destOrd="0" presId="urn:microsoft.com/office/officeart/2005/8/layout/default"/>
    <dgm:cxn modelId="{FAA0FB25-DCE4-4692-B1BF-01E6CBF3D8EE}" type="presParOf" srcId="{6761DA40-31ED-4D46-A765-551F4158B54C}" destId="{9185C6EA-070D-48A2-A620-54B4412AE34E}" srcOrd="7" destOrd="0" presId="urn:microsoft.com/office/officeart/2005/8/layout/default"/>
    <dgm:cxn modelId="{60A271A1-310E-4A46-A441-02C6EAE22F73}" type="presParOf" srcId="{6761DA40-31ED-4D46-A765-551F4158B54C}" destId="{17698898-A9AF-4160-AE77-4090EA0F517F}" srcOrd="8" destOrd="0" presId="urn:microsoft.com/office/officeart/2005/8/layout/default"/>
    <dgm:cxn modelId="{333C8682-5BB0-4CE4-8A79-AE1C01D01717}" type="presParOf" srcId="{6761DA40-31ED-4D46-A765-551F4158B54C}" destId="{FAA8BAB5-8FC8-456C-82D4-EAFE23375330}" srcOrd="9" destOrd="0" presId="urn:microsoft.com/office/officeart/2005/8/layout/default"/>
    <dgm:cxn modelId="{B77F1034-0A2C-492E-A3E4-274778F0AFDB}" type="presParOf" srcId="{6761DA40-31ED-4D46-A765-551F4158B54C}" destId="{80154F43-E99F-41D7-BB99-19FD88A45BA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C66603CF-FA67-4047-95A3-D02B52B7CE80}"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92301DA7-1B10-4A27-A3D7-D9717D14E168}">
      <dgm:prSet phldrT="[Text]" custT="1"/>
      <dgm:spPr/>
      <dgm:t>
        <a:bodyPr/>
        <a:lstStyle/>
        <a:p>
          <a:r>
            <a:rPr lang="en-US" sz="2000" b="0" dirty="0"/>
            <a:t>Testing would destroy the detector</a:t>
          </a:r>
        </a:p>
      </dgm:t>
    </dgm:pt>
    <dgm:pt modelId="{9818DBC6-46CB-4681-BDC3-73A3C5632AC4}" type="parTrans" cxnId="{0FD609E1-A0A9-414A-808D-42584AA287A4}">
      <dgm:prSet/>
      <dgm:spPr/>
      <dgm:t>
        <a:bodyPr/>
        <a:lstStyle/>
        <a:p>
          <a:endParaRPr lang="en-US"/>
        </a:p>
      </dgm:t>
    </dgm:pt>
    <dgm:pt modelId="{9C10BB09-2F74-45D3-8BD4-7942E44B9B59}" type="sibTrans" cxnId="{0FD609E1-A0A9-414A-808D-42584AA287A4}">
      <dgm:prSet/>
      <dgm:spPr/>
      <dgm:t>
        <a:bodyPr/>
        <a:lstStyle/>
        <a:p>
          <a:endParaRPr lang="en-US"/>
        </a:p>
      </dgm:t>
    </dgm:pt>
    <dgm:pt modelId="{E2E130F7-5B21-445B-B613-DBA8CBAD3D30}">
      <dgm:prSet custT="1"/>
      <dgm:spPr/>
      <dgm:t>
        <a:bodyPr/>
        <a:lstStyle/>
        <a:p>
          <a:r>
            <a:rPr lang="en-US" sz="2000" b="0" u="none" dirty="0"/>
            <a:t>T</a:t>
          </a:r>
          <a:r>
            <a:rPr lang="x-none" sz="2000" b="0" u="none" dirty="0"/>
            <a:t>ests are not required until 15 years after the detector has been installed</a:t>
          </a:r>
          <a:endParaRPr lang="en-US" sz="2000" b="0" u="none" dirty="0"/>
        </a:p>
      </dgm:t>
    </dgm:pt>
    <dgm:pt modelId="{58F5C524-367C-446F-87B1-CFB31BA8C996}" type="parTrans" cxnId="{A31E1AA6-C6F4-4283-B82D-5572C228F335}">
      <dgm:prSet/>
      <dgm:spPr/>
      <dgm:t>
        <a:bodyPr/>
        <a:lstStyle/>
        <a:p>
          <a:endParaRPr lang="en-US"/>
        </a:p>
      </dgm:t>
    </dgm:pt>
    <dgm:pt modelId="{FC178C48-0ADB-4F8F-A74F-258BA7494C4C}" type="sibTrans" cxnId="{A31E1AA6-C6F4-4283-B82D-5572C228F335}">
      <dgm:prSet/>
      <dgm:spPr/>
      <dgm:t>
        <a:bodyPr/>
        <a:lstStyle/>
        <a:p>
          <a:endParaRPr lang="en-US"/>
        </a:p>
      </dgm:t>
    </dgm:pt>
    <dgm:pt modelId="{D5C84B86-F816-4D2B-9561-49D672E90163}">
      <dgm:prSet custT="1"/>
      <dgm:spPr>
        <a:solidFill>
          <a:schemeClr val="accent2"/>
        </a:solidFill>
      </dgm:spPr>
      <dgm:t>
        <a:bodyPr/>
        <a:lstStyle/>
        <a:p>
          <a:r>
            <a:rPr lang="en-US" sz="2000" b="0" u="none" dirty="0"/>
            <a:t>T</a:t>
          </a:r>
          <a:r>
            <a:rPr lang="x-none" sz="2000" b="0" u="none" dirty="0"/>
            <a:t>wo percent of the detectors must be removed and laboratory tested</a:t>
          </a:r>
          <a:endParaRPr lang="en-US" sz="2000" b="0" u="none" dirty="0"/>
        </a:p>
      </dgm:t>
    </dgm:pt>
    <dgm:pt modelId="{F307297A-3024-4FB7-95AA-319F8BC81908}" type="parTrans" cxnId="{F7C5ABDE-A7CB-4AC7-A347-97642632DEA1}">
      <dgm:prSet/>
      <dgm:spPr/>
      <dgm:t>
        <a:bodyPr/>
        <a:lstStyle/>
        <a:p>
          <a:endParaRPr lang="en-US"/>
        </a:p>
      </dgm:t>
    </dgm:pt>
    <dgm:pt modelId="{17BAA440-5479-43B1-B79B-39BD16EDEB61}" type="sibTrans" cxnId="{F7C5ABDE-A7CB-4AC7-A347-97642632DEA1}">
      <dgm:prSet/>
      <dgm:spPr/>
      <dgm:t>
        <a:bodyPr/>
        <a:lstStyle/>
        <a:p>
          <a:endParaRPr lang="en-US"/>
        </a:p>
      </dgm:t>
    </dgm:pt>
    <dgm:pt modelId="{A67C5A9C-F66E-41ED-AC0B-8CE4139E599E}">
      <dgm:prSet custT="1"/>
      <dgm:spPr>
        <a:solidFill>
          <a:schemeClr val="accent2"/>
        </a:solidFill>
      </dgm:spPr>
      <dgm:t>
        <a:bodyPr/>
        <a:lstStyle/>
        <a:p>
          <a:r>
            <a:rPr lang="en-US" sz="2000" b="0" dirty="0"/>
            <a:t>If a failure occurs in one of the detectors, additional detectors must be removed and laboratory tested</a:t>
          </a:r>
        </a:p>
      </dgm:t>
    </dgm:pt>
    <dgm:pt modelId="{D5F28662-A1A8-43C2-87F5-CC4F9C3350F6}" type="parTrans" cxnId="{B4BFCAEE-0448-4C32-B568-17B0FE97F464}">
      <dgm:prSet/>
      <dgm:spPr/>
      <dgm:t>
        <a:bodyPr/>
        <a:lstStyle/>
        <a:p>
          <a:endParaRPr lang="en-US"/>
        </a:p>
      </dgm:t>
    </dgm:pt>
    <dgm:pt modelId="{037FE4FF-9ACC-44FA-841A-2CA73449446D}" type="sibTrans" cxnId="{B4BFCAEE-0448-4C32-B568-17B0FE97F464}">
      <dgm:prSet/>
      <dgm:spPr/>
      <dgm:t>
        <a:bodyPr/>
        <a:lstStyle/>
        <a:p>
          <a:endParaRPr lang="en-US"/>
        </a:p>
      </dgm:t>
    </dgm:pt>
    <dgm:pt modelId="{0E86384E-C4D2-4D8A-9354-5CB92B424032}">
      <dgm:prSet phldrT="[Text]" custT="1"/>
      <dgm:spPr/>
      <dgm:t>
        <a:bodyPr/>
        <a:lstStyle/>
        <a:p>
          <a:r>
            <a:rPr lang="en-US" sz="2000" b="0" dirty="0"/>
            <a:t>Require the system to be rendered inoperable until a replacement detector can be located and installed</a:t>
          </a:r>
        </a:p>
      </dgm:t>
    </dgm:pt>
    <dgm:pt modelId="{356CDA46-D7A7-497C-8A1E-35401E83EEF3}" type="parTrans" cxnId="{D861DAF4-FF0E-43A0-B36E-A035833A94B6}">
      <dgm:prSet/>
      <dgm:spPr/>
      <dgm:t>
        <a:bodyPr/>
        <a:lstStyle/>
        <a:p>
          <a:endParaRPr lang="en-US"/>
        </a:p>
      </dgm:t>
    </dgm:pt>
    <dgm:pt modelId="{3D765FBE-41AD-4D3F-B222-AE6724D1DCC0}" type="sibTrans" cxnId="{D861DAF4-FF0E-43A0-B36E-A035833A94B6}">
      <dgm:prSet/>
      <dgm:spPr/>
      <dgm:t>
        <a:bodyPr/>
        <a:lstStyle/>
        <a:p>
          <a:endParaRPr lang="en-US"/>
        </a:p>
      </dgm:t>
    </dgm:pt>
    <dgm:pt modelId="{9F39EC1B-B7FF-48C8-AADA-E8CFDBE6B330}" type="pres">
      <dgm:prSet presAssocID="{C66603CF-FA67-4047-95A3-D02B52B7CE80}" presName="linear" presStyleCnt="0">
        <dgm:presLayoutVars>
          <dgm:animLvl val="lvl"/>
          <dgm:resizeHandles val="exact"/>
        </dgm:presLayoutVars>
      </dgm:prSet>
      <dgm:spPr/>
      <dgm:t>
        <a:bodyPr/>
        <a:lstStyle/>
        <a:p>
          <a:endParaRPr lang="en-US"/>
        </a:p>
      </dgm:t>
    </dgm:pt>
    <dgm:pt modelId="{85C16FF6-3461-4769-A5F9-0F5DCC3C4F8B}" type="pres">
      <dgm:prSet presAssocID="{92301DA7-1B10-4A27-A3D7-D9717D14E168}" presName="parentText" presStyleLbl="node1" presStyleIdx="0" presStyleCnt="5">
        <dgm:presLayoutVars>
          <dgm:chMax val="0"/>
          <dgm:bulletEnabled val="1"/>
        </dgm:presLayoutVars>
      </dgm:prSet>
      <dgm:spPr/>
      <dgm:t>
        <a:bodyPr/>
        <a:lstStyle/>
        <a:p>
          <a:endParaRPr lang="en-US"/>
        </a:p>
      </dgm:t>
    </dgm:pt>
    <dgm:pt modelId="{09D9A324-7D88-49E7-B898-C394BDB88028}" type="pres">
      <dgm:prSet presAssocID="{9C10BB09-2F74-45D3-8BD4-7942E44B9B59}" presName="spacer" presStyleCnt="0"/>
      <dgm:spPr/>
    </dgm:pt>
    <dgm:pt modelId="{816E0616-BDCB-43C5-BE30-63D88BB2F422}" type="pres">
      <dgm:prSet presAssocID="{0E86384E-C4D2-4D8A-9354-5CB92B424032}" presName="parentText" presStyleLbl="node1" presStyleIdx="1" presStyleCnt="5">
        <dgm:presLayoutVars>
          <dgm:chMax val="0"/>
          <dgm:bulletEnabled val="1"/>
        </dgm:presLayoutVars>
      </dgm:prSet>
      <dgm:spPr/>
      <dgm:t>
        <a:bodyPr/>
        <a:lstStyle/>
        <a:p>
          <a:endParaRPr lang="en-US"/>
        </a:p>
      </dgm:t>
    </dgm:pt>
    <dgm:pt modelId="{02EB4992-659C-40C6-8CB8-B240CCFCFD1E}" type="pres">
      <dgm:prSet presAssocID="{3D765FBE-41AD-4D3F-B222-AE6724D1DCC0}" presName="spacer" presStyleCnt="0"/>
      <dgm:spPr/>
    </dgm:pt>
    <dgm:pt modelId="{85CE7984-5EF8-4712-AB2C-38E62266D0FF}" type="pres">
      <dgm:prSet presAssocID="{E2E130F7-5B21-445B-B613-DBA8CBAD3D30}" presName="parentText" presStyleLbl="node1" presStyleIdx="2" presStyleCnt="5">
        <dgm:presLayoutVars>
          <dgm:chMax val="0"/>
          <dgm:bulletEnabled val="1"/>
        </dgm:presLayoutVars>
      </dgm:prSet>
      <dgm:spPr/>
      <dgm:t>
        <a:bodyPr/>
        <a:lstStyle/>
        <a:p>
          <a:endParaRPr lang="en-US"/>
        </a:p>
      </dgm:t>
    </dgm:pt>
    <dgm:pt modelId="{0EB9B37D-5B65-493E-952A-AD5D3397FF1F}" type="pres">
      <dgm:prSet presAssocID="{FC178C48-0ADB-4F8F-A74F-258BA7494C4C}" presName="spacer" presStyleCnt="0"/>
      <dgm:spPr/>
    </dgm:pt>
    <dgm:pt modelId="{C2FD21CA-EC87-4119-B150-D8FC0CA5D908}" type="pres">
      <dgm:prSet presAssocID="{D5C84B86-F816-4D2B-9561-49D672E90163}" presName="parentText" presStyleLbl="node1" presStyleIdx="3" presStyleCnt="5">
        <dgm:presLayoutVars>
          <dgm:chMax val="0"/>
          <dgm:bulletEnabled val="1"/>
        </dgm:presLayoutVars>
      </dgm:prSet>
      <dgm:spPr/>
      <dgm:t>
        <a:bodyPr/>
        <a:lstStyle/>
        <a:p>
          <a:endParaRPr lang="en-US"/>
        </a:p>
      </dgm:t>
    </dgm:pt>
    <dgm:pt modelId="{6BCA538F-817A-4AEF-B1C7-39EAEDC6024F}" type="pres">
      <dgm:prSet presAssocID="{17BAA440-5479-43B1-B79B-39BD16EDEB61}" presName="spacer" presStyleCnt="0"/>
      <dgm:spPr/>
    </dgm:pt>
    <dgm:pt modelId="{749F3383-55BA-4D18-A940-80DE371D66E4}" type="pres">
      <dgm:prSet presAssocID="{A67C5A9C-F66E-41ED-AC0B-8CE4139E599E}" presName="parentText" presStyleLbl="node1" presStyleIdx="4" presStyleCnt="5">
        <dgm:presLayoutVars>
          <dgm:chMax val="0"/>
          <dgm:bulletEnabled val="1"/>
        </dgm:presLayoutVars>
      </dgm:prSet>
      <dgm:spPr/>
      <dgm:t>
        <a:bodyPr/>
        <a:lstStyle/>
        <a:p>
          <a:endParaRPr lang="en-US"/>
        </a:p>
      </dgm:t>
    </dgm:pt>
  </dgm:ptLst>
  <dgm:cxnLst>
    <dgm:cxn modelId="{DBA57651-E68D-4231-89E6-AAEC9A716BF1}" type="presOf" srcId="{D5C84B86-F816-4D2B-9561-49D672E90163}" destId="{C2FD21CA-EC87-4119-B150-D8FC0CA5D908}" srcOrd="0" destOrd="0" presId="urn:microsoft.com/office/officeart/2005/8/layout/vList2"/>
    <dgm:cxn modelId="{F70EE6E7-C3B4-4950-8D33-6892203C59DC}" type="presOf" srcId="{C66603CF-FA67-4047-95A3-D02B52B7CE80}" destId="{9F39EC1B-B7FF-48C8-AADA-E8CFDBE6B330}" srcOrd="0" destOrd="0" presId="urn:microsoft.com/office/officeart/2005/8/layout/vList2"/>
    <dgm:cxn modelId="{A31E1AA6-C6F4-4283-B82D-5572C228F335}" srcId="{C66603CF-FA67-4047-95A3-D02B52B7CE80}" destId="{E2E130F7-5B21-445B-B613-DBA8CBAD3D30}" srcOrd="2" destOrd="0" parTransId="{58F5C524-367C-446F-87B1-CFB31BA8C996}" sibTransId="{FC178C48-0ADB-4F8F-A74F-258BA7494C4C}"/>
    <dgm:cxn modelId="{36CDE1F0-F1CB-4EFD-94A5-6750229123FE}" type="presOf" srcId="{A67C5A9C-F66E-41ED-AC0B-8CE4139E599E}" destId="{749F3383-55BA-4D18-A940-80DE371D66E4}" srcOrd="0" destOrd="0" presId="urn:microsoft.com/office/officeart/2005/8/layout/vList2"/>
    <dgm:cxn modelId="{EF896A29-EB1C-4EC1-9CBC-06A04275B971}" type="presOf" srcId="{0E86384E-C4D2-4D8A-9354-5CB92B424032}" destId="{816E0616-BDCB-43C5-BE30-63D88BB2F422}" srcOrd="0" destOrd="0" presId="urn:microsoft.com/office/officeart/2005/8/layout/vList2"/>
    <dgm:cxn modelId="{D861DAF4-FF0E-43A0-B36E-A035833A94B6}" srcId="{C66603CF-FA67-4047-95A3-D02B52B7CE80}" destId="{0E86384E-C4D2-4D8A-9354-5CB92B424032}" srcOrd="1" destOrd="0" parTransId="{356CDA46-D7A7-497C-8A1E-35401E83EEF3}" sibTransId="{3D765FBE-41AD-4D3F-B222-AE6724D1DCC0}"/>
    <dgm:cxn modelId="{B4BFCAEE-0448-4C32-B568-17B0FE97F464}" srcId="{C66603CF-FA67-4047-95A3-D02B52B7CE80}" destId="{A67C5A9C-F66E-41ED-AC0B-8CE4139E599E}" srcOrd="4" destOrd="0" parTransId="{D5F28662-A1A8-43C2-87F5-CC4F9C3350F6}" sibTransId="{037FE4FF-9ACC-44FA-841A-2CA73449446D}"/>
    <dgm:cxn modelId="{E58627BE-233E-40E7-B298-BD0FB430637A}" type="presOf" srcId="{E2E130F7-5B21-445B-B613-DBA8CBAD3D30}" destId="{85CE7984-5EF8-4712-AB2C-38E62266D0FF}" srcOrd="0" destOrd="0" presId="urn:microsoft.com/office/officeart/2005/8/layout/vList2"/>
    <dgm:cxn modelId="{F7C5ABDE-A7CB-4AC7-A347-97642632DEA1}" srcId="{C66603CF-FA67-4047-95A3-D02B52B7CE80}" destId="{D5C84B86-F816-4D2B-9561-49D672E90163}" srcOrd="3" destOrd="0" parTransId="{F307297A-3024-4FB7-95AA-319F8BC81908}" sibTransId="{17BAA440-5479-43B1-B79B-39BD16EDEB61}"/>
    <dgm:cxn modelId="{3565652E-29C8-4D01-9DFD-9851B0964F7A}" type="presOf" srcId="{92301DA7-1B10-4A27-A3D7-D9717D14E168}" destId="{85C16FF6-3461-4769-A5F9-0F5DCC3C4F8B}" srcOrd="0" destOrd="0" presId="urn:microsoft.com/office/officeart/2005/8/layout/vList2"/>
    <dgm:cxn modelId="{0FD609E1-A0A9-414A-808D-42584AA287A4}" srcId="{C66603CF-FA67-4047-95A3-D02B52B7CE80}" destId="{92301DA7-1B10-4A27-A3D7-D9717D14E168}" srcOrd="0" destOrd="0" parTransId="{9818DBC6-46CB-4681-BDC3-73A3C5632AC4}" sibTransId="{9C10BB09-2F74-45D3-8BD4-7942E44B9B59}"/>
    <dgm:cxn modelId="{DDD69553-4D31-4695-852C-B24E070BCE1E}" type="presParOf" srcId="{9F39EC1B-B7FF-48C8-AADA-E8CFDBE6B330}" destId="{85C16FF6-3461-4769-A5F9-0F5DCC3C4F8B}" srcOrd="0" destOrd="0" presId="urn:microsoft.com/office/officeart/2005/8/layout/vList2"/>
    <dgm:cxn modelId="{5ACA95A5-9EEA-4124-B2F8-8D65827761D1}" type="presParOf" srcId="{9F39EC1B-B7FF-48C8-AADA-E8CFDBE6B330}" destId="{09D9A324-7D88-49E7-B898-C394BDB88028}" srcOrd="1" destOrd="0" presId="urn:microsoft.com/office/officeart/2005/8/layout/vList2"/>
    <dgm:cxn modelId="{6980586C-B3A1-4ADE-8256-75EA2CCF5AB2}" type="presParOf" srcId="{9F39EC1B-B7FF-48C8-AADA-E8CFDBE6B330}" destId="{816E0616-BDCB-43C5-BE30-63D88BB2F422}" srcOrd="2" destOrd="0" presId="urn:microsoft.com/office/officeart/2005/8/layout/vList2"/>
    <dgm:cxn modelId="{EEEC7C34-1253-4364-920F-2869F3FE875A}" type="presParOf" srcId="{9F39EC1B-B7FF-48C8-AADA-E8CFDBE6B330}" destId="{02EB4992-659C-40C6-8CB8-B240CCFCFD1E}" srcOrd="3" destOrd="0" presId="urn:microsoft.com/office/officeart/2005/8/layout/vList2"/>
    <dgm:cxn modelId="{C95C8B2A-CFEC-4532-8DF1-34A51E6A16D7}" type="presParOf" srcId="{9F39EC1B-B7FF-48C8-AADA-E8CFDBE6B330}" destId="{85CE7984-5EF8-4712-AB2C-38E62266D0FF}" srcOrd="4" destOrd="0" presId="urn:microsoft.com/office/officeart/2005/8/layout/vList2"/>
    <dgm:cxn modelId="{B9456EE8-5D4F-499A-9296-B15A1CC49BA0}" type="presParOf" srcId="{9F39EC1B-B7FF-48C8-AADA-E8CFDBE6B330}" destId="{0EB9B37D-5B65-493E-952A-AD5D3397FF1F}" srcOrd="5" destOrd="0" presId="urn:microsoft.com/office/officeart/2005/8/layout/vList2"/>
    <dgm:cxn modelId="{66317AEB-2884-4F96-B0B0-FF3288FB11EF}" type="presParOf" srcId="{9F39EC1B-B7FF-48C8-AADA-E8CFDBE6B330}" destId="{C2FD21CA-EC87-4119-B150-D8FC0CA5D908}" srcOrd="6" destOrd="0" presId="urn:microsoft.com/office/officeart/2005/8/layout/vList2"/>
    <dgm:cxn modelId="{BE330A3B-A7AB-424B-83BD-FE91F60C0C36}" type="presParOf" srcId="{9F39EC1B-B7FF-48C8-AADA-E8CFDBE6B330}" destId="{6BCA538F-817A-4AEF-B1C7-39EAEDC6024F}" srcOrd="7" destOrd="0" presId="urn:microsoft.com/office/officeart/2005/8/layout/vList2"/>
    <dgm:cxn modelId="{CEFCF743-5FC6-4055-8517-889FB4E98552}" type="presParOf" srcId="{9F39EC1B-B7FF-48C8-AADA-E8CFDBE6B330}" destId="{749F3383-55BA-4D18-A940-80DE371D66E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C66603CF-FA67-4047-95A3-D02B52B7CE80}" type="doc">
      <dgm:prSet loTypeId="urn:microsoft.com/office/officeart/2005/8/layout/list1" loCatId="list" qsTypeId="urn:microsoft.com/office/officeart/2005/8/quickstyle/simple4" qsCatId="simple" csTypeId="urn:microsoft.com/office/officeart/2005/8/colors/accent2_3" csCatId="accent2" phldr="1"/>
      <dgm:spPr/>
      <dgm:t>
        <a:bodyPr/>
        <a:lstStyle/>
        <a:p>
          <a:endParaRPr lang="en-US"/>
        </a:p>
      </dgm:t>
    </dgm:pt>
    <dgm:pt modelId="{92301DA7-1B10-4A27-A3D7-D9717D14E168}">
      <dgm:prSet phldrT="[Text]" custT="1"/>
      <dgm:spPr/>
      <dgm:t>
        <a:bodyPr/>
        <a:lstStyle/>
        <a:p>
          <a:r>
            <a:rPr lang="x-none" sz="2200" b="0" u="none"/>
            <a:t>Local alarm systems</a:t>
          </a:r>
          <a:endParaRPr lang="en-US" sz="2200" b="0" dirty="0"/>
        </a:p>
      </dgm:t>
    </dgm:pt>
    <dgm:pt modelId="{9818DBC6-46CB-4681-BDC3-73A3C5632AC4}" type="parTrans" cxnId="{0FD609E1-A0A9-414A-808D-42584AA287A4}">
      <dgm:prSet/>
      <dgm:spPr/>
      <dgm:t>
        <a:bodyPr/>
        <a:lstStyle/>
        <a:p>
          <a:endParaRPr lang="en-US"/>
        </a:p>
      </dgm:t>
    </dgm:pt>
    <dgm:pt modelId="{9C10BB09-2F74-45D3-8BD4-7942E44B9B59}" type="sibTrans" cxnId="{0FD609E1-A0A9-414A-808D-42584AA287A4}">
      <dgm:prSet/>
      <dgm:spPr/>
      <dgm:t>
        <a:bodyPr/>
        <a:lstStyle/>
        <a:p>
          <a:endParaRPr lang="en-US"/>
        </a:p>
      </dgm:t>
    </dgm:pt>
    <dgm:pt modelId="{3ED2B204-E4E8-4F6E-9434-A39C7FFAD7D7}">
      <dgm:prSet custT="1"/>
      <dgm:spPr>
        <a:solidFill>
          <a:schemeClr val="accent2"/>
        </a:solidFill>
      </dgm:spPr>
      <dgm:t>
        <a:bodyPr/>
        <a:lstStyle/>
        <a:p>
          <a:r>
            <a:rPr lang="x-none" sz="2200" b="0" u="none"/>
            <a:t>Central station systems</a:t>
          </a:r>
          <a:endParaRPr lang="en-US" sz="2200" b="0" u="none" dirty="0"/>
        </a:p>
      </dgm:t>
    </dgm:pt>
    <dgm:pt modelId="{763704E5-E1A0-45B4-BB9C-9357538283E8}" type="parTrans" cxnId="{8F714797-067A-4A16-AFD9-B26B25BD5A37}">
      <dgm:prSet/>
      <dgm:spPr/>
      <dgm:t>
        <a:bodyPr/>
        <a:lstStyle/>
        <a:p>
          <a:endParaRPr lang="en-US"/>
        </a:p>
      </dgm:t>
    </dgm:pt>
    <dgm:pt modelId="{843D30F2-E3B2-4E5C-9E85-0734D5BCA85B}" type="sibTrans" cxnId="{8F714797-067A-4A16-AFD9-B26B25BD5A37}">
      <dgm:prSet/>
      <dgm:spPr/>
      <dgm:t>
        <a:bodyPr/>
        <a:lstStyle/>
        <a:p>
          <a:endParaRPr lang="en-US"/>
        </a:p>
      </dgm:t>
    </dgm:pt>
    <dgm:pt modelId="{C696D17F-6C21-4B44-8A2B-2490C06F716B}">
      <dgm:prSet custT="1"/>
      <dgm:spPr/>
      <dgm:t>
        <a:bodyPr/>
        <a:lstStyle/>
        <a:p>
          <a:r>
            <a:rPr lang="en-US" sz="1800" b="0" dirty="0"/>
            <a:t>Check waterflow indicators, automatic fire detection systems, and supervisory equipment bimonthly </a:t>
          </a:r>
        </a:p>
      </dgm:t>
    </dgm:pt>
    <dgm:pt modelId="{8B67382E-9598-4C1A-987C-5BF7A15F2A97}" type="parTrans" cxnId="{E1D5AA69-2CEB-46B6-8E6C-07D59D5F5A6E}">
      <dgm:prSet/>
      <dgm:spPr/>
      <dgm:t>
        <a:bodyPr/>
        <a:lstStyle/>
        <a:p>
          <a:endParaRPr lang="en-US"/>
        </a:p>
      </dgm:t>
    </dgm:pt>
    <dgm:pt modelId="{58C2C358-9488-458F-8958-9F85D80A9FA9}" type="sibTrans" cxnId="{E1D5AA69-2CEB-46B6-8E6C-07D59D5F5A6E}">
      <dgm:prSet/>
      <dgm:spPr/>
      <dgm:t>
        <a:bodyPr/>
        <a:lstStyle/>
        <a:p>
          <a:endParaRPr lang="en-US"/>
        </a:p>
      </dgm:t>
    </dgm:pt>
    <dgm:pt modelId="{85625C94-8FFF-4DC9-9313-3082E3863DBD}">
      <dgm:prSet custT="1"/>
      <dgm:spPr/>
      <dgm:t>
        <a:bodyPr/>
        <a:lstStyle/>
        <a:p>
          <a:r>
            <a:rPr lang="en-US" sz="1800" b="0" dirty="0"/>
            <a:t>Check manual fire alarm devices, water tank level devices, and other automatic sprinkler system supervisory devices semiannually</a:t>
          </a:r>
        </a:p>
      </dgm:t>
    </dgm:pt>
    <dgm:pt modelId="{E9F73196-B4B1-4921-86A3-177CEE38425E}" type="parTrans" cxnId="{518F6842-8E9F-4B28-8DEF-4E5CCCAFBC27}">
      <dgm:prSet/>
      <dgm:spPr/>
      <dgm:t>
        <a:bodyPr/>
        <a:lstStyle/>
        <a:p>
          <a:endParaRPr lang="en-US"/>
        </a:p>
      </dgm:t>
    </dgm:pt>
    <dgm:pt modelId="{CA5DB2AE-4714-4969-AB1B-AED975128516}" type="sibTrans" cxnId="{518F6842-8E9F-4B28-8DEF-4E5CCCAFBC27}">
      <dgm:prSet/>
      <dgm:spPr/>
      <dgm:t>
        <a:bodyPr/>
        <a:lstStyle/>
        <a:p>
          <a:endParaRPr lang="en-US"/>
        </a:p>
      </dgm:t>
    </dgm:pt>
    <dgm:pt modelId="{E7A837C5-4982-472C-96E9-25D7C8DCFC8A}">
      <dgm:prSet custT="1"/>
      <dgm:spPr/>
      <dgm:t>
        <a:bodyPr/>
        <a:lstStyle/>
        <a:p>
          <a:r>
            <a:rPr lang="en-US" sz="1800" b="0" dirty="0" smtClean="0"/>
            <a:t>Facility/building </a:t>
          </a:r>
          <a:r>
            <a:rPr lang="en-US" sz="1800" b="0" dirty="0"/>
            <a:t>supervisory personnel and central station personnel must be notified before the test to prevent them from evacuating occupants or dispatching fire units</a:t>
          </a:r>
        </a:p>
      </dgm:t>
    </dgm:pt>
    <dgm:pt modelId="{2A28F4F6-7570-4550-BD5E-C4464B55401A}" type="parTrans" cxnId="{2C4EB706-8D3A-47A0-8927-42713F47D3A6}">
      <dgm:prSet/>
      <dgm:spPr/>
      <dgm:t>
        <a:bodyPr/>
        <a:lstStyle/>
        <a:p>
          <a:endParaRPr lang="en-US"/>
        </a:p>
      </dgm:t>
    </dgm:pt>
    <dgm:pt modelId="{FBEAD100-0EF1-41BA-832E-49C86FD2C0FB}" type="sibTrans" cxnId="{2C4EB706-8D3A-47A0-8927-42713F47D3A6}">
      <dgm:prSet/>
      <dgm:spPr/>
      <dgm:t>
        <a:bodyPr/>
        <a:lstStyle/>
        <a:p>
          <a:endParaRPr lang="en-US"/>
        </a:p>
      </dgm:t>
    </dgm:pt>
    <dgm:pt modelId="{90D60EC7-F651-48EE-B459-59009DD0253A}">
      <dgm:prSet phldrT="[Text]" custT="1"/>
      <dgm:spPr/>
      <dgm:t>
        <a:bodyPr/>
        <a:lstStyle/>
        <a:p>
          <a:r>
            <a:rPr lang="x-none" sz="1800" b="0" u="none"/>
            <a:t>Test in accordance with guidelines established in NFPA 72®</a:t>
          </a:r>
          <a:r>
            <a:rPr lang="en-US" sz="1800" b="0" u="none" dirty="0"/>
            <a:t>; </a:t>
          </a:r>
          <a:r>
            <a:rPr lang="x-none" sz="1800" b="0" u="none"/>
            <a:t>manufacturer’s recommendations</a:t>
          </a:r>
          <a:endParaRPr lang="en-US" sz="1800" b="0" dirty="0"/>
        </a:p>
      </dgm:t>
    </dgm:pt>
    <dgm:pt modelId="{E2244B04-20CC-48D0-8CCB-45BA5C46C995}" type="parTrans" cxnId="{472835C0-E436-492C-BBC3-324B6CEF7A2E}">
      <dgm:prSet/>
      <dgm:spPr/>
      <dgm:t>
        <a:bodyPr/>
        <a:lstStyle/>
        <a:p>
          <a:endParaRPr lang="en-US"/>
        </a:p>
      </dgm:t>
    </dgm:pt>
    <dgm:pt modelId="{61E5BCA9-48FB-4D0C-A9B7-2099AF14E2A3}" type="sibTrans" cxnId="{472835C0-E436-492C-BBC3-324B6CEF7A2E}">
      <dgm:prSet/>
      <dgm:spPr/>
      <dgm:t>
        <a:bodyPr/>
        <a:lstStyle/>
        <a:p>
          <a:endParaRPr lang="en-US"/>
        </a:p>
      </dgm:t>
    </dgm:pt>
    <dgm:pt modelId="{2FE25C8F-53F5-42C4-9344-CE6EB9F02343}">
      <dgm:prSet custT="1"/>
      <dgm:spPr/>
      <dgm:t>
        <a:bodyPr/>
        <a:lstStyle/>
        <a:p>
          <a:r>
            <a:rPr lang="x-none" sz="1800" b="0" u="none"/>
            <a:t>Test signaling equipment on a monthly basis</a:t>
          </a:r>
          <a:endParaRPr lang="en-US" sz="1800" b="0" u="none" dirty="0"/>
        </a:p>
      </dgm:t>
    </dgm:pt>
    <dgm:pt modelId="{8F0BBB9A-3916-4381-87E8-045C11EB132E}" type="parTrans" cxnId="{B54E69FE-1533-4EB3-BF17-544BCA901C38}">
      <dgm:prSet/>
      <dgm:spPr/>
      <dgm:t>
        <a:bodyPr/>
        <a:lstStyle/>
        <a:p>
          <a:endParaRPr lang="en-US"/>
        </a:p>
      </dgm:t>
    </dgm:pt>
    <dgm:pt modelId="{77841EFF-1447-4418-B0F4-524D6C05CD92}" type="sibTrans" cxnId="{B54E69FE-1533-4EB3-BF17-544BCA901C38}">
      <dgm:prSet/>
      <dgm:spPr/>
      <dgm:t>
        <a:bodyPr/>
        <a:lstStyle/>
        <a:p>
          <a:endParaRPr lang="en-US"/>
        </a:p>
      </dgm:t>
    </dgm:pt>
    <dgm:pt modelId="{03CF2A44-E4A0-4081-9684-D84B4995B620}" type="pres">
      <dgm:prSet presAssocID="{C66603CF-FA67-4047-95A3-D02B52B7CE80}" presName="linear" presStyleCnt="0">
        <dgm:presLayoutVars>
          <dgm:dir/>
          <dgm:animLvl val="lvl"/>
          <dgm:resizeHandles val="exact"/>
        </dgm:presLayoutVars>
      </dgm:prSet>
      <dgm:spPr/>
      <dgm:t>
        <a:bodyPr/>
        <a:lstStyle/>
        <a:p>
          <a:endParaRPr lang="en-US"/>
        </a:p>
      </dgm:t>
    </dgm:pt>
    <dgm:pt modelId="{181845F5-6792-4689-AA6D-EF4AB9A2DD27}" type="pres">
      <dgm:prSet presAssocID="{92301DA7-1B10-4A27-A3D7-D9717D14E168}" presName="parentLin" presStyleCnt="0"/>
      <dgm:spPr/>
    </dgm:pt>
    <dgm:pt modelId="{76B4C445-6EFB-4E60-ACB8-B185E6AAA50B}" type="pres">
      <dgm:prSet presAssocID="{92301DA7-1B10-4A27-A3D7-D9717D14E168}" presName="parentLeftMargin" presStyleLbl="node1" presStyleIdx="0" presStyleCnt="2"/>
      <dgm:spPr/>
      <dgm:t>
        <a:bodyPr/>
        <a:lstStyle/>
        <a:p>
          <a:endParaRPr lang="en-US"/>
        </a:p>
      </dgm:t>
    </dgm:pt>
    <dgm:pt modelId="{3E4F5880-EEC8-4FED-B55E-D91519CA4146}" type="pres">
      <dgm:prSet presAssocID="{92301DA7-1B10-4A27-A3D7-D9717D14E168}" presName="parentText" presStyleLbl="node1" presStyleIdx="0" presStyleCnt="2">
        <dgm:presLayoutVars>
          <dgm:chMax val="0"/>
          <dgm:bulletEnabled val="1"/>
        </dgm:presLayoutVars>
      </dgm:prSet>
      <dgm:spPr/>
      <dgm:t>
        <a:bodyPr/>
        <a:lstStyle/>
        <a:p>
          <a:endParaRPr lang="en-US"/>
        </a:p>
      </dgm:t>
    </dgm:pt>
    <dgm:pt modelId="{30B69619-3A65-436E-B2A5-CACF37A1F426}" type="pres">
      <dgm:prSet presAssocID="{92301DA7-1B10-4A27-A3D7-D9717D14E168}" presName="negativeSpace" presStyleCnt="0"/>
      <dgm:spPr/>
    </dgm:pt>
    <dgm:pt modelId="{49F35E59-88B2-4B4F-8A78-1E028F20AB3F}" type="pres">
      <dgm:prSet presAssocID="{92301DA7-1B10-4A27-A3D7-D9717D14E168}" presName="childText" presStyleLbl="conFgAcc1" presStyleIdx="0" presStyleCnt="2">
        <dgm:presLayoutVars>
          <dgm:bulletEnabled val="1"/>
        </dgm:presLayoutVars>
      </dgm:prSet>
      <dgm:spPr/>
      <dgm:t>
        <a:bodyPr/>
        <a:lstStyle/>
        <a:p>
          <a:endParaRPr lang="en-US"/>
        </a:p>
      </dgm:t>
    </dgm:pt>
    <dgm:pt modelId="{B6271F02-C43E-4C67-BA00-F47354E37949}" type="pres">
      <dgm:prSet presAssocID="{9C10BB09-2F74-45D3-8BD4-7942E44B9B59}" presName="spaceBetweenRectangles" presStyleCnt="0"/>
      <dgm:spPr/>
    </dgm:pt>
    <dgm:pt modelId="{BFD5CC19-E084-4A53-B60D-3096220B4A9D}" type="pres">
      <dgm:prSet presAssocID="{3ED2B204-E4E8-4F6E-9434-A39C7FFAD7D7}" presName="parentLin" presStyleCnt="0"/>
      <dgm:spPr/>
    </dgm:pt>
    <dgm:pt modelId="{D80655F5-4142-4D61-BC1A-61F0E78B7D61}" type="pres">
      <dgm:prSet presAssocID="{3ED2B204-E4E8-4F6E-9434-A39C7FFAD7D7}" presName="parentLeftMargin" presStyleLbl="node1" presStyleIdx="0" presStyleCnt="2"/>
      <dgm:spPr/>
      <dgm:t>
        <a:bodyPr/>
        <a:lstStyle/>
        <a:p>
          <a:endParaRPr lang="en-US"/>
        </a:p>
      </dgm:t>
    </dgm:pt>
    <dgm:pt modelId="{B92DA1F1-5C61-492A-B5B1-528C64DF0293}" type="pres">
      <dgm:prSet presAssocID="{3ED2B204-E4E8-4F6E-9434-A39C7FFAD7D7}" presName="parentText" presStyleLbl="node1" presStyleIdx="1" presStyleCnt="2">
        <dgm:presLayoutVars>
          <dgm:chMax val="0"/>
          <dgm:bulletEnabled val="1"/>
        </dgm:presLayoutVars>
      </dgm:prSet>
      <dgm:spPr/>
      <dgm:t>
        <a:bodyPr/>
        <a:lstStyle/>
        <a:p>
          <a:endParaRPr lang="en-US"/>
        </a:p>
      </dgm:t>
    </dgm:pt>
    <dgm:pt modelId="{2E3E3807-558E-4C22-9C11-009637762345}" type="pres">
      <dgm:prSet presAssocID="{3ED2B204-E4E8-4F6E-9434-A39C7FFAD7D7}" presName="negativeSpace" presStyleCnt="0"/>
      <dgm:spPr/>
    </dgm:pt>
    <dgm:pt modelId="{1B16DC55-5E4C-450A-B73E-1927E09AD6DF}" type="pres">
      <dgm:prSet presAssocID="{3ED2B204-E4E8-4F6E-9434-A39C7FFAD7D7}" presName="childText" presStyleLbl="conFgAcc1" presStyleIdx="1" presStyleCnt="2">
        <dgm:presLayoutVars>
          <dgm:bulletEnabled val="1"/>
        </dgm:presLayoutVars>
      </dgm:prSet>
      <dgm:spPr/>
      <dgm:t>
        <a:bodyPr/>
        <a:lstStyle/>
        <a:p>
          <a:endParaRPr lang="en-US"/>
        </a:p>
      </dgm:t>
    </dgm:pt>
  </dgm:ptLst>
  <dgm:cxnLst>
    <dgm:cxn modelId="{518F6842-8E9F-4B28-8DEF-4E5CCCAFBC27}" srcId="{3ED2B204-E4E8-4F6E-9434-A39C7FFAD7D7}" destId="{85625C94-8FFF-4DC9-9313-3082E3863DBD}" srcOrd="2" destOrd="0" parTransId="{E9F73196-B4B1-4921-86A3-177CEE38425E}" sibTransId="{CA5DB2AE-4714-4969-AB1B-AED975128516}"/>
    <dgm:cxn modelId="{2C4EB706-8D3A-47A0-8927-42713F47D3A6}" srcId="{3ED2B204-E4E8-4F6E-9434-A39C7FFAD7D7}" destId="{E7A837C5-4982-472C-96E9-25D7C8DCFC8A}" srcOrd="3" destOrd="0" parTransId="{2A28F4F6-7570-4550-BD5E-C4464B55401A}" sibTransId="{FBEAD100-0EF1-41BA-832E-49C86FD2C0FB}"/>
    <dgm:cxn modelId="{B8868383-066A-46CB-A658-864B82AA3698}" type="presOf" srcId="{85625C94-8FFF-4DC9-9313-3082E3863DBD}" destId="{1B16DC55-5E4C-450A-B73E-1927E09AD6DF}" srcOrd="0" destOrd="2" presId="urn:microsoft.com/office/officeart/2005/8/layout/list1"/>
    <dgm:cxn modelId="{10AB03EA-0DA0-41F9-A208-ED58C55E02C6}" type="presOf" srcId="{92301DA7-1B10-4A27-A3D7-D9717D14E168}" destId="{76B4C445-6EFB-4E60-ACB8-B185E6AAA50B}" srcOrd="0" destOrd="0" presId="urn:microsoft.com/office/officeart/2005/8/layout/list1"/>
    <dgm:cxn modelId="{472835C0-E436-492C-BBC3-324B6CEF7A2E}" srcId="{92301DA7-1B10-4A27-A3D7-D9717D14E168}" destId="{90D60EC7-F651-48EE-B459-59009DD0253A}" srcOrd="0" destOrd="0" parTransId="{E2244B04-20CC-48D0-8CCB-45BA5C46C995}" sibTransId="{61E5BCA9-48FB-4D0C-A9B7-2099AF14E2A3}"/>
    <dgm:cxn modelId="{A61660E3-B55D-4104-9142-69D11380CB20}" type="presOf" srcId="{92301DA7-1B10-4A27-A3D7-D9717D14E168}" destId="{3E4F5880-EEC8-4FED-B55E-D91519CA4146}" srcOrd="1" destOrd="0" presId="urn:microsoft.com/office/officeart/2005/8/layout/list1"/>
    <dgm:cxn modelId="{A87D40D6-C417-40A4-95CF-54A6D754F58D}" type="presOf" srcId="{2FE25C8F-53F5-42C4-9344-CE6EB9F02343}" destId="{1B16DC55-5E4C-450A-B73E-1927E09AD6DF}" srcOrd="0" destOrd="0" presId="urn:microsoft.com/office/officeart/2005/8/layout/list1"/>
    <dgm:cxn modelId="{0FD609E1-A0A9-414A-808D-42584AA287A4}" srcId="{C66603CF-FA67-4047-95A3-D02B52B7CE80}" destId="{92301DA7-1B10-4A27-A3D7-D9717D14E168}" srcOrd="0" destOrd="0" parTransId="{9818DBC6-46CB-4681-BDC3-73A3C5632AC4}" sibTransId="{9C10BB09-2F74-45D3-8BD4-7942E44B9B59}"/>
    <dgm:cxn modelId="{35ECD008-C8A7-4736-BCBB-0947C316D59F}" type="presOf" srcId="{C66603CF-FA67-4047-95A3-D02B52B7CE80}" destId="{03CF2A44-E4A0-4081-9684-D84B4995B620}" srcOrd="0" destOrd="0" presId="urn:microsoft.com/office/officeart/2005/8/layout/list1"/>
    <dgm:cxn modelId="{8F714797-067A-4A16-AFD9-B26B25BD5A37}" srcId="{C66603CF-FA67-4047-95A3-D02B52B7CE80}" destId="{3ED2B204-E4E8-4F6E-9434-A39C7FFAD7D7}" srcOrd="1" destOrd="0" parTransId="{763704E5-E1A0-45B4-BB9C-9357538283E8}" sibTransId="{843D30F2-E3B2-4E5C-9E85-0734D5BCA85B}"/>
    <dgm:cxn modelId="{F4704967-02C2-401F-B773-C967CD658D53}" type="presOf" srcId="{C696D17F-6C21-4B44-8A2B-2490C06F716B}" destId="{1B16DC55-5E4C-450A-B73E-1927E09AD6DF}" srcOrd="0" destOrd="1" presId="urn:microsoft.com/office/officeart/2005/8/layout/list1"/>
    <dgm:cxn modelId="{B54E69FE-1533-4EB3-BF17-544BCA901C38}" srcId="{3ED2B204-E4E8-4F6E-9434-A39C7FFAD7D7}" destId="{2FE25C8F-53F5-42C4-9344-CE6EB9F02343}" srcOrd="0" destOrd="0" parTransId="{8F0BBB9A-3916-4381-87E8-045C11EB132E}" sibTransId="{77841EFF-1447-4418-B0F4-524D6C05CD92}"/>
    <dgm:cxn modelId="{83C31642-113E-43F5-B18E-520730A56745}" type="presOf" srcId="{90D60EC7-F651-48EE-B459-59009DD0253A}" destId="{49F35E59-88B2-4B4F-8A78-1E028F20AB3F}" srcOrd="0" destOrd="0" presId="urn:microsoft.com/office/officeart/2005/8/layout/list1"/>
    <dgm:cxn modelId="{4E74290C-4ADF-463D-A5F8-196379CC46E0}" type="presOf" srcId="{3ED2B204-E4E8-4F6E-9434-A39C7FFAD7D7}" destId="{B92DA1F1-5C61-492A-B5B1-528C64DF0293}" srcOrd="1" destOrd="0" presId="urn:microsoft.com/office/officeart/2005/8/layout/list1"/>
    <dgm:cxn modelId="{70BA936B-6AFD-4E24-8911-53DB026CE0D8}" type="presOf" srcId="{3ED2B204-E4E8-4F6E-9434-A39C7FFAD7D7}" destId="{D80655F5-4142-4D61-BC1A-61F0E78B7D61}" srcOrd="0" destOrd="0" presId="urn:microsoft.com/office/officeart/2005/8/layout/list1"/>
    <dgm:cxn modelId="{E1D5AA69-2CEB-46B6-8E6C-07D59D5F5A6E}" srcId="{3ED2B204-E4E8-4F6E-9434-A39C7FFAD7D7}" destId="{C696D17F-6C21-4B44-8A2B-2490C06F716B}" srcOrd="1" destOrd="0" parTransId="{8B67382E-9598-4C1A-987C-5BF7A15F2A97}" sibTransId="{58C2C358-9488-458F-8958-9F85D80A9FA9}"/>
    <dgm:cxn modelId="{CBE8135F-BD27-434C-A784-2D45B63EC023}" type="presOf" srcId="{E7A837C5-4982-472C-96E9-25D7C8DCFC8A}" destId="{1B16DC55-5E4C-450A-B73E-1927E09AD6DF}" srcOrd="0" destOrd="3" presId="urn:microsoft.com/office/officeart/2005/8/layout/list1"/>
    <dgm:cxn modelId="{034E1EF1-4F77-4B4B-811C-32D7E1518CCE}" type="presParOf" srcId="{03CF2A44-E4A0-4081-9684-D84B4995B620}" destId="{181845F5-6792-4689-AA6D-EF4AB9A2DD27}" srcOrd="0" destOrd="0" presId="urn:microsoft.com/office/officeart/2005/8/layout/list1"/>
    <dgm:cxn modelId="{B8C7314D-C33D-4118-8D73-468AD9C39108}" type="presParOf" srcId="{181845F5-6792-4689-AA6D-EF4AB9A2DD27}" destId="{76B4C445-6EFB-4E60-ACB8-B185E6AAA50B}" srcOrd="0" destOrd="0" presId="urn:microsoft.com/office/officeart/2005/8/layout/list1"/>
    <dgm:cxn modelId="{CD756EF0-4CA4-4CB2-81E2-0C2C5A2E3DC9}" type="presParOf" srcId="{181845F5-6792-4689-AA6D-EF4AB9A2DD27}" destId="{3E4F5880-EEC8-4FED-B55E-D91519CA4146}" srcOrd="1" destOrd="0" presId="urn:microsoft.com/office/officeart/2005/8/layout/list1"/>
    <dgm:cxn modelId="{5E7285E6-01B1-4611-804E-179F6C69B0BC}" type="presParOf" srcId="{03CF2A44-E4A0-4081-9684-D84B4995B620}" destId="{30B69619-3A65-436E-B2A5-CACF37A1F426}" srcOrd="1" destOrd="0" presId="urn:microsoft.com/office/officeart/2005/8/layout/list1"/>
    <dgm:cxn modelId="{F0E422B9-CAE1-469F-B6B2-B779388D020D}" type="presParOf" srcId="{03CF2A44-E4A0-4081-9684-D84B4995B620}" destId="{49F35E59-88B2-4B4F-8A78-1E028F20AB3F}" srcOrd="2" destOrd="0" presId="urn:microsoft.com/office/officeart/2005/8/layout/list1"/>
    <dgm:cxn modelId="{45BE7A32-695A-458E-9F99-393ED3187B85}" type="presParOf" srcId="{03CF2A44-E4A0-4081-9684-D84B4995B620}" destId="{B6271F02-C43E-4C67-BA00-F47354E37949}" srcOrd="3" destOrd="0" presId="urn:microsoft.com/office/officeart/2005/8/layout/list1"/>
    <dgm:cxn modelId="{4986F875-0893-4961-90F0-AB82C8D0607A}" type="presParOf" srcId="{03CF2A44-E4A0-4081-9684-D84B4995B620}" destId="{BFD5CC19-E084-4A53-B60D-3096220B4A9D}" srcOrd="4" destOrd="0" presId="urn:microsoft.com/office/officeart/2005/8/layout/list1"/>
    <dgm:cxn modelId="{1FED5F90-3529-445D-9E1D-0DF1903D6DC0}" type="presParOf" srcId="{BFD5CC19-E084-4A53-B60D-3096220B4A9D}" destId="{D80655F5-4142-4D61-BC1A-61F0E78B7D61}" srcOrd="0" destOrd="0" presId="urn:microsoft.com/office/officeart/2005/8/layout/list1"/>
    <dgm:cxn modelId="{61C237C3-56A1-4F6C-8AB6-4799BCA4414A}" type="presParOf" srcId="{BFD5CC19-E084-4A53-B60D-3096220B4A9D}" destId="{B92DA1F1-5C61-492A-B5B1-528C64DF0293}" srcOrd="1" destOrd="0" presId="urn:microsoft.com/office/officeart/2005/8/layout/list1"/>
    <dgm:cxn modelId="{49F39B75-536E-4F39-BEBB-049B784AF02D}" type="presParOf" srcId="{03CF2A44-E4A0-4081-9684-D84B4995B620}" destId="{2E3E3807-558E-4C22-9C11-009637762345}" srcOrd="5" destOrd="0" presId="urn:microsoft.com/office/officeart/2005/8/layout/list1"/>
    <dgm:cxn modelId="{4EA93204-5FD8-430A-A98D-918F5823F1AB}" type="presParOf" srcId="{03CF2A44-E4A0-4081-9684-D84B4995B620}" destId="{1B16DC55-5E4C-450A-B73E-1927E09AD6D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C66603CF-FA67-4047-95A3-D02B52B7CE80}"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2301DA7-1B10-4A27-A3D7-D9717D14E168}">
      <dgm:prSet phldrT="[Text]"/>
      <dgm:spPr/>
      <dgm:t>
        <a:bodyPr/>
        <a:lstStyle/>
        <a:p>
          <a:r>
            <a:rPr lang="en-US" dirty="0"/>
            <a:t>Auxiliary fire alarm systems</a:t>
          </a:r>
        </a:p>
      </dgm:t>
    </dgm:pt>
    <dgm:pt modelId="{9818DBC6-46CB-4681-BDC3-73A3C5632AC4}" type="parTrans" cxnId="{0FD609E1-A0A9-414A-808D-42584AA287A4}">
      <dgm:prSet/>
      <dgm:spPr/>
      <dgm:t>
        <a:bodyPr/>
        <a:lstStyle/>
        <a:p>
          <a:endParaRPr lang="en-US"/>
        </a:p>
      </dgm:t>
    </dgm:pt>
    <dgm:pt modelId="{9C10BB09-2F74-45D3-8BD4-7942E44B9B59}" type="sibTrans" cxnId="{0FD609E1-A0A9-414A-808D-42584AA287A4}">
      <dgm:prSet/>
      <dgm:spPr/>
      <dgm:t>
        <a:bodyPr/>
        <a:lstStyle/>
        <a:p>
          <a:endParaRPr lang="en-US"/>
        </a:p>
      </dgm:t>
    </dgm:pt>
    <dgm:pt modelId="{996AA386-3DA0-4519-9C48-AD9AB616E436}">
      <dgm:prSet/>
      <dgm:spPr/>
      <dgm:t>
        <a:bodyPr/>
        <a:lstStyle/>
        <a:p>
          <a:r>
            <a:rPr lang="en-US" dirty="0"/>
            <a:t>Remote station and proprietary systems</a:t>
          </a:r>
        </a:p>
      </dgm:t>
    </dgm:pt>
    <dgm:pt modelId="{237D238E-036D-4E26-B53D-0F9FE62ED603}" type="parTrans" cxnId="{E8E6B3E4-17DA-4990-82E0-7165B3DD33DB}">
      <dgm:prSet/>
      <dgm:spPr/>
      <dgm:t>
        <a:bodyPr/>
        <a:lstStyle/>
        <a:p>
          <a:endParaRPr lang="en-US"/>
        </a:p>
      </dgm:t>
    </dgm:pt>
    <dgm:pt modelId="{7E3E4A45-8E8F-4F7A-8829-7833A7EB0275}" type="sibTrans" cxnId="{E8E6B3E4-17DA-4990-82E0-7165B3DD33DB}">
      <dgm:prSet/>
      <dgm:spPr/>
      <dgm:t>
        <a:bodyPr/>
        <a:lstStyle/>
        <a:p>
          <a:endParaRPr lang="en-US"/>
        </a:p>
      </dgm:t>
    </dgm:pt>
    <dgm:pt modelId="{BD0873B5-1A25-470D-B2B2-BCCA00CB5D40}">
      <dgm:prSet/>
      <dgm:spPr/>
      <dgm:t>
        <a:bodyPr/>
        <a:lstStyle/>
        <a:p>
          <a:r>
            <a:rPr lang="en-US" dirty="0"/>
            <a:t>Test fire detection </a:t>
          </a:r>
          <a:r>
            <a:rPr lang="en-US" dirty="0" smtClean="0"/>
            <a:t>system components monthly</a:t>
          </a:r>
          <a:endParaRPr lang="en-US" dirty="0"/>
        </a:p>
      </dgm:t>
    </dgm:pt>
    <dgm:pt modelId="{A93C6432-9278-4092-BF21-1E1A0F61A33B}" type="parTrans" cxnId="{2A2DBDE3-048D-4563-9094-9A8BE8F73AC5}">
      <dgm:prSet/>
      <dgm:spPr/>
      <dgm:t>
        <a:bodyPr/>
        <a:lstStyle/>
        <a:p>
          <a:endParaRPr lang="en-US"/>
        </a:p>
      </dgm:t>
    </dgm:pt>
    <dgm:pt modelId="{EF8606F4-AF5B-4E92-A182-5F383E900ECB}" type="sibTrans" cxnId="{2A2DBDE3-048D-4563-9094-9A8BE8F73AC5}">
      <dgm:prSet/>
      <dgm:spPr/>
      <dgm:t>
        <a:bodyPr/>
        <a:lstStyle/>
        <a:p>
          <a:endParaRPr lang="en-US"/>
        </a:p>
      </dgm:t>
    </dgm:pt>
    <dgm:pt modelId="{0BCD8631-148D-44B6-A3AB-E6B4395B18E3}">
      <dgm:prSet/>
      <dgm:spPr/>
      <dgm:t>
        <a:bodyPr/>
        <a:lstStyle/>
        <a:p>
          <a:r>
            <a:rPr lang="en-US" dirty="0"/>
            <a:t>Test waterflow indicators semiannually; however, the frequency of testing may depend upon the type of indicator</a:t>
          </a:r>
        </a:p>
      </dgm:t>
    </dgm:pt>
    <dgm:pt modelId="{BD322E22-802B-4D94-97FA-7C2F3F4EEB80}" type="parTrans" cxnId="{ACEB456F-DA9B-450B-B926-6AE3CD6E3DA9}">
      <dgm:prSet/>
      <dgm:spPr/>
      <dgm:t>
        <a:bodyPr/>
        <a:lstStyle/>
        <a:p>
          <a:endParaRPr lang="en-US"/>
        </a:p>
      </dgm:t>
    </dgm:pt>
    <dgm:pt modelId="{4EAB86F0-B0B0-4148-A392-E38CCFA65C4F}" type="sibTrans" cxnId="{ACEB456F-DA9B-450B-B926-6AE3CD6E3DA9}">
      <dgm:prSet/>
      <dgm:spPr/>
      <dgm:t>
        <a:bodyPr/>
        <a:lstStyle/>
        <a:p>
          <a:endParaRPr lang="en-US"/>
        </a:p>
      </dgm:t>
    </dgm:pt>
    <dgm:pt modelId="{ACC6CADD-CE49-459C-BCDC-5E42C1B8B419}">
      <dgm:prSet phldrT="[Text]"/>
      <dgm:spPr/>
      <dgm:t>
        <a:bodyPr/>
        <a:lstStyle/>
        <a:p>
          <a:r>
            <a:rPr lang="en-US" dirty="0"/>
            <a:t>Occupant should visually inspect and actively test these systems monthly</a:t>
          </a:r>
        </a:p>
      </dgm:t>
    </dgm:pt>
    <dgm:pt modelId="{1C326C27-8A38-4816-96D9-C21EE310256F}" type="parTrans" cxnId="{DA99230E-73E6-4793-98A3-108FE2C55CA6}">
      <dgm:prSet/>
      <dgm:spPr/>
      <dgm:t>
        <a:bodyPr/>
        <a:lstStyle/>
        <a:p>
          <a:endParaRPr lang="en-US"/>
        </a:p>
      </dgm:t>
    </dgm:pt>
    <dgm:pt modelId="{6BF5632F-679E-471E-948D-BD47318282C1}" type="sibTrans" cxnId="{DA99230E-73E6-4793-98A3-108FE2C55CA6}">
      <dgm:prSet/>
      <dgm:spPr/>
      <dgm:t>
        <a:bodyPr/>
        <a:lstStyle/>
        <a:p>
          <a:endParaRPr lang="en-US"/>
        </a:p>
      </dgm:t>
    </dgm:pt>
    <dgm:pt modelId="{EF6A79F1-C4CC-4814-96D0-4F77F5924AC7}">
      <dgm:prSet/>
      <dgm:spPr/>
      <dgm:t>
        <a:bodyPr/>
        <a:lstStyle/>
        <a:p>
          <a:r>
            <a:rPr lang="en-US" dirty="0"/>
            <a:t>Test according to </a:t>
          </a:r>
          <a:r>
            <a:rPr lang="en-US" dirty="0" smtClean="0"/>
            <a:t>testing </a:t>
          </a:r>
          <a:r>
            <a:rPr lang="en-US" dirty="0"/>
            <a:t>requirements established by the AHJ</a:t>
          </a:r>
        </a:p>
      </dgm:t>
    </dgm:pt>
    <dgm:pt modelId="{4779A49E-B372-493E-9D78-A2A2F61BBC49}" type="parTrans" cxnId="{DA8FD076-F627-4400-B229-F7A8B8932845}">
      <dgm:prSet/>
      <dgm:spPr/>
      <dgm:t>
        <a:bodyPr/>
        <a:lstStyle/>
        <a:p>
          <a:endParaRPr lang="en-US"/>
        </a:p>
      </dgm:t>
    </dgm:pt>
    <dgm:pt modelId="{6476B575-2B6C-47B8-B48E-1450755006D1}" type="sibTrans" cxnId="{DA8FD076-F627-4400-B229-F7A8B8932845}">
      <dgm:prSet/>
      <dgm:spPr/>
      <dgm:t>
        <a:bodyPr/>
        <a:lstStyle/>
        <a:p>
          <a:endParaRPr lang="en-US"/>
        </a:p>
      </dgm:t>
    </dgm:pt>
    <dgm:pt modelId="{C87BDDA2-7D3C-454C-A0DC-4ED3EC253362}">
      <dgm:prSet phldrT="[Text]"/>
      <dgm:spPr/>
      <dgm:t>
        <a:bodyPr/>
        <a:lstStyle/>
        <a:p>
          <a:r>
            <a:rPr lang="en-US" dirty="0"/>
            <a:t>Test noncoded manual fire alarm boxes semiannually</a:t>
          </a:r>
        </a:p>
      </dgm:t>
    </dgm:pt>
    <dgm:pt modelId="{66378C04-ECB5-435E-9D91-7BE657BA5D91}" type="parTrans" cxnId="{90238307-98F4-4369-9161-A568BAD6B7FE}">
      <dgm:prSet/>
      <dgm:spPr/>
      <dgm:t>
        <a:bodyPr/>
        <a:lstStyle/>
        <a:p>
          <a:endParaRPr lang="en-US"/>
        </a:p>
      </dgm:t>
    </dgm:pt>
    <dgm:pt modelId="{0D50EE66-5EFD-4AFD-8170-E4395D5913B1}" type="sibTrans" cxnId="{90238307-98F4-4369-9161-A568BAD6B7FE}">
      <dgm:prSet/>
      <dgm:spPr/>
      <dgm:t>
        <a:bodyPr/>
        <a:lstStyle/>
        <a:p>
          <a:endParaRPr lang="en-US"/>
        </a:p>
      </dgm:t>
    </dgm:pt>
    <dgm:pt modelId="{03CF2A44-E4A0-4081-9684-D84B4995B620}" type="pres">
      <dgm:prSet presAssocID="{C66603CF-FA67-4047-95A3-D02B52B7CE80}" presName="linear" presStyleCnt="0">
        <dgm:presLayoutVars>
          <dgm:dir/>
          <dgm:animLvl val="lvl"/>
          <dgm:resizeHandles val="exact"/>
        </dgm:presLayoutVars>
      </dgm:prSet>
      <dgm:spPr/>
      <dgm:t>
        <a:bodyPr/>
        <a:lstStyle/>
        <a:p>
          <a:endParaRPr lang="en-US"/>
        </a:p>
      </dgm:t>
    </dgm:pt>
    <dgm:pt modelId="{181845F5-6792-4689-AA6D-EF4AB9A2DD27}" type="pres">
      <dgm:prSet presAssocID="{92301DA7-1B10-4A27-A3D7-D9717D14E168}" presName="parentLin" presStyleCnt="0"/>
      <dgm:spPr/>
      <dgm:t>
        <a:bodyPr/>
        <a:lstStyle/>
        <a:p>
          <a:endParaRPr lang="en-US"/>
        </a:p>
      </dgm:t>
    </dgm:pt>
    <dgm:pt modelId="{76B4C445-6EFB-4E60-ACB8-B185E6AAA50B}" type="pres">
      <dgm:prSet presAssocID="{92301DA7-1B10-4A27-A3D7-D9717D14E168}" presName="parentLeftMargin" presStyleLbl="node1" presStyleIdx="0" presStyleCnt="2"/>
      <dgm:spPr/>
      <dgm:t>
        <a:bodyPr/>
        <a:lstStyle/>
        <a:p>
          <a:endParaRPr lang="en-US"/>
        </a:p>
      </dgm:t>
    </dgm:pt>
    <dgm:pt modelId="{3E4F5880-EEC8-4FED-B55E-D91519CA4146}" type="pres">
      <dgm:prSet presAssocID="{92301DA7-1B10-4A27-A3D7-D9717D14E168}" presName="parentText" presStyleLbl="node1" presStyleIdx="0" presStyleCnt="2">
        <dgm:presLayoutVars>
          <dgm:chMax val="0"/>
          <dgm:bulletEnabled val="1"/>
        </dgm:presLayoutVars>
      </dgm:prSet>
      <dgm:spPr/>
      <dgm:t>
        <a:bodyPr/>
        <a:lstStyle/>
        <a:p>
          <a:endParaRPr lang="en-US"/>
        </a:p>
      </dgm:t>
    </dgm:pt>
    <dgm:pt modelId="{30B69619-3A65-436E-B2A5-CACF37A1F426}" type="pres">
      <dgm:prSet presAssocID="{92301DA7-1B10-4A27-A3D7-D9717D14E168}" presName="negativeSpace" presStyleCnt="0"/>
      <dgm:spPr/>
      <dgm:t>
        <a:bodyPr/>
        <a:lstStyle/>
        <a:p>
          <a:endParaRPr lang="en-US"/>
        </a:p>
      </dgm:t>
    </dgm:pt>
    <dgm:pt modelId="{49F35E59-88B2-4B4F-8A78-1E028F20AB3F}" type="pres">
      <dgm:prSet presAssocID="{92301DA7-1B10-4A27-A3D7-D9717D14E168}" presName="childText" presStyleLbl="conFgAcc1" presStyleIdx="0" presStyleCnt="2">
        <dgm:presLayoutVars>
          <dgm:bulletEnabled val="1"/>
        </dgm:presLayoutVars>
      </dgm:prSet>
      <dgm:spPr/>
      <dgm:t>
        <a:bodyPr/>
        <a:lstStyle/>
        <a:p>
          <a:endParaRPr lang="en-US"/>
        </a:p>
      </dgm:t>
    </dgm:pt>
    <dgm:pt modelId="{B6271F02-C43E-4C67-BA00-F47354E37949}" type="pres">
      <dgm:prSet presAssocID="{9C10BB09-2F74-45D3-8BD4-7942E44B9B59}" presName="spaceBetweenRectangles" presStyleCnt="0"/>
      <dgm:spPr/>
      <dgm:t>
        <a:bodyPr/>
        <a:lstStyle/>
        <a:p>
          <a:endParaRPr lang="en-US"/>
        </a:p>
      </dgm:t>
    </dgm:pt>
    <dgm:pt modelId="{E792DB74-DF03-4D86-9F18-87614F34BA0F}" type="pres">
      <dgm:prSet presAssocID="{996AA386-3DA0-4519-9C48-AD9AB616E436}" presName="parentLin" presStyleCnt="0"/>
      <dgm:spPr/>
      <dgm:t>
        <a:bodyPr/>
        <a:lstStyle/>
        <a:p>
          <a:endParaRPr lang="en-US"/>
        </a:p>
      </dgm:t>
    </dgm:pt>
    <dgm:pt modelId="{5705305F-0069-42EC-8E3C-3464CC412959}" type="pres">
      <dgm:prSet presAssocID="{996AA386-3DA0-4519-9C48-AD9AB616E436}" presName="parentLeftMargin" presStyleLbl="node1" presStyleIdx="0" presStyleCnt="2"/>
      <dgm:spPr/>
      <dgm:t>
        <a:bodyPr/>
        <a:lstStyle/>
        <a:p>
          <a:endParaRPr lang="en-US"/>
        </a:p>
      </dgm:t>
    </dgm:pt>
    <dgm:pt modelId="{BBB4F8C0-549F-44E1-841C-5B87FDA37D76}" type="pres">
      <dgm:prSet presAssocID="{996AA386-3DA0-4519-9C48-AD9AB616E436}" presName="parentText" presStyleLbl="node1" presStyleIdx="1" presStyleCnt="2">
        <dgm:presLayoutVars>
          <dgm:chMax val="0"/>
          <dgm:bulletEnabled val="1"/>
        </dgm:presLayoutVars>
      </dgm:prSet>
      <dgm:spPr/>
      <dgm:t>
        <a:bodyPr/>
        <a:lstStyle/>
        <a:p>
          <a:endParaRPr lang="en-US"/>
        </a:p>
      </dgm:t>
    </dgm:pt>
    <dgm:pt modelId="{75343C68-AE35-45F4-A572-FA855ED2ED07}" type="pres">
      <dgm:prSet presAssocID="{996AA386-3DA0-4519-9C48-AD9AB616E436}" presName="negativeSpace" presStyleCnt="0"/>
      <dgm:spPr/>
      <dgm:t>
        <a:bodyPr/>
        <a:lstStyle/>
        <a:p>
          <a:endParaRPr lang="en-US"/>
        </a:p>
      </dgm:t>
    </dgm:pt>
    <dgm:pt modelId="{3D2E784C-BAEA-4DCF-8442-5012803E01BF}" type="pres">
      <dgm:prSet presAssocID="{996AA386-3DA0-4519-9C48-AD9AB616E436}" presName="childText" presStyleLbl="conFgAcc1" presStyleIdx="1" presStyleCnt="2">
        <dgm:presLayoutVars>
          <dgm:bulletEnabled val="1"/>
        </dgm:presLayoutVars>
      </dgm:prSet>
      <dgm:spPr/>
      <dgm:t>
        <a:bodyPr/>
        <a:lstStyle/>
        <a:p>
          <a:endParaRPr lang="en-US"/>
        </a:p>
      </dgm:t>
    </dgm:pt>
  </dgm:ptLst>
  <dgm:cxnLst>
    <dgm:cxn modelId="{30CEFAC1-417B-4117-AF02-65BBF219B159}" type="presOf" srcId="{92301DA7-1B10-4A27-A3D7-D9717D14E168}" destId="{3E4F5880-EEC8-4FED-B55E-D91519CA4146}" srcOrd="1" destOrd="0" presId="urn:microsoft.com/office/officeart/2005/8/layout/list1"/>
    <dgm:cxn modelId="{189F7407-D6AB-4923-BE97-B994B8C04572}" type="presOf" srcId="{996AA386-3DA0-4519-9C48-AD9AB616E436}" destId="{BBB4F8C0-549F-44E1-841C-5B87FDA37D76}" srcOrd="1" destOrd="0" presId="urn:microsoft.com/office/officeart/2005/8/layout/list1"/>
    <dgm:cxn modelId="{08CF40BA-3782-40A9-B262-7E064184CA78}" type="presOf" srcId="{ACC6CADD-CE49-459C-BCDC-5E42C1B8B419}" destId="{49F35E59-88B2-4B4F-8A78-1E028F20AB3F}" srcOrd="0" destOrd="0" presId="urn:microsoft.com/office/officeart/2005/8/layout/list1"/>
    <dgm:cxn modelId="{12FC9806-EABD-4D0A-B2C0-5E5789248129}" type="presOf" srcId="{92301DA7-1B10-4A27-A3D7-D9717D14E168}" destId="{76B4C445-6EFB-4E60-ACB8-B185E6AAA50B}" srcOrd="0" destOrd="0" presId="urn:microsoft.com/office/officeart/2005/8/layout/list1"/>
    <dgm:cxn modelId="{07C14474-E3AB-43B5-B5C8-6526FA690A50}" type="presOf" srcId="{BD0873B5-1A25-470D-B2B2-BCCA00CB5D40}" destId="{3D2E784C-BAEA-4DCF-8442-5012803E01BF}" srcOrd="0" destOrd="1" presId="urn:microsoft.com/office/officeart/2005/8/layout/list1"/>
    <dgm:cxn modelId="{E8E6B3E4-17DA-4990-82E0-7165B3DD33DB}" srcId="{C66603CF-FA67-4047-95A3-D02B52B7CE80}" destId="{996AA386-3DA0-4519-9C48-AD9AB616E436}" srcOrd="1" destOrd="0" parTransId="{237D238E-036D-4E26-B53D-0F9FE62ED603}" sibTransId="{7E3E4A45-8E8F-4F7A-8829-7833A7EB0275}"/>
    <dgm:cxn modelId="{ACEB456F-DA9B-450B-B926-6AE3CD6E3DA9}" srcId="{996AA386-3DA0-4519-9C48-AD9AB616E436}" destId="{0BCD8631-148D-44B6-A3AB-E6B4395B18E3}" srcOrd="2" destOrd="0" parTransId="{BD322E22-802B-4D94-97FA-7C2F3F4EEB80}" sibTransId="{4EAB86F0-B0B0-4148-A392-E38CCFA65C4F}"/>
    <dgm:cxn modelId="{DA99230E-73E6-4793-98A3-108FE2C55CA6}" srcId="{92301DA7-1B10-4A27-A3D7-D9717D14E168}" destId="{ACC6CADD-CE49-459C-BCDC-5E42C1B8B419}" srcOrd="0" destOrd="0" parTransId="{1C326C27-8A38-4816-96D9-C21EE310256F}" sibTransId="{6BF5632F-679E-471E-948D-BD47318282C1}"/>
    <dgm:cxn modelId="{752F79BE-DE77-420C-9C7A-5D7AA6241795}" type="presOf" srcId="{C87BDDA2-7D3C-454C-A0DC-4ED3EC253362}" destId="{49F35E59-88B2-4B4F-8A78-1E028F20AB3F}" srcOrd="0" destOrd="1" presId="urn:microsoft.com/office/officeart/2005/8/layout/list1"/>
    <dgm:cxn modelId="{626AF203-9776-4734-AC1A-2367416D66AF}" type="presOf" srcId="{0BCD8631-148D-44B6-A3AB-E6B4395B18E3}" destId="{3D2E784C-BAEA-4DCF-8442-5012803E01BF}" srcOrd="0" destOrd="2" presId="urn:microsoft.com/office/officeart/2005/8/layout/list1"/>
    <dgm:cxn modelId="{90238307-98F4-4369-9161-A568BAD6B7FE}" srcId="{92301DA7-1B10-4A27-A3D7-D9717D14E168}" destId="{C87BDDA2-7D3C-454C-A0DC-4ED3EC253362}" srcOrd="1" destOrd="0" parTransId="{66378C04-ECB5-435E-9D91-7BE657BA5D91}" sibTransId="{0D50EE66-5EFD-4AFD-8170-E4395D5913B1}"/>
    <dgm:cxn modelId="{697837C5-65DC-4FF0-81BD-51BA5D74469B}" type="presOf" srcId="{C66603CF-FA67-4047-95A3-D02B52B7CE80}" destId="{03CF2A44-E4A0-4081-9684-D84B4995B620}" srcOrd="0" destOrd="0" presId="urn:microsoft.com/office/officeart/2005/8/layout/list1"/>
    <dgm:cxn modelId="{828A3443-70D0-4758-9C29-C12C4FF34D94}" type="presOf" srcId="{EF6A79F1-C4CC-4814-96D0-4F77F5924AC7}" destId="{3D2E784C-BAEA-4DCF-8442-5012803E01BF}" srcOrd="0" destOrd="0" presId="urn:microsoft.com/office/officeart/2005/8/layout/list1"/>
    <dgm:cxn modelId="{DA8FD076-F627-4400-B229-F7A8B8932845}" srcId="{996AA386-3DA0-4519-9C48-AD9AB616E436}" destId="{EF6A79F1-C4CC-4814-96D0-4F77F5924AC7}" srcOrd="0" destOrd="0" parTransId="{4779A49E-B372-493E-9D78-A2A2F61BBC49}" sibTransId="{6476B575-2B6C-47B8-B48E-1450755006D1}"/>
    <dgm:cxn modelId="{FE81F33C-B942-4B52-BC5C-D8164D4CC436}" type="presOf" srcId="{996AA386-3DA0-4519-9C48-AD9AB616E436}" destId="{5705305F-0069-42EC-8E3C-3464CC412959}" srcOrd="0" destOrd="0" presId="urn:microsoft.com/office/officeart/2005/8/layout/list1"/>
    <dgm:cxn modelId="{2A2DBDE3-048D-4563-9094-9A8BE8F73AC5}" srcId="{996AA386-3DA0-4519-9C48-AD9AB616E436}" destId="{BD0873B5-1A25-470D-B2B2-BCCA00CB5D40}" srcOrd="1" destOrd="0" parTransId="{A93C6432-9278-4092-BF21-1E1A0F61A33B}" sibTransId="{EF8606F4-AF5B-4E92-A182-5F383E900ECB}"/>
    <dgm:cxn modelId="{0FD609E1-A0A9-414A-808D-42584AA287A4}" srcId="{C66603CF-FA67-4047-95A3-D02B52B7CE80}" destId="{92301DA7-1B10-4A27-A3D7-D9717D14E168}" srcOrd="0" destOrd="0" parTransId="{9818DBC6-46CB-4681-BDC3-73A3C5632AC4}" sibTransId="{9C10BB09-2F74-45D3-8BD4-7942E44B9B59}"/>
    <dgm:cxn modelId="{33582EB4-AE75-4710-ACD2-6D4ADDDAB89D}" type="presParOf" srcId="{03CF2A44-E4A0-4081-9684-D84B4995B620}" destId="{181845F5-6792-4689-AA6D-EF4AB9A2DD27}" srcOrd="0" destOrd="0" presId="urn:microsoft.com/office/officeart/2005/8/layout/list1"/>
    <dgm:cxn modelId="{0B5AB82E-8869-448B-92A9-663261FCC42B}" type="presParOf" srcId="{181845F5-6792-4689-AA6D-EF4AB9A2DD27}" destId="{76B4C445-6EFB-4E60-ACB8-B185E6AAA50B}" srcOrd="0" destOrd="0" presId="urn:microsoft.com/office/officeart/2005/8/layout/list1"/>
    <dgm:cxn modelId="{E042BCC5-CE47-4C1C-ABCC-5703C07AE85C}" type="presParOf" srcId="{181845F5-6792-4689-AA6D-EF4AB9A2DD27}" destId="{3E4F5880-EEC8-4FED-B55E-D91519CA4146}" srcOrd="1" destOrd="0" presId="urn:microsoft.com/office/officeart/2005/8/layout/list1"/>
    <dgm:cxn modelId="{18FE7C33-CE58-4FCD-8819-18486DCB5B70}" type="presParOf" srcId="{03CF2A44-E4A0-4081-9684-D84B4995B620}" destId="{30B69619-3A65-436E-B2A5-CACF37A1F426}" srcOrd="1" destOrd="0" presId="urn:microsoft.com/office/officeart/2005/8/layout/list1"/>
    <dgm:cxn modelId="{D6ED1330-EAC2-43AB-8865-89324902995F}" type="presParOf" srcId="{03CF2A44-E4A0-4081-9684-D84B4995B620}" destId="{49F35E59-88B2-4B4F-8A78-1E028F20AB3F}" srcOrd="2" destOrd="0" presId="urn:microsoft.com/office/officeart/2005/8/layout/list1"/>
    <dgm:cxn modelId="{ECF56718-016D-4839-BE8A-7D092C78DEE9}" type="presParOf" srcId="{03CF2A44-E4A0-4081-9684-D84B4995B620}" destId="{B6271F02-C43E-4C67-BA00-F47354E37949}" srcOrd="3" destOrd="0" presId="urn:microsoft.com/office/officeart/2005/8/layout/list1"/>
    <dgm:cxn modelId="{F4BD71BF-3539-4A10-A364-38E70E93A962}" type="presParOf" srcId="{03CF2A44-E4A0-4081-9684-D84B4995B620}" destId="{E792DB74-DF03-4D86-9F18-87614F34BA0F}" srcOrd="4" destOrd="0" presId="urn:microsoft.com/office/officeart/2005/8/layout/list1"/>
    <dgm:cxn modelId="{1F22A9CF-55C1-4B4E-A6F5-C3BA937DD9D0}" type="presParOf" srcId="{E792DB74-DF03-4D86-9F18-87614F34BA0F}" destId="{5705305F-0069-42EC-8E3C-3464CC412959}" srcOrd="0" destOrd="0" presId="urn:microsoft.com/office/officeart/2005/8/layout/list1"/>
    <dgm:cxn modelId="{6B2EE2F0-F0D7-4875-97A3-4E139CD17869}" type="presParOf" srcId="{E792DB74-DF03-4D86-9F18-87614F34BA0F}" destId="{BBB4F8C0-549F-44E1-841C-5B87FDA37D76}" srcOrd="1" destOrd="0" presId="urn:microsoft.com/office/officeart/2005/8/layout/list1"/>
    <dgm:cxn modelId="{73B6178A-9605-4F43-8DBE-5A6260E859B6}" type="presParOf" srcId="{03CF2A44-E4A0-4081-9684-D84B4995B620}" destId="{75343C68-AE35-45F4-A572-FA855ED2ED07}" srcOrd="5" destOrd="0" presId="urn:microsoft.com/office/officeart/2005/8/layout/list1"/>
    <dgm:cxn modelId="{BE6CE483-724D-4F58-A561-BA70A9235B40}" type="presParOf" srcId="{03CF2A44-E4A0-4081-9684-D84B4995B620}" destId="{3D2E784C-BAEA-4DCF-8442-5012803E01B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C66603CF-FA67-4047-95A3-D02B52B7CE80}"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2301DA7-1B10-4A27-A3D7-D9717D14E168}">
      <dgm:prSet phldrT="[Text]"/>
      <dgm:spPr/>
      <dgm:t>
        <a:bodyPr/>
        <a:lstStyle/>
        <a:p>
          <a:r>
            <a:rPr lang="x-none"/>
            <a:t>Emergency voice/alarm systems</a:t>
          </a:r>
          <a:endParaRPr lang="en-US" dirty="0"/>
        </a:p>
      </dgm:t>
    </dgm:pt>
    <dgm:pt modelId="{9818DBC6-46CB-4681-BDC3-73A3C5632AC4}" type="parTrans" cxnId="{0FD609E1-A0A9-414A-808D-42584AA287A4}">
      <dgm:prSet/>
      <dgm:spPr/>
      <dgm:t>
        <a:bodyPr/>
        <a:lstStyle/>
        <a:p>
          <a:endParaRPr lang="en-US"/>
        </a:p>
      </dgm:t>
    </dgm:pt>
    <dgm:pt modelId="{9C10BB09-2F74-45D3-8BD4-7942E44B9B59}" type="sibTrans" cxnId="{0FD609E1-A0A9-414A-808D-42584AA287A4}">
      <dgm:prSet/>
      <dgm:spPr/>
      <dgm:t>
        <a:bodyPr/>
        <a:lstStyle/>
        <a:p>
          <a:endParaRPr lang="en-US"/>
        </a:p>
      </dgm:t>
    </dgm:pt>
    <dgm:pt modelId="{3241DF88-EC52-4D41-A4D4-7E482FF8B364}">
      <dgm:prSet/>
      <dgm:spPr/>
      <dgm:t>
        <a:bodyPr/>
        <a:lstStyle/>
        <a:p>
          <a:r>
            <a:rPr lang="en-US" dirty="0"/>
            <a:t>Include selected parts of the system that are likely to be used during an incident</a:t>
          </a:r>
        </a:p>
      </dgm:t>
    </dgm:pt>
    <dgm:pt modelId="{FF03100F-A780-4B64-943B-C650C4EFA2B0}" type="parTrans" cxnId="{346B8074-7C70-4C77-A2DF-818CA6ED786B}">
      <dgm:prSet/>
      <dgm:spPr/>
      <dgm:t>
        <a:bodyPr/>
        <a:lstStyle/>
        <a:p>
          <a:endParaRPr lang="en-US"/>
        </a:p>
      </dgm:t>
    </dgm:pt>
    <dgm:pt modelId="{CAB0F583-AA21-4726-BE73-5FFF22E17A1B}" type="sibTrans" cxnId="{346B8074-7C70-4C77-A2DF-818CA6ED786B}">
      <dgm:prSet/>
      <dgm:spPr/>
      <dgm:t>
        <a:bodyPr/>
        <a:lstStyle/>
        <a:p>
          <a:endParaRPr lang="en-US"/>
        </a:p>
      </dgm:t>
    </dgm:pt>
    <dgm:pt modelId="{41738782-E219-4ECC-88E6-35091A316EC9}">
      <dgm:prSet/>
      <dgm:spPr/>
      <dgm:t>
        <a:bodyPr/>
        <a:lstStyle/>
        <a:p>
          <a:r>
            <a:rPr lang="en-US" dirty="0"/>
            <a:t>Check all components at least annually</a:t>
          </a:r>
        </a:p>
      </dgm:t>
    </dgm:pt>
    <dgm:pt modelId="{44B6710D-4EFD-406E-8AD7-88E7E70FBDD9}" type="parTrans" cxnId="{1411DB81-B277-4609-B43B-D8C0F2AD9782}">
      <dgm:prSet/>
      <dgm:spPr/>
      <dgm:t>
        <a:bodyPr/>
        <a:lstStyle/>
        <a:p>
          <a:endParaRPr lang="en-US"/>
        </a:p>
      </dgm:t>
    </dgm:pt>
    <dgm:pt modelId="{6F285384-0E3A-43C0-A5C0-52CFD7F1FB66}" type="sibTrans" cxnId="{1411DB81-B277-4609-B43B-D8C0F2AD9782}">
      <dgm:prSet/>
      <dgm:spPr/>
      <dgm:t>
        <a:bodyPr/>
        <a:lstStyle/>
        <a:p>
          <a:endParaRPr lang="en-US"/>
        </a:p>
      </dgm:t>
    </dgm:pt>
    <dgm:pt modelId="{18BE048E-62B4-40C1-B880-F5D538168FF6}">
      <dgm:prSet phldrT="[Text]"/>
      <dgm:spPr/>
      <dgm:t>
        <a:bodyPr/>
        <a:lstStyle/>
        <a:p>
          <a:r>
            <a:rPr lang="x-none"/>
            <a:t>Conduct functional test of the various components in these systems quarterly (by the owner/occupant)</a:t>
          </a:r>
          <a:endParaRPr lang="en-US" dirty="0"/>
        </a:p>
      </dgm:t>
    </dgm:pt>
    <dgm:pt modelId="{98FDBF1F-7565-4801-B87B-ADF27EC42AD9}" type="parTrans" cxnId="{EF30D12B-9109-436E-81F8-5A883319B0B9}">
      <dgm:prSet/>
      <dgm:spPr/>
      <dgm:t>
        <a:bodyPr/>
        <a:lstStyle/>
        <a:p>
          <a:endParaRPr lang="en-US"/>
        </a:p>
      </dgm:t>
    </dgm:pt>
    <dgm:pt modelId="{F93F2F87-937C-473C-87B3-CB25B4CEFB29}" type="sibTrans" cxnId="{EF30D12B-9109-436E-81F8-5A883319B0B9}">
      <dgm:prSet/>
      <dgm:spPr/>
      <dgm:t>
        <a:bodyPr/>
        <a:lstStyle/>
        <a:p>
          <a:endParaRPr lang="en-US"/>
        </a:p>
      </dgm:t>
    </dgm:pt>
    <dgm:pt modelId="{03CF2A44-E4A0-4081-9684-D84B4995B620}" type="pres">
      <dgm:prSet presAssocID="{C66603CF-FA67-4047-95A3-D02B52B7CE80}" presName="linear" presStyleCnt="0">
        <dgm:presLayoutVars>
          <dgm:dir/>
          <dgm:animLvl val="lvl"/>
          <dgm:resizeHandles val="exact"/>
        </dgm:presLayoutVars>
      </dgm:prSet>
      <dgm:spPr/>
      <dgm:t>
        <a:bodyPr/>
        <a:lstStyle/>
        <a:p>
          <a:endParaRPr lang="en-US"/>
        </a:p>
      </dgm:t>
    </dgm:pt>
    <dgm:pt modelId="{181845F5-6792-4689-AA6D-EF4AB9A2DD27}" type="pres">
      <dgm:prSet presAssocID="{92301DA7-1B10-4A27-A3D7-D9717D14E168}" presName="parentLin" presStyleCnt="0"/>
      <dgm:spPr/>
      <dgm:t>
        <a:bodyPr/>
        <a:lstStyle/>
        <a:p>
          <a:endParaRPr lang="en-US"/>
        </a:p>
      </dgm:t>
    </dgm:pt>
    <dgm:pt modelId="{76B4C445-6EFB-4E60-ACB8-B185E6AAA50B}" type="pres">
      <dgm:prSet presAssocID="{92301DA7-1B10-4A27-A3D7-D9717D14E168}" presName="parentLeftMargin" presStyleLbl="node1" presStyleIdx="0" presStyleCnt="1"/>
      <dgm:spPr/>
      <dgm:t>
        <a:bodyPr/>
        <a:lstStyle/>
        <a:p>
          <a:endParaRPr lang="en-US"/>
        </a:p>
      </dgm:t>
    </dgm:pt>
    <dgm:pt modelId="{3E4F5880-EEC8-4FED-B55E-D91519CA4146}" type="pres">
      <dgm:prSet presAssocID="{92301DA7-1B10-4A27-A3D7-D9717D14E168}" presName="parentText" presStyleLbl="node1" presStyleIdx="0" presStyleCnt="1">
        <dgm:presLayoutVars>
          <dgm:chMax val="0"/>
          <dgm:bulletEnabled val="1"/>
        </dgm:presLayoutVars>
      </dgm:prSet>
      <dgm:spPr/>
      <dgm:t>
        <a:bodyPr/>
        <a:lstStyle/>
        <a:p>
          <a:endParaRPr lang="en-US"/>
        </a:p>
      </dgm:t>
    </dgm:pt>
    <dgm:pt modelId="{30B69619-3A65-436E-B2A5-CACF37A1F426}" type="pres">
      <dgm:prSet presAssocID="{92301DA7-1B10-4A27-A3D7-D9717D14E168}" presName="negativeSpace" presStyleCnt="0"/>
      <dgm:spPr/>
      <dgm:t>
        <a:bodyPr/>
        <a:lstStyle/>
        <a:p>
          <a:endParaRPr lang="en-US"/>
        </a:p>
      </dgm:t>
    </dgm:pt>
    <dgm:pt modelId="{49F35E59-88B2-4B4F-8A78-1E028F20AB3F}" type="pres">
      <dgm:prSet presAssocID="{92301DA7-1B10-4A27-A3D7-D9717D14E168}" presName="childText" presStyleLbl="conFgAcc1" presStyleIdx="0" presStyleCnt="1">
        <dgm:presLayoutVars>
          <dgm:bulletEnabled val="1"/>
        </dgm:presLayoutVars>
      </dgm:prSet>
      <dgm:spPr/>
      <dgm:t>
        <a:bodyPr/>
        <a:lstStyle/>
        <a:p>
          <a:endParaRPr lang="en-US"/>
        </a:p>
      </dgm:t>
    </dgm:pt>
  </dgm:ptLst>
  <dgm:cxnLst>
    <dgm:cxn modelId="{AD94664F-7F17-4A71-AE88-35FA80F79345}" type="presOf" srcId="{92301DA7-1B10-4A27-A3D7-D9717D14E168}" destId="{76B4C445-6EFB-4E60-ACB8-B185E6AAA50B}" srcOrd="0" destOrd="0" presId="urn:microsoft.com/office/officeart/2005/8/layout/list1"/>
    <dgm:cxn modelId="{346B8074-7C70-4C77-A2DF-818CA6ED786B}" srcId="{92301DA7-1B10-4A27-A3D7-D9717D14E168}" destId="{3241DF88-EC52-4D41-A4D4-7E482FF8B364}" srcOrd="1" destOrd="0" parTransId="{FF03100F-A780-4B64-943B-C650C4EFA2B0}" sibTransId="{CAB0F583-AA21-4726-BE73-5FFF22E17A1B}"/>
    <dgm:cxn modelId="{0FD609E1-A0A9-414A-808D-42584AA287A4}" srcId="{C66603CF-FA67-4047-95A3-D02B52B7CE80}" destId="{92301DA7-1B10-4A27-A3D7-D9717D14E168}" srcOrd="0" destOrd="0" parTransId="{9818DBC6-46CB-4681-BDC3-73A3C5632AC4}" sibTransId="{9C10BB09-2F74-45D3-8BD4-7942E44B9B59}"/>
    <dgm:cxn modelId="{1411DB81-B277-4609-B43B-D8C0F2AD9782}" srcId="{92301DA7-1B10-4A27-A3D7-D9717D14E168}" destId="{41738782-E219-4ECC-88E6-35091A316EC9}" srcOrd="2" destOrd="0" parTransId="{44B6710D-4EFD-406E-8AD7-88E7E70FBDD9}" sibTransId="{6F285384-0E3A-43C0-A5C0-52CFD7F1FB66}"/>
    <dgm:cxn modelId="{C3D150F2-6628-4551-9776-5E1520834635}" type="presOf" srcId="{18BE048E-62B4-40C1-B880-F5D538168FF6}" destId="{49F35E59-88B2-4B4F-8A78-1E028F20AB3F}" srcOrd="0" destOrd="0" presId="urn:microsoft.com/office/officeart/2005/8/layout/list1"/>
    <dgm:cxn modelId="{58E93919-2A96-40E3-BCDF-32BEBF2FF608}" type="presOf" srcId="{C66603CF-FA67-4047-95A3-D02B52B7CE80}" destId="{03CF2A44-E4A0-4081-9684-D84B4995B620}" srcOrd="0" destOrd="0" presId="urn:microsoft.com/office/officeart/2005/8/layout/list1"/>
    <dgm:cxn modelId="{5901EE28-879B-467D-AD22-F9658BA9CAA8}" type="presOf" srcId="{41738782-E219-4ECC-88E6-35091A316EC9}" destId="{49F35E59-88B2-4B4F-8A78-1E028F20AB3F}" srcOrd="0" destOrd="2" presId="urn:microsoft.com/office/officeart/2005/8/layout/list1"/>
    <dgm:cxn modelId="{EF30D12B-9109-436E-81F8-5A883319B0B9}" srcId="{92301DA7-1B10-4A27-A3D7-D9717D14E168}" destId="{18BE048E-62B4-40C1-B880-F5D538168FF6}" srcOrd="0" destOrd="0" parTransId="{98FDBF1F-7565-4801-B87B-ADF27EC42AD9}" sibTransId="{F93F2F87-937C-473C-87B3-CB25B4CEFB29}"/>
    <dgm:cxn modelId="{36917243-52A1-4B39-8B8B-31B656239827}" type="presOf" srcId="{3241DF88-EC52-4D41-A4D4-7E482FF8B364}" destId="{49F35E59-88B2-4B4F-8A78-1E028F20AB3F}" srcOrd="0" destOrd="1" presId="urn:microsoft.com/office/officeart/2005/8/layout/list1"/>
    <dgm:cxn modelId="{4604FDE3-94D5-471A-A9A5-BAB3BD6BCC82}" type="presOf" srcId="{92301DA7-1B10-4A27-A3D7-D9717D14E168}" destId="{3E4F5880-EEC8-4FED-B55E-D91519CA4146}" srcOrd="1" destOrd="0" presId="urn:microsoft.com/office/officeart/2005/8/layout/list1"/>
    <dgm:cxn modelId="{E5476742-44F3-41F9-B0FC-DEFEECB397AF}" type="presParOf" srcId="{03CF2A44-E4A0-4081-9684-D84B4995B620}" destId="{181845F5-6792-4689-AA6D-EF4AB9A2DD27}" srcOrd="0" destOrd="0" presId="urn:microsoft.com/office/officeart/2005/8/layout/list1"/>
    <dgm:cxn modelId="{6CB2BF33-BD8A-4303-BC1F-9C3D83769F9D}" type="presParOf" srcId="{181845F5-6792-4689-AA6D-EF4AB9A2DD27}" destId="{76B4C445-6EFB-4E60-ACB8-B185E6AAA50B}" srcOrd="0" destOrd="0" presId="urn:microsoft.com/office/officeart/2005/8/layout/list1"/>
    <dgm:cxn modelId="{08DB76E3-B72E-4CE4-824D-7CA81CB1749B}" type="presParOf" srcId="{181845F5-6792-4689-AA6D-EF4AB9A2DD27}" destId="{3E4F5880-EEC8-4FED-B55E-D91519CA4146}" srcOrd="1" destOrd="0" presId="urn:microsoft.com/office/officeart/2005/8/layout/list1"/>
    <dgm:cxn modelId="{3761C5DE-F415-4DA5-9B66-C73CF0D8BFE7}" type="presParOf" srcId="{03CF2A44-E4A0-4081-9684-D84B4995B620}" destId="{30B69619-3A65-436E-B2A5-CACF37A1F426}" srcOrd="1" destOrd="0" presId="urn:microsoft.com/office/officeart/2005/8/layout/list1"/>
    <dgm:cxn modelId="{068EF261-5D34-4249-AEAC-6D73A68E47CC}" type="presParOf" srcId="{03CF2A44-E4A0-4081-9684-D84B4995B620}" destId="{49F35E59-88B2-4B4F-8A78-1E028F20AB3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3B78A-5F27-49F0-AF51-24DFB5097FC3}">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Modern detection and signaling systems vary in complexity</a:t>
          </a:r>
        </a:p>
      </dsp:txBody>
      <dsp:txXfrm>
        <a:off x="47519" y="47699"/>
        <a:ext cx="7677362" cy="878402"/>
      </dsp:txXfrm>
    </dsp:sp>
    <dsp:sp modelId="{70693D5D-AA9F-4491-B56B-AD163767AD5B}">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Systems </a:t>
          </a:r>
          <a:r>
            <a:rPr lang="en-US" sz="2000" b="0" kern="1200" dirty="0"/>
            <a:t>typically designed and installed by qualified individuals</a:t>
          </a:r>
        </a:p>
      </dsp:txBody>
      <dsp:txXfrm>
        <a:off x="47519" y="1170899"/>
        <a:ext cx="7677362" cy="878402"/>
      </dsp:txXfrm>
    </dsp:sp>
    <dsp:sp modelId="{293A39F4-9697-4272-9ECA-5A1FA0094F00}">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Design, installation, and approval may also require acceptance testing</a:t>
          </a:r>
        </a:p>
      </dsp:txBody>
      <dsp:txXfrm>
        <a:off x="47519" y="2294099"/>
        <a:ext cx="7677362" cy="878402"/>
      </dsp:txXfrm>
    </dsp:sp>
    <dsp:sp modelId="{0A811D25-8079-43DE-9536-C6FDDAC55425}">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Design and installation should conform to applicable provisions of NFPA® standards and local codes</a:t>
          </a:r>
        </a:p>
      </dsp:txBody>
      <dsp:txXfrm>
        <a:off x="47519" y="3417299"/>
        <a:ext cx="7677362" cy="8784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ED290-59C6-4ADF-8136-1472289D593A}">
      <dsp:nvSpPr>
        <dsp:cNvPr id="0" name=""/>
        <dsp:cNvSpPr/>
      </dsp:nvSpPr>
      <dsp:spPr>
        <a:xfrm>
          <a:off x="0" y="579"/>
          <a:ext cx="5105400" cy="8002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Turn off the HVAC system </a:t>
          </a:r>
          <a:endParaRPr lang="en-US" sz="2000" b="0" kern="1200" dirty="0"/>
        </a:p>
      </dsp:txBody>
      <dsp:txXfrm>
        <a:off x="39066" y="39645"/>
        <a:ext cx="5027268" cy="722148"/>
      </dsp:txXfrm>
    </dsp:sp>
    <dsp:sp modelId="{DCDA1D8B-E3C8-4DFC-B239-E6F39F7F9C37}">
      <dsp:nvSpPr>
        <dsp:cNvPr id="0" name=""/>
        <dsp:cNvSpPr/>
      </dsp:nvSpPr>
      <dsp:spPr>
        <a:xfrm>
          <a:off x="0" y="910299"/>
          <a:ext cx="5105400" cy="80028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Close smoke dampers and/or fire doors </a:t>
          </a:r>
          <a:endParaRPr lang="en-US" sz="2000" b="0" u="none" kern="1200" dirty="0"/>
        </a:p>
      </dsp:txBody>
      <dsp:txXfrm>
        <a:off x="39066" y="949365"/>
        <a:ext cx="5027268" cy="722148"/>
      </dsp:txXfrm>
    </dsp:sp>
    <dsp:sp modelId="{1C31A4FF-194A-4CE3-8EB9-E017129C6B8A}">
      <dsp:nvSpPr>
        <dsp:cNvPr id="0" name=""/>
        <dsp:cNvSpPr/>
      </dsp:nvSpPr>
      <dsp:spPr>
        <a:xfrm>
          <a:off x="0" y="1820020"/>
          <a:ext cx="5105400" cy="8002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Pressurize stairwells and/or operate smoke control systems</a:t>
          </a:r>
          <a:endParaRPr lang="en-US" sz="2000" b="0" u="none" kern="1200" dirty="0"/>
        </a:p>
      </dsp:txBody>
      <dsp:txXfrm>
        <a:off x="39066" y="1859086"/>
        <a:ext cx="5027268" cy="722148"/>
      </dsp:txXfrm>
    </dsp:sp>
    <dsp:sp modelId="{EF0323A0-B6EA-44EE-BE4F-C115E0CBE00F}">
      <dsp:nvSpPr>
        <dsp:cNvPr id="0" name=""/>
        <dsp:cNvSpPr/>
      </dsp:nvSpPr>
      <dsp:spPr>
        <a:xfrm>
          <a:off x="0" y="2729740"/>
          <a:ext cx="5105400" cy="8002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Unlock doors along the path of egress</a:t>
          </a:r>
          <a:endParaRPr lang="en-US" sz="2000" b="0" u="none" kern="1200" dirty="0"/>
        </a:p>
      </dsp:txBody>
      <dsp:txXfrm>
        <a:off x="39066" y="2768806"/>
        <a:ext cx="5027268" cy="7221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ED290-59C6-4ADF-8136-1472289D593A}">
      <dsp:nvSpPr>
        <dsp:cNvPr id="0" name=""/>
        <dsp:cNvSpPr/>
      </dsp:nvSpPr>
      <dsp:spPr>
        <a:xfrm>
          <a:off x="0" y="28374"/>
          <a:ext cx="3886200" cy="108927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Provide elevator recall to the designated floor</a:t>
          </a:r>
          <a:r>
            <a:rPr lang="en-US" sz="2000" b="0" u="none" kern="1200" dirty="0"/>
            <a:t>;</a:t>
          </a:r>
          <a:r>
            <a:rPr lang="x-none" sz="2000" b="0" u="none" kern="1200" dirty="0"/>
            <a:t> prevent normal operations</a:t>
          </a:r>
          <a:endParaRPr lang="en-US" sz="2000" b="0" kern="1200" dirty="0"/>
        </a:p>
      </dsp:txBody>
      <dsp:txXfrm>
        <a:off x="53174" y="81548"/>
        <a:ext cx="3779852" cy="982922"/>
      </dsp:txXfrm>
    </dsp:sp>
    <dsp:sp modelId="{E0A96BED-9316-4981-8640-B1F89A1EF52F}">
      <dsp:nvSpPr>
        <dsp:cNvPr id="0" name=""/>
        <dsp:cNvSpPr/>
      </dsp:nvSpPr>
      <dsp:spPr>
        <a:xfrm>
          <a:off x="0" y="1258764"/>
          <a:ext cx="3886200" cy="108927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Operate heat and smoke vents</a:t>
          </a:r>
          <a:endParaRPr lang="en-US" sz="2000" b="0" u="none" kern="1200" dirty="0"/>
        </a:p>
      </dsp:txBody>
      <dsp:txXfrm>
        <a:off x="53174" y="1311938"/>
        <a:ext cx="3779852" cy="982922"/>
      </dsp:txXfrm>
    </dsp:sp>
    <dsp:sp modelId="{B765A3C8-9B81-4B0A-9B23-C07184BDCFCE}">
      <dsp:nvSpPr>
        <dsp:cNvPr id="0" name=""/>
        <dsp:cNvSpPr/>
      </dsp:nvSpPr>
      <dsp:spPr>
        <a:xfrm>
          <a:off x="0" y="2489155"/>
          <a:ext cx="3886200" cy="108927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Activate special fire suppression systems</a:t>
          </a:r>
          <a:endParaRPr lang="en-US" sz="2000" b="0" u="none" kern="1200" dirty="0"/>
        </a:p>
      </dsp:txBody>
      <dsp:txXfrm>
        <a:off x="53174" y="2542329"/>
        <a:ext cx="3779852" cy="9829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3E528-FB46-4C04-93A6-5E192246F41B}">
      <dsp:nvSpPr>
        <dsp:cNvPr id="0" name=""/>
        <dsp:cNvSpPr/>
      </dsp:nvSpPr>
      <dsp:spPr>
        <a:xfrm>
          <a:off x="0" y="233789"/>
          <a:ext cx="8305800" cy="1398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4622" tIns="249936" rIns="644622" bIns="120904" numCol="1" spcCol="1270" anchor="t" anchorCtr="0">
          <a:noAutofit/>
        </a:bodyPr>
        <a:lstStyle/>
        <a:p>
          <a:pPr marL="171450" lvl="1" indent="-171450" algn="l" defTabSz="755650">
            <a:lnSpc>
              <a:spcPct val="90000"/>
            </a:lnSpc>
            <a:spcBef>
              <a:spcPct val="0"/>
            </a:spcBef>
            <a:spcAft>
              <a:spcPct val="15000"/>
            </a:spcAft>
            <a:buChar char="••"/>
          </a:pPr>
          <a:r>
            <a:rPr lang="en-US" sz="1700" b="0" u="none" kern="1200" dirty="0"/>
            <a:t>Warning of </a:t>
          </a:r>
          <a:r>
            <a:rPr lang="en-US" sz="1700" b="0" u="none" kern="1200" dirty="0" smtClean="0"/>
            <a:t>fire </a:t>
          </a:r>
          <a:r>
            <a:rPr lang="en-US" sz="1700" b="0" u="none" kern="1200" dirty="0"/>
            <a:t>emergency or dangerous condition</a:t>
          </a:r>
          <a:endParaRPr lang="en-US" sz="1700" b="0" kern="1200" dirty="0"/>
        </a:p>
        <a:p>
          <a:pPr marL="171450" lvl="1" indent="-171450" algn="l" defTabSz="755650">
            <a:lnSpc>
              <a:spcPct val="90000"/>
            </a:lnSpc>
            <a:spcBef>
              <a:spcPct val="0"/>
            </a:spcBef>
            <a:spcAft>
              <a:spcPct val="15000"/>
            </a:spcAft>
            <a:buChar char="••"/>
          </a:pPr>
          <a:r>
            <a:rPr lang="en-US" sz="1700" b="0" kern="1200" dirty="0"/>
            <a:t>May notify the responding fire department</a:t>
          </a:r>
        </a:p>
        <a:p>
          <a:pPr marL="171450" lvl="1" indent="-171450" algn="l" defTabSz="755650">
            <a:lnSpc>
              <a:spcPct val="90000"/>
            </a:lnSpc>
            <a:spcBef>
              <a:spcPct val="0"/>
            </a:spcBef>
            <a:spcAft>
              <a:spcPct val="15000"/>
            </a:spcAft>
            <a:buChar char="••"/>
          </a:pPr>
          <a:r>
            <a:rPr lang="en-US" sz="1700" b="0" kern="1200" dirty="0"/>
            <a:t>Activation of </a:t>
          </a:r>
          <a:r>
            <a:rPr lang="en-US" sz="1700" b="0" kern="1200" dirty="0" smtClean="0"/>
            <a:t>extinguishing </a:t>
          </a:r>
          <a:r>
            <a:rPr lang="en-US" sz="1700" b="0" kern="1200" dirty="0"/>
            <a:t>systems are all initiating devices that send fire alarm signals</a:t>
          </a:r>
        </a:p>
      </dsp:txBody>
      <dsp:txXfrm>
        <a:off x="0" y="233789"/>
        <a:ext cx="8305800" cy="1398600"/>
      </dsp:txXfrm>
    </dsp:sp>
    <dsp:sp modelId="{40FA6812-CBCE-4515-8250-71814D9BBF1A}">
      <dsp:nvSpPr>
        <dsp:cNvPr id="0" name=""/>
        <dsp:cNvSpPr/>
      </dsp:nvSpPr>
      <dsp:spPr>
        <a:xfrm>
          <a:off x="415290" y="56669"/>
          <a:ext cx="581406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9758" tIns="0" rIns="219758" bIns="0" numCol="1" spcCol="1270" anchor="ctr" anchorCtr="0">
          <a:noAutofit/>
        </a:bodyPr>
        <a:lstStyle/>
        <a:p>
          <a:pPr lvl="0" algn="l" defTabSz="800100">
            <a:lnSpc>
              <a:spcPct val="90000"/>
            </a:lnSpc>
            <a:spcBef>
              <a:spcPct val="0"/>
            </a:spcBef>
            <a:spcAft>
              <a:spcPct val="35000"/>
            </a:spcAft>
          </a:pPr>
          <a:r>
            <a:rPr lang="x-none" sz="1800" b="0" u="none" kern="1200"/>
            <a:t>A</a:t>
          </a:r>
          <a:r>
            <a:rPr lang="en-US" sz="1800" b="0" u="none" kern="1200" dirty="0"/>
            <a:t>larm signal</a:t>
          </a:r>
          <a:endParaRPr lang="en-US" sz="1800" b="0" kern="1200" dirty="0"/>
        </a:p>
      </dsp:txBody>
      <dsp:txXfrm>
        <a:off x="432583" y="73962"/>
        <a:ext cx="5779474" cy="319654"/>
      </dsp:txXfrm>
    </dsp:sp>
    <dsp:sp modelId="{4756CDBC-3ABC-468C-9960-37E34DB42672}">
      <dsp:nvSpPr>
        <dsp:cNvPr id="0" name=""/>
        <dsp:cNvSpPr/>
      </dsp:nvSpPr>
      <dsp:spPr>
        <a:xfrm>
          <a:off x="0" y="1874309"/>
          <a:ext cx="8305800" cy="11529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4622" tIns="249936" rIns="644622" bIns="120904" numCol="1" spcCol="1270" anchor="t" anchorCtr="0">
          <a:noAutofit/>
        </a:bodyPr>
        <a:lstStyle/>
        <a:p>
          <a:pPr marL="171450" lvl="1" indent="-171450" algn="l" defTabSz="755650">
            <a:lnSpc>
              <a:spcPct val="90000"/>
            </a:lnSpc>
            <a:spcBef>
              <a:spcPct val="0"/>
            </a:spcBef>
            <a:spcAft>
              <a:spcPct val="15000"/>
            </a:spcAft>
            <a:buChar char="••"/>
          </a:pPr>
          <a:r>
            <a:rPr lang="x-none" sz="1700" b="0" u="none" kern="1200"/>
            <a:t>I</a:t>
          </a:r>
          <a:r>
            <a:rPr lang="en-US" sz="1700" b="0" u="none" kern="1200" dirty="0"/>
            <a:t>ndicates an off-normal condition</a:t>
          </a:r>
          <a:endParaRPr lang="en-US" sz="1700" b="0" kern="1200" dirty="0"/>
        </a:p>
        <a:p>
          <a:pPr marL="171450" lvl="1" indent="-171450" algn="l" defTabSz="755650">
            <a:lnSpc>
              <a:spcPct val="90000"/>
            </a:lnSpc>
            <a:spcBef>
              <a:spcPct val="0"/>
            </a:spcBef>
            <a:spcAft>
              <a:spcPct val="15000"/>
            </a:spcAft>
            <a:buChar char="••"/>
          </a:pPr>
          <a:r>
            <a:rPr lang="en-US" sz="1700" b="0" kern="1200" dirty="0"/>
            <a:t>Includes a returned-to-normal signal</a:t>
          </a:r>
        </a:p>
        <a:p>
          <a:pPr marL="171450" lvl="1" indent="-171450" algn="l" defTabSz="755650">
            <a:lnSpc>
              <a:spcPct val="90000"/>
            </a:lnSpc>
            <a:spcBef>
              <a:spcPct val="0"/>
            </a:spcBef>
            <a:spcAft>
              <a:spcPct val="15000"/>
            </a:spcAft>
            <a:buChar char="••"/>
          </a:pPr>
          <a:r>
            <a:rPr lang="en-US" sz="1700" b="0" kern="1200" dirty="0"/>
            <a:t>Used to monitor the integrity of the system</a:t>
          </a:r>
        </a:p>
      </dsp:txBody>
      <dsp:txXfrm>
        <a:off x="0" y="1874309"/>
        <a:ext cx="8305800" cy="1152900"/>
      </dsp:txXfrm>
    </dsp:sp>
    <dsp:sp modelId="{14946C1C-0178-4DB4-9DD1-EB82D52833BE}">
      <dsp:nvSpPr>
        <dsp:cNvPr id="0" name=""/>
        <dsp:cNvSpPr/>
      </dsp:nvSpPr>
      <dsp:spPr>
        <a:xfrm>
          <a:off x="415290" y="1697189"/>
          <a:ext cx="581406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9758" tIns="0" rIns="219758" bIns="0" numCol="1" spcCol="1270" anchor="ctr" anchorCtr="0">
          <a:noAutofit/>
        </a:bodyPr>
        <a:lstStyle/>
        <a:p>
          <a:pPr lvl="0" algn="l" defTabSz="800100">
            <a:lnSpc>
              <a:spcPct val="90000"/>
            </a:lnSpc>
            <a:spcBef>
              <a:spcPct val="0"/>
            </a:spcBef>
            <a:spcAft>
              <a:spcPct val="35000"/>
            </a:spcAft>
          </a:pPr>
          <a:r>
            <a:rPr lang="x-none" sz="1800" b="0" u="none" kern="1200"/>
            <a:t>S</a:t>
          </a:r>
          <a:r>
            <a:rPr lang="en-US" sz="1800" b="0" u="none" kern="1200" dirty="0"/>
            <a:t>upervisory signal</a:t>
          </a:r>
          <a:endParaRPr lang="en-US" sz="1800" b="0" kern="1200" dirty="0"/>
        </a:p>
      </dsp:txBody>
      <dsp:txXfrm>
        <a:off x="432583" y="1714482"/>
        <a:ext cx="5779474" cy="319654"/>
      </dsp:txXfrm>
    </dsp:sp>
    <dsp:sp modelId="{0EDE4E45-C97F-4336-97A1-0DC41E843E2C}">
      <dsp:nvSpPr>
        <dsp:cNvPr id="0" name=""/>
        <dsp:cNvSpPr/>
      </dsp:nvSpPr>
      <dsp:spPr>
        <a:xfrm>
          <a:off x="0" y="3269129"/>
          <a:ext cx="8305800" cy="1398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4622" tIns="249936" rIns="644622" bIns="120904" numCol="1" spcCol="1270" anchor="t" anchorCtr="0">
          <a:noAutofit/>
        </a:bodyPr>
        <a:lstStyle/>
        <a:p>
          <a:pPr marL="171450" lvl="1" indent="-171450" algn="l" defTabSz="755650">
            <a:lnSpc>
              <a:spcPct val="90000"/>
            </a:lnSpc>
            <a:spcBef>
              <a:spcPct val="0"/>
            </a:spcBef>
            <a:spcAft>
              <a:spcPct val="15000"/>
            </a:spcAft>
            <a:buChar char="••"/>
          </a:pPr>
          <a:r>
            <a:rPr lang="x-none" sz="1700" b="0" u="none" kern="1200" dirty="0"/>
            <a:t>I</a:t>
          </a:r>
          <a:r>
            <a:rPr lang="en-US" sz="1700" b="0" u="none" kern="1200" dirty="0"/>
            <a:t>ndicates a problem with the system </a:t>
          </a:r>
          <a:r>
            <a:rPr lang="en-US" sz="1700" b="0" u="none" kern="1200" dirty="0" smtClean="0"/>
            <a:t>or </a:t>
          </a:r>
          <a:r>
            <a:rPr lang="en-US" sz="1700" b="0" u="none" kern="1200" dirty="0"/>
            <a:t>power supply</a:t>
          </a:r>
          <a:endParaRPr lang="en-US" sz="1700" b="0" kern="1200" dirty="0"/>
        </a:p>
        <a:p>
          <a:pPr marL="171450" lvl="1" indent="-171450" algn="l" defTabSz="755650">
            <a:lnSpc>
              <a:spcPct val="90000"/>
            </a:lnSpc>
            <a:spcBef>
              <a:spcPct val="0"/>
            </a:spcBef>
            <a:spcAft>
              <a:spcPct val="15000"/>
            </a:spcAft>
            <a:buChar char="••"/>
          </a:pPr>
          <a:r>
            <a:rPr lang="en-US" sz="1700" b="0" kern="1200" dirty="0"/>
            <a:t>Each signal must be audibly and visually displayed at the FACU</a:t>
          </a:r>
        </a:p>
        <a:p>
          <a:pPr marL="171450" lvl="1" indent="-171450" algn="l" defTabSz="755650">
            <a:lnSpc>
              <a:spcPct val="90000"/>
            </a:lnSpc>
            <a:spcBef>
              <a:spcPct val="0"/>
            </a:spcBef>
            <a:spcAft>
              <a:spcPct val="15000"/>
            </a:spcAft>
            <a:buChar char="••"/>
          </a:pPr>
          <a:r>
            <a:rPr lang="en-US" sz="1700" b="0" kern="1200" dirty="0"/>
            <a:t>Includes loss of primary power or failure or removal of an initiating device</a:t>
          </a:r>
        </a:p>
      </dsp:txBody>
      <dsp:txXfrm>
        <a:off x="0" y="3269129"/>
        <a:ext cx="8305800" cy="1398600"/>
      </dsp:txXfrm>
    </dsp:sp>
    <dsp:sp modelId="{1B8FA5D9-E987-4A9D-B656-516E280B32CE}">
      <dsp:nvSpPr>
        <dsp:cNvPr id="0" name=""/>
        <dsp:cNvSpPr/>
      </dsp:nvSpPr>
      <dsp:spPr>
        <a:xfrm>
          <a:off x="415290" y="3092009"/>
          <a:ext cx="5814060" cy="3542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9758" tIns="0" rIns="219758" bIns="0" numCol="1" spcCol="1270" anchor="ctr" anchorCtr="0">
          <a:noAutofit/>
        </a:bodyPr>
        <a:lstStyle/>
        <a:p>
          <a:pPr lvl="0" algn="l" defTabSz="800100">
            <a:lnSpc>
              <a:spcPct val="90000"/>
            </a:lnSpc>
            <a:spcBef>
              <a:spcPct val="0"/>
            </a:spcBef>
            <a:spcAft>
              <a:spcPct val="35000"/>
            </a:spcAft>
          </a:pPr>
          <a:r>
            <a:rPr lang="x-none" sz="1800" b="0" u="none" kern="1200"/>
            <a:t>T</a:t>
          </a:r>
          <a:r>
            <a:rPr lang="en-US" sz="1800" b="0" u="none" kern="1200" dirty="0"/>
            <a:t>rouble signal</a:t>
          </a:r>
          <a:endParaRPr lang="en-US" sz="1800" b="0" kern="1200" dirty="0"/>
        </a:p>
      </dsp:txBody>
      <dsp:txXfrm>
        <a:off x="432583" y="3109302"/>
        <a:ext cx="5779474" cy="3196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AE48-0A0A-4A85-99CB-EDAC98BD7604}">
      <dsp:nvSpPr>
        <dsp:cNvPr id="0" name=""/>
        <dsp:cNvSpPr/>
      </dsp:nvSpPr>
      <dsp:spPr>
        <a:xfrm>
          <a:off x="0" y="16889"/>
          <a:ext cx="7620000" cy="86346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Simple </a:t>
          </a:r>
          <a:r>
            <a:rPr lang="en-US" sz="3600" kern="1200" dirty="0"/>
            <a:t>fire alarm </a:t>
          </a:r>
          <a:r>
            <a:rPr lang="en-US" sz="3600" kern="1200" dirty="0" smtClean="0"/>
            <a:t>system</a:t>
          </a:r>
          <a:endParaRPr lang="en-US" sz="3600" kern="1200" dirty="0"/>
        </a:p>
      </dsp:txBody>
      <dsp:txXfrm>
        <a:off x="42151" y="59040"/>
        <a:ext cx="7535698" cy="779158"/>
      </dsp:txXfrm>
    </dsp:sp>
    <dsp:sp modelId="{3C0D01C7-7173-4C6B-8AA8-237F8BE97967}">
      <dsp:nvSpPr>
        <dsp:cNvPr id="0" name=""/>
        <dsp:cNvSpPr/>
      </dsp:nvSpPr>
      <dsp:spPr>
        <a:xfrm>
          <a:off x="0" y="880349"/>
          <a:ext cx="76200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smtClean="0"/>
            <a:t>May </a:t>
          </a:r>
          <a:r>
            <a:rPr lang="en-US" sz="2800" kern="1200" dirty="0"/>
            <a:t>only sound a local evacuation alarm</a:t>
          </a:r>
        </a:p>
      </dsp:txBody>
      <dsp:txXfrm>
        <a:off x="0" y="880349"/>
        <a:ext cx="7620000" cy="596160"/>
      </dsp:txXfrm>
    </dsp:sp>
    <dsp:sp modelId="{73717055-B47D-4DE5-AAC3-148CB805EF08}">
      <dsp:nvSpPr>
        <dsp:cNvPr id="0" name=""/>
        <dsp:cNvSpPr/>
      </dsp:nvSpPr>
      <dsp:spPr>
        <a:xfrm>
          <a:off x="0" y="1476509"/>
          <a:ext cx="7620000" cy="86346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More </a:t>
          </a:r>
          <a:r>
            <a:rPr lang="en-US" sz="3600" kern="1200" dirty="0"/>
            <a:t>complex system may</a:t>
          </a:r>
        </a:p>
      </dsp:txBody>
      <dsp:txXfrm>
        <a:off x="42151" y="1518660"/>
        <a:ext cx="7535698" cy="779158"/>
      </dsp:txXfrm>
    </dsp:sp>
    <dsp:sp modelId="{3AC79545-B3AE-444C-A451-160C872222F4}">
      <dsp:nvSpPr>
        <dsp:cNvPr id="0" name=""/>
        <dsp:cNvSpPr/>
      </dsp:nvSpPr>
      <dsp:spPr>
        <a:xfrm>
          <a:off x="0" y="2339970"/>
          <a:ext cx="7620000" cy="145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935"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x-none" sz="2800" kern="1200"/>
            <a:t>Sound a local alarm</a:t>
          </a:r>
          <a:endParaRPr lang="en-US" sz="2800" kern="1200" dirty="0"/>
        </a:p>
        <a:p>
          <a:pPr marL="285750" lvl="1" indent="-285750" algn="l" defTabSz="1244600">
            <a:lnSpc>
              <a:spcPct val="90000"/>
            </a:lnSpc>
            <a:spcBef>
              <a:spcPct val="0"/>
            </a:spcBef>
            <a:spcAft>
              <a:spcPct val="20000"/>
            </a:spcAft>
            <a:buChar char="••"/>
          </a:pPr>
          <a:r>
            <a:rPr lang="x-none" sz="2800" kern="1200"/>
            <a:t>Activate building services</a:t>
          </a:r>
          <a:endParaRPr lang="en-US" sz="2800" kern="1200" dirty="0"/>
        </a:p>
        <a:p>
          <a:pPr marL="285750" lvl="1" indent="-285750" algn="l" defTabSz="1244600">
            <a:lnSpc>
              <a:spcPct val="90000"/>
            </a:lnSpc>
            <a:spcBef>
              <a:spcPct val="0"/>
            </a:spcBef>
            <a:spcAft>
              <a:spcPct val="20000"/>
            </a:spcAft>
            <a:buChar char="••"/>
          </a:pPr>
          <a:r>
            <a:rPr lang="x-none" sz="2800" kern="1200"/>
            <a:t>Notify fire and security agencies to respond</a:t>
          </a:r>
          <a:endParaRPr lang="en-US" sz="2800" kern="1200" dirty="0"/>
        </a:p>
      </dsp:txBody>
      <dsp:txXfrm>
        <a:off x="0" y="2339970"/>
        <a:ext cx="7620000" cy="14531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6AE48-0A0A-4A85-99CB-EDAC98BD7604}">
      <dsp:nvSpPr>
        <dsp:cNvPr id="0" name=""/>
        <dsp:cNvSpPr/>
      </dsp:nvSpPr>
      <dsp:spPr>
        <a:xfrm>
          <a:off x="0" y="45659"/>
          <a:ext cx="7620000" cy="7300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a:t>Level of life safety hazard </a:t>
          </a:r>
          <a:endParaRPr lang="en-US" sz="2400" b="0" kern="1200" dirty="0"/>
        </a:p>
      </dsp:txBody>
      <dsp:txXfrm>
        <a:off x="35640" y="81299"/>
        <a:ext cx="7548720" cy="658800"/>
      </dsp:txXfrm>
    </dsp:sp>
    <dsp:sp modelId="{9C1DC21C-D091-4F64-9D4F-CCB9A5CBDF39}">
      <dsp:nvSpPr>
        <dsp:cNvPr id="0" name=""/>
        <dsp:cNvSpPr/>
      </dsp:nvSpPr>
      <dsp:spPr>
        <a:xfrm>
          <a:off x="0" y="888059"/>
          <a:ext cx="7620000" cy="7300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a:t>Structural features of the building </a:t>
          </a:r>
          <a:endParaRPr lang="en-US" sz="2400" b="0" u="none" kern="1200" dirty="0"/>
        </a:p>
      </dsp:txBody>
      <dsp:txXfrm>
        <a:off x="35640" y="923699"/>
        <a:ext cx="7548720" cy="658800"/>
      </dsp:txXfrm>
    </dsp:sp>
    <dsp:sp modelId="{7C0A5F70-F064-4642-94FB-64A50C664594}">
      <dsp:nvSpPr>
        <dsp:cNvPr id="0" name=""/>
        <dsp:cNvSpPr/>
      </dsp:nvSpPr>
      <dsp:spPr>
        <a:xfrm>
          <a:off x="0" y="1730459"/>
          <a:ext cx="7620000" cy="7300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a:t>Hazard level presented by the contents of the building</a:t>
          </a:r>
          <a:endParaRPr lang="en-US" sz="2400" b="0" u="none" kern="1200" dirty="0"/>
        </a:p>
      </dsp:txBody>
      <dsp:txXfrm>
        <a:off x="35640" y="1766099"/>
        <a:ext cx="7548720" cy="658800"/>
      </dsp:txXfrm>
    </dsp:sp>
    <dsp:sp modelId="{BE383764-E40F-4F1E-8E80-1ECEEA46DE23}">
      <dsp:nvSpPr>
        <dsp:cNvPr id="0" name=""/>
        <dsp:cNvSpPr/>
      </dsp:nvSpPr>
      <dsp:spPr>
        <a:xfrm>
          <a:off x="0" y="2572860"/>
          <a:ext cx="7620000" cy="7300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a:t>Availability of fire suppression resources</a:t>
          </a:r>
          <a:endParaRPr lang="en-US" sz="2400" b="0" u="none" kern="1200" dirty="0"/>
        </a:p>
      </dsp:txBody>
      <dsp:txXfrm>
        <a:off x="35640" y="2608500"/>
        <a:ext cx="7548720" cy="658800"/>
      </dsp:txXfrm>
    </dsp:sp>
    <dsp:sp modelId="{656FF28D-78A5-4F5D-AF1E-852F853BE6D7}">
      <dsp:nvSpPr>
        <dsp:cNvPr id="0" name=""/>
        <dsp:cNvSpPr/>
      </dsp:nvSpPr>
      <dsp:spPr>
        <a:xfrm>
          <a:off x="0" y="3415260"/>
          <a:ext cx="7620000" cy="7300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a:t>State and local code requirements</a:t>
          </a:r>
          <a:endParaRPr lang="en-US" sz="2400" b="0" u="none" kern="1200" dirty="0"/>
        </a:p>
      </dsp:txBody>
      <dsp:txXfrm>
        <a:off x="35640" y="3450900"/>
        <a:ext cx="7548720" cy="658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6C90B-D353-45B3-B483-3EF1F8FAF34C}">
      <dsp:nvSpPr>
        <dsp:cNvPr id="0" name=""/>
        <dsp:cNvSpPr/>
      </dsp:nvSpPr>
      <dsp:spPr>
        <a:xfrm>
          <a:off x="426764" y="1116"/>
          <a:ext cx="3222128" cy="1933277"/>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Protected premises (local)</a:t>
          </a:r>
        </a:p>
      </dsp:txBody>
      <dsp:txXfrm>
        <a:off x="426764" y="1116"/>
        <a:ext cx="3222128" cy="1933277"/>
      </dsp:txXfrm>
    </dsp:sp>
    <dsp:sp modelId="{437A13FC-6F28-49D4-8096-F007D74B2BCB}">
      <dsp:nvSpPr>
        <dsp:cNvPr id="0" name=""/>
        <dsp:cNvSpPr/>
      </dsp:nvSpPr>
      <dsp:spPr>
        <a:xfrm>
          <a:off x="3971106" y="1116"/>
          <a:ext cx="3222128" cy="1933277"/>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Supervising station alarm systems </a:t>
          </a:r>
        </a:p>
      </dsp:txBody>
      <dsp:txXfrm>
        <a:off x="3971106" y="1116"/>
        <a:ext cx="3222128" cy="1933277"/>
      </dsp:txXfrm>
    </dsp:sp>
    <dsp:sp modelId="{A246CB85-2B46-4002-9C55-BBA3409C1117}">
      <dsp:nvSpPr>
        <dsp:cNvPr id="0" name=""/>
        <dsp:cNvSpPr/>
      </dsp:nvSpPr>
      <dsp:spPr>
        <a:xfrm>
          <a:off x="426764" y="2256606"/>
          <a:ext cx="3222128" cy="1933277"/>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Public emergency alarm reporting system</a:t>
          </a:r>
        </a:p>
      </dsp:txBody>
      <dsp:txXfrm>
        <a:off x="426764" y="2256606"/>
        <a:ext cx="3222128" cy="1933277"/>
      </dsp:txXfrm>
    </dsp:sp>
    <dsp:sp modelId="{6CFC4C54-8D36-453A-A702-E845E39CE2AD}">
      <dsp:nvSpPr>
        <dsp:cNvPr id="0" name=""/>
        <dsp:cNvSpPr/>
      </dsp:nvSpPr>
      <dsp:spPr>
        <a:xfrm>
          <a:off x="3971106" y="2256606"/>
          <a:ext cx="3222128" cy="1933277"/>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Emergency communications systems</a:t>
          </a:r>
        </a:p>
      </dsp:txBody>
      <dsp:txXfrm>
        <a:off x="3971106" y="2256606"/>
        <a:ext cx="3222128" cy="193327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5CBAF-0323-4A5A-8FB9-534BA369956F}">
      <dsp:nvSpPr>
        <dsp:cNvPr id="0" name=""/>
        <dsp:cNvSpPr/>
      </dsp:nvSpPr>
      <dsp:spPr>
        <a:xfrm>
          <a:off x="0" y="5379"/>
          <a:ext cx="4114800" cy="879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No </a:t>
          </a:r>
          <a:r>
            <a:rPr lang="en-US" sz="2000" b="0" kern="1200" dirty="0"/>
            <a:t>provisions for automatic off-site reporting</a:t>
          </a:r>
        </a:p>
      </dsp:txBody>
      <dsp:txXfrm>
        <a:off x="42950" y="48329"/>
        <a:ext cx="4028900" cy="793940"/>
      </dsp:txXfrm>
    </dsp:sp>
    <dsp:sp modelId="{67D10770-7C1A-4536-8026-09C1E8CC84EB}">
      <dsp:nvSpPr>
        <dsp:cNvPr id="0" name=""/>
        <dsp:cNvSpPr/>
      </dsp:nvSpPr>
      <dsp:spPr>
        <a:xfrm>
          <a:off x="0" y="1020580"/>
          <a:ext cx="4114800" cy="8798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Activated </a:t>
          </a:r>
          <a:r>
            <a:rPr lang="en-US" sz="2000" b="0" kern="1200" dirty="0"/>
            <a:t>by manual means or by automatic devices</a:t>
          </a:r>
        </a:p>
      </dsp:txBody>
      <dsp:txXfrm>
        <a:off x="42950" y="1063530"/>
        <a:ext cx="4028900" cy="793940"/>
      </dsp:txXfrm>
    </dsp:sp>
    <dsp:sp modelId="{D8E475C1-58CB-4918-8B89-8A653B819A72}">
      <dsp:nvSpPr>
        <dsp:cNvPr id="0" name=""/>
        <dsp:cNvSpPr/>
      </dsp:nvSpPr>
      <dsp:spPr>
        <a:xfrm>
          <a:off x="0" y="2035780"/>
          <a:ext cx="4114800" cy="8798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May </a:t>
          </a:r>
          <a:r>
            <a:rPr lang="en-US" sz="2000" b="0" kern="1200" dirty="0"/>
            <a:t>be capable of annunciating a supervisory or trouble condition</a:t>
          </a:r>
        </a:p>
      </dsp:txBody>
      <dsp:txXfrm>
        <a:off x="42950" y="2078730"/>
        <a:ext cx="4028900" cy="7939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74EF3-0089-40C0-B7AA-D7C7C354A155}">
      <dsp:nvSpPr>
        <dsp:cNvPr id="0" name=""/>
        <dsp:cNvSpPr/>
      </dsp:nvSpPr>
      <dsp:spPr>
        <a:xfrm>
          <a:off x="0" y="2430"/>
          <a:ext cx="4724399" cy="683593"/>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x-none" sz="1600" b="0" u="none" kern="1200"/>
            <a:t>S</a:t>
          </a:r>
          <a:r>
            <a:rPr lang="en-US" sz="1600" b="0" u="none" kern="1200" dirty="0"/>
            <a:t>implest type of protected premises alarm system</a:t>
          </a:r>
          <a:endParaRPr lang="en-US" sz="1600" b="0" kern="1200" dirty="0"/>
        </a:p>
      </dsp:txBody>
      <dsp:txXfrm>
        <a:off x="33370" y="35800"/>
        <a:ext cx="4657659" cy="616853"/>
      </dsp:txXfrm>
    </dsp:sp>
    <dsp:sp modelId="{294EAE43-31BF-4681-84BB-C152D4E61FE2}">
      <dsp:nvSpPr>
        <dsp:cNvPr id="0" name=""/>
        <dsp:cNvSpPr/>
      </dsp:nvSpPr>
      <dsp:spPr>
        <a:xfrm>
          <a:off x="0" y="697048"/>
          <a:ext cx="4724399" cy="683593"/>
        </a:xfrm>
        <a:prstGeom prst="roundRect">
          <a:avLst/>
        </a:prstGeom>
        <a:gradFill rotWithShape="0">
          <a:gsLst>
            <a:gs pos="0">
              <a:schemeClr val="accent2">
                <a:shade val="80000"/>
                <a:hueOff val="0"/>
                <a:satOff val="-1847"/>
                <a:lumOff val="4741"/>
                <a:alphaOff val="0"/>
                <a:tint val="50000"/>
                <a:satMod val="300000"/>
              </a:schemeClr>
            </a:gs>
            <a:gs pos="35000">
              <a:schemeClr val="accent2">
                <a:shade val="80000"/>
                <a:hueOff val="0"/>
                <a:satOff val="-1847"/>
                <a:lumOff val="4741"/>
                <a:alphaOff val="0"/>
                <a:tint val="37000"/>
                <a:satMod val="300000"/>
              </a:schemeClr>
            </a:gs>
            <a:gs pos="100000">
              <a:schemeClr val="accent2">
                <a:shade val="80000"/>
                <a:hueOff val="0"/>
                <a:satOff val="-1847"/>
                <a:lumOff val="47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u="none" kern="1200" dirty="0"/>
            <a:t>When an alarm-initiating device sends a signal all of the alarm-signaling devices operate simultaneously</a:t>
          </a:r>
        </a:p>
      </dsp:txBody>
      <dsp:txXfrm>
        <a:off x="33370" y="730418"/>
        <a:ext cx="4657659" cy="616853"/>
      </dsp:txXfrm>
    </dsp:sp>
    <dsp:sp modelId="{B8CAFAE8-F4B4-4CF8-BD16-30576EC15685}">
      <dsp:nvSpPr>
        <dsp:cNvPr id="0" name=""/>
        <dsp:cNvSpPr/>
      </dsp:nvSpPr>
      <dsp:spPr>
        <a:xfrm>
          <a:off x="0" y="1391666"/>
          <a:ext cx="4724399" cy="683593"/>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x-none" sz="1600" b="0" u="none" kern="1200"/>
            <a:t>S</a:t>
          </a:r>
          <a:r>
            <a:rPr lang="en-US" sz="1600" b="0" u="none" kern="1200" dirty="0"/>
            <a:t>ignaling devices usually operate continuously until the FACU is reset</a:t>
          </a:r>
        </a:p>
      </dsp:txBody>
      <dsp:txXfrm>
        <a:off x="33370" y="1425036"/>
        <a:ext cx="4657659" cy="616853"/>
      </dsp:txXfrm>
    </dsp:sp>
    <dsp:sp modelId="{31D7D614-1E71-4914-A999-B96816C19270}">
      <dsp:nvSpPr>
        <dsp:cNvPr id="0" name=""/>
        <dsp:cNvSpPr/>
      </dsp:nvSpPr>
      <dsp:spPr>
        <a:xfrm>
          <a:off x="0" y="2086284"/>
          <a:ext cx="4724399" cy="683593"/>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u="none" kern="1200" dirty="0"/>
            <a:t>FACU is incapable of identifying which initiating device triggered the alarm</a:t>
          </a:r>
        </a:p>
      </dsp:txBody>
      <dsp:txXfrm>
        <a:off x="33370" y="2119654"/>
        <a:ext cx="4657659" cy="616853"/>
      </dsp:txXfrm>
    </dsp:sp>
    <dsp:sp modelId="{EBF32A04-7F9C-4E1E-8BA7-3DD391CE4889}">
      <dsp:nvSpPr>
        <dsp:cNvPr id="0" name=""/>
        <dsp:cNvSpPr/>
      </dsp:nvSpPr>
      <dsp:spPr>
        <a:xfrm>
          <a:off x="0" y="2780902"/>
          <a:ext cx="4724399" cy="683593"/>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u="none" kern="1200" dirty="0"/>
            <a:t>Only practical in small occupancies</a:t>
          </a:r>
        </a:p>
      </dsp:txBody>
      <dsp:txXfrm>
        <a:off x="33370" y="2814272"/>
        <a:ext cx="4657659" cy="616853"/>
      </dsp:txXfrm>
    </dsp:sp>
    <dsp:sp modelId="{2052CA57-E239-42EA-A921-00EADAF12456}">
      <dsp:nvSpPr>
        <dsp:cNvPr id="0" name=""/>
        <dsp:cNvSpPr/>
      </dsp:nvSpPr>
      <dsp:spPr>
        <a:xfrm>
          <a:off x="0" y="3475520"/>
          <a:ext cx="4724399" cy="683593"/>
        </a:xfrm>
        <a:prstGeom prst="roundRect">
          <a:avLst/>
        </a:prstGeom>
        <a:gradFill rotWithShape="0">
          <a:gsLst>
            <a:gs pos="0">
              <a:schemeClr val="accent2">
                <a:shade val="80000"/>
                <a:hueOff val="0"/>
                <a:satOff val="-9234"/>
                <a:lumOff val="23707"/>
                <a:alphaOff val="0"/>
                <a:tint val="50000"/>
                <a:satMod val="300000"/>
              </a:schemeClr>
            </a:gs>
            <a:gs pos="35000">
              <a:schemeClr val="accent2">
                <a:shade val="80000"/>
                <a:hueOff val="0"/>
                <a:satOff val="-9234"/>
                <a:lumOff val="23707"/>
                <a:alphaOff val="0"/>
                <a:tint val="37000"/>
                <a:satMod val="300000"/>
              </a:schemeClr>
            </a:gs>
            <a:gs pos="100000">
              <a:schemeClr val="accent2">
                <a:shade val="80000"/>
                <a:hueOff val="0"/>
                <a:satOff val="-9234"/>
                <a:lumOff val="237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u="none" kern="1200" dirty="0" smtClean="0"/>
            <a:t>FACU </a:t>
          </a:r>
          <a:r>
            <a:rPr lang="en-US" sz="1600" b="0" u="none" kern="1200" dirty="0"/>
            <a:t>serves the premises as a local control unit</a:t>
          </a:r>
        </a:p>
      </dsp:txBody>
      <dsp:txXfrm>
        <a:off x="33370" y="3508890"/>
        <a:ext cx="4657659" cy="616853"/>
      </dsp:txXfrm>
    </dsp:sp>
    <dsp:sp modelId="{9A20C808-B2CB-48AE-BC0E-A8BC4CD60DE8}">
      <dsp:nvSpPr>
        <dsp:cNvPr id="0" name=""/>
        <dsp:cNvSpPr/>
      </dsp:nvSpPr>
      <dsp:spPr>
        <a:xfrm>
          <a:off x="0" y="4170138"/>
          <a:ext cx="4724399" cy="683593"/>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u="none" kern="1200" dirty="0" smtClean="0"/>
            <a:t>F</a:t>
          </a:r>
          <a:r>
            <a:rPr lang="x-none" sz="1600" b="0" u="none" kern="1200" dirty="0" smtClean="0"/>
            <a:t>ound </a:t>
          </a:r>
          <a:r>
            <a:rPr lang="x-none" sz="1600" b="0" u="none" kern="1200" dirty="0"/>
            <a:t>in occupancies that use the alarm signals for other purposes</a:t>
          </a:r>
          <a:endParaRPr lang="en-US" sz="1600" b="0" u="none" kern="1200" dirty="0"/>
        </a:p>
      </dsp:txBody>
      <dsp:txXfrm>
        <a:off x="33370" y="4203508"/>
        <a:ext cx="4657659" cy="6168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E4866-D51E-4B19-861D-CB3BFBADA738}">
      <dsp:nvSpPr>
        <dsp:cNvPr id="0" name=""/>
        <dsp:cNvSpPr/>
      </dsp:nvSpPr>
      <dsp:spPr>
        <a:xfrm>
          <a:off x="0" y="356799"/>
          <a:ext cx="79248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Annunciator panel, FACU, or a printout visibly indicates the building, floor, fire zone, or other area that coincides with the location of an operating alarm-initiating device</a:t>
          </a:r>
        </a:p>
      </dsp:txBody>
      <dsp:txXfrm>
        <a:off x="59399" y="416198"/>
        <a:ext cx="7806002" cy="10980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7EC1-7AF3-40FF-88D7-4785AE34A22F}">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A</a:t>
          </a:r>
          <a:r>
            <a:rPr lang="x-none" sz="2000" b="0" u="none" kern="1200" dirty="0" smtClean="0"/>
            <a:t>nnunciator </a:t>
          </a:r>
          <a:r>
            <a:rPr lang="x-none" sz="2000" b="0" u="none" kern="1200" dirty="0"/>
            <a:t>panel may be located remotely from the FACU</a:t>
          </a:r>
          <a:endParaRPr lang="en-US" sz="2000" b="0" kern="1200" dirty="0"/>
        </a:p>
      </dsp:txBody>
      <dsp:txXfrm>
        <a:off x="47519" y="47699"/>
        <a:ext cx="7677362" cy="878402"/>
      </dsp:txXfrm>
    </dsp:sp>
    <dsp:sp modelId="{F5C30A7C-A527-4AB8-87F4-5435BB13B988}">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be found at the driveway approach to a large residential complex</a:t>
          </a:r>
        </a:p>
      </dsp:txBody>
      <dsp:txXfrm>
        <a:off x="47519" y="1170899"/>
        <a:ext cx="7677362" cy="878402"/>
      </dsp:txXfrm>
    </dsp:sp>
    <dsp:sp modelId="{F71CF2BC-0CAE-42C9-A078-CAD431A9DB28}">
      <dsp:nvSpPr>
        <dsp:cNvPr id="0" name=""/>
        <dsp:cNvSpPr/>
      </dsp:nvSpPr>
      <dsp:spPr>
        <a:xfrm>
          <a:off x="0" y="22465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Usually has a map of the complex coordinated to the zone indicator lamps</a:t>
          </a:r>
        </a:p>
      </dsp:txBody>
      <dsp:txXfrm>
        <a:off x="47519" y="2294099"/>
        <a:ext cx="7677362" cy="878402"/>
      </dsp:txXfrm>
    </dsp:sp>
    <dsp:sp modelId="{E9D7767D-A6CA-431D-8FB3-CFD4682ECC34}">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Another type of annunciator panel may be found in the lobby area of a building; it will have a graphic display of the involved area</a:t>
          </a:r>
          <a:endParaRPr lang="en-US" sz="2000" b="0" u="none" kern="1200" dirty="0"/>
        </a:p>
      </dsp:txBody>
      <dsp:txXfrm>
        <a:off x="47519" y="3417299"/>
        <a:ext cx="7677362" cy="87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FC1EF-4D46-4B44-9306-C85B8FEC3043}">
      <dsp:nvSpPr>
        <dsp:cNvPr id="0" name=""/>
        <dsp:cNvSpPr/>
      </dsp:nvSpPr>
      <dsp:spPr>
        <a:xfrm>
          <a:off x="0" y="11320"/>
          <a:ext cx="4724399" cy="71135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Formerly </a:t>
          </a:r>
          <a:r>
            <a:rPr lang="en-US" sz="1800" b="0" kern="1200" dirty="0" smtClean="0"/>
            <a:t>called </a:t>
          </a:r>
          <a:r>
            <a:rPr lang="en-US" sz="1800" b="0" kern="1200" dirty="0"/>
            <a:t>fire alarm control panel (FACP)</a:t>
          </a:r>
        </a:p>
      </dsp:txBody>
      <dsp:txXfrm>
        <a:off x="34726" y="46046"/>
        <a:ext cx="4654947" cy="641907"/>
      </dsp:txXfrm>
    </dsp:sp>
    <dsp:sp modelId="{2AD31673-3E0C-49A8-A08B-312FC7A59866}">
      <dsp:nvSpPr>
        <dsp:cNvPr id="0" name=""/>
        <dsp:cNvSpPr/>
      </dsp:nvSpPr>
      <dsp:spPr>
        <a:xfrm>
          <a:off x="0" y="768760"/>
          <a:ext cx="4724399" cy="711359"/>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Basically serves as the brain for the alarm system </a:t>
          </a:r>
        </a:p>
      </dsp:txBody>
      <dsp:txXfrm>
        <a:off x="34726" y="803486"/>
        <a:ext cx="4654947" cy="641907"/>
      </dsp:txXfrm>
    </dsp:sp>
    <dsp:sp modelId="{7EB81EB2-5676-4D0E-8F5E-B75BB58984E3}">
      <dsp:nvSpPr>
        <dsp:cNvPr id="0" name=""/>
        <dsp:cNvSpPr/>
      </dsp:nvSpPr>
      <dsp:spPr>
        <a:xfrm>
          <a:off x="0" y="1526200"/>
          <a:ext cx="4724399" cy="711359"/>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Receives signals, processes them, and produces signals that activate alarms</a:t>
          </a:r>
        </a:p>
      </dsp:txBody>
      <dsp:txXfrm>
        <a:off x="34726" y="1560926"/>
        <a:ext cx="4654947" cy="641907"/>
      </dsp:txXfrm>
    </dsp:sp>
    <dsp:sp modelId="{4153C894-9590-4BC1-88BF-3A7AFC8F4D5E}">
      <dsp:nvSpPr>
        <dsp:cNvPr id="0" name=""/>
        <dsp:cNvSpPr/>
      </dsp:nvSpPr>
      <dsp:spPr>
        <a:xfrm>
          <a:off x="0" y="2283640"/>
          <a:ext cx="4724399" cy="71135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Can transmit signals </a:t>
          </a:r>
          <a:r>
            <a:rPr lang="en-US" sz="1800" b="0" kern="1200" dirty="0" smtClean="0"/>
            <a:t>to </a:t>
          </a:r>
          <a:r>
            <a:rPr lang="en-US" sz="1800" b="0" kern="1200" dirty="0"/>
            <a:t>off-site monitoring station</a:t>
          </a:r>
        </a:p>
      </dsp:txBody>
      <dsp:txXfrm>
        <a:off x="34726" y="2318366"/>
        <a:ext cx="4654947" cy="641907"/>
      </dsp:txXfrm>
    </dsp:sp>
    <dsp:sp modelId="{A59F101E-F844-4E63-A4C7-9095B580C6CE}">
      <dsp:nvSpPr>
        <dsp:cNvPr id="0" name=""/>
        <dsp:cNvSpPr/>
      </dsp:nvSpPr>
      <dsp:spPr>
        <a:xfrm>
          <a:off x="0" y="3041080"/>
          <a:ext cx="4724399" cy="71135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Power and fire alarm circuits are connected directly</a:t>
          </a:r>
        </a:p>
      </dsp:txBody>
      <dsp:txXfrm>
        <a:off x="34726" y="3075806"/>
        <a:ext cx="4654947" cy="641907"/>
      </dsp:txXfrm>
    </dsp:sp>
    <dsp:sp modelId="{BA44CB0E-ADB2-4CC1-ADAB-FAA40B9FB93B}">
      <dsp:nvSpPr>
        <dsp:cNvPr id="0" name=""/>
        <dsp:cNvSpPr/>
      </dsp:nvSpPr>
      <dsp:spPr>
        <a:xfrm>
          <a:off x="0" y="3798520"/>
          <a:ext cx="4724399" cy="711359"/>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Remote auxiliary panels are considered to be part of the fire alarm system</a:t>
          </a:r>
        </a:p>
      </dsp:txBody>
      <dsp:txXfrm>
        <a:off x="34726" y="3833246"/>
        <a:ext cx="4654947" cy="64190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E21A1-0A8F-4442-9DC1-E5ED0C99A8E8}">
      <dsp:nvSpPr>
        <dsp:cNvPr id="0" name=""/>
        <dsp:cNvSpPr/>
      </dsp:nvSpPr>
      <dsp:spPr>
        <a:xfrm>
          <a:off x="0" y="22890"/>
          <a:ext cx="5181600" cy="9547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Displays on the FACU and an annunciator panel if provided </a:t>
          </a:r>
          <a:endParaRPr lang="en-US" sz="2000" b="0" kern="1200" dirty="0"/>
        </a:p>
      </dsp:txBody>
      <dsp:txXfrm>
        <a:off x="46606" y="69496"/>
        <a:ext cx="5088388" cy="861508"/>
      </dsp:txXfrm>
    </dsp:sp>
    <dsp:sp modelId="{0ACBA254-3957-40F3-B2DA-3243CB1D8DB7}">
      <dsp:nvSpPr>
        <dsp:cNvPr id="0" name=""/>
        <dsp:cNvSpPr/>
      </dsp:nvSpPr>
      <dsp:spPr>
        <a:xfrm>
          <a:off x="0" y="1124490"/>
          <a:ext cx="5181600" cy="9547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a:t>
          </a:r>
          <a:r>
            <a:rPr lang="en-US" sz="2000" b="0" u="none" kern="1200" dirty="0"/>
            <a:t>nables emergency responders to pinpoint the specific device that has been activated</a:t>
          </a:r>
        </a:p>
      </dsp:txBody>
      <dsp:txXfrm>
        <a:off x="46606" y="1171096"/>
        <a:ext cx="5088388" cy="861508"/>
      </dsp:txXfrm>
    </dsp:sp>
    <dsp:sp modelId="{5C289865-4B76-4679-87CC-A4DC08F1C9A6}">
      <dsp:nvSpPr>
        <dsp:cNvPr id="0" name=""/>
        <dsp:cNvSpPr/>
      </dsp:nvSpPr>
      <dsp:spPr>
        <a:xfrm>
          <a:off x="0" y="2226090"/>
          <a:ext cx="5181600" cy="9547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a:t>
          </a:r>
          <a:r>
            <a:rPr lang="en-US" sz="2000" b="0" u="none" kern="1200" dirty="0" smtClean="0"/>
            <a:t>educes </a:t>
          </a:r>
          <a:r>
            <a:rPr lang="en-US" sz="2000" b="0" u="none" kern="1200" dirty="0"/>
            <a:t>amount of time </a:t>
          </a:r>
          <a:r>
            <a:rPr lang="en-US" sz="2000" b="0" u="none" kern="1200" dirty="0" smtClean="0"/>
            <a:t>it </a:t>
          </a:r>
          <a:r>
            <a:rPr lang="en-US" sz="2000" b="0" u="none" kern="1200" dirty="0"/>
            <a:t>takes to respond to emergency situations</a:t>
          </a:r>
        </a:p>
      </dsp:txBody>
      <dsp:txXfrm>
        <a:off x="46606" y="2272696"/>
        <a:ext cx="5088388" cy="861508"/>
      </dsp:txXfrm>
    </dsp:sp>
    <dsp:sp modelId="{C62E31D0-EB54-485B-8FFC-08AFEC572C67}">
      <dsp:nvSpPr>
        <dsp:cNvPr id="0" name=""/>
        <dsp:cNvSpPr/>
      </dsp:nvSpPr>
      <dsp:spPr>
        <a:xfrm>
          <a:off x="0" y="3327690"/>
          <a:ext cx="5181600" cy="9547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a:t>
          </a:r>
          <a:r>
            <a:rPr lang="en-US" sz="2000" b="0" u="none" kern="1200" dirty="0"/>
            <a:t>llows repair personnel to quickly locate and correct malfunctions in the system</a:t>
          </a:r>
        </a:p>
      </dsp:txBody>
      <dsp:txXfrm>
        <a:off x="46606" y="3374296"/>
        <a:ext cx="5088388" cy="8615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12E8F-389E-4822-A076-7545A17B6247}">
      <dsp:nvSpPr>
        <dsp:cNvPr id="0" name=""/>
        <dsp:cNvSpPr/>
      </dsp:nvSpPr>
      <dsp:spPr>
        <a:xfrm>
          <a:off x="0" y="195209"/>
          <a:ext cx="7772400" cy="11875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smtClean="0"/>
            <a:t>I</a:t>
          </a:r>
          <a:r>
            <a:rPr lang="x-none" sz="1800" b="0" u="none" kern="1200" dirty="0" smtClean="0"/>
            <a:t>ndependent </a:t>
          </a:r>
          <a:r>
            <a:rPr lang="x-none" sz="1800" b="0" u="none" kern="1200" dirty="0"/>
            <a:t>business that is also listed by a nationally recognized testing laboratory</a:t>
          </a:r>
          <a:endParaRPr lang="en-US" sz="1800" b="0" kern="1200" dirty="0"/>
        </a:p>
        <a:p>
          <a:pPr marL="171450" lvl="1" indent="-171450" algn="l" defTabSz="800100">
            <a:lnSpc>
              <a:spcPct val="90000"/>
            </a:lnSpc>
            <a:spcBef>
              <a:spcPct val="0"/>
            </a:spcBef>
            <a:spcAft>
              <a:spcPct val="15000"/>
            </a:spcAft>
            <a:buChar char="••"/>
          </a:pPr>
          <a:r>
            <a:rPr lang="en-US" sz="1800" b="0" u="none" kern="1200" dirty="0"/>
            <a:t>R</a:t>
          </a:r>
          <a:r>
            <a:rPr lang="x-none" sz="1800" b="0" u="none" kern="1200"/>
            <a:t>ecognized as the most reliable type of supervising station</a:t>
          </a:r>
          <a:endParaRPr lang="en-US" sz="1800" b="0" kern="1200" dirty="0"/>
        </a:p>
      </dsp:txBody>
      <dsp:txXfrm>
        <a:off x="0" y="195209"/>
        <a:ext cx="7772400" cy="1187550"/>
      </dsp:txXfrm>
    </dsp:sp>
    <dsp:sp modelId="{E9FB844A-284F-4DA7-91A0-E50DD6C171DA}">
      <dsp:nvSpPr>
        <dsp:cNvPr id="0" name=""/>
        <dsp:cNvSpPr/>
      </dsp:nvSpPr>
      <dsp:spPr>
        <a:xfrm>
          <a:off x="388620" y="3329"/>
          <a:ext cx="544068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Central</a:t>
          </a:r>
          <a:endParaRPr lang="en-US" sz="2000" b="0" kern="1200" dirty="0"/>
        </a:p>
      </dsp:txBody>
      <dsp:txXfrm>
        <a:off x="407354" y="22063"/>
        <a:ext cx="5403212" cy="346292"/>
      </dsp:txXfrm>
    </dsp:sp>
    <dsp:sp modelId="{B94C1345-0F9D-4786-ACFB-A99A73081071}">
      <dsp:nvSpPr>
        <dsp:cNvPr id="0" name=""/>
        <dsp:cNvSpPr/>
      </dsp:nvSpPr>
      <dsp:spPr>
        <a:xfrm>
          <a:off x="0" y="1644840"/>
          <a:ext cx="7772400" cy="14742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Station </a:t>
          </a:r>
          <a:r>
            <a:rPr lang="x-none" sz="1800" b="0" u="none" kern="1200"/>
            <a:t>under the same ownership as the buildings protected by the fire alarm systems</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P</a:t>
          </a:r>
          <a:r>
            <a:rPr lang="x-none" sz="1800" b="0" u="none" kern="1200"/>
            <a:t>ersonnel are constantly in attendance to supervise and investigate signals</a:t>
          </a:r>
          <a:endParaRPr lang="en-US" sz="1800" b="0" u="none" kern="1200" dirty="0"/>
        </a:p>
      </dsp:txBody>
      <dsp:txXfrm>
        <a:off x="0" y="1644840"/>
        <a:ext cx="7772400" cy="1474200"/>
      </dsp:txXfrm>
    </dsp:sp>
    <dsp:sp modelId="{F874F44F-147C-4F9E-91A4-9D0D2213ACB0}">
      <dsp:nvSpPr>
        <dsp:cNvPr id="0" name=""/>
        <dsp:cNvSpPr/>
      </dsp:nvSpPr>
      <dsp:spPr>
        <a:xfrm>
          <a:off x="388620" y="1452959"/>
          <a:ext cx="5440680" cy="3837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Proprietary</a:t>
          </a:r>
          <a:endParaRPr lang="en-US" sz="2000" b="0" u="none" kern="1200" dirty="0"/>
        </a:p>
      </dsp:txBody>
      <dsp:txXfrm>
        <a:off x="407354" y="1471693"/>
        <a:ext cx="5403212" cy="346292"/>
      </dsp:txXfrm>
    </dsp:sp>
    <dsp:sp modelId="{D65BD2B1-7362-4FD4-BEE6-9031F742132D}">
      <dsp:nvSpPr>
        <dsp:cNvPr id="0" name=""/>
        <dsp:cNvSpPr/>
      </dsp:nvSpPr>
      <dsp:spPr>
        <a:xfrm>
          <a:off x="0" y="3381120"/>
          <a:ext cx="7772400" cy="11875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270764"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Not listed and operates as business</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P</a:t>
          </a:r>
          <a:r>
            <a:rPr lang="x-none" sz="1800" b="0" u="none" kern="1200"/>
            <a:t>ersonnel are in attendance at all times to supervise and investigate signals</a:t>
          </a:r>
          <a:endParaRPr lang="en-US" sz="1800" b="0" u="none" kern="1200" dirty="0"/>
        </a:p>
      </dsp:txBody>
      <dsp:txXfrm>
        <a:off x="0" y="3381120"/>
        <a:ext cx="7772400" cy="1187550"/>
      </dsp:txXfrm>
    </dsp:sp>
    <dsp:sp modelId="{2ED03799-14B8-473F-BD71-B296CA188481}">
      <dsp:nvSpPr>
        <dsp:cNvPr id="0" name=""/>
        <dsp:cNvSpPr/>
      </dsp:nvSpPr>
      <dsp:spPr>
        <a:xfrm>
          <a:off x="388620" y="3189240"/>
          <a:ext cx="5440680" cy="3837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x-none" sz="2000" b="0" u="none" kern="1200"/>
            <a:t>Remote</a:t>
          </a:r>
          <a:endParaRPr lang="en-US" sz="2000" b="0" u="none" kern="1200" dirty="0"/>
        </a:p>
      </dsp:txBody>
      <dsp:txXfrm>
        <a:off x="407354" y="3207974"/>
        <a:ext cx="5403212" cy="34629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35AAC-C326-473F-8547-2E6F8234EFBC}">
      <dsp:nvSpPr>
        <dsp:cNvPr id="0" name=""/>
        <dsp:cNvSpPr/>
      </dsp:nvSpPr>
      <dsp:spPr>
        <a:xfrm>
          <a:off x="0" y="422760"/>
          <a:ext cx="45720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Provides inspection, testing, and maintenance through contracted services</a:t>
          </a:r>
          <a:endParaRPr lang="en-US" sz="2000" b="0" kern="1200" dirty="0"/>
        </a:p>
      </dsp:txBody>
      <dsp:txXfrm>
        <a:off x="59399" y="482159"/>
        <a:ext cx="4453202" cy="1098002"/>
      </dsp:txXfrm>
    </dsp:sp>
    <dsp:sp modelId="{72609E1B-0ED7-4029-9FD1-CD5B39306A58}">
      <dsp:nvSpPr>
        <dsp:cNvPr id="0" name=""/>
        <dsp:cNvSpPr/>
      </dsp:nvSpPr>
      <dsp:spPr>
        <a:xfrm>
          <a:off x="0" y="1826761"/>
          <a:ext cx="45720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Typically, a company that sells its services to many customers</a:t>
          </a:r>
          <a:endParaRPr lang="en-US" sz="2000" b="0" u="none" kern="1200" dirty="0"/>
        </a:p>
      </dsp:txBody>
      <dsp:txXfrm>
        <a:off x="59399" y="1886160"/>
        <a:ext cx="4453202" cy="10980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3CF63-A5E4-4653-927A-45B0D4D31986}">
      <dsp:nvSpPr>
        <dsp:cNvPr id="0" name=""/>
        <dsp:cNvSpPr/>
      </dsp:nvSpPr>
      <dsp:spPr>
        <a:xfrm>
          <a:off x="0" y="1723"/>
          <a:ext cx="4724399" cy="155407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When </a:t>
          </a:r>
          <a:r>
            <a:rPr lang="x-none" sz="1800" b="0" u="none" kern="1200" dirty="0" smtClean="0"/>
            <a:t>alarm </a:t>
          </a:r>
          <a:r>
            <a:rPr lang="x-none" sz="1800" b="0" u="none" kern="1200" dirty="0"/>
            <a:t>is activated at </a:t>
          </a:r>
          <a:r>
            <a:rPr lang="x-none" sz="1800" b="0" u="none" kern="1200" dirty="0" smtClean="0"/>
            <a:t>a </a:t>
          </a:r>
          <a:r>
            <a:rPr lang="x-none" sz="1800" b="0" u="none" kern="1200" dirty="0"/>
            <a:t>client’s location, central station employees receive </a:t>
          </a:r>
          <a:r>
            <a:rPr lang="en-US" sz="1800" b="0" u="none" kern="1200" dirty="0"/>
            <a:t>it; </a:t>
          </a:r>
          <a:r>
            <a:rPr lang="x-none" sz="1800" b="0" u="none" kern="1200" dirty="0"/>
            <a:t>contact the fire department and representatives of the occupancy</a:t>
          </a:r>
          <a:endParaRPr lang="en-US" sz="1800" kern="1200" dirty="0"/>
        </a:p>
      </dsp:txBody>
      <dsp:txXfrm>
        <a:off x="75863" y="77586"/>
        <a:ext cx="4572673" cy="1402344"/>
      </dsp:txXfrm>
    </dsp:sp>
    <dsp:sp modelId="{A38A21B7-0765-4437-95AF-4879B475D332}">
      <dsp:nvSpPr>
        <dsp:cNvPr id="0" name=""/>
        <dsp:cNvSpPr/>
      </dsp:nvSpPr>
      <dsp:spPr>
        <a:xfrm>
          <a:off x="0" y="1567306"/>
          <a:ext cx="4724399" cy="122435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a:t>
          </a:r>
          <a:r>
            <a:rPr lang="x-none" sz="1800" b="0" u="none" kern="1200" dirty="0"/>
            <a:t>ystems and station are most commonly connected by dedicated telephone lines</a:t>
          </a:r>
          <a:endParaRPr lang="en-US" sz="1800" b="0" u="none" kern="1200" dirty="0"/>
        </a:p>
      </dsp:txBody>
      <dsp:txXfrm>
        <a:off x="59768" y="1627074"/>
        <a:ext cx="4604863" cy="1104822"/>
      </dsp:txXfrm>
    </dsp:sp>
    <dsp:sp modelId="{8DBD9109-6024-4ADE-AD87-EBAA4FCB202C}">
      <dsp:nvSpPr>
        <dsp:cNvPr id="0" name=""/>
        <dsp:cNvSpPr/>
      </dsp:nvSpPr>
      <dsp:spPr>
        <a:xfrm>
          <a:off x="0" y="2803178"/>
          <a:ext cx="4724399" cy="184329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Primary difference between a central station system and a proprietary system is that the receiving point for alarms in a central station system is located outside the protected premises; monitored by a contracted service</a:t>
          </a:r>
        </a:p>
      </dsp:txBody>
      <dsp:txXfrm>
        <a:off x="89982" y="2893160"/>
        <a:ext cx="4544435" cy="166333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C9D024-57FB-427C-961D-C13B62B21E41}">
      <dsp:nvSpPr>
        <dsp:cNvPr id="0" name=""/>
        <dsp:cNvSpPr/>
      </dsp:nvSpPr>
      <dsp:spPr>
        <a:xfrm>
          <a:off x="0" y="290175"/>
          <a:ext cx="4343400" cy="14069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Includes large commercial and industrial buildings, high-rise structures, and groups of commonly owned facilities</a:t>
          </a:r>
        </a:p>
      </dsp:txBody>
      <dsp:txXfrm>
        <a:off x="68680" y="358855"/>
        <a:ext cx="4206040" cy="1269564"/>
      </dsp:txXfrm>
    </dsp:sp>
    <dsp:sp modelId="{28FEC97E-CF9C-4877-A6D9-A1EDDD2B57A5}">
      <dsp:nvSpPr>
        <dsp:cNvPr id="0" name=""/>
        <dsp:cNvSpPr/>
      </dsp:nvSpPr>
      <dsp:spPr>
        <a:xfrm>
          <a:off x="0" y="1884300"/>
          <a:ext cx="4343400" cy="140692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Each building or area has its own system that is wired into a common receiving point that the facility owner owns and operates</a:t>
          </a:r>
          <a:r>
            <a:rPr lang="en-US" sz="2000" b="0" kern="1200" dirty="0"/>
            <a:t> </a:t>
          </a:r>
        </a:p>
      </dsp:txBody>
      <dsp:txXfrm>
        <a:off x="68680" y="1952980"/>
        <a:ext cx="4206040" cy="12695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AD6C6-2991-4E95-9A94-F88CF3A3B2F0}">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Receiving point must be in a separate structure or a part of a structure that is remote from any hazardous operations</a:t>
          </a:r>
          <a:endParaRPr lang="en-US" sz="2000" b="0" kern="1200" dirty="0"/>
        </a:p>
      </dsp:txBody>
      <dsp:txXfrm>
        <a:off x="47519" y="47699"/>
        <a:ext cx="7677362" cy="878402"/>
      </dsp:txXfrm>
    </dsp:sp>
    <dsp:sp modelId="{8454D8D3-4FE9-4FA2-AA4C-C290AF4B20B4}">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Receiving station of a proprietary system is continuously staffed by trained personnel</a:t>
          </a:r>
        </a:p>
      </dsp:txBody>
      <dsp:txXfrm>
        <a:off x="47519" y="1170899"/>
        <a:ext cx="7677362" cy="878402"/>
      </dsp:txXfrm>
    </dsp:sp>
    <dsp:sp modelId="{75A536C5-4AD3-47D6-BA0F-C42096747B8B}">
      <dsp:nvSpPr>
        <dsp:cNvPr id="0" name=""/>
        <dsp:cNvSpPr/>
      </dsp:nvSpPr>
      <dsp:spPr>
        <a:xfrm>
          <a:off x="0" y="2246580"/>
          <a:ext cx="7772400" cy="973440"/>
        </a:xfrm>
        <a:prstGeom prst="roundRect">
          <a:avLst/>
        </a:prstGeom>
        <a:solidFill>
          <a:schemeClr val="accent6">
            <a:lumMod val="75000"/>
          </a:schemeClr>
        </a:solidFill>
        <a:ln>
          <a:solidFill>
            <a:schemeClr val="accent6">
              <a:lumMod val="7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Operator should be able to automatically summon a fire department response </a:t>
          </a:r>
        </a:p>
      </dsp:txBody>
      <dsp:txXfrm>
        <a:off x="47519" y="2294099"/>
        <a:ext cx="7677362" cy="878402"/>
      </dsp:txXfrm>
    </dsp:sp>
    <dsp:sp modelId="{6B5D8C9C-08C6-4A62-840C-2DF6EBA3659D}">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Many proprietary systems and receiving points are used to monitor security functions </a:t>
          </a:r>
          <a:r>
            <a:rPr lang="en-US" sz="2000" b="0" u="none" kern="1200" dirty="0"/>
            <a:t>too</a:t>
          </a:r>
        </a:p>
      </dsp:txBody>
      <dsp:txXfrm>
        <a:off x="47519" y="3417299"/>
        <a:ext cx="7677362" cy="8784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20492-8F05-4899-9F9B-CBEDAE7C7913}">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Coded-alarm and trouble signal indications</a:t>
          </a:r>
        </a:p>
      </dsp:txBody>
      <dsp:txXfrm>
        <a:off x="379511" y="892"/>
        <a:ext cx="3339703" cy="2003821"/>
      </dsp:txXfrm>
    </dsp:sp>
    <dsp:sp modelId="{A390D7F7-F031-4B87-901E-5CA1A1DD8DE4}">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Building utility controls</a:t>
          </a:r>
        </a:p>
      </dsp:txBody>
      <dsp:txXfrm>
        <a:off x="4053185" y="892"/>
        <a:ext cx="3339703" cy="2003821"/>
      </dsp:txXfrm>
    </dsp:sp>
    <dsp:sp modelId="{F3524EC1-6FFD-48A2-A7C3-2AEDA951D36F}">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Elevator controls</a:t>
          </a:r>
        </a:p>
      </dsp:txBody>
      <dsp:txXfrm>
        <a:off x="379511" y="2338685"/>
        <a:ext cx="3339703" cy="2003821"/>
      </dsp:txXfrm>
    </dsp:sp>
    <dsp:sp modelId="{4FF60211-CBC7-4E67-A086-A7F56E86E6E6}">
      <dsp:nvSpPr>
        <dsp:cNvPr id="0" name=""/>
        <dsp:cNvSpPr/>
      </dsp:nvSpPr>
      <dsp:spPr>
        <a:xfrm>
          <a:off x="4053185"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Fire and smoke damper controls</a:t>
          </a:r>
        </a:p>
      </dsp:txBody>
      <dsp:txXfrm>
        <a:off x="4053185" y="2338685"/>
        <a:ext cx="3339703" cy="200382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04A79-BB56-4654-88DC-A0CC6968FAE9}">
      <dsp:nvSpPr>
        <dsp:cNvPr id="0" name=""/>
        <dsp:cNvSpPr/>
      </dsp:nvSpPr>
      <dsp:spPr>
        <a:xfrm>
          <a:off x="0" y="90581"/>
          <a:ext cx="3861390" cy="17111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a:t>
          </a:r>
          <a:r>
            <a:rPr lang="en-US" sz="2000" b="0" u="none" kern="1200" dirty="0"/>
            <a:t>o not provide inspection, testing, or maintenance services</a:t>
          </a:r>
          <a:endParaRPr lang="en-US" sz="2000" b="0" kern="1200" dirty="0"/>
        </a:p>
      </dsp:txBody>
      <dsp:txXfrm>
        <a:off x="83530" y="174111"/>
        <a:ext cx="3694330" cy="1544065"/>
      </dsp:txXfrm>
    </dsp:sp>
    <dsp:sp modelId="{DF161C6A-711F-481D-8648-C73E69E96EB0}">
      <dsp:nvSpPr>
        <dsp:cNvPr id="0" name=""/>
        <dsp:cNvSpPr/>
      </dsp:nvSpPr>
      <dsp:spPr>
        <a:xfrm>
          <a:off x="0" y="1988907"/>
          <a:ext cx="3861390" cy="17111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Depending on local requirements, the fire department may approve other organizations to monitor the remote system</a:t>
          </a:r>
        </a:p>
      </dsp:txBody>
      <dsp:txXfrm>
        <a:off x="83530" y="2072437"/>
        <a:ext cx="3694330" cy="154406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004CF-09D8-426B-A1FA-D792633EEA6E}">
      <dsp:nvSpPr>
        <dsp:cNvPr id="0" name=""/>
        <dsp:cNvSpPr/>
      </dsp:nvSpPr>
      <dsp:spPr>
        <a:xfrm>
          <a:off x="0" y="96637"/>
          <a:ext cx="7772400" cy="7435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Public </a:t>
          </a:r>
          <a:r>
            <a:rPr lang="en-US" sz="3100" kern="1200" dirty="0"/>
            <a:t>emergency alarm reporting </a:t>
          </a:r>
          <a:r>
            <a:rPr lang="en-US" sz="3100" kern="1200" dirty="0" smtClean="0"/>
            <a:t>system</a:t>
          </a:r>
          <a:endParaRPr lang="en-US" sz="3100" kern="1200" dirty="0"/>
        </a:p>
      </dsp:txBody>
      <dsp:txXfrm>
        <a:off x="36296" y="132933"/>
        <a:ext cx="7699808" cy="670943"/>
      </dsp:txXfrm>
    </dsp:sp>
    <dsp:sp modelId="{655C7D5C-D5C8-44B8-93D3-5FDBAB0DDC40}">
      <dsp:nvSpPr>
        <dsp:cNvPr id="0" name=""/>
        <dsp:cNvSpPr/>
      </dsp:nvSpPr>
      <dsp:spPr>
        <a:xfrm>
          <a:off x="0" y="840172"/>
          <a:ext cx="7772400" cy="1507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smtClean="0"/>
            <a:t>Connected </a:t>
          </a:r>
          <a:r>
            <a:rPr lang="en-US" sz="2400" kern="1200" dirty="0"/>
            <a:t>by another means; usually a leased telephone </a:t>
          </a:r>
          <a:r>
            <a:rPr lang="en-US" sz="2400" kern="1200" dirty="0" smtClean="0"/>
            <a:t>line</a:t>
          </a:r>
          <a:endParaRPr lang="en-US" sz="2400" kern="1200" dirty="0"/>
        </a:p>
        <a:p>
          <a:pPr marL="228600" lvl="1" indent="-228600" algn="l" defTabSz="1066800">
            <a:lnSpc>
              <a:spcPct val="90000"/>
            </a:lnSpc>
            <a:spcBef>
              <a:spcPct val="0"/>
            </a:spcBef>
            <a:spcAft>
              <a:spcPct val="20000"/>
            </a:spcAft>
            <a:buChar char="••"/>
          </a:pPr>
          <a:r>
            <a:rPr lang="en-US" sz="2400" kern="1200" dirty="0" smtClean="0"/>
            <a:t>Radio signal over a dedicated fire department radio frequency may also be used</a:t>
          </a:r>
          <a:endParaRPr lang="en-US" sz="2400" kern="1200" dirty="0"/>
        </a:p>
      </dsp:txBody>
      <dsp:txXfrm>
        <a:off x="0" y="840172"/>
        <a:ext cx="7772400" cy="1507994"/>
      </dsp:txXfrm>
    </dsp:sp>
    <dsp:sp modelId="{9D648713-244D-4C63-9FAE-E766325B7DE1}">
      <dsp:nvSpPr>
        <dsp:cNvPr id="0" name=""/>
        <dsp:cNvSpPr/>
      </dsp:nvSpPr>
      <dsp:spPr>
        <a:xfrm>
          <a:off x="0" y="2348167"/>
          <a:ext cx="7772400" cy="7435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kern="1200" dirty="0" smtClean="0"/>
            <a:t>Local </a:t>
          </a:r>
          <a:r>
            <a:rPr lang="en-US" sz="3100" kern="1200" dirty="0"/>
            <a:t>energy </a:t>
          </a:r>
          <a:r>
            <a:rPr lang="en-US" sz="3100" kern="1200" dirty="0" smtClean="0"/>
            <a:t>system</a:t>
          </a:r>
          <a:endParaRPr lang="en-US" sz="3100" kern="1200" dirty="0"/>
        </a:p>
      </dsp:txBody>
      <dsp:txXfrm>
        <a:off x="36296" y="2384463"/>
        <a:ext cx="7699808" cy="670943"/>
      </dsp:txXfrm>
    </dsp:sp>
    <dsp:sp modelId="{32A54C44-CB00-43DE-BACE-EF136C72932A}">
      <dsp:nvSpPr>
        <dsp:cNvPr id="0" name=""/>
        <dsp:cNvSpPr/>
      </dsp:nvSpPr>
      <dsp:spPr>
        <a:xfrm>
          <a:off x="0" y="3091702"/>
          <a:ext cx="7772400"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smtClean="0"/>
            <a:t>Has </a:t>
          </a:r>
          <a:r>
            <a:rPr lang="en-US" sz="2400" kern="1200" dirty="0"/>
            <a:t>its own power </a:t>
          </a:r>
          <a:r>
            <a:rPr lang="en-US" sz="2400" kern="1200" dirty="0" smtClean="0"/>
            <a:t>source</a:t>
          </a:r>
          <a:endParaRPr lang="en-US" sz="2400" kern="1200" dirty="0"/>
        </a:p>
        <a:p>
          <a:pPr marL="228600" lvl="1" indent="-228600" algn="l" defTabSz="1066800">
            <a:lnSpc>
              <a:spcPct val="90000"/>
            </a:lnSpc>
            <a:spcBef>
              <a:spcPct val="0"/>
            </a:spcBef>
            <a:spcAft>
              <a:spcPct val="20000"/>
            </a:spcAft>
            <a:buChar char="••"/>
          </a:pPr>
          <a:r>
            <a:rPr lang="en-US" sz="2400" kern="1200" dirty="0" smtClean="0"/>
            <a:t>Initiating </a:t>
          </a:r>
          <a:r>
            <a:rPr lang="en-US" sz="2400" kern="1200" dirty="0"/>
            <a:t>devices can be activated even when the power supply to the municipal system is interrupted</a:t>
          </a:r>
        </a:p>
      </dsp:txBody>
      <dsp:txXfrm>
        <a:off x="0" y="3091702"/>
        <a:ext cx="7772400" cy="11550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004CF-09D8-426B-A1FA-D792633EEA6E}">
      <dsp:nvSpPr>
        <dsp:cNvPr id="0" name=""/>
        <dsp:cNvSpPr/>
      </dsp:nvSpPr>
      <dsp:spPr>
        <a:xfrm>
          <a:off x="0" y="2452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Electrically connected to an integral part of the municipal fire alarm system</a:t>
          </a:r>
        </a:p>
      </dsp:txBody>
      <dsp:txXfrm>
        <a:off x="38552" y="63076"/>
        <a:ext cx="7695296" cy="712646"/>
      </dsp:txXfrm>
    </dsp:sp>
    <dsp:sp modelId="{0CA8F201-87ED-4F98-BDEB-5CDD39322ACA}">
      <dsp:nvSpPr>
        <dsp:cNvPr id="0" name=""/>
        <dsp:cNvSpPr/>
      </dsp:nvSpPr>
      <dsp:spPr>
        <a:xfrm>
          <a:off x="0" y="90067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Depends </a:t>
          </a:r>
          <a:r>
            <a:rPr lang="en-US" sz="2000" b="0" kern="1200" dirty="0" smtClean="0"/>
            <a:t>on municipal </a:t>
          </a:r>
          <a:r>
            <a:rPr lang="en-US" sz="2000" b="0" kern="1200" dirty="0"/>
            <a:t>system’s source of electric power</a:t>
          </a:r>
        </a:p>
      </dsp:txBody>
      <dsp:txXfrm>
        <a:off x="38552" y="939226"/>
        <a:ext cx="7695296" cy="712646"/>
      </dsp:txXfrm>
    </dsp:sp>
    <dsp:sp modelId="{3D43669A-F41A-4A4A-97CD-82B305268799}">
      <dsp:nvSpPr>
        <dsp:cNvPr id="0" name=""/>
        <dsp:cNvSpPr/>
      </dsp:nvSpPr>
      <dsp:spPr>
        <a:xfrm>
          <a:off x="0" y="1776825"/>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During</a:t>
          </a:r>
          <a:r>
            <a:rPr lang="x-none" sz="2000" b="0" u="none" kern="1200"/>
            <a:t> power failure, an alarm indication is sent to the fire department communications center</a:t>
          </a:r>
          <a:endParaRPr lang="en-US" sz="2000" b="0" u="none" kern="1200" dirty="0"/>
        </a:p>
      </dsp:txBody>
      <dsp:txXfrm>
        <a:off x="38552" y="1815377"/>
        <a:ext cx="7695296" cy="712646"/>
      </dsp:txXfrm>
    </dsp:sp>
    <dsp:sp modelId="{48EE6A64-517A-4CDF-B9DA-A4A386268115}">
      <dsp:nvSpPr>
        <dsp:cNvPr id="0" name=""/>
        <dsp:cNvSpPr/>
      </dsp:nvSpPr>
      <dsp:spPr>
        <a:xfrm>
          <a:off x="0" y="265297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NFPA 72® allows only manual pull stations and waterflow detection devices to be used on shunt systems</a:t>
          </a:r>
          <a:endParaRPr lang="en-US" sz="2000" b="0" u="none" kern="1200" dirty="0"/>
        </a:p>
      </dsp:txBody>
      <dsp:txXfrm>
        <a:off x="38552" y="2691526"/>
        <a:ext cx="7695296" cy="712646"/>
      </dsp:txXfrm>
    </dsp:sp>
    <dsp:sp modelId="{6BAB576C-8901-48A2-9352-AE253BCB8F0D}">
      <dsp:nvSpPr>
        <dsp:cNvPr id="0" name=""/>
        <dsp:cNvSpPr/>
      </dsp:nvSpPr>
      <dsp:spPr>
        <a:xfrm>
          <a:off x="0" y="3529125"/>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Fire detection devices are not permitted on a shunt system</a:t>
          </a:r>
          <a:endParaRPr lang="en-US" sz="1800" b="0" u="none" kern="1200" dirty="0"/>
        </a:p>
      </dsp:txBody>
      <dsp:txXfrm>
        <a:off x="38552" y="3567677"/>
        <a:ext cx="7695296" cy="712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FC1EF-4D46-4B44-9306-C85B8FEC3043}">
      <dsp:nvSpPr>
        <dsp:cNvPr id="0" name=""/>
        <dsp:cNvSpPr/>
      </dsp:nvSpPr>
      <dsp:spPr>
        <a:xfrm>
          <a:off x="0" y="19268"/>
          <a:ext cx="4724399" cy="99400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Provid</a:t>
          </a:r>
          <a:r>
            <a:rPr lang="en-US" sz="2000" b="0" u="none" kern="1200" dirty="0"/>
            <a:t>e</a:t>
          </a:r>
          <a:r>
            <a:rPr lang="x-none" sz="2000" b="0" u="none" kern="1200" dirty="0"/>
            <a:t> two-way firefighter communication</a:t>
          </a:r>
          <a:endParaRPr lang="en-US" sz="2000" b="0" kern="1200" dirty="0"/>
        </a:p>
      </dsp:txBody>
      <dsp:txXfrm>
        <a:off x="48523" y="67791"/>
        <a:ext cx="4627353" cy="896959"/>
      </dsp:txXfrm>
    </dsp:sp>
    <dsp:sp modelId="{A9A28BC4-426F-46F2-A2CC-1B6785637C89}">
      <dsp:nvSpPr>
        <dsp:cNvPr id="0" name=""/>
        <dsp:cNvSpPr/>
      </dsp:nvSpPr>
      <dsp:spPr>
        <a:xfrm>
          <a:off x="0" y="1131354"/>
          <a:ext cx="4724399" cy="99400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Provid</a:t>
          </a:r>
          <a:r>
            <a:rPr lang="en-US" sz="2000" b="0" u="none" kern="1200" dirty="0"/>
            <a:t>e</a:t>
          </a:r>
          <a:r>
            <a:rPr lang="x-none" sz="2000" b="0" u="none" kern="1200" dirty="0"/>
            <a:t> remote annunciator integration</a:t>
          </a:r>
          <a:endParaRPr lang="en-US" sz="2000" b="0" u="none" kern="1200" dirty="0"/>
        </a:p>
      </dsp:txBody>
      <dsp:txXfrm>
        <a:off x="48523" y="1179877"/>
        <a:ext cx="4627353" cy="896959"/>
      </dsp:txXfrm>
    </dsp:sp>
    <dsp:sp modelId="{A1E35E0A-F92D-4D4B-AC70-60E4C06CDE07}">
      <dsp:nvSpPr>
        <dsp:cNvPr id="0" name=""/>
        <dsp:cNvSpPr/>
      </dsp:nvSpPr>
      <dsp:spPr>
        <a:xfrm>
          <a:off x="0" y="2243440"/>
          <a:ext cx="4724399" cy="99400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Control</a:t>
          </a:r>
          <a:r>
            <a:rPr lang="en-US" sz="2000" b="0" u="none" kern="1200" dirty="0"/>
            <a:t>s</a:t>
          </a:r>
          <a:r>
            <a:rPr lang="x-none" sz="2000" b="0" u="none" kern="1200" dirty="0"/>
            <a:t> elevators, HVAC, fire doors, dampers, locks, or other fire protection features</a:t>
          </a:r>
          <a:endParaRPr lang="en-US" sz="2000" b="0" u="none" kern="1200" dirty="0"/>
        </a:p>
      </dsp:txBody>
      <dsp:txXfrm>
        <a:off x="48523" y="2291963"/>
        <a:ext cx="4627353" cy="896959"/>
      </dsp:txXfrm>
    </dsp:sp>
    <dsp:sp modelId="{BF701ACE-B52F-4576-AFD9-54E3AFB3D388}">
      <dsp:nvSpPr>
        <dsp:cNvPr id="0" name=""/>
        <dsp:cNvSpPr/>
      </dsp:nvSpPr>
      <dsp:spPr>
        <a:xfrm>
          <a:off x="0" y="3355525"/>
          <a:ext cx="4724399" cy="99400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Can </a:t>
          </a:r>
          <a:r>
            <a:rPr lang="en-US" sz="2000" b="0" kern="1200" dirty="0"/>
            <a:t>provide public address messages and mass notifications alerts</a:t>
          </a:r>
        </a:p>
      </dsp:txBody>
      <dsp:txXfrm>
        <a:off x="48523" y="3404048"/>
        <a:ext cx="4627353" cy="89695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004CF-09D8-426B-A1FA-D792633EEA6E}">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Supplementary </a:t>
          </a:r>
          <a:r>
            <a:rPr lang="en-US" sz="2000" b="0" kern="1200" dirty="0"/>
            <a:t>system</a:t>
          </a:r>
        </a:p>
      </dsp:txBody>
      <dsp:txXfrm>
        <a:off x="38552" y="63076"/>
        <a:ext cx="7695296" cy="712646"/>
      </dsp:txXfrm>
    </dsp:sp>
    <dsp:sp modelId="{51C3597B-6655-404C-B586-02AE59EDE426}">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be provided in facilities in conjunction with detection and alarm signaling systems</a:t>
          </a:r>
        </a:p>
      </dsp:txBody>
      <dsp:txXfrm>
        <a:off x="38552" y="939226"/>
        <a:ext cx="7695296" cy="712646"/>
      </dsp:txXfrm>
    </dsp:sp>
    <dsp:sp modelId="{2C9BB2BC-9995-4485-8C1B-87EBF49EC882}">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Provides a reliable communication system for occupants and firefighters</a:t>
          </a:r>
        </a:p>
      </dsp:txBody>
      <dsp:txXfrm>
        <a:off x="38552" y="1815377"/>
        <a:ext cx="7695296" cy="712646"/>
      </dsp:txXfrm>
    </dsp:sp>
    <dsp:sp modelId="{F046A182-D57F-4E25-A899-C6389A84AD75}">
      <dsp:nvSpPr>
        <dsp:cNvPr id="0" name=""/>
        <dsp:cNvSpPr/>
      </dsp:nvSpPr>
      <dsp:spPr>
        <a:xfrm>
          <a:off x="0" y="2652974"/>
          <a:ext cx="7772400" cy="7897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either be </a:t>
          </a:r>
          <a:r>
            <a:rPr lang="en-US" sz="2000" b="0" kern="1200" dirty="0" smtClean="0"/>
            <a:t>stand-alone or </a:t>
          </a:r>
          <a:r>
            <a:rPr lang="en-US" sz="2000" b="0" kern="1200" dirty="0"/>
            <a:t>integrated directly into the overall fire detection and alarm-signaling system</a:t>
          </a:r>
        </a:p>
      </dsp:txBody>
      <dsp:txXfrm>
        <a:off x="38552" y="2691526"/>
        <a:ext cx="7695296" cy="712646"/>
      </dsp:txXfrm>
    </dsp:sp>
    <dsp:sp modelId="{CD3F4D4A-376A-45E0-9D43-0101DE001859}">
      <dsp:nvSpPr>
        <dsp:cNvPr id="0" name=""/>
        <dsp:cNvSpPr/>
      </dsp:nvSpPr>
      <dsp:spPr>
        <a:xfrm>
          <a:off x="0" y="3529125"/>
          <a:ext cx="7772400" cy="7897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System types include v</a:t>
          </a:r>
          <a:r>
            <a:rPr lang="x-none" sz="2000" b="0" u="none" kern="1200" dirty="0"/>
            <a:t>oice notification</a:t>
          </a:r>
          <a:r>
            <a:rPr lang="en-US" sz="2000" b="0" u="none" kern="1200" dirty="0"/>
            <a:t>, t</a:t>
          </a:r>
          <a:r>
            <a:rPr lang="x-none" sz="2000" b="0" u="none" kern="1200" dirty="0"/>
            <a:t>wo-way communication</a:t>
          </a:r>
          <a:r>
            <a:rPr lang="en-US" sz="2000" b="0" u="none" kern="1200" dirty="0"/>
            <a:t>, m</a:t>
          </a:r>
          <a:r>
            <a:rPr lang="x-none" sz="2000" b="0" u="none" kern="1200" dirty="0"/>
            <a:t>ass notification</a:t>
          </a:r>
          <a:endParaRPr lang="en-US" sz="2000" b="0" kern="1200" dirty="0"/>
        </a:p>
      </dsp:txBody>
      <dsp:txXfrm>
        <a:off x="38552" y="3567677"/>
        <a:ext cx="7695296" cy="71264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0190B-6DC2-46B8-9AF0-BD281F10D107}">
      <dsp:nvSpPr>
        <dsp:cNvPr id="0" name=""/>
        <dsp:cNvSpPr/>
      </dsp:nvSpPr>
      <dsp:spPr>
        <a:xfrm>
          <a:off x="0" y="588149"/>
          <a:ext cx="7772400" cy="13403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79044" rIns="603225"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Warns building occupants that action is needed</a:t>
          </a:r>
        </a:p>
        <a:p>
          <a:pPr marL="228600" lvl="1" indent="-228600" algn="l" defTabSz="1022350">
            <a:lnSpc>
              <a:spcPct val="90000"/>
            </a:lnSpc>
            <a:spcBef>
              <a:spcPct val="0"/>
            </a:spcBef>
            <a:spcAft>
              <a:spcPct val="15000"/>
            </a:spcAft>
            <a:buChar char="••"/>
          </a:pPr>
          <a:r>
            <a:rPr lang="en-US" sz="2300" kern="1200" dirty="0"/>
            <a:t>Tells them what action to take</a:t>
          </a:r>
        </a:p>
      </dsp:txBody>
      <dsp:txXfrm>
        <a:off x="0" y="588149"/>
        <a:ext cx="7772400" cy="1340325"/>
      </dsp:txXfrm>
    </dsp:sp>
    <dsp:sp modelId="{8668AB14-F0D5-457D-81A2-4EA35FB16441}">
      <dsp:nvSpPr>
        <dsp:cNvPr id="0" name=""/>
        <dsp:cNvSpPr/>
      </dsp:nvSpPr>
      <dsp:spPr>
        <a:xfrm>
          <a:off x="388620" y="248669"/>
          <a:ext cx="544068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22350">
            <a:lnSpc>
              <a:spcPct val="90000"/>
            </a:lnSpc>
            <a:spcBef>
              <a:spcPct val="0"/>
            </a:spcBef>
            <a:spcAft>
              <a:spcPct val="35000"/>
            </a:spcAft>
          </a:pPr>
          <a:r>
            <a:rPr lang="en-US" sz="2300" kern="1200" dirty="0"/>
            <a:t>What it does</a:t>
          </a:r>
        </a:p>
      </dsp:txBody>
      <dsp:txXfrm>
        <a:off x="421764" y="281813"/>
        <a:ext cx="5374392" cy="612672"/>
      </dsp:txXfrm>
    </dsp:sp>
    <dsp:sp modelId="{413F8493-721D-4AD4-8666-56A756D31013}">
      <dsp:nvSpPr>
        <dsp:cNvPr id="0" name=""/>
        <dsp:cNvSpPr/>
      </dsp:nvSpPr>
      <dsp:spPr>
        <a:xfrm>
          <a:off x="0" y="2392155"/>
          <a:ext cx="7772400" cy="17025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79044" rIns="603225"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High-rise buildings</a:t>
          </a:r>
        </a:p>
        <a:p>
          <a:pPr marL="228600" lvl="1" indent="-228600" algn="l" defTabSz="1022350">
            <a:lnSpc>
              <a:spcPct val="90000"/>
            </a:lnSpc>
            <a:spcBef>
              <a:spcPct val="0"/>
            </a:spcBef>
            <a:spcAft>
              <a:spcPct val="15000"/>
            </a:spcAft>
            <a:buChar char="••"/>
          </a:pPr>
          <a:r>
            <a:rPr lang="en-US" sz="2300" kern="1200" dirty="0"/>
            <a:t>Places of assembly</a:t>
          </a:r>
        </a:p>
        <a:p>
          <a:pPr marL="228600" lvl="1" indent="-228600" algn="l" defTabSz="1022350">
            <a:lnSpc>
              <a:spcPct val="90000"/>
            </a:lnSpc>
            <a:spcBef>
              <a:spcPct val="0"/>
            </a:spcBef>
            <a:spcAft>
              <a:spcPct val="15000"/>
            </a:spcAft>
            <a:buChar char="••"/>
          </a:pPr>
          <a:r>
            <a:rPr lang="en-US" sz="2300" kern="1200" dirty="0"/>
            <a:t>Educational occupancies</a:t>
          </a:r>
        </a:p>
      </dsp:txBody>
      <dsp:txXfrm>
        <a:off x="0" y="2392155"/>
        <a:ext cx="7772400" cy="1702575"/>
      </dsp:txXfrm>
    </dsp:sp>
    <dsp:sp modelId="{682E4FD7-B7F0-42C0-BF38-82D1CB4C138F}">
      <dsp:nvSpPr>
        <dsp:cNvPr id="0" name=""/>
        <dsp:cNvSpPr/>
      </dsp:nvSpPr>
      <dsp:spPr>
        <a:xfrm>
          <a:off x="388620" y="2052675"/>
          <a:ext cx="544068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22350">
            <a:lnSpc>
              <a:spcPct val="90000"/>
            </a:lnSpc>
            <a:spcBef>
              <a:spcPct val="0"/>
            </a:spcBef>
            <a:spcAft>
              <a:spcPct val="35000"/>
            </a:spcAft>
          </a:pPr>
          <a:r>
            <a:rPr lang="en-US" sz="2300" kern="1200" dirty="0"/>
            <a:t>Most common in</a:t>
          </a:r>
        </a:p>
      </dsp:txBody>
      <dsp:txXfrm>
        <a:off x="421764" y="2085819"/>
        <a:ext cx="5374392" cy="61267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004CF-09D8-426B-A1FA-D792633EEA6E}">
      <dsp:nvSpPr>
        <dsp:cNvPr id="0" name=""/>
        <dsp:cNvSpPr/>
      </dsp:nvSpPr>
      <dsp:spPr>
        <a:xfrm>
          <a:off x="0" y="2452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a:t>
          </a:r>
          <a:r>
            <a:rPr lang="en-US" sz="2000" b="0" u="none" kern="1200" dirty="0"/>
            <a:t>ost helpful to fire suppression personnel who are operating in a building; particularly in high-rise structures</a:t>
          </a:r>
          <a:endParaRPr lang="en-US" sz="2000" b="0" kern="1200" dirty="0"/>
        </a:p>
      </dsp:txBody>
      <dsp:txXfrm>
        <a:off x="38552" y="63076"/>
        <a:ext cx="7695296" cy="712646"/>
      </dsp:txXfrm>
    </dsp:sp>
    <dsp:sp modelId="{F6BFCBF7-CCA3-40B8-9363-1EB42AB5FA7A}">
      <dsp:nvSpPr>
        <dsp:cNvPr id="0" name=""/>
        <dsp:cNvSpPr/>
      </dsp:nvSpPr>
      <dsp:spPr>
        <a:xfrm>
          <a:off x="0" y="90067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Use either intercom controls or special telephones</a:t>
          </a:r>
          <a:endParaRPr lang="en-US" sz="2000" b="0" kern="1200" dirty="0"/>
        </a:p>
      </dsp:txBody>
      <dsp:txXfrm>
        <a:off x="38552" y="939226"/>
        <a:ext cx="7695296" cy="712646"/>
      </dsp:txXfrm>
    </dsp:sp>
    <dsp:sp modelId="{6802877C-ADE4-499C-8543-D7AD0EE24E1E}">
      <dsp:nvSpPr>
        <dsp:cNvPr id="0" name=""/>
        <dsp:cNvSpPr/>
      </dsp:nvSpPr>
      <dsp:spPr>
        <a:xfrm>
          <a:off x="0" y="1776825"/>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Emergency phones are connected in the stairwells and other locations</a:t>
          </a:r>
        </a:p>
      </dsp:txBody>
      <dsp:txXfrm>
        <a:off x="38552" y="1815377"/>
        <a:ext cx="7695296" cy="712646"/>
      </dsp:txXfrm>
    </dsp:sp>
    <dsp:sp modelId="{8EF2B766-2D3D-419B-89C4-E730812DEDE6}">
      <dsp:nvSpPr>
        <dsp:cNvPr id="0" name=""/>
        <dsp:cNvSpPr/>
      </dsp:nvSpPr>
      <dsp:spPr>
        <a:xfrm>
          <a:off x="0" y="265297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Enable firefighters to communicate with the Incident Commander at the Fire Command Center</a:t>
          </a:r>
        </a:p>
      </dsp:txBody>
      <dsp:txXfrm>
        <a:off x="38552" y="2691526"/>
        <a:ext cx="7695296" cy="712646"/>
      </dsp:txXfrm>
    </dsp:sp>
    <dsp:sp modelId="{2608294F-43E6-4BA3-B57F-11C3F8B36F87}">
      <dsp:nvSpPr>
        <dsp:cNvPr id="0" name=""/>
        <dsp:cNvSpPr/>
      </dsp:nvSpPr>
      <dsp:spPr>
        <a:xfrm>
          <a:off x="0" y="3529125"/>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Most building codes require these systems in high-rise structures</a:t>
          </a:r>
          <a:endParaRPr lang="en-US" sz="2000" b="0" u="none" kern="1200" dirty="0"/>
        </a:p>
      </dsp:txBody>
      <dsp:txXfrm>
        <a:off x="38552" y="3567677"/>
        <a:ext cx="7695296" cy="71264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49CAC-8EC3-429A-BF35-5FBCB215B852}">
      <dsp:nvSpPr>
        <dsp:cNvPr id="0" name=""/>
        <dsp:cNvSpPr/>
      </dsp:nvSpPr>
      <dsp:spPr>
        <a:xfrm>
          <a:off x="0" y="171999"/>
          <a:ext cx="396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Provide emergency communications to a large number of people on a wide-scale basis </a:t>
          </a:r>
          <a:endParaRPr lang="en-US" sz="1800" b="0" kern="1200" dirty="0"/>
        </a:p>
      </dsp:txBody>
      <dsp:txXfrm>
        <a:off x="59399" y="231398"/>
        <a:ext cx="3843602" cy="1098002"/>
      </dsp:txXfrm>
    </dsp:sp>
    <dsp:sp modelId="{A53CF5B7-5F25-4339-8B9A-27907E6BA78C}">
      <dsp:nvSpPr>
        <dsp:cNvPr id="0" name=""/>
        <dsp:cNvSpPr/>
      </dsp:nvSpPr>
      <dsp:spPr>
        <a:xfrm>
          <a:off x="0" y="1576000"/>
          <a:ext cx="396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Communicatio</a:t>
          </a:r>
          <a:r>
            <a:rPr lang="en-US" sz="1800" b="0" u="none" kern="1200" dirty="0"/>
            <a:t>n can be to the occupants of a building or even an entire community</a:t>
          </a:r>
        </a:p>
      </dsp:txBody>
      <dsp:txXfrm>
        <a:off x="59399" y="1635399"/>
        <a:ext cx="3843602" cy="1098002"/>
      </dsp:txXfrm>
    </dsp:sp>
    <dsp:sp modelId="{2BD25890-05B3-41B9-981B-DB1BB46B8FE9}">
      <dsp:nvSpPr>
        <dsp:cNvPr id="0" name=""/>
        <dsp:cNvSpPr/>
      </dsp:nvSpPr>
      <dsp:spPr>
        <a:xfrm>
          <a:off x="0" y="2980000"/>
          <a:ext cx="39624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May be incorporated into an emergency communications system</a:t>
          </a:r>
          <a:endParaRPr lang="en-US" sz="1800" b="0" u="none" kern="1200" dirty="0"/>
        </a:p>
      </dsp:txBody>
      <dsp:txXfrm>
        <a:off x="59399" y="3039399"/>
        <a:ext cx="3843602" cy="109800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4A615-7251-4ADA-8773-B44EEE4990D7}">
      <dsp:nvSpPr>
        <dsp:cNvPr id="0" name=""/>
        <dsp:cNvSpPr/>
      </dsp:nvSpPr>
      <dsp:spPr>
        <a:xfrm>
          <a:off x="948" y="762000"/>
          <a:ext cx="3700239" cy="327659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smtClean="0"/>
            <a:t>I</a:t>
          </a:r>
          <a:r>
            <a:rPr lang="x-none" sz="2400" b="0" u="none" kern="1200" dirty="0" smtClean="0"/>
            <a:t>ndividuals </a:t>
          </a:r>
          <a:r>
            <a:rPr lang="x-none" sz="2400" b="0" u="none" kern="1200" dirty="0"/>
            <a:t>designing this type of system must take into consideration the building being protected as well as the needs of the occupants</a:t>
          </a:r>
          <a:endParaRPr lang="en-US" sz="2400" b="0" kern="1200" dirty="0"/>
        </a:p>
      </dsp:txBody>
      <dsp:txXfrm>
        <a:off x="948" y="762000"/>
        <a:ext cx="3700239" cy="3276598"/>
      </dsp:txXfrm>
    </dsp:sp>
    <dsp:sp modelId="{271462CE-36D3-4D51-97D2-BB59C5E8F892}">
      <dsp:nvSpPr>
        <dsp:cNvPr id="0" name=""/>
        <dsp:cNvSpPr/>
      </dsp:nvSpPr>
      <dsp:spPr>
        <a:xfrm>
          <a:off x="4072160" y="690978"/>
          <a:ext cx="3700239" cy="3276598"/>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When installed, systems may have a higher priority and override the fire alarm based on risk analysis</a:t>
          </a:r>
          <a:endParaRPr lang="en-US" sz="2400" b="0" u="none" kern="1200" dirty="0"/>
        </a:p>
      </dsp:txBody>
      <dsp:txXfrm>
        <a:off x="4072160" y="690978"/>
        <a:ext cx="3700239" cy="327659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4A615-7251-4ADA-8773-B44EEE4990D7}">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Rapid rise in heat</a:t>
          </a:r>
          <a:endParaRPr lang="en-US" sz="2400" b="0" kern="1200" dirty="0"/>
        </a:p>
      </dsp:txBody>
      <dsp:txXfrm>
        <a:off x="379511" y="892"/>
        <a:ext cx="3339703" cy="2003821"/>
      </dsp:txXfrm>
    </dsp:sp>
    <dsp:sp modelId="{65A2366C-8251-47BB-BD8E-BA9BB44D8D9D}">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Presence of smoke</a:t>
          </a:r>
          <a:endParaRPr lang="en-US" sz="2400" b="0" kern="1200" dirty="0"/>
        </a:p>
      </dsp:txBody>
      <dsp:txXfrm>
        <a:off x="4053185" y="892"/>
        <a:ext cx="3339703" cy="2003821"/>
      </dsp:txXfrm>
    </dsp:sp>
    <dsp:sp modelId="{FCC40319-1663-4988-95C4-CB95154C609C}">
      <dsp:nvSpPr>
        <dsp:cNvPr id="0" name=""/>
        <dsp:cNvSpPr/>
      </dsp:nvSpPr>
      <dsp:spPr>
        <a:xfrm>
          <a:off x="2216348"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Presence of a flame signature</a:t>
          </a:r>
          <a:endParaRPr lang="en-US" sz="2400" b="0" kern="1200" dirty="0"/>
        </a:p>
      </dsp:txBody>
      <dsp:txXfrm>
        <a:off x="2216348" y="2338685"/>
        <a:ext cx="3339703" cy="200382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4A615-7251-4ADA-8773-B44EEE4990D7}">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Heat</a:t>
          </a:r>
          <a:endParaRPr lang="en-US" sz="2400" b="0" kern="1200" dirty="0"/>
        </a:p>
      </dsp:txBody>
      <dsp:txXfrm>
        <a:off x="379511" y="892"/>
        <a:ext cx="3339703" cy="2003821"/>
      </dsp:txXfrm>
    </dsp:sp>
    <dsp:sp modelId="{6146E98A-7DB8-4C0E-88CC-0ECD597BE49E}">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Smoke</a:t>
          </a:r>
          <a:endParaRPr lang="en-US" sz="2400" b="0" u="none" kern="1200" dirty="0"/>
        </a:p>
      </dsp:txBody>
      <dsp:txXfrm>
        <a:off x="4053185" y="892"/>
        <a:ext cx="3339703" cy="2003821"/>
      </dsp:txXfrm>
    </dsp:sp>
    <dsp:sp modelId="{05AB236D-6B1A-44E0-B48C-4367CF2F94A9}">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Flame</a:t>
          </a:r>
          <a:endParaRPr lang="en-US" sz="2400" b="0" u="none" kern="1200" dirty="0"/>
        </a:p>
      </dsp:txBody>
      <dsp:txXfrm>
        <a:off x="379511" y="2338685"/>
        <a:ext cx="3339703" cy="2003821"/>
      </dsp:txXfrm>
    </dsp:sp>
    <dsp:sp modelId="{2E52599B-E1D0-43D3-9613-BFB97B95FD6C}">
      <dsp:nvSpPr>
        <dsp:cNvPr id="0" name=""/>
        <dsp:cNvSpPr/>
      </dsp:nvSpPr>
      <dsp:spPr>
        <a:xfrm>
          <a:off x="4114802" y="2339578"/>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Water flow</a:t>
          </a:r>
          <a:endParaRPr lang="en-US" sz="2400" b="0" u="none" kern="1200" dirty="0"/>
        </a:p>
      </dsp:txBody>
      <dsp:txXfrm>
        <a:off x="4114802" y="2339578"/>
        <a:ext cx="3339703" cy="200382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E1748-37E0-4771-B077-873ED816B731}">
      <dsp:nvSpPr>
        <dsp:cNvPr id="0" name=""/>
        <dsp:cNvSpPr/>
      </dsp:nvSpPr>
      <dsp:spPr>
        <a:xfrm>
          <a:off x="0" y="512"/>
          <a:ext cx="5257800" cy="515403"/>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Among the oldest still in service</a:t>
          </a:r>
        </a:p>
      </dsp:txBody>
      <dsp:txXfrm>
        <a:off x="25160" y="25672"/>
        <a:ext cx="5207480" cy="465083"/>
      </dsp:txXfrm>
    </dsp:sp>
    <dsp:sp modelId="{CD55321B-CA2B-4F2D-A4C6-27DB6B679AEE}">
      <dsp:nvSpPr>
        <dsp:cNvPr id="0" name=""/>
        <dsp:cNvSpPr/>
      </dsp:nvSpPr>
      <dsp:spPr>
        <a:xfrm>
          <a:off x="0" y="522654"/>
          <a:ext cx="5257800" cy="55762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Relatively inexpensive</a:t>
          </a:r>
        </a:p>
      </dsp:txBody>
      <dsp:txXfrm>
        <a:off x="27221" y="549875"/>
        <a:ext cx="5203358" cy="503183"/>
      </dsp:txXfrm>
    </dsp:sp>
    <dsp:sp modelId="{853AB911-481C-42D1-BAFD-7F3170EF7946}">
      <dsp:nvSpPr>
        <dsp:cNvPr id="0" name=""/>
        <dsp:cNvSpPr/>
      </dsp:nvSpPr>
      <dsp:spPr>
        <a:xfrm>
          <a:off x="0" y="1087018"/>
          <a:ext cx="5257800" cy="39959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Least prone to nuisance alarms</a:t>
          </a:r>
        </a:p>
      </dsp:txBody>
      <dsp:txXfrm>
        <a:off x="19506" y="1106524"/>
        <a:ext cx="5218788" cy="360579"/>
      </dsp:txXfrm>
    </dsp:sp>
    <dsp:sp modelId="{CC62D47F-3A35-4B93-AA8A-50015BA5ACE8}">
      <dsp:nvSpPr>
        <dsp:cNvPr id="0" name=""/>
        <dsp:cNvSpPr/>
      </dsp:nvSpPr>
      <dsp:spPr>
        <a:xfrm>
          <a:off x="0" y="1493348"/>
          <a:ext cx="5257800" cy="676746"/>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Typically slower to activate than other </a:t>
          </a:r>
          <a:r>
            <a:rPr lang="en-US" sz="1800" b="0" kern="1200" dirty="0" smtClean="0"/>
            <a:t>types</a:t>
          </a:r>
          <a:endParaRPr lang="en-US" sz="1800" b="0" kern="1200" dirty="0"/>
        </a:p>
      </dsp:txBody>
      <dsp:txXfrm>
        <a:off x="33036" y="1526384"/>
        <a:ext cx="5191728" cy="610674"/>
      </dsp:txXfrm>
    </dsp:sp>
    <dsp:sp modelId="{FD6EF2EB-1194-4C51-9C62-21559934D313}">
      <dsp:nvSpPr>
        <dsp:cNvPr id="0" name=""/>
        <dsp:cNvSpPr/>
      </dsp:nvSpPr>
      <dsp:spPr>
        <a:xfrm>
          <a:off x="0" y="2176833"/>
          <a:ext cx="5257800" cy="676746"/>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be properly placed where heat is expected to accumulate</a:t>
          </a:r>
        </a:p>
      </dsp:txBody>
      <dsp:txXfrm>
        <a:off x="33036" y="2209869"/>
        <a:ext cx="5191728" cy="610674"/>
      </dsp:txXfrm>
    </dsp:sp>
    <dsp:sp modelId="{97CDD5D4-BD79-4EBE-B4D5-6775B0815406}">
      <dsp:nvSpPr>
        <dsp:cNvPr id="0" name=""/>
        <dsp:cNvSpPr/>
      </dsp:nvSpPr>
      <dsp:spPr>
        <a:xfrm>
          <a:off x="0" y="2860317"/>
          <a:ext cx="5257800" cy="951484"/>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a:t>
          </a:r>
          <a:r>
            <a:rPr lang="en-US" sz="1800" b="0" kern="1200" dirty="0" smtClean="0"/>
            <a:t>be </a:t>
          </a:r>
          <a:r>
            <a:rPr lang="en-US" sz="1800" b="0" kern="1200" dirty="0"/>
            <a:t>selected at a temperature rating that will give margin of safety above the normal ceiling temperatures</a:t>
          </a:r>
        </a:p>
      </dsp:txBody>
      <dsp:txXfrm>
        <a:off x="46448" y="2906765"/>
        <a:ext cx="5164904" cy="858588"/>
      </dsp:txXfrm>
    </dsp:sp>
    <dsp:sp modelId="{2940DEC2-F4FB-4381-90A2-A2EB387E8BCD}">
      <dsp:nvSpPr>
        <dsp:cNvPr id="0" name=""/>
        <dsp:cNvSpPr/>
      </dsp:nvSpPr>
      <dsp:spPr>
        <a:xfrm>
          <a:off x="0" y="3816779"/>
          <a:ext cx="5257800" cy="676746"/>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Must be color-coded and marked with their listed operating temperatures</a:t>
          </a:r>
        </a:p>
      </dsp:txBody>
      <dsp:txXfrm>
        <a:off x="33036" y="3849815"/>
        <a:ext cx="5191728" cy="61067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1A5F6-76B0-4CA6-B123-D33BBFCD3956}">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Heat causes expansion of various materials </a:t>
          </a:r>
          <a:endParaRPr lang="en-US" sz="2400" b="0" kern="1200" dirty="0"/>
        </a:p>
      </dsp:txBody>
      <dsp:txXfrm>
        <a:off x="379511" y="892"/>
        <a:ext cx="3339703" cy="2003821"/>
      </dsp:txXfrm>
    </dsp:sp>
    <dsp:sp modelId="{ABC689B6-B8F3-46C1-A20D-88D865342956}">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Heat causes melting of certain materials </a:t>
          </a:r>
          <a:endParaRPr lang="en-US" sz="2400" b="0" u="none" kern="1200" dirty="0"/>
        </a:p>
      </dsp:txBody>
      <dsp:txXfrm>
        <a:off x="4053185" y="892"/>
        <a:ext cx="3339703" cy="2003821"/>
      </dsp:txXfrm>
    </dsp:sp>
    <dsp:sp modelId="{7A5B0825-BDFB-4C16-B9AB-BA7C43BF9006}">
      <dsp:nvSpPr>
        <dsp:cNvPr id="0" name=""/>
        <dsp:cNvSpPr/>
      </dsp:nvSpPr>
      <dsp:spPr>
        <a:xfrm>
          <a:off x="2216348" y="2338685"/>
          <a:ext cx="333970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Heated materials have thermoelectric properties that are detectable </a:t>
          </a:r>
          <a:endParaRPr lang="en-US" sz="2400" b="0" u="none" kern="1200" dirty="0"/>
        </a:p>
      </dsp:txBody>
      <dsp:txXfrm>
        <a:off x="2216348" y="2338685"/>
        <a:ext cx="3339703" cy="200382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1A5F6-76B0-4CA6-B123-D33BBFCD3956}">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U</a:t>
          </a:r>
          <a:r>
            <a:rPr lang="en-US" sz="2400" b="0" u="none" kern="1200" dirty="0"/>
            <a:t>sually associated with automatic suppression systems; also used in fire alarm systems</a:t>
          </a:r>
          <a:endParaRPr lang="en-US" sz="2400" b="0" kern="1200" dirty="0"/>
        </a:p>
      </dsp:txBody>
      <dsp:txXfrm>
        <a:off x="948" y="1061628"/>
        <a:ext cx="3700239" cy="2220143"/>
      </dsp:txXfrm>
    </dsp:sp>
    <dsp:sp modelId="{651402A6-8D69-4AC7-8DA3-7D753C4BA025}">
      <dsp:nvSpPr>
        <dsp:cNvPr id="0" name=""/>
        <dsp:cNvSpPr/>
      </dsp:nvSpPr>
      <dsp:spPr>
        <a:xfrm>
          <a:off x="4071211" y="1056455"/>
          <a:ext cx="3700239" cy="222014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Operating principles are the same in either type of system; only their application differs</a:t>
          </a:r>
        </a:p>
      </dsp:txBody>
      <dsp:txXfrm>
        <a:off x="4071211" y="1056455"/>
        <a:ext cx="3700239" cy="2220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6B096-FC3C-4BF2-9EED-7BCC07252E9D}">
      <dsp:nvSpPr>
        <dsp:cNvPr id="0" name=""/>
        <dsp:cNvSpPr/>
      </dsp:nvSpPr>
      <dsp:spPr>
        <a:xfrm>
          <a:off x="0" y="324474"/>
          <a:ext cx="4724399" cy="803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416560" rIns="36666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Where </a:t>
          </a:r>
          <a:r>
            <a:rPr lang="en-US" sz="1800" b="0" kern="1200" dirty="0"/>
            <a:t>the power usually comes from</a:t>
          </a:r>
        </a:p>
      </dsp:txBody>
      <dsp:txXfrm>
        <a:off x="0" y="324474"/>
        <a:ext cx="4724399" cy="803250"/>
      </dsp:txXfrm>
    </dsp:sp>
    <dsp:sp modelId="{57F7E479-A93B-4486-B5A4-9CC6322A7B23}">
      <dsp:nvSpPr>
        <dsp:cNvPr id="0" name=""/>
        <dsp:cNvSpPr/>
      </dsp:nvSpPr>
      <dsp:spPr>
        <a:xfrm>
          <a:off x="236220" y="29274"/>
          <a:ext cx="330708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89000">
            <a:lnSpc>
              <a:spcPct val="90000"/>
            </a:lnSpc>
            <a:spcBef>
              <a:spcPct val="0"/>
            </a:spcBef>
            <a:spcAft>
              <a:spcPct val="35000"/>
            </a:spcAft>
          </a:pPr>
          <a:r>
            <a:rPr lang="en-US" sz="2000" b="0" kern="1200" dirty="0"/>
            <a:t>Utility company</a:t>
          </a:r>
        </a:p>
      </dsp:txBody>
      <dsp:txXfrm>
        <a:off x="265041" y="58095"/>
        <a:ext cx="3249438" cy="532758"/>
      </dsp:txXfrm>
    </dsp:sp>
    <dsp:sp modelId="{65AD424E-992C-47FC-B86C-722F75682EAD}">
      <dsp:nvSpPr>
        <dsp:cNvPr id="0" name=""/>
        <dsp:cNvSpPr/>
      </dsp:nvSpPr>
      <dsp:spPr>
        <a:xfrm>
          <a:off x="0" y="1530924"/>
          <a:ext cx="4724399" cy="2961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416560" rIns="36666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Rare</a:t>
          </a:r>
        </a:p>
        <a:p>
          <a:pPr marL="171450" lvl="1" indent="-171450" algn="l" defTabSz="800100">
            <a:lnSpc>
              <a:spcPct val="90000"/>
            </a:lnSpc>
            <a:spcBef>
              <a:spcPct val="0"/>
            </a:spcBef>
            <a:spcAft>
              <a:spcPct val="15000"/>
            </a:spcAft>
            <a:buChar char="••"/>
          </a:pPr>
          <a:r>
            <a:rPr lang="en-US" sz="1800" b="0" u="none" kern="1200" dirty="0" smtClean="0"/>
            <a:t>T</a:t>
          </a:r>
          <a:r>
            <a:rPr lang="x-none" sz="1800" b="0" u="none" kern="1200" dirty="0" smtClean="0"/>
            <a:t>rained </a:t>
          </a:r>
          <a:r>
            <a:rPr lang="x-none" sz="1800" b="0" u="none" kern="1200" dirty="0"/>
            <a:t>operator must be on duty 24 hours a day or the system must contain multiple </a:t>
          </a:r>
          <a:r>
            <a:rPr lang="en-US" sz="1800" b="0" u="none" kern="1200" dirty="0"/>
            <a:t>units</a:t>
          </a:r>
        </a:p>
        <a:p>
          <a:pPr marL="171450" lvl="1" indent="-171450" algn="l" defTabSz="800100">
            <a:lnSpc>
              <a:spcPct val="90000"/>
            </a:lnSpc>
            <a:spcBef>
              <a:spcPct val="0"/>
            </a:spcBef>
            <a:spcAft>
              <a:spcPct val="15000"/>
            </a:spcAft>
            <a:buChar char="••"/>
          </a:pPr>
          <a:r>
            <a:rPr lang="en-US" sz="1800" b="0" u="none" kern="1200" dirty="0" smtClean="0"/>
            <a:t>M</a:t>
          </a:r>
          <a:r>
            <a:rPr lang="x-none" sz="1800" b="0" u="none" kern="1200" dirty="0" smtClean="0"/>
            <a:t>ust </a:t>
          </a:r>
          <a:r>
            <a:rPr lang="x-none" sz="1800" b="0" u="none" kern="1200" dirty="0"/>
            <a:t>always be set for automatic starting</a:t>
          </a:r>
          <a:endParaRPr lang="en-US" sz="1800" b="0" u="none" kern="1200" dirty="0"/>
        </a:p>
        <a:p>
          <a:pPr marL="171450" lvl="1" indent="-171450" algn="l" defTabSz="800100">
            <a:lnSpc>
              <a:spcPct val="90000"/>
            </a:lnSpc>
            <a:spcBef>
              <a:spcPct val="0"/>
            </a:spcBef>
            <a:spcAft>
              <a:spcPct val="15000"/>
            </a:spcAft>
            <a:buChar char="••"/>
          </a:pPr>
          <a:r>
            <a:rPr lang="x-none" sz="1800" b="0" u="none" kern="1200"/>
            <a:t>FACU must supervise the primary power supply</a:t>
          </a:r>
          <a:r>
            <a:rPr lang="en-US" sz="1800" b="0" u="none" kern="1200" dirty="0"/>
            <a:t>; </a:t>
          </a:r>
          <a:r>
            <a:rPr lang="x-none" sz="1800" b="0" u="none" kern="1200"/>
            <a:t>signal</a:t>
          </a:r>
          <a:r>
            <a:rPr lang="en-US" sz="1800" b="0" u="none" kern="1200" dirty="0"/>
            <a:t> </a:t>
          </a:r>
          <a:r>
            <a:rPr lang="x-none" sz="1800" b="0" u="none" kern="1200"/>
            <a:t>if the power is interrupted</a:t>
          </a:r>
          <a:endParaRPr lang="en-US" sz="1800" b="0" u="none" kern="1200" dirty="0"/>
        </a:p>
      </dsp:txBody>
      <dsp:txXfrm>
        <a:off x="0" y="1530924"/>
        <a:ext cx="4724399" cy="2961000"/>
      </dsp:txXfrm>
    </dsp:sp>
    <dsp:sp modelId="{05A42366-2953-4B74-955C-4FA26C99203A}">
      <dsp:nvSpPr>
        <dsp:cNvPr id="0" name=""/>
        <dsp:cNvSpPr/>
      </dsp:nvSpPr>
      <dsp:spPr>
        <a:xfrm>
          <a:off x="236220" y="1235724"/>
          <a:ext cx="3307080" cy="5904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89000">
            <a:lnSpc>
              <a:spcPct val="90000"/>
            </a:lnSpc>
            <a:spcBef>
              <a:spcPct val="0"/>
            </a:spcBef>
            <a:spcAft>
              <a:spcPct val="35000"/>
            </a:spcAft>
          </a:pPr>
          <a:r>
            <a:rPr lang="en-US" sz="2000" b="0" kern="1200" dirty="0"/>
            <a:t>Engine-driven generators</a:t>
          </a:r>
        </a:p>
      </dsp:txBody>
      <dsp:txXfrm>
        <a:off x="265041" y="1264545"/>
        <a:ext cx="3249438" cy="53275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01B68-72D9-4D49-AA7D-FAB18FDB6B97}">
      <dsp:nvSpPr>
        <dsp:cNvPr id="0" name=""/>
        <dsp:cNvSpPr/>
      </dsp:nvSpPr>
      <dsp:spPr>
        <a:xfrm>
          <a:off x="0" y="3927"/>
          <a:ext cx="3962400" cy="139412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the melting point of the fusible link is reached, it melts and drops away</a:t>
          </a:r>
        </a:p>
      </dsp:txBody>
      <dsp:txXfrm>
        <a:off x="68056" y="71983"/>
        <a:ext cx="3826288" cy="1258016"/>
      </dsp:txXfrm>
    </dsp:sp>
    <dsp:sp modelId="{5842D659-6019-4194-9DB2-A774022A653B}">
      <dsp:nvSpPr>
        <dsp:cNvPr id="0" name=""/>
        <dsp:cNvSpPr/>
      </dsp:nvSpPr>
      <dsp:spPr>
        <a:xfrm>
          <a:off x="0" y="1487335"/>
          <a:ext cx="3962400" cy="139412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Causes the spring to release and touch an electrical contact that completes a circuit; sends an alarm signal </a:t>
          </a:r>
        </a:p>
      </dsp:txBody>
      <dsp:txXfrm>
        <a:off x="68056" y="1555391"/>
        <a:ext cx="3826288" cy="1258016"/>
      </dsp:txXfrm>
    </dsp:sp>
    <dsp:sp modelId="{0BC1066C-5EEC-491B-BBCD-22AF18F298C0}">
      <dsp:nvSpPr>
        <dsp:cNvPr id="0" name=""/>
        <dsp:cNvSpPr/>
      </dsp:nvSpPr>
      <dsp:spPr>
        <a:xfrm>
          <a:off x="0" y="2970744"/>
          <a:ext cx="3962400" cy="1394128"/>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In order to restore the detector, the fusible link must be replaced</a:t>
          </a:r>
        </a:p>
      </dsp:txBody>
      <dsp:txXfrm>
        <a:off x="68056" y="3038800"/>
        <a:ext cx="3826288" cy="1258016"/>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01B68-72D9-4D49-AA7D-FAB18FDB6B97}">
      <dsp:nvSpPr>
        <dsp:cNvPr id="0" name=""/>
        <dsp:cNvSpPr/>
      </dsp:nvSpPr>
      <dsp:spPr>
        <a:xfrm>
          <a:off x="0" y="12999"/>
          <a:ext cx="4343400" cy="10939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As </a:t>
          </a:r>
          <a:r>
            <a:rPr lang="en-US" sz="2000" b="0" kern="1200" dirty="0" smtClean="0"/>
            <a:t>temperature </a:t>
          </a:r>
          <a:r>
            <a:rPr lang="en-US" sz="2000" b="0" kern="1200" dirty="0"/>
            <a:t>increases</a:t>
          </a:r>
          <a:r>
            <a:rPr lang="en-US" sz="2000" b="0" kern="1200" dirty="0" smtClean="0"/>
            <a:t>, liquid </a:t>
          </a:r>
          <a:r>
            <a:rPr lang="en-US" sz="2000" b="0" kern="1200" dirty="0"/>
            <a:t>in the bulb expands </a:t>
          </a:r>
        </a:p>
      </dsp:txBody>
      <dsp:txXfrm>
        <a:off x="53402" y="66401"/>
        <a:ext cx="4236596" cy="987146"/>
      </dsp:txXfrm>
    </dsp:sp>
    <dsp:sp modelId="{C4648123-82E5-4D83-8E70-AFA1C90DF2E5}">
      <dsp:nvSpPr>
        <dsp:cNvPr id="0" name=""/>
        <dsp:cNvSpPr/>
      </dsp:nvSpPr>
      <dsp:spPr>
        <a:xfrm>
          <a:off x="0" y="1121349"/>
          <a:ext cx="4343400" cy="109395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Expanded liquid compresses the air bubble in the glass; the bulb fractures and falls away</a:t>
          </a:r>
        </a:p>
      </dsp:txBody>
      <dsp:txXfrm>
        <a:off x="53402" y="1174751"/>
        <a:ext cx="4236596" cy="987146"/>
      </dsp:txXfrm>
    </dsp:sp>
    <dsp:sp modelId="{EE99F8CD-BAD8-4171-9497-BFAA4EC9BDC5}">
      <dsp:nvSpPr>
        <dsp:cNvPr id="0" name=""/>
        <dsp:cNvSpPr/>
      </dsp:nvSpPr>
      <dsp:spPr>
        <a:xfrm>
          <a:off x="0" y="2229700"/>
          <a:ext cx="4343400" cy="10939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Contacts close to complete the circuit and send the alarm</a:t>
          </a:r>
        </a:p>
      </dsp:txBody>
      <dsp:txXfrm>
        <a:off x="53402" y="2283102"/>
        <a:ext cx="4236596" cy="987146"/>
      </dsp:txXfrm>
    </dsp:sp>
    <dsp:sp modelId="{4C73437A-0075-4312-B85F-B2493F1FD8BB}">
      <dsp:nvSpPr>
        <dsp:cNvPr id="0" name=""/>
        <dsp:cNvSpPr/>
      </dsp:nvSpPr>
      <dsp:spPr>
        <a:xfrm>
          <a:off x="0" y="3338050"/>
          <a:ext cx="4343400" cy="109395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To </a:t>
          </a:r>
          <a:r>
            <a:rPr lang="en-US" sz="2000" b="0" kern="1200" dirty="0"/>
            <a:t>restore the detector, </a:t>
          </a:r>
          <a:r>
            <a:rPr lang="en-US" sz="2000" b="0" kern="1200" dirty="0" smtClean="0"/>
            <a:t>the </a:t>
          </a:r>
          <a:r>
            <a:rPr lang="en-US" sz="2000" b="0" kern="1200" dirty="0"/>
            <a:t>frangible bulb or the entire detector must be replaced</a:t>
          </a:r>
        </a:p>
      </dsp:txBody>
      <dsp:txXfrm>
        <a:off x="53402" y="3391452"/>
        <a:ext cx="4236596" cy="98714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4CD04-1D82-47BB-BA53-A853D8AE47AA}">
      <dsp:nvSpPr>
        <dsp:cNvPr id="0" name=""/>
        <dsp:cNvSpPr/>
      </dsp:nvSpPr>
      <dsp:spPr>
        <a:xfrm>
          <a:off x="0" y="36806"/>
          <a:ext cx="4495800" cy="98455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subjected to heat, one metal expands faster than the other and causes the combined strip to arch</a:t>
          </a:r>
        </a:p>
      </dsp:txBody>
      <dsp:txXfrm>
        <a:off x="48062" y="84868"/>
        <a:ext cx="4399676" cy="888431"/>
      </dsp:txXfrm>
    </dsp:sp>
    <dsp:sp modelId="{A5760990-C209-4337-8306-1A38437CDF60}">
      <dsp:nvSpPr>
        <dsp:cNvPr id="0" name=""/>
        <dsp:cNvSpPr/>
      </dsp:nvSpPr>
      <dsp:spPr>
        <a:xfrm>
          <a:off x="0" y="1168241"/>
          <a:ext cx="4495800" cy="98455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Several factors are calculated into the design of the detector</a:t>
          </a:r>
        </a:p>
      </dsp:txBody>
      <dsp:txXfrm>
        <a:off x="48062" y="1216303"/>
        <a:ext cx="4399676" cy="888431"/>
      </dsp:txXfrm>
    </dsp:sp>
    <dsp:sp modelId="{357B4711-A521-4F54-BAD0-BB778E6FF612}">
      <dsp:nvSpPr>
        <dsp:cNvPr id="0" name=""/>
        <dsp:cNvSpPr/>
      </dsp:nvSpPr>
      <dsp:spPr>
        <a:xfrm>
          <a:off x="0" y="2299676"/>
          <a:ext cx="4495800" cy="74625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M</a:t>
          </a:r>
          <a:r>
            <a:rPr lang="en-US" sz="1800" b="0" u="none" kern="1200" dirty="0"/>
            <a:t>ay be positioned with one or both ends secured in the device</a:t>
          </a:r>
        </a:p>
      </dsp:txBody>
      <dsp:txXfrm>
        <a:off x="36429" y="2336105"/>
        <a:ext cx="4422942" cy="673395"/>
      </dsp:txXfrm>
    </dsp:sp>
    <dsp:sp modelId="{42B41766-9F73-4BB7-9726-473E2BEA0103}">
      <dsp:nvSpPr>
        <dsp:cNvPr id="0" name=""/>
        <dsp:cNvSpPr/>
      </dsp:nvSpPr>
      <dsp:spPr>
        <a:xfrm>
          <a:off x="0" y="3192809"/>
          <a:ext cx="4495800" cy="121538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Most </a:t>
          </a:r>
          <a:r>
            <a:rPr lang="x-none" sz="1800" b="0" u="none" kern="1200" dirty="0"/>
            <a:t>are the automatic-resetting type; they need to be </a:t>
          </a:r>
          <a:r>
            <a:rPr lang="x-none" sz="1800" b="0" u="none" kern="1200" dirty="0" smtClean="0"/>
            <a:t>checked</a:t>
          </a:r>
          <a:r>
            <a:rPr lang="en-US" sz="1800" b="0" u="none" kern="1200" dirty="0" smtClean="0"/>
            <a:t> </a:t>
          </a:r>
          <a:r>
            <a:rPr lang="x-none" sz="1800" b="0" u="none" kern="1200" dirty="0" smtClean="0"/>
            <a:t>to </a:t>
          </a:r>
          <a:r>
            <a:rPr lang="x-none" sz="1800" b="0" u="none" kern="1200" dirty="0"/>
            <a:t>verify that they have not been damaged</a:t>
          </a:r>
          <a:endParaRPr lang="en-US" sz="1800" b="0" u="none" kern="1200" dirty="0"/>
        </a:p>
      </dsp:txBody>
      <dsp:txXfrm>
        <a:off x="59330" y="3252139"/>
        <a:ext cx="4377140" cy="109672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4ECE-25FA-4DF4-BF59-AD86C4F4821C}">
      <dsp:nvSpPr>
        <dsp:cNvPr id="0" name=""/>
        <dsp:cNvSpPr/>
      </dsp:nvSpPr>
      <dsp:spPr>
        <a:xfrm>
          <a:off x="0" y="398343"/>
          <a:ext cx="5410200" cy="3780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892" tIns="416560" rIns="419892"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Consists of a conductive metal inner core cable that is sheathed in stainless steel tubing </a:t>
          </a:r>
        </a:p>
        <a:p>
          <a:pPr marL="228600" lvl="1" indent="-228600" algn="l" defTabSz="889000">
            <a:lnSpc>
              <a:spcPct val="90000"/>
            </a:lnSpc>
            <a:spcBef>
              <a:spcPct val="0"/>
            </a:spcBef>
            <a:spcAft>
              <a:spcPct val="15000"/>
            </a:spcAft>
            <a:buChar char="••"/>
          </a:pPr>
          <a:r>
            <a:rPr lang="en-US" sz="2000" kern="1200" dirty="0"/>
            <a:t>Inner core and sheath are separated by an electrically insulating semiconductor material</a:t>
          </a:r>
        </a:p>
        <a:p>
          <a:pPr marL="228600" lvl="1" indent="-228600" algn="l" defTabSz="889000">
            <a:lnSpc>
              <a:spcPct val="90000"/>
            </a:lnSpc>
            <a:spcBef>
              <a:spcPct val="0"/>
            </a:spcBef>
            <a:spcAft>
              <a:spcPct val="15000"/>
            </a:spcAft>
            <a:buChar char="••"/>
          </a:pPr>
          <a:r>
            <a:rPr lang="en-US" sz="2000" kern="1200" dirty="0"/>
            <a:t>Insulation is designed to lose some of its electrical-resistance capabilities at a predetermined temperature</a:t>
          </a:r>
        </a:p>
        <a:p>
          <a:pPr marL="228600" lvl="1" indent="-228600" algn="l" defTabSz="889000">
            <a:lnSpc>
              <a:spcPct val="90000"/>
            </a:lnSpc>
            <a:spcBef>
              <a:spcPct val="0"/>
            </a:spcBef>
            <a:spcAft>
              <a:spcPct val="15000"/>
            </a:spcAft>
            <a:buChar char="••"/>
          </a:pPr>
          <a:r>
            <a:rPr lang="en-US" sz="2000" kern="1200" dirty="0" smtClean="0"/>
            <a:t>Restores </a:t>
          </a:r>
          <a:r>
            <a:rPr lang="en-US" sz="2000" kern="1200" dirty="0"/>
            <a:t>itself when the level of heat is reduced</a:t>
          </a:r>
        </a:p>
      </dsp:txBody>
      <dsp:txXfrm>
        <a:off x="0" y="398343"/>
        <a:ext cx="5410200" cy="3780000"/>
      </dsp:txXfrm>
    </dsp:sp>
    <dsp:sp modelId="{A1DC1644-B3F6-419B-9925-382E14AE4032}">
      <dsp:nvSpPr>
        <dsp:cNvPr id="0" name=""/>
        <dsp:cNvSpPr/>
      </dsp:nvSpPr>
      <dsp:spPr>
        <a:xfrm>
          <a:off x="270510" y="103143"/>
          <a:ext cx="378714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45" tIns="0" rIns="143145" bIns="0" numCol="1" spcCol="1270" anchor="ctr" anchorCtr="0">
          <a:noAutofit/>
        </a:bodyPr>
        <a:lstStyle/>
        <a:p>
          <a:pPr lvl="0" algn="l" defTabSz="889000">
            <a:lnSpc>
              <a:spcPct val="90000"/>
            </a:lnSpc>
            <a:spcBef>
              <a:spcPct val="0"/>
            </a:spcBef>
            <a:spcAft>
              <a:spcPct val="35000"/>
            </a:spcAft>
          </a:pPr>
          <a:r>
            <a:rPr lang="en-US" sz="2000" kern="1200" dirty="0"/>
            <a:t>First model</a:t>
          </a:r>
        </a:p>
      </dsp:txBody>
      <dsp:txXfrm>
        <a:off x="299331" y="131964"/>
        <a:ext cx="3729498" cy="53275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75726-7550-4114-BA59-81B23F7B1461}">
      <dsp:nvSpPr>
        <dsp:cNvPr id="0" name=""/>
        <dsp:cNvSpPr/>
      </dsp:nvSpPr>
      <dsp:spPr>
        <a:xfrm>
          <a:off x="0" y="308399"/>
          <a:ext cx="4724399" cy="3717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6666" tIns="416560" rIns="36666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Uses two wires that are each insulated and bundled within an outer covering</a:t>
          </a:r>
        </a:p>
        <a:p>
          <a:pPr marL="228600" lvl="1" indent="-228600" algn="l" defTabSz="889000">
            <a:lnSpc>
              <a:spcPct val="90000"/>
            </a:lnSpc>
            <a:spcBef>
              <a:spcPct val="0"/>
            </a:spcBef>
            <a:spcAft>
              <a:spcPct val="15000"/>
            </a:spcAft>
            <a:buChar char="••"/>
          </a:pPr>
          <a:r>
            <a:rPr lang="en-US" sz="2000" kern="1200" dirty="0"/>
            <a:t>When the melting temperature of each wire’s insulation is reached, the insulation melts and allows the two wires to touch</a:t>
          </a:r>
        </a:p>
        <a:p>
          <a:pPr marL="228600" lvl="1" indent="-228600" algn="l" defTabSz="889000">
            <a:lnSpc>
              <a:spcPct val="90000"/>
            </a:lnSpc>
            <a:spcBef>
              <a:spcPct val="0"/>
            </a:spcBef>
            <a:spcAft>
              <a:spcPct val="15000"/>
            </a:spcAft>
            <a:buChar char="••"/>
          </a:pPr>
          <a:r>
            <a:rPr lang="en-US" sz="2000" kern="1200" dirty="0"/>
            <a:t>To restore this continuous-line heat detector, the fused portion of the wires must be removed and replaced</a:t>
          </a:r>
        </a:p>
      </dsp:txBody>
      <dsp:txXfrm>
        <a:off x="0" y="308399"/>
        <a:ext cx="4724399" cy="3717000"/>
      </dsp:txXfrm>
    </dsp:sp>
    <dsp:sp modelId="{7C52B683-E7A5-474F-A618-EFD106C6A70F}">
      <dsp:nvSpPr>
        <dsp:cNvPr id="0" name=""/>
        <dsp:cNvSpPr/>
      </dsp:nvSpPr>
      <dsp:spPr>
        <a:xfrm>
          <a:off x="236220" y="13199"/>
          <a:ext cx="330708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000" tIns="0" rIns="125000" bIns="0" numCol="1" spcCol="1270" anchor="ctr" anchorCtr="0">
          <a:noAutofit/>
        </a:bodyPr>
        <a:lstStyle/>
        <a:p>
          <a:pPr lvl="0" algn="l" defTabSz="889000">
            <a:lnSpc>
              <a:spcPct val="90000"/>
            </a:lnSpc>
            <a:spcBef>
              <a:spcPct val="0"/>
            </a:spcBef>
            <a:spcAft>
              <a:spcPct val="35000"/>
            </a:spcAft>
          </a:pPr>
          <a:r>
            <a:rPr lang="en-US" sz="2000" kern="1200" dirty="0"/>
            <a:t>Second model</a:t>
          </a:r>
        </a:p>
      </dsp:txBody>
      <dsp:txXfrm>
        <a:off x="265041" y="42020"/>
        <a:ext cx="3249438" cy="53275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5BC0A-E395-49CB-9C08-7EDD1383DD23}">
      <dsp:nvSpPr>
        <dsp:cNvPr id="0" name=""/>
        <dsp:cNvSpPr/>
      </dsp:nvSpPr>
      <dsp:spPr>
        <a:xfrm>
          <a:off x="0" y="2452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Operates on the principle that fires rapidly increase the temperature in a given area</a:t>
          </a:r>
        </a:p>
      </dsp:txBody>
      <dsp:txXfrm>
        <a:off x="38552" y="63076"/>
        <a:ext cx="7695296" cy="712646"/>
      </dsp:txXfrm>
    </dsp:sp>
    <dsp:sp modelId="{EA111863-D8CD-4270-AA5A-74745AF0121C}">
      <dsp:nvSpPr>
        <dsp:cNvPr id="0" name=""/>
        <dsp:cNvSpPr/>
      </dsp:nvSpPr>
      <dsp:spPr>
        <a:xfrm>
          <a:off x="0" y="90067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Respond at substantially lower temperatures than fixed-temperature detectors</a:t>
          </a:r>
        </a:p>
      </dsp:txBody>
      <dsp:txXfrm>
        <a:off x="38552" y="939226"/>
        <a:ext cx="7695296" cy="712646"/>
      </dsp:txXfrm>
    </dsp:sp>
    <dsp:sp modelId="{E7D902FD-792A-4E72-99A6-EEE6FCDB58B2}">
      <dsp:nvSpPr>
        <dsp:cNvPr id="0" name=""/>
        <dsp:cNvSpPr/>
      </dsp:nvSpPr>
      <dsp:spPr>
        <a:xfrm>
          <a:off x="0" y="1776825"/>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Most are reliable and not subject to nuisance activations</a:t>
          </a:r>
        </a:p>
      </dsp:txBody>
      <dsp:txXfrm>
        <a:off x="38552" y="1815377"/>
        <a:ext cx="7695296" cy="712646"/>
      </dsp:txXfrm>
    </dsp:sp>
    <dsp:sp modelId="{7D258155-A878-4923-A60C-F02DCF5536C2}">
      <dsp:nvSpPr>
        <dsp:cNvPr id="0" name=""/>
        <dsp:cNvSpPr/>
      </dsp:nvSpPr>
      <dsp:spPr>
        <a:xfrm>
          <a:off x="0" y="2652974"/>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Can occasionally </a:t>
          </a:r>
          <a:r>
            <a:rPr lang="en-US" sz="2000" b="0" kern="1200" dirty="0"/>
            <a:t>be activated under nonfire conditions</a:t>
          </a:r>
        </a:p>
      </dsp:txBody>
      <dsp:txXfrm>
        <a:off x="38552" y="2691526"/>
        <a:ext cx="7695296" cy="712646"/>
      </dsp:txXfrm>
    </dsp:sp>
    <dsp:sp modelId="{BA9EAF26-CFC2-46A2-810E-E043CDA04EC8}">
      <dsp:nvSpPr>
        <dsp:cNvPr id="0" name=""/>
        <dsp:cNvSpPr/>
      </dsp:nvSpPr>
      <dsp:spPr>
        <a:xfrm>
          <a:off x="0" y="3529125"/>
          <a:ext cx="7772400" cy="7897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automatically reset after alarms</a:t>
          </a:r>
        </a:p>
      </dsp:txBody>
      <dsp:txXfrm>
        <a:off x="38552" y="3567677"/>
        <a:ext cx="7695296" cy="71264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D366F-4179-471B-8415-165AA5E6C5C1}">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Pneumatic rate-of-rise line heat detector</a:t>
          </a:r>
          <a:endParaRPr lang="en-US" sz="2400" b="0" kern="1200" dirty="0"/>
        </a:p>
      </dsp:txBody>
      <dsp:txXfrm>
        <a:off x="379511" y="892"/>
        <a:ext cx="3339703" cy="2003821"/>
      </dsp:txXfrm>
    </dsp:sp>
    <dsp:sp modelId="{F72D8983-50B8-482C-B18E-F2E71E9DDF70}">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Pneumatic rate-of-rise spot heat detector</a:t>
          </a:r>
          <a:endParaRPr lang="en-US" sz="2400" b="0" u="none" kern="1200" dirty="0"/>
        </a:p>
      </dsp:txBody>
      <dsp:txXfrm>
        <a:off x="4053185" y="892"/>
        <a:ext cx="3339703" cy="2003821"/>
      </dsp:txXfrm>
    </dsp:sp>
    <dsp:sp modelId="{FA239F57-25E6-45A9-8583-7341C354ACA0}">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Rate-compensation heat detector</a:t>
          </a:r>
          <a:endParaRPr lang="en-US" sz="2400" b="0" u="none" kern="1200" dirty="0"/>
        </a:p>
      </dsp:txBody>
      <dsp:txXfrm>
        <a:off x="379511" y="2338685"/>
        <a:ext cx="3339703" cy="2003821"/>
      </dsp:txXfrm>
    </dsp:sp>
    <dsp:sp modelId="{69056C97-249A-4B17-96BB-6EE527594C28}">
      <dsp:nvSpPr>
        <dsp:cNvPr id="0" name=""/>
        <dsp:cNvSpPr/>
      </dsp:nvSpPr>
      <dsp:spPr>
        <a:xfrm>
          <a:off x="4053185"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Electronic spot-type heat detector</a:t>
          </a:r>
          <a:endParaRPr lang="en-US" sz="2400" b="0" u="none" kern="1200" dirty="0"/>
        </a:p>
      </dsp:txBody>
      <dsp:txXfrm>
        <a:off x="4053185" y="2338685"/>
        <a:ext cx="3339703" cy="200382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8E705-0740-427A-B5B7-5C45DE150A83}">
      <dsp:nvSpPr>
        <dsp:cNvPr id="0" name=""/>
        <dsp:cNvSpPr/>
      </dsp:nvSpPr>
      <dsp:spPr>
        <a:xfrm>
          <a:off x="0" y="28902"/>
          <a:ext cx="4419600" cy="98279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Consist of a system of metal pneumatic tubing arranged over a wide area</a:t>
          </a:r>
        </a:p>
      </dsp:txBody>
      <dsp:txXfrm>
        <a:off x="47976" y="76878"/>
        <a:ext cx="4323648" cy="886847"/>
      </dsp:txXfrm>
    </dsp:sp>
    <dsp:sp modelId="{CBD10599-2ECA-4279-8012-239857524C7B}">
      <dsp:nvSpPr>
        <dsp:cNvPr id="0" name=""/>
        <dsp:cNvSpPr/>
      </dsp:nvSpPr>
      <dsp:spPr>
        <a:xfrm>
          <a:off x="0" y="1149942"/>
          <a:ext cx="4419600" cy="98279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Tubing acts as a pressurized air chamber that allows the contained air to expand as it heats</a:t>
          </a:r>
        </a:p>
      </dsp:txBody>
      <dsp:txXfrm>
        <a:off x="47976" y="1197918"/>
        <a:ext cx="4323648" cy="886847"/>
      </dsp:txXfrm>
    </dsp:sp>
    <dsp:sp modelId="{E43BA579-B4EB-47FA-A58F-C7C90F627596}">
      <dsp:nvSpPr>
        <dsp:cNvPr id="0" name=""/>
        <dsp:cNvSpPr/>
      </dsp:nvSpPr>
      <dsp:spPr>
        <a:xfrm>
          <a:off x="0" y="2270982"/>
          <a:ext cx="4419600" cy="982799"/>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 flexible diaphragm responds to the increase in pressure from the tubing</a:t>
          </a:r>
        </a:p>
      </dsp:txBody>
      <dsp:txXfrm>
        <a:off x="47976" y="2318958"/>
        <a:ext cx="4323648" cy="886847"/>
      </dsp:txXfrm>
    </dsp:sp>
    <dsp:sp modelId="{DD677ADF-586B-4506-BED0-018E579813B4}">
      <dsp:nvSpPr>
        <dsp:cNvPr id="0" name=""/>
        <dsp:cNvSpPr/>
      </dsp:nvSpPr>
      <dsp:spPr>
        <a:xfrm>
          <a:off x="0" y="3392022"/>
          <a:ext cx="4419600" cy="98279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When temperature increases, the air pressure increases and the heat-detection device operates</a:t>
          </a:r>
        </a:p>
      </dsp:txBody>
      <dsp:txXfrm>
        <a:off x="47976" y="3439998"/>
        <a:ext cx="4323648" cy="88684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8E705-0740-427A-B5B7-5C45DE150A83}">
      <dsp:nvSpPr>
        <dsp:cNvPr id="0" name=""/>
        <dsp:cNvSpPr/>
      </dsp:nvSpPr>
      <dsp:spPr>
        <a:xfrm>
          <a:off x="0" y="25743"/>
          <a:ext cx="3962400" cy="1179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O</a:t>
          </a:r>
          <a:r>
            <a:rPr lang="en-US" sz="1800" b="0" u="none" kern="1200" dirty="0"/>
            <a:t>perates on the same principle as the pneumatic rate-of-rise line heat detector</a:t>
          </a:r>
        </a:p>
      </dsp:txBody>
      <dsp:txXfrm>
        <a:off x="57572" y="83315"/>
        <a:ext cx="3847256" cy="1064216"/>
      </dsp:txXfrm>
    </dsp:sp>
    <dsp:sp modelId="{AB12C908-7777-4D79-BD3E-2FF25FEA5217}">
      <dsp:nvSpPr>
        <dsp:cNvPr id="0" name=""/>
        <dsp:cNvSpPr/>
      </dsp:nvSpPr>
      <dsp:spPr>
        <a:xfrm>
          <a:off x="0" y="1386543"/>
          <a:ext cx="3962400" cy="11793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Monitors a specific location</a:t>
          </a:r>
        </a:p>
      </dsp:txBody>
      <dsp:txXfrm>
        <a:off x="57572" y="1444115"/>
        <a:ext cx="3847256" cy="1064216"/>
      </dsp:txXfrm>
    </dsp:sp>
    <dsp:sp modelId="{8FCC299A-8F48-4AE7-A209-88C8FE413816}">
      <dsp:nvSpPr>
        <dsp:cNvPr id="0" name=""/>
        <dsp:cNvSpPr/>
      </dsp:nvSpPr>
      <dsp:spPr>
        <a:xfrm>
          <a:off x="0" y="2747344"/>
          <a:ext cx="3962400" cy="11793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Alarm wiring extends from the detector back to the FACU</a:t>
          </a:r>
        </a:p>
      </dsp:txBody>
      <dsp:txXfrm>
        <a:off x="57572" y="2804916"/>
        <a:ext cx="3847256" cy="1064216"/>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02DFB-5014-49F3-85FF-56687F244AE0}">
      <dsp:nvSpPr>
        <dsp:cNvPr id="0" name=""/>
        <dsp:cNvSpPr/>
      </dsp:nvSpPr>
      <dsp:spPr>
        <a:xfrm>
          <a:off x="0" y="2232"/>
          <a:ext cx="7924800" cy="0"/>
        </a:xfrm>
        <a:prstGeom prst="lin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5F9D26A-7B78-4C1C-8043-6A271EA81004}">
      <dsp:nvSpPr>
        <dsp:cNvPr id="0" name=""/>
        <dsp:cNvSpPr/>
      </dsp:nvSpPr>
      <dsp:spPr>
        <a:xfrm>
          <a:off x="0" y="2232"/>
          <a:ext cx="792480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a:t>C</a:t>
          </a:r>
          <a:r>
            <a:rPr lang="en-US" sz="2000" b="0" u="none" kern="1200" dirty="0"/>
            <a:t>ontain an outer bimetallic sleeve with a moderate expansion rate</a:t>
          </a:r>
          <a:endParaRPr lang="en-US" sz="2000" b="0" kern="1200" dirty="0"/>
        </a:p>
      </dsp:txBody>
      <dsp:txXfrm>
        <a:off x="0" y="2232"/>
        <a:ext cx="7924800" cy="761255"/>
      </dsp:txXfrm>
    </dsp:sp>
    <dsp:sp modelId="{D0B29A8B-0594-4942-8B47-94FA293F411E}">
      <dsp:nvSpPr>
        <dsp:cNvPr id="0" name=""/>
        <dsp:cNvSpPr/>
      </dsp:nvSpPr>
      <dsp:spPr>
        <a:xfrm>
          <a:off x="0" y="763488"/>
          <a:ext cx="7924800" cy="0"/>
        </a:xfrm>
        <a:prstGeom prst="line">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w="9525" cap="flat" cmpd="sng" algn="ctr">
          <a:solidFill>
            <a:schemeClr val="accent2">
              <a:shade val="80000"/>
              <a:hueOff val="0"/>
              <a:satOff val="-2216"/>
              <a:lumOff val="569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22C899E-EBA4-41E2-B749-50A6307BBD76}">
      <dsp:nvSpPr>
        <dsp:cNvPr id="0" name=""/>
        <dsp:cNvSpPr/>
      </dsp:nvSpPr>
      <dsp:spPr>
        <a:xfrm>
          <a:off x="0" y="763488"/>
          <a:ext cx="792480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Outer sleeve contains two bowed struts that have a slower expansion rate than the sleeve</a:t>
          </a:r>
        </a:p>
      </dsp:txBody>
      <dsp:txXfrm>
        <a:off x="0" y="763488"/>
        <a:ext cx="7924800" cy="761255"/>
      </dsp:txXfrm>
    </dsp:sp>
    <dsp:sp modelId="{379F1908-5B78-4E71-AFE0-97FDEBB1BFE6}">
      <dsp:nvSpPr>
        <dsp:cNvPr id="0" name=""/>
        <dsp:cNvSpPr/>
      </dsp:nvSpPr>
      <dsp:spPr>
        <a:xfrm>
          <a:off x="0" y="1524744"/>
          <a:ext cx="7924800" cy="0"/>
        </a:xfrm>
        <a:prstGeom prst="line">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w="9525" cap="flat" cmpd="sng" algn="ctr">
          <a:solidFill>
            <a:schemeClr val="accent2">
              <a:shade val="80000"/>
              <a:hueOff val="0"/>
              <a:satOff val="-4432"/>
              <a:lumOff val="1138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93B62A8-B18C-446B-A2E4-A6A1C2D579E8}">
      <dsp:nvSpPr>
        <dsp:cNvPr id="0" name=""/>
        <dsp:cNvSpPr/>
      </dsp:nvSpPr>
      <dsp:spPr>
        <a:xfrm>
          <a:off x="0" y="1524744"/>
          <a:ext cx="792480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When the detector is heated rapidly, the outer sleeve expands lengthwise</a:t>
          </a:r>
        </a:p>
      </dsp:txBody>
      <dsp:txXfrm>
        <a:off x="0" y="1524744"/>
        <a:ext cx="7924800" cy="761255"/>
      </dsp:txXfrm>
    </dsp:sp>
    <dsp:sp modelId="{6D6426BF-6AF5-40B2-8F96-BAFDCF21BB3F}">
      <dsp:nvSpPr>
        <dsp:cNvPr id="0" name=""/>
        <dsp:cNvSpPr/>
      </dsp:nvSpPr>
      <dsp:spPr>
        <a:xfrm>
          <a:off x="0" y="2286000"/>
          <a:ext cx="7924800" cy="0"/>
        </a:xfrm>
        <a:prstGeom prst="line">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w="9525" cap="flat" cmpd="sng" algn="ctr">
          <a:solidFill>
            <a:schemeClr val="accent2">
              <a:shade val="80000"/>
              <a:hueOff val="0"/>
              <a:satOff val="-6649"/>
              <a:lumOff val="1706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21F2D13-1605-4822-8661-8AA3881628A4}">
      <dsp:nvSpPr>
        <dsp:cNvPr id="0" name=""/>
        <dsp:cNvSpPr/>
      </dsp:nvSpPr>
      <dsp:spPr>
        <a:xfrm>
          <a:off x="0" y="2286000"/>
          <a:ext cx="792480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smtClean="0"/>
            <a:t>Expansion </a:t>
          </a:r>
          <a:r>
            <a:rPr lang="en-US" sz="2000" b="0" kern="1200" dirty="0"/>
            <a:t>reduces the tension on the inner strips and allows the contacts to meet, </a:t>
          </a:r>
          <a:r>
            <a:rPr lang="en-US" sz="2000" b="0" kern="1200" dirty="0" smtClean="0"/>
            <a:t>sending </a:t>
          </a:r>
          <a:r>
            <a:rPr lang="en-US" sz="2000" b="0" kern="1200" dirty="0"/>
            <a:t>an alarm signal to the FACU</a:t>
          </a:r>
        </a:p>
      </dsp:txBody>
      <dsp:txXfrm>
        <a:off x="0" y="2286000"/>
        <a:ext cx="7924800" cy="761255"/>
      </dsp:txXfrm>
    </dsp:sp>
    <dsp:sp modelId="{462E66F9-F9CB-46BE-8CB6-4AE72D40BFE5}">
      <dsp:nvSpPr>
        <dsp:cNvPr id="0" name=""/>
        <dsp:cNvSpPr/>
      </dsp:nvSpPr>
      <dsp:spPr>
        <a:xfrm>
          <a:off x="0" y="3047255"/>
          <a:ext cx="7924800" cy="0"/>
        </a:xfrm>
        <a:prstGeom prst="line">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w="9525" cap="flat" cmpd="sng" algn="ctr">
          <a:solidFill>
            <a:schemeClr val="accent2">
              <a:shade val="80000"/>
              <a:hueOff val="0"/>
              <a:satOff val="-8865"/>
              <a:lumOff val="2275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08EA0E1-89E0-468A-8BF4-389C8554B9EE}">
      <dsp:nvSpPr>
        <dsp:cNvPr id="0" name=""/>
        <dsp:cNvSpPr/>
      </dsp:nvSpPr>
      <dsp:spPr>
        <a:xfrm>
          <a:off x="0" y="3047255"/>
          <a:ext cx="792480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If the rate of temperature rise is fairly slow, the sleeve expands at a slow rate that maintains tension on the inner strips </a:t>
          </a:r>
        </a:p>
      </dsp:txBody>
      <dsp:txXfrm>
        <a:off x="0" y="3047255"/>
        <a:ext cx="7924800" cy="761255"/>
      </dsp:txXfrm>
    </dsp:sp>
    <dsp:sp modelId="{C43BEC92-0595-41F4-8EC8-D89BCBEE9A12}">
      <dsp:nvSpPr>
        <dsp:cNvPr id="0" name=""/>
        <dsp:cNvSpPr/>
      </dsp:nvSpPr>
      <dsp:spPr>
        <a:xfrm>
          <a:off x="0" y="3808511"/>
          <a:ext cx="7924800" cy="0"/>
        </a:xfrm>
        <a:prstGeom prst="line">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1418ED7-765B-4C89-98F9-B19BD167E49A}">
      <dsp:nvSpPr>
        <dsp:cNvPr id="0" name=""/>
        <dsp:cNvSpPr/>
      </dsp:nvSpPr>
      <dsp:spPr>
        <a:xfrm>
          <a:off x="0" y="3808511"/>
          <a:ext cx="7924800" cy="761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Tension prevents unnecessary system activations</a:t>
          </a:r>
        </a:p>
      </dsp:txBody>
      <dsp:txXfrm>
        <a:off x="0" y="3808511"/>
        <a:ext cx="7924800" cy="7612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FC1EF-4D46-4B44-9306-C85B8FEC3043}">
      <dsp:nvSpPr>
        <dsp:cNvPr id="0" name=""/>
        <dsp:cNvSpPr/>
      </dsp:nvSpPr>
      <dsp:spPr>
        <a:xfrm>
          <a:off x="0" y="0"/>
          <a:ext cx="4648200" cy="106265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fire alarm systems must have </a:t>
          </a:r>
          <a:r>
            <a:rPr lang="en-US" sz="2000" b="0" kern="1200" dirty="0"/>
            <a:t>one</a:t>
          </a:r>
        </a:p>
      </dsp:txBody>
      <dsp:txXfrm>
        <a:off x="51874" y="51874"/>
        <a:ext cx="4544452" cy="958906"/>
      </dsp:txXfrm>
    </dsp:sp>
    <dsp:sp modelId="{5210F1E3-DDC6-4678-AE33-9A448B729178}">
      <dsp:nvSpPr>
        <dsp:cNvPr id="0" name=""/>
        <dsp:cNvSpPr/>
      </dsp:nvSpPr>
      <dsp:spPr>
        <a:xfrm>
          <a:off x="0" y="1076761"/>
          <a:ext cx="4648200" cy="106265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Must be capable of providing normal, standby conditions capacity; power to fully operate an alarm condition</a:t>
          </a:r>
        </a:p>
      </dsp:txBody>
      <dsp:txXfrm>
        <a:off x="51874" y="1128635"/>
        <a:ext cx="4544452" cy="958906"/>
      </dsp:txXfrm>
    </dsp:sp>
    <dsp:sp modelId="{6AB3857C-6CF2-47BA-977F-4DE3162EDDD8}">
      <dsp:nvSpPr>
        <dsp:cNvPr id="0" name=""/>
        <dsp:cNvSpPr/>
      </dsp:nvSpPr>
      <dsp:spPr>
        <a:xfrm>
          <a:off x="0" y="2153183"/>
          <a:ext cx="4648200" cy="1062654"/>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Time period requirements for operation capabilities vary</a:t>
          </a:r>
        </a:p>
      </dsp:txBody>
      <dsp:txXfrm>
        <a:off x="51874" y="2205057"/>
        <a:ext cx="4544452" cy="958906"/>
      </dsp:txXfrm>
    </dsp:sp>
    <dsp:sp modelId="{F26ED61C-0359-457C-9677-E9865C387DE7}">
      <dsp:nvSpPr>
        <dsp:cNvPr id="0" name=""/>
        <dsp:cNvSpPr/>
      </dsp:nvSpPr>
      <dsp:spPr>
        <a:xfrm>
          <a:off x="0" y="3229605"/>
          <a:ext cx="4648200" cy="1062654"/>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Can consist of batteries with chargers or engine-driven generators; one must be set for automatic starting</a:t>
          </a:r>
        </a:p>
      </dsp:txBody>
      <dsp:txXfrm>
        <a:off x="51874" y="3281479"/>
        <a:ext cx="4544452" cy="95890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AF94F-62E5-4C3E-A223-0D65FADE69CA}">
      <dsp:nvSpPr>
        <dsp:cNvPr id="0" name=""/>
        <dsp:cNvSpPr/>
      </dsp:nvSpPr>
      <dsp:spPr>
        <a:xfrm>
          <a:off x="0" y="40000"/>
          <a:ext cx="3429000" cy="1029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Rate at which thermistors are heated determines amount of current that is generated </a:t>
          </a:r>
          <a:endParaRPr lang="en-US" sz="1800" kern="1200" dirty="0"/>
        </a:p>
      </dsp:txBody>
      <dsp:txXfrm>
        <a:off x="50261" y="90261"/>
        <a:ext cx="3328478" cy="929078"/>
      </dsp:txXfrm>
    </dsp:sp>
    <dsp:sp modelId="{B5ADB6F8-59C0-43C6-87D3-2A55C54686A8}">
      <dsp:nvSpPr>
        <dsp:cNvPr id="0" name=""/>
        <dsp:cNvSpPr/>
      </dsp:nvSpPr>
      <dsp:spPr>
        <a:xfrm>
          <a:off x="0" y="1228000"/>
          <a:ext cx="3429000" cy="10296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Greater changes in temperature result in activation of the alarm system</a:t>
          </a:r>
        </a:p>
      </dsp:txBody>
      <dsp:txXfrm>
        <a:off x="50261" y="1278261"/>
        <a:ext cx="3328478" cy="929078"/>
      </dsp:txXfrm>
    </dsp:sp>
    <dsp:sp modelId="{57835051-99AC-4314-A7CF-43AE9BC127CB}">
      <dsp:nvSpPr>
        <dsp:cNvPr id="0" name=""/>
        <dsp:cNvSpPr/>
      </dsp:nvSpPr>
      <dsp:spPr>
        <a:xfrm>
          <a:off x="0" y="2416000"/>
          <a:ext cx="3429000" cy="10296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an be calibrated to function as rate-of-rise detectors and function at a fixed temperature</a:t>
          </a:r>
          <a:endParaRPr lang="en-US" sz="1800" b="0" u="none" kern="1200" dirty="0"/>
        </a:p>
      </dsp:txBody>
      <dsp:txXfrm>
        <a:off x="50261" y="2466261"/>
        <a:ext cx="3328478" cy="929078"/>
      </dsp:txXfrm>
    </dsp:sp>
    <dsp:sp modelId="{E3C5C85C-8F93-494A-B482-CB8AEB0E9975}">
      <dsp:nvSpPr>
        <dsp:cNvPr id="0" name=""/>
        <dsp:cNvSpPr/>
      </dsp:nvSpPr>
      <dsp:spPr>
        <a:xfrm>
          <a:off x="0" y="3604000"/>
          <a:ext cx="3429000" cy="10296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dirty="0"/>
            <a:t>esigned to bleed or dissipate small amounts of current</a:t>
          </a:r>
          <a:endParaRPr lang="en-US" sz="1800" b="0" u="none" kern="1200" dirty="0"/>
        </a:p>
      </dsp:txBody>
      <dsp:txXfrm>
        <a:off x="50261" y="3654261"/>
        <a:ext cx="3328478" cy="92907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DF05F-3E7B-4302-8265-0C48E806056D}">
      <dsp:nvSpPr>
        <dsp:cNvPr id="0" name=""/>
        <dsp:cNvSpPr/>
      </dsp:nvSpPr>
      <dsp:spPr>
        <a:xfrm>
          <a:off x="0" y="40522"/>
          <a:ext cx="7772400" cy="13952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Some are </a:t>
          </a:r>
          <a:r>
            <a:rPr lang="en-US" sz="2000" b="0" kern="1200" dirty="0" smtClean="0"/>
            <a:t>used </a:t>
          </a:r>
          <a:r>
            <a:rPr lang="en-US" sz="2000" b="0" kern="1200" dirty="0"/>
            <a:t>to activate mechanical or electrical systems such as dampers, doors, and electronic shutdown</a:t>
          </a:r>
        </a:p>
      </dsp:txBody>
      <dsp:txXfrm>
        <a:off x="68109" y="108631"/>
        <a:ext cx="7636182" cy="1259007"/>
      </dsp:txXfrm>
    </dsp:sp>
    <dsp:sp modelId="{ED237B15-F007-47B5-AE6C-A8BB2F80E8E8}">
      <dsp:nvSpPr>
        <dsp:cNvPr id="0" name=""/>
        <dsp:cNvSpPr/>
      </dsp:nvSpPr>
      <dsp:spPr>
        <a:xfrm>
          <a:off x="0" y="1588387"/>
          <a:ext cx="7772400" cy="139522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Two principle types of devices: one that provides e</a:t>
          </a:r>
          <a:r>
            <a:rPr lang="x-none" sz="2000" b="0" u="none" kern="1200" dirty="0"/>
            <a:t>arly detection and reports back to an alarm panel to initiate evacuation alarms</a:t>
          </a:r>
          <a:r>
            <a:rPr lang="en-US" sz="2000" b="0" u="none" kern="1200" dirty="0"/>
            <a:t> and one</a:t>
          </a:r>
          <a:r>
            <a:rPr lang="x-none" sz="2000" b="0" u="none" kern="1200" dirty="0"/>
            <a:t> that provides some type of signal to initiate one of the actions discussed above</a:t>
          </a:r>
          <a:endParaRPr lang="en-US" sz="2000" b="0" kern="1200" dirty="0"/>
        </a:p>
      </dsp:txBody>
      <dsp:txXfrm>
        <a:off x="68109" y="1656496"/>
        <a:ext cx="7636182" cy="1259007"/>
      </dsp:txXfrm>
    </dsp:sp>
    <dsp:sp modelId="{968A63CB-B38B-47D9-A172-68C31A36CDD2}">
      <dsp:nvSpPr>
        <dsp:cNvPr id="0" name=""/>
        <dsp:cNvSpPr/>
      </dsp:nvSpPr>
      <dsp:spPr>
        <a:xfrm>
          <a:off x="0" y="3136252"/>
          <a:ext cx="7772400" cy="139522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Smoke detection is the preferred automatic alarm device in such occupancy types as residences and health and institutional care facilities</a:t>
          </a:r>
          <a:endParaRPr lang="en-US" sz="2000" b="0" u="none" kern="1200" dirty="0"/>
        </a:p>
      </dsp:txBody>
      <dsp:txXfrm>
        <a:off x="68109" y="3204361"/>
        <a:ext cx="7636182" cy="1259007"/>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E4C6A-D24E-407F-93E9-8BF9CDBAD1CE}">
      <dsp:nvSpPr>
        <dsp:cNvPr id="0" name=""/>
        <dsp:cNvSpPr/>
      </dsp:nvSpPr>
      <dsp:spPr>
        <a:xfrm>
          <a:off x="398442" y="1726"/>
          <a:ext cx="3103959" cy="186237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Type and amount of combustibles</a:t>
          </a:r>
          <a:endParaRPr lang="en-US" sz="2400" b="0" kern="1200" dirty="0"/>
        </a:p>
      </dsp:txBody>
      <dsp:txXfrm>
        <a:off x="398442" y="1726"/>
        <a:ext cx="3103959" cy="1862375"/>
      </dsp:txXfrm>
    </dsp:sp>
    <dsp:sp modelId="{865461AB-7238-4B0C-B2C7-B8BA2C3C000F}">
      <dsp:nvSpPr>
        <dsp:cNvPr id="0" name=""/>
        <dsp:cNvSpPr/>
      </dsp:nvSpPr>
      <dsp:spPr>
        <a:xfrm>
          <a:off x="3812797" y="1726"/>
          <a:ext cx="3103959" cy="1862375"/>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Rate of fire growth</a:t>
          </a:r>
          <a:endParaRPr lang="en-US" sz="2400" b="0" u="none" kern="1200" dirty="0"/>
        </a:p>
      </dsp:txBody>
      <dsp:txXfrm>
        <a:off x="3812797" y="1726"/>
        <a:ext cx="3103959" cy="1862375"/>
      </dsp:txXfrm>
    </dsp:sp>
    <dsp:sp modelId="{8B81D299-B970-4351-A419-BB3655F6A0F3}">
      <dsp:nvSpPr>
        <dsp:cNvPr id="0" name=""/>
        <dsp:cNvSpPr/>
      </dsp:nvSpPr>
      <dsp:spPr>
        <a:xfrm>
          <a:off x="398442" y="2174497"/>
          <a:ext cx="3103959" cy="1862375"/>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Proximity of the detector to the fire</a:t>
          </a:r>
          <a:endParaRPr lang="en-US" sz="2400" b="0" u="none" kern="1200" dirty="0"/>
        </a:p>
      </dsp:txBody>
      <dsp:txXfrm>
        <a:off x="398442" y="2174497"/>
        <a:ext cx="3103959" cy="1862375"/>
      </dsp:txXfrm>
    </dsp:sp>
    <dsp:sp modelId="{DB2318C4-D352-40E4-B4AE-655E9E1BBDFD}">
      <dsp:nvSpPr>
        <dsp:cNvPr id="0" name=""/>
        <dsp:cNvSpPr/>
      </dsp:nvSpPr>
      <dsp:spPr>
        <a:xfrm>
          <a:off x="3812797" y="2174497"/>
          <a:ext cx="3103959" cy="1862375"/>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Ventilation within the area involved </a:t>
          </a:r>
          <a:endParaRPr lang="en-US" sz="2400" b="0" u="none" kern="1200" dirty="0"/>
        </a:p>
      </dsp:txBody>
      <dsp:txXfrm>
        <a:off x="3812797" y="2174497"/>
        <a:ext cx="3103959" cy="1862375"/>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DF05F-3E7B-4302-8265-0C48E806056D}">
      <dsp:nvSpPr>
        <dsp:cNvPr id="0" name=""/>
        <dsp:cNvSpPr/>
      </dsp:nvSpPr>
      <dsp:spPr>
        <a:xfrm>
          <a:off x="0" y="6899"/>
          <a:ext cx="73152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Smoke detectors and smoke alarms are tested, certified, and listed based on their performance by third-party testing services</a:t>
          </a:r>
        </a:p>
      </dsp:txBody>
      <dsp:txXfrm>
        <a:off x="59399" y="66298"/>
        <a:ext cx="7196402" cy="1098002"/>
      </dsp:txXfrm>
    </dsp:sp>
    <dsp:sp modelId="{DE105479-69B4-4E89-ABC7-6BD6EBE31D07}">
      <dsp:nvSpPr>
        <dsp:cNvPr id="0" name=""/>
        <dsp:cNvSpPr/>
      </dsp:nvSpPr>
      <dsp:spPr>
        <a:xfrm>
          <a:off x="0" y="1410900"/>
          <a:ext cx="73152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Two basic methods of smoke detection are in use: p</a:t>
          </a:r>
          <a:r>
            <a:rPr lang="x-none" sz="2000" b="0" u="none" kern="1200" dirty="0"/>
            <a:t>hotoelectric</a:t>
          </a:r>
          <a:r>
            <a:rPr lang="en-US" sz="2000" b="0" u="none" kern="1200" dirty="0"/>
            <a:t> and i</a:t>
          </a:r>
          <a:r>
            <a:rPr lang="x-none" sz="2000" b="0" u="none" kern="1200" dirty="0"/>
            <a:t>onization</a:t>
          </a:r>
          <a:endParaRPr lang="en-US" sz="2000" b="0" kern="1200" dirty="0"/>
        </a:p>
      </dsp:txBody>
      <dsp:txXfrm>
        <a:off x="59399" y="1470299"/>
        <a:ext cx="7196402" cy="1098002"/>
      </dsp:txXfrm>
    </dsp:sp>
    <dsp:sp modelId="{55366B32-45AE-40F4-BB3B-EC81AE3207FE}">
      <dsp:nvSpPr>
        <dsp:cNvPr id="0" name=""/>
        <dsp:cNvSpPr/>
      </dsp:nvSpPr>
      <dsp:spPr>
        <a:xfrm>
          <a:off x="0" y="2814900"/>
          <a:ext cx="7315200" cy="12168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Allowable </a:t>
          </a:r>
          <a:r>
            <a:rPr lang="en-US" sz="2000" b="0" kern="1200" dirty="0"/>
            <a:t>sensitivity ranges for both types of smoke detectors are established by UL</a:t>
          </a:r>
        </a:p>
      </dsp:txBody>
      <dsp:txXfrm>
        <a:off x="59399" y="2874299"/>
        <a:ext cx="7196402" cy="1098002"/>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83DA2-13F6-44DC-B9C6-4BC2B08713FF}">
      <dsp:nvSpPr>
        <dsp:cNvPr id="0" name=""/>
        <dsp:cNvSpPr/>
      </dsp:nvSpPr>
      <dsp:spPr>
        <a:xfrm>
          <a:off x="0" y="270907"/>
          <a:ext cx="7620000"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951C57A-4F9E-42BE-85D7-5482190597BA}">
      <dsp:nvSpPr>
        <dsp:cNvPr id="0" name=""/>
        <dsp:cNvSpPr/>
      </dsp:nvSpPr>
      <dsp:spPr>
        <a:xfrm>
          <a:off x="381000" y="19987"/>
          <a:ext cx="533400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00100">
            <a:lnSpc>
              <a:spcPct val="90000"/>
            </a:lnSpc>
            <a:spcBef>
              <a:spcPct val="0"/>
            </a:spcBef>
            <a:spcAft>
              <a:spcPct val="35000"/>
            </a:spcAft>
          </a:pPr>
          <a:r>
            <a:rPr lang="x-none" sz="1800" b="0" u="none" kern="1200"/>
            <a:t>W</a:t>
          </a:r>
          <a:r>
            <a:rPr lang="en-US" sz="1800" b="0" u="none" kern="1200" dirty="0"/>
            <a:t>orks on all types of fires</a:t>
          </a:r>
          <a:endParaRPr lang="en-US" sz="1800" b="0" kern="1200" dirty="0"/>
        </a:p>
      </dsp:txBody>
      <dsp:txXfrm>
        <a:off x="405498" y="44485"/>
        <a:ext cx="5285004" cy="452844"/>
      </dsp:txXfrm>
    </dsp:sp>
    <dsp:sp modelId="{2930E6F6-BC66-4CBB-8791-6AF35410F8A6}">
      <dsp:nvSpPr>
        <dsp:cNvPr id="0" name=""/>
        <dsp:cNvSpPr/>
      </dsp:nvSpPr>
      <dsp:spPr>
        <a:xfrm>
          <a:off x="0" y="1042027"/>
          <a:ext cx="7620000"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AF9C80B-9F0A-47CC-A25E-594709356DE1}">
      <dsp:nvSpPr>
        <dsp:cNvPr id="0" name=""/>
        <dsp:cNvSpPr/>
      </dsp:nvSpPr>
      <dsp:spPr>
        <a:xfrm>
          <a:off x="381000" y="791107"/>
          <a:ext cx="5334000" cy="5018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00100">
            <a:lnSpc>
              <a:spcPct val="90000"/>
            </a:lnSpc>
            <a:spcBef>
              <a:spcPct val="0"/>
            </a:spcBef>
            <a:spcAft>
              <a:spcPct val="35000"/>
            </a:spcAft>
          </a:pPr>
          <a:r>
            <a:rPr lang="en-US" sz="1800" b="0" u="none" kern="1200" dirty="0"/>
            <a:t>Usually responds more quickly to smoldering fires</a:t>
          </a:r>
          <a:endParaRPr lang="en-US" sz="1800" b="0" kern="1200" dirty="0"/>
        </a:p>
      </dsp:txBody>
      <dsp:txXfrm>
        <a:off x="405498" y="815605"/>
        <a:ext cx="5285004" cy="452844"/>
      </dsp:txXfrm>
    </dsp:sp>
    <dsp:sp modelId="{6634E44F-404C-4673-B8D2-551C3F0EC9DE}">
      <dsp:nvSpPr>
        <dsp:cNvPr id="0" name=""/>
        <dsp:cNvSpPr/>
      </dsp:nvSpPr>
      <dsp:spPr>
        <a:xfrm>
          <a:off x="0" y="1813147"/>
          <a:ext cx="7620000"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25D8FAE-0A74-4668-848A-EC3EEFBDFC8B}">
      <dsp:nvSpPr>
        <dsp:cNvPr id="0" name=""/>
        <dsp:cNvSpPr/>
      </dsp:nvSpPr>
      <dsp:spPr>
        <a:xfrm>
          <a:off x="381000" y="1562227"/>
          <a:ext cx="5334000" cy="5018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00100">
            <a:lnSpc>
              <a:spcPct val="90000"/>
            </a:lnSpc>
            <a:spcBef>
              <a:spcPct val="0"/>
            </a:spcBef>
            <a:spcAft>
              <a:spcPct val="35000"/>
            </a:spcAft>
          </a:pPr>
          <a:r>
            <a:rPr lang="x-none" sz="1800" b="0" u="none" kern="1200"/>
            <a:t>B</a:t>
          </a:r>
          <a:r>
            <a:rPr lang="en-US" sz="1800" b="0" u="none" kern="1200" dirty="0"/>
            <a:t>est suited for areas where smoldering fires can occur</a:t>
          </a:r>
          <a:endParaRPr lang="en-US" sz="1800" b="0" kern="1200" dirty="0"/>
        </a:p>
      </dsp:txBody>
      <dsp:txXfrm>
        <a:off x="405498" y="1586725"/>
        <a:ext cx="5285004" cy="452844"/>
      </dsp:txXfrm>
    </dsp:sp>
    <dsp:sp modelId="{200A17DF-31B1-47F4-86E3-15F8C840C33A}">
      <dsp:nvSpPr>
        <dsp:cNvPr id="0" name=""/>
        <dsp:cNvSpPr/>
      </dsp:nvSpPr>
      <dsp:spPr>
        <a:xfrm>
          <a:off x="0" y="2584267"/>
          <a:ext cx="7620000"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ACBBAAA-8A07-4877-A8CC-CC06F6A34A93}">
      <dsp:nvSpPr>
        <dsp:cNvPr id="0" name=""/>
        <dsp:cNvSpPr/>
      </dsp:nvSpPr>
      <dsp:spPr>
        <a:xfrm>
          <a:off x="381000" y="2333347"/>
          <a:ext cx="5334000" cy="5018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00100">
            <a:lnSpc>
              <a:spcPct val="90000"/>
            </a:lnSpc>
            <a:spcBef>
              <a:spcPct val="0"/>
            </a:spcBef>
            <a:spcAft>
              <a:spcPct val="35000"/>
            </a:spcAft>
          </a:pPr>
          <a:r>
            <a:rPr lang="x-none" sz="1800" b="0" u="none" kern="1200" dirty="0"/>
            <a:t>C</a:t>
          </a:r>
          <a:r>
            <a:rPr lang="en-US" sz="1800" b="0" u="none" kern="1200" dirty="0"/>
            <a:t>onsists of a photoelectric cell coupled with a specific light source</a:t>
          </a:r>
        </a:p>
      </dsp:txBody>
      <dsp:txXfrm>
        <a:off x="405498" y="2357845"/>
        <a:ext cx="5285004" cy="452844"/>
      </dsp:txXfrm>
    </dsp:sp>
    <dsp:sp modelId="{277849CF-92BD-43FF-9961-5D587E477405}">
      <dsp:nvSpPr>
        <dsp:cNvPr id="0" name=""/>
        <dsp:cNvSpPr/>
      </dsp:nvSpPr>
      <dsp:spPr>
        <a:xfrm>
          <a:off x="0" y="3355387"/>
          <a:ext cx="7620000" cy="10442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91397" tIns="354076" rIns="59139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Projected-beam application (obscuration)</a:t>
          </a:r>
        </a:p>
        <a:p>
          <a:pPr marL="171450" lvl="1" indent="-171450" algn="l" defTabSz="800100">
            <a:lnSpc>
              <a:spcPct val="90000"/>
            </a:lnSpc>
            <a:spcBef>
              <a:spcPct val="0"/>
            </a:spcBef>
            <a:spcAft>
              <a:spcPct val="15000"/>
            </a:spcAft>
            <a:buChar char="••"/>
          </a:pPr>
          <a:r>
            <a:rPr lang="en-US" sz="1800" b="0" kern="1200" dirty="0"/>
            <a:t>Refractory application (scattered)</a:t>
          </a:r>
        </a:p>
      </dsp:txBody>
      <dsp:txXfrm>
        <a:off x="0" y="3355387"/>
        <a:ext cx="7620000" cy="1044225"/>
      </dsp:txXfrm>
    </dsp:sp>
    <dsp:sp modelId="{5F8163A7-5A9E-46E3-B161-F2A4CAF6D18B}">
      <dsp:nvSpPr>
        <dsp:cNvPr id="0" name=""/>
        <dsp:cNvSpPr/>
      </dsp:nvSpPr>
      <dsp:spPr>
        <a:xfrm>
          <a:off x="381000" y="3104467"/>
          <a:ext cx="5334000" cy="5018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1613" tIns="0" rIns="201613" bIns="0" numCol="1" spcCol="1270" anchor="ctr" anchorCtr="0">
          <a:noAutofit/>
        </a:bodyPr>
        <a:lstStyle/>
        <a:p>
          <a:pPr lvl="0" algn="l" defTabSz="800100">
            <a:lnSpc>
              <a:spcPct val="90000"/>
            </a:lnSpc>
            <a:spcBef>
              <a:spcPct val="0"/>
            </a:spcBef>
            <a:spcAft>
              <a:spcPct val="35000"/>
            </a:spcAft>
          </a:pPr>
          <a:r>
            <a:rPr lang="x-none" sz="1800" b="0" u="none" kern="1200" dirty="0"/>
            <a:t>P</a:t>
          </a:r>
          <a:r>
            <a:rPr lang="en-US" sz="1800" b="0" u="none" kern="1200" dirty="0"/>
            <a:t>hotoelectric cell functions in one of two ways to detect smoke</a:t>
          </a:r>
        </a:p>
      </dsp:txBody>
      <dsp:txXfrm>
        <a:off x="405498" y="3128965"/>
        <a:ext cx="5285004" cy="45284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AFB6B-4C82-4A1A-A9C3-8E9C9FC926E4}">
      <dsp:nvSpPr>
        <dsp:cNvPr id="0" name=""/>
        <dsp:cNvSpPr/>
      </dsp:nvSpPr>
      <dsp:spPr>
        <a:xfrm>
          <a:off x="0" y="25920"/>
          <a:ext cx="5029199" cy="8049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Cell constantly converts the beam into current, which keeps a switch open</a:t>
          </a:r>
        </a:p>
      </dsp:txBody>
      <dsp:txXfrm>
        <a:off x="39295" y="65215"/>
        <a:ext cx="4950609" cy="726370"/>
      </dsp:txXfrm>
    </dsp:sp>
    <dsp:sp modelId="{1CCC683F-5E19-40A2-9F60-86CAB118B4FD}">
      <dsp:nvSpPr>
        <dsp:cNvPr id="0" name=""/>
        <dsp:cNvSpPr/>
      </dsp:nvSpPr>
      <dsp:spPr>
        <a:xfrm>
          <a:off x="0" y="954720"/>
          <a:ext cx="5029199" cy="80496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smoke interferes with or obscures the light beam, current changes, initiates alarm </a:t>
          </a:r>
        </a:p>
      </dsp:txBody>
      <dsp:txXfrm>
        <a:off x="39295" y="994015"/>
        <a:ext cx="4950609" cy="726370"/>
      </dsp:txXfrm>
    </dsp:sp>
    <dsp:sp modelId="{7BEB5EB3-EA69-48C6-9C90-D7BA959E233E}">
      <dsp:nvSpPr>
        <dsp:cNvPr id="0" name=""/>
        <dsp:cNvSpPr/>
      </dsp:nvSpPr>
      <dsp:spPr>
        <a:xfrm>
          <a:off x="0" y="1883520"/>
          <a:ext cx="5029199" cy="80496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Particularly useful in buildings where a large area of coverage is desired</a:t>
          </a:r>
        </a:p>
      </dsp:txBody>
      <dsp:txXfrm>
        <a:off x="39295" y="1922815"/>
        <a:ext cx="4950609" cy="726370"/>
      </dsp:txXfrm>
    </dsp:sp>
    <dsp:sp modelId="{84A7DBCF-3EDA-4D5D-B3DD-7AD2904BEDFD}">
      <dsp:nvSpPr>
        <dsp:cNvPr id="0" name=""/>
        <dsp:cNvSpPr/>
      </dsp:nvSpPr>
      <dsp:spPr>
        <a:xfrm>
          <a:off x="0" y="2812320"/>
          <a:ext cx="5029199" cy="80496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Strategically positioned to sound an alarm more quickly</a:t>
          </a:r>
        </a:p>
      </dsp:txBody>
      <dsp:txXfrm>
        <a:off x="39295" y="2851615"/>
        <a:ext cx="4950609" cy="726370"/>
      </dsp:txXfrm>
    </dsp:sp>
    <dsp:sp modelId="{BB2E6945-4D50-4CD2-9686-C1BD142DFF74}">
      <dsp:nvSpPr>
        <dsp:cNvPr id="0" name=""/>
        <dsp:cNvSpPr/>
      </dsp:nvSpPr>
      <dsp:spPr>
        <a:xfrm>
          <a:off x="0" y="3741119"/>
          <a:ext cx="5029199" cy="8049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Need to be mounted on a stable stationary surface</a:t>
          </a:r>
        </a:p>
      </dsp:txBody>
      <dsp:txXfrm>
        <a:off x="39295" y="3780414"/>
        <a:ext cx="4950609" cy="72637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AFB6B-4C82-4A1A-A9C3-8E9C9FC926E4}">
      <dsp:nvSpPr>
        <dsp:cNvPr id="0" name=""/>
        <dsp:cNvSpPr/>
      </dsp:nvSpPr>
      <dsp:spPr>
        <a:xfrm>
          <a:off x="0" y="231587"/>
          <a:ext cx="4800600" cy="170507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a:t>
          </a:r>
          <a:r>
            <a:rPr lang="x-none" sz="2000" b="0" u="none" kern="1200" dirty="0"/>
            <a:t>ses a beam of light from a light-emitting diode (LED) that passes through a small chamber at a point distant from the light source</a:t>
          </a:r>
          <a:endParaRPr lang="en-US" sz="2000" b="0" kern="1200" dirty="0"/>
        </a:p>
      </dsp:txBody>
      <dsp:txXfrm>
        <a:off x="83235" y="314822"/>
        <a:ext cx="4634130" cy="1538602"/>
      </dsp:txXfrm>
    </dsp:sp>
    <dsp:sp modelId="{9152430E-F636-4BB8-AF96-201F1203C620}">
      <dsp:nvSpPr>
        <dsp:cNvPr id="0" name=""/>
        <dsp:cNvSpPr/>
      </dsp:nvSpPr>
      <dsp:spPr>
        <a:xfrm>
          <a:off x="0" y="2123860"/>
          <a:ext cx="4800600" cy="170507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smoke particles enter the light beam, light strikes the particles and reflects in random directions onto the photosensitive device, causing the detector to signal</a:t>
          </a:r>
        </a:p>
      </dsp:txBody>
      <dsp:txXfrm>
        <a:off x="83235" y="2207095"/>
        <a:ext cx="4634130" cy="153860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AFB6B-4C82-4A1A-A9C3-8E9C9FC926E4}">
      <dsp:nvSpPr>
        <dsp:cNvPr id="0" name=""/>
        <dsp:cNvSpPr/>
      </dsp:nvSpPr>
      <dsp:spPr>
        <a:xfrm>
          <a:off x="0" y="344698"/>
          <a:ext cx="4800600" cy="14069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a:t>
          </a:r>
          <a:r>
            <a:rPr lang="en-US" sz="2000" b="0" u="none" kern="1200" dirty="0"/>
            <a:t>ontains a sensing chamber with two electrically charged plates and a radioactive source for ionizing the air between the plates</a:t>
          </a:r>
          <a:endParaRPr lang="en-US" sz="2000" b="0" kern="1200" dirty="0"/>
        </a:p>
      </dsp:txBody>
      <dsp:txXfrm>
        <a:off x="68680" y="413378"/>
        <a:ext cx="4663240" cy="1269564"/>
      </dsp:txXfrm>
    </dsp:sp>
    <dsp:sp modelId="{953E7BCC-82EC-4A6F-B616-22B8E25BCA44}">
      <dsp:nvSpPr>
        <dsp:cNvPr id="0" name=""/>
        <dsp:cNvSpPr/>
      </dsp:nvSpPr>
      <dsp:spPr>
        <a:xfrm>
          <a:off x="0" y="2201800"/>
          <a:ext cx="4800600" cy="140692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Products of combustion, which are much larger than the ionized air molecules, enter the chamber and collide with the ionized air molecules</a:t>
          </a:r>
        </a:p>
      </dsp:txBody>
      <dsp:txXfrm>
        <a:off x="68680" y="2270480"/>
        <a:ext cx="4663240" cy="126956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C5ED7-1707-42A6-B7AB-EBDBBADF9554}">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Can cause an ionization detector to malfunction and initiate a nuisance alarm</a:t>
          </a:r>
          <a:endParaRPr lang="en-US" sz="2000" b="0" kern="1200" dirty="0"/>
        </a:p>
      </dsp:txBody>
      <dsp:txXfrm>
        <a:off x="47519" y="47699"/>
        <a:ext cx="7677362" cy="878402"/>
      </dsp:txXfrm>
    </dsp:sp>
    <dsp:sp modelId="{5D1B308F-2DF7-4A51-9DC2-78AA971E01BD}">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To compensate, a dual-chamber ionization detector has been developed</a:t>
          </a:r>
        </a:p>
      </dsp:txBody>
      <dsp:txXfrm>
        <a:off x="47519" y="1170899"/>
        <a:ext cx="7677362" cy="878402"/>
      </dsp:txXfrm>
    </dsp:sp>
    <dsp:sp modelId="{3357236E-6C52-4F25-BA88-C754E1750C72}">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 ionization smoke detector works satisfactorily on all types of fires</a:t>
          </a:r>
          <a:endParaRPr lang="en-US" sz="2000" b="0" u="none" kern="1200" dirty="0"/>
        </a:p>
      </dsp:txBody>
      <dsp:txXfrm>
        <a:off x="47519" y="2294099"/>
        <a:ext cx="7677362" cy="878402"/>
      </dsp:txXfrm>
    </dsp:sp>
    <dsp:sp modelId="{A5FE376F-B9F4-4943-85D8-1ECEE90D599F}">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G</a:t>
          </a:r>
          <a:r>
            <a:rPr lang="x-none" sz="2000" b="0" u="none" kern="1200" dirty="0"/>
            <a:t>enerally responds more quickly to flaming fires than photoelectric smoke detectors</a:t>
          </a:r>
          <a:r>
            <a:rPr lang="en-US" sz="2000" b="0" u="none" kern="1200" dirty="0"/>
            <a:t>; automatically resets</a:t>
          </a:r>
        </a:p>
      </dsp:txBody>
      <dsp:txXfrm>
        <a:off x="47519" y="3417299"/>
        <a:ext cx="7677362" cy="878402"/>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54ED0-B518-4350-AD67-21D7D467E866}">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Cooking fat/grease</a:t>
          </a:r>
        </a:p>
      </dsp:txBody>
      <dsp:txXfrm>
        <a:off x="0" y="592931"/>
        <a:ext cx="2428875" cy="1457324"/>
      </dsp:txXfrm>
    </dsp:sp>
    <dsp:sp modelId="{54CD182E-D6FF-4419-B51C-0BBC75CF033C}">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Flammable liquids</a:t>
          </a:r>
        </a:p>
      </dsp:txBody>
      <dsp:txXfrm>
        <a:off x="2671762" y="592931"/>
        <a:ext cx="2428875" cy="1457324"/>
      </dsp:txXfrm>
    </dsp:sp>
    <dsp:sp modelId="{81E41CA6-C868-49A9-8C55-F8120AD4ECBE}">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Newspapers</a:t>
          </a:r>
        </a:p>
      </dsp:txBody>
      <dsp:txXfrm>
        <a:off x="5343525" y="592931"/>
        <a:ext cx="2428875" cy="1457324"/>
      </dsp:txXfrm>
    </dsp:sp>
    <dsp:sp modelId="{E7221CF7-499B-4DEE-8DCE-7D97C31E7F20}">
      <dsp:nvSpPr>
        <dsp:cNvPr id="0" name=""/>
        <dsp:cNvSpPr/>
      </dsp:nvSpPr>
      <dsp:spPr>
        <a:xfrm>
          <a:off x="1335881" y="2293143"/>
          <a:ext cx="2428875" cy="1457324"/>
        </a:xfrm>
        <a:prstGeom prst="rect">
          <a:avLst/>
        </a:prstGeom>
        <a:gradFill rotWithShape="0">
          <a:gsLst>
            <a:gs pos="0">
              <a:schemeClr val="accent2">
                <a:shade val="80000"/>
                <a:hueOff val="0"/>
                <a:satOff val="-8311"/>
                <a:lumOff val="21337"/>
                <a:alphaOff val="0"/>
                <a:shade val="51000"/>
                <a:satMod val="130000"/>
              </a:schemeClr>
            </a:gs>
            <a:gs pos="80000">
              <a:schemeClr val="accent2">
                <a:shade val="80000"/>
                <a:hueOff val="0"/>
                <a:satOff val="-8311"/>
                <a:lumOff val="21337"/>
                <a:alphaOff val="0"/>
                <a:shade val="93000"/>
                <a:satMod val="130000"/>
              </a:schemeClr>
            </a:gs>
            <a:gs pos="100000">
              <a:schemeClr val="accent2">
                <a:shade val="80000"/>
                <a:hueOff val="0"/>
                <a:satOff val="-8311"/>
                <a:lumOff val="213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Paint</a:t>
          </a:r>
        </a:p>
      </dsp:txBody>
      <dsp:txXfrm>
        <a:off x="1335881" y="2293143"/>
        <a:ext cx="2428875" cy="1457324"/>
      </dsp:txXfrm>
    </dsp:sp>
    <dsp:sp modelId="{E563A6A2-EFEA-45BC-826D-CD3906365920}">
      <dsp:nvSpPr>
        <dsp:cNvPr id="0" name=""/>
        <dsp:cNvSpPr/>
      </dsp:nvSpPr>
      <dsp:spPr>
        <a:xfrm>
          <a:off x="4007643"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Cleaning solutions</a:t>
          </a:r>
        </a:p>
      </dsp:txBody>
      <dsp:txXfrm>
        <a:off x="4007643" y="2293143"/>
        <a:ext cx="2428875" cy="1457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6B096-FC3C-4BF2-9EED-7BCC07252E9D}">
      <dsp:nvSpPr>
        <dsp:cNvPr id="0" name=""/>
        <dsp:cNvSpPr/>
      </dsp:nvSpPr>
      <dsp:spPr>
        <a:xfrm>
          <a:off x="0" y="276804"/>
          <a:ext cx="4724399"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7F7E479-A93B-4486-B5A4-9CC6322A7B23}">
      <dsp:nvSpPr>
        <dsp:cNvPr id="0" name=""/>
        <dsp:cNvSpPr/>
      </dsp:nvSpPr>
      <dsp:spPr>
        <a:xfrm>
          <a:off x="230452" y="25884"/>
          <a:ext cx="4490130" cy="5018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Includes manual and automatic alarm-initiating devices</a:t>
          </a:r>
        </a:p>
      </dsp:txBody>
      <dsp:txXfrm>
        <a:off x="254950" y="50382"/>
        <a:ext cx="4441134" cy="452844"/>
      </dsp:txXfrm>
    </dsp:sp>
    <dsp:sp modelId="{AE3FF217-2DAF-4078-84E9-7BAFFB6E75F4}">
      <dsp:nvSpPr>
        <dsp:cNvPr id="0" name=""/>
        <dsp:cNvSpPr/>
      </dsp:nvSpPr>
      <dsp:spPr>
        <a:xfrm>
          <a:off x="0" y="1047924"/>
          <a:ext cx="4724399"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C23499D-4F6E-4D05-8957-C45F36259090}">
      <dsp:nvSpPr>
        <dsp:cNvPr id="0" name=""/>
        <dsp:cNvSpPr/>
      </dsp:nvSpPr>
      <dsp:spPr>
        <a:xfrm>
          <a:off x="236220" y="797004"/>
          <a:ext cx="4450072" cy="5018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Activated by the presence of fire, smoke, flame, or heat </a:t>
          </a:r>
        </a:p>
      </dsp:txBody>
      <dsp:txXfrm>
        <a:off x="260718" y="821502"/>
        <a:ext cx="4401076" cy="452844"/>
      </dsp:txXfrm>
    </dsp:sp>
    <dsp:sp modelId="{1AD210B4-4CEB-44B5-BC2A-FCA9C207456D}">
      <dsp:nvSpPr>
        <dsp:cNvPr id="0" name=""/>
        <dsp:cNvSpPr/>
      </dsp:nvSpPr>
      <dsp:spPr>
        <a:xfrm>
          <a:off x="0" y="1819044"/>
          <a:ext cx="4724399" cy="4284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C4EB873-F62A-4815-8806-DF1EB17E665C}">
      <dsp:nvSpPr>
        <dsp:cNvPr id="0" name=""/>
        <dsp:cNvSpPr/>
      </dsp:nvSpPr>
      <dsp:spPr>
        <a:xfrm>
          <a:off x="224916" y="1568124"/>
          <a:ext cx="4498325" cy="5018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smtClean="0"/>
            <a:t>Devices then </a:t>
          </a:r>
          <a:r>
            <a:rPr lang="en-US" sz="1800" b="0" kern="1200" dirty="0"/>
            <a:t>send a signal to the FACU</a:t>
          </a:r>
        </a:p>
      </dsp:txBody>
      <dsp:txXfrm>
        <a:off x="249414" y="1592622"/>
        <a:ext cx="4449329" cy="452844"/>
      </dsp:txXfrm>
    </dsp:sp>
    <dsp:sp modelId="{19073421-D1F1-4DB1-8E8D-65ACD6B131CF}">
      <dsp:nvSpPr>
        <dsp:cNvPr id="0" name=""/>
        <dsp:cNvSpPr/>
      </dsp:nvSpPr>
      <dsp:spPr>
        <a:xfrm>
          <a:off x="0" y="2590164"/>
          <a:ext cx="4724399" cy="19813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354076" rIns="366666" bIns="113792" numCol="1" spcCol="1270" anchor="t" anchorCtr="0">
          <a:noAutofit/>
        </a:bodyPr>
        <a:lstStyle/>
        <a:p>
          <a:pPr marL="171450" lvl="1" indent="-171450" algn="l" defTabSz="711200">
            <a:lnSpc>
              <a:spcPct val="90000"/>
            </a:lnSpc>
            <a:spcBef>
              <a:spcPct val="0"/>
            </a:spcBef>
            <a:spcAft>
              <a:spcPct val="15000"/>
            </a:spcAft>
            <a:buChar char="••"/>
          </a:pPr>
          <a:r>
            <a:rPr lang="x-none" sz="1600" b="0" u="none" kern="1200"/>
            <a:t>Manual pull stations</a:t>
          </a:r>
          <a:endParaRPr lang="en-US" sz="1600" b="0" u="none" kern="1200" dirty="0"/>
        </a:p>
        <a:p>
          <a:pPr marL="171450" lvl="1" indent="-171450" algn="l" defTabSz="711200">
            <a:lnSpc>
              <a:spcPct val="90000"/>
            </a:lnSpc>
            <a:spcBef>
              <a:spcPct val="0"/>
            </a:spcBef>
            <a:spcAft>
              <a:spcPct val="15000"/>
            </a:spcAft>
            <a:buChar char="••"/>
          </a:pPr>
          <a:r>
            <a:rPr lang="x-none" sz="1600" b="0" u="none" kern="1200"/>
            <a:t>Smoke detectors </a:t>
          </a:r>
          <a:endParaRPr lang="en-US" sz="1600" b="0" u="none" kern="1200" dirty="0"/>
        </a:p>
        <a:p>
          <a:pPr marL="171450" lvl="1" indent="-171450" algn="l" defTabSz="711200">
            <a:lnSpc>
              <a:spcPct val="90000"/>
            </a:lnSpc>
            <a:spcBef>
              <a:spcPct val="0"/>
            </a:spcBef>
            <a:spcAft>
              <a:spcPct val="15000"/>
            </a:spcAft>
            <a:buChar char="••"/>
          </a:pPr>
          <a:r>
            <a:rPr lang="x-none" sz="1600" b="0" u="none" kern="1200"/>
            <a:t>Flame detectors</a:t>
          </a:r>
          <a:endParaRPr lang="en-US" sz="1600" b="0" u="none" kern="1200" dirty="0"/>
        </a:p>
        <a:p>
          <a:pPr marL="171450" lvl="1" indent="-171450" algn="l" defTabSz="711200">
            <a:lnSpc>
              <a:spcPct val="90000"/>
            </a:lnSpc>
            <a:spcBef>
              <a:spcPct val="0"/>
            </a:spcBef>
            <a:spcAft>
              <a:spcPct val="15000"/>
            </a:spcAft>
            <a:buChar char="••"/>
          </a:pPr>
          <a:r>
            <a:rPr lang="x-none" sz="1600" b="0" u="none" kern="1200"/>
            <a:t>Heat detectors</a:t>
          </a:r>
          <a:endParaRPr lang="en-US" sz="1600" b="0" u="none" kern="1200" dirty="0"/>
        </a:p>
        <a:p>
          <a:pPr marL="171450" lvl="1" indent="-171450" algn="l" defTabSz="711200">
            <a:lnSpc>
              <a:spcPct val="90000"/>
            </a:lnSpc>
            <a:spcBef>
              <a:spcPct val="0"/>
            </a:spcBef>
            <a:spcAft>
              <a:spcPct val="15000"/>
            </a:spcAft>
            <a:buChar char="••"/>
          </a:pPr>
          <a:r>
            <a:rPr lang="x-none" sz="1600" b="0" u="none" kern="1200"/>
            <a:t>Combination detectors </a:t>
          </a:r>
          <a:endParaRPr lang="en-US" sz="1600" b="0" u="none" kern="1200" dirty="0"/>
        </a:p>
        <a:p>
          <a:pPr marL="171450" lvl="1" indent="-171450" algn="l" defTabSz="711200">
            <a:lnSpc>
              <a:spcPct val="90000"/>
            </a:lnSpc>
            <a:spcBef>
              <a:spcPct val="0"/>
            </a:spcBef>
            <a:spcAft>
              <a:spcPct val="15000"/>
            </a:spcAft>
            <a:buChar char="••"/>
          </a:pPr>
          <a:r>
            <a:rPr lang="x-none" sz="1600" b="0" u="none" kern="1200"/>
            <a:t>Waterflow devices</a:t>
          </a:r>
          <a:endParaRPr lang="en-US" sz="1600" b="0" u="none" kern="1200" dirty="0"/>
        </a:p>
      </dsp:txBody>
      <dsp:txXfrm>
        <a:off x="0" y="2590164"/>
        <a:ext cx="4724399" cy="1981350"/>
      </dsp:txXfrm>
    </dsp:sp>
    <dsp:sp modelId="{DE2B41CF-2AEE-4614-877C-3BA4194441F6}">
      <dsp:nvSpPr>
        <dsp:cNvPr id="0" name=""/>
        <dsp:cNvSpPr/>
      </dsp:nvSpPr>
      <dsp:spPr>
        <a:xfrm>
          <a:off x="224916" y="2339245"/>
          <a:ext cx="4498325" cy="5018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kern="1200" dirty="0"/>
            <a:t>Examples</a:t>
          </a:r>
        </a:p>
      </dsp:txBody>
      <dsp:txXfrm>
        <a:off x="249414" y="2363743"/>
        <a:ext cx="4449329" cy="45284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F0667-AA7E-459D-8BFF-F2A286F683BE}">
      <dsp:nvSpPr>
        <dsp:cNvPr id="0" name=""/>
        <dsp:cNvSpPr/>
      </dsp:nvSpPr>
      <dsp:spPr>
        <a:xfrm>
          <a:off x="0" y="235899"/>
          <a:ext cx="3657600" cy="4347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3870" tIns="312420" rIns="28387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Most common</a:t>
          </a:r>
        </a:p>
        <a:p>
          <a:pPr marL="171450" lvl="1" indent="-171450" algn="l" defTabSz="800100">
            <a:lnSpc>
              <a:spcPct val="90000"/>
            </a:lnSpc>
            <a:spcBef>
              <a:spcPct val="0"/>
            </a:spcBef>
            <a:spcAft>
              <a:spcPct val="15000"/>
            </a:spcAft>
            <a:buChar char="••"/>
          </a:pPr>
          <a:r>
            <a:rPr lang="en-US" sz="1800" b="0" kern="1200" dirty="0"/>
            <a:t>Uses </a:t>
          </a:r>
          <a:r>
            <a:rPr lang="en-US" sz="1800" b="0" kern="1200" dirty="0" smtClean="0"/>
            <a:t>small </a:t>
          </a:r>
          <a:r>
            <a:rPr lang="en-US" sz="1800" b="0" kern="1200" dirty="0"/>
            <a:t>air pump to draw sample into a high-humidity chamber</a:t>
          </a:r>
        </a:p>
        <a:p>
          <a:pPr marL="171450" lvl="1" indent="-171450" algn="l" defTabSz="800100">
            <a:lnSpc>
              <a:spcPct val="90000"/>
            </a:lnSpc>
            <a:spcBef>
              <a:spcPct val="0"/>
            </a:spcBef>
            <a:spcAft>
              <a:spcPct val="15000"/>
            </a:spcAft>
            <a:buChar char="••"/>
          </a:pPr>
          <a:r>
            <a:rPr lang="en-US" sz="1800" b="0" kern="1200" dirty="0"/>
            <a:t>Imparts the high humidity to the sample and lowers the pressure in the test chamber</a:t>
          </a:r>
        </a:p>
        <a:p>
          <a:pPr marL="171450" lvl="1" indent="-171450" algn="l" defTabSz="800100">
            <a:lnSpc>
              <a:spcPct val="90000"/>
            </a:lnSpc>
            <a:spcBef>
              <a:spcPct val="0"/>
            </a:spcBef>
            <a:spcAft>
              <a:spcPct val="15000"/>
            </a:spcAft>
            <a:buChar char="••"/>
          </a:pPr>
          <a:r>
            <a:rPr lang="en-US" sz="1800" b="0" kern="1200" dirty="0"/>
            <a:t>Moisture condenses on </a:t>
          </a:r>
          <a:r>
            <a:rPr lang="en-US" sz="1800" b="0" kern="1200" dirty="0" smtClean="0"/>
            <a:t>smoke </a:t>
          </a:r>
          <a:r>
            <a:rPr lang="en-US" sz="1800" b="0" kern="1200" dirty="0"/>
            <a:t>particles in the test chamber, which creates a cloud</a:t>
          </a:r>
        </a:p>
        <a:p>
          <a:pPr marL="171450" lvl="1" indent="-171450" algn="l" defTabSz="800100">
            <a:lnSpc>
              <a:spcPct val="90000"/>
            </a:lnSpc>
            <a:spcBef>
              <a:spcPct val="0"/>
            </a:spcBef>
            <a:spcAft>
              <a:spcPct val="15000"/>
            </a:spcAft>
            <a:buChar char="••"/>
          </a:pPr>
          <a:r>
            <a:rPr lang="en-US" sz="1800" b="0" kern="1200" dirty="0"/>
            <a:t>Detector triggers an alarm signal when </a:t>
          </a:r>
          <a:r>
            <a:rPr lang="en-US" sz="1800" b="0" kern="1200" dirty="0" smtClean="0"/>
            <a:t>density </a:t>
          </a:r>
          <a:r>
            <a:rPr lang="en-US" sz="1800" b="0" kern="1200" dirty="0"/>
            <a:t>of this cloud exceeds a predetermined level</a:t>
          </a:r>
        </a:p>
      </dsp:txBody>
      <dsp:txXfrm>
        <a:off x="0" y="235899"/>
        <a:ext cx="3657600" cy="4347000"/>
      </dsp:txXfrm>
    </dsp:sp>
    <dsp:sp modelId="{54EFFF82-29F9-4F75-B4E5-9BD6C058C831}">
      <dsp:nvSpPr>
        <dsp:cNvPr id="0" name=""/>
        <dsp:cNvSpPr/>
      </dsp:nvSpPr>
      <dsp:spPr>
        <a:xfrm>
          <a:off x="182880" y="14499"/>
          <a:ext cx="256032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774" tIns="0" rIns="96774" bIns="0" numCol="1" spcCol="1270" anchor="ctr" anchorCtr="0">
          <a:noAutofit/>
        </a:bodyPr>
        <a:lstStyle/>
        <a:p>
          <a:pPr lvl="0" algn="l" defTabSz="889000">
            <a:lnSpc>
              <a:spcPct val="90000"/>
            </a:lnSpc>
            <a:spcBef>
              <a:spcPct val="0"/>
            </a:spcBef>
            <a:spcAft>
              <a:spcPct val="35000"/>
            </a:spcAft>
          </a:pPr>
          <a:r>
            <a:rPr lang="en-US" sz="2000" b="0" kern="1200" dirty="0"/>
            <a:t>Cloud-chamber type</a:t>
          </a:r>
        </a:p>
      </dsp:txBody>
      <dsp:txXfrm>
        <a:off x="204496" y="36115"/>
        <a:ext cx="2517088" cy="39956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D43B9-259E-4D1E-B3EB-F59416704D10}">
      <dsp:nvSpPr>
        <dsp:cNvPr id="0" name=""/>
        <dsp:cNvSpPr/>
      </dsp:nvSpPr>
      <dsp:spPr>
        <a:xfrm>
          <a:off x="0" y="387954"/>
          <a:ext cx="3733800" cy="390285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9784" tIns="437388" rIns="28978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System </a:t>
          </a:r>
          <a:r>
            <a:rPr lang="en-US" sz="2100" kern="1200" dirty="0"/>
            <a:t>of pipes spread over the ceiling of the protected area </a:t>
          </a:r>
        </a:p>
        <a:p>
          <a:pPr marL="228600" lvl="1" indent="-228600" algn="l" defTabSz="933450">
            <a:lnSpc>
              <a:spcPct val="90000"/>
            </a:lnSpc>
            <a:spcBef>
              <a:spcPct val="0"/>
            </a:spcBef>
            <a:spcAft>
              <a:spcPct val="15000"/>
            </a:spcAft>
            <a:buChar char="••"/>
          </a:pPr>
          <a:r>
            <a:rPr lang="en-US" sz="2100" kern="1200" dirty="0" smtClean="0"/>
            <a:t>Fan </a:t>
          </a:r>
          <a:r>
            <a:rPr lang="en-US" sz="2100" kern="1200" dirty="0"/>
            <a:t>in the detector/controller unit draws air from the building through the pipes</a:t>
          </a:r>
        </a:p>
        <a:p>
          <a:pPr marL="228600" lvl="1" indent="-228600" algn="l" defTabSz="933450">
            <a:lnSpc>
              <a:spcPct val="90000"/>
            </a:lnSpc>
            <a:spcBef>
              <a:spcPct val="0"/>
            </a:spcBef>
            <a:spcAft>
              <a:spcPct val="15000"/>
            </a:spcAft>
            <a:buChar char="••"/>
          </a:pPr>
          <a:r>
            <a:rPr lang="en-US" sz="2100" kern="1200" dirty="0"/>
            <a:t>Air is then sampled using a photoelectric sensor</a:t>
          </a:r>
        </a:p>
      </dsp:txBody>
      <dsp:txXfrm>
        <a:off x="0" y="387954"/>
        <a:ext cx="3733800" cy="3902850"/>
      </dsp:txXfrm>
    </dsp:sp>
    <dsp:sp modelId="{B6EF25B4-EAD2-43A5-A3A6-6A23381703E6}">
      <dsp:nvSpPr>
        <dsp:cNvPr id="0" name=""/>
        <dsp:cNvSpPr/>
      </dsp:nvSpPr>
      <dsp:spPr>
        <a:xfrm>
          <a:off x="186690" y="77994"/>
          <a:ext cx="2613660" cy="61992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790" tIns="0" rIns="98790" bIns="0" numCol="1" spcCol="1270" anchor="ctr" anchorCtr="0">
          <a:noAutofit/>
        </a:bodyPr>
        <a:lstStyle/>
        <a:p>
          <a:pPr lvl="0" algn="l" defTabSz="933450">
            <a:lnSpc>
              <a:spcPct val="90000"/>
            </a:lnSpc>
            <a:spcBef>
              <a:spcPct val="0"/>
            </a:spcBef>
            <a:spcAft>
              <a:spcPct val="35000"/>
            </a:spcAft>
          </a:pPr>
          <a:r>
            <a:rPr lang="en-US" sz="2100" kern="1200" dirty="0"/>
            <a:t>Pipe system type</a:t>
          </a:r>
        </a:p>
      </dsp:txBody>
      <dsp:txXfrm>
        <a:off x="216952" y="108256"/>
        <a:ext cx="2553136" cy="559396"/>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E18FA-9B51-4C79-A51D-A76DAB8060E6}">
      <dsp:nvSpPr>
        <dsp:cNvPr id="0" name=""/>
        <dsp:cNvSpPr/>
      </dsp:nvSpPr>
      <dsp:spPr>
        <a:xfrm>
          <a:off x="0" y="1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a:t>
          </a:r>
          <a:r>
            <a:rPr lang="en-US" sz="2000" b="0" u="none" kern="1200" dirty="0"/>
            <a:t>nstalled in the return or supply ducts or plenums of HVAC systems</a:t>
          </a:r>
          <a:endParaRPr lang="en-US" sz="2000" b="0" kern="1200" dirty="0"/>
        </a:p>
      </dsp:txBody>
      <dsp:txXfrm>
        <a:off x="47519" y="47699"/>
        <a:ext cx="7677362" cy="878402"/>
      </dsp:txXfrm>
    </dsp:sp>
    <dsp:sp modelId="{6F39E91E-9159-4C0E-9173-5C7B9362CEE3}">
      <dsp:nvSpPr>
        <dsp:cNvPr id="0" name=""/>
        <dsp:cNvSpPr/>
      </dsp:nvSpPr>
      <dsp:spPr>
        <a:xfrm>
          <a:off x="0" y="11233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a:t>
          </a:r>
          <a:r>
            <a:rPr lang="en-US" sz="2000" b="0" u="none" kern="1200" dirty="0"/>
            <a:t>pecifically listed for installation within higher air velocities</a:t>
          </a:r>
          <a:endParaRPr lang="en-US" sz="2000" b="0" kern="1200" dirty="0"/>
        </a:p>
      </dsp:txBody>
      <dsp:txXfrm>
        <a:off x="47519" y="1170899"/>
        <a:ext cx="7677362" cy="878402"/>
      </dsp:txXfrm>
    </dsp:sp>
    <dsp:sp modelId="{74AECFC4-1DB7-4755-BFC2-F0B7FE9D416A}">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Upon </a:t>
          </a:r>
          <a:r>
            <a:rPr lang="en-US" sz="2000" b="0" u="none" kern="1200" dirty="0" smtClean="0"/>
            <a:t>detection </a:t>
          </a:r>
          <a:r>
            <a:rPr lang="en-US" sz="2000" b="0" u="none" kern="1200" dirty="0"/>
            <a:t>of smoke, the HVAC system will either shut down or transition into a smoke-control mode</a:t>
          </a:r>
        </a:p>
      </dsp:txBody>
      <dsp:txXfrm>
        <a:off x="47519" y="2294099"/>
        <a:ext cx="7677362" cy="878402"/>
      </dsp:txXfrm>
    </dsp:sp>
    <dsp:sp modelId="{E10899F9-9F94-4F9C-84FE-AA653412F070}">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No </a:t>
          </a:r>
          <a:r>
            <a:rPr lang="en-US" sz="2000" b="0" u="none" kern="1200" dirty="0"/>
            <a:t>substitute for other types of smoke detectors in open areas</a:t>
          </a:r>
        </a:p>
      </dsp:txBody>
      <dsp:txXfrm>
        <a:off x="47519" y="3417299"/>
        <a:ext cx="7677362" cy="87840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E18FA-9B51-4C79-A51D-A76DAB8060E6}">
      <dsp:nvSpPr>
        <dsp:cNvPr id="0" name=""/>
        <dsp:cNvSpPr/>
      </dsp:nvSpPr>
      <dsp:spPr>
        <a:xfrm>
          <a:off x="0" y="16740"/>
          <a:ext cx="777240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O</a:t>
          </a:r>
          <a:r>
            <a:rPr lang="en-US" sz="1800" b="0" u="none" kern="1200" dirty="0"/>
            <a:t>perates on the principle of detecting changes in a digital video image from a camera or a series of cameras</a:t>
          </a:r>
          <a:endParaRPr lang="en-US" sz="1800" b="0" kern="1200" dirty="0"/>
        </a:p>
      </dsp:txBody>
      <dsp:txXfrm>
        <a:off x="37467" y="54207"/>
        <a:ext cx="7697466" cy="692586"/>
      </dsp:txXfrm>
    </dsp:sp>
    <dsp:sp modelId="{60EED2E3-B9CC-48F2-AE80-B25A3E208406}">
      <dsp:nvSpPr>
        <dsp:cNvPr id="0" name=""/>
        <dsp:cNvSpPr/>
      </dsp:nvSpPr>
      <dsp:spPr>
        <a:xfrm>
          <a:off x="0" y="902340"/>
          <a:ext cx="7772400" cy="76752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Images are transmitted from a closed-circuit television to a computer that looks for changes in the images</a:t>
          </a:r>
        </a:p>
      </dsp:txBody>
      <dsp:txXfrm>
        <a:off x="37467" y="939807"/>
        <a:ext cx="7697466" cy="692586"/>
      </dsp:txXfrm>
    </dsp:sp>
    <dsp:sp modelId="{8BFC1408-29C1-4841-A863-C337C70D5C61}">
      <dsp:nvSpPr>
        <dsp:cNvPr id="0" name=""/>
        <dsp:cNvSpPr/>
      </dsp:nvSpPr>
      <dsp:spPr>
        <a:xfrm>
          <a:off x="0" y="1787940"/>
          <a:ext cx="7772400" cy="7675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a:t>
          </a:r>
          <a:r>
            <a:rPr lang="en-US" sz="1800" b="0" u="none" kern="1200" dirty="0"/>
            <a:t>ameras </a:t>
          </a:r>
          <a:r>
            <a:rPr lang="en-US" sz="1800" b="0" u="none" kern="1200" dirty="0" smtClean="0"/>
            <a:t>work </a:t>
          </a:r>
          <a:r>
            <a:rPr lang="en-US" sz="1800" b="0" u="none" kern="1200" dirty="0"/>
            <a:t>only in a lighted space</a:t>
          </a:r>
        </a:p>
      </dsp:txBody>
      <dsp:txXfrm>
        <a:off x="37467" y="1825407"/>
        <a:ext cx="7697466" cy="692586"/>
      </dsp:txXfrm>
    </dsp:sp>
    <dsp:sp modelId="{FA844EF2-28AC-496A-A5E1-143C2A6DBC2E}">
      <dsp:nvSpPr>
        <dsp:cNvPr id="0" name=""/>
        <dsp:cNvSpPr/>
      </dsp:nvSpPr>
      <dsp:spPr>
        <a:xfrm>
          <a:off x="0" y="2673540"/>
          <a:ext cx="7772400" cy="76752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Provide an image to an operator who is monitoring the system</a:t>
          </a:r>
        </a:p>
      </dsp:txBody>
      <dsp:txXfrm>
        <a:off x="37467" y="2711007"/>
        <a:ext cx="7697466" cy="692586"/>
      </dsp:txXfrm>
    </dsp:sp>
    <dsp:sp modelId="{2AD105EA-4299-4C83-8413-7FB455F2FB23}">
      <dsp:nvSpPr>
        <dsp:cNvPr id="0" name=""/>
        <dsp:cNvSpPr/>
      </dsp:nvSpPr>
      <dsp:spPr>
        <a:xfrm>
          <a:off x="0" y="3559140"/>
          <a:ext cx="7772400" cy="7675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S</a:t>
          </a:r>
          <a:r>
            <a:rPr lang="en-US" sz="1800" b="0" u="none" kern="1200" dirty="0"/>
            <a:t>ystems offer advantages in large, open facilities</a:t>
          </a:r>
        </a:p>
      </dsp:txBody>
      <dsp:txXfrm>
        <a:off x="37467" y="3596607"/>
        <a:ext cx="7697466" cy="692586"/>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B7EF2-46B9-4AEB-81E4-C4F19F94F2D8}">
      <dsp:nvSpPr>
        <dsp:cNvPr id="0" name=""/>
        <dsp:cNvSpPr/>
      </dsp:nvSpPr>
      <dsp:spPr>
        <a:xfrm>
          <a:off x="0" y="190501"/>
          <a:ext cx="6096000" cy="53339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a:t>Combination: </a:t>
          </a:r>
          <a:r>
            <a:rPr lang="en-US" sz="1600" b="0" kern="1200" dirty="0" smtClean="0"/>
            <a:t>D</a:t>
          </a:r>
          <a:r>
            <a:rPr lang="x-none" sz="1600" b="0" u="none" kern="1200" dirty="0" smtClean="0"/>
            <a:t>etect </a:t>
          </a:r>
          <a:r>
            <a:rPr lang="x-none" sz="1600" b="0" u="none" kern="1200" dirty="0"/>
            <a:t>light in both UV and IR waves</a:t>
          </a:r>
          <a:endParaRPr lang="en-US" sz="1600" kern="1200" dirty="0"/>
        </a:p>
      </dsp:txBody>
      <dsp:txXfrm>
        <a:off x="26038" y="216539"/>
        <a:ext cx="6043924" cy="481320"/>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5437F-9406-4FB6-BE92-0CE743600F50}">
      <dsp:nvSpPr>
        <dsp:cNvPr id="0" name=""/>
        <dsp:cNvSpPr/>
      </dsp:nvSpPr>
      <dsp:spPr>
        <a:xfrm>
          <a:off x="948" y="103919"/>
          <a:ext cx="3515227" cy="4135561"/>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2C170D-31AC-41A7-8060-B802D8CA4ABD}">
      <dsp:nvSpPr>
        <dsp:cNvPr id="0" name=""/>
        <dsp:cNvSpPr/>
      </dsp:nvSpPr>
      <dsp:spPr>
        <a:xfrm>
          <a:off x="176710" y="269341"/>
          <a:ext cx="3163704" cy="26881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DFE71E-6DF4-4954-8182-F97544DFC9A6}">
      <dsp:nvSpPr>
        <dsp:cNvPr id="0" name=""/>
        <dsp:cNvSpPr/>
      </dsp:nvSpPr>
      <dsp:spPr>
        <a:xfrm>
          <a:off x="176710" y="3371045"/>
          <a:ext cx="3163704" cy="70301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Detect </a:t>
          </a:r>
          <a:r>
            <a:rPr lang="en-US" sz="1800" b="0" kern="1200" dirty="0"/>
            <a:t>light in the ultraviolet wave spectrum </a:t>
          </a:r>
        </a:p>
      </dsp:txBody>
      <dsp:txXfrm>
        <a:off x="176710" y="3371045"/>
        <a:ext cx="3163704" cy="703012"/>
      </dsp:txXfrm>
    </dsp:sp>
    <dsp:sp modelId="{6F8CD51D-9238-4812-8C30-9CFADC3FAB90}">
      <dsp:nvSpPr>
        <dsp:cNvPr id="0" name=""/>
        <dsp:cNvSpPr/>
      </dsp:nvSpPr>
      <dsp:spPr>
        <a:xfrm>
          <a:off x="176710" y="2957456"/>
          <a:ext cx="3163704" cy="41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UV detectors</a:t>
          </a:r>
        </a:p>
      </dsp:txBody>
      <dsp:txXfrm>
        <a:off x="176710" y="2957456"/>
        <a:ext cx="3163704" cy="413589"/>
      </dsp:txXfrm>
    </dsp:sp>
    <dsp:sp modelId="{98F2FA46-7978-4D48-A9C3-6BF58FCBD687}">
      <dsp:nvSpPr>
        <dsp:cNvPr id="0" name=""/>
        <dsp:cNvSpPr/>
      </dsp:nvSpPr>
      <dsp:spPr>
        <a:xfrm>
          <a:off x="4114806" y="103919"/>
          <a:ext cx="3515227" cy="4135561"/>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409C66-A5A2-4786-8156-284F71ED4132}">
      <dsp:nvSpPr>
        <dsp:cNvPr id="0" name=""/>
        <dsp:cNvSpPr/>
      </dsp:nvSpPr>
      <dsp:spPr>
        <a:xfrm>
          <a:off x="4431985" y="269341"/>
          <a:ext cx="3163704" cy="268811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8000" b="-3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25F6C6-AFAC-4469-BC3B-DB97C354D67C}">
      <dsp:nvSpPr>
        <dsp:cNvPr id="0" name=""/>
        <dsp:cNvSpPr/>
      </dsp:nvSpPr>
      <dsp:spPr>
        <a:xfrm>
          <a:off x="4431985" y="3371045"/>
          <a:ext cx="3163704" cy="703012"/>
        </a:xfrm>
        <a:prstGeom prst="rect">
          <a:avLst/>
        </a:prstGeom>
        <a:solidFill>
          <a:schemeClr val="accent6">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t>Detect </a:t>
          </a:r>
          <a:r>
            <a:rPr lang="en-US" sz="1800" b="0" kern="1200" dirty="0"/>
            <a:t>light in the infrared wave spectrum </a:t>
          </a:r>
        </a:p>
      </dsp:txBody>
      <dsp:txXfrm>
        <a:off x="4431985" y="3371045"/>
        <a:ext cx="3163704" cy="703012"/>
      </dsp:txXfrm>
    </dsp:sp>
    <dsp:sp modelId="{44637025-D384-473D-B030-9F7B20933EA4}">
      <dsp:nvSpPr>
        <dsp:cNvPr id="0" name=""/>
        <dsp:cNvSpPr/>
      </dsp:nvSpPr>
      <dsp:spPr>
        <a:xfrm>
          <a:off x="4431985" y="2957456"/>
          <a:ext cx="3163704" cy="413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a:t>IR detectors</a:t>
          </a:r>
        </a:p>
      </dsp:txBody>
      <dsp:txXfrm>
        <a:off x="4431985" y="2957456"/>
        <a:ext cx="3163704" cy="413589"/>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5DE35-2FF6-4230-8B15-F9B7A82D88A2}">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A</a:t>
          </a:r>
          <a:r>
            <a:rPr lang="x-none" sz="2000" b="0" u="none" kern="1200" dirty="0"/>
            <a:t>mong the fastest to respond to fires</a:t>
          </a:r>
          <a:endParaRPr lang="en-US" sz="2000" b="0" kern="1200" dirty="0"/>
        </a:p>
      </dsp:txBody>
      <dsp:txXfrm>
        <a:off x="38552" y="63076"/>
        <a:ext cx="7695296" cy="712646"/>
      </dsp:txXfrm>
    </dsp:sp>
    <dsp:sp modelId="{A89866B1-C8B0-4583-9AEE-3003E5128036}">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asily activated by </a:t>
          </a:r>
          <a:r>
            <a:rPr lang="x-none" sz="2000" b="0" u="none" kern="1200" dirty="0" smtClean="0"/>
            <a:t>nonfire </a:t>
          </a:r>
          <a:r>
            <a:rPr lang="x-none" sz="2000" b="0" u="none" kern="1200" dirty="0"/>
            <a:t>conditions</a:t>
          </a:r>
          <a:endParaRPr lang="en-US" sz="2000" b="0" kern="1200" dirty="0"/>
        </a:p>
      </dsp:txBody>
      <dsp:txXfrm>
        <a:off x="38552" y="939226"/>
        <a:ext cx="7695296" cy="712646"/>
      </dsp:txXfrm>
    </dsp:sp>
    <dsp:sp modelId="{76029950-2332-4408-BFE8-EB694FB87488}">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Must only be placed in areas where triggers can be avoided or limited</a:t>
          </a:r>
          <a:endParaRPr lang="en-US" sz="2000" b="0" kern="1200" dirty="0"/>
        </a:p>
      </dsp:txBody>
      <dsp:txXfrm>
        <a:off x="38552" y="1815377"/>
        <a:ext cx="7695296" cy="712646"/>
      </dsp:txXfrm>
    </dsp:sp>
    <dsp:sp modelId="{DB16A9C6-D013-47B7-9D32-4F8925FC1B1A}">
      <dsp:nvSpPr>
        <dsp:cNvPr id="0" name=""/>
        <dsp:cNvSpPr/>
      </dsp:nvSpPr>
      <dsp:spPr>
        <a:xfrm>
          <a:off x="0" y="2652974"/>
          <a:ext cx="7772400" cy="78975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Must be positioned so that they have an unobstructed view of the protected area</a:t>
          </a:r>
          <a:endParaRPr lang="en-US" sz="2000" b="0" u="none" kern="1200" dirty="0"/>
        </a:p>
      </dsp:txBody>
      <dsp:txXfrm>
        <a:off x="38552" y="2691526"/>
        <a:ext cx="7695296" cy="712646"/>
      </dsp:txXfrm>
    </dsp:sp>
    <dsp:sp modelId="{A49E1D41-1944-4E16-90B4-E13D5BACEFD7}">
      <dsp:nvSpPr>
        <dsp:cNvPr id="0" name=""/>
        <dsp:cNvSpPr/>
      </dsp:nvSpPr>
      <dsp:spPr>
        <a:xfrm>
          <a:off x="0" y="3529125"/>
          <a:ext cx="7772400" cy="789750"/>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To prevent accidental activation, detector requires the flickering action of a flame</a:t>
          </a:r>
        </a:p>
      </dsp:txBody>
      <dsp:txXfrm>
        <a:off x="38552" y="3567677"/>
        <a:ext cx="7695296" cy="712646"/>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24A09-1402-436C-9BD9-A10A705AEE7E}">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kern="1200" dirty="0"/>
            <a:t>Work on the same principle as the video-based smoke detectors</a:t>
          </a:r>
        </a:p>
      </dsp:txBody>
      <dsp:txXfrm>
        <a:off x="379511" y="892"/>
        <a:ext cx="3339703" cy="2003821"/>
      </dsp:txXfrm>
    </dsp:sp>
    <dsp:sp modelId="{64146A75-CCA2-4248-93BB-61F518E63CE8}">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I</a:t>
          </a:r>
          <a:r>
            <a:rPr lang="x-none" sz="2200" b="0" u="none" kern="1200"/>
            <a:t>mages from the closed-circuit televisions are sent to a computer with software designed to detect the characteristics of a flame</a:t>
          </a:r>
          <a:endParaRPr lang="en-US" sz="2200" b="0" u="none" kern="1200" dirty="0"/>
        </a:p>
      </dsp:txBody>
      <dsp:txXfrm>
        <a:off x="4053185" y="892"/>
        <a:ext cx="3339703" cy="2003821"/>
      </dsp:txXfrm>
    </dsp:sp>
    <dsp:sp modelId="{5F88D1C2-152D-4617-85A8-9FC0DF50A33E}">
      <dsp:nvSpPr>
        <dsp:cNvPr id="0" name=""/>
        <dsp:cNvSpPr/>
      </dsp:nvSpPr>
      <dsp:spPr>
        <a:xfrm>
          <a:off x="2216348" y="2338685"/>
          <a:ext cx="3339703" cy="2003821"/>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0" u="none" kern="1200" dirty="0"/>
            <a:t>U</a:t>
          </a:r>
          <a:r>
            <a:rPr lang="x-none" sz="2200" b="0" u="none" kern="1200" dirty="0"/>
            <a:t>sed in certain chemical or petroleum facilities</a:t>
          </a:r>
          <a:endParaRPr lang="en-US" sz="2200" b="0" u="none" kern="1200" dirty="0"/>
        </a:p>
      </dsp:txBody>
      <dsp:txXfrm>
        <a:off x="2216348" y="2338685"/>
        <a:ext cx="3339703" cy="2003821"/>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6F7BF-5FD9-46AD-9046-2B673C15FB15}">
      <dsp:nvSpPr>
        <dsp:cNvPr id="0" name=""/>
        <dsp:cNvSpPr/>
      </dsp:nvSpPr>
      <dsp:spPr>
        <a:xfrm>
          <a:off x="0" y="1899"/>
          <a:ext cx="4800600" cy="1029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Fixed-rate/rate-of-rise detectors</a:t>
          </a:r>
          <a:endParaRPr lang="en-US" sz="1800" b="0" kern="1200" dirty="0"/>
        </a:p>
      </dsp:txBody>
      <dsp:txXfrm>
        <a:off x="50261" y="52160"/>
        <a:ext cx="4700078" cy="929078"/>
      </dsp:txXfrm>
    </dsp:sp>
    <dsp:sp modelId="{BA671B32-EE69-4393-9E70-A9DA4F808AF2}">
      <dsp:nvSpPr>
        <dsp:cNvPr id="0" name=""/>
        <dsp:cNvSpPr/>
      </dsp:nvSpPr>
      <dsp:spPr>
        <a:xfrm>
          <a:off x="0" y="1189900"/>
          <a:ext cx="4800600" cy="10296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Heat/smoke detectors</a:t>
          </a:r>
          <a:endParaRPr lang="en-US" sz="1800" b="0" u="none" kern="1200" dirty="0"/>
        </a:p>
      </dsp:txBody>
      <dsp:txXfrm>
        <a:off x="50261" y="1240161"/>
        <a:ext cx="4700078" cy="929078"/>
      </dsp:txXfrm>
    </dsp:sp>
    <dsp:sp modelId="{7246DC2E-BF7F-42E1-9BC1-9C70EC9F8611}">
      <dsp:nvSpPr>
        <dsp:cNvPr id="0" name=""/>
        <dsp:cNvSpPr/>
      </dsp:nvSpPr>
      <dsp:spPr>
        <a:xfrm>
          <a:off x="0" y="2377900"/>
          <a:ext cx="4800600" cy="102960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Smoke/fire-gas detectors </a:t>
          </a:r>
          <a:endParaRPr lang="en-US" sz="1800" b="0" u="none" kern="1200" dirty="0"/>
        </a:p>
      </dsp:txBody>
      <dsp:txXfrm>
        <a:off x="50261" y="2428161"/>
        <a:ext cx="4700078" cy="929078"/>
      </dsp:txXfrm>
    </dsp:sp>
    <dsp:sp modelId="{171F5E31-1B2D-490D-A673-C9F44067F3E1}">
      <dsp:nvSpPr>
        <dsp:cNvPr id="0" name=""/>
        <dsp:cNvSpPr/>
      </dsp:nvSpPr>
      <dsp:spPr>
        <a:xfrm>
          <a:off x="0" y="3565900"/>
          <a:ext cx="4800600" cy="10296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These combinations give the detector the benefit of both services and increase their responsiveness to fire conditions</a:t>
          </a:r>
        </a:p>
      </dsp:txBody>
      <dsp:txXfrm>
        <a:off x="50261" y="3616161"/>
        <a:ext cx="4700078" cy="929078"/>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6F7BF-5FD9-46AD-9046-2B673C15FB15}">
      <dsp:nvSpPr>
        <dsp:cNvPr id="0" name=""/>
        <dsp:cNvSpPr/>
      </dsp:nvSpPr>
      <dsp:spPr>
        <a:xfrm>
          <a:off x="0" y="175"/>
          <a:ext cx="5181600" cy="115837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Designed to activate an audible alarm when water begins to flow through the sprinkler system </a:t>
          </a:r>
        </a:p>
      </dsp:txBody>
      <dsp:txXfrm>
        <a:off x="56547" y="56722"/>
        <a:ext cx="5068506" cy="1045283"/>
      </dsp:txXfrm>
    </dsp:sp>
    <dsp:sp modelId="{175814A6-F154-466C-8F8C-CD2C54D26CE8}">
      <dsp:nvSpPr>
        <dsp:cNvPr id="0" name=""/>
        <dsp:cNvSpPr/>
      </dsp:nvSpPr>
      <dsp:spPr>
        <a:xfrm>
          <a:off x="0" y="1171799"/>
          <a:ext cx="5181600" cy="115837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Notification appliance is usually located on the exterior of the building near the sprinkler riser</a:t>
          </a:r>
        </a:p>
      </dsp:txBody>
      <dsp:txXfrm>
        <a:off x="56547" y="1228346"/>
        <a:ext cx="5068506" cy="1045283"/>
      </dsp:txXfrm>
    </dsp:sp>
    <dsp:sp modelId="{2E950463-56FC-45D5-9945-A1A388DA1C31}">
      <dsp:nvSpPr>
        <dsp:cNvPr id="0" name=""/>
        <dsp:cNvSpPr/>
      </dsp:nvSpPr>
      <dsp:spPr>
        <a:xfrm>
          <a:off x="0" y="2343423"/>
          <a:ext cx="5181600" cy="1158377"/>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Many alarm systems are connected to fire alarm systems that monitor fire sprinkler water flow through the use of electronic flow switches that notify the FACU</a:t>
          </a:r>
        </a:p>
      </dsp:txBody>
      <dsp:txXfrm>
        <a:off x="56547" y="2399970"/>
        <a:ext cx="5068506" cy="1045283"/>
      </dsp:txXfrm>
    </dsp:sp>
    <dsp:sp modelId="{B7B2D143-0F63-4F64-81A7-FBE8E61957B6}">
      <dsp:nvSpPr>
        <dsp:cNvPr id="0" name=""/>
        <dsp:cNvSpPr/>
      </dsp:nvSpPr>
      <dsp:spPr>
        <a:xfrm>
          <a:off x="0" y="3515047"/>
          <a:ext cx="5181600" cy="1158377"/>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This action </a:t>
          </a:r>
          <a:r>
            <a:rPr lang="en-US" sz="1800" b="0" kern="1200" dirty="0" smtClean="0"/>
            <a:t>may cause </a:t>
          </a:r>
          <a:r>
            <a:rPr lang="en-US" sz="1800" b="0" kern="1200" dirty="0"/>
            <a:t>the notification and signaling devices to function</a:t>
          </a:r>
        </a:p>
      </dsp:txBody>
      <dsp:txXfrm>
        <a:off x="56547" y="3571594"/>
        <a:ext cx="5068506" cy="10452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71B8F-7B30-4F55-A776-7673F48EB968}">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Bells</a:t>
          </a:r>
          <a:endParaRPr lang="en-US" sz="2400" b="0" kern="1200" dirty="0"/>
        </a:p>
      </dsp:txBody>
      <dsp:txXfrm>
        <a:off x="0" y="592931"/>
        <a:ext cx="2428875" cy="1457324"/>
      </dsp:txXfrm>
    </dsp:sp>
    <dsp:sp modelId="{83CA4252-9D00-4E7C-9A80-8D9AB5283DC9}">
      <dsp:nvSpPr>
        <dsp:cNvPr id="0" name=""/>
        <dsp:cNvSpPr/>
      </dsp:nvSpPr>
      <dsp:spPr>
        <a:xfrm>
          <a:off x="2671762" y="5929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Buzzers</a:t>
          </a:r>
          <a:endParaRPr lang="en-US" sz="2400" b="0" u="none" kern="1200" dirty="0"/>
        </a:p>
      </dsp:txBody>
      <dsp:txXfrm>
        <a:off x="2671762" y="592931"/>
        <a:ext cx="2428875" cy="1457324"/>
      </dsp:txXfrm>
    </dsp:sp>
    <dsp:sp modelId="{24FF5738-70F3-41A2-91EC-53615A0140AB}">
      <dsp:nvSpPr>
        <dsp:cNvPr id="0" name=""/>
        <dsp:cNvSpPr/>
      </dsp:nvSpPr>
      <dsp:spPr>
        <a:xfrm>
          <a:off x="5343525" y="5929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Horns</a:t>
          </a:r>
          <a:endParaRPr lang="en-US" sz="2400" b="0" u="none" kern="1200" dirty="0"/>
        </a:p>
      </dsp:txBody>
      <dsp:txXfrm>
        <a:off x="5343525" y="592931"/>
        <a:ext cx="2428875" cy="1457324"/>
      </dsp:txXfrm>
    </dsp:sp>
    <dsp:sp modelId="{88383F25-1CCA-4006-9500-0E6920E49509}">
      <dsp:nvSpPr>
        <dsp:cNvPr id="0" name=""/>
        <dsp:cNvSpPr/>
      </dsp:nvSpPr>
      <dsp:spPr>
        <a:xfrm>
          <a:off x="0"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Speakers</a:t>
          </a:r>
          <a:endParaRPr lang="en-US" sz="2400" b="0" u="none" kern="1200" dirty="0"/>
        </a:p>
      </dsp:txBody>
      <dsp:txXfrm>
        <a:off x="0" y="2293143"/>
        <a:ext cx="2428875" cy="1457324"/>
      </dsp:txXfrm>
    </dsp:sp>
    <dsp:sp modelId="{723E17D8-40CD-46D5-9AED-7694D21464F5}">
      <dsp:nvSpPr>
        <dsp:cNvPr id="0" name=""/>
        <dsp:cNvSpPr/>
      </dsp:nvSpPr>
      <dsp:spPr>
        <a:xfrm>
          <a:off x="2671762"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Strobe lights</a:t>
          </a:r>
          <a:endParaRPr lang="en-US" sz="2400" b="0" u="none" kern="1200" dirty="0"/>
        </a:p>
      </dsp:txBody>
      <dsp:txXfrm>
        <a:off x="2671762" y="2293143"/>
        <a:ext cx="2428875" cy="1457324"/>
      </dsp:txXfrm>
    </dsp:sp>
    <dsp:sp modelId="{82EBEB6F-3E56-4A51-AEEA-7D7DF1044544}">
      <dsp:nvSpPr>
        <dsp:cNvPr id="0" name=""/>
        <dsp:cNvSpPr/>
      </dsp:nvSpPr>
      <dsp:spPr>
        <a:xfrm>
          <a:off x="5343525" y="2293143"/>
          <a:ext cx="2428875" cy="1457324"/>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Other warning appliances</a:t>
          </a:r>
          <a:endParaRPr lang="en-US" sz="2400" b="0" u="none" kern="1200" dirty="0"/>
        </a:p>
      </dsp:txBody>
      <dsp:txXfrm>
        <a:off x="5343525" y="2293143"/>
        <a:ext cx="2428875" cy="1457324"/>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B7566-93BE-4F42-AE02-2687E39423A1}">
      <dsp:nvSpPr>
        <dsp:cNvPr id="0" name=""/>
        <dsp:cNvSpPr/>
      </dsp:nvSpPr>
      <dsp:spPr>
        <a:xfrm>
          <a:off x="0" y="759774"/>
          <a:ext cx="4876800" cy="12548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Manually actuated fire alarm boxes, commonly called manual pull stations, allow occupants to manually initiate the fire alarm signaling system</a:t>
          </a:r>
        </a:p>
      </dsp:txBody>
      <dsp:txXfrm>
        <a:off x="61256" y="821030"/>
        <a:ext cx="4754288" cy="1132313"/>
      </dsp:txXfrm>
    </dsp:sp>
    <dsp:sp modelId="{FB053DAA-FB6A-4C45-B594-0AEA0A0B2FE4}">
      <dsp:nvSpPr>
        <dsp:cNvPr id="0" name=""/>
        <dsp:cNvSpPr/>
      </dsp:nvSpPr>
      <dsp:spPr>
        <a:xfrm>
          <a:off x="0" y="2201800"/>
          <a:ext cx="4876800" cy="1254825"/>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May be connected to systems that sound local alarms, off-premise alarm signals, or both</a:t>
          </a:r>
        </a:p>
      </dsp:txBody>
      <dsp:txXfrm>
        <a:off x="61256" y="2263056"/>
        <a:ext cx="4754288" cy="1132313"/>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B7566-93BE-4F42-AE02-2687E39423A1}">
      <dsp:nvSpPr>
        <dsp:cNvPr id="0" name=""/>
        <dsp:cNvSpPr/>
      </dsp:nvSpPr>
      <dsp:spPr>
        <a:xfrm>
          <a:off x="0" y="12459"/>
          <a:ext cx="4876800" cy="11980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Come in a variety of shapes and sizes</a:t>
          </a:r>
        </a:p>
      </dsp:txBody>
      <dsp:txXfrm>
        <a:off x="58485" y="70944"/>
        <a:ext cx="4759830" cy="1081110"/>
      </dsp:txXfrm>
    </dsp:sp>
    <dsp:sp modelId="{D9E944AF-9964-4AD2-8A53-18B0820CEAE3}">
      <dsp:nvSpPr>
        <dsp:cNvPr id="0" name=""/>
        <dsp:cNvSpPr/>
      </dsp:nvSpPr>
      <dsp:spPr>
        <a:xfrm>
          <a:off x="0" y="1394860"/>
          <a:ext cx="4876800" cy="11980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Usually red </a:t>
          </a:r>
          <a:r>
            <a:rPr lang="en-US" sz="1800" b="0" kern="1200" dirty="0" smtClean="0"/>
            <a:t>with </a:t>
          </a:r>
          <a:r>
            <a:rPr lang="en-US" sz="1800" b="0" kern="1200" dirty="0"/>
            <a:t>white lettering that specifies what they are; how they are to be used </a:t>
          </a:r>
        </a:p>
      </dsp:txBody>
      <dsp:txXfrm>
        <a:off x="58485" y="1453345"/>
        <a:ext cx="4759830" cy="1081110"/>
      </dsp:txXfrm>
    </dsp:sp>
    <dsp:sp modelId="{2E085F55-F2EE-4E6E-A4DE-6DCBA6322AF6}">
      <dsp:nvSpPr>
        <dsp:cNvPr id="0" name=""/>
        <dsp:cNvSpPr/>
      </dsp:nvSpPr>
      <dsp:spPr>
        <a:xfrm>
          <a:off x="0" y="2777260"/>
          <a:ext cx="4876800" cy="119808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Should only be used for fire-signaling purposes unless it is designed for other uses or to activate a fixed fire suppression system</a:t>
          </a:r>
        </a:p>
      </dsp:txBody>
      <dsp:txXfrm>
        <a:off x="58485" y="2835745"/>
        <a:ext cx="4759830" cy="1081110"/>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B7566-93BE-4F42-AE02-2687E39423A1}">
      <dsp:nvSpPr>
        <dsp:cNvPr id="0" name=""/>
        <dsp:cNvSpPr/>
      </dsp:nvSpPr>
      <dsp:spPr>
        <a:xfrm>
          <a:off x="0" y="2410"/>
          <a:ext cx="5105400" cy="98338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Should be mounted on walls or columns so that the operable part is not less than 42 inches and not more than 48 inches above the floor</a:t>
          </a:r>
        </a:p>
      </dsp:txBody>
      <dsp:txXfrm>
        <a:off x="48005" y="50415"/>
        <a:ext cx="5009390" cy="887374"/>
      </dsp:txXfrm>
    </dsp:sp>
    <dsp:sp modelId="{CB36C962-26CD-480F-9E9B-4A1019386DC6}">
      <dsp:nvSpPr>
        <dsp:cNvPr id="0" name=""/>
        <dsp:cNvSpPr/>
      </dsp:nvSpPr>
      <dsp:spPr>
        <a:xfrm>
          <a:off x="0" y="1103875"/>
          <a:ext cx="5105400" cy="98338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P</a:t>
          </a:r>
          <a:r>
            <a:rPr lang="x-none" sz="1800" b="0" u="none" kern="1200" dirty="0"/>
            <a:t>ositioned so that it is in plain sight and unobstructed</a:t>
          </a:r>
          <a:endParaRPr lang="en-US" sz="1800" b="0" u="none" kern="1200" dirty="0"/>
        </a:p>
      </dsp:txBody>
      <dsp:txXfrm>
        <a:off x="48005" y="1151880"/>
        <a:ext cx="5009390" cy="887374"/>
      </dsp:txXfrm>
    </dsp:sp>
    <dsp:sp modelId="{BB4F1BB2-3A88-406A-8FC6-67DF9B211E87}">
      <dsp:nvSpPr>
        <dsp:cNvPr id="0" name=""/>
        <dsp:cNvSpPr/>
      </dsp:nvSpPr>
      <dsp:spPr>
        <a:xfrm>
          <a:off x="0" y="2205340"/>
          <a:ext cx="5105400" cy="983384"/>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Multistory facilities should have at least one pull station on each floor</a:t>
          </a:r>
          <a:endParaRPr lang="en-US" sz="1800" b="0" u="none" kern="1200" dirty="0"/>
        </a:p>
      </dsp:txBody>
      <dsp:txXfrm>
        <a:off x="48005" y="2253345"/>
        <a:ext cx="5009390" cy="887374"/>
      </dsp:txXfrm>
    </dsp:sp>
    <dsp:sp modelId="{F2A61B8B-DCE0-4F52-B5B9-A69A1F81817A}">
      <dsp:nvSpPr>
        <dsp:cNvPr id="0" name=""/>
        <dsp:cNvSpPr/>
      </dsp:nvSpPr>
      <dsp:spPr>
        <a:xfrm>
          <a:off x="0" y="3306805"/>
          <a:ext cx="5105400" cy="983384"/>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T</a:t>
          </a:r>
          <a:r>
            <a:rPr lang="x-none" sz="1800" b="0" u="none" kern="1200" dirty="0"/>
            <a:t>ravel distances to the manual pull station should not exceed 200 feet (60 m)</a:t>
          </a:r>
          <a:endParaRPr lang="en-US" sz="1800" b="0" u="none" kern="1200" dirty="0"/>
        </a:p>
      </dsp:txBody>
      <dsp:txXfrm>
        <a:off x="48005" y="3354810"/>
        <a:ext cx="5009390" cy="88737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93ECF-87E4-4218-B0D4-3D8C66D3BC2F}">
      <dsp:nvSpPr>
        <dsp:cNvPr id="0" name=""/>
        <dsp:cNvSpPr/>
      </dsp:nvSpPr>
      <dsp:spPr>
        <a:xfrm>
          <a:off x="0" y="398924"/>
          <a:ext cx="3886200" cy="322875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1612" tIns="520700" rIns="301612" bIns="177800" numCol="1" spcCol="1270" anchor="t" anchorCtr="0">
          <a:noAutofit/>
        </a:bodyPr>
        <a:lstStyle/>
        <a:p>
          <a:pPr marL="228600" lvl="1" indent="-228600" algn="l" defTabSz="1111250">
            <a:lnSpc>
              <a:spcPct val="90000"/>
            </a:lnSpc>
            <a:spcBef>
              <a:spcPct val="0"/>
            </a:spcBef>
            <a:spcAft>
              <a:spcPct val="15000"/>
            </a:spcAft>
            <a:buChar char="••"/>
          </a:pPr>
          <a:r>
            <a:rPr lang="x-none" sz="2500" kern="1200"/>
            <a:t>Operates after a single motion is made by the user</a:t>
          </a:r>
          <a:endParaRPr lang="en-US" sz="2500" kern="1200" dirty="0"/>
        </a:p>
        <a:p>
          <a:pPr marL="228600" lvl="1" indent="-228600" algn="l" defTabSz="1111250">
            <a:lnSpc>
              <a:spcPct val="90000"/>
            </a:lnSpc>
            <a:spcBef>
              <a:spcPct val="0"/>
            </a:spcBef>
            <a:spcAft>
              <a:spcPct val="15000"/>
            </a:spcAft>
            <a:buChar char="••"/>
          </a:pPr>
          <a:r>
            <a:rPr lang="en-US" sz="2500" kern="1200" dirty="0"/>
            <a:t>W</a:t>
          </a:r>
          <a:r>
            <a:rPr lang="x-none" sz="2500" kern="1200"/>
            <a:t>hen the </a:t>
          </a:r>
          <a:r>
            <a:rPr lang="en-US" sz="2500" kern="1200" dirty="0"/>
            <a:t> </a:t>
          </a:r>
          <a:r>
            <a:rPr lang="x-none" sz="2500" kern="1200"/>
            <a:t>lever is pulled, </a:t>
          </a:r>
          <a:r>
            <a:rPr lang="en-US" sz="2500" kern="1200" dirty="0"/>
            <a:t>it activates </a:t>
          </a:r>
          <a:r>
            <a:rPr lang="x-none" sz="2500" kern="1200"/>
            <a:t>the alarm</a:t>
          </a:r>
          <a:r>
            <a:rPr lang="en-US" sz="2500" kern="1200" dirty="0"/>
            <a:t>; sends</a:t>
          </a:r>
          <a:r>
            <a:rPr lang="x-none" sz="2500" kern="1200"/>
            <a:t> a</a:t>
          </a:r>
          <a:r>
            <a:rPr lang="en-US" sz="2500" kern="1200" dirty="0"/>
            <a:t> </a:t>
          </a:r>
          <a:r>
            <a:rPr lang="x-none" sz="2500" kern="1200"/>
            <a:t>signal</a:t>
          </a:r>
          <a:r>
            <a:rPr lang="en-US" sz="2500" kern="1200" dirty="0"/>
            <a:t> </a:t>
          </a:r>
          <a:r>
            <a:rPr lang="x-none" sz="2500" kern="1200"/>
            <a:t>to the FACU </a:t>
          </a:r>
          <a:endParaRPr lang="en-US" sz="2500" kern="1200" dirty="0"/>
        </a:p>
      </dsp:txBody>
      <dsp:txXfrm>
        <a:off x="0" y="398924"/>
        <a:ext cx="3886200" cy="3228750"/>
      </dsp:txXfrm>
    </dsp:sp>
    <dsp:sp modelId="{C71B9380-23BD-4383-BB79-ED9360D53E9F}">
      <dsp:nvSpPr>
        <dsp:cNvPr id="0" name=""/>
        <dsp:cNvSpPr/>
      </dsp:nvSpPr>
      <dsp:spPr>
        <a:xfrm>
          <a:off x="194310" y="29924"/>
          <a:ext cx="2720340" cy="7380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22" tIns="0" rIns="102822" bIns="0" numCol="1" spcCol="1270" anchor="ctr" anchorCtr="0">
          <a:noAutofit/>
        </a:bodyPr>
        <a:lstStyle/>
        <a:p>
          <a:pPr lvl="0" algn="l" defTabSz="1111250">
            <a:lnSpc>
              <a:spcPct val="90000"/>
            </a:lnSpc>
            <a:spcBef>
              <a:spcPct val="0"/>
            </a:spcBef>
            <a:spcAft>
              <a:spcPct val="35000"/>
            </a:spcAft>
          </a:pPr>
          <a:r>
            <a:rPr lang="x-none" sz="2500" kern="1200"/>
            <a:t>Single-action</a:t>
          </a:r>
          <a:endParaRPr lang="en-US" sz="2500" kern="1200" dirty="0"/>
        </a:p>
      </dsp:txBody>
      <dsp:txXfrm>
        <a:off x="230336" y="65950"/>
        <a:ext cx="2648288" cy="665948"/>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9EA73-F032-4707-BCA1-FD0FE93D917D}">
      <dsp:nvSpPr>
        <dsp:cNvPr id="0" name=""/>
        <dsp:cNvSpPr/>
      </dsp:nvSpPr>
      <dsp:spPr>
        <a:xfrm>
          <a:off x="0" y="317386"/>
          <a:ext cx="4495800" cy="3118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8924" tIns="458216" rIns="348924" bIns="156464" numCol="1" spcCol="1270" anchor="t" anchorCtr="0">
          <a:noAutofit/>
        </a:bodyPr>
        <a:lstStyle/>
        <a:p>
          <a:pPr marL="228600" lvl="1" indent="-228600" algn="l" defTabSz="977900">
            <a:lnSpc>
              <a:spcPct val="90000"/>
            </a:lnSpc>
            <a:spcBef>
              <a:spcPct val="0"/>
            </a:spcBef>
            <a:spcAft>
              <a:spcPct val="15000"/>
            </a:spcAft>
            <a:buChar char="••"/>
          </a:pPr>
          <a:r>
            <a:rPr lang="x-none" sz="2200" kern="1200"/>
            <a:t>Requires the operator to perform two steps to initiate an alarm</a:t>
          </a:r>
          <a:endParaRPr lang="en-US" sz="2200" kern="1200" dirty="0"/>
        </a:p>
        <a:p>
          <a:pPr marL="228600" lvl="1" indent="-228600" algn="l" defTabSz="977900">
            <a:lnSpc>
              <a:spcPct val="90000"/>
            </a:lnSpc>
            <a:spcBef>
              <a:spcPct val="0"/>
            </a:spcBef>
            <a:spcAft>
              <a:spcPct val="15000"/>
            </a:spcAft>
            <a:buChar char="••"/>
          </a:pPr>
          <a:r>
            <a:rPr lang="en-US" sz="2200" kern="1200" dirty="0"/>
            <a:t>May be confusing to certain occupant/operators due to the need to perform two separate steps before an alarm is initiated</a:t>
          </a:r>
        </a:p>
      </dsp:txBody>
      <dsp:txXfrm>
        <a:off x="0" y="317386"/>
        <a:ext cx="4495800" cy="3118500"/>
      </dsp:txXfrm>
    </dsp:sp>
    <dsp:sp modelId="{73AF48E8-F884-4E9D-B4FF-DD6B3DF27066}">
      <dsp:nvSpPr>
        <dsp:cNvPr id="0" name=""/>
        <dsp:cNvSpPr/>
      </dsp:nvSpPr>
      <dsp:spPr>
        <a:xfrm>
          <a:off x="224790" y="31048"/>
          <a:ext cx="314706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951" tIns="0" rIns="118951" bIns="0" numCol="1" spcCol="1270" anchor="ctr" anchorCtr="0">
          <a:noAutofit/>
        </a:bodyPr>
        <a:lstStyle/>
        <a:p>
          <a:pPr lvl="0" algn="l" defTabSz="977900">
            <a:lnSpc>
              <a:spcPct val="90000"/>
            </a:lnSpc>
            <a:spcBef>
              <a:spcPct val="0"/>
            </a:spcBef>
            <a:spcAft>
              <a:spcPct val="35000"/>
            </a:spcAft>
          </a:pPr>
          <a:r>
            <a:rPr lang="x-none" sz="2200" kern="1200"/>
            <a:t>Double-action</a:t>
          </a:r>
          <a:endParaRPr lang="en-US" sz="2200" kern="1200" dirty="0"/>
        </a:p>
      </dsp:txBody>
      <dsp:txXfrm>
        <a:off x="256493" y="62751"/>
        <a:ext cx="3083654" cy="586034"/>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93ECF-87E4-4218-B0D4-3D8C66D3BC2F}">
      <dsp:nvSpPr>
        <dsp:cNvPr id="0" name=""/>
        <dsp:cNvSpPr/>
      </dsp:nvSpPr>
      <dsp:spPr>
        <a:xfrm>
          <a:off x="0" y="241499"/>
          <a:ext cx="5867399" cy="4158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5375" tIns="312420" rIns="45537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May be protected by a listed protective cover</a:t>
          </a:r>
        </a:p>
        <a:p>
          <a:pPr marL="171450" lvl="1" indent="-171450" algn="l" defTabSz="800100">
            <a:lnSpc>
              <a:spcPct val="90000"/>
            </a:lnSpc>
            <a:spcBef>
              <a:spcPct val="0"/>
            </a:spcBef>
            <a:spcAft>
              <a:spcPct val="15000"/>
            </a:spcAft>
            <a:buChar char="••"/>
          </a:pPr>
          <a:r>
            <a:rPr lang="en-US" sz="1800" b="0" u="none" kern="1200" dirty="0"/>
            <a:t>U</a:t>
          </a:r>
          <a:r>
            <a:rPr lang="x-none" sz="1800" b="0" u="none" kern="1200"/>
            <a:t>sed in locations where </a:t>
          </a:r>
          <a:r>
            <a:rPr lang="en-US" sz="1800" b="0" u="none" kern="1200" dirty="0"/>
            <a:t>damage or </a:t>
          </a:r>
          <a:r>
            <a:rPr lang="x-none" sz="1800" b="0" u="none" kern="1200"/>
            <a:t>accidental activation is possible</a:t>
          </a:r>
          <a:endParaRPr lang="en-US" sz="1800" b="0" kern="1200" dirty="0"/>
        </a:p>
        <a:p>
          <a:pPr marL="171450" lvl="1" indent="-171450" algn="l" defTabSz="800100">
            <a:lnSpc>
              <a:spcPct val="90000"/>
            </a:lnSpc>
            <a:spcBef>
              <a:spcPct val="0"/>
            </a:spcBef>
            <a:spcAft>
              <a:spcPct val="15000"/>
            </a:spcAft>
            <a:buChar char="••"/>
          </a:pPr>
          <a:r>
            <a:rPr lang="en-US" sz="1800" b="0" u="none" kern="1200" dirty="0"/>
            <a:t>C</a:t>
          </a:r>
          <a:r>
            <a:rPr lang="x-none" sz="1800" b="0" u="none" kern="1200" dirty="0"/>
            <a:t>an only be installed over single-action manual pull stations</a:t>
          </a:r>
          <a:endParaRPr lang="en-US" sz="1800" b="0" u="none" kern="1200" dirty="0"/>
        </a:p>
        <a:p>
          <a:pPr marL="171450" lvl="1" indent="-171450" algn="l" defTabSz="800100">
            <a:lnSpc>
              <a:spcPct val="90000"/>
            </a:lnSpc>
            <a:spcBef>
              <a:spcPct val="0"/>
            </a:spcBef>
            <a:spcAft>
              <a:spcPct val="15000"/>
            </a:spcAft>
            <a:buChar char="••"/>
          </a:pPr>
          <a:r>
            <a:rPr lang="x-none" sz="1800" b="0" u="none" kern="1200"/>
            <a:t>Manual pull stations that require the operator to break a small piece of glass with a mallet are no longer recommended</a:t>
          </a:r>
          <a:endParaRPr lang="en-US" sz="1800" b="0" u="none" kern="1200" dirty="0"/>
        </a:p>
        <a:p>
          <a:pPr marL="171450" lvl="1" indent="-171450" algn="l" defTabSz="800100">
            <a:lnSpc>
              <a:spcPct val="90000"/>
            </a:lnSpc>
            <a:spcBef>
              <a:spcPct val="0"/>
            </a:spcBef>
            <a:spcAft>
              <a:spcPct val="15000"/>
            </a:spcAft>
            <a:buChar char="••"/>
          </a:pPr>
          <a:r>
            <a:rPr lang="en-US" sz="1800" b="0" kern="1200" dirty="0"/>
            <a:t>Polycarbonate covers have taken the place of glass</a:t>
          </a:r>
        </a:p>
        <a:p>
          <a:pPr marL="171450" lvl="1" indent="-171450" algn="l" defTabSz="800100">
            <a:lnSpc>
              <a:spcPct val="90000"/>
            </a:lnSpc>
            <a:spcBef>
              <a:spcPct val="0"/>
            </a:spcBef>
            <a:spcAft>
              <a:spcPct val="15000"/>
            </a:spcAft>
            <a:buChar char="••"/>
          </a:pPr>
          <a:r>
            <a:rPr lang="en-US" sz="1800" b="0" kern="1200" dirty="0"/>
            <a:t>Some pull stations leave a dye or ultraviolet residue on the activator that will transfer to the fingers of someone pulling the alarm to discourage malicious false alarms</a:t>
          </a:r>
        </a:p>
      </dsp:txBody>
      <dsp:txXfrm>
        <a:off x="0" y="241499"/>
        <a:ext cx="5867399" cy="4158000"/>
      </dsp:txXfrm>
    </dsp:sp>
    <dsp:sp modelId="{C71B9380-23BD-4383-BB79-ED9360D53E9F}">
      <dsp:nvSpPr>
        <dsp:cNvPr id="0" name=""/>
        <dsp:cNvSpPr/>
      </dsp:nvSpPr>
      <dsp:spPr>
        <a:xfrm>
          <a:off x="293370" y="20099"/>
          <a:ext cx="410718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5242" tIns="0" rIns="155242" bIns="0" numCol="1" spcCol="1270" anchor="ctr" anchorCtr="0">
          <a:noAutofit/>
        </a:bodyPr>
        <a:lstStyle/>
        <a:p>
          <a:pPr lvl="0" algn="l" defTabSz="800100">
            <a:lnSpc>
              <a:spcPct val="90000"/>
            </a:lnSpc>
            <a:spcBef>
              <a:spcPct val="0"/>
            </a:spcBef>
            <a:spcAft>
              <a:spcPct val="35000"/>
            </a:spcAft>
          </a:pPr>
          <a:r>
            <a:rPr lang="en-US" sz="1800" b="0" kern="1200" dirty="0"/>
            <a:t>Pull station protection</a:t>
          </a:r>
        </a:p>
      </dsp:txBody>
      <dsp:txXfrm>
        <a:off x="314986" y="41715"/>
        <a:ext cx="4063948" cy="399568"/>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04080-596D-4E9D-BBEE-E90319EB6304}">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Verifies operational readiness and proper performance</a:t>
          </a:r>
        </a:p>
      </dsp:txBody>
      <dsp:txXfrm>
        <a:off x="59399" y="218698"/>
        <a:ext cx="7653602" cy="1098002"/>
      </dsp:txXfrm>
    </dsp:sp>
    <dsp:sp modelId="{A346D852-AE8B-4207-921A-F7389C2BE630}">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Fire detection and alarm signaling systems must be tested when they are installed and on a continuing basis</a:t>
          </a:r>
        </a:p>
      </dsp:txBody>
      <dsp:txXfrm>
        <a:off x="59399" y="1622699"/>
        <a:ext cx="7653602" cy="1098002"/>
      </dsp:txXfrm>
    </dsp:sp>
    <dsp:sp modelId="{E3F77EBC-0324-4B81-8890-2DECA4B689E3}">
      <dsp:nvSpPr>
        <dsp:cNvPr id="0" name=""/>
        <dsp:cNvSpPr/>
      </dsp:nvSpPr>
      <dsp:spPr>
        <a:xfrm>
          <a:off x="0" y="2967300"/>
          <a:ext cx="7772400" cy="121680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Periodic testing is often referred to as a service test</a:t>
          </a:r>
        </a:p>
      </dsp:txBody>
      <dsp:txXfrm>
        <a:off x="59399" y="3026699"/>
        <a:ext cx="7653602" cy="1098002"/>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41630-4820-4547-9276-3A411B8EDF16}">
      <dsp:nvSpPr>
        <dsp:cNvPr id="0" name=""/>
        <dsp:cNvSpPr/>
      </dsp:nvSpPr>
      <dsp:spPr>
        <a:xfrm>
          <a:off x="0" y="1494"/>
          <a:ext cx="7772400" cy="10746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Note the functional aspects of the fire detection and alarm systems</a:t>
          </a:r>
        </a:p>
      </dsp:txBody>
      <dsp:txXfrm>
        <a:off x="52460" y="53954"/>
        <a:ext cx="7667480" cy="969720"/>
      </dsp:txXfrm>
    </dsp:sp>
    <dsp:sp modelId="{2B120E5A-173F-495D-A142-F080F4536EF0}">
      <dsp:nvSpPr>
        <dsp:cNvPr id="0" name=""/>
        <dsp:cNvSpPr/>
      </dsp:nvSpPr>
      <dsp:spPr>
        <a:xfrm>
          <a:off x="0" y="1090084"/>
          <a:ext cx="7772400" cy="10746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Be able to recognize physical and environmental conditions that may negatively affect system operation; render the system inoperative</a:t>
          </a:r>
        </a:p>
      </dsp:txBody>
      <dsp:txXfrm>
        <a:off x="52460" y="1142544"/>
        <a:ext cx="7667480" cy="969720"/>
      </dsp:txXfrm>
    </dsp:sp>
    <dsp:sp modelId="{823CEC55-0DF0-4363-AF9C-3F196879E20B}">
      <dsp:nvSpPr>
        <dsp:cNvPr id="0" name=""/>
        <dsp:cNvSpPr/>
      </dsp:nvSpPr>
      <dsp:spPr>
        <a:xfrm>
          <a:off x="0" y="2178675"/>
          <a:ext cx="7772400" cy="10746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Recognize conditions that may trigger an unwanted alarm</a:t>
          </a:r>
        </a:p>
      </dsp:txBody>
      <dsp:txXfrm>
        <a:off x="52460" y="2231135"/>
        <a:ext cx="7667480" cy="969720"/>
      </dsp:txXfrm>
    </dsp:sp>
    <dsp:sp modelId="{2DC109CE-E51D-4BE0-B5F1-8C5F9D345079}">
      <dsp:nvSpPr>
        <dsp:cNvPr id="0" name=""/>
        <dsp:cNvSpPr/>
      </dsp:nvSpPr>
      <dsp:spPr>
        <a:xfrm>
          <a:off x="0" y="3267265"/>
          <a:ext cx="7772400" cy="1074640"/>
        </a:xfrm>
        <a:prstGeom prst="round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Recommend corrective action to reduce or eliminate nuisance alarms</a:t>
          </a:r>
        </a:p>
      </dsp:txBody>
      <dsp:txXfrm>
        <a:off x="52460" y="3319725"/>
        <a:ext cx="7667480" cy="969720"/>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E7348-7552-447C-83C7-D3CA74939278}">
      <dsp:nvSpPr>
        <dsp:cNvPr id="0" name=""/>
        <dsp:cNvSpPr/>
      </dsp:nvSpPr>
      <dsp:spPr>
        <a:xfrm>
          <a:off x="0" y="30723"/>
          <a:ext cx="3581400" cy="11606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Have a working knowledge of these systems</a:t>
          </a:r>
        </a:p>
      </dsp:txBody>
      <dsp:txXfrm>
        <a:off x="56658" y="87381"/>
        <a:ext cx="3468084" cy="1047324"/>
      </dsp:txXfrm>
    </dsp:sp>
    <dsp:sp modelId="{FB90BAE6-61F1-46F6-AB23-04861BFA68D1}">
      <dsp:nvSpPr>
        <dsp:cNvPr id="0" name=""/>
        <dsp:cNvSpPr/>
      </dsp:nvSpPr>
      <dsp:spPr>
        <a:xfrm>
          <a:off x="0" y="1369923"/>
          <a:ext cx="3581400" cy="11606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Inspectors are generally limited to visual inspections and supervision of system tests</a:t>
          </a:r>
        </a:p>
      </dsp:txBody>
      <dsp:txXfrm>
        <a:off x="56658" y="1426581"/>
        <a:ext cx="3468084" cy="1047324"/>
      </dsp:txXfrm>
    </dsp:sp>
    <dsp:sp modelId="{9AF61CEC-2966-44ED-874C-5750500754B4}">
      <dsp:nvSpPr>
        <dsp:cNvPr id="0" name=""/>
        <dsp:cNvSpPr/>
      </dsp:nvSpPr>
      <dsp:spPr>
        <a:xfrm>
          <a:off x="0" y="2709124"/>
          <a:ext cx="3581400" cy="116064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Will not have the authority or responsibility for operating or maintaining these systems</a:t>
          </a:r>
        </a:p>
      </dsp:txBody>
      <dsp:txXfrm>
        <a:off x="56658" y="2765782"/>
        <a:ext cx="3468084" cy="1047324"/>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B32B6-7D1C-4CE6-9533-E53EF4D4470B}">
      <dsp:nvSpPr>
        <dsp:cNvPr id="0" name=""/>
        <dsp:cNvSpPr/>
      </dsp:nvSpPr>
      <dsp:spPr>
        <a:xfrm>
          <a:off x="0" y="38935"/>
          <a:ext cx="7772400" cy="108751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Check for changes to the building</a:t>
          </a:r>
          <a:r>
            <a:rPr lang="en-US" sz="2000" b="0" u="none" kern="1200" dirty="0"/>
            <a:t>, </a:t>
          </a:r>
          <a:r>
            <a:rPr lang="x-none" sz="2000" b="0" u="none" kern="1200" dirty="0"/>
            <a:t>or use of rooms that may result in different requirements</a:t>
          </a:r>
          <a:endParaRPr lang="en-US" sz="2000" b="0" kern="1200" dirty="0"/>
        </a:p>
      </dsp:txBody>
      <dsp:txXfrm>
        <a:off x="53088" y="92023"/>
        <a:ext cx="7666224" cy="981339"/>
      </dsp:txXfrm>
    </dsp:sp>
    <dsp:sp modelId="{7E0EE58D-9060-4969-AC55-7ECF246748D8}">
      <dsp:nvSpPr>
        <dsp:cNvPr id="0" name=""/>
        <dsp:cNvSpPr/>
      </dsp:nvSpPr>
      <dsp:spPr>
        <a:xfrm>
          <a:off x="0" y="1163890"/>
          <a:ext cx="7772400" cy="1087515"/>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Verify that all equipment, especially initiating and signaling devices, are free of dust, dirt, paint, and other foreign materials </a:t>
          </a:r>
          <a:endParaRPr lang="en-US" sz="2000" b="0" kern="1200" dirty="0"/>
        </a:p>
      </dsp:txBody>
      <dsp:txXfrm>
        <a:off x="53088" y="1216978"/>
        <a:ext cx="7666224" cy="981339"/>
      </dsp:txXfrm>
    </dsp:sp>
    <dsp:sp modelId="{BB9CA8C4-F772-405D-B190-7639678BDF5E}">
      <dsp:nvSpPr>
        <dsp:cNvPr id="0" name=""/>
        <dsp:cNvSpPr/>
      </dsp:nvSpPr>
      <dsp:spPr>
        <a:xfrm>
          <a:off x="0" y="2288845"/>
          <a:ext cx="7772400" cy="1087515"/>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Verify that manual pull stations, audible or visual warning devices, and any other components are not blocked or obstructed in any way</a:t>
          </a:r>
          <a:endParaRPr lang="en-US" sz="2000" b="0" u="none" kern="1200" dirty="0"/>
        </a:p>
      </dsp:txBody>
      <dsp:txXfrm>
        <a:off x="53088" y="2341933"/>
        <a:ext cx="7666224" cy="981339"/>
      </dsp:txXfrm>
    </dsp:sp>
    <dsp:sp modelId="{5DCBC983-0EE5-4D4B-B4EF-77A08B842D37}">
      <dsp:nvSpPr>
        <dsp:cNvPr id="0" name=""/>
        <dsp:cNvSpPr/>
      </dsp:nvSpPr>
      <dsp:spPr>
        <a:xfrm>
          <a:off x="0" y="3413800"/>
          <a:ext cx="7772400" cy="1087515"/>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Verify that the monitoring system is operational, if applicable</a:t>
          </a:r>
          <a:endParaRPr lang="en-US" sz="2000" b="0" u="none" kern="1200" dirty="0"/>
        </a:p>
      </dsp:txBody>
      <dsp:txXfrm>
        <a:off x="53088" y="3466888"/>
        <a:ext cx="7666224" cy="9813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69F97-9994-48E0-B17C-8301B59447E7}">
      <dsp:nvSpPr>
        <dsp:cNvPr id="0" name=""/>
        <dsp:cNvSpPr/>
      </dsp:nvSpPr>
      <dsp:spPr>
        <a:xfrm>
          <a:off x="1680392" y="1431927"/>
          <a:ext cx="2588110" cy="21767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9000" b="-69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9BE989B-32FA-4040-870F-726DF4F225C9}">
      <dsp:nvSpPr>
        <dsp:cNvPr id="0" name=""/>
        <dsp:cNvSpPr/>
      </dsp:nvSpPr>
      <dsp:spPr>
        <a:xfrm>
          <a:off x="402130" y="2347009"/>
          <a:ext cx="2030860" cy="140266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Audible</a:t>
          </a:r>
        </a:p>
      </dsp:txBody>
      <dsp:txXfrm>
        <a:off x="402130" y="2347009"/>
        <a:ext cx="2030860" cy="1402663"/>
      </dsp:txXfrm>
    </dsp:sp>
    <dsp:sp modelId="{D901BAC1-D598-4C14-AC5E-29C33DF80646}">
      <dsp:nvSpPr>
        <dsp:cNvPr id="0" name=""/>
        <dsp:cNvSpPr/>
      </dsp:nvSpPr>
      <dsp:spPr>
        <a:xfrm>
          <a:off x="6001359" y="1431927"/>
          <a:ext cx="2588110" cy="21767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9000" b="-69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416C804-D845-4917-ADBB-4AA0494C8F60}">
      <dsp:nvSpPr>
        <dsp:cNvPr id="0" name=""/>
        <dsp:cNvSpPr/>
      </dsp:nvSpPr>
      <dsp:spPr>
        <a:xfrm>
          <a:off x="4723097" y="2347009"/>
          <a:ext cx="2030860" cy="140266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Visual</a:t>
          </a:r>
        </a:p>
      </dsp:txBody>
      <dsp:txXfrm>
        <a:off x="4723097" y="2347009"/>
        <a:ext cx="2030860" cy="140266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B32B6-7D1C-4CE6-9533-E53EF4D4470B}">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Fire detection and alarm systems must be tested and inspected regularly</a:t>
          </a:r>
        </a:p>
      </dsp:txBody>
      <dsp:txXfrm>
        <a:off x="47519" y="47699"/>
        <a:ext cx="7677362" cy="878402"/>
      </dsp:txXfrm>
    </dsp:sp>
    <dsp:sp modelId="{84FE739E-1A8D-4229-B270-C64CA8B34FED}">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Testing is the responsibility of the owner/occupant or the fire alarm monitoring company</a:t>
          </a:r>
        </a:p>
      </dsp:txBody>
      <dsp:txXfrm>
        <a:off x="47519" y="1170899"/>
        <a:ext cx="7677362" cy="878402"/>
      </dsp:txXfrm>
    </dsp:sp>
    <dsp:sp modelId="{AE66F7B0-7A1A-42B2-84CE-0C2C51C27C21}">
      <dsp:nvSpPr>
        <dsp:cNvPr id="0" name=""/>
        <dsp:cNvSpPr/>
      </dsp:nvSpPr>
      <dsp:spPr>
        <a:xfrm>
          <a:off x="0" y="2246580"/>
          <a:ext cx="7772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Locally adopted fire codes usually mandate that inspectors witness system tests</a:t>
          </a:r>
        </a:p>
      </dsp:txBody>
      <dsp:txXfrm>
        <a:off x="47519" y="2294099"/>
        <a:ext cx="7677362" cy="878402"/>
      </dsp:txXfrm>
    </dsp:sp>
    <dsp:sp modelId="{1C490ABB-D528-480A-B4EE-2B775834E7D4}">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Periodic tests and inspections are performed on all components of the fire detection and alarm systems</a:t>
          </a:r>
        </a:p>
      </dsp:txBody>
      <dsp:txXfrm>
        <a:off x="47519" y="3417299"/>
        <a:ext cx="7677362" cy="878402"/>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B32B6-7D1C-4CE6-9533-E53EF4D4470B}">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It is time-consuming to test fire alarm systems in a jurisdiction</a:t>
          </a:r>
        </a:p>
      </dsp:txBody>
      <dsp:txXfrm>
        <a:off x="47519" y="47699"/>
        <a:ext cx="7677362" cy="878402"/>
      </dsp:txXfrm>
    </dsp:sp>
    <dsp:sp modelId="{FDC42365-CF23-42AE-8153-D53D7C9DD233}">
      <dsp:nvSpPr>
        <dsp:cNvPr id="0" name=""/>
        <dsp:cNvSpPr/>
      </dsp:nvSpPr>
      <dsp:spPr>
        <a:xfrm>
          <a:off x="0" y="1138676"/>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Not always possible for fire department or inspection personnel to witness every test</a:t>
          </a:r>
        </a:p>
      </dsp:txBody>
      <dsp:txXfrm>
        <a:off x="47519" y="1186195"/>
        <a:ext cx="7677362" cy="878402"/>
      </dsp:txXfrm>
    </dsp:sp>
    <dsp:sp modelId="{71A2C101-C219-460E-B618-0729A43CCF9B}">
      <dsp:nvSpPr>
        <dsp:cNvPr id="0" name=""/>
        <dsp:cNvSpPr/>
      </dsp:nvSpPr>
      <dsp:spPr>
        <a:xfrm>
          <a:off x="0" y="2246580"/>
          <a:ext cx="7772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a:t>Inspectors should review the inspection/testing carried out by qualified third parties</a:t>
          </a:r>
          <a:endParaRPr lang="en-US" sz="1800" b="0" u="none" kern="1200" dirty="0"/>
        </a:p>
      </dsp:txBody>
      <dsp:txXfrm>
        <a:off x="47519" y="2294099"/>
        <a:ext cx="7677362" cy="878402"/>
      </dsp:txXfrm>
    </dsp:sp>
    <dsp:sp modelId="{32DEB1FC-4C9D-4985-A527-07971E2BFE7A}">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Rev</a:t>
          </a:r>
          <a:r>
            <a:rPr lang="x-none" sz="1800" b="0" u="none" kern="1200" dirty="0"/>
            <a:t>iew </a:t>
          </a:r>
          <a:r>
            <a:rPr lang="x-none" sz="1800" b="0" u="none" kern="1200" dirty="0" smtClean="0"/>
            <a:t>documentation </a:t>
          </a:r>
          <a:r>
            <a:rPr lang="x-none" sz="1800" b="0" u="none" kern="1200" dirty="0"/>
            <a:t>for any deficiencies found or repairs needed, and orders sent for correction of deficiencies</a:t>
          </a:r>
          <a:endParaRPr lang="en-US" sz="1800" b="0" u="none" kern="1200" dirty="0"/>
        </a:p>
      </dsp:txBody>
      <dsp:txXfrm>
        <a:off x="47519" y="3417299"/>
        <a:ext cx="7677362" cy="878402"/>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F5543-42CE-4FCE-8A48-388BF240BA5F}">
      <dsp:nvSpPr>
        <dsp:cNvPr id="0" name=""/>
        <dsp:cNvSpPr/>
      </dsp:nvSpPr>
      <dsp:spPr>
        <a:xfrm>
          <a:off x="0" y="2478"/>
          <a:ext cx="3733800" cy="113843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switches should perform their intended functions</a:t>
          </a:r>
        </a:p>
      </dsp:txBody>
      <dsp:txXfrm>
        <a:off x="55574" y="58052"/>
        <a:ext cx="3622652" cy="1027291"/>
      </dsp:txXfrm>
    </dsp:sp>
    <dsp:sp modelId="{DD09C2AD-442D-45AE-AD87-997257144439}">
      <dsp:nvSpPr>
        <dsp:cNvPr id="0" name=""/>
        <dsp:cNvSpPr/>
      </dsp:nvSpPr>
      <dsp:spPr>
        <a:xfrm>
          <a:off x="0" y="1153812"/>
          <a:ext cx="3733800" cy="113843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All indicators should light or sound when tested </a:t>
          </a:r>
        </a:p>
      </dsp:txBody>
      <dsp:txXfrm>
        <a:off x="55574" y="1209386"/>
        <a:ext cx="3622652" cy="1027291"/>
      </dsp:txXfrm>
    </dsp:sp>
    <dsp:sp modelId="{9171B130-62AF-44D2-8B5D-37E7A7551FAD}">
      <dsp:nvSpPr>
        <dsp:cNvPr id="0" name=""/>
        <dsp:cNvSpPr/>
      </dsp:nvSpPr>
      <dsp:spPr>
        <a:xfrm>
          <a:off x="0" y="2305147"/>
          <a:ext cx="3733800" cy="1138439"/>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When individual detectors are triggered, the FACU should indicate the proper location and warning lamps should light</a:t>
          </a:r>
        </a:p>
      </dsp:txBody>
      <dsp:txXfrm>
        <a:off x="55574" y="2360721"/>
        <a:ext cx="3622652" cy="1027291"/>
      </dsp:txXfrm>
    </dsp:sp>
    <dsp:sp modelId="{54245342-9851-457C-9CE7-2928DDC8214E}">
      <dsp:nvSpPr>
        <dsp:cNvPr id="0" name=""/>
        <dsp:cNvSpPr/>
      </dsp:nvSpPr>
      <dsp:spPr>
        <a:xfrm>
          <a:off x="0" y="3456482"/>
          <a:ext cx="3733800" cy="1138439"/>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Verify that access to FACUs, recording instruments, and other devices are not obstructed</a:t>
          </a:r>
        </a:p>
      </dsp:txBody>
      <dsp:txXfrm>
        <a:off x="55574" y="3512056"/>
        <a:ext cx="3622652" cy="1027291"/>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5AEA9-6D3C-4DC2-A790-2D02C20C5B7E}">
      <dsp:nvSpPr>
        <dsp:cNvPr id="0" name=""/>
        <dsp:cNvSpPr/>
      </dsp:nvSpPr>
      <dsp:spPr>
        <a:xfrm>
          <a:off x="0" y="264599"/>
          <a:ext cx="7772400" cy="1587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3225" tIns="333248" rIns="603225"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Local evacuation alarms</a:t>
          </a:r>
          <a:endParaRPr lang="en-US" sz="1800" b="0" kern="1200" dirty="0"/>
        </a:p>
        <a:p>
          <a:pPr marL="171450" lvl="1" indent="-171450" algn="l" defTabSz="800100">
            <a:lnSpc>
              <a:spcPct val="90000"/>
            </a:lnSpc>
            <a:spcBef>
              <a:spcPct val="0"/>
            </a:spcBef>
            <a:spcAft>
              <a:spcPct val="15000"/>
            </a:spcAft>
            <a:buChar char="••"/>
          </a:pPr>
          <a:r>
            <a:rPr lang="x-none" sz="1800" b="0" u="none" kern="1200"/>
            <a:t>HVAC functions such as air-handling system shutdown controls</a:t>
          </a:r>
          <a:endParaRPr lang="en-US" sz="1800" b="0" u="none" kern="1200" dirty="0"/>
        </a:p>
        <a:p>
          <a:pPr marL="171450" lvl="1" indent="-171450" algn="l" defTabSz="800100">
            <a:lnSpc>
              <a:spcPct val="90000"/>
            </a:lnSpc>
            <a:spcBef>
              <a:spcPct val="0"/>
            </a:spcBef>
            <a:spcAft>
              <a:spcPct val="15000"/>
            </a:spcAft>
            <a:buChar char="••"/>
          </a:pPr>
          <a:r>
            <a:rPr lang="x-none" sz="1800" b="0" u="none" kern="1200"/>
            <a:t>Fire dampers</a:t>
          </a:r>
          <a:endParaRPr lang="en-US" sz="1800" b="0" u="none" kern="1200" dirty="0"/>
        </a:p>
        <a:p>
          <a:pPr marL="171450" lvl="1" indent="-171450" algn="l" defTabSz="800100">
            <a:lnSpc>
              <a:spcPct val="90000"/>
            </a:lnSpc>
            <a:spcBef>
              <a:spcPct val="0"/>
            </a:spcBef>
            <a:spcAft>
              <a:spcPct val="15000"/>
            </a:spcAft>
            <a:buChar char="••"/>
          </a:pPr>
          <a:r>
            <a:rPr lang="en-US" sz="1800" b="0" kern="1200" dirty="0"/>
            <a:t>All devices must be restored to proper operation after testing</a:t>
          </a:r>
        </a:p>
      </dsp:txBody>
      <dsp:txXfrm>
        <a:off x="0" y="264599"/>
        <a:ext cx="7772400" cy="1587600"/>
      </dsp:txXfrm>
    </dsp:sp>
    <dsp:sp modelId="{1169F8C6-97B2-45BC-B414-30AE41824D6C}">
      <dsp:nvSpPr>
        <dsp:cNvPr id="0" name=""/>
        <dsp:cNvSpPr/>
      </dsp:nvSpPr>
      <dsp:spPr>
        <a:xfrm>
          <a:off x="388620" y="28439"/>
          <a:ext cx="5440680"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Auxiliary devices</a:t>
          </a:r>
        </a:p>
      </dsp:txBody>
      <dsp:txXfrm>
        <a:off x="411677" y="51496"/>
        <a:ext cx="5394566" cy="426206"/>
      </dsp:txXfrm>
    </dsp:sp>
    <dsp:sp modelId="{F9AD962C-1120-468B-B9EE-9DD06ECD34BD}">
      <dsp:nvSpPr>
        <dsp:cNvPr id="0" name=""/>
        <dsp:cNvSpPr/>
      </dsp:nvSpPr>
      <dsp:spPr>
        <a:xfrm>
          <a:off x="0" y="2174760"/>
          <a:ext cx="7772400" cy="2368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3225" tIns="33324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P</a:t>
          </a:r>
          <a:r>
            <a:rPr lang="x-none" sz="1800" b="0" u="none" kern="1200"/>
            <a:t>roper signal and/or number of signals should be received and recorded</a:t>
          </a:r>
          <a:endParaRPr lang="en-US" sz="1800" b="0" kern="1200" dirty="0"/>
        </a:p>
        <a:p>
          <a:pPr marL="171450" lvl="1" indent="-171450" algn="l" defTabSz="800100">
            <a:lnSpc>
              <a:spcPct val="90000"/>
            </a:lnSpc>
            <a:spcBef>
              <a:spcPct val="0"/>
            </a:spcBef>
            <a:spcAft>
              <a:spcPct val="15000"/>
            </a:spcAft>
            <a:buChar char="••"/>
          </a:pPr>
          <a:r>
            <a:rPr lang="x-none" sz="1800" b="0" u="none" kern="1200"/>
            <a:t>Signal impulses should be definite, clear, and evenly spaced</a:t>
          </a:r>
          <a:endParaRPr lang="en-US" sz="1800" b="0" u="none" kern="1200" dirty="0"/>
        </a:p>
        <a:p>
          <a:pPr marL="171450" lvl="1" indent="-171450" algn="l" defTabSz="800100">
            <a:lnSpc>
              <a:spcPct val="90000"/>
            </a:lnSpc>
            <a:spcBef>
              <a:spcPct val="0"/>
            </a:spcBef>
            <a:spcAft>
              <a:spcPct val="15000"/>
            </a:spcAft>
            <a:buChar char="••"/>
          </a:pPr>
          <a:r>
            <a:rPr lang="x-none" sz="1800" b="0" u="none" kern="1200"/>
            <a:t>There should be no sticking, binding, or other irregularities</a:t>
          </a:r>
          <a:endParaRPr lang="en-US" sz="1800" b="0" u="none" kern="1200" dirty="0"/>
        </a:p>
        <a:p>
          <a:pPr marL="171450" lvl="1" indent="-171450" algn="l" defTabSz="800100">
            <a:lnSpc>
              <a:spcPct val="90000"/>
            </a:lnSpc>
            <a:spcBef>
              <a:spcPct val="0"/>
            </a:spcBef>
            <a:spcAft>
              <a:spcPct val="15000"/>
            </a:spcAft>
            <a:buChar char="••"/>
          </a:pPr>
          <a:r>
            <a:rPr lang="en-US" sz="1800" b="0" kern="1200" dirty="0"/>
            <a:t>At least one complete round of printed signals should be clearly visible</a:t>
          </a:r>
          <a:endParaRPr lang="en-US" sz="1800" b="0" u="none" kern="1200" dirty="0"/>
        </a:p>
        <a:p>
          <a:pPr marL="171450" lvl="1" indent="-171450" algn="l" defTabSz="800100">
            <a:lnSpc>
              <a:spcPct val="90000"/>
            </a:lnSpc>
            <a:spcBef>
              <a:spcPct val="0"/>
            </a:spcBef>
            <a:spcAft>
              <a:spcPct val="15000"/>
            </a:spcAft>
            <a:buChar char="••"/>
          </a:pPr>
          <a:r>
            <a:rPr lang="en-US" sz="1800" b="0" kern="1200" dirty="0"/>
            <a:t>Time stamp should clearly indicate the time of the signal</a:t>
          </a:r>
          <a:endParaRPr lang="en-US" sz="1800" b="0" u="none" kern="1200" dirty="0"/>
        </a:p>
      </dsp:txBody>
      <dsp:txXfrm>
        <a:off x="0" y="2174760"/>
        <a:ext cx="7772400" cy="2368800"/>
      </dsp:txXfrm>
    </dsp:sp>
    <dsp:sp modelId="{B6168CDE-62E3-4FCD-970C-997F7B29B4F5}">
      <dsp:nvSpPr>
        <dsp:cNvPr id="0" name=""/>
        <dsp:cNvSpPr/>
      </dsp:nvSpPr>
      <dsp:spPr>
        <a:xfrm>
          <a:off x="388620" y="1938599"/>
          <a:ext cx="5440680" cy="47232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Receiving signals</a:t>
          </a:r>
        </a:p>
      </dsp:txBody>
      <dsp:txXfrm>
        <a:off x="411677" y="1961656"/>
        <a:ext cx="5394566" cy="426206"/>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6C0B3-3713-479A-BF5C-15FD8B1A216C}">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wish to witness the activation of selected devices to verify that the device and the system are operational</a:t>
          </a:r>
        </a:p>
      </dsp:txBody>
      <dsp:txXfrm>
        <a:off x="47519" y="47699"/>
        <a:ext cx="7677362" cy="878402"/>
      </dsp:txXfrm>
    </dsp:sp>
    <dsp:sp modelId="{9859E455-02BA-4FB5-8DB9-D8D5D38E27EB}">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Automatic alarm-initiating devices should be checked a</a:t>
          </a:r>
          <a:r>
            <a:rPr lang="x-none" sz="2000" b="0" u="none" kern="1200" dirty="0"/>
            <a:t>fter installation</a:t>
          </a:r>
          <a:r>
            <a:rPr lang="en-US" sz="2000" b="0" u="none" kern="1200" dirty="0"/>
            <a:t>, a</a:t>
          </a:r>
          <a:r>
            <a:rPr lang="x-none" sz="2000" b="0" u="none" kern="1200" dirty="0"/>
            <a:t>fter a fire</a:t>
          </a:r>
          <a:r>
            <a:rPr lang="en-US" sz="2000" b="0" u="none" kern="1200" dirty="0"/>
            <a:t>, a</a:t>
          </a:r>
          <a:r>
            <a:rPr lang="x-none" sz="2000" b="0" u="none" kern="1200" dirty="0"/>
            <a:t>t scheduled times</a:t>
          </a:r>
          <a:endParaRPr lang="en-US" sz="2000" b="0" kern="1200" dirty="0"/>
        </a:p>
      </dsp:txBody>
      <dsp:txXfrm>
        <a:off x="47519" y="1170899"/>
        <a:ext cx="7677362" cy="878402"/>
      </dsp:txXfrm>
    </dsp:sp>
    <dsp:sp modelId="{45027141-FE0F-432F-82A8-C591BECE91EE}">
      <dsp:nvSpPr>
        <dsp:cNvPr id="0" name=""/>
        <dsp:cNvSpPr/>
      </dsp:nvSpPr>
      <dsp:spPr>
        <a:xfrm>
          <a:off x="0" y="2246580"/>
          <a:ext cx="7772400" cy="97344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Guidelines are found in the locally adopted fire code</a:t>
          </a:r>
        </a:p>
      </dsp:txBody>
      <dsp:txXfrm>
        <a:off x="47519" y="2294099"/>
        <a:ext cx="7677362" cy="878402"/>
      </dsp:txXfrm>
    </dsp:sp>
    <dsp:sp modelId="{E49EE06E-5273-4945-8D78-17E6B48AF9C4}">
      <dsp:nvSpPr>
        <dsp:cNvPr id="0" name=""/>
        <dsp:cNvSpPr/>
      </dsp:nvSpPr>
      <dsp:spPr>
        <a:xfrm>
          <a:off x="0" y="3369780"/>
          <a:ext cx="7772400" cy="97344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Periodic testing procedures are included in NFPA 72® and in the </a:t>
          </a:r>
          <a:r>
            <a:rPr lang="en-US" sz="2000" b="0" kern="1200" dirty="0" smtClean="0"/>
            <a:t>manufacturer’s </a:t>
          </a:r>
          <a:r>
            <a:rPr lang="en-US" sz="2000" b="0" kern="1200" dirty="0"/>
            <a:t>literature</a:t>
          </a:r>
        </a:p>
      </dsp:txBody>
      <dsp:txXfrm>
        <a:off x="47519" y="3417299"/>
        <a:ext cx="7677362" cy="878402"/>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5AEA9-6D3C-4DC2-A790-2D02C20C5B7E}">
      <dsp:nvSpPr>
        <dsp:cNvPr id="0" name=""/>
        <dsp:cNvSpPr/>
      </dsp:nvSpPr>
      <dsp:spPr>
        <a:xfrm>
          <a:off x="0" y="193499"/>
          <a:ext cx="8001000" cy="2646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0967" tIns="249936" rIns="620967"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Test one detector on each signal circuit semiannually</a:t>
          </a:r>
          <a:endParaRPr lang="en-US" sz="1800" b="0" kern="1200" dirty="0"/>
        </a:p>
        <a:p>
          <a:pPr marL="171450" lvl="1" indent="-171450" algn="l" defTabSz="800100">
            <a:lnSpc>
              <a:spcPct val="90000"/>
            </a:lnSpc>
            <a:spcBef>
              <a:spcPct val="0"/>
            </a:spcBef>
            <a:spcAft>
              <a:spcPct val="15000"/>
            </a:spcAft>
            <a:buChar char="••"/>
          </a:pPr>
          <a:r>
            <a:rPr lang="en-US" sz="1800" b="0" kern="1200" dirty="0" smtClean="0"/>
            <a:t>Different </a:t>
          </a:r>
          <a:r>
            <a:rPr lang="en-US" sz="1800" b="0" kern="1200" dirty="0"/>
            <a:t>detector should be selected each time</a:t>
          </a:r>
        </a:p>
        <a:p>
          <a:pPr marL="171450" lvl="1" indent="-171450" algn="l" defTabSz="800100">
            <a:lnSpc>
              <a:spcPct val="90000"/>
            </a:lnSpc>
            <a:spcBef>
              <a:spcPct val="0"/>
            </a:spcBef>
            <a:spcAft>
              <a:spcPct val="15000"/>
            </a:spcAft>
            <a:buChar char="••"/>
          </a:pPr>
          <a:r>
            <a:rPr lang="en-US" sz="1800" b="0" kern="1200" dirty="0"/>
            <a:t>Subsequent inspections should include a copy of </a:t>
          </a:r>
          <a:r>
            <a:rPr lang="en-US" sz="1800" b="0" kern="1200" dirty="0" smtClean="0"/>
            <a:t>previous </a:t>
          </a:r>
          <a:r>
            <a:rPr lang="en-US" sz="1800" b="0" kern="1200" dirty="0"/>
            <a:t>report</a:t>
          </a:r>
        </a:p>
        <a:p>
          <a:pPr marL="171450" lvl="1" indent="-171450" algn="l" defTabSz="800100">
            <a:lnSpc>
              <a:spcPct val="90000"/>
            </a:lnSpc>
            <a:spcBef>
              <a:spcPct val="0"/>
            </a:spcBef>
            <a:spcAft>
              <a:spcPct val="15000"/>
            </a:spcAft>
            <a:buChar char="••"/>
          </a:pPr>
          <a:r>
            <a:rPr lang="en-US" sz="1800" b="0" kern="1200" dirty="0"/>
            <a:t>Should be checked by following testing procedures described by the manufacturer </a:t>
          </a:r>
        </a:p>
        <a:p>
          <a:pPr marL="171450" lvl="1" indent="-171450" algn="l" defTabSz="800100">
            <a:lnSpc>
              <a:spcPct val="90000"/>
            </a:lnSpc>
            <a:spcBef>
              <a:spcPct val="0"/>
            </a:spcBef>
            <a:spcAft>
              <a:spcPct val="15000"/>
            </a:spcAft>
            <a:buChar char="••"/>
          </a:pPr>
          <a:r>
            <a:rPr lang="en-US" sz="1800" b="0" kern="1200" dirty="0"/>
            <a:t>Hair dryers or electric heat guns can be used to test</a:t>
          </a:r>
        </a:p>
        <a:p>
          <a:pPr marL="171450" lvl="1" indent="-171450" algn="l" defTabSz="800100">
            <a:lnSpc>
              <a:spcPct val="90000"/>
            </a:lnSpc>
            <a:spcBef>
              <a:spcPct val="0"/>
            </a:spcBef>
            <a:spcAft>
              <a:spcPct val="15000"/>
            </a:spcAft>
            <a:buChar char="••"/>
          </a:pPr>
          <a:r>
            <a:rPr lang="en-US" sz="1800" b="0" kern="1200" dirty="0"/>
            <a:t>Nonrestorable heat detectors must not be tested during field inspections</a:t>
          </a:r>
        </a:p>
      </dsp:txBody>
      <dsp:txXfrm>
        <a:off x="0" y="193499"/>
        <a:ext cx="8001000" cy="2646000"/>
      </dsp:txXfrm>
    </dsp:sp>
    <dsp:sp modelId="{1169F8C6-97B2-45BC-B414-30AE41824D6C}">
      <dsp:nvSpPr>
        <dsp:cNvPr id="0" name=""/>
        <dsp:cNvSpPr/>
      </dsp:nvSpPr>
      <dsp:spPr>
        <a:xfrm>
          <a:off x="400050" y="16379"/>
          <a:ext cx="560070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693" tIns="0" rIns="211693" bIns="0" numCol="1" spcCol="1270" anchor="ctr" anchorCtr="0">
          <a:noAutofit/>
        </a:bodyPr>
        <a:lstStyle/>
        <a:p>
          <a:pPr lvl="0" algn="l" defTabSz="977900">
            <a:lnSpc>
              <a:spcPct val="90000"/>
            </a:lnSpc>
            <a:spcBef>
              <a:spcPct val="0"/>
            </a:spcBef>
            <a:spcAft>
              <a:spcPct val="35000"/>
            </a:spcAft>
          </a:pPr>
          <a:r>
            <a:rPr lang="x-none" sz="2200" b="0" u="none" kern="1200"/>
            <a:t>Restorable heat detection device</a:t>
          </a:r>
          <a:endParaRPr lang="en-US" sz="2200" b="0" kern="1200" dirty="0"/>
        </a:p>
      </dsp:txBody>
      <dsp:txXfrm>
        <a:off x="417343" y="33672"/>
        <a:ext cx="5566114" cy="319654"/>
      </dsp:txXfrm>
    </dsp:sp>
    <dsp:sp modelId="{746AEDFD-441D-4D1B-BD08-CF0072B9738A}">
      <dsp:nvSpPr>
        <dsp:cNvPr id="0" name=""/>
        <dsp:cNvSpPr/>
      </dsp:nvSpPr>
      <dsp:spPr>
        <a:xfrm>
          <a:off x="0" y="3081420"/>
          <a:ext cx="8001000" cy="1474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0967" tIns="249936" rIns="62096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Some have both restorable and nonrestorable elements</a:t>
          </a:r>
        </a:p>
        <a:p>
          <a:pPr marL="171450" lvl="1" indent="-171450" algn="l" defTabSz="800100">
            <a:lnSpc>
              <a:spcPct val="90000"/>
            </a:lnSpc>
            <a:spcBef>
              <a:spcPct val="0"/>
            </a:spcBef>
            <a:spcAft>
              <a:spcPct val="15000"/>
            </a:spcAft>
            <a:buChar char="••"/>
          </a:pPr>
          <a:r>
            <a:rPr lang="en-US" sz="1800" b="0" kern="1200" dirty="0"/>
            <a:t>Exercise caution to avoid tripping the nonrestorable element</a:t>
          </a:r>
        </a:p>
        <a:p>
          <a:pPr marL="171450" lvl="1" indent="-171450" algn="l" defTabSz="800100">
            <a:lnSpc>
              <a:spcPct val="90000"/>
            </a:lnSpc>
            <a:spcBef>
              <a:spcPct val="0"/>
            </a:spcBef>
            <a:spcAft>
              <a:spcPct val="15000"/>
            </a:spcAft>
            <a:buChar char="••"/>
          </a:pPr>
          <a:r>
            <a:rPr lang="en-US" sz="1800" b="0" kern="1200" dirty="0"/>
            <a:t>Nonrestorable pneumatic detectors should be tested mechanically</a:t>
          </a:r>
        </a:p>
      </dsp:txBody>
      <dsp:txXfrm>
        <a:off x="0" y="3081420"/>
        <a:ext cx="8001000" cy="1474200"/>
      </dsp:txXfrm>
    </dsp:sp>
    <dsp:sp modelId="{77701147-34CD-405E-AC00-1DB6CA57B93C}">
      <dsp:nvSpPr>
        <dsp:cNvPr id="0" name=""/>
        <dsp:cNvSpPr/>
      </dsp:nvSpPr>
      <dsp:spPr>
        <a:xfrm>
          <a:off x="400050" y="2904300"/>
          <a:ext cx="5600700" cy="35424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693" tIns="0" rIns="211693" bIns="0" numCol="1" spcCol="1270" anchor="ctr" anchorCtr="0">
          <a:noAutofit/>
        </a:bodyPr>
        <a:lstStyle/>
        <a:p>
          <a:pPr lvl="0" algn="l" defTabSz="977900">
            <a:lnSpc>
              <a:spcPct val="90000"/>
            </a:lnSpc>
            <a:spcBef>
              <a:spcPct val="0"/>
            </a:spcBef>
            <a:spcAft>
              <a:spcPct val="35000"/>
            </a:spcAft>
          </a:pPr>
          <a:r>
            <a:rPr lang="en-US" sz="2200" b="0" kern="1200" dirty="0"/>
            <a:t>Combination detectors</a:t>
          </a:r>
        </a:p>
      </dsp:txBody>
      <dsp:txXfrm>
        <a:off x="417343" y="2921593"/>
        <a:ext cx="5566114" cy="319654"/>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5AEA9-6D3C-4DC2-A790-2D02C20C5B7E}">
      <dsp:nvSpPr>
        <dsp:cNvPr id="0" name=""/>
        <dsp:cNvSpPr/>
      </dsp:nvSpPr>
      <dsp:spPr>
        <a:xfrm>
          <a:off x="0" y="669749"/>
          <a:ext cx="7924800" cy="1852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37388" rIns="615053" bIns="149352" numCol="1" spcCol="1270" anchor="t" anchorCtr="0">
          <a:noAutofit/>
        </a:bodyPr>
        <a:lstStyle/>
        <a:p>
          <a:pPr marL="228600" lvl="1" indent="-228600" algn="l" defTabSz="933450">
            <a:lnSpc>
              <a:spcPct val="90000"/>
            </a:lnSpc>
            <a:spcBef>
              <a:spcPct val="0"/>
            </a:spcBef>
            <a:spcAft>
              <a:spcPct val="15000"/>
            </a:spcAft>
            <a:buChar char="••"/>
          </a:pPr>
          <a:r>
            <a:rPr lang="x-none" sz="2100" kern="1200"/>
            <a:t>Check semiannually by removing the link and observing whether or not the contacts close </a:t>
          </a:r>
          <a:endParaRPr lang="en-US" sz="2100" kern="1200" dirty="0"/>
        </a:p>
        <a:p>
          <a:pPr marL="228600" lvl="1" indent="-228600" algn="l" defTabSz="933450">
            <a:lnSpc>
              <a:spcPct val="90000"/>
            </a:lnSpc>
            <a:spcBef>
              <a:spcPct val="0"/>
            </a:spcBef>
            <a:spcAft>
              <a:spcPct val="15000"/>
            </a:spcAft>
            <a:buChar char="••"/>
          </a:pPr>
          <a:r>
            <a:rPr lang="en-US" sz="2100" kern="1200" dirty="0"/>
            <a:t>After the test, the fusible link must be reinstalled</a:t>
          </a:r>
        </a:p>
        <a:p>
          <a:pPr marL="228600" lvl="1" indent="-228600" algn="l" defTabSz="933450">
            <a:lnSpc>
              <a:spcPct val="90000"/>
            </a:lnSpc>
            <a:spcBef>
              <a:spcPct val="0"/>
            </a:spcBef>
            <a:spcAft>
              <a:spcPct val="15000"/>
            </a:spcAft>
            <a:buChar char="••"/>
          </a:pPr>
          <a:r>
            <a:rPr lang="en-US" sz="2100" kern="1200" dirty="0"/>
            <a:t>Links should be replaced at 5-year intervals</a:t>
          </a:r>
        </a:p>
      </dsp:txBody>
      <dsp:txXfrm>
        <a:off x="0" y="669749"/>
        <a:ext cx="7924800" cy="1852200"/>
      </dsp:txXfrm>
    </dsp:sp>
    <dsp:sp modelId="{1169F8C6-97B2-45BC-B414-30AE41824D6C}">
      <dsp:nvSpPr>
        <dsp:cNvPr id="0" name=""/>
        <dsp:cNvSpPr/>
      </dsp:nvSpPr>
      <dsp:spPr>
        <a:xfrm>
          <a:off x="396240" y="359789"/>
          <a:ext cx="55473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33450">
            <a:lnSpc>
              <a:spcPct val="90000"/>
            </a:lnSpc>
            <a:spcBef>
              <a:spcPct val="0"/>
            </a:spcBef>
            <a:spcAft>
              <a:spcPct val="35000"/>
            </a:spcAft>
          </a:pPr>
          <a:r>
            <a:rPr lang="x-none" sz="2100" kern="1200"/>
            <a:t>Fusible-link detector with replaceable links</a:t>
          </a:r>
          <a:endParaRPr lang="en-US" sz="2100" kern="1200" dirty="0"/>
        </a:p>
      </dsp:txBody>
      <dsp:txXfrm>
        <a:off x="426502" y="390051"/>
        <a:ext cx="5486836" cy="559396"/>
      </dsp:txXfrm>
    </dsp:sp>
    <dsp:sp modelId="{2D8F5A5E-2817-4733-9DAF-7F6C2D53FF0D}">
      <dsp:nvSpPr>
        <dsp:cNvPr id="0" name=""/>
        <dsp:cNvSpPr/>
      </dsp:nvSpPr>
      <dsp:spPr>
        <a:xfrm>
          <a:off x="0" y="2945310"/>
          <a:ext cx="7924800" cy="11907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5053" tIns="437388" rIns="615053"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Test semiannually with a heating device or a pressure pump following manufacturer’s instructions</a:t>
          </a:r>
        </a:p>
      </dsp:txBody>
      <dsp:txXfrm>
        <a:off x="0" y="2945310"/>
        <a:ext cx="7924800" cy="1190700"/>
      </dsp:txXfrm>
    </dsp:sp>
    <dsp:sp modelId="{B3DBE2AE-499C-4D7E-ACD8-C0BD1543D5C1}">
      <dsp:nvSpPr>
        <dsp:cNvPr id="0" name=""/>
        <dsp:cNvSpPr/>
      </dsp:nvSpPr>
      <dsp:spPr>
        <a:xfrm>
          <a:off x="396240" y="2635349"/>
          <a:ext cx="5547360"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677" tIns="0" rIns="209677" bIns="0" numCol="1" spcCol="1270" anchor="ctr" anchorCtr="0">
          <a:noAutofit/>
        </a:bodyPr>
        <a:lstStyle/>
        <a:p>
          <a:pPr lvl="0" algn="l" defTabSz="933450">
            <a:lnSpc>
              <a:spcPct val="90000"/>
            </a:lnSpc>
            <a:spcBef>
              <a:spcPct val="0"/>
            </a:spcBef>
            <a:spcAft>
              <a:spcPct val="35000"/>
            </a:spcAft>
          </a:pPr>
          <a:r>
            <a:rPr lang="en-US" sz="2100" kern="1200" dirty="0"/>
            <a:t>Pneumatic detector</a:t>
          </a:r>
        </a:p>
      </dsp:txBody>
      <dsp:txXfrm>
        <a:off x="426502" y="2665611"/>
        <a:ext cx="5486836" cy="559396"/>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5AEA9-6D3C-4DC2-A790-2D02C20C5B7E}">
      <dsp:nvSpPr>
        <dsp:cNvPr id="0" name=""/>
        <dsp:cNvSpPr/>
      </dsp:nvSpPr>
      <dsp:spPr>
        <a:xfrm>
          <a:off x="0" y="561674"/>
          <a:ext cx="8001000" cy="22743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967" tIns="395732" rIns="62096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Test semiannually following manufacturer’s recommendations</a:t>
          </a:r>
        </a:p>
        <a:p>
          <a:pPr marL="171450" lvl="1" indent="-171450" algn="l" defTabSz="844550">
            <a:lnSpc>
              <a:spcPct val="90000"/>
            </a:lnSpc>
            <a:spcBef>
              <a:spcPct val="0"/>
            </a:spcBef>
            <a:spcAft>
              <a:spcPct val="15000"/>
            </a:spcAft>
            <a:buChar char="••"/>
          </a:pPr>
          <a:r>
            <a:rPr lang="en-US" sz="1900" kern="1200" dirty="0"/>
            <a:t>Testing instruments are usually provided by the manufacturer</a:t>
          </a:r>
        </a:p>
        <a:p>
          <a:pPr marL="171450" lvl="1" indent="-171450" algn="l" defTabSz="844550">
            <a:lnSpc>
              <a:spcPct val="90000"/>
            </a:lnSpc>
            <a:spcBef>
              <a:spcPct val="0"/>
            </a:spcBef>
            <a:spcAft>
              <a:spcPct val="15000"/>
            </a:spcAft>
            <a:buChar char="••"/>
          </a:pPr>
          <a:r>
            <a:rPr lang="en-US" sz="1900" kern="1200" dirty="0"/>
            <a:t>Sensitivity testing should be performed after the detector’s first year of service; every two years after that</a:t>
          </a:r>
        </a:p>
        <a:p>
          <a:pPr marL="171450" lvl="1" indent="-171450" algn="l" defTabSz="844550">
            <a:lnSpc>
              <a:spcPct val="90000"/>
            </a:lnSpc>
            <a:spcBef>
              <a:spcPct val="0"/>
            </a:spcBef>
            <a:spcAft>
              <a:spcPct val="15000"/>
            </a:spcAft>
            <a:buChar char="••"/>
          </a:pPr>
          <a:r>
            <a:rPr lang="en-US" sz="1900" kern="1200" dirty="0"/>
            <a:t>Manufacturers usually have specific instructions for testing their detectors</a:t>
          </a:r>
        </a:p>
      </dsp:txBody>
      <dsp:txXfrm>
        <a:off x="0" y="561674"/>
        <a:ext cx="8001000" cy="2274300"/>
      </dsp:txXfrm>
    </dsp:sp>
    <dsp:sp modelId="{1169F8C6-97B2-45BC-B414-30AE41824D6C}">
      <dsp:nvSpPr>
        <dsp:cNvPr id="0" name=""/>
        <dsp:cNvSpPr/>
      </dsp:nvSpPr>
      <dsp:spPr>
        <a:xfrm>
          <a:off x="400050" y="281234"/>
          <a:ext cx="560070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44550">
            <a:lnSpc>
              <a:spcPct val="90000"/>
            </a:lnSpc>
            <a:spcBef>
              <a:spcPct val="0"/>
            </a:spcBef>
            <a:spcAft>
              <a:spcPct val="35000"/>
            </a:spcAft>
          </a:pPr>
          <a:r>
            <a:rPr lang="en-US" sz="1900" kern="1200" dirty="0"/>
            <a:t>Smoke detector</a:t>
          </a:r>
        </a:p>
      </dsp:txBody>
      <dsp:txXfrm>
        <a:off x="427430" y="308614"/>
        <a:ext cx="5545940" cy="506120"/>
      </dsp:txXfrm>
    </dsp:sp>
    <dsp:sp modelId="{367596ED-D61D-4A42-B87E-F57D8AEC8BC0}">
      <dsp:nvSpPr>
        <dsp:cNvPr id="0" name=""/>
        <dsp:cNvSpPr/>
      </dsp:nvSpPr>
      <dsp:spPr>
        <a:xfrm>
          <a:off x="0" y="3219014"/>
          <a:ext cx="8001000" cy="13765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967" tIns="395732" rIns="620967" bIns="135128" numCol="1" spcCol="1270" anchor="t" anchorCtr="0">
          <a:noAutofit/>
        </a:bodyPr>
        <a:lstStyle/>
        <a:p>
          <a:pPr marL="171450" lvl="1" indent="-171450" algn="l" defTabSz="844550">
            <a:lnSpc>
              <a:spcPct val="90000"/>
            </a:lnSpc>
            <a:spcBef>
              <a:spcPct val="0"/>
            </a:spcBef>
            <a:spcAft>
              <a:spcPct val="15000"/>
            </a:spcAft>
            <a:buChar char="••"/>
          </a:pPr>
          <a:r>
            <a:rPr lang="x-none" sz="1900" kern="1200"/>
            <a:t>Require testing by highly trained individuals</a:t>
          </a:r>
          <a:endParaRPr lang="en-US" sz="1900" kern="1200" dirty="0"/>
        </a:p>
        <a:p>
          <a:pPr marL="171450" lvl="1" indent="-171450" algn="l" defTabSz="844550">
            <a:lnSpc>
              <a:spcPct val="90000"/>
            </a:lnSpc>
            <a:spcBef>
              <a:spcPct val="0"/>
            </a:spcBef>
            <a:spcAft>
              <a:spcPct val="15000"/>
            </a:spcAft>
            <a:buChar char="••"/>
          </a:pPr>
          <a:r>
            <a:rPr lang="en-US" sz="1900" kern="1200" dirty="0"/>
            <a:t>Manufacturers usually have specific instructions for testing their detectors</a:t>
          </a:r>
        </a:p>
      </dsp:txBody>
      <dsp:txXfrm>
        <a:off x="0" y="3219014"/>
        <a:ext cx="8001000" cy="1376550"/>
      </dsp:txXfrm>
    </dsp:sp>
    <dsp:sp modelId="{0CB7EB81-4DFA-4F61-A066-49120C832937}">
      <dsp:nvSpPr>
        <dsp:cNvPr id="0" name=""/>
        <dsp:cNvSpPr/>
      </dsp:nvSpPr>
      <dsp:spPr>
        <a:xfrm>
          <a:off x="400050" y="2938575"/>
          <a:ext cx="560070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lvl="0" algn="l" defTabSz="844550">
            <a:lnSpc>
              <a:spcPct val="90000"/>
            </a:lnSpc>
            <a:spcBef>
              <a:spcPct val="0"/>
            </a:spcBef>
            <a:spcAft>
              <a:spcPct val="35000"/>
            </a:spcAft>
          </a:pPr>
          <a:r>
            <a:rPr lang="x-none" sz="1900" kern="1200"/>
            <a:t>Flame and gas detection devices</a:t>
          </a:r>
          <a:endParaRPr lang="en-US" sz="1900" kern="1200" dirty="0"/>
        </a:p>
      </dsp:txBody>
      <dsp:txXfrm>
        <a:off x="427430" y="2965955"/>
        <a:ext cx="5545940" cy="506120"/>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43572-3AF8-4321-B667-E75E447AEA6C}">
      <dsp:nvSpPr>
        <dsp:cNvPr id="0" name=""/>
        <dsp:cNvSpPr/>
      </dsp:nvSpPr>
      <dsp:spPr>
        <a:xfrm>
          <a:off x="967" y="1116062"/>
          <a:ext cx="3772792" cy="226367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x-none" sz="3000" b="0" u="none" kern="1200"/>
            <a:t>Verify that access to the device is unobstructed</a:t>
          </a:r>
          <a:endParaRPr lang="en-US" sz="3000" b="0" kern="1200" dirty="0"/>
        </a:p>
      </dsp:txBody>
      <dsp:txXfrm>
        <a:off x="967" y="1116062"/>
        <a:ext cx="3772792" cy="2263675"/>
      </dsp:txXfrm>
    </dsp:sp>
    <dsp:sp modelId="{CBC2D45F-96D6-4D33-8B27-B5C6E7F49610}">
      <dsp:nvSpPr>
        <dsp:cNvPr id="0" name=""/>
        <dsp:cNvSpPr/>
      </dsp:nvSpPr>
      <dsp:spPr>
        <a:xfrm>
          <a:off x="4151039" y="1116062"/>
          <a:ext cx="3772792" cy="226367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x-none" sz="3000" b="0" u="none" kern="1200" dirty="0"/>
            <a:t>Observe that each unit is easy to operate</a:t>
          </a:r>
          <a:endParaRPr lang="en-US" sz="3000" b="0" u="none" kern="1200" dirty="0"/>
        </a:p>
      </dsp:txBody>
      <dsp:txXfrm>
        <a:off x="4151039" y="1116062"/>
        <a:ext cx="3772792" cy="2263675"/>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43572-3AF8-4321-B667-E75E447AEA6C}">
      <dsp:nvSpPr>
        <dsp:cNvPr id="0" name=""/>
        <dsp:cNvSpPr/>
      </dsp:nvSpPr>
      <dsp:spPr>
        <a:xfrm>
          <a:off x="287535" y="3497"/>
          <a:ext cx="2320602" cy="139236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Restored to service after a period of disuse</a:t>
          </a:r>
          <a:endParaRPr lang="en-US" sz="1800" b="0" kern="1200" dirty="0"/>
        </a:p>
      </dsp:txBody>
      <dsp:txXfrm>
        <a:off x="287535" y="3497"/>
        <a:ext cx="2320602" cy="1392361"/>
      </dsp:txXfrm>
    </dsp:sp>
    <dsp:sp modelId="{7C597EB3-9780-45CC-9D37-2F8715D87A13}">
      <dsp:nvSpPr>
        <dsp:cNvPr id="0" name=""/>
        <dsp:cNvSpPr/>
      </dsp:nvSpPr>
      <dsp:spPr>
        <a:xfrm>
          <a:off x="2840198" y="3497"/>
          <a:ext cx="2320602" cy="1392361"/>
        </a:xfrm>
        <a:prstGeom prst="rect">
          <a:avLst/>
        </a:prstGeom>
        <a:gradFill rotWithShape="0">
          <a:gsLst>
            <a:gs pos="0">
              <a:schemeClr val="accent2">
                <a:shade val="80000"/>
                <a:hueOff val="0"/>
                <a:satOff val="-1847"/>
                <a:lumOff val="4741"/>
                <a:alphaOff val="0"/>
                <a:shade val="51000"/>
                <a:satMod val="130000"/>
              </a:schemeClr>
            </a:gs>
            <a:gs pos="80000">
              <a:schemeClr val="accent2">
                <a:shade val="80000"/>
                <a:hueOff val="0"/>
                <a:satOff val="-1847"/>
                <a:lumOff val="4741"/>
                <a:alphaOff val="0"/>
                <a:shade val="93000"/>
                <a:satMod val="130000"/>
              </a:schemeClr>
            </a:gs>
            <a:gs pos="100000">
              <a:schemeClr val="accent2">
                <a:shade val="80000"/>
                <a:hueOff val="0"/>
                <a:satOff val="-1847"/>
                <a:lumOff val="47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Obviously corroded</a:t>
          </a:r>
          <a:endParaRPr lang="en-US" sz="1800" b="0" u="none" kern="1200" dirty="0"/>
        </a:p>
      </dsp:txBody>
      <dsp:txXfrm>
        <a:off x="2840198" y="3497"/>
        <a:ext cx="2320602" cy="1392361"/>
      </dsp:txXfrm>
    </dsp:sp>
    <dsp:sp modelId="{0CF91C9A-8A2C-49DA-AB87-A8E496960CA4}">
      <dsp:nvSpPr>
        <dsp:cNvPr id="0" name=""/>
        <dsp:cNvSpPr/>
      </dsp:nvSpPr>
      <dsp:spPr>
        <a:xfrm>
          <a:off x="5392861" y="3497"/>
          <a:ext cx="2320602" cy="139236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Painted even if attempts were made to clean them</a:t>
          </a:r>
          <a:endParaRPr lang="en-US" sz="1800" b="0" u="none" kern="1200" dirty="0"/>
        </a:p>
      </dsp:txBody>
      <dsp:txXfrm>
        <a:off x="5392861" y="3497"/>
        <a:ext cx="2320602" cy="1392361"/>
      </dsp:txXfrm>
    </dsp:sp>
    <dsp:sp modelId="{DDAF2B83-9945-4F46-B76E-323FB716C5F2}">
      <dsp:nvSpPr>
        <dsp:cNvPr id="0" name=""/>
        <dsp:cNvSpPr/>
      </dsp:nvSpPr>
      <dsp:spPr>
        <a:xfrm>
          <a:off x="287535" y="1627919"/>
          <a:ext cx="2320602" cy="139236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Mechanically damaged or abused</a:t>
          </a:r>
          <a:endParaRPr lang="en-US" sz="1800" b="0" u="none" kern="1200" dirty="0"/>
        </a:p>
      </dsp:txBody>
      <dsp:txXfrm>
        <a:off x="287535" y="1627919"/>
        <a:ext cx="2320602" cy="1392361"/>
      </dsp:txXfrm>
    </dsp:sp>
    <dsp:sp modelId="{92E659F8-526C-4DE3-B915-AACA9CE1F988}">
      <dsp:nvSpPr>
        <dsp:cNvPr id="0" name=""/>
        <dsp:cNvSpPr/>
      </dsp:nvSpPr>
      <dsp:spPr>
        <a:xfrm>
          <a:off x="2840198" y="1627919"/>
          <a:ext cx="2320602" cy="139236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a:t>Subjected to current surges, overvoltages, or lightning strikes</a:t>
          </a:r>
          <a:endParaRPr lang="en-US" sz="1800" b="0" u="none" kern="1200" dirty="0"/>
        </a:p>
      </dsp:txBody>
      <dsp:txXfrm>
        <a:off x="2840198" y="1627919"/>
        <a:ext cx="2320602" cy="1392361"/>
      </dsp:txXfrm>
    </dsp:sp>
    <dsp:sp modelId="{54F26DD3-4C9B-4D8B-8DE1-0BBC83F3AC46}">
      <dsp:nvSpPr>
        <dsp:cNvPr id="0" name=""/>
        <dsp:cNvSpPr/>
      </dsp:nvSpPr>
      <dsp:spPr>
        <a:xfrm>
          <a:off x="5392861" y="1627919"/>
          <a:ext cx="2320602" cy="1392361"/>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Subjected to foreign substances that might affect </a:t>
          </a:r>
          <a:r>
            <a:rPr lang="x-none" sz="1800" b="0" u="none" kern="1200" dirty="0" smtClean="0"/>
            <a:t>operation</a:t>
          </a:r>
          <a:endParaRPr lang="en-US" sz="1800" b="0" u="none" kern="1200" dirty="0"/>
        </a:p>
      </dsp:txBody>
      <dsp:txXfrm>
        <a:off x="5392861" y="1627919"/>
        <a:ext cx="2320602" cy="1392361"/>
      </dsp:txXfrm>
    </dsp:sp>
    <dsp:sp modelId="{B23B0E3F-215E-4832-BA1D-9BC56BF4A1F3}">
      <dsp:nvSpPr>
        <dsp:cNvPr id="0" name=""/>
        <dsp:cNvSpPr/>
      </dsp:nvSpPr>
      <dsp:spPr>
        <a:xfrm>
          <a:off x="2840198" y="3252341"/>
          <a:ext cx="2320602" cy="1392361"/>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Subjected to direct flame, excessive heat, or smoke damage</a:t>
          </a:r>
          <a:endParaRPr lang="en-US" sz="1800" b="0" u="none" kern="1200" dirty="0"/>
        </a:p>
      </dsp:txBody>
      <dsp:txXfrm>
        <a:off x="2840198" y="3252341"/>
        <a:ext cx="2320602" cy="13923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0FB1E-30AF-4FE7-8275-B3519B2C12BB}">
      <dsp:nvSpPr>
        <dsp:cNvPr id="0" name=""/>
        <dsp:cNvSpPr/>
      </dsp:nvSpPr>
      <dsp:spPr>
        <a:xfrm>
          <a:off x="2926079" y="465"/>
          <a:ext cx="4389120" cy="1813842"/>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x-none" sz="2000" b="0" u="none" kern="1200"/>
            <a:t>Visual text or symbols indicating a fire or emergency condition</a:t>
          </a:r>
          <a:endParaRPr lang="en-US" sz="2000" b="0" kern="1200" dirty="0"/>
        </a:p>
      </dsp:txBody>
      <dsp:txXfrm>
        <a:off x="2926079" y="227195"/>
        <a:ext cx="3708929" cy="1360382"/>
      </dsp:txXfrm>
    </dsp:sp>
    <dsp:sp modelId="{E94892DB-D5A1-442A-B5A0-EF135886748C}">
      <dsp:nvSpPr>
        <dsp:cNvPr id="0" name=""/>
        <dsp:cNvSpPr/>
      </dsp:nvSpPr>
      <dsp:spPr>
        <a:xfrm>
          <a:off x="0" y="465"/>
          <a:ext cx="2926080" cy="181384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0" kern="1200" dirty="0"/>
            <a:t>Textual</a:t>
          </a:r>
        </a:p>
      </dsp:txBody>
      <dsp:txXfrm>
        <a:off x="88544" y="89009"/>
        <a:ext cx="2748992" cy="1636754"/>
      </dsp:txXfrm>
    </dsp:sp>
    <dsp:sp modelId="{B8FA406F-FBCC-42B5-A55F-33A31C03919B}">
      <dsp:nvSpPr>
        <dsp:cNvPr id="0" name=""/>
        <dsp:cNvSpPr/>
      </dsp:nvSpPr>
      <dsp:spPr>
        <a:xfrm>
          <a:off x="2926079" y="1995692"/>
          <a:ext cx="4389120" cy="1813842"/>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x-none" sz="2000" b="0" u="none" kern="1200" dirty="0"/>
            <a:t>Indication </a:t>
          </a:r>
          <a:r>
            <a:rPr lang="x-none" sz="2000" b="0" u="none" kern="1200" dirty="0" smtClean="0"/>
            <a:t>of </a:t>
          </a:r>
          <a:r>
            <a:rPr lang="x-none" sz="2000" b="0" u="none" kern="1200" dirty="0"/>
            <a:t>fire or emergency condition through sense of touch or vibration</a:t>
          </a:r>
          <a:endParaRPr lang="en-US" sz="2000" b="0" kern="1200" dirty="0"/>
        </a:p>
      </dsp:txBody>
      <dsp:txXfrm>
        <a:off x="2926079" y="2222422"/>
        <a:ext cx="3708929" cy="1360382"/>
      </dsp:txXfrm>
    </dsp:sp>
    <dsp:sp modelId="{034A66AC-B72B-4E9F-B5C7-149FB22429A3}">
      <dsp:nvSpPr>
        <dsp:cNvPr id="0" name=""/>
        <dsp:cNvSpPr/>
      </dsp:nvSpPr>
      <dsp:spPr>
        <a:xfrm>
          <a:off x="0" y="1995692"/>
          <a:ext cx="2926080" cy="1813842"/>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0" kern="1200" dirty="0"/>
            <a:t>Tactile</a:t>
          </a:r>
        </a:p>
      </dsp:txBody>
      <dsp:txXfrm>
        <a:off x="88544" y="2084236"/>
        <a:ext cx="2748992" cy="1636754"/>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43572-3AF8-4321-B667-E75E447AEA6C}">
      <dsp:nvSpPr>
        <dsp:cNvPr id="0" name=""/>
        <dsp:cNvSpPr/>
      </dsp:nvSpPr>
      <dsp:spPr>
        <a:xfrm>
          <a:off x="418" y="691641"/>
          <a:ext cx="1632458" cy="97947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Test date</a:t>
          </a:r>
          <a:endParaRPr lang="en-US" sz="2400" b="0" kern="1200" dirty="0"/>
        </a:p>
      </dsp:txBody>
      <dsp:txXfrm>
        <a:off x="418" y="691641"/>
        <a:ext cx="1632458" cy="979475"/>
      </dsp:txXfrm>
    </dsp:sp>
    <dsp:sp modelId="{37C66F9A-8347-4D6B-88F1-74780A977E10}">
      <dsp:nvSpPr>
        <dsp:cNvPr id="0" name=""/>
        <dsp:cNvSpPr/>
      </dsp:nvSpPr>
      <dsp:spPr>
        <a:xfrm>
          <a:off x="1796122" y="691641"/>
          <a:ext cx="1632458" cy="979475"/>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Detector type</a:t>
          </a:r>
          <a:endParaRPr lang="en-US" sz="2400" b="0" u="none" kern="1200" dirty="0"/>
        </a:p>
      </dsp:txBody>
      <dsp:txXfrm>
        <a:off x="1796122" y="691641"/>
        <a:ext cx="1632458" cy="979475"/>
      </dsp:txXfrm>
    </dsp:sp>
    <dsp:sp modelId="{E7E35E14-D1F7-4B5E-BEF3-E9D4721E3E79}">
      <dsp:nvSpPr>
        <dsp:cNvPr id="0" name=""/>
        <dsp:cNvSpPr/>
      </dsp:nvSpPr>
      <dsp:spPr>
        <a:xfrm>
          <a:off x="418" y="1834362"/>
          <a:ext cx="1632458" cy="979475"/>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Location</a:t>
          </a:r>
          <a:endParaRPr lang="en-US" sz="2400" b="0" u="none" kern="1200" dirty="0"/>
        </a:p>
      </dsp:txBody>
      <dsp:txXfrm>
        <a:off x="418" y="1834362"/>
        <a:ext cx="1632458" cy="979475"/>
      </dsp:txXfrm>
    </dsp:sp>
    <dsp:sp modelId="{46E06D77-99A2-4CE6-BF62-EB28CD23DF1D}">
      <dsp:nvSpPr>
        <dsp:cNvPr id="0" name=""/>
        <dsp:cNvSpPr/>
      </dsp:nvSpPr>
      <dsp:spPr>
        <a:xfrm>
          <a:off x="1796122" y="1834362"/>
          <a:ext cx="1632458" cy="979475"/>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Type of test</a:t>
          </a:r>
          <a:endParaRPr lang="en-US" sz="2400" b="0" u="none" kern="1200" dirty="0"/>
        </a:p>
      </dsp:txBody>
      <dsp:txXfrm>
        <a:off x="1796122" y="1834362"/>
        <a:ext cx="1632458" cy="979475"/>
      </dsp:txXfrm>
    </dsp:sp>
    <dsp:sp modelId="{17698898-A9AF-4160-AE77-4090EA0F517F}">
      <dsp:nvSpPr>
        <dsp:cNvPr id="0" name=""/>
        <dsp:cNvSpPr/>
      </dsp:nvSpPr>
      <dsp:spPr>
        <a:xfrm>
          <a:off x="418" y="2977083"/>
          <a:ext cx="1632458" cy="979475"/>
        </a:xfrm>
        <a:prstGeom prst="rect">
          <a:avLst/>
        </a:prstGeom>
        <a:gradFill rotWithShape="0">
          <a:gsLst>
            <a:gs pos="0">
              <a:schemeClr val="accent2">
                <a:shade val="80000"/>
                <a:hueOff val="0"/>
                <a:satOff val="-8865"/>
                <a:lumOff val="22759"/>
                <a:alphaOff val="0"/>
                <a:shade val="51000"/>
                <a:satMod val="130000"/>
              </a:schemeClr>
            </a:gs>
            <a:gs pos="80000">
              <a:schemeClr val="accent2">
                <a:shade val="80000"/>
                <a:hueOff val="0"/>
                <a:satOff val="-8865"/>
                <a:lumOff val="22759"/>
                <a:alphaOff val="0"/>
                <a:shade val="93000"/>
                <a:satMod val="130000"/>
              </a:schemeClr>
            </a:gs>
            <a:gs pos="100000">
              <a:schemeClr val="accent2">
                <a:shade val="80000"/>
                <a:hueOff val="0"/>
                <a:satOff val="-8865"/>
                <a:lumOff val="227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Test results</a:t>
          </a:r>
          <a:endParaRPr lang="en-US" sz="2400" b="0" u="none" kern="1200" dirty="0"/>
        </a:p>
      </dsp:txBody>
      <dsp:txXfrm>
        <a:off x="418" y="2977083"/>
        <a:ext cx="1632458" cy="979475"/>
      </dsp:txXfrm>
    </dsp:sp>
    <dsp:sp modelId="{80154F43-E99F-41D7-BB99-19FD88A45BA2}">
      <dsp:nvSpPr>
        <dsp:cNvPr id="0" name=""/>
        <dsp:cNvSpPr/>
      </dsp:nvSpPr>
      <dsp:spPr>
        <a:xfrm>
          <a:off x="1796122" y="2977083"/>
          <a:ext cx="1632458" cy="979475"/>
        </a:xfrm>
        <a:prstGeom prst="rect">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5-year retention of records</a:t>
          </a:r>
        </a:p>
      </dsp:txBody>
      <dsp:txXfrm>
        <a:off x="1796122" y="2977083"/>
        <a:ext cx="1632458" cy="979475"/>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6FF6-3461-4769-A5F9-0F5DCC3C4F8B}">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Testing would destroy the detector</a:t>
          </a:r>
        </a:p>
      </dsp:txBody>
      <dsp:txXfrm>
        <a:off x="38552" y="63076"/>
        <a:ext cx="7695296" cy="712646"/>
      </dsp:txXfrm>
    </dsp:sp>
    <dsp:sp modelId="{816E0616-BDCB-43C5-BE30-63D88BB2F422}">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Require the system to be rendered inoperable until a replacement detector can be located and installed</a:t>
          </a:r>
        </a:p>
      </dsp:txBody>
      <dsp:txXfrm>
        <a:off x="38552" y="939226"/>
        <a:ext cx="7695296" cy="712646"/>
      </dsp:txXfrm>
    </dsp:sp>
    <dsp:sp modelId="{85CE7984-5EF8-4712-AB2C-38E62266D0FF}">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a:t>
          </a:r>
          <a:r>
            <a:rPr lang="x-none" sz="2000" b="0" u="none" kern="1200" dirty="0"/>
            <a:t>ests are not required until 15 years after the detector has been installed</a:t>
          </a:r>
          <a:endParaRPr lang="en-US" sz="2000" b="0" u="none" kern="1200" dirty="0"/>
        </a:p>
      </dsp:txBody>
      <dsp:txXfrm>
        <a:off x="38552" y="1815377"/>
        <a:ext cx="7695296" cy="712646"/>
      </dsp:txXfrm>
    </dsp:sp>
    <dsp:sp modelId="{C2FD21CA-EC87-4119-B150-D8FC0CA5D908}">
      <dsp:nvSpPr>
        <dsp:cNvPr id="0" name=""/>
        <dsp:cNvSpPr/>
      </dsp:nvSpPr>
      <dsp:spPr>
        <a:xfrm>
          <a:off x="0" y="2652974"/>
          <a:ext cx="7772400" cy="78975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a:t>
          </a:r>
          <a:r>
            <a:rPr lang="x-none" sz="2000" b="0" u="none" kern="1200" dirty="0"/>
            <a:t>wo percent of the detectors must be removed and laboratory tested</a:t>
          </a:r>
          <a:endParaRPr lang="en-US" sz="2000" b="0" u="none" kern="1200" dirty="0"/>
        </a:p>
      </dsp:txBody>
      <dsp:txXfrm>
        <a:off x="38552" y="2691526"/>
        <a:ext cx="7695296" cy="712646"/>
      </dsp:txXfrm>
    </dsp:sp>
    <dsp:sp modelId="{749F3383-55BA-4D18-A940-80DE371D66E4}">
      <dsp:nvSpPr>
        <dsp:cNvPr id="0" name=""/>
        <dsp:cNvSpPr/>
      </dsp:nvSpPr>
      <dsp:spPr>
        <a:xfrm>
          <a:off x="0" y="3529125"/>
          <a:ext cx="7772400" cy="78975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If a failure occurs in one of the detectors, additional detectors must be removed and laboratory tested</a:t>
          </a:r>
        </a:p>
      </dsp:txBody>
      <dsp:txXfrm>
        <a:off x="38552" y="3567677"/>
        <a:ext cx="7695296" cy="712646"/>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35E59-88B2-4B4F-8A78-1E028F20AB3F}">
      <dsp:nvSpPr>
        <dsp:cNvPr id="0" name=""/>
        <dsp:cNvSpPr/>
      </dsp:nvSpPr>
      <dsp:spPr>
        <a:xfrm>
          <a:off x="0" y="281249"/>
          <a:ext cx="7848600" cy="1020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139" tIns="374904" rIns="609139"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Test in accordance with guidelines established in NFPA 72®</a:t>
          </a:r>
          <a:r>
            <a:rPr lang="en-US" sz="1800" b="0" u="none" kern="1200" dirty="0"/>
            <a:t>; </a:t>
          </a:r>
          <a:r>
            <a:rPr lang="x-none" sz="1800" b="0" u="none" kern="1200"/>
            <a:t>manufacturer’s recommendations</a:t>
          </a:r>
          <a:endParaRPr lang="en-US" sz="1800" b="0" kern="1200" dirty="0"/>
        </a:p>
      </dsp:txBody>
      <dsp:txXfrm>
        <a:off x="0" y="281249"/>
        <a:ext cx="7848600" cy="1020600"/>
      </dsp:txXfrm>
    </dsp:sp>
    <dsp:sp modelId="{3E4F5880-EEC8-4FED-B55E-D91519CA4146}">
      <dsp:nvSpPr>
        <dsp:cNvPr id="0" name=""/>
        <dsp:cNvSpPr/>
      </dsp:nvSpPr>
      <dsp:spPr>
        <a:xfrm>
          <a:off x="392430" y="15569"/>
          <a:ext cx="549402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7661" tIns="0" rIns="207661" bIns="0" numCol="1" spcCol="1270" anchor="ctr" anchorCtr="0">
          <a:noAutofit/>
        </a:bodyPr>
        <a:lstStyle/>
        <a:p>
          <a:pPr lvl="0" algn="l" defTabSz="977900">
            <a:lnSpc>
              <a:spcPct val="90000"/>
            </a:lnSpc>
            <a:spcBef>
              <a:spcPct val="0"/>
            </a:spcBef>
            <a:spcAft>
              <a:spcPct val="35000"/>
            </a:spcAft>
          </a:pPr>
          <a:r>
            <a:rPr lang="x-none" sz="2200" b="0" u="none" kern="1200"/>
            <a:t>Local alarm systems</a:t>
          </a:r>
          <a:endParaRPr lang="en-US" sz="2200" b="0" kern="1200" dirty="0"/>
        </a:p>
      </dsp:txBody>
      <dsp:txXfrm>
        <a:off x="418369" y="41508"/>
        <a:ext cx="5442142" cy="479482"/>
      </dsp:txXfrm>
    </dsp:sp>
    <dsp:sp modelId="{1B16DC55-5E4C-450A-B73E-1927E09AD6DF}">
      <dsp:nvSpPr>
        <dsp:cNvPr id="0" name=""/>
        <dsp:cNvSpPr/>
      </dsp:nvSpPr>
      <dsp:spPr>
        <a:xfrm>
          <a:off x="0" y="1664730"/>
          <a:ext cx="7848600" cy="28917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139" tIns="374904" rIns="609139"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a:t>Test signaling equipment on a monthly basis</a:t>
          </a:r>
          <a:endParaRPr lang="en-US" sz="1800" b="0" u="none" kern="1200" dirty="0"/>
        </a:p>
        <a:p>
          <a:pPr marL="171450" lvl="1" indent="-171450" algn="l" defTabSz="800100">
            <a:lnSpc>
              <a:spcPct val="90000"/>
            </a:lnSpc>
            <a:spcBef>
              <a:spcPct val="0"/>
            </a:spcBef>
            <a:spcAft>
              <a:spcPct val="15000"/>
            </a:spcAft>
            <a:buChar char="••"/>
          </a:pPr>
          <a:r>
            <a:rPr lang="en-US" sz="1800" b="0" kern="1200" dirty="0"/>
            <a:t>Check waterflow indicators, automatic fire detection systems, and supervisory equipment bimonthly </a:t>
          </a:r>
        </a:p>
        <a:p>
          <a:pPr marL="171450" lvl="1" indent="-171450" algn="l" defTabSz="800100">
            <a:lnSpc>
              <a:spcPct val="90000"/>
            </a:lnSpc>
            <a:spcBef>
              <a:spcPct val="0"/>
            </a:spcBef>
            <a:spcAft>
              <a:spcPct val="15000"/>
            </a:spcAft>
            <a:buChar char="••"/>
          </a:pPr>
          <a:r>
            <a:rPr lang="en-US" sz="1800" b="0" kern="1200" dirty="0"/>
            <a:t>Check manual fire alarm devices, water tank level devices, and other automatic sprinkler system supervisory devices semiannually</a:t>
          </a:r>
        </a:p>
        <a:p>
          <a:pPr marL="171450" lvl="1" indent="-171450" algn="l" defTabSz="800100">
            <a:lnSpc>
              <a:spcPct val="90000"/>
            </a:lnSpc>
            <a:spcBef>
              <a:spcPct val="0"/>
            </a:spcBef>
            <a:spcAft>
              <a:spcPct val="15000"/>
            </a:spcAft>
            <a:buChar char="••"/>
          </a:pPr>
          <a:r>
            <a:rPr lang="en-US" sz="1800" b="0" kern="1200" dirty="0" smtClean="0"/>
            <a:t>Facility/building </a:t>
          </a:r>
          <a:r>
            <a:rPr lang="en-US" sz="1800" b="0" kern="1200" dirty="0"/>
            <a:t>supervisory personnel and central station personnel must be notified before the test to prevent them from evacuating occupants or dispatching fire units</a:t>
          </a:r>
        </a:p>
      </dsp:txBody>
      <dsp:txXfrm>
        <a:off x="0" y="1664730"/>
        <a:ext cx="7848600" cy="2891700"/>
      </dsp:txXfrm>
    </dsp:sp>
    <dsp:sp modelId="{B92DA1F1-5C61-492A-B5B1-528C64DF0293}">
      <dsp:nvSpPr>
        <dsp:cNvPr id="0" name=""/>
        <dsp:cNvSpPr/>
      </dsp:nvSpPr>
      <dsp:spPr>
        <a:xfrm>
          <a:off x="392430" y="1399049"/>
          <a:ext cx="5494020" cy="531360"/>
        </a:xfrm>
        <a:prstGeom prst="round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7661" tIns="0" rIns="207661" bIns="0" numCol="1" spcCol="1270" anchor="ctr" anchorCtr="0">
          <a:noAutofit/>
        </a:bodyPr>
        <a:lstStyle/>
        <a:p>
          <a:pPr lvl="0" algn="l" defTabSz="977900">
            <a:lnSpc>
              <a:spcPct val="90000"/>
            </a:lnSpc>
            <a:spcBef>
              <a:spcPct val="0"/>
            </a:spcBef>
            <a:spcAft>
              <a:spcPct val="35000"/>
            </a:spcAft>
          </a:pPr>
          <a:r>
            <a:rPr lang="x-none" sz="2200" b="0" u="none" kern="1200"/>
            <a:t>Central station systems</a:t>
          </a:r>
          <a:endParaRPr lang="en-US" sz="2200" b="0" u="none" kern="1200" dirty="0"/>
        </a:p>
      </dsp:txBody>
      <dsp:txXfrm>
        <a:off x="418369" y="1424988"/>
        <a:ext cx="5442142" cy="479482"/>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35E59-88B2-4B4F-8A78-1E028F20AB3F}">
      <dsp:nvSpPr>
        <dsp:cNvPr id="0" name=""/>
        <dsp:cNvSpPr/>
      </dsp:nvSpPr>
      <dsp:spPr>
        <a:xfrm>
          <a:off x="0" y="341999"/>
          <a:ext cx="7848600" cy="1449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416560" rIns="6091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Occupant should visually inspect and actively test these systems monthly</a:t>
          </a:r>
        </a:p>
        <a:p>
          <a:pPr marL="228600" lvl="1" indent="-228600" algn="l" defTabSz="889000">
            <a:lnSpc>
              <a:spcPct val="90000"/>
            </a:lnSpc>
            <a:spcBef>
              <a:spcPct val="0"/>
            </a:spcBef>
            <a:spcAft>
              <a:spcPct val="15000"/>
            </a:spcAft>
            <a:buChar char="••"/>
          </a:pPr>
          <a:r>
            <a:rPr lang="en-US" sz="2000" kern="1200" dirty="0"/>
            <a:t>Test noncoded manual fire alarm boxes semiannually</a:t>
          </a:r>
        </a:p>
      </dsp:txBody>
      <dsp:txXfrm>
        <a:off x="0" y="341999"/>
        <a:ext cx="7848600" cy="1449000"/>
      </dsp:txXfrm>
    </dsp:sp>
    <dsp:sp modelId="{3E4F5880-EEC8-4FED-B55E-D91519CA4146}">
      <dsp:nvSpPr>
        <dsp:cNvPr id="0" name=""/>
        <dsp:cNvSpPr/>
      </dsp:nvSpPr>
      <dsp:spPr>
        <a:xfrm>
          <a:off x="392430" y="46799"/>
          <a:ext cx="549402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kern="1200" dirty="0"/>
            <a:t>Auxiliary fire alarm systems</a:t>
          </a:r>
        </a:p>
      </dsp:txBody>
      <dsp:txXfrm>
        <a:off x="421251" y="75620"/>
        <a:ext cx="5436378" cy="532758"/>
      </dsp:txXfrm>
    </dsp:sp>
    <dsp:sp modelId="{3D2E784C-BAEA-4DCF-8442-5012803E01BF}">
      <dsp:nvSpPr>
        <dsp:cNvPr id="0" name=""/>
        <dsp:cNvSpPr/>
      </dsp:nvSpPr>
      <dsp:spPr>
        <a:xfrm>
          <a:off x="0" y="2194200"/>
          <a:ext cx="7848600" cy="2331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139" tIns="416560" rIns="60913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Test according to </a:t>
          </a:r>
          <a:r>
            <a:rPr lang="en-US" sz="2000" kern="1200" dirty="0" smtClean="0"/>
            <a:t>testing </a:t>
          </a:r>
          <a:r>
            <a:rPr lang="en-US" sz="2000" kern="1200" dirty="0"/>
            <a:t>requirements established by the AHJ</a:t>
          </a:r>
        </a:p>
        <a:p>
          <a:pPr marL="228600" lvl="1" indent="-228600" algn="l" defTabSz="889000">
            <a:lnSpc>
              <a:spcPct val="90000"/>
            </a:lnSpc>
            <a:spcBef>
              <a:spcPct val="0"/>
            </a:spcBef>
            <a:spcAft>
              <a:spcPct val="15000"/>
            </a:spcAft>
            <a:buChar char="••"/>
          </a:pPr>
          <a:r>
            <a:rPr lang="en-US" sz="2000" kern="1200" dirty="0"/>
            <a:t>Test fire detection </a:t>
          </a:r>
          <a:r>
            <a:rPr lang="en-US" sz="2000" kern="1200" dirty="0" smtClean="0"/>
            <a:t>system components monthly</a:t>
          </a:r>
          <a:endParaRPr lang="en-US" sz="2000" kern="1200" dirty="0"/>
        </a:p>
        <a:p>
          <a:pPr marL="228600" lvl="1" indent="-228600" algn="l" defTabSz="889000">
            <a:lnSpc>
              <a:spcPct val="90000"/>
            </a:lnSpc>
            <a:spcBef>
              <a:spcPct val="0"/>
            </a:spcBef>
            <a:spcAft>
              <a:spcPct val="15000"/>
            </a:spcAft>
            <a:buChar char="••"/>
          </a:pPr>
          <a:r>
            <a:rPr lang="en-US" sz="2000" kern="1200" dirty="0"/>
            <a:t>Test waterflow indicators semiannually; however, the frequency of testing may depend upon the type of indicator</a:t>
          </a:r>
        </a:p>
      </dsp:txBody>
      <dsp:txXfrm>
        <a:off x="0" y="2194200"/>
        <a:ext cx="7848600" cy="2331000"/>
      </dsp:txXfrm>
    </dsp:sp>
    <dsp:sp modelId="{BBB4F8C0-549F-44E1-841C-5B87FDA37D76}">
      <dsp:nvSpPr>
        <dsp:cNvPr id="0" name=""/>
        <dsp:cNvSpPr/>
      </dsp:nvSpPr>
      <dsp:spPr>
        <a:xfrm>
          <a:off x="392430" y="1899000"/>
          <a:ext cx="5494020"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7661" tIns="0" rIns="207661" bIns="0" numCol="1" spcCol="1270" anchor="ctr" anchorCtr="0">
          <a:noAutofit/>
        </a:bodyPr>
        <a:lstStyle/>
        <a:p>
          <a:pPr lvl="0" algn="l" defTabSz="889000">
            <a:lnSpc>
              <a:spcPct val="90000"/>
            </a:lnSpc>
            <a:spcBef>
              <a:spcPct val="0"/>
            </a:spcBef>
            <a:spcAft>
              <a:spcPct val="35000"/>
            </a:spcAft>
          </a:pPr>
          <a:r>
            <a:rPr lang="en-US" sz="2000" kern="1200" dirty="0"/>
            <a:t>Remote station and proprietary systems</a:t>
          </a:r>
        </a:p>
      </dsp:txBody>
      <dsp:txXfrm>
        <a:off x="421251" y="1927821"/>
        <a:ext cx="5436378" cy="532758"/>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35E59-88B2-4B4F-8A78-1E028F20AB3F}">
      <dsp:nvSpPr>
        <dsp:cNvPr id="0" name=""/>
        <dsp:cNvSpPr/>
      </dsp:nvSpPr>
      <dsp:spPr>
        <a:xfrm>
          <a:off x="0" y="416820"/>
          <a:ext cx="7772400" cy="279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99872" rIns="603225" bIns="170688" numCol="1" spcCol="1270" anchor="t" anchorCtr="0">
          <a:noAutofit/>
        </a:bodyPr>
        <a:lstStyle/>
        <a:p>
          <a:pPr marL="228600" lvl="1" indent="-228600" algn="l" defTabSz="1066800">
            <a:lnSpc>
              <a:spcPct val="90000"/>
            </a:lnSpc>
            <a:spcBef>
              <a:spcPct val="0"/>
            </a:spcBef>
            <a:spcAft>
              <a:spcPct val="15000"/>
            </a:spcAft>
            <a:buChar char="••"/>
          </a:pPr>
          <a:r>
            <a:rPr lang="x-none" sz="2400" kern="1200"/>
            <a:t>Conduct functional test of the various components in these systems quarterly (by the owner/occupant)</a:t>
          </a:r>
          <a:endParaRPr lang="en-US" sz="2400" kern="1200" dirty="0"/>
        </a:p>
        <a:p>
          <a:pPr marL="228600" lvl="1" indent="-228600" algn="l" defTabSz="1066800">
            <a:lnSpc>
              <a:spcPct val="90000"/>
            </a:lnSpc>
            <a:spcBef>
              <a:spcPct val="0"/>
            </a:spcBef>
            <a:spcAft>
              <a:spcPct val="15000"/>
            </a:spcAft>
            <a:buChar char="••"/>
          </a:pPr>
          <a:r>
            <a:rPr lang="en-US" sz="2400" kern="1200" dirty="0"/>
            <a:t>Include selected parts of the system that are likely to be used during an incident</a:t>
          </a:r>
        </a:p>
        <a:p>
          <a:pPr marL="228600" lvl="1" indent="-228600" algn="l" defTabSz="1066800">
            <a:lnSpc>
              <a:spcPct val="90000"/>
            </a:lnSpc>
            <a:spcBef>
              <a:spcPct val="0"/>
            </a:spcBef>
            <a:spcAft>
              <a:spcPct val="15000"/>
            </a:spcAft>
            <a:buChar char="••"/>
          </a:pPr>
          <a:r>
            <a:rPr lang="en-US" sz="2400" kern="1200" dirty="0"/>
            <a:t>Check all components at least annually</a:t>
          </a:r>
        </a:p>
      </dsp:txBody>
      <dsp:txXfrm>
        <a:off x="0" y="416820"/>
        <a:ext cx="7772400" cy="2797200"/>
      </dsp:txXfrm>
    </dsp:sp>
    <dsp:sp modelId="{3E4F5880-EEC8-4FED-B55E-D91519CA4146}">
      <dsp:nvSpPr>
        <dsp:cNvPr id="0" name=""/>
        <dsp:cNvSpPr/>
      </dsp:nvSpPr>
      <dsp:spPr>
        <a:xfrm>
          <a:off x="388620" y="62580"/>
          <a:ext cx="5440680"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x-none" sz="2400" kern="1200"/>
            <a:t>Emergency voice/alarm systems</a:t>
          </a:r>
          <a:endParaRPr lang="en-US" sz="2400" kern="1200" dirty="0"/>
        </a:p>
      </dsp:txBody>
      <dsp:txXfrm>
        <a:off x="423205" y="97165"/>
        <a:ext cx="5371510"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660CED5-2D32-FD4C-9C8A-FB8675623A75}"/>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dirty="0"/>
          </a:p>
        </p:txBody>
      </p:sp>
      <p:sp>
        <p:nvSpPr>
          <p:cNvPr id="92163" name="Rectangle 3">
            <a:extLst>
              <a:ext uri="{FF2B5EF4-FFF2-40B4-BE49-F238E27FC236}">
                <a16:creationId xmlns:a16="http://schemas.microsoft.com/office/drawing/2014/main" id="{03223220-9F00-D943-B8F9-44761DF80184}"/>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dirty="0">
                <a:latin typeface="Times New Roman" pitchFamily="18" charset="0"/>
              </a:defRPr>
            </a:lvl1pPr>
          </a:lstStyle>
          <a:p>
            <a:pPr>
              <a:defRPr/>
            </a:pPr>
            <a:endParaRPr lang="en-US" dirty="0"/>
          </a:p>
        </p:txBody>
      </p:sp>
      <p:sp>
        <p:nvSpPr>
          <p:cNvPr id="92164" name="Rectangle 4">
            <a:extLst>
              <a:ext uri="{FF2B5EF4-FFF2-40B4-BE49-F238E27FC236}">
                <a16:creationId xmlns:a16="http://schemas.microsoft.com/office/drawing/2014/main" id="{08C4CBEE-C55F-194F-B20C-26A74B57506D}"/>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dirty="0"/>
          </a:p>
        </p:txBody>
      </p:sp>
      <p:sp>
        <p:nvSpPr>
          <p:cNvPr id="92165" name="Rectangle 5">
            <a:extLst>
              <a:ext uri="{FF2B5EF4-FFF2-40B4-BE49-F238E27FC236}">
                <a16:creationId xmlns:a16="http://schemas.microsoft.com/office/drawing/2014/main" id="{474F7A27-C88A-1C46-A850-90923740F4BD}"/>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A02249B2-42EB-574D-A893-4D3E51715DE0}"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536801-BBFF-1F47-82D1-0E0AB7C0B42E}"/>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dirty="0"/>
          </a:p>
        </p:txBody>
      </p:sp>
      <p:sp>
        <p:nvSpPr>
          <p:cNvPr id="4099" name="Rectangle 3">
            <a:extLst>
              <a:ext uri="{FF2B5EF4-FFF2-40B4-BE49-F238E27FC236}">
                <a16:creationId xmlns:a16="http://schemas.microsoft.com/office/drawing/2014/main" id="{9E2DC064-3417-B143-92E8-C70394CEA77B}"/>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dirty="0">
                <a:latin typeface="Times New Roman" pitchFamily="18" charset="0"/>
              </a:defRPr>
            </a:lvl1pPr>
          </a:lstStyle>
          <a:p>
            <a:pPr>
              <a:defRPr/>
            </a:pPr>
            <a:endParaRPr lang="en-US" dirty="0"/>
          </a:p>
        </p:txBody>
      </p:sp>
      <p:sp>
        <p:nvSpPr>
          <p:cNvPr id="123908" name="Rectangle 4">
            <a:extLst>
              <a:ext uri="{FF2B5EF4-FFF2-40B4-BE49-F238E27FC236}">
                <a16:creationId xmlns:a16="http://schemas.microsoft.com/office/drawing/2014/main" id="{7CA633EA-D188-A849-86C8-EF5223E56FFE}"/>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20E5E3B0-737D-B049-B0B7-E51B6AE2B671}"/>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DF6F143B-5E25-844C-970C-FEE48D561D72}"/>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dirty="0">
                <a:latin typeface="Times New Roman" pitchFamily="18" charset="0"/>
              </a:defRPr>
            </a:lvl1pPr>
          </a:lstStyle>
          <a:p>
            <a:pPr>
              <a:defRPr/>
            </a:pPr>
            <a:endParaRPr lang="en-US" dirty="0"/>
          </a:p>
        </p:txBody>
      </p:sp>
      <p:sp>
        <p:nvSpPr>
          <p:cNvPr id="4103" name="Rectangle 7">
            <a:extLst>
              <a:ext uri="{FF2B5EF4-FFF2-40B4-BE49-F238E27FC236}">
                <a16:creationId xmlns:a16="http://schemas.microsoft.com/office/drawing/2014/main" id="{F25F3AF9-E674-8F40-905A-5320CFE0559B}"/>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42DC658F-5E24-C042-BF44-5BBE1949E982}"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C658F-5E24-C042-BF44-5BBE1949E982}" type="slidenum">
              <a:rPr lang="en-US" altLang="en-US" smtClean="0"/>
              <a:pPr/>
              <a:t>11</a:t>
            </a:fld>
            <a:endParaRPr lang="en-US" altLang="en-US" dirty="0"/>
          </a:p>
        </p:txBody>
      </p:sp>
    </p:spTree>
    <p:extLst>
      <p:ext uri="{BB962C8B-B14F-4D97-AF65-F5344CB8AC3E}">
        <p14:creationId xmlns:p14="http://schemas.microsoft.com/office/powerpoint/2010/main" val="1079987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244A2FCB-39B7-3947-91E3-64F124578CEA}"/>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2A5EF215-C147-7542-8F00-FC57913BE5CE}"/>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 name="Line 15">
            <a:extLst>
              <a:ext uri="{FF2B5EF4-FFF2-40B4-BE49-F238E27FC236}">
                <a16:creationId xmlns:a16="http://schemas.microsoft.com/office/drawing/2014/main" id="{341C703A-D703-B84B-8894-C81998DFED5E}"/>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6" name="Picture 7">
            <a:extLst>
              <a:ext uri="{FF2B5EF4-FFF2-40B4-BE49-F238E27FC236}">
                <a16:creationId xmlns:a16="http://schemas.microsoft.com/office/drawing/2014/main" id="{19DB4F97-1D86-3F42-976B-992B6CF6D3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546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77834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F26F4E4B-DE22-504E-A31F-966AC5CCD568}"/>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dirty="0"/>
              <a:t>#</a:t>
            </a:r>
            <a:r>
              <a:rPr lang="en-US" altLang="en-US" dirty="0">
                <a:cs typeface="Arial" panose="020B0604020202020204" pitchFamily="34" charset="0"/>
              </a:rPr>
              <a:t>–</a:t>
            </a:r>
            <a:fld id="{25623D50-3C6B-8146-8190-83675B2AB413}" type="slidenum">
              <a:rPr lang="en-US" altLang="en-US"/>
              <a:pPr/>
              <a:t>‹#›</a:t>
            </a:fld>
            <a:endParaRPr lang="en-US" altLang="en-US" dirty="0"/>
          </a:p>
        </p:txBody>
      </p:sp>
    </p:spTree>
    <p:extLst>
      <p:ext uri="{BB962C8B-B14F-4D97-AF65-F5344CB8AC3E}">
        <p14:creationId xmlns:p14="http://schemas.microsoft.com/office/powerpoint/2010/main" val="278223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BA08324F-EDB7-4E45-84CE-0CBEC088E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D8921D96-52BF-3A47-91E1-6AC8359C00F1}"/>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dirty="0"/>
              <a:t>#</a:t>
            </a:r>
            <a:r>
              <a:rPr lang="en-US" altLang="en-US" dirty="0">
                <a:cs typeface="Arial" panose="020B0604020202020204" pitchFamily="34" charset="0"/>
              </a:rPr>
              <a:t>–</a:t>
            </a:r>
            <a:fld id="{B92830D0-1286-BE4B-8ADE-8931E9FA555E}" type="slidenum">
              <a:rPr lang="en-US" altLang="en-US"/>
              <a:pPr/>
              <a:t>‹#›</a:t>
            </a:fld>
            <a:endParaRPr lang="en-US" altLang="en-US" dirty="0"/>
          </a:p>
          <a:p>
            <a:endParaRPr lang="en-US" altLang="en-US" dirty="0"/>
          </a:p>
        </p:txBody>
      </p:sp>
    </p:spTree>
    <p:extLst>
      <p:ext uri="{BB962C8B-B14F-4D97-AF65-F5344CB8AC3E}">
        <p14:creationId xmlns:p14="http://schemas.microsoft.com/office/powerpoint/2010/main" val="308025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0806C58B-99ED-E84B-9B22-175587ED2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5D3957D1-660B-424C-AAFF-6D5A6E1D458C}"/>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dirty="0"/>
              <a:t>#</a:t>
            </a:r>
            <a:r>
              <a:rPr lang="en-US" altLang="en-US" dirty="0">
                <a:cs typeface="Arial" panose="020B0604020202020204" pitchFamily="34" charset="0"/>
              </a:rPr>
              <a:t>–</a:t>
            </a:r>
            <a:fld id="{7C145231-6BDE-954E-A594-6C84BE7F13B6}" type="slidenum">
              <a:rPr lang="en-US" altLang="en-US"/>
              <a:pPr/>
              <a:t>‹#›</a:t>
            </a:fld>
            <a:endParaRPr lang="en-US" altLang="en-US" dirty="0"/>
          </a:p>
        </p:txBody>
      </p:sp>
    </p:spTree>
    <p:extLst>
      <p:ext uri="{BB962C8B-B14F-4D97-AF65-F5344CB8AC3E}">
        <p14:creationId xmlns:p14="http://schemas.microsoft.com/office/powerpoint/2010/main" val="26256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D7BB34EB-27DE-7745-8110-FCE21B3DB1B9}"/>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dirty="0"/>
              <a:t>#</a:t>
            </a:r>
            <a:r>
              <a:rPr lang="en-US" altLang="en-US" dirty="0">
                <a:cs typeface="Arial" panose="020B0604020202020204" pitchFamily="34" charset="0"/>
              </a:rPr>
              <a:t>–</a:t>
            </a:r>
            <a:fld id="{42D1A4F7-FEE5-3546-BB81-9042DF355FFB}" type="slidenum">
              <a:rPr lang="en-US" altLang="en-US"/>
              <a:pPr/>
              <a:t>‹#›</a:t>
            </a:fld>
            <a:endParaRPr lang="en-US" altLang="en-US" dirty="0"/>
          </a:p>
        </p:txBody>
      </p:sp>
    </p:spTree>
    <p:extLst>
      <p:ext uri="{BB962C8B-B14F-4D97-AF65-F5344CB8AC3E}">
        <p14:creationId xmlns:p14="http://schemas.microsoft.com/office/powerpoint/2010/main" val="32156842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70AEA5B-9342-F14B-91A8-C9BDDE7ED9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401920DF-ACFF-FA45-AC9D-1CDB0661FDB8}"/>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8" name="Line 20">
            <a:extLst>
              <a:ext uri="{FF2B5EF4-FFF2-40B4-BE49-F238E27FC236}">
                <a16:creationId xmlns:a16="http://schemas.microsoft.com/office/drawing/2014/main" id="{528E9BF9-7745-B148-A579-91B61A9093E6}"/>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90.xml"/><Relationship Id="rId7" Type="http://schemas.openxmlformats.org/officeDocument/2006/relationships/image" Target="../media/image50.jpeg"/><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92.xml"/><Relationship Id="rId2" Type="http://schemas.openxmlformats.org/officeDocument/2006/relationships/diagramData" Target="../diagrams/data92.xml"/><Relationship Id="rId1" Type="http://schemas.openxmlformats.org/officeDocument/2006/relationships/slideLayout" Target="../slideLayouts/slideLayout2.xml"/><Relationship Id="rId6" Type="http://schemas.microsoft.com/office/2007/relationships/diagramDrawing" Target="../diagrams/drawing92.xml"/><Relationship Id="rId5" Type="http://schemas.openxmlformats.org/officeDocument/2006/relationships/diagramColors" Target="../diagrams/colors92.xml"/><Relationship Id="rId4" Type="http://schemas.openxmlformats.org/officeDocument/2006/relationships/diagramQuickStyle" Target="../diagrams/quickStyle9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93.xml"/><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94.xml"/><Relationship Id="rId2" Type="http://schemas.openxmlformats.org/officeDocument/2006/relationships/diagramData" Target="../diagrams/data94.xml"/><Relationship Id="rId1" Type="http://schemas.openxmlformats.org/officeDocument/2006/relationships/slideLayout" Target="../slideLayouts/slideLayout2.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3.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14.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5.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6.jpe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7.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8.jpe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9.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0.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21.jpe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22.jpe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3.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0.xml"/><Relationship Id="rId7" Type="http://schemas.openxmlformats.org/officeDocument/2006/relationships/image" Target="../media/image25.jpe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1.xml"/><Relationship Id="rId7" Type="http://schemas.openxmlformats.org/officeDocument/2006/relationships/image" Target="../media/image26.jpe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27.jpe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28.jpe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29.jpe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30.jpe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8.xml"/><Relationship Id="rId7" Type="http://schemas.openxmlformats.org/officeDocument/2006/relationships/image" Target="../media/image31.jpeg"/><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image" Target="../media/image32.jpeg"/><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5.xml"/><Relationship Id="rId7" Type="http://schemas.openxmlformats.org/officeDocument/2006/relationships/image" Target="../media/image33.jpeg"/><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34.jpeg"/><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35.jpeg"/><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36.jpeg"/><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37.jpe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diagramLayout" Target="../diagrams/layout65.xml"/><Relationship Id="rId3" Type="http://schemas.openxmlformats.org/officeDocument/2006/relationships/diagramLayout" Target="../diagrams/layout64.xml"/><Relationship Id="rId7" Type="http://schemas.openxmlformats.org/officeDocument/2006/relationships/diagramData" Target="../diagrams/data65.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11" Type="http://schemas.microsoft.com/office/2007/relationships/diagramDrawing" Target="../diagrams/drawing65.xml"/><Relationship Id="rId5" Type="http://schemas.openxmlformats.org/officeDocument/2006/relationships/diagramColors" Target="../diagrams/colors64.xml"/><Relationship Id="rId10" Type="http://schemas.openxmlformats.org/officeDocument/2006/relationships/diagramColors" Target="../diagrams/colors65.xml"/><Relationship Id="rId4" Type="http://schemas.openxmlformats.org/officeDocument/2006/relationships/diagramQuickStyle" Target="../diagrams/quickStyle64.xml"/><Relationship Id="rId9" Type="http://schemas.openxmlformats.org/officeDocument/2006/relationships/diagramQuickStyle" Target="../diagrams/quickStyle65.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40.jpe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8.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41.jpeg"/><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0.xml"/><Relationship Id="rId7" Type="http://schemas.openxmlformats.org/officeDocument/2006/relationships/image" Target="../media/image42.jpeg"/><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1.xml"/><Relationship Id="rId7" Type="http://schemas.openxmlformats.org/officeDocument/2006/relationships/image" Target="../media/image43.jpeg"/><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2.xml"/><Relationship Id="rId7" Type="http://schemas.openxmlformats.org/officeDocument/2006/relationships/image" Target="../media/image44.jpeg"/><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45.jpe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74.xml"/><Relationship Id="rId7" Type="http://schemas.openxmlformats.org/officeDocument/2006/relationships/image" Target="../media/image46.jpeg"/><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5.xml"/><Relationship Id="rId7" Type="http://schemas.openxmlformats.org/officeDocument/2006/relationships/image" Target="../media/image47.jpeg"/><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78.xml"/><Relationship Id="rId7" Type="http://schemas.openxmlformats.org/officeDocument/2006/relationships/image" Target="../media/image48.jpeg"/><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2.xml"/><Relationship Id="rId7" Type="http://schemas.openxmlformats.org/officeDocument/2006/relationships/image" Target="../media/image49.jpeg"/><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707E2759-9B25-5644-9AE0-4A64386668C2}"/>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algn="ctr" eaLnBrk="1" hangingPunct="1">
              <a:buClr>
                <a:srgbClr val="A50021"/>
              </a:buClr>
              <a:buFontTx/>
              <a:buNone/>
            </a:pPr>
            <a:endParaRPr lang="en-US" altLang="en-US" sz="3600" i="1"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12ABFD47-C025-8E4B-8BA2-04ADE48841B3}"/>
              </a:ext>
            </a:extLst>
          </p:cNvPr>
          <p:cNvSpPr>
            <a:spLocks noChangeArrowheads="1"/>
          </p:cNvSpPr>
          <p:nvPr/>
        </p:nvSpPr>
        <p:spPr bwMode="auto">
          <a:xfrm>
            <a:off x="762000" y="3962400"/>
            <a:ext cx="78486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dirty="0">
                <a:latin typeface="Tahoma" panose="020B0604030504040204" pitchFamily="34" charset="0"/>
              </a:rPr>
              <a:t>Chapter 14 — Fire Detection and Alarm Systems</a:t>
            </a:r>
          </a:p>
          <a:p>
            <a:pPr algn="ctr" eaLnBrk="1" hangingPunct="1">
              <a:buFontTx/>
              <a:buNone/>
            </a:pPr>
            <a:endParaRPr lang="en-US" altLang="en-US" sz="1200" i="1" dirty="0">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8CCB36-6637-D545-BDF2-88BD707E254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42C11DE-CA50-494D-BA3C-65809327F7E6}" type="slidenum">
              <a:rPr lang="en-US" altLang="en-US" sz="1200">
                <a:latin typeface="Tahoma" panose="020B0604030504040204" pitchFamily="34" charset="0"/>
              </a:rPr>
              <a:pPr eaLnBrk="1" hangingPunct="1"/>
              <a:t>9</a:t>
            </a:fld>
            <a:endParaRPr lang="en-US" altLang="en-US" sz="1200" dirty="0">
              <a:latin typeface="Tahoma" panose="020B0604030504040204" pitchFamily="34" charset="0"/>
            </a:endParaRPr>
          </a:p>
        </p:txBody>
      </p:sp>
      <p:sp>
        <p:nvSpPr>
          <p:cNvPr id="16386" name="Title 2">
            <a:extLst>
              <a:ext uri="{FF2B5EF4-FFF2-40B4-BE49-F238E27FC236}">
                <a16:creationId xmlns:a16="http://schemas.microsoft.com/office/drawing/2014/main" id="{C0C44494-1CAD-4044-95EB-F46D644FD46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need to understand initiating devices.</a:t>
            </a:r>
          </a:p>
        </p:txBody>
      </p:sp>
      <p:graphicFrame>
        <p:nvGraphicFramePr>
          <p:cNvPr id="6" name="Diagram 5" descr="Includes manual and automatic alarm-initiating devices&#10;Activated by the presence of fire, smoke, flame, or heat &#10;The devices then send a signal to the FACU&#10;Examples&#10; Manual pull stations&#10; Smoke detectors &#10; Flame detectors&#10; Heat detectors&#10; Combination detectors &#10; Waterflow devices&#10;">
            <a:extLst>
              <a:ext uri="{FF2B5EF4-FFF2-40B4-BE49-F238E27FC236}">
                <a16:creationId xmlns:a16="http://schemas.microsoft.com/office/drawing/2014/main" id="{C33B1C6A-C429-744F-8B48-833BBAA0932A}"/>
              </a:ext>
            </a:extLst>
          </p:cNvPr>
          <p:cNvGraphicFramePr/>
          <p:nvPr>
            <p:extLst>
              <p:ext uri="{D42A27DB-BD31-4B8C-83A1-F6EECF244321}">
                <p14:modId xmlns:p14="http://schemas.microsoft.com/office/powerpoint/2010/main" val="2510162917"/>
              </p:ext>
            </p:extLst>
          </p:nvPr>
        </p:nvGraphicFramePr>
        <p:xfrm>
          <a:off x="4191000" y="1524000"/>
          <a:ext cx="47244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388" name="Content Placeholder 4" descr="initial detection device activated by the presence of fire or smoke">
            <a:extLst>
              <a:ext uri="{FF2B5EF4-FFF2-40B4-BE49-F238E27FC236}">
                <a16:creationId xmlns:a16="http://schemas.microsoft.com/office/drawing/2014/main" id="{ADEC8C9C-DF7C-134B-9A55-F9AA4B3C6E3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04813" y="1739900"/>
            <a:ext cx="3846512" cy="307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EFF08-DDE8-8042-A7DF-EAF4E0BC0A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0265264-254F-424E-ABF3-0E87C612A6FF}" type="slidenum">
              <a:rPr lang="en-US" altLang="en-US" sz="1200">
                <a:latin typeface="Tahoma" panose="020B0604030504040204" pitchFamily="34" charset="0"/>
              </a:rPr>
              <a:pPr eaLnBrk="1" hangingPunct="1"/>
              <a:t>99</a:t>
            </a:fld>
            <a:endParaRPr lang="en-US" altLang="en-US" sz="1200" dirty="0">
              <a:latin typeface="Tahoma" panose="020B0604030504040204" pitchFamily="34" charset="0"/>
            </a:endParaRPr>
          </a:p>
        </p:txBody>
      </p:sp>
      <p:sp>
        <p:nvSpPr>
          <p:cNvPr id="108546" name="Title 2">
            <a:extLst>
              <a:ext uri="{FF2B5EF4-FFF2-40B4-BE49-F238E27FC236}">
                <a16:creationId xmlns:a16="http://schemas.microsoft.com/office/drawing/2014/main" id="{97261F05-51CA-2241-BBB8-C312A955247B}"/>
              </a:ext>
            </a:extLst>
          </p:cNvPr>
          <p:cNvSpPr>
            <a:spLocks noGrp="1"/>
          </p:cNvSpPr>
          <p:nvPr>
            <p:ph type="title"/>
          </p:nvPr>
        </p:nvSpPr>
        <p:spPr bwMode="auto">
          <a:xfrm>
            <a:off x="685800" y="2492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inspection considerations for alarm-initiating devices.</a:t>
            </a:r>
          </a:p>
        </p:txBody>
      </p:sp>
      <p:graphicFrame>
        <p:nvGraphicFramePr>
          <p:cNvPr id="3" name="Content Placeholder 2" descr="•May wish to witness the activation of selected devices to verify that the device and the system are operational&#10;•Automatic alarm-initiating devices should be checked after installation, after a fire, at scheduled times&#10;•Guidelines are found in the locally adopted fire code&#10;•Periodic testing procedures are included in NFPA 72® and in the fire alarm manufacturer’s literature&#10;">
            <a:extLst>
              <a:ext uri="{FF2B5EF4-FFF2-40B4-BE49-F238E27FC236}">
                <a16:creationId xmlns:a16="http://schemas.microsoft.com/office/drawing/2014/main" id="{44FEFF84-8786-A84D-BA01-A169087CA314}"/>
              </a:ext>
            </a:extLst>
          </p:cNvPr>
          <p:cNvGraphicFramePr>
            <a:graphicFrameLocks noGrp="1"/>
          </p:cNvGraphicFramePr>
          <p:nvPr>
            <p:ph idx="1"/>
            <p:extLst>
              <p:ext uri="{D42A27DB-BD31-4B8C-83A1-F6EECF244321}">
                <p14:modId xmlns:p14="http://schemas.microsoft.com/office/powerpoint/2010/main" val="686257907"/>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87F91F-C332-9548-A16D-F67746CD82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651D69D7-887E-FD41-919C-77078AA18FD7}" type="slidenum">
              <a:rPr lang="en-US" altLang="en-US" sz="1200">
                <a:latin typeface="Tahoma" panose="020B0604030504040204" pitchFamily="34" charset="0"/>
              </a:rPr>
              <a:pPr eaLnBrk="1" hangingPunct="1"/>
              <a:t>100</a:t>
            </a:fld>
            <a:endParaRPr lang="en-US" altLang="en-US" sz="1200" dirty="0">
              <a:latin typeface="Tahoma" panose="020B0604030504040204" pitchFamily="34" charset="0"/>
            </a:endParaRPr>
          </a:p>
        </p:txBody>
      </p:sp>
      <p:sp>
        <p:nvSpPr>
          <p:cNvPr id="109570" name="Title 2">
            <a:extLst>
              <a:ext uri="{FF2B5EF4-FFF2-40B4-BE49-F238E27FC236}">
                <a16:creationId xmlns:a16="http://schemas.microsoft.com/office/drawing/2014/main" id="{6A016EC1-90E6-FD47-9BE7-0F5A21F69FCF}"/>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periodic testing procedures for various devices.</a:t>
            </a:r>
          </a:p>
        </p:txBody>
      </p:sp>
      <p:graphicFrame>
        <p:nvGraphicFramePr>
          <p:cNvPr id="3" name="Content Placeholder 2" descr="Restorable heat detection device&#10; Test one detector on each signal circuit semiannually&#10; A different detector should be selected each time&#10; Subsequent inspections should include a copy of the previous report&#10; Should be checked by following testing procedures described by the manufacturer &#10; Hair dryers or electric heat guns can be used to test&#10; Nonrestorable heat detectors must not be tested during field inspections&#10;Combination detectors&#10; Some have both restorable and nonrestorable elements&#10; Exercise caution to avoid tripping the nonrestorable element&#10; Nonrestorable pneumatic detectors should be tested mechanically&#10;">
            <a:extLst>
              <a:ext uri="{FF2B5EF4-FFF2-40B4-BE49-F238E27FC236}">
                <a16:creationId xmlns:a16="http://schemas.microsoft.com/office/drawing/2014/main" id="{6707048F-5ED7-C94C-9342-334B75CBAE7B}"/>
              </a:ext>
            </a:extLst>
          </p:cNvPr>
          <p:cNvGraphicFramePr>
            <a:graphicFrameLocks noGrp="1"/>
          </p:cNvGraphicFramePr>
          <p:nvPr>
            <p:ph idx="1"/>
            <p:extLst>
              <p:ext uri="{D42A27DB-BD31-4B8C-83A1-F6EECF244321}">
                <p14:modId xmlns:p14="http://schemas.microsoft.com/office/powerpoint/2010/main" val="2521241214"/>
              </p:ext>
            </p:extLst>
          </p:nvPr>
        </p:nvGraphicFramePr>
        <p:xfrm>
          <a:off x="685800" y="1600200"/>
          <a:ext cx="8001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573" name="Text Box 7">
            <a:extLst>
              <a:ext uri="{FF2B5EF4-FFF2-40B4-BE49-F238E27FC236}">
                <a16:creationId xmlns:a16="http://schemas.microsoft.com/office/drawing/2014/main" id="{321B880B-A222-C949-A4EB-BC20A8141C1E}"/>
              </a:ext>
            </a:extLst>
          </p:cNvPr>
          <p:cNvSpPr txBox="1">
            <a:spLocks noChangeArrowheads="1"/>
          </p:cNvSpPr>
          <p:nvPr/>
        </p:nvSpPr>
        <p:spPr bwMode="auto">
          <a:xfrm>
            <a:off x="5638800" y="629285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3406C-CFC2-D242-9611-854B105EBE7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4CCD0B9-576E-5E46-A4B8-75093104824F}" type="slidenum">
              <a:rPr lang="en-US" altLang="en-US" sz="1200">
                <a:latin typeface="Tahoma" panose="020B0604030504040204" pitchFamily="34" charset="0"/>
              </a:rPr>
              <a:pPr eaLnBrk="1" hangingPunct="1"/>
              <a:t>101</a:t>
            </a:fld>
            <a:endParaRPr lang="en-US" altLang="en-US" sz="1200" dirty="0">
              <a:latin typeface="Tahoma" panose="020B0604030504040204" pitchFamily="34" charset="0"/>
            </a:endParaRPr>
          </a:p>
        </p:txBody>
      </p:sp>
      <p:sp>
        <p:nvSpPr>
          <p:cNvPr id="110594" name="Title 2">
            <a:extLst>
              <a:ext uri="{FF2B5EF4-FFF2-40B4-BE49-F238E27FC236}">
                <a16:creationId xmlns:a16="http://schemas.microsoft.com/office/drawing/2014/main" id="{4623093C-048D-BC43-A5E8-7CC8236C77CB}"/>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periodic testing procedures for various devices.</a:t>
            </a:r>
          </a:p>
        </p:txBody>
      </p:sp>
      <p:graphicFrame>
        <p:nvGraphicFramePr>
          <p:cNvPr id="3" name="Content Placeholder 2" descr="•Fusible-link detector with replaceable links&#10;•Check semiannually by removing the link and observing whether or not the contacts close &#10;•After the test, the fusible link must be reinstalled&#10;•Links should be replaced at 5-year intervals&#10;•Pneumatic detector&#10;•Test semiannually with a heating device or a pressure pump following manufacturer’s instructions&#10;">
            <a:extLst>
              <a:ext uri="{FF2B5EF4-FFF2-40B4-BE49-F238E27FC236}">
                <a16:creationId xmlns:a16="http://schemas.microsoft.com/office/drawing/2014/main" id="{1DB25EEB-4BD8-C040-8055-39DF390676C9}"/>
              </a:ext>
            </a:extLst>
          </p:cNvPr>
          <p:cNvGraphicFramePr>
            <a:graphicFrameLocks noGrp="1"/>
          </p:cNvGraphicFramePr>
          <p:nvPr>
            <p:ph idx="1"/>
            <p:extLst>
              <p:ext uri="{D42A27DB-BD31-4B8C-83A1-F6EECF244321}">
                <p14:modId xmlns:p14="http://schemas.microsoft.com/office/powerpoint/2010/main" val="2589447185"/>
              </p:ext>
            </p:extLst>
          </p:nvPr>
        </p:nvGraphicFramePr>
        <p:xfrm>
          <a:off x="685800" y="1524000"/>
          <a:ext cx="7924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0597" name="Text Box 7">
            <a:extLst>
              <a:ext uri="{FF2B5EF4-FFF2-40B4-BE49-F238E27FC236}">
                <a16:creationId xmlns:a16="http://schemas.microsoft.com/office/drawing/2014/main" id="{A567C227-9471-E441-9129-CCFE1581DD36}"/>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3D7155-D2C7-D24A-8B94-9D9327570D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A996C903-5241-AA4C-B8E5-10CDF301DF3C}" type="slidenum">
              <a:rPr lang="en-US" altLang="en-US" sz="1200">
                <a:latin typeface="Tahoma" panose="020B0604030504040204" pitchFamily="34" charset="0"/>
              </a:rPr>
              <a:pPr eaLnBrk="1" hangingPunct="1"/>
              <a:t>102</a:t>
            </a:fld>
            <a:endParaRPr lang="en-US" altLang="en-US" sz="1200" dirty="0">
              <a:latin typeface="Tahoma" panose="020B0604030504040204" pitchFamily="34" charset="0"/>
            </a:endParaRPr>
          </a:p>
        </p:txBody>
      </p:sp>
      <p:sp>
        <p:nvSpPr>
          <p:cNvPr id="111618" name="Title 2">
            <a:extLst>
              <a:ext uri="{FF2B5EF4-FFF2-40B4-BE49-F238E27FC236}">
                <a16:creationId xmlns:a16="http://schemas.microsoft.com/office/drawing/2014/main" id="{196C955A-F3D5-6746-801E-0B296AF2C981}"/>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periodic testing procedures for various devices.</a:t>
            </a:r>
          </a:p>
        </p:txBody>
      </p:sp>
      <p:graphicFrame>
        <p:nvGraphicFramePr>
          <p:cNvPr id="3" name="Content Placeholder 2" descr="•Smoke detector&#10;•Test semiannually following manufacturer’s recommendations&#10;•Testing instruments are usually provided by the manufacturer&#10;•Sensitivity testing should be performed after the detector’s first year of service; every two years after that&#10;•Manufacturers usually have specific instructions for testing their detectors&#10;•Flame and gas detection devices&#10;•Require testing by highly trained individuals&#10;•Manufacturers usually have specific instructions for testing their detectors&#10;">
            <a:extLst>
              <a:ext uri="{FF2B5EF4-FFF2-40B4-BE49-F238E27FC236}">
                <a16:creationId xmlns:a16="http://schemas.microsoft.com/office/drawing/2014/main" id="{CDAF3A37-AA87-1B4C-892B-30507A5C3735}"/>
              </a:ext>
            </a:extLst>
          </p:cNvPr>
          <p:cNvGraphicFramePr>
            <a:graphicFrameLocks noGrp="1"/>
          </p:cNvGraphicFramePr>
          <p:nvPr>
            <p:ph idx="1"/>
            <p:extLst>
              <p:ext uri="{D42A27DB-BD31-4B8C-83A1-F6EECF244321}">
                <p14:modId xmlns:p14="http://schemas.microsoft.com/office/powerpoint/2010/main" val="405626588"/>
              </p:ext>
            </p:extLst>
          </p:nvPr>
        </p:nvGraphicFramePr>
        <p:xfrm>
          <a:off x="691662" y="1379904"/>
          <a:ext cx="8001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795AC1-A67D-1143-A3B7-6325ED61E5E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5A7BAF1-9CC6-AE42-A217-1BA654C2E899}" type="slidenum">
              <a:rPr lang="en-US" altLang="en-US" sz="1200">
                <a:latin typeface="Tahoma" panose="020B0604030504040204" pitchFamily="34" charset="0"/>
              </a:rPr>
              <a:pPr eaLnBrk="1" hangingPunct="1"/>
              <a:t>103</a:t>
            </a:fld>
            <a:endParaRPr lang="en-US" altLang="en-US" sz="1200" dirty="0">
              <a:latin typeface="Tahoma" panose="020B0604030504040204" pitchFamily="34" charset="0"/>
            </a:endParaRPr>
          </a:p>
        </p:txBody>
      </p:sp>
      <p:sp>
        <p:nvSpPr>
          <p:cNvPr id="112642" name="Title 2">
            <a:extLst>
              <a:ext uri="{FF2B5EF4-FFF2-40B4-BE49-F238E27FC236}">
                <a16:creationId xmlns:a16="http://schemas.microsoft.com/office/drawing/2014/main" id="{D690F63C-8A16-DF44-9521-E04547934788}"/>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inspection requirements for manual alarm-initiating devices.</a:t>
            </a:r>
          </a:p>
        </p:txBody>
      </p:sp>
      <p:graphicFrame>
        <p:nvGraphicFramePr>
          <p:cNvPr id="3" name="Content Placeholder 2" descr="Verify that access to the device is unobstructed&#10;Observe that each unit is easy to operate&#10;">
            <a:extLst>
              <a:ext uri="{FF2B5EF4-FFF2-40B4-BE49-F238E27FC236}">
                <a16:creationId xmlns:a16="http://schemas.microsoft.com/office/drawing/2014/main" id="{23B34BA6-AAE6-4A47-83AB-9C43857E0E45}"/>
              </a:ext>
            </a:extLst>
          </p:cNvPr>
          <p:cNvGraphicFramePr>
            <a:graphicFrameLocks noGrp="1"/>
          </p:cNvGraphicFramePr>
          <p:nvPr>
            <p:ph idx="1"/>
            <p:extLst>
              <p:ext uri="{D42A27DB-BD31-4B8C-83A1-F6EECF244321}">
                <p14:modId xmlns:p14="http://schemas.microsoft.com/office/powerpoint/2010/main" val="439041823"/>
              </p:ext>
            </p:extLst>
          </p:nvPr>
        </p:nvGraphicFramePr>
        <p:xfrm>
          <a:off x="685800" y="1524000"/>
          <a:ext cx="7924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938A4D-7225-3141-9239-A6A6EE0A3F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612053B-202F-894C-A6B2-2FFD5741FD47}" type="slidenum">
              <a:rPr lang="en-US" altLang="en-US" sz="1200">
                <a:latin typeface="Tahoma" panose="020B0604030504040204" pitchFamily="34" charset="0"/>
              </a:rPr>
              <a:pPr eaLnBrk="1" hangingPunct="1"/>
              <a:t>104</a:t>
            </a:fld>
            <a:endParaRPr lang="en-US" altLang="en-US" sz="1200" dirty="0">
              <a:latin typeface="Tahoma" panose="020B0604030504040204" pitchFamily="34" charset="0"/>
            </a:endParaRPr>
          </a:p>
        </p:txBody>
      </p:sp>
      <p:sp>
        <p:nvSpPr>
          <p:cNvPr id="113666" name="Title 2">
            <a:extLst>
              <a:ext uri="{FF2B5EF4-FFF2-40B4-BE49-F238E27FC236}">
                <a16:creationId xmlns:a16="http://schemas.microsoft.com/office/drawing/2014/main" id="{712D5BA9-B544-104B-944B-BD68F972BD8C}"/>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the conditions that require replacement or testing of all types of detectors.</a:t>
            </a:r>
          </a:p>
        </p:txBody>
      </p:sp>
      <p:graphicFrame>
        <p:nvGraphicFramePr>
          <p:cNvPr id="3" name="Content Placeholder 2" descr="Restored to service after a period of disuse&#10;Obviously corroded&#10;Painted even if attempts were made to clean them&#10;Mechanically damaged or abused&#10;Subjected to current surges, overvoltages, or lightning strikes&#10;Subjected to foreign substances that might affect their operation&#10;Subjected to direct flame, excessive heat, or smoke damage&#10;">
            <a:extLst>
              <a:ext uri="{FF2B5EF4-FFF2-40B4-BE49-F238E27FC236}">
                <a16:creationId xmlns:a16="http://schemas.microsoft.com/office/drawing/2014/main" id="{E7300D2C-433E-5444-A2E8-962782201CBF}"/>
              </a:ext>
            </a:extLst>
          </p:cNvPr>
          <p:cNvGraphicFramePr>
            <a:graphicFrameLocks noGrp="1"/>
          </p:cNvGraphicFramePr>
          <p:nvPr>
            <p:ph idx="1"/>
            <p:extLst>
              <p:ext uri="{D42A27DB-BD31-4B8C-83A1-F6EECF244321}">
                <p14:modId xmlns:p14="http://schemas.microsoft.com/office/powerpoint/2010/main" val="2055102562"/>
              </p:ext>
            </p:extLst>
          </p:nvPr>
        </p:nvGraphicFramePr>
        <p:xfrm>
          <a:off x="685800" y="1524000"/>
          <a:ext cx="8001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EEA0F9-2604-ED40-95C5-679782F9956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E89F628-2AE7-D347-8E22-F3FCA8D583D8}" type="slidenum">
              <a:rPr lang="en-US" altLang="en-US" sz="1200">
                <a:latin typeface="Tahoma" panose="020B0604030504040204" pitchFamily="34" charset="0"/>
              </a:rPr>
              <a:pPr eaLnBrk="1" hangingPunct="1"/>
              <a:t>105</a:t>
            </a:fld>
            <a:endParaRPr lang="en-US" altLang="en-US" sz="1200" dirty="0">
              <a:latin typeface="Tahoma" panose="020B0604030504040204" pitchFamily="34" charset="0"/>
            </a:endParaRPr>
          </a:p>
        </p:txBody>
      </p:sp>
      <p:sp>
        <p:nvSpPr>
          <p:cNvPr id="114690" name="Title 2">
            <a:extLst>
              <a:ext uri="{FF2B5EF4-FFF2-40B4-BE49-F238E27FC236}">
                <a16:creationId xmlns:a16="http://schemas.microsoft.com/office/drawing/2014/main" id="{F7877AB8-887D-6046-854E-CB36FBAB0BA8}"/>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records requirements for detector tests.</a:t>
            </a:r>
          </a:p>
        </p:txBody>
      </p:sp>
      <p:graphicFrame>
        <p:nvGraphicFramePr>
          <p:cNvPr id="3" name="Content Placeholder 2" descr="Test date&#10;Detector type&#10;Location&#10;Type of test&#10;Test results&#10;5-year retention of records&#10;">
            <a:extLst>
              <a:ext uri="{FF2B5EF4-FFF2-40B4-BE49-F238E27FC236}">
                <a16:creationId xmlns:a16="http://schemas.microsoft.com/office/drawing/2014/main" id="{BEE349DA-4622-0F47-A548-CA720F8C3D2A}"/>
              </a:ext>
            </a:extLst>
          </p:cNvPr>
          <p:cNvGraphicFramePr>
            <a:graphicFrameLocks noGrp="1"/>
          </p:cNvGraphicFramePr>
          <p:nvPr>
            <p:ph idx="1"/>
            <p:extLst>
              <p:ext uri="{D42A27DB-BD31-4B8C-83A1-F6EECF244321}">
                <p14:modId xmlns:p14="http://schemas.microsoft.com/office/powerpoint/2010/main" val="1620188310"/>
              </p:ext>
            </p:extLst>
          </p:nvPr>
        </p:nvGraphicFramePr>
        <p:xfrm>
          <a:off x="5029200" y="1567962"/>
          <a:ext cx="3429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4692" name="Picture 1" descr="inspector checking test record tag on alarm system">
            <a:extLst>
              <a:ext uri="{FF2B5EF4-FFF2-40B4-BE49-F238E27FC236}">
                <a16:creationId xmlns:a16="http://schemas.microsoft.com/office/drawing/2014/main" id="{1DE151D5-7148-1640-BA54-CDCA018D0702}"/>
              </a:ext>
            </a:extLst>
          </p:cNvPr>
          <p:cNvPicPr>
            <a:picLocks noChangeAspect="1"/>
          </p:cNvPicPr>
          <p:nvPr/>
        </p:nvPicPr>
        <p:blipFill rotWithShape="1">
          <a:blip r:embed="rId7">
            <a:extLst>
              <a:ext uri="{28A0092B-C50C-407E-A947-70E740481C1C}">
                <a14:useLocalDpi xmlns:a14="http://schemas.microsoft.com/office/drawing/2010/main" val="0"/>
              </a:ext>
            </a:extLst>
          </a:blip>
          <a:srcRect l="10145" t="4348" r="11593"/>
          <a:stretch/>
        </p:blipFill>
        <p:spPr bwMode="auto">
          <a:xfrm>
            <a:off x="401515" y="2286000"/>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E45FA8-2C93-B946-B191-D487522CA27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5AEC711-EAD4-7F42-A5D6-7E3AF9FCF2CE}" type="slidenum">
              <a:rPr lang="en-US" altLang="en-US" sz="1200">
                <a:latin typeface="Tahoma" panose="020B0604030504040204" pitchFamily="34" charset="0"/>
              </a:rPr>
              <a:pPr eaLnBrk="1" hangingPunct="1"/>
              <a:t>106</a:t>
            </a:fld>
            <a:endParaRPr lang="en-US" altLang="en-US" sz="1200" dirty="0">
              <a:latin typeface="Tahoma" panose="020B0604030504040204" pitchFamily="34" charset="0"/>
            </a:endParaRPr>
          </a:p>
        </p:txBody>
      </p:sp>
      <p:sp>
        <p:nvSpPr>
          <p:cNvPr id="115714" name="Title 2">
            <a:extLst>
              <a:ext uri="{FF2B5EF4-FFF2-40B4-BE49-F238E27FC236}">
                <a16:creationId xmlns:a16="http://schemas.microsoft.com/office/drawing/2014/main" id="{6E1A59D2-BB38-2B48-9AE5-9B377FC7923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Nonrestorable</a:t>
            </a:r>
            <a:r>
              <a:rPr lang="en-US" altLang="en-US" sz="3000" dirty="0"/>
              <a:t> fixed-temperature detectors cannot be tested periodically.</a:t>
            </a:r>
          </a:p>
        </p:txBody>
      </p:sp>
      <p:graphicFrame>
        <p:nvGraphicFramePr>
          <p:cNvPr id="6" name="Content Placeholder 5" descr="Testing would destroy the detector&#10;Require the system to be rendered inoperable until a replacement detector can be located and installed&#10;Tests are not required until 15 years after the detector has been installed&#10;Two percent of the detectors must be removed and laboratory tested&#10;If a failure occurs in one of the detectors, additional detectors must be removed and laboratory tested&#10;">
            <a:extLst>
              <a:ext uri="{FF2B5EF4-FFF2-40B4-BE49-F238E27FC236}">
                <a16:creationId xmlns:a16="http://schemas.microsoft.com/office/drawing/2014/main" id="{54954852-854F-9047-A369-7A3AADAD9F6A}"/>
              </a:ext>
            </a:extLst>
          </p:cNvPr>
          <p:cNvGraphicFramePr>
            <a:graphicFrameLocks noGrp="1"/>
          </p:cNvGraphicFramePr>
          <p:nvPr>
            <p:ph idx="1"/>
            <p:extLst>
              <p:ext uri="{D42A27DB-BD31-4B8C-83A1-F6EECF244321}">
                <p14:modId xmlns:p14="http://schemas.microsoft.com/office/powerpoint/2010/main" val="2010591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E8D088-1264-244C-B85F-CA4F337B05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AAF0026-969F-5940-B6EF-B8D44141A338}" type="slidenum">
              <a:rPr lang="en-US" altLang="en-US" sz="1200">
                <a:latin typeface="Tahoma" panose="020B0604030504040204" pitchFamily="34" charset="0"/>
              </a:rPr>
              <a:pPr eaLnBrk="1" hangingPunct="1"/>
              <a:t>107</a:t>
            </a:fld>
            <a:endParaRPr lang="en-US" altLang="en-US" sz="1200" dirty="0">
              <a:latin typeface="Tahoma" panose="020B0604030504040204" pitchFamily="34" charset="0"/>
            </a:endParaRPr>
          </a:p>
        </p:txBody>
      </p:sp>
      <p:sp>
        <p:nvSpPr>
          <p:cNvPr id="116738" name="Title 2">
            <a:extLst>
              <a:ext uri="{FF2B5EF4-FFF2-40B4-BE49-F238E27FC236}">
                <a16:creationId xmlns:a16="http://schemas.microsoft.com/office/drawing/2014/main" id="{B7A1DD34-1B94-EB41-BA4A-EEC6DE9823C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inspection considerations for alarm signaling systems.</a:t>
            </a:r>
          </a:p>
        </p:txBody>
      </p:sp>
      <p:graphicFrame>
        <p:nvGraphicFramePr>
          <p:cNvPr id="6" name="Content Placeholder 5" descr="•Local alarm systems&#10;•Test in accordance with guidelines established in NFPA 72®; manufacturer’s recommendations&#10;•Central station systems&#10;•Test signaling equipment on a monthly basis&#10;•Check waterflow indicators, automatic fire detection systems, and supervisory equipment bimonthly &#10;•Check manual fire alarm devices, water tank level devices, and other automatic sprinkler system supervisory devices semiannually&#10;•Both facility/building supervisory personnel and central station personnel must be notified before the test to prevent them from evacuating occupants or dispatching fire units&#10;">
            <a:extLst>
              <a:ext uri="{FF2B5EF4-FFF2-40B4-BE49-F238E27FC236}">
                <a16:creationId xmlns:a16="http://schemas.microsoft.com/office/drawing/2014/main" id="{36355303-488F-3B44-AC83-22CD33F5AD92}"/>
              </a:ext>
            </a:extLst>
          </p:cNvPr>
          <p:cNvGraphicFramePr>
            <a:graphicFrameLocks noGrp="1"/>
          </p:cNvGraphicFramePr>
          <p:nvPr>
            <p:ph idx="1"/>
            <p:extLst>
              <p:ext uri="{D42A27DB-BD31-4B8C-83A1-F6EECF244321}">
                <p14:modId xmlns:p14="http://schemas.microsoft.com/office/powerpoint/2010/main" val="3792328778"/>
              </p:ext>
            </p:extLst>
          </p:nvPr>
        </p:nvGraphicFramePr>
        <p:xfrm>
          <a:off x="685800" y="15240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6741" name="Text Box 7">
            <a:extLst>
              <a:ext uri="{FF2B5EF4-FFF2-40B4-BE49-F238E27FC236}">
                <a16:creationId xmlns:a16="http://schemas.microsoft.com/office/drawing/2014/main" id="{171CBCC2-D3E7-EE49-8F4B-8869C7A85DB4}"/>
              </a:ext>
            </a:extLst>
          </p:cNvPr>
          <p:cNvSpPr txBox="1">
            <a:spLocks noChangeArrowheads="1"/>
          </p:cNvSpPr>
          <p:nvPr/>
        </p:nvSpPr>
        <p:spPr bwMode="auto">
          <a:xfrm>
            <a:off x="5715000" y="6297857"/>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06F2EB-80A1-8943-9315-944A715573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F551731-5940-554D-AE4B-B6A34C5B4453}" type="slidenum">
              <a:rPr lang="en-US" altLang="en-US" sz="1200">
                <a:latin typeface="Tahoma" panose="020B0604030504040204" pitchFamily="34" charset="0"/>
              </a:rPr>
              <a:pPr eaLnBrk="1" hangingPunct="1"/>
              <a:t>108</a:t>
            </a:fld>
            <a:endParaRPr lang="en-US" altLang="en-US" sz="1200" dirty="0">
              <a:latin typeface="Tahoma" panose="020B0604030504040204" pitchFamily="34" charset="0"/>
            </a:endParaRPr>
          </a:p>
        </p:txBody>
      </p:sp>
      <p:sp>
        <p:nvSpPr>
          <p:cNvPr id="117762" name="Title 2">
            <a:extLst>
              <a:ext uri="{FF2B5EF4-FFF2-40B4-BE49-F238E27FC236}">
                <a16:creationId xmlns:a16="http://schemas.microsoft.com/office/drawing/2014/main" id="{27E45027-FD66-6945-AFB5-21A6D59F63C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inspection considerations for alarm signaling systems.</a:t>
            </a:r>
          </a:p>
        </p:txBody>
      </p:sp>
      <p:graphicFrame>
        <p:nvGraphicFramePr>
          <p:cNvPr id="6" name="Content Placeholder 5" descr="Auxiliary fire alarm systems&#10; Occupant should visually inspect and actively test these systems monthly&#10; Test noncoded manual fire alarm boxes semiannually&#10;Remote station and proprietary systems&#10; Test according to the testing requirements established by the AHJ&#10; Test fire detection components of these systems monthly&#10; Test waterflow indicators semiannually; however, the frequency of testing may depend upon the type of indicator&#10;">
            <a:extLst>
              <a:ext uri="{FF2B5EF4-FFF2-40B4-BE49-F238E27FC236}">
                <a16:creationId xmlns:a16="http://schemas.microsoft.com/office/drawing/2014/main" id="{354B1142-7332-EC4D-B749-DB6CCEBEA7F9}"/>
              </a:ext>
            </a:extLst>
          </p:cNvPr>
          <p:cNvGraphicFramePr>
            <a:graphicFrameLocks noGrp="1"/>
          </p:cNvGraphicFramePr>
          <p:nvPr>
            <p:ph idx="1"/>
            <p:extLst>
              <p:ext uri="{D42A27DB-BD31-4B8C-83A1-F6EECF244321}">
                <p14:modId xmlns:p14="http://schemas.microsoft.com/office/powerpoint/2010/main" val="3765952708"/>
              </p:ext>
            </p:extLst>
          </p:nvPr>
        </p:nvGraphicFramePr>
        <p:xfrm>
          <a:off x="685800" y="1524000"/>
          <a:ext cx="7848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7765" name="Text Box 7">
            <a:extLst>
              <a:ext uri="{FF2B5EF4-FFF2-40B4-BE49-F238E27FC236}">
                <a16:creationId xmlns:a16="http://schemas.microsoft.com/office/drawing/2014/main" id="{8DD1A49D-3EA5-4343-A04C-0928F6B5E1E1}"/>
              </a:ext>
            </a:extLst>
          </p:cNvPr>
          <p:cNvSpPr txBox="1">
            <a:spLocks noChangeArrowheads="1"/>
          </p:cNvSpPr>
          <p:nvPr/>
        </p:nvSpPr>
        <p:spPr bwMode="auto">
          <a:xfrm>
            <a:off x="5791200" y="6291996"/>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9541C1-2749-4241-8455-2C4E0B3E29A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8D1B1AC9-E3F0-9846-B929-0553D58C14B9}" type="slidenum">
              <a:rPr lang="en-US" altLang="en-US" sz="1200">
                <a:latin typeface="Tahoma" panose="020B0604030504040204" pitchFamily="34" charset="0"/>
              </a:rPr>
              <a:pPr eaLnBrk="1" hangingPunct="1"/>
              <a:t>10</a:t>
            </a:fld>
            <a:endParaRPr lang="en-US" altLang="en-US" sz="1200" dirty="0">
              <a:latin typeface="Tahoma" panose="020B0604030504040204" pitchFamily="34" charset="0"/>
            </a:endParaRPr>
          </a:p>
        </p:txBody>
      </p:sp>
      <p:sp>
        <p:nvSpPr>
          <p:cNvPr id="17410" name="Title 2">
            <a:extLst>
              <a:ext uri="{FF2B5EF4-FFF2-40B4-BE49-F238E27FC236}">
                <a16:creationId xmlns:a16="http://schemas.microsoft.com/office/drawing/2014/main" id="{0BD17B4B-501D-A548-BCEB-9CFEFB42D684}"/>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Audible notification signaling appliances are the most common type of alarm-signaling system.</a:t>
            </a:r>
          </a:p>
        </p:txBody>
      </p:sp>
      <p:graphicFrame>
        <p:nvGraphicFramePr>
          <p:cNvPr id="3" name="Content Placeholder 2" descr="Bells&#10;Buzzers&#10;Horns&#10;Speakers&#10;Strobe lights&#10;Other warning appliances&#10;">
            <a:extLst>
              <a:ext uri="{FF2B5EF4-FFF2-40B4-BE49-F238E27FC236}">
                <a16:creationId xmlns:a16="http://schemas.microsoft.com/office/drawing/2014/main" id="{3344E9EE-2ECA-6846-B47E-CEA54590F26B}"/>
              </a:ext>
            </a:extLst>
          </p:cNvPr>
          <p:cNvGraphicFramePr>
            <a:graphicFrameLocks noGrp="1"/>
          </p:cNvGraphicFramePr>
          <p:nvPr>
            <p:ph idx="1"/>
            <p:extLst>
              <p:ext uri="{D42A27DB-BD31-4B8C-83A1-F6EECF244321}">
                <p14:modId xmlns:p14="http://schemas.microsoft.com/office/powerpoint/2010/main" val="1560163083"/>
              </p:ext>
            </p:extLst>
          </p:nvPr>
        </p:nvGraphicFramePr>
        <p:xfrm>
          <a:off x="685800" y="14478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C3B098-9BEE-1E4E-AD38-C882CF5BAE2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CAC74B4-E574-D946-A171-F35F2B3AC563}" type="slidenum">
              <a:rPr lang="en-US" altLang="en-US" sz="1200">
                <a:latin typeface="Tahoma" panose="020B0604030504040204" pitchFamily="34" charset="0"/>
              </a:rPr>
              <a:pPr eaLnBrk="1" hangingPunct="1"/>
              <a:t>109</a:t>
            </a:fld>
            <a:endParaRPr lang="en-US" altLang="en-US" sz="1200" dirty="0">
              <a:latin typeface="Tahoma" panose="020B0604030504040204" pitchFamily="34" charset="0"/>
            </a:endParaRPr>
          </a:p>
        </p:txBody>
      </p:sp>
      <p:sp>
        <p:nvSpPr>
          <p:cNvPr id="118786" name="Title 2">
            <a:extLst>
              <a:ext uri="{FF2B5EF4-FFF2-40B4-BE49-F238E27FC236}">
                <a16:creationId xmlns:a16="http://schemas.microsoft.com/office/drawing/2014/main" id="{D0672611-8361-E14D-86BE-E7C784EE7A0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inspection considerations for alarm signaling systems.</a:t>
            </a:r>
          </a:p>
        </p:txBody>
      </p:sp>
      <p:graphicFrame>
        <p:nvGraphicFramePr>
          <p:cNvPr id="6" name="Content Placeholder 5" descr="Emergency voice/alarm systems&#10; Conduct functional test of the various components in these systems quarterly (by the owner/occupant)&#10; Include selected parts of the system that are likely to be used during an incident&#10; Check all components at least annually&#10;">
            <a:extLst>
              <a:ext uri="{FF2B5EF4-FFF2-40B4-BE49-F238E27FC236}">
                <a16:creationId xmlns:a16="http://schemas.microsoft.com/office/drawing/2014/main" id="{2C0C761A-F89E-9A43-BEB6-17FFECABA916}"/>
              </a:ext>
            </a:extLst>
          </p:cNvPr>
          <p:cNvGraphicFramePr>
            <a:graphicFrameLocks noGrp="1"/>
          </p:cNvGraphicFramePr>
          <p:nvPr>
            <p:ph idx="1"/>
            <p:extLst>
              <p:ext uri="{D42A27DB-BD31-4B8C-83A1-F6EECF244321}">
                <p14:modId xmlns:p14="http://schemas.microsoft.com/office/powerpoint/2010/main" val="4292798092"/>
              </p:ext>
            </p:extLst>
          </p:nvPr>
        </p:nvGraphicFramePr>
        <p:xfrm>
          <a:off x="685800" y="2209799"/>
          <a:ext cx="7772400" cy="3276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1804CB-AFE0-7945-BD5F-AD0DD5AFE05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5A5F970-3512-B046-9C8C-11E77436330E}" type="slidenum">
              <a:rPr lang="en-US" altLang="en-US" sz="1200">
                <a:latin typeface="Tahoma" panose="020B0604030504040204" pitchFamily="34" charset="0"/>
              </a:rPr>
              <a:pPr eaLnBrk="1" hangingPunct="1"/>
              <a:t>110</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19810" name="Title 1">
            <a:extLst>
              <a:ext uri="{FF2B5EF4-FFF2-40B4-BE49-F238E27FC236}">
                <a16:creationId xmlns:a16="http://schemas.microsoft.com/office/drawing/2014/main" id="{7F437B89-561A-D24F-A123-977CA638975E}"/>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19811" name="Text Placeholder 2">
            <a:extLst>
              <a:ext uri="{FF2B5EF4-FFF2-40B4-BE49-F238E27FC236}">
                <a16:creationId xmlns:a16="http://schemas.microsoft.com/office/drawing/2014/main" id="{390AEED6-502A-4B4C-B98C-2E5C5FB06BC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 some of the general inspection considerations for an inspector.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737907-B5C0-1A49-BA02-005D418822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B17C9BEB-2CD5-B849-9F39-FD1810AE08D8}" type="slidenum">
              <a:rPr lang="en-US" altLang="en-US" sz="1200">
                <a:latin typeface="Tahoma" panose="020B0604030504040204" pitchFamily="34" charset="0"/>
              </a:rPr>
              <a:pPr eaLnBrk="1" hangingPunct="1"/>
              <a:t>111</a:t>
            </a:fld>
            <a:endParaRPr lang="en-US" altLang="en-US" sz="1200" dirty="0">
              <a:latin typeface="Tahoma" panose="020B0604030504040204" pitchFamily="34" charset="0"/>
            </a:endParaRPr>
          </a:p>
        </p:txBody>
      </p:sp>
      <p:sp>
        <p:nvSpPr>
          <p:cNvPr id="120835" name="Title 2">
            <a:extLst>
              <a:ext uri="{FF2B5EF4-FFF2-40B4-BE49-F238E27FC236}">
                <a16:creationId xmlns:a16="http://schemas.microsoft.com/office/drawing/2014/main" id="{9494546F-1917-F740-A5FA-B215399F9C7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Summary</a:t>
            </a:r>
          </a:p>
        </p:txBody>
      </p:sp>
      <p:sp>
        <p:nvSpPr>
          <p:cNvPr id="120834" name="Content Placeholder 1">
            <a:extLst>
              <a:ext uri="{FF2B5EF4-FFF2-40B4-BE49-F238E27FC236}">
                <a16:creationId xmlns:a16="http://schemas.microsoft.com/office/drawing/2014/main" id="{5E165B70-EAEC-AD4A-8A56-4AD3AD4B2EE8}"/>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dirty="0"/>
              <a:t>The inspection of fire detection and alarm-signaling systems is an almost daily activity for the inspector.</a:t>
            </a:r>
          </a:p>
          <a:p>
            <a:pPr marL="457200" indent="-457200" eaLnBrk="1" hangingPunct="1">
              <a:buFontTx/>
              <a:buChar char="•"/>
            </a:pPr>
            <a:r>
              <a:rPr lang="en-US" altLang="en-US" dirty="0"/>
              <a:t>This chapter described the fundamental components and operation of these systems.</a:t>
            </a:r>
          </a:p>
        </p:txBody>
      </p:sp>
      <p:sp>
        <p:nvSpPr>
          <p:cNvPr id="120837" name="Text Box 7">
            <a:extLst>
              <a:ext uri="{FF2B5EF4-FFF2-40B4-BE49-F238E27FC236}">
                <a16:creationId xmlns:a16="http://schemas.microsoft.com/office/drawing/2014/main" id="{6020846B-61C7-2B4E-83BB-EEEBC88FA837}"/>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6FD749-3A07-9F40-9B27-DFDA138F5E1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30624209-34A4-C54A-88D7-55677D76D310}" type="slidenum">
              <a:rPr lang="en-US" altLang="en-US" sz="1200">
                <a:latin typeface="Tahoma" panose="020B0604030504040204" pitchFamily="34" charset="0"/>
              </a:rPr>
              <a:pPr eaLnBrk="1" hangingPunct="1"/>
              <a:t>112</a:t>
            </a:fld>
            <a:endParaRPr lang="en-US" altLang="en-US" sz="1200" dirty="0">
              <a:latin typeface="Tahoma" panose="020B0604030504040204" pitchFamily="34" charset="0"/>
            </a:endParaRPr>
          </a:p>
        </p:txBody>
      </p:sp>
      <p:sp>
        <p:nvSpPr>
          <p:cNvPr id="121859" name="Title 2">
            <a:extLst>
              <a:ext uri="{FF2B5EF4-FFF2-40B4-BE49-F238E27FC236}">
                <a16:creationId xmlns:a16="http://schemas.microsoft.com/office/drawing/2014/main" id="{28E0643B-4762-FC45-B603-807BADE4198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Summary</a:t>
            </a:r>
          </a:p>
        </p:txBody>
      </p:sp>
      <p:sp>
        <p:nvSpPr>
          <p:cNvPr id="121858" name="Content Placeholder 1">
            <a:extLst>
              <a:ext uri="{FF2B5EF4-FFF2-40B4-BE49-F238E27FC236}">
                <a16:creationId xmlns:a16="http://schemas.microsoft.com/office/drawing/2014/main" id="{15C78826-A29F-684D-A814-8E0FACE1EAC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dirty="0"/>
              <a:t>The procedures that must be used while conducting inspections and tests of these systems have also been provided.</a:t>
            </a:r>
          </a:p>
          <a:p>
            <a:pPr marL="457200" indent="-457200" eaLnBrk="1" hangingPunct="1">
              <a:buFontTx/>
              <a:buChar char="•"/>
            </a:pPr>
            <a:r>
              <a:rPr lang="en-US" altLang="en-US" dirty="0"/>
              <a:t>Many unique situations may demand a particular type of system or initiating device within the community’s jurisdiction.</a:t>
            </a:r>
          </a:p>
        </p:txBody>
      </p:sp>
      <p:sp>
        <p:nvSpPr>
          <p:cNvPr id="121861" name="Text Box 7">
            <a:extLst>
              <a:ext uri="{FF2B5EF4-FFF2-40B4-BE49-F238E27FC236}">
                <a16:creationId xmlns:a16="http://schemas.microsoft.com/office/drawing/2014/main" id="{835867BF-20D3-8C40-85B4-01872FDA989B}"/>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9054B7-363A-DA4D-9008-89B8F44D557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83EEF90F-2CC4-AC48-A4DB-16A9F61011FA}" type="slidenum">
              <a:rPr lang="en-US" altLang="en-US" sz="1200">
                <a:latin typeface="Tahoma" panose="020B0604030504040204" pitchFamily="34" charset="0"/>
              </a:rPr>
              <a:pPr eaLnBrk="1" hangingPunct="1"/>
              <a:t>113</a:t>
            </a:fld>
            <a:endParaRPr lang="en-US" altLang="en-US" sz="1200" dirty="0">
              <a:latin typeface="Tahoma" panose="020B0604030504040204" pitchFamily="34" charset="0"/>
            </a:endParaRPr>
          </a:p>
        </p:txBody>
      </p:sp>
      <p:sp>
        <p:nvSpPr>
          <p:cNvPr id="122883" name="Title 2">
            <a:extLst>
              <a:ext uri="{FF2B5EF4-FFF2-40B4-BE49-F238E27FC236}">
                <a16:creationId xmlns:a16="http://schemas.microsoft.com/office/drawing/2014/main" id="{FB299980-394B-954A-9B52-51B5532A7B5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Summary</a:t>
            </a:r>
          </a:p>
        </p:txBody>
      </p:sp>
      <p:sp>
        <p:nvSpPr>
          <p:cNvPr id="122882" name="Content Placeholder 1">
            <a:extLst>
              <a:ext uri="{FF2B5EF4-FFF2-40B4-BE49-F238E27FC236}">
                <a16:creationId xmlns:a16="http://schemas.microsoft.com/office/drawing/2014/main" id="{A6E57D53-BE23-F34D-82F1-96215F17C74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dirty="0"/>
              <a:t>The fire inspector must be familiar with these conditions and the systems that have been installed.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37740F-D01F-9D4C-95C1-43573B7A5DE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B037BD4-A5CB-EB41-8D9F-779DDD9770E7}" type="slidenum">
              <a:rPr lang="en-US" altLang="en-US" sz="1200">
                <a:latin typeface="Tahoma" panose="020B0604030504040204" pitchFamily="34" charset="0"/>
              </a:rPr>
              <a:pPr eaLnBrk="1" hangingPunct="1"/>
              <a:t>11</a:t>
            </a:fld>
            <a:endParaRPr lang="en-US" altLang="en-US" sz="1200" dirty="0">
              <a:latin typeface="Tahoma" panose="020B0604030504040204" pitchFamily="34" charset="0"/>
            </a:endParaRPr>
          </a:p>
        </p:txBody>
      </p:sp>
      <p:sp>
        <p:nvSpPr>
          <p:cNvPr id="18434" name="Title 2">
            <a:extLst>
              <a:ext uri="{FF2B5EF4-FFF2-40B4-BE49-F238E27FC236}">
                <a16:creationId xmlns:a16="http://schemas.microsoft.com/office/drawing/2014/main" id="{5D52F070-7604-C743-9117-4E2FF628E30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different categories of notification appliances.</a:t>
            </a:r>
          </a:p>
        </p:txBody>
      </p:sp>
      <p:graphicFrame>
        <p:nvGraphicFramePr>
          <p:cNvPr id="5" name="Content Placeholder 4" descr="Audible&#10;Visual&#10;">
            <a:extLst>
              <a:ext uri="{FF2B5EF4-FFF2-40B4-BE49-F238E27FC236}">
                <a16:creationId xmlns:a16="http://schemas.microsoft.com/office/drawing/2014/main" id="{5F3ABB18-C850-F24F-94B4-8B0F23E65B4E}"/>
              </a:ext>
            </a:extLst>
          </p:cNvPr>
          <p:cNvGraphicFramePr>
            <a:graphicFrameLocks noGrp="1"/>
          </p:cNvGraphicFramePr>
          <p:nvPr>
            <p:ph idx="1"/>
            <p:extLst>
              <p:ext uri="{D42A27DB-BD31-4B8C-83A1-F6EECF244321}">
                <p14:modId xmlns:p14="http://schemas.microsoft.com/office/powerpoint/2010/main" val="2017291254"/>
              </p:ext>
            </p:extLst>
          </p:nvPr>
        </p:nvGraphicFramePr>
        <p:xfrm>
          <a:off x="-152400" y="1143000"/>
          <a:ext cx="8991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7" name="Text Box 7">
            <a:extLst>
              <a:ext uri="{FF2B5EF4-FFF2-40B4-BE49-F238E27FC236}">
                <a16:creationId xmlns:a16="http://schemas.microsoft.com/office/drawing/2014/main" id="{8C76B5E9-26E2-5F4F-A427-46A5C5CC0E43}"/>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1AEC49-26DF-2549-B7BC-6E95C5C0C90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981CCC29-820D-314A-AEF4-7DA27BBCC706}" type="slidenum">
              <a:rPr lang="en-US" altLang="en-US" sz="1200">
                <a:latin typeface="Tahoma" panose="020B0604030504040204" pitchFamily="34" charset="0"/>
              </a:rPr>
              <a:pPr eaLnBrk="1" hangingPunct="1"/>
              <a:t>12</a:t>
            </a:fld>
            <a:endParaRPr lang="en-US" altLang="en-US" sz="1200" dirty="0">
              <a:latin typeface="Tahoma" panose="020B0604030504040204" pitchFamily="34" charset="0"/>
            </a:endParaRPr>
          </a:p>
        </p:txBody>
      </p:sp>
      <p:sp>
        <p:nvSpPr>
          <p:cNvPr id="19458" name="Title 2">
            <a:extLst>
              <a:ext uri="{FF2B5EF4-FFF2-40B4-BE49-F238E27FC236}">
                <a16:creationId xmlns:a16="http://schemas.microsoft.com/office/drawing/2014/main" id="{9D942CD7-DADA-1843-BC5E-861A4C1606C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different categories of notification appliances.</a:t>
            </a:r>
          </a:p>
        </p:txBody>
      </p:sp>
      <p:graphicFrame>
        <p:nvGraphicFramePr>
          <p:cNvPr id="3" name="Content Placeholder 2" descr="Textual&#10; Visual text or symbols indicating a fire or emergency condition&#10;Tactile&#10; Indication of a fire or emergency condition through sense of touch or vibration&#10;">
            <a:extLst>
              <a:ext uri="{FF2B5EF4-FFF2-40B4-BE49-F238E27FC236}">
                <a16:creationId xmlns:a16="http://schemas.microsoft.com/office/drawing/2014/main" id="{C3B187DD-96B7-CD4F-836B-5958CA4EF0B0}"/>
              </a:ext>
            </a:extLst>
          </p:cNvPr>
          <p:cNvGraphicFramePr>
            <a:graphicFrameLocks noGrp="1"/>
          </p:cNvGraphicFramePr>
          <p:nvPr>
            <p:ph idx="1"/>
            <p:extLst>
              <p:ext uri="{D42A27DB-BD31-4B8C-83A1-F6EECF244321}">
                <p14:modId xmlns:p14="http://schemas.microsoft.com/office/powerpoint/2010/main" val="1352000536"/>
              </p:ext>
            </p:extLst>
          </p:nvPr>
        </p:nvGraphicFramePr>
        <p:xfrm>
          <a:off x="990600" y="1905000"/>
          <a:ext cx="73152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1F34D-AAD0-CD41-B34F-D5455D68D51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E89C8C3-89B1-7247-B37C-73C7D2258DE3}" type="slidenum">
              <a:rPr lang="en-US" altLang="en-US" sz="1200">
                <a:latin typeface="Tahoma" panose="020B0604030504040204" pitchFamily="34" charset="0"/>
              </a:rPr>
              <a:pPr eaLnBrk="1" hangingPunct="1"/>
              <a:t>13</a:t>
            </a:fld>
            <a:endParaRPr lang="en-US" altLang="en-US" sz="1200" dirty="0">
              <a:latin typeface="Tahoma" panose="020B0604030504040204" pitchFamily="34" charset="0"/>
            </a:endParaRPr>
          </a:p>
        </p:txBody>
      </p:sp>
      <p:sp>
        <p:nvSpPr>
          <p:cNvPr id="20482" name="Title 2">
            <a:extLst>
              <a:ext uri="{FF2B5EF4-FFF2-40B4-BE49-F238E27FC236}">
                <a16:creationId xmlns:a16="http://schemas.microsoft.com/office/drawing/2014/main" id="{EBD86A28-A06D-B048-9A3F-C480EACE0A5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Fire detection and alarm system can be designed to initiate several actions.</a:t>
            </a:r>
          </a:p>
        </p:txBody>
      </p:sp>
      <p:graphicFrame>
        <p:nvGraphicFramePr>
          <p:cNvPr id="6" name="Diagram 5" descr="Turn off the HVAC system &#10;Close smoke dampers and/or fire doors &#10;Pressurize stairwells and/or operate smoke control systems&#10;Unlock doors along the path of egress&#10;">
            <a:extLst>
              <a:ext uri="{FF2B5EF4-FFF2-40B4-BE49-F238E27FC236}">
                <a16:creationId xmlns:a16="http://schemas.microsoft.com/office/drawing/2014/main" id="{495D1B81-482A-274B-BB67-08503CE5D8A8}"/>
              </a:ext>
            </a:extLst>
          </p:cNvPr>
          <p:cNvGraphicFramePr/>
          <p:nvPr>
            <p:extLst>
              <p:ext uri="{D42A27DB-BD31-4B8C-83A1-F6EECF244321}">
                <p14:modId xmlns:p14="http://schemas.microsoft.com/office/powerpoint/2010/main" val="1962964639"/>
              </p:ext>
            </p:extLst>
          </p:nvPr>
        </p:nvGraphicFramePr>
        <p:xfrm>
          <a:off x="3810000" y="2590800"/>
          <a:ext cx="5105400" cy="353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4" name="Content Placeholder 4" descr="electromagnetic door locking device that activates upon alarm">
            <a:extLst>
              <a:ext uri="{FF2B5EF4-FFF2-40B4-BE49-F238E27FC236}">
                <a16:creationId xmlns:a16="http://schemas.microsoft.com/office/drawing/2014/main" id="{125EFC61-8261-CB47-BE48-8F3F29FC0A8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750703"/>
            <a:ext cx="3674327" cy="458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7">
            <a:extLst>
              <a:ext uri="{FF2B5EF4-FFF2-40B4-BE49-F238E27FC236}">
                <a16:creationId xmlns:a16="http://schemas.microsoft.com/office/drawing/2014/main" id="{7ADA5EC0-D062-9745-A477-0890857322DE}"/>
              </a:ext>
            </a:extLst>
          </p:cNvPr>
          <p:cNvSpPr txBox="1">
            <a:spLocks noChangeArrowheads="1"/>
          </p:cNvSpPr>
          <p:nvPr/>
        </p:nvSpPr>
        <p:spPr bwMode="auto">
          <a:xfrm>
            <a:off x="7478713" y="59817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00EE98-3B4E-2047-9DC2-C346BCF5DF8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A4CB9EED-43C5-3940-A5F2-D83BD1D641BD}" type="slidenum">
              <a:rPr lang="en-US" altLang="en-US" sz="1200">
                <a:latin typeface="Tahoma" panose="020B0604030504040204" pitchFamily="34" charset="0"/>
              </a:rPr>
              <a:pPr eaLnBrk="1" hangingPunct="1"/>
              <a:t>14</a:t>
            </a:fld>
            <a:endParaRPr lang="en-US" altLang="en-US" sz="1200" dirty="0">
              <a:latin typeface="Tahoma" panose="020B0604030504040204" pitchFamily="34" charset="0"/>
            </a:endParaRPr>
          </a:p>
        </p:txBody>
      </p:sp>
      <p:sp>
        <p:nvSpPr>
          <p:cNvPr id="21506" name="Title 2">
            <a:extLst>
              <a:ext uri="{FF2B5EF4-FFF2-40B4-BE49-F238E27FC236}">
                <a16:creationId xmlns:a16="http://schemas.microsoft.com/office/drawing/2014/main" id="{155E372D-52C3-D24A-B3DE-66FE05E50D7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Fire detection and alarm system can be designed to initiate several actions.</a:t>
            </a:r>
          </a:p>
        </p:txBody>
      </p:sp>
      <p:graphicFrame>
        <p:nvGraphicFramePr>
          <p:cNvPr id="6" name="Diagram 5" descr="Provide elevator recall to the designated floor; prevent normal operations&#10;Operate heat and smoke vents&#10;Activate special fire suppression systems&#10;">
            <a:extLst>
              <a:ext uri="{FF2B5EF4-FFF2-40B4-BE49-F238E27FC236}">
                <a16:creationId xmlns:a16="http://schemas.microsoft.com/office/drawing/2014/main" id="{B2332E11-ABDD-EB4B-B15D-C8FAE16C8B13}"/>
              </a:ext>
            </a:extLst>
          </p:cNvPr>
          <p:cNvGraphicFramePr/>
          <p:nvPr>
            <p:extLst>
              <p:ext uri="{D42A27DB-BD31-4B8C-83A1-F6EECF244321}">
                <p14:modId xmlns:p14="http://schemas.microsoft.com/office/powerpoint/2010/main" val="3327838429"/>
              </p:ext>
            </p:extLst>
          </p:nvPr>
        </p:nvGraphicFramePr>
        <p:xfrm>
          <a:off x="5029200" y="2362200"/>
          <a:ext cx="3886200" cy="360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8" name="Content Placeholder 4" descr="diagram of the process of a smoke detector activating elevator controld, see instructor for more information">
            <a:extLst>
              <a:ext uri="{FF2B5EF4-FFF2-40B4-BE49-F238E27FC236}">
                <a16:creationId xmlns:a16="http://schemas.microsoft.com/office/drawing/2014/main" id="{E80973BF-3266-D44D-9DAB-28CB99F4818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8696" t="4313" r="4348" b="2965"/>
          <a:stretch/>
        </p:blipFill>
        <p:spPr bwMode="auto">
          <a:xfrm>
            <a:off x="228600" y="2133600"/>
            <a:ext cx="45720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2A266B-1254-4D48-BB4A-4E63F48D32B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808CB13E-4D5A-7549-8E98-A44E47A7CBFA}" type="slidenum">
              <a:rPr lang="en-US" altLang="en-US" sz="1200">
                <a:latin typeface="Tahoma" panose="020B0604030504040204" pitchFamily="34" charset="0"/>
              </a:rPr>
              <a:pPr eaLnBrk="1" hangingPunct="1"/>
              <a:t>15</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22530" name="Title 1">
            <a:extLst>
              <a:ext uri="{FF2B5EF4-FFF2-40B4-BE49-F238E27FC236}">
                <a16:creationId xmlns:a16="http://schemas.microsoft.com/office/drawing/2014/main" id="{5DC46B9F-66CB-1141-A637-4DC84A50AFD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22531" name="Text Placeholder 2">
            <a:extLst>
              <a:ext uri="{FF2B5EF4-FFF2-40B4-BE49-F238E27FC236}">
                <a16:creationId xmlns:a16="http://schemas.microsoft.com/office/drawing/2014/main" id="{3B54B7C7-0979-544B-A21C-EB9BA07B7361}"/>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List types of notification devices.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4F0117-90D1-DC49-88B3-882AF721FF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F2AFCCA-E949-2F4E-BB54-4F11D39480FE}" type="slidenum">
              <a:rPr lang="en-US" altLang="en-US" sz="1200">
                <a:latin typeface="Tahoma" panose="020B0604030504040204" pitchFamily="34" charset="0"/>
              </a:rPr>
              <a:pPr eaLnBrk="1" hangingPunct="1"/>
              <a:t>16</a:t>
            </a:fld>
            <a:endParaRPr lang="en-US" altLang="en-US" sz="1200" dirty="0">
              <a:latin typeface="Tahoma" panose="020B0604030504040204" pitchFamily="34" charset="0"/>
            </a:endParaRPr>
          </a:p>
        </p:txBody>
      </p:sp>
      <p:sp>
        <p:nvSpPr>
          <p:cNvPr id="23555" name="Title 2">
            <a:extLst>
              <a:ext uri="{FF2B5EF4-FFF2-40B4-BE49-F238E27FC236}">
                <a16:creationId xmlns:a16="http://schemas.microsoft.com/office/drawing/2014/main" id="{896F1E1D-A3D7-2042-BC77-A7094FE4B14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Learning Objective 2</a:t>
            </a:r>
          </a:p>
        </p:txBody>
      </p:sp>
      <p:sp>
        <p:nvSpPr>
          <p:cNvPr id="23554" name="Content Placeholder 1">
            <a:extLst>
              <a:ext uri="{FF2B5EF4-FFF2-40B4-BE49-F238E27FC236}">
                <a16:creationId xmlns:a16="http://schemas.microsoft.com/office/drawing/2014/main" id="{F2F7A5F8-5754-834E-8026-1B25E4B6083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Explain types of alarm-signaling systems.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D86F88-8C17-EF4F-94B9-944707ECDD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FD13A5B-E636-5B43-AD62-82104A686302}" type="slidenum">
              <a:rPr lang="en-US" altLang="en-US" sz="1200">
                <a:latin typeface="Tahoma" panose="020B0604030504040204" pitchFamily="34" charset="0"/>
              </a:rPr>
              <a:pPr eaLnBrk="1" hangingPunct="1"/>
              <a:t>17</a:t>
            </a:fld>
            <a:endParaRPr lang="en-US" altLang="en-US" sz="1200" dirty="0">
              <a:latin typeface="Tahoma" panose="020B0604030504040204" pitchFamily="34" charset="0"/>
            </a:endParaRPr>
          </a:p>
        </p:txBody>
      </p:sp>
      <p:sp>
        <p:nvSpPr>
          <p:cNvPr id="24578" name="Title 2">
            <a:extLst>
              <a:ext uri="{FF2B5EF4-FFF2-40B4-BE49-F238E27FC236}">
                <a16:creationId xmlns:a16="http://schemas.microsoft.com/office/drawing/2014/main" id="{EF8A6875-1ED1-DF49-9E37-0C916D6F659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Fire detection and alarm systems are equipped with three types of signals.</a:t>
            </a:r>
          </a:p>
        </p:txBody>
      </p:sp>
      <p:graphicFrame>
        <p:nvGraphicFramePr>
          <p:cNvPr id="3" name="Content Placeholder 2" descr="Alarm signal&#10; Warning of a fire emergency or dangerous condition&#10; May notify the responding fire department&#10; Activation of fire extinguishing systems are all initiating devices that send fire alarm signals&#10;Supervisory signal&#10; Indicates an off-normal condition&#10; Includes a returned-to-normal signal&#10; Used to monitor the integrity of the system&#10;Trouble signal&#10; Indicates a problem with the system or the power supply&#10; Each signal must be audibly and visually displayed at the FACU&#10; Includes loss of primary power or failure or removal of an initiating device&#10;">
            <a:extLst>
              <a:ext uri="{FF2B5EF4-FFF2-40B4-BE49-F238E27FC236}">
                <a16:creationId xmlns:a16="http://schemas.microsoft.com/office/drawing/2014/main" id="{472C63EF-0589-5C41-8249-5AE43DF58973}"/>
              </a:ext>
            </a:extLst>
          </p:cNvPr>
          <p:cNvGraphicFramePr>
            <a:graphicFrameLocks noGrp="1"/>
          </p:cNvGraphicFramePr>
          <p:nvPr>
            <p:ph idx="1"/>
            <p:extLst>
              <p:ext uri="{D42A27DB-BD31-4B8C-83A1-F6EECF244321}">
                <p14:modId xmlns:p14="http://schemas.microsoft.com/office/powerpoint/2010/main" val="4253868603"/>
              </p:ext>
            </p:extLst>
          </p:nvPr>
        </p:nvGraphicFramePr>
        <p:xfrm>
          <a:off x="381000" y="1524000"/>
          <a:ext cx="8305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760CB3-257F-D348-8CC8-5942EBAAF94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B8A0C17-FD13-3545-B69A-1406AA72B23A}" type="slidenum">
              <a:rPr lang="en-US" altLang="en-US" sz="1200">
                <a:latin typeface="Tahoma" panose="020B0604030504040204" pitchFamily="34" charset="0"/>
              </a:rPr>
              <a:pPr eaLnBrk="1" hangingPunct="1"/>
              <a:t>18</a:t>
            </a:fld>
            <a:endParaRPr lang="en-US" altLang="en-US" sz="1200" dirty="0">
              <a:latin typeface="Tahoma" panose="020B0604030504040204" pitchFamily="34" charset="0"/>
            </a:endParaRPr>
          </a:p>
        </p:txBody>
      </p:sp>
      <p:sp>
        <p:nvSpPr>
          <p:cNvPr id="25602" name="Title 1">
            <a:extLst>
              <a:ext uri="{FF2B5EF4-FFF2-40B4-BE49-F238E27FC236}">
                <a16:creationId xmlns:a16="http://schemas.microsoft.com/office/drawing/2014/main" id="{9BE71203-37B5-5540-900C-6871834C378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25603" name="Text Placeholder 2">
            <a:extLst>
              <a:ext uri="{FF2B5EF4-FFF2-40B4-BE49-F238E27FC236}">
                <a16:creationId xmlns:a16="http://schemas.microsoft.com/office/drawing/2014/main" id="{42E2479A-D468-2942-859E-983ED00808D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A trouble signal indicates a problem with the fire detection and alarm system. A supervisory alarm indicates a problem with an accessory of the fire alarm 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E94391-AB5A-3D4A-9660-15DB80B5245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B11E6A2-2777-6843-870A-6C86617B9B7C}" type="slidenum">
              <a:rPr lang="en-US" altLang="en-US" sz="1200">
                <a:latin typeface="Tahoma" panose="020B0604030504040204" pitchFamily="34" charset="0"/>
              </a:rPr>
              <a:pPr eaLnBrk="1" hangingPunct="1"/>
              <a:t>1</a:t>
            </a:fld>
            <a:endParaRPr lang="en-US" altLang="en-US" sz="1200" dirty="0">
              <a:latin typeface="Tahoma" panose="020B0604030504040204" pitchFamily="34" charset="0"/>
            </a:endParaRPr>
          </a:p>
        </p:txBody>
      </p:sp>
      <p:sp>
        <p:nvSpPr>
          <p:cNvPr id="8195" name="Title 2">
            <a:extLst>
              <a:ext uri="{FF2B5EF4-FFF2-40B4-BE49-F238E27FC236}">
                <a16:creationId xmlns:a16="http://schemas.microsoft.com/office/drawing/2014/main" id="{BE6EF4BE-C656-8F4C-A1A6-7D9D5DAABFF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Learning Objective 1</a:t>
            </a:r>
          </a:p>
        </p:txBody>
      </p:sp>
      <p:sp>
        <p:nvSpPr>
          <p:cNvPr id="8194" name="Content Placeholder 1">
            <a:extLst>
              <a:ext uri="{FF2B5EF4-FFF2-40B4-BE49-F238E27FC236}">
                <a16:creationId xmlns:a16="http://schemas.microsoft.com/office/drawing/2014/main" id="{6148CE51-CDBE-7E40-BE48-9C362C938AD1}"/>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Identify fire alarm system components.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F0FFDA-F81C-6347-9442-FB992BAFC9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8885567-DBFA-9A41-B61B-886E2B3EAD12}" type="slidenum">
              <a:rPr lang="en-US" altLang="en-US" sz="1200">
                <a:latin typeface="Tahoma" panose="020B0604030504040204" pitchFamily="34" charset="0"/>
              </a:rPr>
              <a:pPr eaLnBrk="1" hangingPunct="1"/>
              <a:t>19</a:t>
            </a:fld>
            <a:endParaRPr lang="en-US" altLang="en-US" sz="1200" dirty="0">
              <a:latin typeface="Tahoma" panose="020B0604030504040204" pitchFamily="34" charset="0"/>
            </a:endParaRPr>
          </a:p>
        </p:txBody>
      </p:sp>
      <p:sp>
        <p:nvSpPr>
          <p:cNvPr id="26626" name="Title 2">
            <a:extLst>
              <a:ext uri="{FF2B5EF4-FFF2-40B4-BE49-F238E27FC236}">
                <a16:creationId xmlns:a16="http://schemas.microsoft.com/office/drawing/2014/main" id="{B63AA542-F27D-9444-896F-263AC128D77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difference in simple and complex fire alarm systems.</a:t>
            </a:r>
          </a:p>
        </p:txBody>
      </p:sp>
      <p:graphicFrame>
        <p:nvGraphicFramePr>
          <p:cNvPr id="3" name="Content Placeholder 2" descr="A simple fire alarm system may only sound a local evacuation alarm&#10;A more complex system may&#10; Sound a local alarm&#10; Activate building services&#10; Notify fire and security agencies to respond&#10;">
            <a:extLst>
              <a:ext uri="{FF2B5EF4-FFF2-40B4-BE49-F238E27FC236}">
                <a16:creationId xmlns:a16="http://schemas.microsoft.com/office/drawing/2014/main" id="{67F43B0B-5DE3-9D45-A639-9C3D37041AAD}"/>
              </a:ext>
            </a:extLst>
          </p:cNvPr>
          <p:cNvGraphicFramePr>
            <a:graphicFrameLocks noGrp="1"/>
          </p:cNvGraphicFramePr>
          <p:nvPr>
            <p:ph idx="1"/>
            <p:extLst>
              <p:ext uri="{D42A27DB-BD31-4B8C-83A1-F6EECF244321}">
                <p14:modId xmlns:p14="http://schemas.microsoft.com/office/powerpoint/2010/main" val="1831600407"/>
              </p:ext>
            </p:extLst>
          </p:nvPr>
        </p:nvGraphicFramePr>
        <p:xfrm>
          <a:off x="838200" y="1981200"/>
          <a:ext cx="7620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6CC536-3A32-E241-B7CF-1926CDF1846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C3D4A71-E5AF-8241-AE5D-34BC990C881D}" type="slidenum">
              <a:rPr lang="en-US" altLang="en-US" sz="1200">
                <a:latin typeface="Tahoma" panose="020B0604030504040204" pitchFamily="34" charset="0"/>
              </a:rPr>
              <a:pPr eaLnBrk="1" hangingPunct="1"/>
              <a:t>20</a:t>
            </a:fld>
            <a:endParaRPr lang="en-US" altLang="en-US" sz="1200" dirty="0">
              <a:latin typeface="Tahoma" panose="020B0604030504040204" pitchFamily="34" charset="0"/>
            </a:endParaRPr>
          </a:p>
        </p:txBody>
      </p:sp>
      <p:sp>
        <p:nvSpPr>
          <p:cNvPr id="27650" name="Title 2">
            <a:extLst>
              <a:ext uri="{FF2B5EF4-FFF2-40B4-BE49-F238E27FC236}">
                <a16:creationId xmlns:a16="http://schemas.microsoft.com/office/drawing/2014/main" id="{94B5CFC5-A2E3-0C4F-875F-B0E306CE481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what factors determine the type of system required.</a:t>
            </a:r>
          </a:p>
        </p:txBody>
      </p:sp>
      <p:graphicFrame>
        <p:nvGraphicFramePr>
          <p:cNvPr id="3" name="Content Placeholder 2" descr="Level of life safety hazard &#10;Structural features of the building &#10;Hazard level presented by the contents of the building&#10;Availability of fire suppression resources&#10;State and local code requirements&#10;">
            <a:extLst>
              <a:ext uri="{FF2B5EF4-FFF2-40B4-BE49-F238E27FC236}">
                <a16:creationId xmlns:a16="http://schemas.microsoft.com/office/drawing/2014/main" id="{35E57520-8E29-B347-8D55-9BC95463DF58}"/>
              </a:ext>
            </a:extLst>
          </p:cNvPr>
          <p:cNvGraphicFramePr>
            <a:graphicFrameLocks noGrp="1"/>
          </p:cNvGraphicFramePr>
          <p:nvPr>
            <p:ph idx="1"/>
            <p:extLst>
              <p:ext uri="{D42A27DB-BD31-4B8C-83A1-F6EECF244321}">
                <p14:modId xmlns:p14="http://schemas.microsoft.com/office/powerpoint/2010/main" val="3411747731"/>
              </p:ext>
            </p:extLst>
          </p:nvPr>
        </p:nvGraphicFramePr>
        <p:xfrm>
          <a:off x="838200" y="1676400"/>
          <a:ext cx="7620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7286BF-C932-6440-98A8-6E068200A32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1A79952-0271-1044-95C9-FBD889C24C69}" type="slidenum">
              <a:rPr lang="en-US" altLang="en-US" sz="1200">
                <a:latin typeface="Tahoma" panose="020B0604030504040204" pitchFamily="34" charset="0"/>
              </a:rPr>
              <a:pPr eaLnBrk="1" hangingPunct="1"/>
              <a:t>21</a:t>
            </a:fld>
            <a:endParaRPr lang="en-US" altLang="en-US" sz="1200" dirty="0">
              <a:latin typeface="Tahoma" panose="020B0604030504040204" pitchFamily="34" charset="0"/>
            </a:endParaRPr>
          </a:p>
        </p:txBody>
      </p:sp>
      <p:sp>
        <p:nvSpPr>
          <p:cNvPr id="28674" name="Title 2">
            <a:extLst>
              <a:ext uri="{FF2B5EF4-FFF2-40B4-BE49-F238E27FC236}">
                <a16:creationId xmlns:a16="http://schemas.microsoft.com/office/drawing/2014/main" id="{A661147E-F6C9-964F-9AA8-C1F4658854DA}"/>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should be able to recognize each type of system.</a:t>
            </a:r>
          </a:p>
        </p:txBody>
      </p:sp>
      <p:graphicFrame>
        <p:nvGraphicFramePr>
          <p:cNvPr id="3" name="Content Placeholder 2" descr="Protected premises (local)&#10;Supervising station alarm systems &#10;Public emergency alarm reporting system&#10;Emergency communications systems&#10;">
            <a:extLst>
              <a:ext uri="{FF2B5EF4-FFF2-40B4-BE49-F238E27FC236}">
                <a16:creationId xmlns:a16="http://schemas.microsoft.com/office/drawing/2014/main" id="{342D2475-D037-9944-B2E1-8A9D23AED013}"/>
              </a:ext>
            </a:extLst>
          </p:cNvPr>
          <p:cNvGraphicFramePr>
            <a:graphicFrameLocks noGrp="1"/>
          </p:cNvGraphicFramePr>
          <p:nvPr>
            <p:ph idx="1"/>
            <p:extLst>
              <p:ext uri="{D42A27DB-BD31-4B8C-83A1-F6EECF244321}">
                <p14:modId xmlns:p14="http://schemas.microsoft.com/office/powerpoint/2010/main" val="1203953243"/>
              </p:ext>
            </p:extLst>
          </p:nvPr>
        </p:nvGraphicFramePr>
        <p:xfrm>
          <a:off x="838200" y="1676400"/>
          <a:ext cx="7620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79A41-C20A-9347-91F9-ED941CD5D7C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0DA21E9-4255-004B-958C-077C7EB2C427}" type="slidenum">
              <a:rPr lang="en-US" altLang="en-US" sz="1200">
                <a:latin typeface="Tahoma" panose="020B0604030504040204" pitchFamily="34" charset="0"/>
              </a:rPr>
              <a:pPr eaLnBrk="1" hangingPunct="1"/>
              <a:t>22</a:t>
            </a:fld>
            <a:endParaRPr lang="en-US" altLang="en-US" sz="1200" dirty="0">
              <a:latin typeface="Tahoma" panose="020B0604030504040204" pitchFamily="34" charset="0"/>
            </a:endParaRPr>
          </a:p>
        </p:txBody>
      </p:sp>
      <p:sp>
        <p:nvSpPr>
          <p:cNvPr id="29698" name="Title 2">
            <a:extLst>
              <a:ext uri="{FF2B5EF4-FFF2-40B4-BE49-F238E27FC236}">
                <a16:creationId xmlns:a16="http://schemas.microsoft.com/office/drawing/2014/main" id="{1B752DF0-47D4-E94C-BD1D-28C81A67FB4A}"/>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Protected premises systems provide notification to building occupants in the immediate premises.</a:t>
            </a:r>
          </a:p>
        </p:txBody>
      </p:sp>
      <p:graphicFrame>
        <p:nvGraphicFramePr>
          <p:cNvPr id="6" name="Diagram 5" descr="There are no provisions for automatic off-site reporting&#10;Can be activated by manual means or by automatic devices&#10;May also be capable of annunciating a supervisory or trouble condition&#10;">
            <a:extLst>
              <a:ext uri="{FF2B5EF4-FFF2-40B4-BE49-F238E27FC236}">
                <a16:creationId xmlns:a16="http://schemas.microsoft.com/office/drawing/2014/main" id="{77E7FDB8-6AB8-3B40-8A05-43F09AAC09F9}"/>
              </a:ext>
            </a:extLst>
          </p:cNvPr>
          <p:cNvGraphicFramePr/>
          <p:nvPr>
            <p:extLst>
              <p:ext uri="{D42A27DB-BD31-4B8C-83A1-F6EECF244321}">
                <p14:modId xmlns:p14="http://schemas.microsoft.com/office/powerpoint/2010/main" val="1896874122"/>
              </p:ext>
            </p:extLst>
          </p:nvPr>
        </p:nvGraphicFramePr>
        <p:xfrm>
          <a:off x="4724400" y="2362200"/>
          <a:ext cx="4114800" cy="292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9700" name="Content Placeholder 4" descr="diagram of an example local alarm system, see instructor for more information">
            <a:extLst>
              <a:ext uri="{FF2B5EF4-FFF2-40B4-BE49-F238E27FC236}">
                <a16:creationId xmlns:a16="http://schemas.microsoft.com/office/drawing/2014/main" id="{99BF1781-5165-3E45-91EE-E95074BBA2BC}"/>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1808" t="5263" r="5536" b="5263"/>
          <a:stretch/>
        </p:blipFill>
        <p:spPr bwMode="auto">
          <a:xfrm>
            <a:off x="285285" y="1981200"/>
            <a:ext cx="42672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42CCB3-1908-3F47-AE66-0DF4A6EF36C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63972165-1ADB-3442-9D43-3E4F6AE6F64D}" type="slidenum">
              <a:rPr lang="en-US" altLang="en-US" sz="1200">
                <a:latin typeface="Tahoma" panose="020B0604030504040204" pitchFamily="34" charset="0"/>
              </a:rPr>
              <a:pPr eaLnBrk="1" hangingPunct="1"/>
              <a:t>23</a:t>
            </a:fld>
            <a:endParaRPr lang="en-US" altLang="en-US" sz="1200" dirty="0">
              <a:latin typeface="Tahoma" panose="020B0604030504040204" pitchFamily="34" charset="0"/>
            </a:endParaRPr>
          </a:p>
        </p:txBody>
      </p:sp>
      <p:sp>
        <p:nvSpPr>
          <p:cNvPr id="30722" name="Title 2">
            <a:extLst>
              <a:ext uri="{FF2B5EF4-FFF2-40B4-BE49-F238E27FC236}">
                <a16:creationId xmlns:a16="http://schemas.microsoft.com/office/drawing/2014/main" id="{CAF30135-D0B9-A149-8126-A39134292464}"/>
              </a:ext>
            </a:extLst>
          </p:cNvPr>
          <p:cNvSpPr>
            <a:spLocks noGrp="1"/>
          </p:cNvSpPr>
          <p:nvPr>
            <p:ph type="title"/>
          </p:nvPr>
        </p:nvSpPr>
        <p:spPr bwMode="auto">
          <a:xfrm>
            <a:off x="685800" y="4778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characteristics of conventional alarm systems.</a:t>
            </a:r>
          </a:p>
        </p:txBody>
      </p:sp>
      <p:graphicFrame>
        <p:nvGraphicFramePr>
          <p:cNvPr id="5" name="Diagram 4" descr="Simplest type of protected premises alarm system&#10;When an alarm-initiating device sends a signal all of the alarm-signaling devices operate simultaneously&#10;Signaling devices usually operate continuously until the FACU is reset&#10;FACU is incapable of identifying which initiating device triggered the alarm&#10;Only practical in small occupancies&#10;An FACU serves the premises as a local control unit&#10;This system is found in occupancies that use the alarm signals for other purposes&#10;">
            <a:extLst>
              <a:ext uri="{FF2B5EF4-FFF2-40B4-BE49-F238E27FC236}">
                <a16:creationId xmlns:a16="http://schemas.microsoft.com/office/drawing/2014/main" id="{57197099-6EA4-1948-BEA7-2E07B2FAEF73}"/>
              </a:ext>
            </a:extLst>
          </p:cNvPr>
          <p:cNvGraphicFramePr/>
          <p:nvPr>
            <p:extLst>
              <p:ext uri="{D42A27DB-BD31-4B8C-83A1-F6EECF244321}">
                <p14:modId xmlns:p14="http://schemas.microsoft.com/office/powerpoint/2010/main" val="848050018"/>
              </p:ext>
            </p:extLst>
          </p:nvPr>
        </p:nvGraphicFramePr>
        <p:xfrm>
          <a:off x="4191000" y="1392238"/>
          <a:ext cx="4724400" cy="4856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24" name="Content Placeholder 2" descr="diagram of the layout of a noncoded alarm system, see instructor for more information">
            <a:extLst>
              <a:ext uri="{FF2B5EF4-FFF2-40B4-BE49-F238E27FC236}">
                <a16:creationId xmlns:a16="http://schemas.microsoft.com/office/drawing/2014/main" id="{A7B8383B-18A9-B34B-B1C8-35F0F5D75377}"/>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187" t="3174" r="4383" b="1587"/>
          <a:stretch/>
        </p:blipFill>
        <p:spPr bwMode="auto">
          <a:xfrm>
            <a:off x="304800" y="1981200"/>
            <a:ext cx="375666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68D366-C1CB-AA49-AE60-79D2C2624F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977F001F-5905-DA45-9157-0D49B7493DCA}" type="slidenum">
              <a:rPr lang="en-US" altLang="en-US" sz="1200">
                <a:latin typeface="Tahoma" panose="020B0604030504040204" pitchFamily="34" charset="0"/>
              </a:rPr>
              <a:pPr eaLnBrk="1" hangingPunct="1"/>
              <a:t>24</a:t>
            </a:fld>
            <a:endParaRPr lang="en-US" altLang="en-US" sz="1200" dirty="0">
              <a:latin typeface="Tahoma" panose="020B0604030504040204" pitchFamily="34" charset="0"/>
            </a:endParaRPr>
          </a:p>
        </p:txBody>
      </p:sp>
      <p:sp>
        <p:nvSpPr>
          <p:cNvPr id="31746" name="Title 2">
            <a:extLst>
              <a:ext uri="{FF2B5EF4-FFF2-40B4-BE49-F238E27FC236}">
                <a16:creationId xmlns:a16="http://schemas.microsoft.com/office/drawing/2014/main" id="{CA7E67E1-93B7-8D41-A708-A4CA6F6921AC}"/>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Zoned conventional alarm systems allow responders to identify the general location of device activation.</a:t>
            </a:r>
          </a:p>
        </p:txBody>
      </p:sp>
      <p:graphicFrame>
        <p:nvGraphicFramePr>
          <p:cNvPr id="6" name="Diagram 5" descr="Annunciator panel, FACU, or a printout visibly indicates the building, floor, fire zone, or other area that coincides with the location of an operating alarm-initiating device&#10;">
            <a:extLst>
              <a:ext uri="{FF2B5EF4-FFF2-40B4-BE49-F238E27FC236}">
                <a16:creationId xmlns:a16="http://schemas.microsoft.com/office/drawing/2014/main" id="{F8E8A6E7-D1FA-844A-9858-8AC00C7EDAF5}"/>
              </a:ext>
            </a:extLst>
          </p:cNvPr>
          <p:cNvGraphicFramePr/>
          <p:nvPr>
            <p:extLst>
              <p:ext uri="{D42A27DB-BD31-4B8C-83A1-F6EECF244321}">
                <p14:modId xmlns:p14="http://schemas.microsoft.com/office/powerpoint/2010/main" val="1177886215"/>
              </p:ext>
            </p:extLst>
          </p:nvPr>
        </p:nvGraphicFramePr>
        <p:xfrm>
          <a:off x="990600" y="4318000"/>
          <a:ext cx="7924800" cy="193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1748" name="Content Placeholder 4" descr="person checking a FACU">
            <a:extLst>
              <a:ext uri="{FF2B5EF4-FFF2-40B4-BE49-F238E27FC236}">
                <a16:creationId xmlns:a16="http://schemas.microsoft.com/office/drawing/2014/main" id="{61FC2886-0402-7142-88AC-97487EDD8CF0}"/>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 y="1447800"/>
            <a:ext cx="4622800" cy="372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7">
            <a:extLst>
              <a:ext uri="{FF2B5EF4-FFF2-40B4-BE49-F238E27FC236}">
                <a16:creationId xmlns:a16="http://schemas.microsoft.com/office/drawing/2014/main" id="{9147A2D7-5D1F-8040-BE26-17DFC82F11E1}"/>
              </a:ext>
            </a:extLst>
          </p:cNvPr>
          <p:cNvSpPr txBox="1">
            <a:spLocks noChangeArrowheads="1"/>
          </p:cNvSpPr>
          <p:nvPr/>
        </p:nvSpPr>
        <p:spPr bwMode="auto">
          <a:xfrm>
            <a:off x="7478713" y="59817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0F311-5C18-D64F-99C7-5755D40BB73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1D609B7-0A91-EA4C-AFD9-D6ACEA653CC8}" type="slidenum">
              <a:rPr lang="en-US" altLang="en-US" sz="1200">
                <a:latin typeface="Tahoma" panose="020B0604030504040204" pitchFamily="34" charset="0"/>
              </a:rPr>
              <a:pPr eaLnBrk="1" hangingPunct="1"/>
              <a:t>25</a:t>
            </a:fld>
            <a:endParaRPr lang="en-US" altLang="en-US" sz="1200" dirty="0">
              <a:latin typeface="Tahoma" panose="020B0604030504040204" pitchFamily="34" charset="0"/>
            </a:endParaRPr>
          </a:p>
        </p:txBody>
      </p:sp>
      <p:sp>
        <p:nvSpPr>
          <p:cNvPr id="32770" name="Title 2">
            <a:extLst>
              <a:ext uri="{FF2B5EF4-FFF2-40B4-BE49-F238E27FC236}">
                <a16:creationId xmlns:a16="http://schemas.microsoft.com/office/drawing/2014/main" id="{1924339D-DBF8-1F45-9B9E-62CE17F4B889}"/>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Zoned conventional alarm systems allow responders to identify the general location of device activation.</a:t>
            </a:r>
          </a:p>
        </p:txBody>
      </p:sp>
      <p:graphicFrame>
        <p:nvGraphicFramePr>
          <p:cNvPr id="3" name="Content Placeholder 2" descr="An annunciator panel may be located remotely from the FACU&#10;May be found at the driveway approach to a large residential complex&#10;Usually has a map of the complex coordinated to the zone indicator lamps&#10;Another type of annunciator panel may be found in the lobby area of a building; it will have a graphic display of the involved area&#10;">
            <a:extLst>
              <a:ext uri="{FF2B5EF4-FFF2-40B4-BE49-F238E27FC236}">
                <a16:creationId xmlns:a16="http://schemas.microsoft.com/office/drawing/2014/main" id="{31CA6E2E-11FA-2143-8171-F014135D177A}"/>
              </a:ext>
            </a:extLst>
          </p:cNvPr>
          <p:cNvGraphicFramePr>
            <a:graphicFrameLocks noGrp="1"/>
          </p:cNvGraphicFramePr>
          <p:nvPr>
            <p:ph idx="1"/>
            <p:extLst>
              <p:ext uri="{D42A27DB-BD31-4B8C-83A1-F6EECF244321}">
                <p14:modId xmlns:p14="http://schemas.microsoft.com/office/powerpoint/2010/main" val="605878406"/>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CC972A-3983-9B4C-B44C-D7B117DD8D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BEBCBF20-B982-C445-8724-B981914CB923}" type="slidenum">
              <a:rPr lang="en-US" altLang="en-US" sz="1200">
                <a:latin typeface="Tahoma" panose="020B0604030504040204" pitchFamily="34" charset="0"/>
              </a:rPr>
              <a:pPr eaLnBrk="1" hangingPunct="1"/>
              <a:t>26</a:t>
            </a:fld>
            <a:endParaRPr lang="en-US" altLang="en-US" sz="1200" dirty="0">
              <a:latin typeface="Tahoma" panose="020B0604030504040204" pitchFamily="34" charset="0"/>
            </a:endParaRPr>
          </a:p>
        </p:txBody>
      </p:sp>
      <p:sp>
        <p:nvSpPr>
          <p:cNvPr id="33794" name="Title 2">
            <a:extLst>
              <a:ext uri="{FF2B5EF4-FFF2-40B4-BE49-F238E27FC236}">
                <a16:creationId xmlns:a16="http://schemas.microsoft.com/office/drawing/2014/main" id="{F94322CC-5608-534E-A12D-7C05497A16A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Addressable alarm systems display the location of each initiating device.</a:t>
            </a:r>
          </a:p>
        </p:txBody>
      </p:sp>
      <p:graphicFrame>
        <p:nvGraphicFramePr>
          <p:cNvPr id="6" name="Diagram 5" descr="Displays on the FACU and an annunciator panel if provided &#10;Enables emergency responders to pinpoint the specific device that has been activated&#10;Reduces the amount of time that it takes to respond to emergency situations&#10;Allows repair personnel to quickly locate and correct malfunctions in the system&#10;">
            <a:extLst>
              <a:ext uri="{FF2B5EF4-FFF2-40B4-BE49-F238E27FC236}">
                <a16:creationId xmlns:a16="http://schemas.microsoft.com/office/drawing/2014/main" id="{B78A434A-9A13-BD4C-BAAB-8D09F3FE0BE8}"/>
              </a:ext>
            </a:extLst>
          </p:cNvPr>
          <p:cNvGraphicFramePr/>
          <p:nvPr>
            <p:extLst>
              <p:ext uri="{D42A27DB-BD31-4B8C-83A1-F6EECF244321}">
                <p14:modId xmlns:p14="http://schemas.microsoft.com/office/powerpoint/2010/main" val="645664284"/>
              </p:ext>
            </p:extLst>
          </p:nvPr>
        </p:nvGraphicFramePr>
        <p:xfrm>
          <a:off x="3733800" y="1816100"/>
          <a:ext cx="5181600" cy="4305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796" name="Content Placeholder 4" descr="digital alarm system display showing the location of the initiating device that triggered the alarm">
            <a:extLst>
              <a:ext uri="{FF2B5EF4-FFF2-40B4-BE49-F238E27FC236}">
                <a16:creationId xmlns:a16="http://schemas.microsoft.com/office/drawing/2014/main" id="{BB5C492D-F9C9-814E-B708-5699B60804D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816100"/>
            <a:ext cx="3189111" cy="430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245DCA-6EBD-1841-BF64-FB8050DE2C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88AA7B30-5AF0-4D41-93BF-F502B2D038E3}" type="slidenum">
              <a:rPr lang="en-US" altLang="en-US" sz="1200">
                <a:latin typeface="Tahoma" panose="020B0604030504040204" pitchFamily="34" charset="0"/>
              </a:rPr>
              <a:pPr eaLnBrk="1" hangingPunct="1"/>
              <a:t>27</a:t>
            </a:fld>
            <a:endParaRPr lang="en-US" altLang="en-US" sz="1200" dirty="0">
              <a:latin typeface="Tahoma" panose="020B0604030504040204" pitchFamily="34" charset="0"/>
            </a:endParaRPr>
          </a:p>
        </p:txBody>
      </p:sp>
      <p:sp>
        <p:nvSpPr>
          <p:cNvPr id="34818" name="Title 2">
            <a:extLst>
              <a:ext uri="{FF2B5EF4-FFF2-40B4-BE49-F238E27FC236}">
                <a16:creationId xmlns:a16="http://schemas.microsoft.com/office/drawing/2014/main" id="{DD5BE8C6-3C02-6745-AA01-273FDEF2D1E6}"/>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 supervising station is a facility that receives signals from a protected premises fire alarm system.</a:t>
            </a:r>
          </a:p>
        </p:txBody>
      </p:sp>
      <p:graphicFrame>
        <p:nvGraphicFramePr>
          <p:cNvPr id="3" name="Content Placeholder 2" descr="Central&#10; An independent business that is also listed by a nationally recognized testing laboratory&#10; Recognized as the most reliable type of supervising station&#10;Proprietary&#10; Station under the same ownership as the buildings protected by the fire alarm systems&#10; Personnel are constantly in attendance to supervise and investigate signals&#10;Remote&#10; Not listed and operates as business&#10; Personnel are in attendance at all times to supervise and investigate signals&#10;">
            <a:extLst>
              <a:ext uri="{FF2B5EF4-FFF2-40B4-BE49-F238E27FC236}">
                <a16:creationId xmlns:a16="http://schemas.microsoft.com/office/drawing/2014/main" id="{14048039-003E-2142-9B9A-61148B4B3F24}"/>
              </a:ext>
            </a:extLst>
          </p:cNvPr>
          <p:cNvGraphicFramePr>
            <a:graphicFrameLocks noGrp="1"/>
          </p:cNvGraphicFramePr>
          <p:nvPr>
            <p:ph idx="1"/>
            <p:extLst>
              <p:ext uri="{D42A27DB-BD31-4B8C-83A1-F6EECF244321}">
                <p14:modId xmlns:p14="http://schemas.microsoft.com/office/powerpoint/2010/main" val="2593140803"/>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C3178F-7243-BE4D-950A-D20B2A72D73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1A51AED-E6C3-8A4F-918E-380E5A1BA38E}" type="slidenum">
              <a:rPr lang="en-US" altLang="en-US" sz="1200">
                <a:latin typeface="Tahoma" panose="020B0604030504040204" pitchFamily="34" charset="0"/>
              </a:rPr>
              <a:pPr eaLnBrk="1" hangingPunct="1"/>
              <a:t>28</a:t>
            </a:fld>
            <a:endParaRPr lang="en-US" altLang="en-US" sz="1200" dirty="0">
              <a:latin typeface="Tahoma" panose="020B0604030504040204" pitchFamily="34" charset="0"/>
            </a:endParaRPr>
          </a:p>
        </p:txBody>
      </p:sp>
      <p:sp>
        <p:nvSpPr>
          <p:cNvPr id="35842" name="Title 2">
            <a:extLst>
              <a:ext uri="{FF2B5EF4-FFF2-40B4-BE49-F238E27FC236}">
                <a16:creationId xmlns:a16="http://schemas.microsoft.com/office/drawing/2014/main" id="{7F355254-90B7-7546-9358-E0B3B35DB73D}"/>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 listed supervising station monitors the status of protected premises alarm systems.</a:t>
            </a:r>
          </a:p>
        </p:txBody>
      </p:sp>
      <p:graphicFrame>
        <p:nvGraphicFramePr>
          <p:cNvPr id="6" name="Diagram 5" descr="Provides inspection, testing, and maintenance through contracted services&#10;Typically, a company that sells its services to many customers&#10;">
            <a:extLst>
              <a:ext uri="{FF2B5EF4-FFF2-40B4-BE49-F238E27FC236}">
                <a16:creationId xmlns:a16="http://schemas.microsoft.com/office/drawing/2014/main" id="{9943EF6A-7CA0-7F4C-BE9C-15A51E550649}"/>
              </a:ext>
            </a:extLst>
          </p:cNvPr>
          <p:cNvGraphicFramePr/>
          <p:nvPr>
            <p:extLst>
              <p:ext uri="{D42A27DB-BD31-4B8C-83A1-F6EECF244321}">
                <p14:modId xmlns:p14="http://schemas.microsoft.com/office/powerpoint/2010/main" val="4181610328"/>
              </p:ext>
            </p:extLst>
          </p:nvPr>
        </p:nvGraphicFramePr>
        <p:xfrm>
          <a:off x="4191000" y="2514600"/>
          <a:ext cx="4572000" cy="3466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844" name="Content Placeholder 4" descr="diagram detailing central station system components, see instructor for more information">
            <a:extLst>
              <a:ext uri="{FF2B5EF4-FFF2-40B4-BE49-F238E27FC236}">
                <a16:creationId xmlns:a16="http://schemas.microsoft.com/office/drawing/2014/main" id="{4100AB95-CB4D-E04B-B0AC-669CEAD4332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00564" y="1752600"/>
            <a:ext cx="3622862"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7">
            <a:extLst>
              <a:ext uri="{FF2B5EF4-FFF2-40B4-BE49-F238E27FC236}">
                <a16:creationId xmlns:a16="http://schemas.microsoft.com/office/drawing/2014/main" id="{B91C9ECA-D878-E14E-9548-16E94F60A628}"/>
              </a:ext>
            </a:extLst>
          </p:cNvPr>
          <p:cNvSpPr txBox="1">
            <a:spLocks noChangeArrowheads="1"/>
          </p:cNvSpPr>
          <p:nvPr/>
        </p:nvSpPr>
        <p:spPr bwMode="auto">
          <a:xfrm>
            <a:off x="7478713" y="59817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A7F07A-719B-EF47-959A-74FAAECE536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49EC8F2-81A8-3145-B719-BD4ACEEBAA62}" type="slidenum">
              <a:rPr lang="en-US" altLang="en-US" sz="1200">
                <a:latin typeface="Tahoma" panose="020B0604030504040204" pitchFamily="34" charset="0"/>
              </a:rPr>
              <a:pPr eaLnBrk="1" hangingPunct="1"/>
              <a:t>2</a:t>
            </a:fld>
            <a:endParaRPr lang="en-US" altLang="en-US" sz="1200" dirty="0">
              <a:latin typeface="Tahoma" panose="020B0604030504040204" pitchFamily="34" charset="0"/>
            </a:endParaRPr>
          </a:p>
        </p:txBody>
      </p:sp>
      <p:sp>
        <p:nvSpPr>
          <p:cNvPr id="9219" name="Title 2">
            <a:extLst>
              <a:ext uri="{FF2B5EF4-FFF2-40B4-BE49-F238E27FC236}">
                <a16:creationId xmlns:a16="http://schemas.microsoft.com/office/drawing/2014/main" id="{50C69B65-A21A-474C-B719-A16AD4B9128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fire alarm system characteristics.</a:t>
            </a:r>
          </a:p>
        </p:txBody>
      </p:sp>
      <p:graphicFrame>
        <p:nvGraphicFramePr>
          <p:cNvPr id="2" name="Content Placeholder 1" descr="•Modern detection and signaling systems vary in complexity&#10;•Systems are typically designed and installed by qualified individuals&#10;•Design, installation, and approval may also require acceptance testing&#10;•Design and installation should conform to applicable provisions of NFPA® standards and local codes&#10;">
            <a:extLst>
              <a:ext uri="{FF2B5EF4-FFF2-40B4-BE49-F238E27FC236}">
                <a16:creationId xmlns:a16="http://schemas.microsoft.com/office/drawing/2014/main" id="{7FDA0420-B3FE-814D-9072-A9845EEAF69F}"/>
              </a:ext>
            </a:extLst>
          </p:cNvPr>
          <p:cNvGraphicFramePr>
            <a:graphicFrameLocks noGrp="1"/>
          </p:cNvGraphicFramePr>
          <p:nvPr>
            <p:ph idx="1"/>
            <p:extLst>
              <p:ext uri="{D42A27DB-BD31-4B8C-83A1-F6EECF244321}">
                <p14:modId xmlns:p14="http://schemas.microsoft.com/office/powerpoint/2010/main" val="1889154587"/>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CB95E0-5280-7649-B49A-8EE11A49435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CFF9A883-5E9E-D24B-A099-A93AD56348DF}" type="slidenum">
              <a:rPr lang="en-US" altLang="en-US" sz="1200">
                <a:latin typeface="Tahoma" panose="020B0604030504040204" pitchFamily="34" charset="0"/>
              </a:rPr>
              <a:pPr eaLnBrk="1" hangingPunct="1"/>
              <a:t>29</a:t>
            </a:fld>
            <a:endParaRPr lang="en-US" altLang="en-US" sz="1200" dirty="0">
              <a:latin typeface="Tahoma" panose="020B0604030504040204" pitchFamily="34" charset="0"/>
            </a:endParaRPr>
          </a:p>
        </p:txBody>
      </p:sp>
      <p:sp>
        <p:nvSpPr>
          <p:cNvPr id="36866" name="Title 2">
            <a:extLst>
              <a:ext uri="{FF2B5EF4-FFF2-40B4-BE49-F238E27FC236}">
                <a16:creationId xmlns:a16="http://schemas.microsoft.com/office/drawing/2014/main" id="{209F49E2-EC88-674D-90AE-2DFDC720DDBA}"/>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 listed supervising station monitors the status of protected premises alarm systems.</a:t>
            </a:r>
          </a:p>
        </p:txBody>
      </p:sp>
      <p:graphicFrame>
        <p:nvGraphicFramePr>
          <p:cNvPr id="3" name="Content Placeholder 2" descr="•When an alarm is activated at a particular client’s location, central station employees receive it; contact the fire department and representatives of the occupancy&#10;•Systems and station are most commonly connected by dedicated telephone lines&#10;•Primary difference between a central station system and a proprietary system is that the receiving point for alarms in a central station system is located outside the protected premises; monitored by a contracted service&#10;">
            <a:extLst>
              <a:ext uri="{FF2B5EF4-FFF2-40B4-BE49-F238E27FC236}">
                <a16:creationId xmlns:a16="http://schemas.microsoft.com/office/drawing/2014/main" id="{927ECBDA-634D-3A47-8C3F-D24189A99398}"/>
              </a:ext>
            </a:extLst>
          </p:cNvPr>
          <p:cNvGraphicFramePr>
            <a:graphicFrameLocks noGrp="1"/>
          </p:cNvGraphicFramePr>
          <p:nvPr>
            <p:ph idx="1"/>
            <p:extLst>
              <p:ext uri="{D42A27DB-BD31-4B8C-83A1-F6EECF244321}">
                <p14:modId xmlns:p14="http://schemas.microsoft.com/office/powerpoint/2010/main" val="3042905147"/>
              </p:ext>
            </p:extLst>
          </p:nvPr>
        </p:nvGraphicFramePr>
        <p:xfrm>
          <a:off x="4114800" y="1447800"/>
          <a:ext cx="4724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868" name="Picture 6" descr="supervising station that receives fire alarm calls and dispatches them to a fire station">
            <a:extLst>
              <a:ext uri="{FF2B5EF4-FFF2-40B4-BE49-F238E27FC236}">
                <a16:creationId xmlns:a16="http://schemas.microsoft.com/office/drawing/2014/main" id="{E5E287CE-7F95-BF41-B4D3-E13512313850}"/>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57200" y="23622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C4AA0C-8531-2E4B-A61E-452BE48A09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BAA0DCDA-89B5-BA4A-A6D4-19552BF252CB}" type="slidenum">
              <a:rPr lang="en-US" altLang="en-US" sz="1200">
                <a:latin typeface="Tahoma" panose="020B0604030504040204" pitchFamily="34" charset="0"/>
              </a:rPr>
              <a:pPr eaLnBrk="1" hangingPunct="1"/>
              <a:t>30</a:t>
            </a:fld>
            <a:endParaRPr lang="en-US" altLang="en-US" sz="1200" dirty="0">
              <a:latin typeface="Tahoma" panose="020B0604030504040204" pitchFamily="34" charset="0"/>
            </a:endParaRPr>
          </a:p>
        </p:txBody>
      </p:sp>
      <p:sp>
        <p:nvSpPr>
          <p:cNvPr id="37890" name="Title 2">
            <a:extLst>
              <a:ext uri="{FF2B5EF4-FFF2-40B4-BE49-F238E27FC236}">
                <a16:creationId xmlns:a16="http://schemas.microsoft.com/office/drawing/2014/main" id="{F844BAC7-1AB7-1747-98EA-C94C067AC010}"/>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Proprietary systems are used to protect large complexes in single or multiple locations.</a:t>
            </a:r>
          </a:p>
        </p:txBody>
      </p:sp>
      <p:graphicFrame>
        <p:nvGraphicFramePr>
          <p:cNvPr id="6" name="Diagram 5" descr="Includes large commercial and industrial buildings, high-rise structures, and groups of commonly owned facilities&#10;Each building or area has its own system that is wired into a common receiving point that the facility owner owns and operates &#10;">
            <a:extLst>
              <a:ext uri="{FF2B5EF4-FFF2-40B4-BE49-F238E27FC236}">
                <a16:creationId xmlns:a16="http://schemas.microsoft.com/office/drawing/2014/main" id="{D9444A8E-E973-0C47-8C88-1E7D699B7E5B}"/>
              </a:ext>
            </a:extLst>
          </p:cNvPr>
          <p:cNvGraphicFramePr/>
          <p:nvPr>
            <p:extLst>
              <p:ext uri="{D42A27DB-BD31-4B8C-83A1-F6EECF244321}">
                <p14:modId xmlns:p14="http://schemas.microsoft.com/office/powerpoint/2010/main" val="2412868267"/>
              </p:ext>
            </p:extLst>
          </p:nvPr>
        </p:nvGraphicFramePr>
        <p:xfrm>
          <a:off x="4419600" y="2362200"/>
          <a:ext cx="4343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7892" name="Content Placeholder 4" descr="example of proprietary alarm system">
            <a:extLst>
              <a:ext uri="{FF2B5EF4-FFF2-40B4-BE49-F238E27FC236}">
                <a16:creationId xmlns:a16="http://schemas.microsoft.com/office/drawing/2014/main" id="{71FEB25F-8DBD-5046-8D9E-8FD9D3794301}"/>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524000"/>
            <a:ext cx="404495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7">
            <a:extLst>
              <a:ext uri="{FF2B5EF4-FFF2-40B4-BE49-F238E27FC236}">
                <a16:creationId xmlns:a16="http://schemas.microsoft.com/office/drawing/2014/main" id="{7FEEF4E0-FD9A-D944-AD1F-AB5E368FA7B8}"/>
              </a:ext>
            </a:extLst>
          </p:cNvPr>
          <p:cNvSpPr txBox="1">
            <a:spLocks noChangeArrowheads="1"/>
          </p:cNvSpPr>
          <p:nvPr/>
        </p:nvSpPr>
        <p:spPr bwMode="auto">
          <a:xfrm>
            <a:off x="7478713" y="59817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713894-68C8-8640-92B8-6EC6F54ACFA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D3643A5-CCC4-B44E-A778-86290D591450}" type="slidenum">
              <a:rPr lang="en-US" altLang="en-US" sz="1200">
                <a:latin typeface="Tahoma" panose="020B0604030504040204" pitchFamily="34" charset="0"/>
              </a:rPr>
              <a:pPr eaLnBrk="1" hangingPunct="1"/>
              <a:t>31</a:t>
            </a:fld>
            <a:endParaRPr lang="en-US" altLang="en-US" sz="1200" dirty="0">
              <a:latin typeface="Tahoma" panose="020B0604030504040204" pitchFamily="34" charset="0"/>
            </a:endParaRPr>
          </a:p>
        </p:txBody>
      </p:sp>
      <p:sp>
        <p:nvSpPr>
          <p:cNvPr id="38914" name="Title 2">
            <a:extLst>
              <a:ext uri="{FF2B5EF4-FFF2-40B4-BE49-F238E27FC236}">
                <a16:creationId xmlns:a16="http://schemas.microsoft.com/office/drawing/2014/main" id="{3AAC9B9B-2900-1E4E-9147-64CB57DACCD4}"/>
              </a:ext>
            </a:extLst>
          </p:cNvPr>
          <p:cNvSpPr>
            <a:spLocks noGrp="1"/>
          </p:cNvSpPr>
          <p:nvPr>
            <p:ph type="title"/>
          </p:nvPr>
        </p:nvSpPr>
        <p:spPr bwMode="auto">
          <a:xfrm>
            <a:off x="685800" y="1730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Proprietary systems are used to protect large complexes in single or multiple locations.</a:t>
            </a:r>
          </a:p>
        </p:txBody>
      </p:sp>
      <p:graphicFrame>
        <p:nvGraphicFramePr>
          <p:cNvPr id="3" name="Content Placeholder 2" descr="Receiving point must be in a separate structure or a part of a structure that is remote from any hazardous operations&#10;Receiving station of a proprietary system is continuously staffed by trained personnel&#10;Operator should be able to automatically summon a fire department response &#10;Many proprietary systems and receiving points are used to monitor security functions too&#10;">
            <a:extLst>
              <a:ext uri="{FF2B5EF4-FFF2-40B4-BE49-F238E27FC236}">
                <a16:creationId xmlns:a16="http://schemas.microsoft.com/office/drawing/2014/main" id="{79F61EB6-F97D-6641-97DC-CFB11763ED4F}"/>
              </a:ext>
            </a:extLst>
          </p:cNvPr>
          <p:cNvGraphicFramePr>
            <a:graphicFrameLocks noGrp="1"/>
          </p:cNvGraphicFramePr>
          <p:nvPr>
            <p:ph idx="1"/>
            <p:extLst>
              <p:ext uri="{D42A27DB-BD31-4B8C-83A1-F6EECF244321}">
                <p14:modId xmlns:p14="http://schemas.microsoft.com/office/powerpoint/2010/main" val="2497413896"/>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8C93D3-BE48-514A-BACB-13835E19BE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4DD751C-9A72-9C48-8F13-2543F4382C73}" type="slidenum">
              <a:rPr lang="en-US" altLang="en-US" sz="1200">
                <a:latin typeface="Tahoma" panose="020B0604030504040204" pitchFamily="34" charset="0"/>
              </a:rPr>
              <a:pPr eaLnBrk="1" hangingPunct="1"/>
              <a:t>32</a:t>
            </a:fld>
            <a:endParaRPr lang="en-US" altLang="en-US" sz="1200" dirty="0">
              <a:latin typeface="Tahoma" panose="020B0604030504040204" pitchFamily="34" charset="0"/>
            </a:endParaRPr>
          </a:p>
        </p:txBody>
      </p:sp>
      <p:sp>
        <p:nvSpPr>
          <p:cNvPr id="39938" name="Title 2">
            <a:extLst>
              <a:ext uri="{FF2B5EF4-FFF2-40B4-BE49-F238E27FC236}">
                <a16:creationId xmlns:a16="http://schemas.microsoft.com/office/drawing/2014/main" id="{9BD8308A-E4E9-2F48-AEBE-9B91E60678C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Modern systems can be complex and have a wide range of capabilities.</a:t>
            </a:r>
          </a:p>
        </p:txBody>
      </p:sp>
      <p:graphicFrame>
        <p:nvGraphicFramePr>
          <p:cNvPr id="5" name="Content Placeholder 4" descr="Coded-alarm and trouble signal indications&#10;Building utility controls&#10;Elevator controls&#10;Fire and smoke damper controls&#10;">
            <a:extLst>
              <a:ext uri="{FF2B5EF4-FFF2-40B4-BE49-F238E27FC236}">
                <a16:creationId xmlns:a16="http://schemas.microsoft.com/office/drawing/2014/main" id="{DE6A7CB3-2AC4-1A48-9AFC-16B13F6CD0A7}"/>
              </a:ext>
            </a:extLst>
          </p:cNvPr>
          <p:cNvGraphicFramePr>
            <a:graphicFrameLocks noGrp="1"/>
          </p:cNvGraphicFramePr>
          <p:nvPr>
            <p:ph idx="1"/>
            <p:extLst>
              <p:ext uri="{D42A27DB-BD31-4B8C-83A1-F6EECF244321}">
                <p14:modId xmlns:p14="http://schemas.microsoft.com/office/powerpoint/2010/main" val="242802769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DA3B7-6CF0-314F-AF35-A568380B3F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68A80EC-0B83-544E-ACF4-C19DEC13647C}" type="slidenum">
              <a:rPr lang="en-US" altLang="en-US" sz="1200">
                <a:latin typeface="Tahoma" panose="020B0604030504040204" pitchFamily="34" charset="0"/>
              </a:rPr>
              <a:pPr eaLnBrk="1" hangingPunct="1"/>
              <a:t>33</a:t>
            </a:fld>
            <a:endParaRPr lang="en-US" altLang="en-US" sz="1200" dirty="0">
              <a:latin typeface="Tahoma" panose="020B0604030504040204" pitchFamily="34" charset="0"/>
            </a:endParaRPr>
          </a:p>
        </p:txBody>
      </p:sp>
      <p:sp>
        <p:nvSpPr>
          <p:cNvPr id="40962" name="Title 2">
            <a:extLst>
              <a:ext uri="{FF2B5EF4-FFF2-40B4-BE49-F238E27FC236}">
                <a16:creationId xmlns:a16="http://schemas.microsoft.com/office/drawing/2014/main" id="{6E520719-D203-2145-8DD1-E52F37C64CB6}"/>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 remote receiving station is a contracted service that monitors protected premise alarm systems.</a:t>
            </a:r>
          </a:p>
        </p:txBody>
      </p:sp>
      <p:graphicFrame>
        <p:nvGraphicFramePr>
          <p:cNvPr id="10" name="Diagram 9" descr="Do not provide inspection, testing, or maintenance services&#10;Depending on local requirements, the fire department may approve other organizations to monitor the remote system&#10;">
            <a:extLst>
              <a:ext uri="{FF2B5EF4-FFF2-40B4-BE49-F238E27FC236}">
                <a16:creationId xmlns:a16="http://schemas.microsoft.com/office/drawing/2014/main" id="{5131F2AA-B832-644E-9E04-A30596610B24}"/>
              </a:ext>
            </a:extLst>
          </p:cNvPr>
          <p:cNvGraphicFramePr/>
          <p:nvPr>
            <p:extLst>
              <p:ext uri="{D42A27DB-BD31-4B8C-83A1-F6EECF244321}">
                <p14:modId xmlns:p14="http://schemas.microsoft.com/office/powerpoint/2010/main" val="194545023"/>
              </p:ext>
            </p:extLst>
          </p:nvPr>
        </p:nvGraphicFramePr>
        <p:xfrm>
          <a:off x="5105401" y="2209801"/>
          <a:ext cx="3861390" cy="3790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4" name="Content Placeholder 8" descr="diagram of diagram of a remote receiving system, see instructor for more information">
            <a:extLst>
              <a:ext uri="{FF2B5EF4-FFF2-40B4-BE49-F238E27FC236}">
                <a16:creationId xmlns:a16="http://schemas.microsoft.com/office/drawing/2014/main" id="{FFB9DA8A-9A7F-884E-84D3-4574627304D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704807"/>
            <a:ext cx="4645660"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8B4AF6-C2BC-A54E-A087-7B554F7DD0B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28A0FA9-225C-3C47-9FC6-EDA6CF286226}" type="slidenum">
              <a:rPr lang="en-US" altLang="en-US" sz="1200">
                <a:latin typeface="Tahoma" panose="020B0604030504040204" pitchFamily="34" charset="0"/>
              </a:rPr>
              <a:pPr eaLnBrk="1" hangingPunct="1"/>
              <a:t>34</a:t>
            </a:fld>
            <a:endParaRPr lang="en-US" altLang="en-US" sz="1200" dirty="0">
              <a:latin typeface="Tahoma" panose="020B0604030504040204" pitchFamily="34" charset="0"/>
            </a:endParaRPr>
          </a:p>
        </p:txBody>
      </p:sp>
      <p:sp>
        <p:nvSpPr>
          <p:cNvPr id="41986" name="Title 2">
            <a:extLst>
              <a:ext uri="{FF2B5EF4-FFF2-40B4-BE49-F238E27FC236}">
                <a16:creationId xmlns:a16="http://schemas.microsoft.com/office/drawing/2014/main" id="{2473C9C7-A20E-C843-AC56-BEF2FAB1CDC9}"/>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In some communities, fire alarm signals are sent directly to the fire department.</a:t>
            </a:r>
          </a:p>
        </p:txBody>
      </p:sp>
      <p:graphicFrame>
        <p:nvGraphicFramePr>
          <p:cNvPr id="3" name="Content Placeholder 2" descr="A public emergency alarm reporting system is connected by another means; usually a leased telephone line&#10;A radio signal over a dedicated fire department radio frequency may also be used&#10;A local energy system has its own power source; initiating devices can be activated even when the power supply to the municipal system is interrupted&#10;">
            <a:extLst>
              <a:ext uri="{FF2B5EF4-FFF2-40B4-BE49-F238E27FC236}">
                <a16:creationId xmlns:a16="http://schemas.microsoft.com/office/drawing/2014/main" id="{E0A0CEB5-8EA3-134A-B254-0F4C0D4BFB59}"/>
              </a:ext>
            </a:extLst>
          </p:cNvPr>
          <p:cNvGraphicFramePr>
            <a:graphicFrameLocks noGrp="1"/>
          </p:cNvGraphicFramePr>
          <p:nvPr>
            <p:ph idx="1"/>
            <p:extLst>
              <p:ext uri="{D42A27DB-BD31-4B8C-83A1-F6EECF244321}">
                <p14:modId xmlns:p14="http://schemas.microsoft.com/office/powerpoint/2010/main" val="204947540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E1A0EB-B300-474F-A8E0-814BACD2FF0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FE9EA9C-8D4C-B544-AEB3-2DBBDFF3DC71}" type="slidenum">
              <a:rPr lang="en-US" altLang="en-US" sz="1200">
                <a:latin typeface="Tahoma" panose="020B0604030504040204" pitchFamily="34" charset="0"/>
              </a:rPr>
              <a:pPr eaLnBrk="1" hangingPunct="1"/>
              <a:t>35</a:t>
            </a:fld>
            <a:endParaRPr lang="en-US" altLang="en-US" sz="1200" dirty="0">
              <a:latin typeface="Tahoma" panose="020B0604030504040204" pitchFamily="34" charset="0"/>
            </a:endParaRPr>
          </a:p>
        </p:txBody>
      </p:sp>
      <p:sp>
        <p:nvSpPr>
          <p:cNvPr id="43010" name="Title 2">
            <a:extLst>
              <a:ext uri="{FF2B5EF4-FFF2-40B4-BE49-F238E27FC236}">
                <a16:creationId xmlns:a16="http://schemas.microsoft.com/office/drawing/2014/main" id="{C63546AE-2BE5-F245-8A0A-A6ED5B1F0392}"/>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how shunt systems work.</a:t>
            </a:r>
          </a:p>
        </p:txBody>
      </p:sp>
      <p:graphicFrame>
        <p:nvGraphicFramePr>
          <p:cNvPr id="3" name="Content Placeholder 2" descr="•Electrically connected to an integral part of the municipal fire alarm system&#10;•Depends on the municipal system’s source of electric power&#10;•During power failure, an alarm indication is sent to the fire department communications center&#10;•NFPA 72® allows only manual pull stations and waterflow detection devices to be used on shunt systems&#10;•Fire detection devices are not permitted on a shunt system&#10;">
            <a:extLst>
              <a:ext uri="{FF2B5EF4-FFF2-40B4-BE49-F238E27FC236}">
                <a16:creationId xmlns:a16="http://schemas.microsoft.com/office/drawing/2014/main" id="{18224F5A-E4C8-6A44-9E2F-B50AA89886D3}"/>
              </a:ext>
            </a:extLst>
          </p:cNvPr>
          <p:cNvGraphicFramePr>
            <a:graphicFrameLocks noGrp="1"/>
          </p:cNvGraphicFramePr>
          <p:nvPr>
            <p:ph idx="1"/>
            <p:extLst>
              <p:ext uri="{D42A27DB-BD31-4B8C-83A1-F6EECF244321}">
                <p14:modId xmlns:p14="http://schemas.microsoft.com/office/powerpoint/2010/main" val="219628653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FFB5BA-8070-1241-9BE3-0A72A1CED81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0905BCC-69D2-B247-A6BB-EE90DE0C4457}" type="slidenum">
              <a:rPr lang="en-US" altLang="en-US" sz="1200">
                <a:latin typeface="Tahoma" panose="020B0604030504040204" pitchFamily="34" charset="0"/>
              </a:rPr>
              <a:pPr eaLnBrk="1" hangingPunct="1"/>
              <a:t>36</a:t>
            </a:fld>
            <a:endParaRPr lang="en-US" altLang="en-US" sz="1200" dirty="0">
              <a:latin typeface="Tahoma" panose="020B0604030504040204" pitchFamily="34" charset="0"/>
            </a:endParaRPr>
          </a:p>
        </p:txBody>
      </p:sp>
      <p:sp>
        <p:nvSpPr>
          <p:cNvPr id="44034" name="Title 2">
            <a:extLst>
              <a:ext uri="{FF2B5EF4-FFF2-40B4-BE49-F238E27FC236}">
                <a16:creationId xmlns:a16="http://schemas.microsoft.com/office/drawing/2014/main" id="{B3E6E5B5-C50A-2B4E-A090-3293F22D945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the purpose of emergency communications systems.</a:t>
            </a:r>
          </a:p>
        </p:txBody>
      </p:sp>
      <p:graphicFrame>
        <p:nvGraphicFramePr>
          <p:cNvPr id="3" name="Content Placeholder 2" descr="A supplementary system&#10;May be provided in facilities in conjunction with detection and alarm signaling systems&#10;Provides a reliable communication system for occupants and firefighters&#10;May either be a stand-alone system or integrated directly into the overall fire detection and alarm-signaling system&#10;System types include voice notification, two-way communication, mass notification&#10;">
            <a:extLst>
              <a:ext uri="{FF2B5EF4-FFF2-40B4-BE49-F238E27FC236}">
                <a16:creationId xmlns:a16="http://schemas.microsoft.com/office/drawing/2014/main" id="{C50C249B-7CF9-0E49-8D79-8BE64DBCDF37}"/>
              </a:ext>
            </a:extLst>
          </p:cNvPr>
          <p:cNvGraphicFramePr>
            <a:graphicFrameLocks noGrp="1"/>
          </p:cNvGraphicFramePr>
          <p:nvPr>
            <p:ph idx="1"/>
            <p:extLst>
              <p:ext uri="{D42A27DB-BD31-4B8C-83A1-F6EECF244321}">
                <p14:modId xmlns:p14="http://schemas.microsoft.com/office/powerpoint/2010/main" val="184212877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0333F6-3CC4-954C-9F1B-8297EC6067C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82FC273-3F7A-CB41-BA66-9C08417380C9}" type="slidenum">
              <a:rPr lang="en-US" altLang="en-US" sz="1200">
                <a:latin typeface="Tahoma" panose="020B0604030504040204" pitchFamily="34" charset="0"/>
              </a:rPr>
              <a:pPr eaLnBrk="1" hangingPunct="1"/>
              <a:t>37</a:t>
            </a:fld>
            <a:endParaRPr lang="en-US" altLang="en-US" sz="1200" dirty="0">
              <a:latin typeface="Tahoma" panose="020B0604030504040204" pitchFamily="34" charset="0"/>
            </a:endParaRPr>
          </a:p>
        </p:txBody>
      </p:sp>
      <p:sp>
        <p:nvSpPr>
          <p:cNvPr id="45058" name="Title 2">
            <a:extLst>
              <a:ext uri="{FF2B5EF4-FFF2-40B4-BE49-F238E27FC236}">
                <a16:creationId xmlns:a16="http://schemas.microsoft.com/office/drawing/2014/main" id="{185553BC-4219-4B4F-985C-42FE61317277}"/>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the characteristics of one-way voice notification systems.</a:t>
            </a:r>
          </a:p>
        </p:txBody>
      </p:sp>
      <p:graphicFrame>
        <p:nvGraphicFramePr>
          <p:cNvPr id="3" name="Content Placeholder 2" descr="What it does&#10; Warns building occupants that action is needed&#10; Tells them what action to take&#10;Most common in&#10; High-rise buildings&#10; Places of assembly&#10; Educational occupancies&#10;">
            <a:extLst>
              <a:ext uri="{FF2B5EF4-FFF2-40B4-BE49-F238E27FC236}">
                <a16:creationId xmlns:a16="http://schemas.microsoft.com/office/drawing/2014/main" id="{14436E4A-5A14-4244-B066-9B645BADA28C}"/>
              </a:ext>
            </a:extLst>
          </p:cNvPr>
          <p:cNvGraphicFramePr>
            <a:graphicFrameLocks noGrp="1"/>
          </p:cNvGraphicFramePr>
          <p:nvPr>
            <p:ph idx="1"/>
            <p:extLst>
              <p:ext uri="{D42A27DB-BD31-4B8C-83A1-F6EECF244321}">
                <p14:modId xmlns:p14="http://schemas.microsoft.com/office/powerpoint/2010/main" val="151700632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945AD-72C2-B24A-97BB-96EEAEF1B0D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B31FB22-2DD5-AF46-AC83-5862788C4374}" type="slidenum">
              <a:rPr lang="en-US" altLang="en-US" sz="1200">
                <a:latin typeface="Tahoma" panose="020B0604030504040204" pitchFamily="34" charset="0"/>
              </a:rPr>
              <a:pPr eaLnBrk="1" hangingPunct="1"/>
              <a:t>38</a:t>
            </a:fld>
            <a:endParaRPr lang="en-US" altLang="en-US" sz="1200" dirty="0">
              <a:latin typeface="Tahoma" panose="020B0604030504040204" pitchFamily="34" charset="0"/>
            </a:endParaRPr>
          </a:p>
        </p:txBody>
      </p:sp>
      <p:sp>
        <p:nvSpPr>
          <p:cNvPr id="46082" name="Title 2">
            <a:extLst>
              <a:ext uri="{FF2B5EF4-FFF2-40B4-BE49-F238E27FC236}">
                <a16:creationId xmlns:a16="http://schemas.microsoft.com/office/drawing/2014/main" id="{302C32AA-20B4-5043-AA90-ADF8B48B6EF9}"/>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the characteristics of two-way notification systems.</a:t>
            </a:r>
          </a:p>
        </p:txBody>
      </p:sp>
      <p:graphicFrame>
        <p:nvGraphicFramePr>
          <p:cNvPr id="3" name="Content Placeholder 2" descr="Most helpful to fire suppression personnel who are operating in a building; particularly in high-rise structures&#10;Use either intercom controls or special telephones&#10;Emergency phones are connected in the stairwells and other locations&#10;Enable firefighters to communicate with the Incident Commander at the Fire Command Center&#10;Most building codes require these systems in high-rise structures&#10;">
            <a:extLst>
              <a:ext uri="{FF2B5EF4-FFF2-40B4-BE49-F238E27FC236}">
                <a16:creationId xmlns:a16="http://schemas.microsoft.com/office/drawing/2014/main" id="{F7878EA3-ABC6-2A48-B2CA-EB3AC65D8A96}"/>
              </a:ext>
            </a:extLst>
          </p:cNvPr>
          <p:cNvGraphicFramePr>
            <a:graphicFrameLocks noGrp="1"/>
          </p:cNvGraphicFramePr>
          <p:nvPr>
            <p:ph idx="1"/>
            <p:extLst>
              <p:ext uri="{D42A27DB-BD31-4B8C-83A1-F6EECF244321}">
                <p14:modId xmlns:p14="http://schemas.microsoft.com/office/powerpoint/2010/main" val="73976566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7668D5-BF2B-324A-B748-FAFD918519D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C0C86F0-01F0-4C43-AA9B-2D8C378D28D2}" type="slidenum">
              <a:rPr lang="en-US" altLang="en-US" sz="1200">
                <a:latin typeface="Tahoma" panose="020B0604030504040204" pitchFamily="34" charset="0"/>
              </a:rPr>
              <a:pPr eaLnBrk="1" hangingPunct="1"/>
              <a:t>3</a:t>
            </a:fld>
            <a:endParaRPr lang="en-US" altLang="en-US" sz="1200" dirty="0">
              <a:latin typeface="Tahoma" panose="020B0604030504040204" pitchFamily="34" charset="0"/>
            </a:endParaRPr>
          </a:p>
        </p:txBody>
      </p:sp>
      <p:sp>
        <p:nvSpPr>
          <p:cNvPr id="10242" name="Title 2">
            <a:extLst>
              <a:ext uri="{FF2B5EF4-FFF2-40B4-BE49-F238E27FC236}">
                <a16:creationId xmlns:a16="http://schemas.microsoft.com/office/drawing/2014/main" id="{EF6CC8E4-9626-D140-B36E-BAA7DDB9E7F2}"/>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fire alarm control units.</a:t>
            </a:r>
          </a:p>
        </p:txBody>
      </p:sp>
      <p:graphicFrame>
        <p:nvGraphicFramePr>
          <p:cNvPr id="6" name="Diagram 5" descr="Formerly called the fire alarm control panel (FACP)&#10;Basically serves as the brain for the alarm system &#10;Receives signals, processes them, and produces signals that activate alarms&#10;Can transmit signals to an off-site monitoring station&#10;Power and fire alarm circuits are connected directly&#10;Remote auxiliary panels are considered to be part of the fire alarm system&#10;">
            <a:extLst>
              <a:ext uri="{FF2B5EF4-FFF2-40B4-BE49-F238E27FC236}">
                <a16:creationId xmlns:a16="http://schemas.microsoft.com/office/drawing/2014/main" id="{25FCE793-5349-FA48-8C67-56CBD2879407}"/>
              </a:ext>
            </a:extLst>
          </p:cNvPr>
          <p:cNvGraphicFramePr/>
          <p:nvPr>
            <p:extLst>
              <p:ext uri="{D42A27DB-BD31-4B8C-83A1-F6EECF244321}">
                <p14:modId xmlns:p14="http://schemas.microsoft.com/office/powerpoint/2010/main" val="2269984275"/>
              </p:ext>
            </p:extLst>
          </p:nvPr>
        </p:nvGraphicFramePr>
        <p:xfrm>
          <a:off x="4191000" y="1600200"/>
          <a:ext cx="47244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4" name="Content Placeholder 4" descr="diagram of how a fire alarm system operates, see instructor for more information">
            <a:extLst>
              <a:ext uri="{FF2B5EF4-FFF2-40B4-BE49-F238E27FC236}">
                <a16:creationId xmlns:a16="http://schemas.microsoft.com/office/drawing/2014/main" id="{2E0F90DB-F1D4-3C4C-B58F-AB264C880BE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852" t="1449" r="1852" b="1449"/>
          <a:stretch/>
        </p:blipFill>
        <p:spPr bwMode="auto">
          <a:xfrm>
            <a:off x="304800" y="1689100"/>
            <a:ext cx="3548418"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EAFFE0-617B-324C-BF89-BF425C8F49B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00B6E3E9-87A7-8A4C-B048-22047BF3473B}" type="slidenum">
              <a:rPr lang="en-US" altLang="en-US" sz="1200">
                <a:latin typeface="Tahoma" panose="020B0604030504040204" pitchFamily="34" charset="0"/>
              </a:rPr>
              <a:pPr eaLnBrk="1" hangingPunct="1"/>
              <a:t>39</a:t>
            </a:fld>
            <a:endParaRPr lang="en-US" altLang="en-US" sz="1200" dirty="0">
              <a:latin typeface="Tahoma" panose="020B0604030504040204" pitchFamily="34" charset="0"/>
            </a:endParaRPr>
          </a:p>
        </p:txBody>
      </p:sp>
      <p:sp>
        <p:nvSpPr>
          <p:cNvPr id="47106" name="Title 2">
            <a:extLst>
              <a:ext uri="{FF2B5EF4-FFF2-40B4-BE49-F238E27FC236}">
                <a16:creationId xmlns:a16="http://schemas.microsoft.com/office/drawing/2014/main" id="{0A9392DB-9CC9-E245-9967-DD9EC2C1B365}"/>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the characteristics of mass notification systems.</a:t>
            </a:r>
          </a:p>
        </p:txBody>
      </p:sp>
      <p:graphicFrame>
        <p:nvGraphicFramePr>
          <p:cNvPr id="6" name="Diagram 5" descr="Provide emergency communications to a large number of people on a wide-scale basis &#10;Communication can be to the occupants of a building or even an entire community&#10;May be incorporated into an emergency communications system&#10;">
            <a:extLst>
              <a:ext uri="{FF2B5EF4-FFF2-40B4-BE49-F238E27FC236}">
                <a16:creationId xmlns:a16="http://schemas.microsoft.com/office/drawing/2014/main" id="{31E3C60E-EB50-7C41-8D24-AAC30286598F}"/>
              </a:ext>
            </a:extLst>
          </p:cNvPr>
          <p:cNvGraphicFramePr/>
          <p:nvPr>
            <p:extLst>
              <p:ext uri="{D42A27DB-BD31-4B8C-83A1-F6EECF244321}">
                <p14:modId xmlns:p14="http://schemas.microsoft.com/office/powerpoint/2010/main" val="277550723"/>
              </p:ext>
            </p:extLst>
          </p:nvPr>
        </p:nvGraphicFramePr>
        <p:xfrm>
          <a:off x="4876800" y="1600200"/>
          <a:ext cx="39624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08" name="Content Placeholder 4" descr="mass notification system">
            <a:extLst>
              <a:ext uri="{FF2B5EF4-FFF2-40B4-BE49-F238E27FC236}">
                <a16:creationId xmlns:a16="http://schemas.microsoft.com/office/drawing/2014/main" id="{29DB98F5-423E-CE45-A4E1-5E2A4333FAC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0000" t="7507" r="6250" b="11771"/>
          <a:stretch/>
        </p:blipFill>
        <p:spPr bwMode="auto">
          <a:xfrm>
            <a:off x="381000" y="2286000"/>
            <a:ext cx="4393019"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7">
            <a:extLst>
              <a:ext uri="{FF2B5EF4-FFF2-40B4-BE49-F238E27FC236}">
                <a16:creationId xmlns:a16="http://schemas.microsoft.com/office/drawing/2014/main" id="{892361D3-91CE-7F4B-9114-1068E5CDB63B}"/>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65CA87-14C6-BD48-9D52-7FA25867DC2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B29B3A9C-32EC-CF41-8243-7E0528332673}" type="slidenum">
              <a:rPr lang="en-US" altLang="en-US" sz="1200">
                <a:latin typeface="Tahoma" panose="020B0604030504040204" pitchFamily="34" charset="0"/>
              </a:rPr>
              <a:pPr eaLnBrk="1" hangingPunct="1"/>
              <a:t>40</a:t>
            </a:fld>
            <a:endParaRPr lang="en-US" altLang="en-US" sz="1200" dirty="0">
              <a:latin typeface="Tahoma" panose="020B0604030504040204" pitchFamily="34" charset="0"/>
            </a:endParaRPr>
          </a:p>
        </p:txBody>
      </p:sp>
      <p:sp>
        <p:nvSpPr>
          <p:cNvPr id="48130" name="Title 2">
            <a:extLst>
              <a:ext uri="{FF2B5EF4-FFF2-40B4-BE49-F238E27FC236}">
                <a16:creationId xmlns:a16="http://schemas.microsoft.com/office/drawing/2014/main" id="{561E1555-FC10-544A-93A7-907151EAD256}"/>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the characteristics of mass notification systems.</a:t>
            </a:r>
          </a:p>
        </p:txBody>
      </p:sp>
      <p:graphicFrame>
        <p:nvGraphicFramePr>
          <p:cNvPr id="3" name="Content Placeholder 2" descr="Those individuals designing this type of system must take into consideration the building being protected as well as the needs of the occupants&#10;When installed, systems may have a higher priority and override the fire alarm based on risk analysis&#10;">
            <a:extLst>
              <a:ext uri="{FF2B5EF4-FFF2-40B4-BE49-F238E27FC236}">
                <a16:creationId xmlns:a16="http://schemas.microsoft.com/office/drawing/2014/main" id="{6AA73C54-9B51-D347-A6DE-7BA3260AE1F2}"/>
              </a:ext>
            </a:extLst>
          </p:cNvPr>
          <p:cNvGraphicFramePr>
            <a:graphicFrameLocks noGrp="1"/>
          </p:cNvGraphicFramePr>
          <p:nvPr>
            <p:ph idx="1"/>
            <p:extLst>
              <p:ext uri="{D42A27DB-BD31-4B8C-83A1-F6EECF244321}">
                <p14:modId xmlns:p14="http://schemas.microsoft.com/office/powerpoint/2010/main" val="3998118138"/>
              </p:ext>
            </p:extLst>
          </p:nvPr>
        </p:nvGraphicFramePr>
        <p:xfrm>
          <a:off x="685800" y="1066800"/>
          <a:ext cx="7772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BA681F-C47E-A64E-89E3-256CE60FAE6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69AA2216-3D79-EC4E-B879-8DFE8F63686E}" type="slidenum">
              <a:rPr lang="en-US" altLang="en-US" sz="1200">
                <a:latin typeface="Tahoma" panose="020B0604030504040204" pitchFamily="34" charset="0"/>
              </a:rPr>
              <a:pPr eaLnBrk="1" hangingPunct="1"/>
              <a:t>41</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49154" name="Title 1">
            <a:extLst>
              <a:ext uri="{FF2B5EF4-FFF2-40B4-BE49-F238E27FC236}">
                <a16:creationId xmlns:a16="http://schemas.microsoft.com/office/drawing/2014/main" id="{39994C9E-7CFE-FE48-A8CD-FAFC55B89122}"/>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49155" name="Text Placeholder 2">
            <a:extLst>
              <a:ext uri="{FF2B5EF4-FFF2-40B4-BE49-F238E27FC236}">
                <a16:creationId xmlns:a16="http://schemas.microsoft.com/office/drawing/2014/main" id="{E015144F-F6D9-6449-A07E-394ED08883A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 types of alarm-signaling systems.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13C619-73C2-E94D-A81E-8893F2B2D5B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6A52E20E-5CB7-C44B-89F9-059F48F56123}" type="slidenum">
              <a:rPr lang="en-US" altLang="en-US" sz="1200">
                <a:latin typeface="Tahoma" panose="020B0604030504040204" pitchFamily="34" charset="0"/>
              </a:rPr>
              <a:pPr eaLnBrk="1" hangingPunct="1"/>
              <a:t>42</a:t>
            </a:fld>
            <a:endParaRPr lang="en-US" altLang="en-US" sz="1200" dirty="0">
              <a:latin typeface="Tahoma" panose="020B0604030504040204" pitchFamily="34" charset="0"/>
            </a:endParaRPr>
          </a:p>
        </p:txBody>
      </p:sp>
      <p:sp>
        <p:nvSpPr>
          <p:cNvPr id="50179" name="Title 2">
            <a:extLst>
              <a:ext uri="{FF2B5EF4-FFF2-40B4-BE49-F238E27FC236}">
                <a16:creationId xmlns:a16="http://schemas.microsoft.com/office/drawing/2014/main" id="{78DBEE28-A6C1-7E4F-8E32-356DB99E04B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Learning Objective 3</a:t>
            </a:r>
          </a:p>
        </p:txBody>
      </p:sp>
      <p:sp>
        <p:nvSpPr>
          <p:cNvPr id="50178" name="Content Placeholder 1">
            <a:extLst>
              <a:ext uri="{FF2B5EF4-FFF2-40B4-BE49-F238E27FC236}">
                <a16:creationId xmlns:a16="http://schemas.microsoft.com/office/drawing/2014/main" id="{84D0D580-E1AB-2849-8B18-E0B438E0CD36}"/>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Explain types of automatic alarm-initiating devices.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172C8A-51C3-6842-818E-A47281CD279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8CB40B33-4857-C147-A6FC-49C23CF063A0}" type="slidenum">
              <a:rPr lang="en-US" altLang="en-US" sz="1200">
                <a:latin typeface="Tahoma" panose="020B0604030504040204" pitchFamily="34" charset="0"/>
              </a:rPr>
              <a:pPr eaLnBrk="1" hangingPunct="1"/>
              <a:t>43</a:t>
            </a:fld>
            <a:endParaRPr lang="en-US" altLang="en-US" sz="1200" dirty="0">
              <a:latin typeface="Tahoma" panose="020B0604030504040204" pitchFamily="34" charset="0"/>
            </a:endParaRPr>
          </a:p>
        </p:txBody>
      </p:sp>
      <p:sp>
        <p:nvSpPr>
          <p:cNvPr id="51202" name="Title 2">
            <a:extLst>
              <a:ext uri="{FF2B5EF4-FFF2-40B4-BE49-F238E27FC236}">
                <a16:creationId xmlns:a16="http://schemas.microsoft.com/office/drawing/2014/main" id="{A01C395F-D09F-7B4D-958A-A12219DBC2D5}"/>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Automatic alarm-initiating devices, or detectors, monitor the atmosphere of a building, compartment, or area.</a:t>
            </a:r>
          </a:p>
        </p:txBody>
      </p:sp>
      <p:graphicFrame>
        <p:nvGraphicFramePr>
          <p:cNvPr id="3" name="Content Placeholder 2" descr="Rapid rise in heat&#10;Presence of smoke&#10;Presence of a flame signature&#10;">
            <a:extLst>
              <a:ext uri="{FF2B5EF4-FFF2-40B4-BE49-F238E27FC236}">
                <a16:creationId xmlns:a16="http://schemas.microsoft.com/office/drawing/2014/main" id="{EF7F5C5A-1672-2B49-B5FE-B12072068643}"/>
              </a:ext>
            </a:extLst>
          </p:cNvPr>
          <p:cNvGraphicFramePr>
            <a:graphicFrameLocks noGrp="1"/>
          </p:cNvGraphicFramePr>
          <p:nvPr>
            <p:ph idx="1"/>
            <p:extLst>
              <p:ext uri="{D42A27DB-BD31-4B8C-83A1-F6EECF244321}">
                <p14:modId xmlns:p14="http://schemas.microsoft.com/office/powerpoint/2010/main" val="1308690067"/>
              </p:ext>
            </p:extLst>
          </p:nvPr>
        </p:nvGraphicFramePr>
        <p:xfrm>
          <a:off x="8382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0D499-32DD-6646-94AD-E2CB9BA68AB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58F5990-ECE2-D44D-8143-8AD6331BFD9A}" type="slidenum">
              <a:rPr lang="en-US" altLang="en-US" sz="1200">
                <a:latin typeface="Tahoma" panose="020B0604030504040204" pitchFamily="34" charset="0"/>
              </a:rPr>
              <a:pPr eaLnBrk="1" hangingPunct="1"/>
              <a:t>44</a:t>
            </a:fld>
            <a:endParaRPr lang="en-US" altLang="en-US" sz="1200" dirty="0">
              <a:latin typeface="Tahoma" panose="020B0604030504040204" pitchFamily="34" charset="0"/>
            </a:endParaRPr>
          </a:p>
        </p:txBody>
      </p:sp>
      <p:sp>
        <p:nvSpPr>
          <p:cNvPr id="52226" name="Title 2">
            <a:extLst>
              <a:ext uri="{FF2B5EF4-FFF2-40B4-BE49-F238E27FC236}">
                <a16:creationId xmlns:a16="http://schemas.microsoft.com/office/drawing/2014/main" id="{A2142BFB-684D-1A4C-A807-EBD82DC8C9EB}"/>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basic types of automatic initiating devices.</a:t>
            </a:r>
          </a:p>
        </p:txBody>
      </p:sp>
      <p:graphicFrame>
        <p:nvGraphicFramePr>
          <p:cNvPr id="3" name="Content Placeholder 2" descr="Heat&#10;Smoke&#10;Flame&#10;Water flow&#10;">
            <a:extLst>
              <a:ext uri="{FF2B5EF4-FFF2-40B4-BE49-F238E27FC236}">
                <a16:creationId xmlns:a16="http://schemas.microsoft.com/office/drawing/2014/main" id="{F8C89F83-BE1C-174D-B3EA-C80678E0BFF0}"/>
              </a:ext>
            </a:extLst>
          </p:cNvPr>
          <p:cNvGraphicFramePr>
            <a:graphicFrameLocks noGrp="1"/>
          </p:cNvGraphicFramePr>
          <p:nvPr>
            <p:ph idx="1"/>
            <p:extLst>
              <p:ext uri="{D42A27DB-BD31-4B8C-83A1-F6EECF244321}">
                <p14:modId xmlns:p14="http://schemas.microsoft.com/office/powerpoint/2010/main" val="2111493651"/>
              </p:ext>
            </p:extLst>
          </p:nvPr>
        </p:nvGraphicFramePr>
        <p:xfrm>
          <a:off x="8382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76C786-85BD-6C46-B229-5349C4BF11F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7E5C174-9BBF-F845-97BA-BF25CBBDC7C5}" type="slidenum">
              <a:rPr lang="en-US" altLang="en-US" sz="1200">
                <a:latin typeface="Tahoma" panose="020B0604030504040204" pitchFamily="34" charset="0"/>
              </a:rPr>
              <a:pPr eaLnBrk="1" hangingPunct="1"/>
              <a:t>45</a:t>
            </a:fld>
            <a:endParaRPr lang="en-US" altLang="en-US" sz="1200" dirty="0">
              <a:latin typeface="Tahoma" panose="020B0604030504040204" pitchFamily="34" charset="0"/>
            </a:endParaRPr>
          </a:p>
        </p:txBody>
      </p:sp>
      <p:sp>
        <p:nvSpPr>
          <p:cNvPr id="53250" name="Title 2">
            <a:extLst>
              <a:ext uri="{FF2B5EF4-FFF2-40B4-BE49-F238E27FC236}">
                <a16:creationId xmlns:a16="http://schemas.microsoft.com/office/drawing/2014/main" id="{E021AD15-8F3F-1C4A-B99D-B2EF318F306D}"/>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characteristics of fixed-temperature heat detectors.</a:t>
            </a:r>
          </a:p>
        </p:txBody>
      </p:sp>
      <p:graphicFrame>
        <p:nvGraphicFramePr>
          <p:cNvPr id="6" name="Diagram 5" descr="Among the oldest still in service&#10;Relatively inexpensive&#10;Least prone to nuisance alarms&#10;Typically slower to activate than other types of detectors&#10;Must be properly placed where heat is expected to accumulate&#10;Must also be selected at a temperature rating that will give margin of safety above the normal ceiling temperatures&#10;Must be color-coded and marked with their listed operating temperatures&#10;">
            <a:extLst>
              <a:ext uri="{FF2B5EF4-FFF2-40B4-BE49-F238E27FC236}">
                <a16:creationId xmlns:a16="http://schemas.microsoft.com/office/drawing/2014/main" id="{A549837E-9FB6-E142-A9F1-2D45F048264E}"/>
              </a:ext>
            </a:extLst>
          </p:cNvPr>
          <p:cNvGraphicFramePr/>
          <p:nvPr>
            <p:extLst>
              <p:ext uri="{D42A27DB-BD31-4B8C-83A1-F6EECF244321}">
                <p14:modId xmlns:p14="http://schemas.microsoft.com/office/powerpoint/2010/main" val="3440077792"/>
              </p:ext>
            </p:extLst>
          </p:nvPr>
        </p:nvGraphicFramePr>
        <p:xfrm>
          <a:off x="3581400" y="1676400"/>
          <a:ext cx="5257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3252" name="Content Placeholder 4" descr="fixed temperature heat detector">
            <a:extLst>
              <a:ext uri="{FF2B5EF4-FFF2-40B4-BE49-F238E27FC236}">
                <a16:creationId xmlns:a16="http://schemas.microsoft.com/office/drawing/2014/main" id="{9A18EEC1-D521-7341-8518-A1C7469FB69F}"/>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0956" t="14035" r="13922" b="14035"/>
          <a:stretch/>
        </p:blipFill>
        <p:spPr bwMode="auto">
          <a:xfrm>
            <a:off x="457200" y="2133600"/>
            <a:ext cx="2854712"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7">
            <a:extLst>
              <a:ext uri="{FF2B5EF4-FFF2-40B4-BE49-F238E27FC236}">
                <a16:creationId xmlns:a16="http://schemas.microsoft.com/office/drawing/2014/main" id="{57027C01-85D2-B643-83BD-4B434E40B30B}"/>
              </a:ext>
            </a:extLst>
          </p:cNvPr>
          <p:cNvSpPr txBox="1">
            <a:spLocks noChangeArrowheads="1"/>
          </p:cNvSpPr>
          <p:nvPr/>
        </p:nvSpPr>
        <p:spPr bwMode="auto">
          <a:xfrm>
            <a:off x="5715000" y="6261894"/>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7AD377-254F-6F42-8A12-8582F0864D2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CAB6B6E-0E5E-614F-A462-7D81471C6334}" type="slidenum">
              <a:rPr lang="en-US" altLang="en-US" sz="1200">
                <a:latin typeface="Tahoma" panose="020B0604030504040204" pitchFamily="34" charset="0"/>
              </a:rPr>
              <a:pPr eaLnBrk="1" hangingPunct="1"/>
              <a:t>46</a:t>
            </a:fld>
            <a:endParaRPr lang="en-US" altLang="en-US" sz="1200" dirty="0">
              <a:latin typeface="Tahoma" panose="020B0604030504040204" pitchFamily="34" charset="0"/>
            </a:endParaRPr>
          </a:p>
        </p:txBody>
      </p:sp>
      <p:sp>
        <p:nvSpPr>
          <p:cNvPr id="54274" name="Title 2">
            <a:extLst>
              <a:ext uri="{FF2B5EF4-FFF2-40B4-BE49-F238E27FC236}">
                <a16:creationId xmlns:a16="http://schemas.microsoft.com/office/drawing/2014/main" id="{000528AF-4DCF-8741-8C46-D48048FB9C0F}"/>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characteristics of fixed-temperature heat detectors.</a:t>
            </a:r>
          </a:p>
        </p:txBody>
      </p:sp>
      <p:pic>
        <p:nvPicPr>
          <p:cNvPr id="54276" name="Picture 2" descr="table of heat sensing fire detector color coding, temperature classification, and temperature rating, see instructor for more information">
            <a:extLst>
              <a:ext uri="{FF2B5EF4-FFF2-40B4-BE49-F238E27FC236}">
                <a16:creationId xmlns:a16="http://schemas.microsoft.com/office/drawing/2014/main" id="{98A17C7E-CE68-1C4C-AD6C-1689F53382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7425" y="1752600"/>
            <a:ext cx="7169150" cy="4343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24CA68-E77B-6B44-B0FC-D8E1E4F42F7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0FC8EE6-E078-8B41-AA31-CA7F6FB05E3D}" type="slidenum">
              <a:rPr lang="en-US" altLang="en-US" sz="1200">
                <a:latin typeface="Tahoma" panose="020B0604030504040204" pitchFamily="34" charset="0"/>
              </a:rPr>
              <a:pPr eaLnBrk="1" hangingPunct="1"/>
              <a:t>47</a:t>
            </a:fld>
            <a:endParaRPr lang="en-US" altLang="en-US" sz="1200" dirty="0">
              <a:latin typeface="Tahoma" panose="020B0604030504040204" pitchFamily="34" charset="0"/>
            </a:endParaRPr>
          </a:p>
        </p:txBody>
      </p:sp>
      <p:sp>
        <p:nvSpPr>
          <p:cNvPr id="55298" name="Title 2">
            <a:extLst>
              <a:ext uri="{FF2B5EF4-FFF2-40B4-BE49-F238E27FC236}">
                <a16:creationId xmlns:a16="http://schemas.microsoft.com/office/drawing/2014/main" id="{500B5BCD-84EA-ED42-8314-72E41482EF2D}"/>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All heat-detection devices operate on one or more of the primary principles of physics.</a:t>
            </a:r>
          </a:p>
        </p:txBody>
      </p:sp>
      <p:graphicFrame>
        <p:nvGraphicFramePr>
          <p:cNvPr id="3" name="Content Placeholder 2" descr="Heat causes expansion of various materials &#10;Heat causes melting of certain materials &#10;Heated materials have thermoelectric properties that are detectable &#10;">
            <a:extLst>
              <a:ext uri="{FF2B5EF4-FFF2-40B4-BE49-F238E27FC236}">
                <a16:creationId xmlns:a16="http://schemas.microsoft.com/office/drawing/2014/main" id="{D5B64547-BFFD-D243-B528-F4B57343B975}"/>
              </a:ext>
            </a:extLst>
          </p:cNvPr>
          <p:cNvGraphicFramePr>
            <a:graphicFrameLocks noGrp="1"/>
          </p:cNvGraphicFramePr>
          <p:nvPr>
            <p:ph idx="1"/>
            <p:extLst>
              <p:ext uri="{D42A27DB-BD31-4B8C-83A1-F6EECF244321}">
                <p14:modId xmlns:p14="http://schemas.microsoft.com/office/powerpoint/2010/main" val="257860466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51002A-21B0-D641-8512-B6C79BB769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17DA5D4-B85F-4448-A633-D5D19307F704}" type="slidenum">
              <a:rPr lang="en-US" altLang="en-US" sz="1200">
                <a:latin typeface="Tahoma" panose="020B0604030504040204" pitchFamily="34" charset="0"/>
              </a:rPr>
              <a:pPr eaLnBrk="1" hangingPunct="1"/>
              <a:t>48</a:t>
            </a:fld>
            <a:endParaRPr lang="en-US" altLang="en-US" sz="1200" dirty="0">
              <a:latin typeface="Tahoma" panose="020B0604030504040204" pitchFamily="34" charset="0"/>
            </a:endParaRPr>
          </a:p>
        </p:txBody>
      </p:sp>
      <p:sp>
        <p:nvSpPr>
          <p:cNvPr id="56322" name="Title 2">
            <a:extLst>
              <a:ext uri="{FF2B5EF4-FFF2-40B4-BE49-F238E27FC236}">
                <a16:creationId xmlns:a16="http://schemas.microsoft.com/office/drawing/2014/main" id="{2340AD26-BB95-364D-979E-C244956D9D4D}"/>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Fire alarm systems can use fusible links and frangible bulbs.</a:t>
            </a:r>
          </a:p>
        </p:txBody>
      </p:sp>
      <p:graphicFrame>
        <p:nvGraphicFramePr>
          <p:cNvPr id="3" name="Content Placeholder 2" descr="Usually associated with automatic suppression systems; also used in fire alarm systems&#10;Operating principles are the same in either type of system; only their application differs&#10;">
            <a:extLst>
              <a:ext uri="{FF2B5EF4-FFF2-40B4-BE49-F238E27FC236}">
                <a16:creationId xmlns:a16="http://schemas.microsoft.com/office/drawing/2014/main" id="{E273F965-AA62-2644-817C-0AD1DD0CFA5F}"/>
              </a:ext>
            </a:extLst>
          </p:cNvPr>
          <p:cNvGraphicFramePr>
            <a:graphicFrameLocks noGrp="1"/>
          </p:cNvGraphicFramePr>
          <p:nvPr>
            <p:ph idx="1"/>
            <p:extLst>
              <p:ext uri="{D42A27DB-BD31-4B8C-83A1-F6EECF244321}">
                <p14:modId xmlns:p14="http://schemas.microsoft.com/office/powerpoint/2010/main" val="596006928"/>
              </p:ext>
            </p:extLst>
          </p:nvPr>
        </p:nvGraphicFramePr>
        <p:xfrm>
          <a:off x="685800" y="1295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25A91B-C993-2A4A-8617-C3702CF468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327F47B7-88CD-684C-9762-2245471E6C07}" type="slidenum">
              <a:rPr lang="en-US" altLang="en-US" sz="1200">
                <a:latin typeface="Tahoma" panose="020B0604030504040204" pitchFamily="34" charset="0"/>
              </a:rPr>
              <a:pPr eaLnBrk="1" hangingPunct="1"/>
              <a:t>4</a:t>
            </a:fld>
            <a:endParaRPr lang="en-US" altLang="en-US" sz="1200" dirty="0">
              <a:latin typeface="Tahoma" panose="020B0604030504040204" pitchFamily="34" charset="0"/>
            </a:endParaRPr>
          </a:p>
        </p:txBody>
      </p:sp>
      <p:sp>
        <p:nvSpPr>
          <p:cNvPr id="11266" name="Title 2">
            <a:extLst>
              <a:ext uri="{FF2B5EF4-FFF2-40B4-BE49-F238E27FC236}">
                <a16:creationId xmlns:a16="http://schemas.microsoft.com/office/drawing/2014/main" id="{66B8896D-346E-A74D-A40C-E80B209A1AF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The FACU can perform several other functions.</a:t>
            </a:r>
          </a:p>
        </p:txBody>
      </p:sp>
      <p:graphicFrame>
        <p:nvGraphicFramePr>
          <p:cNvPr id="6" name="Diagram 5" descr="Provide two-way firefighter communication&#10;Provide remote annunciator integration&#10;Controls elevators, HVAC, fire doors, dampers, locks, or other fire protection features&#10;Can also provide public address messages and mass notifications alerts&#10;">
            <a:extLst>
              <a:ext uri="{FF2B5EF4-FFF2-40B4-BE49-F238E27FC236}">
                <a16:creationId xmlns:a16="http://schemas.microsoft.com/office/drawing/2014/main" id="{838EEEFE-4F89-D349-AEB4-2B577E3BC3F8}"/>
              </a:ext>
            </a:extLst>
          </p:cNvPr>
          <p:cNvGraphicFramePr/>
          <p:nvPr>
            <p:extLst>
              <p:ext uri="{D42A27DB-BD31-4B8C-83A1-F6EECF244321}">
                <p14:modId xmlns:p14="http://schemas.microsoft.com/office/powerpoint/2010/main" val="3818184814"/>
              </p:ext>
            </p:extLst>
          </p:nvPr>
        </p:nvGraphicFramePr>
        <p:xfrm>
          <a:off x="4191000" y="1752600"/>
          <a:ext cx="47244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8" name="Content Placeholder 4" descr="fire alarm control unit inside of a building">
            <a:extLst>
              <a:ext uri="{FF2B5EF4-FFF2-40B4-BE49-F238E27FC236}">
                <a16:creationId xmlns:a16="http://schemas.microsoft.com/office/drawing/2014/main" id="{5DE43C20-EDC2-AF44-B23B-D9AAB9DFE7F2}"/>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1447800"/>
            <a:ext cx="35052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8D6281-13C8-8746-A6E7-33EC9883AFF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43559A8E-A28B-454C-B920-BB651158105F}" type="slidenum">
              <a:rPr lang="en-US" altLang="en-US" sz="1200">
                <a:latin typeface="Tahoma" panose="020B0604030504040204" pitchFamily="34" charset="0"/>
              </a:rPr>
              <a:pPr eaLnBrk="1" hangingPunct="1"/>
              <a:t>49</a:t>
            </a:fld>
            <a:endParaRPr lang="en-US" altLang="en-US" sz="1200" dirty="0">
              <a:latin typeface="Tahoma" panose="020B0604030504040204" pitchFamily="34" charset="0"/>
            </a:endParaRPr>
          </a:p>
        </p:txBody>
      </p:sp>
      <p:sp>
        <p:nvSpPr>
          <p:cNvPr id="57346" name="Title 2">
            <a:extLst>
              <a:ext uri="{FF2B5EF4-FFF2-40B4-BE49-F238E27FC236}">
                <a16:creationId xmlns:a16="http://schemas.microsoft.com/office/drawing/2014/main" id="{6B0F7065-83CD-C041-9CE5-D27A4CB52555}"/>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Fusible links are used to hold a spring device open in the detector.</a:t>
            </a:r>
          </a:p>
        </p:txBody>
      </p:sp>
      <p:graphicFrame>
        <p:nvGraphicFramePr>
          <p:cNvPr id="6" name="Diagram 5" descr="When the melting point of the fusible link is reached, it melts and drops away&#10;Causes the spring to release and touch an electrical contact that completes a circuit; sends an alarm signal &#10;In order to restore the detector, the fusible link must be replaced&#10;">
            <a:extLst>
              <a:ext uri="{FF2B5EF4-FFF2-40B4-BE49-F238E27FC236}">
                <a16:creationId xmlns:a16="http://schemas.microsoft.com/office/drawing/2014/main" id="{51555153-B285-2E4A-B85C-BB27F053E77F}"/>
              </a:ext>
            </a:extLst>
          </p:cNvPr>
          <p:cNvGraphicFramePr/>
          <p:nvPr>
            <p:extLst>
              <p:ext uri="{D42A27DB-BD31-4B8C-83A1-F6EECF244321}">
                <p14:modId xmlns:p14="http://schemas.microsoft.com/office/powerpoint/2010/main" val="3236632402"/>
              </p:ext>
            </p:extLst>
          </p:nvPr>
        </p:nvGraphicFramePr>
        <p:xfrm>
          <a:off x="4876800" y="1752601"/>
          <a:ext cx="39624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7348" name="Content Placeholder 4" descr="diagram of a fusible fixed temperature heat detector, see instructor for more information">
            <a:extLst>
              <a:ext uri="{FF2B5EF4-FFF2-40B4-BE49-F238E27FC236}">
                <a16:creationId xmlns:a16="http://schemas.microsoft.com/office/drawing/2014/main" id="{349EC070-22D1-A144-9A19-82C83DC8EBC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2133600"/>
            <a:ext cx="4268327"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9949CB-4B8B-6A43-B0B5-9B72BCEB03C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4DA1F215-4F45-514F-ACAD-31E5757EBF64}" type="slidenum">
              <a:rPr lang="en-US" altLang="en-US" sz="1200">
                <a:latin typeface="Tahoma" panose="020B0604030504040204" pitchFamily="34" charset="0"/>
              </a:rPr>
              <a:pPr eaLnBrk="1" hangingPunct="1"/>
              <a:t>50</a:t>
            </a:fld>
            <a:endParaRPr lang="en-US" altLang="en-US" sz="1200" dirty="0">
              <a:latin typeface="Tahoma" panose="020B0604030504040204" pitchFamily="34" charset="0"/>
            </a:endParaRPr>
          </a:p>
        </p:txBody>
      </p:sp>
      <p:sp>
        <p:nvSpPr>
          <p:cNvPr id="58370" name="Title 2">
            <a:extLst>
              <a:ext uri="{FF2B5EF4-FFF2-40B4-BE49-F238E27FC236}">
                <a16:creationId xmlns:a16="http://schemas.microsoft.com/office/drawing/2014/main" id="{E7CFAB2E-393E-2543-98FC-00BD5033B955}"/>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Frangible bulbs hold two electrical contacts apart in the detector.</a:t>
            </a:r>
          </a:p>
        </p:txBody>
      </p:sp>
      <p:graphicFrame>
        <p:nvGraphicFramePr>
          <p:cNvPr id="6" name="Diagram 5" descr="As the temperature increases, the liquid in the bulb expands &#10;Expanded liquid compresses the air bubble in the glass; the bulb fractures and falls away&#10;Contacts close to complete the circuit and send the alarm&#10;In order to restore the detector, either the frangible bulb or the entire detector must be replaced&#10;">
            <a:extLst>
              <a:ext uri="{FF2B5EF4-FFF2-40B4-BE49-F238E27FC236}">
                <a16:creationId xmlns:a16="http://schemas.microsoft.com/office/drawing/2014/main" id="{B4FAA879-6A8E-DE4A-83DA-8F5C768E3CA1}"/>
              </a:ext>
            </a:extLst>
          </p:cNvPr>
          <p:cNvGraphicFramePr/>
          <p:nvPr>
            <p:extLst>
              <p:ext uri="{D42A27DB-BD31-4B8C-83A1-F6EECF244321}">
                <p14:modId xmlns:p14="http://schemas.microsoft.com/office/powerpoint/2010/main" val="3599643401"/>
              </p:ext>
            </p:extLst>
          </p:nvPr>
        </p:nvGraphicFramePr>
        <p:xfrm>
          <a:off x="4495800" y="1676400"/>
          <a:ext cx="43434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8372" name="Content Placeholder 4" descr="close up view of a frangible bulb holding the two electical contacts apart in a fire detector">
            <a:extLst>
              <a:ext uri="{FF2B5EF4-FFF2-40B4-BE49-F238E27FC236}">
                <a16:creationId xmlns:a16="http://schemas.microsoft.com/office/drawing/2014/main" id="{8F1A7208-E8FC-E846-A16D-EE04304BFA95}"/>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7276" t="10682" r="13617" b="18874"/>
          <a:stretch/>
        </p:blipFill>
        <p:spPr bwMode="auto">
          <a:xfrm>
            <a:off x="533400" y="2057400"/>
            <a:ext cx="3657600" cy="327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9DBF3-4771-8F4C-A8B5-C7D1A0A99D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BCE2EA95-938C-8442-8741-C9B96A6155B1}" type="slidenum">
              <a:rPr lang="en-US" altLang="en-US" sz="1200">
                <a:latin typeface="Tahoma" panose="020B0604030504040204" pitchFamily="34" charset="0"/>
              </a:rPr>
              <a:pPr eaLnBrk="1" hangingPunct="1"/>
              <a:t>51</a:t>
            </a:fld>
            <a:endParaRPr lang="en-US" altLang="en-US" sz="1200" dirty="0">
              <a:latin typeface="Tahoma" panose="020B0604030504040204" pitchFamily="34" charset="0"/>
            </a:endParaRPr>
          </a:p>
        </p:txBody>
      </p:sp>
      <p:sp>
        <p:nvSpPr>
          <p:cNvPr id="59394" name="Title 2">
            <a:extLst>
              <a:ext uri="{FF2B5EF4-FFF2-40B4-BE49-F238E27FC236}">
                <a16:creationId xmlns:a16="http://schemas.microsoft.com/office/drawing/2014/main" id="{28EBE399-08ED-5F40-AB9F-970438D88CED}"/>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Bimetallic heat detectors use two types of metals with different heat-expansion ratios.</a:t>
            </a:r>
          </a:p>
        </p:txBody>
      </p:sp>
      <p:graphicFrame>
        <p:nvGraphicFramePr>
          <p:cNvPr id="6" name="Diagram 5" descr="When subjected to heat, one metal expands faster than the other and causes the combined strip to arch&#10;Several factors are calculated into the design of the detector&#10;May be positioned with one or both ends secured in the device&#10;Most are the automatic-resetting type; they need to be checked, however, to verify that they have not been damaged&#10;">
            <a:extLst>
              <a:ext uri="{FF2B5EF4-FFF2-40B4-BE49-F238E27FC236}">
                <a16:creationId xmlns:a16="http://schemas.microsoft.com/office/drawing/2014/main" id="{8A9B428C-0304-3D4F-8DAC-B2A7DED26A69}"/>
              </a:ext>
            </a:extLst>
          </p:cNvPr>
          <p:cNvGraphicFramePr/>
          <p:nvPr>
            <p:extLst>
              <p:ext uri="{D42A27DB-BD31-4B8C-83A1-F6EECF244321}">
                <p14:modId xmlns:p14="http://schemas.microsoft.com/office/powerpoint/2010/main" val="1902828680"/>
              </p:ext>
            </p:extLst>
          </p:nvPr>
        </p:nvGraphicFramePr>
        <p:xfrm>
          <a:off x="4343400" y="1676400"/>
          <a:ext cx="4495800"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396" name="Content Placeholder 4" descr="example of a bimetallic heat detector">
            <a:extLst>
              <a:ext uri="{FF2B5EF4-FFF2-40B4-BE49-F238E27FC236}">
                <a16:creationId xmlns:a16="http://schemas.microsoft.com/office/drawing/2014/main" id="{8D4AC0DE-44CD-0A4E-A7BE-D653CEAA2CE2}"/>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800" t="3125" r="1013" b="1562"/>
          <a:stretch/>
        </p:blipFill>
        <p:spPr bwMode="auto">
          <a:xfrm>
            <a:off x="381000" y="2098431"/>
            <a:ext cx="3710066"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D7D10B-4F19-5D42-BE1C-A00266327C8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15A1F47-86AD-0846-AFA5-5CF7F462AD5E}" type="slidenum">
              <a:rPr lang="en-US" altLang="en-US" sz="1200">
                <a:latin typeface="Tahoma" panose="020B0604030504040204" pitchFamily="34" charset="0"/>
              </a:rPr>
              <a:pPr eaLnBrk="1" hangingPunct="1"/>
              <a:t>52</a:t>
            </a:fld>
            <a:endParaRPr lang="en-US" altLang="en-US" sz="1200" dirty="0">
              <a:latin typeface="Tahoma" panose="020B0604030504040204" pitchFamily="34" charset="0"/>
            </a:endParaRPr>
          </a:p>
        </p:txBody>
      </p:sp>
      <p:sp>
        <p:nvSpPr>
          <p:cNvPr id="60418" name="Title 2">
            <a:extLst>
              <a:ext uri="{FF2B5EF4-FFF2-40B4-BE49-F238E27FC236}">
                <a16:creationId xmlns:a16="http://schemas.microsoft.com/office/drawing/2014/main" id="{36771A53-60D7-814E-9F7D-0CCA29E8D469}"/>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Continuous-line heat detectors can be used to detect conditions over a wide area.</a:t>
            </a:r>
          </a:p>
        </p:txBody>
      </p:sp>
      <p:graphicFrame>
        <p:nvGraphicFramePr>
          <p:cNvPr id="6" name="Diagram 5" descr="First model&#10; Consists of a conductive metal inner core cable that is sheathed in stainless steel tubing &#10; Inner core and sheath are separated by an electrically insulating semiconductor material&#10; Insulation is designed to lose some of its electrical-resistance capabilities at a predetermined temperature&#10; This heat-detection device restores itself when the level of heat is reduced&#10;">
            <a:extLst>
              <a:ext uri="{FF2B5EF4-FFF2-40B4-BE49-F238E27FC236}">
                <a16:creationId xmlns:a16="http://schemas.microsoft.com/office/drawing/2014/main" id="{B8377C1F-69AA-494D-B5EE-91225A1833A9}"/>
              </a:ext>
            </a:extLst>
          </p:cNvPr>
          <p:cNvGraphicFramePr/>
          <p:nvPr>
            <p:extLst>
              <p:ext uri="{D42A27DB-BD31-4B8C-83A1-F6EECF244321}">
                <p14:modId xmlns:p14="http://schemas.microsoft.com/office/powerpoint/2010/main" val="2493562366"/>
              </p:ext>
            </p:extLst>
          </p:nvPr>
        </p:nvGraphicFramePr>
        <p:xfrm>
          <a:off x="3048000" y="1676400"/>
          <a:ext cx="5410200" cy="428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0420" name="Content Placeholder 4" descr="diagram of a tubing type continuous line heat detector">
            <a:extLst>
              <a:ext uri="{FF2B5EF4-FFF2-40B4-BE49-F238E27FC236}">
                <a16:creationId xmlns:a16="http://schemas.microsoft.com/office/drawing/2014/main" id="{A9C4D15A-2AB1-124E-920A-36F27E7DA1DB}"/>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031" t="1435" r="6060" b="6671"/>
          <a:stretch/>
        </p:blipFill>
        <p:spPr bwMode="auto">
          <a:xfrm>
            <a:off x="685800" y="1693985"/>
            <a:ext cx="22860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a:extLst>
              <a:ext uri="{FF2B5EF4-FFF2-40B4-BE49-F238E27FC236}">
                <a16:creationId xmlns:a16="http://schemas.microsoft.com/office/drawing/2014/main" id="{5CBEFB3C-A9CB-1848-9CBF-CED978B53160}"/>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F58D34-9EE8-6544-A8F2-227253EEF4E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4CEFD02-1DFE-E241-8230-0B3B41DBDF4A}" type="slidenum">
              <a:rPr lang="en-US" altLang="en-US" sz="1200">
                <a:latin typeface="Tahoma" panose="020B0604030504040204" pitchFamily="34" charset="0"/>
              </a:rPr>
              <a:pPr eaLnBrk="1" hangingPunct="1"/>
              <a:t>53</a:t>
            </a:fld>
            <a:endParaRPr lang="en-US" altLang="en-US" sz="1200" dirty="0">
              <a:latin typeface="Tahoma" panose="020B0604030504040204" pitchFamily="34" charset="0"/>
            </a:endParaRPr>
          </a:p>
        </p:txBody>
      </p:sp>
      <p:sp>
        <p:nvSpPr>
          <p:cNvPr id="61442" name="Title 2">
            <a:extLst>
              <a:ext uri="{FF2B5EF4-FFF2-40B4-BE49-F238E27FC236}">
                <a16:creationId xmlns:a16="http://schemas.microsoft.com/office/drawing/2014/main" id="{1594A76D-7F12-C64C-AB70-C27311326EE0}"/>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Continuous-line heat detectors can be used to detect conditions over a wide area.</a:t>
            </a:r>
          </a:p>
        </p:txBody>
      </p:sp>
      <p:graphicFrame>
        <p:nvGraphicFramePr>
          <p:cNvPr id="6" name="Diagram 5" descr="•Second model&#10;•Uses two wires that are each insulated and bundled within an outer covering&#10;•When the melting temperature of each wire’s insulation is reached, the insulation melts and allows the two wires to touch&#10;•To restore this continuous-line heat detector, the fused portion of the wires must be removed and replaced&#10;">
            <a:extLst>
              <a:ext uri="{FF2B5EF4-FFF2-40B4-BE49-F238E27FC236}">
                <a16:creationId xmlns:a16="http://schemas.microsoft.com/office/drawing/2014/main" id="{91B7CEE0-C462-8F41-BF0B-80192BD8328E}"/>
              </a:ext>
            </a:extLst>
          </p:cNvPr>
          <p:cNvGraphicFramePr/>
          <p:nvPr>
            <p:extLst>
              <p:ext uri="{D42A27DB-BD31-4B8C-83A1-F6EECF244321}">
                <p14:modId xmlns:p14="http://schemas.microsoft.com/office/powerpoint/2010/main" val="792012677"/>
              </p:ext>
            </p:extLst>
          </p:nvPr>
        </p:nvGraphicFramePr>
        <p:xfrm>
          <a:off x="4114800" y="1981200"/>
          <a:ext cx="4724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44" name="Content Placeholder 4" descr="internal components of a wire type continuous line heat detector">
            <a:extLst>
              <a:ext uri="{FF2B5EF4-FFF2-40B4-BE49-F238E27FC236}">
                <a16:creationId xmlns:a16="http://schemas.microsoft.com/office/drawing/2014/main" id="{2D45813E-F794-364C-A3AD-3AD6006F9860}"/>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981200"/>
            <a:ext cx="3548429"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18AF8D-A37D-D742-89D1-E4EBB2EAB26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4A5F372D-90B6-184B-BD75-CE7E04484C12}" type="slidenum">
              <a:rPr lang="en-US" altLang="en-US" sz="1200">
                <a:latin typeface="Tahoma" panose="020B0604030504040204" pitchFamily="34" charset="0"/>
              </a:rPr>
              <a:pPr eaLnBrk="1" hangingPunct="1"/>
              <a:t>54</a:t>
            </a:fld>
            <a:endParaRPr lang="en-US" altLang="en-US" sz="1200" dirty="0">
              <a:latin typeface="Tahoma" panose="020B0604030504040204" pitchFamily="34" charset="0"/>
            </a:endParaRPr>
          </a:p>
        </p:txBody>
      </p:sp>
      <p:sp>
        <p:nvSpPr>
          <p:cNvPr id="62466" name="Title 2">
            <a:extLst>
              <a:ext uri="{FF2B5EF4-FFF2-40B4-BE49-F238E27FC236}">
                <a16:creationId xmlns:a16="http://schemas.microsoft.com/office/drawing/2014/main" id="{74B00A20-1D53-E048-A131-F77BB4AEFA76}"/>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characteristics of rate-of-rise heat detectors.</a:t>
            </a:r>
          </a:p>
        </p:txBody>
      </p:sp>
      <p:graphicFrame>
        <p:nvGraphicFramePr>
          <p:cNvPr id="3" name="Content Placeholder 2" descr="Operates on the principle that fires rapidly increase the temperature in a given area&#10;Respond at substantially lower temperatures than fixed-temperature detectors&#10;Most are reliable and not subject to nuisance activations&#10;They can occasionally be activated under nonfire conditions&#10;All automatically reset after alarms&#10;">
            <a:extLst>
              <a:ext uri="{FF2B5EF4-FFF2-40B4-BE49-F238E27FC236}">
                <a16:creationId xmlns:a16="http://schemas.microsoft.com/office/drawing/2014/main" id="{1CA3C0D5-D97E-9E44-A3FE-F50E8C251B0E}"/>
              </a:ext>
            </a:extLst>
          </p:cNvPr>
          <p:cNvGraphicFramePr>
            <a:graphicFrameLocks noGrp="1"/>
          </p:cNvGraphicFramePr>
          <p:nvPr>
            <p:ph idx="1"/>
            <p:extLst>
              <p:ext uri="{D42A27DB-BD31-4B8C-83A1-F6EECF244321}">
                <p14:modId xmlns:p14="http://schemas.microsoft.com/office/powerpoint/2010/main" val="3534566341"/>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7D2E7E-F3FE-C443-8C1A-E2ECBBA9DA4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A99CA875-2F29-BA45-8E4D-CEE9CA0EECEC}" type="slidenum">
              <a:rPr lang="en-US" altLang="en-US" sz="1200">
                <a:latin typeface="Tahoma" panose="020B0604030504040204" pitchFamily="34" charset="0"/>
              </a:rPr>
              <a:pPr eaLnBrk="1" hangingPunct="1"/>
              <a:t>55</a:t>
            </a:fld>
            <a:endParaRPr lang="en-US" altLang="en-US" sz="1200" dirty="0">
              <a:latin typeface="Tahoma" panose="020B0604030504040204" pitchFamily="34" charset="0"/>
            </a:endParaRPr>
          </a:p>
        </p:txBody>
      </p:sp>
      <p:sp>
        <p:nvSpPr>
          <p:cNvPr id="63490" name="Title 2">
            <a:extLst>
              <a:ext uri="{FF2B5EF4-FFF2-40B4-BE49-F238E27FC236}">
                <a16:creationId xmlns:a16="http://schemas.microsoft.com/office/drawing/2014/main" id="{E2784681-8C5B-5441-91E0-5844D28A63EE}"/>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different types of rate-of-rise heat detectors.</a:t>
            </a:r>
          </a:p>
        </p:txBody>
      </p:sp>
      <p:graphicFrame>
        <p:nvGraphicFramePr>
          <p:cNvPr id="5" name="Content Placeholder 4" descr="Pneumatic rate-of-rise line heat detector&#10;Pneumatic rate-of-rise spot heat detector&#10;Rate-compensation heat detector&#10;Electronic spot-type heat detector&#10;">
            <a:extLst>
              <a:ext uri="{FF2B5EF4-FFF2-40B4-BE49-F238E27FC236}">
                <a16:creationId xmlns:a16="http://schemas.microsoft.com/office/drawing/2014/main" id="{D3B85C5D-60C5-1549-BC34-44C97EB780C6}"/>
              </a:ext>
            </a:extLst>
          </p:cNvPr>
          <p:cNvGraphicFramePr>
            <a:graphicFrameLocks noGrp="1"/>
          </p:cNvGraphicFramePr>
          <p:nvPr>
            <p:ph idx="1"/>
            <p:extLst>
              <p:ext uri="{D42A27DB-BD31-4B8C-83A1-F6EECF244321}">
                <p14:modId xmlns:p14="http://schemas.microsoft.com/office/powerpoint/2010/main" val="58472122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632CBF-21FD-2F4A-AA47-91F0124CA95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8EAB0F2F-88EA-EF44-8BE7-1E6D0FC3D2CB}" type="slidenum">
              <a:rPr lang="en-US" altLang="en-US" sz="1200">
                <a:latin typeface="Tahoma" panose="020B0604030504040204" pitchFamily="34" charset="0"/>
              </a:rPr>
              <a:pPr eaLnBrk="1" hangingPunct="1"/>
              <a:t>56</a:t>
            </a:fld>
            <a:endParaRPr lang="en-US" altLang="en-US" sz="1200" dirty="0">
              <a:latin typeface="Tahoma" panose="020B0604030504040204" pitchFamily="34" charset="0"/>
            </a:endParaRPr>
          </a:p>
        </p:txBody>
      </p:sp>
      <p:sp>
        <p:nvSpPr>
          <p:cNvPr id="64514" name="Title 2">
            <a:extLst>
              <a:ext uri="{FF2B5EF4-FFF2-40B4-BE49-F238E27FC236}">
                <a16:creationId xmlns:a16="http://schemas.microsoft.com/office/drawing/2014/main" id="{CABE2ADC-9D3C-AC4F-917D-783022CACEC9}"/>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Pneumatic rate-of-rise line heat detectors can monitor large areas of a building.</a:t>
            </a:r>
          </a:p>
        </p:txBody>
      </p:sp>
      <p:graphicFrame>
        <p:nvGraphicFramePr>
          <p:cNvPr id="6" name="Diagram 5" descr="Consist of a system of metal pneumatic tubing arranged over a wide area&#10;Tubing acts as a pressurized air chamber that allows the contained air to expand as it heats&#10;A flexible diaphragm responds to the increase in pressure from the tubing&#10;When temperature increases, the air pressure increases and the heat-detection device operates&#10;">
            <a:extLst>
              <a:ext uri="{FF2B5EF4-FFF2-40B4-BE49-F238E27FC236}">
                <a16:creationId xmlns:a16="http://schemas.microsoft.com/office/drawing/2014/main" id="{BF10B32D-24C3-9442-8363-3F9485972B48}"/>
              </a:ext>
            </a:extLst>
          </p:cNvPr>
          <p:cNvGraphicFramePr/>
          <p:nvPr>
            <p:extLst>
              <p:ext uri="{D42A27DB-BD31-4B8C-83A1-F6EECF244321}">
                <p14:modId xmlns:p14="http://schemas.microsoft.com/office/powerpoint/2010/main" val="4096892584"/>
              </p:ext>
            </p:extLst>
          </p:nvPr>
        </p:nvGraphicFramePr>
        <p:xfrm>
          <a:off x="4495800" y="1717675"/>
          <a:ext cx="4419600" cy="4403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6" name="Content Placeholder 2" descr="pneumatic rate of rise line detectors">
            <a:extLst>
              <a:ext uri="{FF2B5EF4-FFF2-40B4-BE49-F238E27FC236}">
                <a16:creationId xmlns:a16="http://schemas.microsoft.com/office/drawing/2014/main" id="{310C2FCF-EF59-B342-A9E9-9E5D6FE90CE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2000" y="2209800"/>
            <a:ext cx="35814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A6A5A7-78DE-4C49-9FA6-E2D38582F5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A02330D3-636B-B443-ABFF-8B679FC7E84F}" type="slidenum">
              <a:rPr lang="en-US" altLang="en-US" sz="1200">
                <a:latin typeface="Tahoma" panose="020B0604030504040204" pitchFamily="34" charset="0"/>
              </a:rPr>
              <a:pPr eaLnBrk="1" hangingPunct="1"/>
              <a:t>57</a:t>
            </a:fld>
            <a:endParaRPr lang="en-US" altLang="en-US" sz="1200" dirty="0">
              <a:latin typeface="Tahoma" panose="020B0604030504040204" pitchFamily="34" charset="0"/>
            </a:endParaRPr>
          </a:p>
        </p:txBody>
      </p:sp>
      <p:sp>
        <p:nvSpPr>
          <p:cNvPr id="65538" name="Title 2">
            <a:extLst>
              <a:ext uri="{FF2B5EF4-FFF2-40B4-BE49-F238E27FC236}">
                <a16:creationId xmlns:a16="http://schemas.microsoft.com/office/drawing/2014/main" id="{2A09CF93-E82E-CD44-B6F6-91360C7F463D}"/>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Pneumatic rate-of-rise spot heat detectors are self-contained units.</a:t>
            </a:r>
          </a:p>
        </p:txBody>
      </p:sp>
      <p:graphicFrame>
        <p:nvGraphicFramePr>
          <p:cNvPr id="6" name="Diagram 5" descr="Operates on the same principle as the pneumatic rate-of-rise line heat detector&#10;Monitors a specific location&#10;Alarm wiring extends from the detector back to the FACU&#10;">
            <a:extLst>
              <a:ext uri="{FF2B5EF4-FFF2-40B4-BE49-F238E27FC236}">
                <a16:creationId xmlns:a16="http://schemas.microsoft.com/office/drawing/2014/main" id="{A1FA5076-C670-1B49-B655-D97433E6CDA3}"/>
              </a:ext>
            </a:extLst>
          </p:cNvPr>
          <p:cNvGraphicFramePr/>
          <p:nvPr>
            <p:extLst>
              <p:ext uri="{D42A27DB-BD31-4B8C-83A1-F6EECF244321}">
                <p14:modId xmlns:p14="http://schemas.microsoft.com/office/powerpoint/2010/main" val="3075236532"/>
              </p:ext>
            </p:extLst>
          </p:nvPr>
        </p:nvGraphicFramePr>
        <p:xfrm>
          <a:off x="4724400" y="1948076"/>
          <a:ext cx="3962400" cy="395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5540" name="Content Placeholder 2" descr="diagram if a spot heat detector, see instructor for more information">
            <a:extLst>
              <a:ext uri="{FF2B5EF4-FFF2-40B4-BE49-F238E27FC236}">
                <a16:creationId xmlns:a16="http://schemas.microsoft.com/office/drawing/2014/main" id="{2B952AD6-D755-2B48-B04C-4C0196AD561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25121" y="2168952"/>
            <a:ext cx="3946879" cy="3557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365EA8-F27A-2546-BF83-6E6DF76F7E2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C3BB669-3294-D04E-A121-82A55AC1FE03}" type="slidenum">
              <a:rPr lang="en-US" altLang="en-US" sz="1200">
                <a:latin typeface="Tahoma" panose="020B0604030504040204" pitchFamily="34" charset="0"/>
              </a:rPr>
              <a:pPr eaLnBrk="1" hangingPunct="1"/>
              <a:t>58</a:t>
            </a:fld>
            <a:endParaRPr lang="en-US" altLang="en-US" sz="1200" dirty="0">
              <a:latin typeface="Tahoma" panose="020B0604030504040204" pitchFamily="34" charset="0"/>
            </a:endParaRPr>
          </a:p>
        </p:txBody>
      </p:sp>
      <p:sp>
        <p:nvSpPr>
          <p:cNvPr id="66562" name="Title 2">
            <a:extLst>
              <a:ext uri="{FF2B5EF4-FFF2-40B4-BE49-F238E27FC236}">
                <a16:creationId xmlns:a16="http://schemas.microsoft.com/office/drawing/2014/main" id="{1F76BD2C-5B17-4946-80A9-845F1CB6E788}"/>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Rate-compensation heat detectors are designed for areas with regular temperature changes.</a:t>
            </a:r>
          </a:p>
        </p:txBody>
      </p:sp>
      <p:graphicFrame>
        <p:nvGraphicFramePr>
          <p:cNvPr id="5" name="Content Placeholder 4" descr="Contain an outer bimetallic sleeve with a moderate expansion rate&#10;Outer sleeve contains two bowed struts that have a slower expansion rate than the sleeve&#10;When the detector is heated rapidly, the outer sleeve expands lengthwise&#10;This expansion reduces the tension on the inner strips and allows the contacts to meet, thus sending an alarm signal to the FACU&#10;If the rate of temperature rise is fairly slow, the sleeve expands at a slow rate that maintains tension on the inner strips &#10;Tension prevents unnecessary system activations&#10;">
            <a:extLst>
              <a:ext uri="{FF2B5EF4-FFF2-40B4-BE49-F238E27FC236}">
                <a16:creationId xmlns:a16="http://schemas.microsoft.com/office/drawing/2014/main" id="{AE68DC0C-9D16-3E4F-B99B-6984F6CC4536}"/>
              </a:ext>
            </a:extLst>
          </p:cNvPr>
          <p:cNvGraphicFramePr>
            <a:graphicFrameLocks noGrp="1"/>
          </p:cNvGraphicFramePr>
          <p:nvPr>
            <p:ph idx="1"/>
            <p:extLst>
              <p:ext uri="{D42A27DB-BD31-4B8C-83A1-F6EECF244321}">
                <p14:modId xmlns:p14="http://schemas.microsoft.com/office/powerpoint/2010/main" val="4045899261"/>
              </p:ext>
            </p:extLst>
          </p:nvPr>
        </p:nvGraphicFramePr>
        <p:xfrm>
          <a:off x="609600" y="18288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D5AE60-614B-C742-8330-3C627B667F3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B5C0AE1-9693-5248-9EA0-10A8D563A660}" type="slidenum">
              <a:rPr lang="en-US" altLang="en-US" sz="1200">
                <a:latin typeface="Tahoma" panose="020B0604030504040204" pitchFamily="34" charset="0"/>
              </a:rPr>
              <a:pPr eaLnBrk="1" hangingPunct="1"/>
              <a:t>5</a:t>
            </a:fld>
            <a:endParaRPr lang="en-US" altLang="en-US" sz="1200" dirty="0">
              <a:latin typeface="Tahoma" panose="020B0604030504040204" pitchFamily="34" charset="0"/>
            </a:endParaRPr>
          </a:p>
        </p:txBody>
      </p:sp>
      <p:sp>
        <p:nvSpPr>
          <p:cNvPr id="12290" name="Title 1">
            <a:extLst>
              <a:ext uri="{FF2B5EF4-FFF2-40B4-BE49-F238E27FC236}">
                <a16:creationId xmlns:a16="http://schemas.microsoft.com/office/drawing/2014/main" id="{BDC25348-0664-6D4A-AE2E-38A098C413D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12291" name="Text Placeholder 2">
            <a:extLst>
              <a:ext uri="{FF2B5EF4-FFF2-40B4-BE49-F238E27FC236}">
                <a16:creationId xmlns:a16="http://schemas.microsoft.com/office/drawing/2014/main" id="{10113931-8105-604B-848B-A8939245251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Some fire alarm control units are designed for both security and fire protection. In these types of systems, fire protection is engineered into the system to assume the highest priority.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B5ACB5-BCAE-2943-B78B-A438E668BC3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7ABEC76-37C9-4D47-9236-CF601D29EE35}" type="slidenum">
              <a:rPr lang="en-US" altLang="en-US" sz="1200">
                <a:latin typeface="Tahoma" panose="020B0604030504040204" pitchFamily="34" charset="0"/>
              </a:rPr>
              <a:pPr eaLnBrk="1" hangingPunct="1"/>
              <a:t>59</a:t>
            </a:fld>
            <a:endParaRPr lang="en-US" altLang="en-US" sz="1200" dirty="0">
              <a:latin typeface="Tahoma" panose="020B0604030504040204" pitchFamily="34" charset="0"/>
            </a:endParaRPr>
          </a:p>
        </p:txBody>
      </p:sp>
      <p:sp>
        <p:nvSpPr>
          <p:cNvPr id="67586" name="Title 2">
            <a:extLst>
              <a:ext uri="{FF2B5EF4-FFF2-40B4-BE49-F238E27FC236}">
                <a16:creationId xmlns:a16="http://schemas.microsoft.com/office/drawing/2014/main" id="{16793540-96F8-4543-AF00-FDF0B6DC606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Electronic spot-type heat detectors consist of one or more thermistors.</a:t>
            </a:r>
          </a:p>
        </p:txBody>
      </p:sp>
      <p:graphicFrame>
        <p:nvGraphicFramePr>
          <p:cNvPr id="7" name="Diagram 6" descr="Rate at which thermistors are heated determines amount of current that is generated &#10;Greater changes in temperature result in activation of the alarm system&#10;Can be calibrated to function as rate-of-rise detectors and function at a fixed temperature&#10;Designed to bleed or dissipate small amounts of current&#10;">
            <a:extLst>
              <a:ext uri="{FF2B5EF4-FFF2-40B4-BE49-F238E27FC236}">
                <a16:creationId xmlns:a16="http://schemas.microsoft.com/office/drawing/2014/main" id="{720EF844-08F1-E149-BC4E-400E4C688618}"/>
              </a:ext>
            </a:extLst>
          </p:cNvPr>
          <p:cNvGraphicFramePr/>
          <p:nvPr>
            <p:extLst>
              <p:ext uri="{D42A27DB-BD31-4B8C-83A1-F6EECF244321}">
                <p14:modId xmlns:p14="http://schemas.microsoft.com/office/powerpoint/2010/main" val="2837020723"/>
              </p:ext>
            </p:extLst>
          </p:nvPr>
        </p:nvGraphicFramePr>
        <p:xfrm>
          <a:off x="5486400" y="1524000"/>
          <a:ext cx="34290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7588" name="Content Placeholder 2" descr="diagram of an electronic spot type heat detector, see instructor for more information">
            <a:extLst>
              <a:ext uri="{FF2B5EF4-FFF2-40B4-BE49-F238E27FC236}">
                <a16:creationId xmlns:a16="http://schemas.microsoft.com/office/drawing/2014/main" id="{ADB6EC8B-97F8-A849-809D-3CEC430B9B06}"/>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408" t="5883" r="1211" b="3922"/>
          <a:stretch/>
        </p:blipFill>
        <p:spPr bwMode="auto">
          <a:xfrm>
            <a:off x="281354" y="2362200"/>
            <a:ext cx="51816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3346DE-BA7C-A64D-8D63-A78A8E1F4AE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0361967D-B398-D64B-8D71-FF6C8C309B79}" type="slidenum">
              <a:rPr lang="en-US" altLang="en-US" sz="1200">
                <a:latin typeface="Tahoma" panose="020B0604030504040204" pitchFamily="34" charset="0"/>
              </a:rPr>
              <a:pPr eaLnBrk="1" hangingPunct="1"/>
              <a:t>60</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68610" name="Title 1">
            <a:extLst>
              <a:ext uri="{FF2B5EF4-FFF2-40B4-BE49-F238E27FC236}">
                <a16:creationId xmlns:a16="http://schemas.microsoft.com/office/drawing/2014/main" id="{0D6DB2C1-B728-E241-8CA3-583266E24AFD}"/>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68611" name="Text Placeholder 2">
            <a:extLst>
              <a:ext uri="{FF2B5EF4-FFF2-40B4-BE49-F238E27FC236}">
                <a16:creationId xmlns:a16="http://schemas.microsoft.com/office/drawing/2014/main" id="{9435EC8F-BE71-CA4E-A075-1F8CC4069A9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List types of heat detectors.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F6357D-883D-D34D-A5AE-2B4CE6FBB5F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6A5A31B-365D-C146-8FF6-EE3E5FD1FBA7}" type="slidenum">
              <a:rPr lang="en-US" altLang="en-US" sz="1200">
                <a:latin typeface="Tahoma" panose="020B0604030504040204" pitchFamily="34" charset="0"/>
              </a:rPr>
              <a:pPr eaLnBrk="1" hangingPunct="1"/>
              <a:t>61</a:t>
            </a:fld>
            <a:endParaRPr lang="en-US" altLang="en-US" sz="1200" dirty="0">
              <a:latin typeface="Tahoma" panose="020B0604030504040204" pitchFamily="34" charset="0"/>
            </a:endParaRPr>
          </a:p>
        </p:txBody>
      </p:sp>
      <p:sp>
        <p:nvSpPr>
          <p:cNvPr id="69634" name="Title 2">
            <a:extLst>
              <a:ext uri="{FF2B5EF4-FFF2-40B4-BE49-F238E27FC236}">
                <a16:creationId xmlns:a16="http://schemas.microsoft.com/office/drawing/2014/main" id="{94E9A737-A486-CE4A-836A-076C6F721DD7}"/>
              </a:ext>
            </a:extLst>
          </p:cNvPr>
          <p:cNvSpPr>
            <a:spLocks noGrp="1"/>
          </p:cNvSpPr>
          <p:nvPr>
            <p:ph type="title"/>
          </p:nvPr>
        </p:nvSpPr>
        <p:spPr bwMode="auto">
          <a:xfrm>
            <a:off x="685800" y="2397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Smoke detectors serve the purpose of early detection, notification, and reaction.</a:t>
            </a:r>
          </a:p>
        </p:txBody>
      </p:sp>
      <p:graphicFrame>
        <p:nvGraphicFramePr>
          <p:cNvPr id="5" name="Content Placeholder 4" descr="Some are also used to activate mechanical or electrical systems such as dampers, doors, and electronic shutdown&#10;Two principle types of devices: one that provides early detection and reports back to an alarm panel to initiate evacuation alarms and one that provides some type of signal to initiate one of the actions discussed above&#10;Smoke detection is the preferred automatic alarm device in such occupancy types as residences and health and institutional care facilities&#10;">
            <a:extLst>
              <a:ext uri="{FF2B5EF4-FFF2-40B4-BE49-F238E27FC236}">
                <a16:creationId xmlns:a16="http://schemas.microsoft.com/office/drawing/2014/main" id="{6F28566D-AF7E-224D-91B4-A7CF32D6F3EE}"/>
              </a:ext>
            </a:extLst>
          </p:cNvPr>
          <p:cNvGraphicFramePr>
            <a:graphicFrameLocks noGrp="1"/>
          </p:cNvGraphicFramePr>
          <p:nvPr>
            <p:ph idx="1"/>
            <p:extLst>
              <p:ext uri="{D42A27DB-BD31-4B8C-83A1-F6EECF244321}">
                <p14:modId xmlns:p14="http://schemas.microsoft.com/office/powerpoint/2010/main" val="1979694757"/>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00552B-1C4F-034E-A5AE-4471099DA39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43B6F4C-FCBC-654B-A522-B39D7AE49720}" type="slidenum">
              <a:rPr lang="en-US" altLang="en-US" sz="1200">
                <a:latin typeface="Tahoma" panose="020B0604030504040204" pitchFamily="34" charset="0"/>
              </a:rPr>
              <a:pPr eaLnBrk="1" hangingPunct="1"/>
              <a:t>62</a:t>
            </a:fld>
            <a:endParaRPr lang="en-US" altLang="en-US" sz="1200" dirty="0">
              <a:latin typeface="Tahoma" panose="020B0604030504040204" pitchFamily="34" charset="0"/>
            </a:endParaRPr>
          </a:p>
        </p:txBody>
      </p:sp>
      <p:sp>
        <p:nvSpPr>
          <p:cNvPr id="70658" name="Title 2">
            <a:extLst>
              <a:ext uri="{FF2B5EF4-FFF2-40B4-BE49-F238E27FC236}">
                <a16:creationId xmlns:a16="http://schemas.microsoft.com/office/drawing/2014/main" id="{706E4856-9E6C-A54D-9F5C-820F7867B7EB}"/>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factors that affect smoke detector performance.</a:t>
            </a:r>
          </a:p>
        </p:txBody>
      </p:sp>
      <p:graphicFrame>
        <p:nvGraphicFramePr>
          <p:cNvPr id="5" name="Content Placeholder 4" descr="Type and amount of combustibles&#10;Rate of fire growth&#10;Proximity of the detector to the fire&#10;Ventilation within the area involved &#10;">
            <a:extLst>
              <a:ext uri="{FF2B5EF4-FFF2-40B4-BE49-F238E27FC236}">
                <a16:creationId xmlns:a16="http://schemas.microsoft.com/office/drawing/2014/main" id="{93C225B4-8769-0840-80C4-AB8A6FF6E6F0}"/>
              </a:ext>
            </a:extLst>
          </p:cNvPr>
          <p:cNvGraphicFramePr>
            <a:graphicFrameLocks noGrp="1"/>
          </p:cNvGraphicFramePr>
          <p:nvPr>
            <p:ph idx="1"/>
            <p:extLst>
              <p:ext uri="{D42A27DB-BD31-4B8C-83A1-F6EECF244321}">
                <p14:modId xmlns:p14="http://schemas.microsoft.com/office/powerpoint/2010/main" val="3242859481"/>
              </p:ext>
            </p:extLst>
          </p:nvPr>
        </p:nvGraphicFramePr>
        <p:xfrm>
          <a:off x="838200" y="1752600"/>
          <a:ext cx="73152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516A65-9898-7549-A5F1-39AC846739F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6B7AE99-45E0-C540-B9A3-DA141277A3D4}" type="slidenum">
              <a:rPr lang="en-US" altLang="en-US" sz="1200">
                <a:latin typeface="Tahoma" panose="020B0604030504040204" pitchFamily="34" charset="0"/>
              </a:rPr>
              <a:pPr eaLnBrk="1" hangingPunct="1"/>
              <a:t>63</a:t>
            </a:fld>
            <a:endParaRPr lang="en-US" altLang="en-US" sz="1200" dirty="0">
              <a:latin typeface="Tahoma" panose="020B0604030504040204" pitchFamily="34" charset="0"/>
            </a:endParaRPr>
          </a:p>
        </p:txBody>
      </p:sp>
      <p:sp>
        <p:nvSpPr>
          <p:cNvPr id="71682" name="Title 2">
            <a:extLst>
              <a:ext uri="{FF2B5EF4-FFF2-40B4-BE49-F238E27FC236}">
                <a16:creationId xmlns:a16="http://schemas.microsoft.com/office/drawing/2014/main" id="{1AB70D5A-2BD6-C148-8371-7CA2BDD3F02F}"/>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All smoke detectors are required to respond to the same fire tests.</a:t>
            </a:r>
          </a:p>
        </p:txBody>
      </p:sp>
      <p:graphicFrame>
        <p:nvGraphicFramePr>
          <p:cNvPr id="5" name="Content Placeholder 4" descr="Smoke detectors and smoke alarms are tested, certified, and listed based on their performance by third-party testing services&#10;Two basic methods of smoke detection are in use: photoelectric and ionization&#10;The allowable sensitivity ranges for both types of smoke detectors are established by UL&#10;">
            <a:extLst>
              <a:ext uri="{FF2B5EF4-FFF2-40B4-BE49-F238E27FC236}">
                <a16:creationId xmlns:a16="http://schemas.microsoft.com/office/drawing/2014/main" id="{CD51729E-56FD-BA4E-9F63-7E32ACE5A3E9}"/>
              </a:ext>
            </a:extLst>
          </p:cNvPr>
          <p:cNvGraphicFramePr>
            <a:graphicFrameLocks noGrp="1"/>
          </p:cNvGraphicFramePr>
          <p:nvPr>
            <p:ph idx="1"/>
            <p:extLst>
              <p:ext uri="{D42A27DB-BD31-4B8C-83A1-F6EECF244321}">
                <p14:modId xmlns:p14="http://schemas.microsoft.com/office/powerpoint/2010/main" val="1657095257"/>
              </p:ext>
            </p:extLst>
          </p:nvPr>
        </p:nvGraphicFramePr>
        <p:xfrm>
          <a:off x="838200" y="1752600"/>
          <a:ext cx="73152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05F067-4FD1-2742-B89A-E9C1771F566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B4AC80DA-17E6-2348-92AF-6B4FAEF4FFE3}" type="slidenum">
              <a:rPr lang="en-US" altLang="en-US" sz="1200">
                <a:latin typeface="Tahoma" panose="020B0604030504040204" pitchFamily="34" charset="0"/>
              </a:rPr>
              <a:pPr eaLnBrk="1" hangingPunct="1"/>
              <a:t>64</a:t>
            </a:fld>
            <a:endParaRPr lang="en-US" altLang="en-US" sz="1200" dirty="0">
              <a:latin typeface="Tahoma" panose="020B0604030504040204" pitchFamily="34" charset="0"/>
            </a:endParaRPr>
          </a:p>
        </p:txBody>
      </p:sp>
      <p:sp>
        <p:nvSpPr>
          <p:cNvPr id="72706" name="Title 2">
            <a:extLst>
              <a:ext uri="{FF2B5EF4-FFF2-40B4-BE49-F238E27FC236}">
                <a16:creationId xmlns:a16="http://schemas.microsoft.com/office/drawing/2014/main" id="{A0F28525-DFFD-174B-8BF9-D3F6CA98EB18}"/>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characteristics of photoelectric smoke detectors.</a:t>
            </a:r>
          </a:p>
        </p:txBody>
      </p:sp>
      <p:graphicFrame>
        <p:nvGraphicFramePr>
          <p:cNvPr id="5" name="Content Placeholder 4" descr="Works on all types of fires&#10;Usually responds more quickly to smoldering fires&#10;Best suited for areas where smoldering fires can occur&#10;Consists of a photoelectric cell coupled with a specific light source&#10;Photoelectric cell functions in one of two ways to detect smoke&#10; Projected-beam application (obscuration)&#10; Refractory application (scattered)&#10;">
            <a:extLst>
              <a:ext uri="{FF2B5EF4-FFF2-40B4-BE49-F238E27FC236}">
                <a16:creationId xmlns:a16="http://schemas.microsoft.com/office/drawing/2014/main" id="{6A23074C-B508-FE4D-99A0-8EA6E17040B3}"/>
              </a:ext>
            </a:extLst>
          </p:cNvPr>
          <p:cNvGraphicFramePr>
            <a:graphicFrameLocks noGrp="1"/>
          </p:cNvGraphicFramePr>
          <p:nvPr>
            <p:ph idx="1"/>
            <p:extLst>
              <p:ext uri="{D42A27DB-BD31-4B8C-83A1-F6EECF244321}">
                <p14:modId xmlns:p14="http://schemas.microsoft.com/office/powerpoint/2010/main" val="1105154641"/>
              </p:ext>
            </p:extLst>
          </p:nvPr>
        </p:nvGraphicFramePr>
        <p:xfrm>
          <a:off x="838200" y="1600200"/>
          <a:ext cx="7620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6B4A2E-FFF7-DC40-8C43-7D7591B544B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02E195B-6311-284B-B385-646D9586C970}" type="slidenum">
              <a:rPr lang="en-US" altLang="en-US" sz="1200">
                <a:latin typeface="Tahoma" panose="020B0604030504040204" pitchFamily="34" charset="0"/>
              </a:rPr>
              <a:pPr eaLnBrk="1" hangingPunct="1"/>
              <a:t>65</a:t>
            </a:fld>
            <a:endParaRPr lang="en-US" altLang="en-US" sz="1200" dirty="0">
              <a:latin typeface="Tahoma" panose="020B0604030504040204" pitchFamily="34" charset="0"/>
            </a:endParaRPr>
          </a:p>
        </p:txBody>
      </p:sp>
      <p:graphicFrame>
        <p:nvGraphicFramePr>
          <p:cNvPr id="6" name="Diagram 5" descr="Cell constantly converts the beam into current, which keeps a switch open&#10;When smoke interferes with or obscures the light beam, current changes, initiates alarm &#10;Particularly useful in buildings where a large area of coverage is desired&#10;Strategically positioned to sound an alarm more quickly&#10;Need to be mounted on a stable stationary surface&#10;">
            <a:extLst>
              <a:ext uri="{FF2B5EF4-FFF2-40B4-BE49-F238E27FC236}">
                <a16:creationId xmlns:a16="http://schemas.microsoft.com/office/drawing/2014/main" id="{517EE5F7-A6EB-7946-AC3D-80640432E065}"/>
              </a:ext>
            </a:extLst>
          </p:cNvPr>
          <p:cNvGraphicFramePr/>
          <p:nvPr>
            <p:extLst>
              <p:ext uri="{D42A27DB-BD31-4B8C-83A1-F6EECF244321}">
                <p14:modId xmlns:p14="http://schemas.microsoft.com/office/powerpoint/2010/main" val="57414948"/>
              </p:ext>
            </p:extLst>
          </p:nvPr>
        </p:nvGraphicFramePr>
        <p:xfrm>
          <a:off x="3810000" y="1600200"/>
          <a:ext cx="5029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3730" name="Title 2">
            <a:extLst>
              <a:ext uri="{FF2B5EF4-FFF2-40B4-BE49-F238E27FC236}">
                <a16:creationId xmlns:a16="http://schemas.microsoft.com/office/drawing/2014/main" id="{D2C49E50-B022-C746-B6AE-2179F819A07B}"/>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Projected-beam detectors use a beam of light focused on a monitored area.</a:t>
            </a:r>
          </a:p>
        </p:txBody>
      </p:sp>
      <p:pic>
        <p:nvPicPr>
          <p:cNvPr id="73732" name="Content Placeholder 2" descr="diagram of a projected beam style of photoelectric smoke detector, see instructor for more information">
            <a:extLst>
              <a:ext uri="{FF2B5EF4-FFF2-40B4-BE49-F238E27FC236}">
                <a16:creationId xmlns:a16="http://schemas.microsoft.com/office/drawing/2014/main" id="{375D86AA-A7F4-164C-9557-75FA6572DA3A}"/>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37051" y="2008187"/>
            <a:ext cx="3479518" cy="4392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788126-709A-FD40-84DB-2512C4D2B74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DD823FB-2AFE-FB40-A4AE-F6509DA9F3BF}" type="slidenum">
              <a:rPr lang="en-US" altLang="en-US" sz="1200">
                <a:latin typeface="Tahoma" panose="020B0604030504040204" pitchFamily="34" charset="0"/>
              </a:rPr>
              <a:pPr eaLnBrk="1" hangingPunct="1"/>
              <a:t>66</a:t>
            </a:fld>
            <a:endParaRPr lang="en-US" altLang="en-US" sz="1200" dirty="0">
              <a:latin typeface="Tahoma" panose="020B0604030504040204" pitchFamily="34" charset="0"/>
            </a:endParaRPr>
          </a:p>
        </p:txBody>
      </p:sp>
      <p:sp>
        <p:nvSpPr>
          <p:cNvPr id="74754" name="Title 2">
            <a:extLst>
              <a:ext uri="{FF2B5EF4-FFF2-40B4-BE49-F238E27FC236}">
                <a16:creationId xmlns:a16="http://schemas.microsoft.com/office/drawing/2014/main" id="{6DDB1BA4-0B5C-1442-B501-60E3CA8ACF5E}"/>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how refractory application detectors operate.</a:t>
            </a:r>
          </a:p>
        </p:txBody>
      </p:sp>
      <p:graphicFrame>
        <p:nvGraphicFramePr>
          <p:cNvPr id="6" name="Diagram 5" descr="Uses a beam of light from a light-emitting diode (LED) that passes through a small chamber at a point distant from the light source&#10;When smoke particles enter the light beam, light strikes the particles and reflects in random directions onto the photosensitive device, causing the detector to signal&#10;">
            <a:extLst>
              <a:ext uri="{FF2B5EF4-FFF2-40B4-BE49-F238E27FC236}">
                <a16:creationId xmlns:a16="http://schemas.microsoft.com/office/drawing/2014/main" id="{983F2AB7-85BC-D04E-9645-FDF9C169243D}"/>
              </a:ext>
            </a:extLst>
          </p:cNvPr>
          <p:cNvGraphicFramePr/>
          <p:nvPr>
            <p:extLst>
              <p:ext uri="{D42A27DB-BD31-4B8C-83A1-F6EECF244321}">
                <p14:modId xmlns:p14="http://schemas.microsoft.com/office/powerpoint/2010/main" val="208585181"/>
              </p:ext>
            </p:extLst>
          </p:nvPr>
        </p:nvGraphicFramePr>
        <p:xfrm>
          <a:off x="4038600" y="1875783"/>
          <a:ext cx="4800600" cy="406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4756" name="Content Placeholder 2" descr="diagram of a refractory application photoelectric smoke detector, see instructor for more information">
            <a:extLst>
              <a:ext uri="{FF2B5EF4-FFF2-40B4-BE49-F238E27FC236}">
                <a16:creationId xmlns:a16="http://schemas.microsoft.com/office/drawing/2014/main" id="{2949571A-3CD7-564D-B183-B6CAB8194919}"/>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2060880"/>
            <a:ext cx="3463948" cy="3706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07AD05-DD93-7141-BA17-80B75F027B7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3CD4CE1-CE12-3C40-88D5-B6169DCEBC7C}" type="slidenum">
              <a:rPr lang="en-US" altLang="en-US" sz="1200">
                <a:latin typeface="Tahoma" panose="020B0604030504040204" pitchFamily="34" charset="0"/>
              </a:rPr>
              <a:pPr eaLnBrk="1" hangingPunct="1"/>
              <a:t>67</a:t>
            </a:fld>
            <a:endParaRPr lang="en-US" altLang="en-US" sz="1200" dirty="0">
              <a:latin typeface="Tahoma" panose="020B0604030504040204" pitchFamily="34" charset="0"/>
            </a:endParaRPr>
          </a:p>
        </p:txBody>
      </p:sp>
      <p:sp>
        <p:nvSpPr>
          <p:cNvPr id="75778" name="Title 2">
            <a:extLst>
              <a:ext uri="{FF2B5EF4-FFF2-40B4-BE49-F238E27FC236}">
                <a16:creationId xmlns:a16="http://schemas.microsoft.com/office/drawing/2014/main" id="{D0535366-DD78-1B4D-A91F-D7D90428AD82}"/>
              </a:ext>
            </a:extLst>
          </p:cNvPr>
          <p:cNvSpPr>
            <a:spLocks noGrp="1"/>
          </p:cNvSpPr>
          <p:nvPr>
            <p:ph type="title"/>
          </p:nvPr>
        </p:nvSpPr>
        <p:spPr bwMode="auto">
          <a:xfrm>
            <a:off x="685800" y="5016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how ionization smoke detectors work.</a:t>
            </a:r>
          </a:p>
        </p:txBody>
      </p:sp>
      <p:graphicFrame>
        <p:nvGraphicFramePr>
          <p:cNvPr id="6" name="Diagram 5" descr="Contains a sensing chamber with two electrically charged plates and a radioactive source for ionizing the air between the plates&#10;Products of combustion, which are much larger than the ionized air molecules, enter the chamber and collide with the ionized air molecules&#10;">
            <a:extLst>
              <a:ext uri="{FF2B5EF4-FFF2-40B4-BE49-F238E27FC236}">
                <a16:creationId xmlns:a16="http://schemas.microsoft.com/office/drawing/2014/main" id="{C5E866E1-ACE6-1543-BF57-D01FFB6F4F70}"/>
              </a:ext>
            </a:extLst>
          </p:cNvPr>
          <p:cNvGraphicFramePr/>
          <p:nvPr>
            <p:extLst>
              <p:ext uri="{D42A27DB-BD31-4B8C-83A1-F6EECF244321}">
                <p14:modId xmlns:p14="http://schemas.microsoft.com/office/powerpoint/2010/main" val="1068269125"/>
              </p:ext>
            </p:extLst>
          </p:nvPr>
        </p:nvGraphicFramePr>
        <p:xfrm>
          <a:off x="4038600" y="1905000"/>
          <a:ext cx="4800600"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80" name="Content Placeholder 2" descr="diagram of the inside of an ionization smoke detector, see instructor for more information">
            <a:extLst>
              <a:ext uri="{FF2B5EF4-FFF2-40B4-BE49-F238E27FC236}">
                <a16:creationId xmlns:a16="http://schemas.microsoft.com/office/drawing/2014/main" id="{D554794D-9B26-614C-907B-8CFD395630F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2362200"/>
            <a:ext cx="3604436" cy="3692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8E7737-463F-F24E-84D6-AF5BAA1FA0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0384244C-797D-2746-A9A8-D88D0486A93B}" type="slidenum">
              <a:rPr lang="en-US" altLang="en-US" sz="1200">
                <a:latin typeface="Tahoma" panose="020B0604030504040204" pitchFamily="34" charset="0"/>
              </a:rPr>
              <a:pPr eaLnBrk="1" hangingPunct="1"/>
              <a:t>68</a:t>
            </a:fld>
            <a:endParaRPr lang="en-US" altLang="en-US" sz="1200" dirty="0">
              <a:latin typeface="Tahoma" panose="020B0604030504040204" pitchFamily="34" charset="0"/>
            </a:endParaRPr>
          </a:p>
        </p:txBody>
      </p:sp>
      <p:sp>
        <p:nvSpPr>
          <p:cNvPr id="76802" name="Title 2">
            <a:extLst>
              <a:ext uri="{FF2B5EF4-FFF2-40B4-BE49-F238E27FC236}">
                <a16:creationId xmlns:a16="http://schemas.microsoft.com/office/drawing/2014/main" id="{250377CD-7D0A-A048-B268-3D5BB20D78D8}"/>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Understand how humidity and pressure changes impact ionization smoke detectors.</a:t>
            </a:r>
          </a:p>
        </p:txBody>
      </p:sp>
      <p:graphicFrame>
        <p:nvGraphicFramePr>
          <p:cNvPr id="5" name="Content Placeholder 4" descr="Can cause an ionization detector to malfunction and initiate a nuisance alarm&#10;To compensate, a dual-chamber ionization detector has been developed&#10;An ionization smoke detector works satisfactorily on all types of fires&#10;Generally responds more quickly to flaming fires than photoelectric smoke detectors; automatically resets&#10;">
            <a:extLst>
              <a:ext uri="{FF2B5EF4-FFF2-40B4-BE49-F238E27FC236}">
                <a16:creationId xmlns:a16="http://schemas.microsoft.com/office/drawing/2014/main" id="{8F518687-3EB1-BE4D-BCCB-49DFE954B1F9}"/>
              </a:ext>
            </a:extLst>
          </p:cNvPr>
          <p:cNvGraphicFramePr>
            <a:graphicFrameLocks noGrp="1"/>
          </p:cNvGraphicFramePr>
          <p:nvPr>
            <p:ph idx="1"/>
            <p:extLst>
              <p:ext uri="{D42A27DB-BD31-4B8C-83A1-F6EECF244321}">
                <p14:modId xmlns:p14="http://schemas.microsoft.com/office/powerpoint/2010/main" val="170114726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84340C-519F-D849-85E8-696E21B4066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CDA2F7E9-02E4-824D-AEEB-3F483B6F1BC9}" type="slidenum">
              <a:rPr lang="en-US" altLang="en-US" sz="1200">
                <a:latin typeface="Tahoma" panose="020B0604030504040204" pitchFamily="34" charset="0"/>
              </a:rPr>
              <a:pPr eaLnBrk="1" hangingPunct="1"/>
              <a:t>6</a:t>
            </a:fld>
            <a:endParaRPr lang="en-US" altLang="en-US" sz="1200" dirty="0">
              <a:latin typeface="Tahoma" panose="020B0604030504040204" pitchFamily="34" charset="0"/>
            </a:endParaRPr>
          </a:p>
        </p:txBody>
      </p:sp>
      <p:sp>
        <p:nvSpPr>
          <p:cNvPr id="13314" name="Title 2">
            <a:extLst>
              <a:ext uri="{FF2B5EF4-FFF2-40B4-BE49-F238E27FC236}">
                <a16:creationId xmlns:a16="http://schemas.microsoft.com/office/drawing/2014/main" id="{36AFB6A3-2C51-694B-AF54-D6D12281E7F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The primary power supply can come from different locations.</a:t>
            </a:r>
          </a:p>
        </p:txBody>
      </p:sp>
      <p:graphicFrame>
        <p:nvGraphicFramePr>
          <p:cNvPr id="6" name="Diagram 5" descr="Utility company&#10; This is where the power usually comes from&#10;Engine-driven generators&#10; Rare&#10; A trained operator must be on duty 24 hours a day or the system must contain multiple units&#10; One of these generators must always be set for automatic starting&#10; FACU must supervise the primary power supply; signal if the power is interrupted&#10;">
            <a:extLst>
              <a:ext uri="{FF2B5EF4-FFF2-40B4-BE49-F238E27FC236}">
                <a16:creationId xmlns:a16="http://schemas.microsoft.com/office/drawing/2014/main" id="{7DBBC295-17B1-5542-94EE-E3018AA84A97}"/>
              </a:ext>
            </a:extLst>
          </p:cNvPr>
          <p:cNvGraphicFramePr/>
          <p:nvPr>
            <p:extLst>
              <p:ext uri="{D42A27DB-BD31-4B8C-83A1-F6EECF244321}">
                <p14:modId xmlns:p14="http://schemas.microsoft.com/office/powerpoint/2010/main" val="2700991062"/>
              </p:ext>
            </p:extLst>
          </p:nvPr>
        </p:nvGraphicFramePr>
        <p:xfrm>
          <a:off x="4191000" y="1600200"/>
          <a:ext cx="47244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6" name="Content Placeholder 4" descr="breaker box for a building">
            <a:extLst>
              <a:ext uri="{FF2B5EF4-FFF2-40B4-BE49-F238E27FC236}">
                <a16:creationId xmlns:a16="http://schemas.microsoft.com/office/drawing/2014/main" id="{E6AF3E66-87DF-7F41-BE7A-AD7C681ADE47}"/>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 y="1981200"/>
            <a:ext cx="3900488"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5FA3C-0645-C24A-B002-5192DFEB0D3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056FB715-3645-2D44-8496-C946F78D89E2}" type="slidenum">
              <a:rPr lang="en-US" altLang="en-US" sz="1200">
                <a:latin typeface="Tahoma" panose="020B0604030504040204" pitchFamily="34" charset="0"/>
              </a:rPr>
              <a:pPr eaLnBrk="1" hangingPunct="1"/>
              <a:t>69</a:t>
            </a:fld>
            <a:endParaRPr lang="en-US" altLang="en-US" sz="1200" dirty="0">
              <a:latin typeface="Tahoma" panose="020B0604030504040204" pitchFamily="34" charset="0"/>
            </a:endParaRPr>
          </a:p>
        </p:txBody>
      </p:sp>
      <p:sp>
        <p:nvSpPr>
          <p:cNvPr id="77826" name="Title 2">
            <a:extLst>
              <a:ext uri="{FF2B5EF4-FFF2-40B4-BE49-F238E27FC236}">
                <a16:creationId xmlns:a16="http://schemas.microsoft.com/office/drawing/2014/main" id="{3EE91618-6038-FA42-B00C-2367FD422C4C}"/>
              </a:ext>
            </a:extLst>
          </p:cNvPr>
          <p:cNvSpPr>
            <a:spLocks noGrp="1"/>
          </p:cNvSpPr>
          <p:nvPr>
            <p:ph type="title"/>
          </p:nvPr>
        </p:nvSpPr>
        <p:spPr bwMode="auto">
          <a:xfrm>
            <a:off x="685800" y="609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Know what environments are best suited for ionization smoke detectors.</a:t>
            </a:r>
          </a:p>
        </p:txBody>
      </p:sp>
      <p:graphicFrame>
        <p:nvGraphicFramePr>
          <p:cNvPr id="5" name="Content Placeholder 4" descr="Cooking fat/grease&#10;Flammable liquids&#10;Newspapers&#10;Paint&#10;Cleaning solutions&#10;">
            <a:extLst>
              <a:ext uri="{FF2B5EF4-FFF2-40B4-BE49-F238E27FC236}">
                <a16:creationId xmlns:a16="http://schemas.microsoft.com/office/drawing/2014/main" id="{9F410E37-17A6-6E40-91F2-77C4E31084D7}"/>
              </a:ext>
            </a:extLst>
          </p:cNvPr>
          <p:cNvGraphicFramePr>
            <a:graphicFrameLocks noGrp="1"/>
          </p:cNvGraphicFramePr>
          <p:nvPr>
            <p:ph idx="1"/>
            <p:extLst>
              <p:ext uri="{D42A27DB-BD31-4B8C-83A1-F6EECF244321}">
                <p14:modId xmlns:p14="http://schemas.microsoft.com/office/powerpoint/2010/main" val="355669164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2AC29F-64D2-864C-AFB6-CBDD1E7FC9F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9B8D86F1-9CE3-2C43-A00C-C50E135FA6B3}" type="slidenum">
              <a:rPr lang="en-US" altLang="en-US" sz="1200">
                <a:latin typeface="Tahoma" panose="020B0604030504040204" pitchFamily="34" charset="0"/>
              </a:rPr>
              <a:pPr eaLnBrk="1" hangingPunct="1"/>
              <a:t>70</a:t>
            </a:fld>
            <a:endParaRPr lang="en-US" altLang="en-US" sz="1200" dirty="0">
              <a:latin typeface="Tahoma" panose="020B0604030504040204" pitchFamily="34" charset="0"/>
            </a:endParaRPr>
          </a:p>
        </p:txBody>
      </p:sp>
      <p:sp>
        <p:nvSpPr>
          <p:cNvPr id="78850" name="Title 2">
            <a:extLst>
              <a:ext uri="{FF2B5EF4-FFF2-40B4-BE49-F238E27FC236}">
                <a16:creationId xmlns:a16="http://schemas.microsoft.com/office/drawing/2014/main" id="{14339642-A1C7-F843-B58A-4B7FE8F3C6D0}"/>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Air-sampling detectors continuously monitor a small amount of air from a protected area.</a:t>
            </a:r>
          </a:p>
        </p:txBody>
      </p:sp>
      <p:graphicFrame>
        <p:nvGraphicFramePr>
          <p:cNvPr id="6" name="Diagram 5" descr="Cloud-chamber type&#10; Most common&#10; Uses a small air pump to draw sample into a high-humidity chamber&#10; Imparts the high humidity to the sample and lowers the pressure in the test chamber&#10; Moisture condenses on any smoke particles in the test chamber, which creates a cloud&#10; Detector triggers an alarm signal when the density of this cloud exceeds a predetermined level&#10;">
            <a:extLst>
              <a:ext uri="{FF2B5EF4-FFF2-40B4-BE49-F238E27FC236}">
                <a16:creationId xmlns:a16="http://schemas.microsoft.com/office/drawing/2014/main" id="{15C74550-D1A5-8241-AC71-7C052FAA485C}"/>
              </a:ext>
            </a:extLst>
          </p:cNvPr>
          <p:cNvGraphicFramePr/>
          <p:nvPr>
            <p:extLst>
              <p:ext uri="{D42A27DB-BD31-4B8C-83A1-F6EECF244321}">
                <p14:modId xmlns:p14="http://schemas.microsoft.com/office/powerpoint/2010/main" val="2111012072"/>
              </p:ext>
            </p:extLst>
          </p:nvPr>
        </p:nvGraphicFramePr>
        <p:xfrm>
          <a:off x="5181600" y="1524000"/>
          <a:ext cx="36576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8852" name="Content Placeholder 2" descr="diagram of an air sampling smoke detector, cloud chamber type, see instructor for more information">
            <a:extLst>
              <a:ext uri="{FF2B5EF4-FFF2-40B4-BE49-F238E27FC236}">
                <a16:creationId xmlns:a16="http://schemas.microsoft.com/office/drawing/2014/main" id="{7CC52209-0F3F-DB4F-91F6-34B4999ACA9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1690688"/>
            <a:ext cx="4349044"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7">
            <a:extLst>
              <a:ext uri="{FF2B5EF4-FFF2-40B4-BE49-F238E27FC236}">
                <a16:creationId xmlns:a16="http://schemas.microsoft.com/office/drawing/2014/main" id="{6AEBC490-86FD-D14F-9633-D9D7BEE7060D}"/>
              </a:ext>
            </a:extLst>
          </p:cNvPr>
          <p:cNvSpPr txBox="1">
            <a:spLocks noChangeArrowheads="1"/>
          </p:cNvSpPr>
          <p:nvPr/>
        </p:nvSpPr>
        <p:spPr bwMode="auto">
          <a:xfrm>
            <a:off x="57150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255B9D-FF5C-6A49-AE48-F8F935E5F88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DD719DE-215C-A549-B9FB-A9C24B86D89D}" type="slidenum">
              <a:rPr lang="en-US" altLang="en-US" sz="1200">
                <a:latin typeface="Tahoma" panose="020B0604030504040204" pitchFamily="34" charset="0"/>
              </a:rPr>
              <a:pPr eaLnBrk="1" hangingPunct="1"/>
              <a:t>71</a:t>
            </a:fld>
            <a:endParaRPr lang="en-US" altLang="en-US" sz="1200" dirty="0">
              <a:latin typeface="Tahoma" panose="020B0604030504040204" pitchFamily="34" charset="0"/>
            </a:endParaRPr>
          </a:p>
        </p:txBody>
      </p:sp>
      <p:sp>
        <p:nvSpPr>
          <p:cNvPr id="79874" name="Title 2">
            <a:extLst>
              <a:ext uri="{FF2B5EF4-FFF2-40B4-BE49-F238E27FC236}">
                <a16:creationId xmlns:a16="http://schemas.microsoft.com/office/drawing/2014/main" id="{5869134C-DE83-6B47-AFD1-F06765335718}"/>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Air-sampling detectors continuously monitor a small amount of air from a protected area.</a:t>
            </a:r>
          </a:p>
        </p:txBody>
      </p:sp>
      <p:graphicFrame>
        <p:nvGraphicFramePr>
          <p:cNvPr id="2" name="Diagram 1" descr="Pipe system type&#10; A system of pipes spread over the ceiling of the protected area &#10; A fan in the detector/controller unit draws air from the building through the pipes&#10; Air is then sampled using a photoelectric sensor&#10;">
            <a:extLst>
              <a:ext uri="{FF2B5EF4-FFF2-40B4-BE49-F238E27FC236}">
                <a16:creationId xmlns:a16="http://schemas.microsoft.com/office/drawing/2014/main" id="{E08EEBCA-EA0A-D747-894C-A500B3916094}"/>
              </a:ext>
            </a:extLst>
          </p:cNvPr>
          <p:cNvGraphicFramePr/>
          <p:nvPr>
            <p:extLst>
              <p:ext uri="{D42A27DB-BD31-4B8C-83A1-F6EECF244321}">
                <p14:modId xmlns:p14="http://schemas.microsoft.com/office/powerpoint/2010/main" val="3552424490"/>
              </p:ext>
            </p:extLst>
          </p:nvPr>
        </p:nvGraphicFramePr>
        <p:xfrm>
          <a:off x="5181600" y="1600200"/>
          <a:ext cx="37338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9876" name="Content Placeholder 2" descr="diagram of an air sampling smoke detec tor, pipe system type, see instructor for more information">
            <a:extLst>
              <a:ext uri="{FF2B5EF4-FFF2-40B4-BE49-F238E27FC236}">
                <a16:creationId xmlns:a16="http://schemas.microsoft.com/office/drawing/2014/main" id="{7024C9DF-F41C-4F4E-8DCB-BF49CE5FC5E8}"/>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914400" y="1676400"/>
            <a:ext cx="3810000" cy="45949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FED04-B9A6-6649-88B7-08C15677D4E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F504F2E-3667-9140-9CDF-784A68C768E8}" type="slidenum">
              <a:rPr lang="en-US" altLang="en-US" sz="1200">
                <a:latin typeface="Tahoma" panose="020B0604030504040204" pitchFamily="34" charset="0"/>
              </a:rPr>
              <a:pPr eaLnBrk="1" hangingPunct="1"/>
              <a:t>72</a:t>
            </a:fld>
            <a:endParaRPr lang="en-US" altLang="en-US" sz="1200" dirty="0">
              <a:latin typeface="Tahoma" panose="020B0604030504040204" pitchFamily="34" charset="0"/>
            </a:endParaRPr>
          </a:p>
        </p:txBody>
      </p:sp>
      <p:sp>
        <p:nvSpPr>
          <p:cNvPr id="80898" name="Title 2">
            <a:extLst>
              <a:ext uri="{FF2B5EF4-FFF2-40B4-BE49-F238E27FC236}">
                <a16:creationId xmlns:a16="http://schemas.microsoft.com/office/drawing/2014/main" id="{9C93EEBC-10FE-2F46-ABDC-E5CDD0352E2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characteristics of duct smoke detectors.</a:t>
            </a:r>
          </a:p>
        </p:txBody>
      </p:sp>
      <p:graphicFrame>
        <p:nvGraphicFramePr>
          <p:cNvPr id="6" name="Content Placeholder 5" descr="Installed in the return or supply ducts or plenums of HVAC systems&#10;Specifically listed for installation within higher air velocities&#10;Upon the detection of smoke, the HVAC system will either shut down or transition into a smoke-control mode&#10;These are no substitute for other types of smoke detectors in open areas&#10;">
            <a:extLst>
              <a:ext uri="{FF2B5EF4-FFF2-40B4-BE49-F238E27FC236}">
                <a16:creationId xmlns:a16="http://schemas.microsoft.com/office/drawing/2014/main" id="{3D15FB97-69CD-5C40-BB3C-90937BC79BA3}"/>
              </a:ext>
            </a:extLst>
          </p:cNvPr>
          <p:cNvGraphicFramePr>
            <a:graphicFrameLocks noGrp="1"/>
          </p:cNvGraphicFramePr>
          <p:nvPr>
            <p:ph idx="1"/>
            <p:extLst>
              <p:ext uri="{D42A27DB-BD31-4B8C-83A1-F6EECF244321}">
                <p14:modId xmlns:p14="http://schemas.microsoft.com/office/powerpoint/2010/main" val="182153749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BA5496-9EBC-0044-846E-6BA72615601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6A4C908-3A0F-284B-971E-73138910EBD9}" type="slidenum">
              <a:rPr lang="en-US" altLang="en-US" sz="1200">
                <a:latin typeface="Tahoma" panose="020B0604030504040204" pitchFamily="34" charset="0"/>
              </a:rPr>
              <a:pPr eaLnBrk="1" hangingPunct="1"/>
              <a:t>73</a:t>
            </a:fld>
            <a:endParaRPr lang="en-US" altLang="en-US" sz="1200" dirty="0">
              <a:latin typeface="Tahoma" panose="020B0604030504040204" pitchFamily="34" charset="0"/>
            </a:endParaRPr>
          </a:p>
        </p:txBody>
      </p:sp>
      <p:sp>
        <p:nvSpPr>
          <p:cNvPr id="81922" name="Title 2">
            <a:extLst>
              <a:ext uri="{FF2B5EF4-FFF2-40B4-BE49-F238E27FC236}">
                <a16:creationId xmlns:a16="http://schemas.microsoft.com/office/drawing/2014/main" id="{2243B0B2-A6DF-3748-ACC6-E8CF930C0CA3}"/>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the characteristics of video-based smoke detectors.</a:t>
            </a:r>
          </a:p>
        </p:txBody>
      </p:sp>
      <p:graphicFrame>
        <p:nvGraphicFramePr>
          <p:cNvPr id="6" name="Content Placeholder 5" descr="Operates on the principle of detecting changes in a digital video image from a camera or a series of cameras&#10;Images are transmitted from a closed-circuit television to a computer that looks for changes in the images&#10;Cameras will work only in a lighted space&#10;Provide an image to an operator who is monitoring the system&#10;Systems offer advantages in large, open facilities&#10;">
            <a:extLst>
              <a:ext uri="{FF2B5EF4-FFF2-40B4-BE49-F238E27FC236}">
                <a16:creationId xmlns:a16="http://schemas.microsoft.com/office/drawing/2014/main" id="{67CB5499-079F-3A41-9569-E118D2BEE8F0}"/>
              </a:ext>
            </a:extLst>
          </p:cNvPr>
          <p:cNvGraphicFramePr>
            <a:graphicFrameLocks noGrp="1"/>
          </p:cNvGraphicFramePr>
          <p:nvPr>
            <p:ph idx="1"/>
            <p:extLst>
              <p:ext uri="{D42A27DB-BD31-4B8C-83A1-F6EECF244321}">
                <p14:modId xmlns:p14="http://schemas.microsoft.com/office/powerpoint/2010/main" val="308129605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A13517-1FA4-8C44-8EF7-111E65932A8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220C778-C88D-144B-B230-B48181AA3E10}" type="slidenum">
              <a:rPr lang="en-US" altLang="en-US" sz="1200">
                <a:latin typeface="Tahoma" panose="020B0604030504040204" pitchFamily="34" charset="0"/>
              </a:rPr>
              <a:pPr eaLnBrk="1" hangingPunct="1"/>
              <a:t>74</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82946" name="Title 1">
            <a:extLst>
              <a:ext uri="{FF2B5EF4-FFF2-40B4-BE49-F238E27FC236}">
                <a16:creationId xmlns:a16="http://schemas.microsoft.com/office/drawing/2014/main" id="{535ED0BB-016C-F04D-AFFC-7C78B043AFC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82947" name="Text Placeholder 2">
            <a:extLst>
              <a:ext uri="{FF2B5EF4-FFF2-40B4-BE49-F238E27FC236}">
                <a16:creationId xmlns:a16="http://schemas.microsoft.com/office/drawing/2014/main" id="{BBF23291-345A-5D4B-BF51-D5B988AB62B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Names types of smoke detectors.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8EBE19-2E7C-1946-B862-F5D77C0D745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72592C8-376F-684E-A118-39F171DFC3D0}" type="slidenum">
              <a:rPr lang="en-US" altLang="en-US" sz="1200">
                <a:latin typeface="Tahoma" panose="020B0604030504040204" pitchFamily="34" charset="0"/>
              </a:rPr>
              <a:pPr eaLnBrk="1" hangingPunct="1"/>
              <a:t>75</a:t>
            </a:fld>
            <a:endParaRPr lang="en-US" altLang="en-US" sz="1200" dirty="0">
              <a:latin typeface="Tahoma" panose="020B0604030504040204" pitchFamily="34" charset="0"/>
            </a:endParaRPr>
          </a:p>
        </p:txBody>
      </p:sp>
      <p:sp>
        <p:nvSpPr>
          <p:cNvPr id="83970" name="Title 2">
            <a:extLst>
              <a:ext uri="{FF2B5EF4-FFF2-40B4-BE49-F238E27FC236}">
                <a16:creationId xmlns:a16="http://schemas.microsoft.com/office/drawing/2014/main" id="{AD28BBBB-6207-0E40-A45B-89564A6C2BFD}"/>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Know the basic types of flame detectors.</a:t>
            </a:r>
          </a:p>
        </p:txBody>
      </p:sp>
      <p:graphicFrame>
        <p:nvGraphicFramePr>
          <p:cNvPr id="5" name="Diagram 4" descr="Combination: those that detect light in both UV and IR waves&#10;">
            <a:extLst>
              <a:ext uri="{FF2B5EF4-FFF2-40B4-BE49-F238E27FC236}">
                <a16:creationId xmlns:a16="http://schemas.microsoft.com/office/drawing/2014/main" id="{9C035B7F-71F1-024E-8804-201D77F98BDA}"/>
              </a:ext>
            </a:extLst>
          </p:cNvPr>
          <p:cNvGraphicFramePr/>
          <p:nvPr>
            <p:extLst>
              <p:ext uri="{D42A27DB-BD31-4B8C-83A1-F6EECF244321}">
                <p14:modId xmlns:p14="http://schemas.microsoft.com/office/powerpoint/2010/main" val="744168131"/>
              </p:ext>
            </p:extLst>
          </p:nvPr>
        </p:nvGraphicFramePr>
        <p:xfrm>
          <a:off x="1524000" y="5486400"/>
          <a:ext cx="6096000" cy="91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descr="UV detectors&#10; Those that detect light in the ultraviolet wave spectrum &#10;IR detectors&#10; Those that detect light in the infrared wave spectrum &#10;">
            <a:extLst>
              <a:ext uri="{FF2B5EF4-FFF2-40B4-BE49-F238E27FC236}">
                <a16:creationId xmlns:a16="http://schemas.microsoft.com/office/drawing/2014/main" id="{8087E85F-8B6B-B44D-8FEB-675573D0633D}"/>
              </a:ext>
            </a:extLst>
          </p:cNvPr>
          <p:cNvGraphicFramePr>
            <a:graphicFrameLocks noGrp="1"/>
          </p:cNvGraphicFramePr>
          <p:nvPr>
            <p:ph idx="1"/>
            <p:extLst>
              <p:ext uri="{D42A27DB-BD31-4B8C-83A1-F6EECF244321}">
                <p14:modId xmlns:p14="http://schemas.microsoft.com/office/powerpoint/2010/main" val="1707274425"/>
              </p:ext>
            </p:extLst>
          </p:nvPr>
        </p:nvGraphicFramePr>
        <p:xfrm>
          <a:off x="762000" y="1371600"/>
          <a:ext cx="7772400" cy="434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08D616-7DFC-2240-B35E-C91EE566BD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55775558-4B14-9C45-A565-BD6792460C74}" type="slidenum">
              <a:rPr lang="en-US" altLang="en-US" sz="1200">
                <a:latin typeface="Tahoma" panose="020B0604030504040204" pitchFamily="34" charset="0"/>
              </a:rPr>
              <a:pPr eaLnBrk="1" hangingPunct="1"/>
              <a:t>76</a:t>
            </a:fld>
            <a:endParaRPr lang="en-US" altLang="en-US" sz="1200" dirty="0">
              <a:latin typeface="Tahoma" panose="020B0604030504040204" pitchFamily="34" charset="0"/>
            </a:endParaRPr>
          </a:p>
        </p:txBody>
      </p:sp>
      <p:sp>
        <p:nvSpPr>
          <p:cNvPr id="84994" name="Title 2">
            <a:extLst>
              <a:ext uri="{FF2B5EF4-FFF2-40B4-BE49-F238E27FC236}">
                <a16:creationId xmlns:a16="http://schemas.microsoft.com/office/drawing/2014/main" id="{3788EB11-79D2-BD49-992A-3423B1D78CE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Infrared detectors are effective for monitoring large areas.</a:t>
            </a:r>
          </a:p>
        </p:txBody>
      </p:sp>
      <p:graphicFrame>
        <p:nvGraphicFramePr>
          <p:cNvPr id="6" name="Content Placeholder 5" descr="Among the fastest to respond to fires&#10;Easily activated by such nonfire conditions&#10;Must only be placed in areas where triggers can be avoided or limited&#10;Must be positioned so that they have an unobstructed view of the protected area&#10;To prevent accidental activation, detector requires the flickering action of a flame&#10;">
            <a:extLst>
              <a:ext uri="{FF2B5EF4-FFF2-40B4-BE49-F238E27FC236}">
                <a16:creationId xmlns:a16="http://schemas.microsoft.com/office/drawing/2014/main" id="{54585543-FFEE-E346-BD9D-87957F270E4E}"/>
              </a:ext>
            </a:extLst>
          </p:cNvPr>
          <p:cNvGraphicFramePr>
            <a:graphicFrameLocks noGrp="1"/>
          </p:cNvGraphicFramePr>
          <p:nvPr>
            <p:ph idx="1"/>
            <p:extLst>
              <p:ext uri="{D42A27DB-BD31-4B8C-83A1-F6EECF244321}">
                <p14:modId xmlns:p14="http://schemas.microsoft.com/office/powerpoint/2010/main" val="204530929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152343-2EDD-2C4F-A258-1067A8FA51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DB60609-5DD5-4C4F-B241-AD3476DB36E7}" type="slidenum">
              <a:rPr lang="en-US" altLang="en-US" sz="1200">
                <a:latin typeface="Tahoma" panose="020B0604030504040204" pitchFamily="34" charset="0"/>
              </a:rPr>
              <a:pPr eaLnBrk="1" hangingPunct="1"/>
              <a:t>77</a:t>
            </a:fld>
            <a:endParaRPr lang="en-US" altLang="en-US" sz="1200" dirty="0">
              <a:latin typeface="Tahoma" panose="020B0604030504040204" pitchFamily="34" charset="0"/>
            </a:endParaRPr>
          </a:p>
        </p:txBody>
      </p:sp>
      <p:sp>
        <p:nvSpPr>
          <p:cNvPr id="86018" name="Title 2">
            <a:extLst>
              <a:ext uri="{FF2B5EF4-FFF2-40B4-BE49-F238E27FC236}">
                <a16:creationId xmlns:a16="http://schemas.microsoft.com/office/drawing/2014/main" id="{F6C77686-BA74-6046-8C20-AA8F28B0258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how video-based flame detectors operate.</a:t>
            </a:r>
          </a:p>
        </p:txBody>
      </p:sp>
      <p:graphicFrame>
        <p:nvGraphicFramePr>
          <p:cNvPr id="6" name="Content Placeholder 5" descr="Work on the same principle as the video-based smoke detectors&#10;Images from the closed-circuit televisions are sent to a computer with software designed to detect the characteristics of a flame&#10;Used in certain chemical or petroleum facilities&#10;">
            <a:extLst>
              <a:ext uri="{FF2B5EF4-FFF2-40B4-BE49-F238E27FC236}">
                <a16:creationId xmlns:a16="http://schemas.microsoft.com/office/drawing/2014/main" id="{97D0F1E6-8A18-1A49-8348-01962DE40B48}"/>
              </a:ext>
            </a:extLst>
          </p:cNvPr>
          <p:cNvGraphicFramePr>
            <a:graphicFrameLocks noGrp="1"/>
          </p:cNvGraphicFramePr>
          <p:nvPr>
            <p:ph idx="1"/>
            <p:extLst>
              <p:ext uri="{D42A27DB-BD31-4B8C-83A1-F6EECF244321}">
                <p14:modId xmlns:p14="http://schemas.microsoft.com/office/powerpoint/2010/main" val="120181824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C360F2-D2A8-3B44-8B6E-E3120E4FC1A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152EDAD7-BA3F-C64A-8A9C-627088020B2E}" type="slidenum">
              <a:rPr lang="en-US" altLang="en-US" sz="1200">
                <a:latin typeface="Tahoma" panose="020B0604030504040204" pitchFamily="34" charset="0"/>
              </a:rPr>
              <a:pPr eaLnBrk="1" hangingPunct="1"/>
              <a:t>78</a:t>
            </a:fld>
            <a:endParaRPr lang="en-US" altLang="en-US" sz="1200" dirty="0">
              <a:latin typeface="Tahoma" panose="020B0604030504040204" pitchFamily="34" charset="0"/>
            </a:endParaRPr>
          </a:p>
        </p:txBody>
      </p:sp>
      <p:sp>
        <p:nvSpPr>
          <p:cNvPr id="87042" name="Title 2">
            <a:extLst>
              <a:ext uri="{FF2B5EF4-FFF2-40B4-BE49-F238E27FC236}">
                <a16:creationId xmlns:a16="http://schemas.microsoft.com/office/drawing/2014/main" id="{6D79BF11-FFDD-AE4D-9CC7-18530E3BE7E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Combination detectors use various combinations of detection devices.</a:t>
            </a:r>
          </a:p>
        </p:txBody>
      </p:sp>
      <p:graphicFrame>
        <p:nvGraphicFramePr>
          <p:cNvPr id="5" name="Diagram 4" descr="Fixed-rate/rate-of-rise detectors&#10;Heat/smoke detectors&#10;Smoke/fire-gas detectors &#10;These combinations give the detector the benefit of both services and increase their responsiveness to fire conditions&#10;">
            <a:extLst>
              <a:ext uri="{FF2B5EF4-FFF2-40B4-BE49-F238E27FC236}">
                <a16:creationId xmlns:a16="http://schemas.microsoft.com/office/drawing/2014/main" id="{BBE8E06B-E6A0-434D-A53B-8A32BA0631E0}"/>
              </a:ext>
            </a:extLst>
          </p:cNvPr>
          <p:cNvGraphicFramePr/>
          <p:nvPr>
            <p:extLst>
              <p:ext uri="{D42A27DB-BD31-4B8C-83A1-F6EECF244321}">
                <p14:modId xmlns:p14="http://schemas.microsoft.com/office/powerpoint/2010/main" val="2443349700"/>
              </p:ext>
            </p:extLst>
          </p:nvPr>
        </p:nvGraphicFramePr>
        <p:xfrm>
          <a:off x="4114800" y="1600200"/>
          <a:ext cx="48006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7044" name="Content Placeholder 2" descr="combination detector">
            <a:extLst>
              <a:ext uri="{FF2B5EF4-FFF2-40B4-BE49-F238E27FC236}">
                <a16:creationId xmlns:a16="http://schemas.microsoft.com/office/drawing/2014/main" id="{31E5B5E0-24DD-2E44-8103-A6108150D04B}"/>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2514600"/>
            <a:ext cx="3415506"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083277-20BF-9843-8313-87AA5220164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F5E6C3F7-AA1C-554F-A912-3FF122B0176A}" type="slidenum">
              <a:rPr lang="en-US" altLang="en-US" sz="1200">
                <a:latin typeface="Tahoma" panose="020B0604030504040204" pitchFamily="34" charset="0"/>
              </a:rPr>
              <a:pPr eaLnBrk="1" hangingPunct="1"/>
              <a:t>7</a:t>
            </a:fld>
            <a:endParaRPr lang="en-US" altLang="en-US" sz="1200" dirty="0">
              <a:latin typeface="Tahoma" panose="020B0604030504040204" pitchFamily="34" charset="0"/>
            </a:endParaRPr>
          </a:p>
        </p:txBody>
      </p:sp>
      <p:sp>
        <p:nvSpPr>
          <p:cNvPr id="14338" name="Title 2">
            <a:extLst>
              <a:ext uri="{FF2B5EF4-FFF2-40B4-BE49-F238E27FC236}">
                <a16:creationId xmlns:a16="http://schemas.microsoft.com/office/drawing/2014/main" id="{ABEE2DE5-CBA4-784C-AB9F-1FA8888DCA6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Inspectors need to understand secondary power supplies.</a:t>
            </a:r>
          </a:p>
        </p:txBody>
      </p:sp>
      <p:graphicFrame>
        <p:nvGraphicFramePr>
          <p:cNvPr id="6" name="Diagram 5" descr="All fire alarm systems must have one&#10;Must be capable of providing normal, standby conditions capacity; power to fully operate an alarm condition&#10;Time period requirements for operation capabilities vary&#10;Can consist of batteries with chargers or engine-driven generators; one must be set for automatic starting&#10;">
            <a:extLst>
              <a:ext uri="{FF2B5EF4-FFF2-40B4-BE49-F238E27FC236}">
                <a16:creationId xmlns:a16="http://schemas.microsoft.com/office/drawing/2014/main" id="{B9081552-4BAC-AD4F-B1DE-42D9103B33B9}"/>
              </a:ext>
            </a:extLst>
          </p:cNvPr>
          <p:cNvGraphicFramePr/>
          <p:nvPr>
            <p:extLst>
              <p:ext uri="{D42A27DB-BD31-4B8C-83A1-F6EECF244321}">
                <p14:modId xmlns:p14="http://schemas.microsoft.com/office/powerpoint/2010/main" val="2732059999"/>
              </p:ext>
            </p:extLst>
          </p:nvPr>
        </p:nvGraphicFramePr>
        <p:xfrm>
          <a:off x="4191000" y="1828800"/>
          <a:ext cx="4648200" cy="429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340" name="Content Placeholder 4" descr="secondary power supply for an electrical panel">
            <a:extLst>
              <a:ext uri="{FF2B5EF4-FFF2-40B4-BE49-F238E27FC236}">
                <a16:creationId xmlns:a16="http://schemas.microsoft.com/office/drawing/2014/main" id="{A8925F28-6E2F-244B-8392-30845BC1927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04813" y="1676400"/>
            <a:ext cx="3846512"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10">
            <a:extLst>
              <a:ext uri="{FF2B5EF4-FFF2-40B4-BE49-F238E27FC236}">
                <a16:creationId xmlns:a16="http://schemas.microsoft.com/office/drawing/2014/main" id="{CFD91EB2-C9F2-F546-9F61-335F86CB6213}"/>
              </a:ext>
            </a:extLst>
          </p:cNvPr>
          <p:cNvSpPr>
            <a:spLocks noChangeArrowheads="1"/>
          </p:cNvSpPr>
          <p:nvPr/>
        </p:nvSpPr>
        <p:spPr bwMode="auto">
          <a:xfrm>
            <a:off x="315913" y="483235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Ron Moore, McKinney (TX) Fire Department</a:t>
            </a:r>
            <a:endParaRPr lang="en-US" altLang="en-US" sz="1200" b="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6D6039-ED19-EA44-86A1-820A6B02C88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38F8CE1-5670-FF4E-BB44-6B84E65ED8A1}" type="slidenum">
              <a:rPr lang="en-US" altLang="en-US" sz="1200">
                <a:latin typeface="Tahoma" panose="020B0604030504040204" pitchFamily="34" charset="0"/>
              </a:rPr>
              <a:pPr eaLnBrk="1" hangingPunct="1"/>
              <a:t>79</a:t>
            </a:fld>
            <a:endParaRPr lang="en-US" altLang="en-US" sz="1200" dirty="0">
              <a:latin typeface="Tahoma" panose="020B0604030504040204" pitchFamily="34" charset="0"/>
            </a:endParaRPr>
          </a:p>
        </p:txBody>
      </p:sp>
      <p:sp>
        <p:nvSpPr>
          <p:cNvPr id="88066" name="Title 2">
            <a:extLst>
              <a:ext uri="{FF2B5EF4-FFF2-40B4-BE49-F238E27FC236}">
                <a16:creationId xmlns:a16="http://schemas.microsoft.com/office/drawing/2014/main" id="{478988F6-2C00-6A41-A1C3-E7F9D41946A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Understand sprinkler </a:t>
            </a:r>
            <a:r>
              <a:rPr lang="en-US" altLang="en-US" dirty="0"/>
              <a:t>waterflow</a:t>
            </a:r>
            <a:r>
              <a:rPr lang="en-US" altLang="en-US" dirty="0"/>
              <a:t> alarm-initiating devices.</a:t>
            </a:r>
          </a:p>
        </p:txBody>
      </p:sp>
      <p:graphicFrame>
        <p:nvGraphicFramePr>
          <p:cNvPr id="5" name="Diagram 4" descr="Designed to activate an audible alarm when water begins to flow through the sprinkler system &#10;Notification appliance is usually located on the exterior of the building near the sprinkler riser&#10;Many alarm systems are connected to fire alarm systems that monitor fire sprinkler water flow through the use of electronic flow switches that notify the FACU&#10;This action may, in turn, cause the notification and signaling devices to function&#10;">
            <a:extLst>
              <a:ext uri="{FF2B5EF4-FFF2-40B4-BE49-F238E27FC236}">
                <a16:creationId xmlns:a16="http://schemas.microsoft.com/office/drawing/2014/main" id="{11CD3C57-ED42-CD43-82DE-C57540C8C616}"/>
              </a:ext>
            </a:extLst>
          </p:cNvPr>
          <p:cNvGraphicFramePr/>
          <p:nvPr>
            <p:extLst>
              <p:ext uri="{D42A27DB-BD31-4B8C-83A1-F6EECF244321}">
                <p14:modId xmlns:p14="http://schemas.microsoft.com/office/powerpoint/2010/main" val="1817798937"/>
              </p:ext>
            </p:extLst>
          </p:nvPr>
        </p:nvGraphicFramePr>
        <p:xfrm>
          <a:off x="3733800" y="1524000"/>
          <a:ext cx="51816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8068" name="Content Placeholder 2" descr="sprinkler waterflow alarm initiating device">
            <a:extLst>
              <a:ext uri="{FF2B5EF4-FFF2-40B4-BE49-F238E27FC236}">
                <a16:creationId xmlns:a16="http://schemas.microsoft.com/office/drawing/2014/main" id="{B4A61317-DA85-B94B-B7F0-62A2BC2C959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828800"/>
            <a:ext cx="3124200"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CEC197-92DE-0F4D-989F-468ECC7C1AD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6ABE2AE1-9106-1C4F-9CA1-7109CDDA82A4}" type="slidenum">
              <a:rPr lang="en-US" altLang="en-US" sz="1200">
                <a:latin typeface="Tahoma" panose="020B0604030504040204" pitchFamily="34" charset="0"/>
              </a:rPr>
              <a:pPr eaLnBrk="1" hangingPunct="1"/>
              <a:t>80</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89090" name="Title 1">
            <a:extLst>
              <a:ext uri="{FF2B5EF4-FFF2-40B4-BE49-F238E27FC236}">
                <a16:creationId xmlns:a16="http://schemas.microsoft.com/office/drawing/2014/main" id="{8244B3A1-57D8-964A-A313-BC13F6B2E64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89091" name="Text Placeholder 2">
            <a:extLst>
              <a:ext uri="{FF2B5EF4-FFF2-40B4-BE49-F238E27FC236}">
                <a16:creationId xmlns:a16="http://schemas.microsoft.com/office/drawing/2014/main" id="{359D71CE-4BA7-C04F-8763-839FB7500642}"/>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List types of flame detectors.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CB726-E92C-294B-80B6-12F8F9A7753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92C9DDB-2BE4-2944-8112-D64B60721046}" type="slidenum">
              <a:rPr lang="en-US" altLang="en-US" sz="1200">
                <a:latin typeface="Tahoma" panose="020B0604030504040204" pitchFamily="34" charset="0"/>
              </a:rPr>
              <a:pPr eaLnBrk="1" hangingPunct="1"/>
              <a:t>81</a:t>
            </a:fld>
            <a:endParaRPr lang="en-US" altLang="en-US" sz="1200" dirty="0">
              <a:latin typeface="Tahoma" panose="020B0604030504040204" pitchFamily="34" charset="0"/>
            </a:endParaRPr>
          </a:p>
        </p:txBody>
      </p:sp>
      <p:sp>
        <p:nvSpPr>
          <p:cNvPr id="90115" name="Title 2">
            <a:extLst>
              <a:ext uri="{FF2B5EF4-FFF2-40B4-BE49-F238E27FC236}">
                <a16:creationId xmlns:a16="http://schemas.microsoft.com/office/drawing/2014/main" id="{A31B6903-CBF6-1E40-B89D-F8FB639A70F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Learning Objective 4</a:t>
            </a:r>
          </a:p>
        </p:txBody>
      </p:sp>
      <p:sp>
        <p:nvSpPr>
          <p:cNvPr id="90114" name="Content Placeholder 1">
            <a:extLst>
              <a:ext uri="{FF2B5EF4-FFF2-40B4-BE49-F238E27FC236}">
                <a16:creationId xmlns:a16="http://schemas.microsoft.com/office/drawing/2014/main" id="{61E0BD9C-2A96-1249-827F-99BB45ECBB18}"/>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Describe manual alarm-initiating devices.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F78682-67B0-924C-9AEF-89C8D06339F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AC7A197F-D634-6E44-9D5E-C9B10F29BB52}" type="slidenum">
              <a:rPr lang="en-US" altLang="en-US" sz="1200">
                <a:latin typeface="Tahoma" panose="020B0604030504040204" pitchFamily="34" charset="0"/>
              </a:rPr>
              <a:pPr eaLnBrk="1" hangingPunct="1"/>
              <a:t>82</a:t>
            </a:fld>
            <a:endParaRPr lang="en-US" altLang="en-US" sz="1200" dirty="0">
              <a:latin typeface="Tahoma" panose="020B0604030504040204" pitchFamily="34" charset="0"/>
            </a:endParaRPr>
          </a:p>
        </p:txBody>
      </p:sp>
      <p:sp>
        <p:nvSpPr>
          <p:cNvPr id="91138" name="Title 2">
            <a:extLst>
              <a:ext uri="{FF2B5EF4-FFF2-40B4-BE49-F238E27FC236}">
                <a16:creationId xmlns:a16="http://schemas.microsoft.com/office/drawing/2014/main" id="{60C6A593-9EDF-F943-B4AD-10A06FF76B1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the characteristics and uses of manual pull stations.</a:t>
            </a:r>
          </a:p>
        </p:txBody>
      </p:sp>
      <p:graphicFrame>
        <p:nvGraphicFramePr>
          <p:cNvPr id="7" name="Diagram 6" descr="Manually actuated fire alarm boxes, commonly called manual pull stations, allow occupants to manually initiate the fire alarm signaling system&#10;May be connected to systems that sound local alarms, off-premise alarm signals, or both&#10;">
            <a:extLst>
              <a:ext uri="{FF2B5EF4-FFF2-40B4-BE49-F238E27FC236}">
                <a16:creationId xmlns:a16="http://schemas.microsoft.com/office/drawing/2014/main" id="{ECF818BC-34BB-6440-9302-BDA38079FFE4}"/>
              </a:ext>
            </a:extLst>
          </p:cNvPr>
          <p:cNvGraphicFramePr/>
          <p:nvPr>
            <p:extLst>
              <p:ext uri="{D42A27DB-BD31-4B8C-83A1-F6EECF244321}">
                <p14:modId xmlns:p14="http://schemas.microsoft.com/office/powerpoint/2010/main" val="2882353475"/>
              </p:ext>
            </p:extLst>
          </p:nvPr>
        </p:nvGraphicFramePr>
        <p:xfrm>
          <a:off x="3810000" y="1828800"/>
          <a:ext cx="4876800"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1140" name="Content Placeholder 5" descr="manual fire alarm that activates when lever is pulled down">
            <a:extLst>
              <a:ext uri="{FF2B5EF4-FFF2-40B4-BE49-F238E27FC236}">
                <a16:creationId xmlns:a16="http://schemas.microsoft.com/office/drawing/2014/main" id="{618BD8B9-9C72-DB44-93FC-74C13882D18A}"/>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600200"/>
            <a:ext cx="3276600" cy="491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 Box 7">
            <a:extLst>
              <a:ext uri="{FF2B5EF4-FFF2-40B4-BE49-F238E27FC236}">
                <a16:creationId xmlns:a16="http://schemas.microsoft.com/office/drawing/2014/main" id="{C3BD0FFA-321C-C54F-A4D7-AC2D43202359}"/>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EFC5E-DD1D-094D-9FD5-DFD6F33A4FC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915F6286-22C8-B841-9666-24F3E6128CAC}" type="slidenum">
              <a:rPr lang="en-US" altLang="en-US" sz="1200">
                <a:latin typeface="Tahoma" panose="020B0604030504040204" pitchFamily="34" charset="0"/>
              </a:rPr>
              <a:pPr eaLnBrk="1" hangingPunct="1"/>
              <a:t>83</a:t>
            </a:fld>
            <a:endParaRPr lang="en-US" altLang="en-US" sz="1200" dirty="0">
              <a:latin typeface="Tahoma" panose="020B0604030504040204" pitchFamily="34" charset="0"/>
            </a:endParaRPr>
          </a:p>
        </p:txBody>
      </p:sp>
      <p:sp>
        <p:nvSpPr>
          <p:cNvPr id="92162" name="Title 2">
            <a:extLst>
              <a:ext uri="{FF2B5EF4-FFF2-40B4-BE49-F238E27FC236}">
                <a16:creationId xmlns:a16="http://schemas.microsoft.com/office/drawing/2014/main" id="{7BDB71A3-03AB-0245-BADC-989021DBB4E7}"/>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the characteristics and uses of manual pull stations.</a:t>
            </a:r>
          </a:p>
        </p:txBody>
      </p:sp>
      <p:graphicFrame>
        <p:nvGraphicFramePr>
          <p:cNvPr id="7" name="Diagram 6" descr="Come in a variety of shapes and sizes&#10;Usually red in color with white lettering that specifies what they are; how they are to be used &#10;Should only be used for fire-signaling purposes unless it is designed for other uses or to activate a fixed fire suppression system&#10;">
            <a:extLst>
              <a:ext uri="{FF2B5EF4-FFF2-40B4-BE49-F238E27FC236}">
                <a16:creationId xmlns:a16="http://schemas.microsoft.com/office/drawing/2014/main" id="{6712F700-31A6-E742-B65D-AE56256654DB}"/>
              </a:ext>
            </a:extLst>
          </p:cNvPr>
          <p:cNvGraphicFramePr/>
          <p:nvPr>
            <p:extLst>
              <p:ext uri="{D42A27DB-BD31-4B8C-83A1-F6EECF244321}">
                <p14:modId xmlns:p14="http://schemas.microsoft.com/office/powerpoint/2010/main" val="270237710"/>
              </p:ext>
            </p:extLst>
          </p:nvPr>
        </p:nvGraphicFramePr>
        <p:xfrm>
          <a:off x="3810000" y="2057400"/>
          <a:ext cx="4876800" cy="398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64" name="Content Placeholder 5" descr="manual pull fire alarm">
            <a:extLst>
              <a:ext uri="{FF2B5EF4-FFF2-40B4-BE49-F238E27FC236}">
                <a16:creationId xmlns:a16="http://schemas.microsoft.com/office/drawing/2014/main" id="{DBC8FA67-C7FC-334E-9277-0E5B7CB4935D}"/>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600200"/>
            <a:ext cx="3276600" cy="491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7">
            <a:extLst>
              <a:ext uri="{FF2B5EF4-FFF2-40B4-BE49-F238E27FC236}">
                <a16:creationId xmlns:a16="http://schemas.microsoft.com/office/drawing/2014/main" id="{FAA428FD-F21A-A845-B2FE-58B51BBCC7B7}"/>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576278-CC86-E842-95B5-4A59B08937F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817C2D2-41EF-E043-8993-D981AA405FE0}" type="slidenum">
              <a:rPr lang="en-US" altLang="en-US" sz="1200">
                <a:latin typeface="Tahoma" panose="020B0604030504040204" pitchFamily="34" charset="0"/>
              </a:rPr>
              <a:pPr eaLnBrk="1" hangingPunct="1"/>
              <a:t>84</a:t>
            </a:fld>
            <a:endParaRPr lang="en-US" altLang="en-US" sz="1200" dirty="0">
              <a:latin typeface="Tahoma" panose="020B0604030504040204" pitchFamily="34" charset="0"/>
            </a:endParaRPr>
          </a:p>
        </p:txBody>
      </p:sp>
      <p:sp>
        <p:nvSpPr>
          <p:cNvPr id="93186" name="Title 2">
            <a:extLst>
              <a:ext uri="{FF2B5EF4-FFF2-40B4-BE49-F238E27FC236}">
                <a16:creationId xmlns:a16="http://schemas.microsoft.com/office/drawing/2014/main" id="{06BDE55F-DB9E-0942-997E-91E27C990904}"/>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the characteristics and uses of manual pull stations.</a:t>
            </a:r>
          </a:p>
        </p:txBody>
      </p:sp>
      <p:graphicFrame>
        <p:nvGraphicFramePr>
          <p:cNvPr id="7" name="Diagram 6" descr="Should be mounted on walls or columns so that the operable part is not less than 42 inches and not more than 48 inches above the floor&#10;Positioned so that it is in plain sight and unobstructed&#10;Multistory facilities should have at least one pull station on each floor&#10;Travel distances to the manual pull station should not exceed 200 feet (60 m)&#10;">
            <a:extLst>
              <a:ext uri="{FF2B5EF4-FFF2-40B4-BE49-F238E27FC236}">
                <a16:creationId xmlns:a16="http://schemas.microsoft.com/office/drawing/2014/main" id="{A2AB7C85-F48C-2A4E-BFAF-12446B25AA79}"/>
              </a:ext>
            </a:extLst>
          </p:cNvPr>
          <p:cNvGraphicFramePr/>
          <p:nvPr>
            <p:extLst>
              <p:ext uri="{D42A27DB-BD31-4B8C-83A1-F6EECF244321}">
                <p14:modId xmlns:p14="http://schemas.microsoft.com/office/powerpoint/2010/main" val="488536642"/>
              </p:ext>
            </p:extLst>
          </p:nvPr>
        </p:nvGraphicFramePr>
        <p:xfrm>
          <a:off x="3581400" y="1752600"/>
          <a:ext cx="5105400" cy="429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3188" name="Content Placeholder 5" descr="older style manual pull station">
            <a:extLst>
              <a:ext uri="{FF2B5EF4-FFF2-40B4-BE49-F238E27FC236}">
                <a16:creationId xmlns:a16="http://schemas.microsoft.com/office/drawing/2014/main" id="{A4CFBB88-EEB4-ED49-85C5-4C69F6514BA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57200" y="1898650"/>
            <a:ext cx="2870200" cy="430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7">
            <a:extLst>
              <a:ext uri="{FF2B5EF4-FFF2-40B4-BE49-F238E27FC236}">
                <a16:creationId xmlns:a16="http://schemas.microsoft.com/office/drawing/2014/main" id="{8C3E3B9E-851B-EF47-8373-8E5533BE4A81}"/>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386DB1-8FF0-D245-8BBC-1FD43FFC4AF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C235ABCF-190E-284A-9524-56BF6B456145}" type="slidenum">
              <a:rPr lang="en-US" altLang="en-US" sz="1200">
                <a:latin typeface="Tahoma" panose="020B0604030504040204" pitchFamily="34" charset="0"/>
              </a:rPr>
              <a:pPr eaLnBrk="1" hangingPunct="1"/>
              <a:t>85</a:t>
            </a:fld>
            <a:endParaRPr lang="en-US" altLang="en-US" sz="1200" dirty="0">
              <a:latin typeface="Tahoma" panose="020B0604030504040204" pitchFamily="34" charset="0"/>
            </a:endParaRPr>
          </a:p>
        </p:txBody>
      </p:sp>
      <p:sp>
        <p:nvSpPr>
          <p:cNvPr id="94210" name="Title 2">
            <a:extLst>
              <a:ext uri="{FF2B5EF4-FFF2-40B4-BE49-F238E27FC236}">
                <a16:creationId xmlns:a16="http://schemas.microsoft.com/office/drawing/2014/main" id="{1426DF11-7D06-2F4A-B580-D561F6AA1AA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the characteristics and uses of manual pull stations.</a:t>
            </a:r>
          </a:p>
        </p:txBody>
      </p:sp>
      <p:graphicFrame>
        <p:nvGraphicFramePr>
          <p:cNvPr id="3" name="Content Placeholder 2" descr="Single-action&#10; Operates after a single motion is made by the user&#10; When the  lever is pulled, it activates the alarm; sends a signal to the FACU &#10;">
            <a:extLst>
              <a:ext uri="{FF2B5EF4-FFF2-40B4-BE49-F238E27FC236}">
                <a16:creationId xmlns:a16="http://schemas.microsoft.com/office/drawing/2014/main" id="{832589CC-7CD7-6949-9D3A-2F537DC6B3C3}"/>
              </a:ext>
            </a:extLst>
          </p:cNvPr>
          <p:cNvGraphicFramePr>
            <a:graphicFrameLocks noGrp="1"/>
          </p:cNvGraphicFramePr>
          <p:nvPr>
            <p:ph idx="1"/>
            <p:extLst>
              <p:ext uri="{D42A27DB-BD31-4B8C-83A1-F6EECF244321}">
                <p14:modId xmlns:p14="http://schemas.microsoft.com/office/powerpoint/2010/main" val="194326111"/>
              </p:ext>
            </p:extLst>
          </p:nvPr>
        </p:nvGraphicFramePr>
        <p:xfrm>
          <a:off x="4572000" y="2286000"/>
          <a:ext cx="3886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4213" name="Picture 4" descr="single action manual pull station">
            <a:extLst>
              <a:ext uri="{FF2B5EF4-FFF2-40B4-BE49-F238E27FC236}">
                <a16:creationId xmlns:a16="http://schemas.microsoft.com/office/drawing/2014/main" id="{810A983F-5EED-5347-82F7-C9BE1B438C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585913"/>
            <a:ext cx="44831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7">
            <a:extLst>
              <a:ext uri="{FF2B5EF4-FFF2-40B4-BE49-F238E27FC236}">
                <a16:creationId xmlns:a16="http://schemas.microsoft.com/office/drawing/2014/main" id="{E204FD68-22B5-3D42-BC9A-3EAEED82878E}"/>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20971A-9274-9F40-82D2-E5BA79E562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C19E1ED3-4EC7-9140-9F1A-E59D97F7F66F}" type="slidenum">
              <a:rPr lang="en-US" altLang="en-US" sz="1200">
                <a:latin typeface="Tahoma" panose="020B0604030504040204" pitchFamily="34" charset="0"/>
              </a:rPr>
              <a:pPr eaLnBrk="1" hangingPunct="1"/>
              <a:t>86</a:t>
            </a:fld>
            <a:endParaRPr lang="en-US" altLang="en-US" sz="1200" dirty="0">
              <a:latin typeface="Tahoma" panose="020B0604030504040204" pitchFamily="34" charset="0"/>
            </a:endParaRPr>
          </a:p>
        </p:txBody>
      </p:sp>
      <p:sp>
        <p:nvSpPr>
          <p:cNvPr id="95234" name="Title 2">
            <a:extLst>
              <a:ext uri="{FF2B5EF4-FFF2-40B4-BE49-F238E27FC236}">
                <a16:creationId xmlns:a16="http://schemas.microsoft.com/office/drawing/2014/main" id="{E597C7D4-62CB-324A-9C43-ABBEC672A4B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the characteristics and uses of manual pull stations.</a:t>
            </a:r>
          </a:p>
        </p:txBody>
      </p:sp>
      <p:graphicFrame>
        <p:nvGraphicFramePr>
          <p:cNvPr id="3" name="Content Placeholder 2" descr="Double-action&#10; Requires the operator to perform two steps to initiate an alarm&#10; May be confusing to certain occupant/operators due to the need to perform two separate steps before an alarm is initiated&#10;">
            <a:extLst>
              <a:ext uri="{FF2B5EF4-FFF2-40B4-BE49-F238E27FC236}">
                <a16:creationId xmlns:a16="http://schemas.microsoft.com/office/drawing/2014/main" id="{C738D285-343A-3240-A009-BBA78469E5A3}"/>
              </a:ext>
            </a:extLst>
          </p:cNvPr>
          <p:cNvGraphicFramePr>
            <a:graphicFrameLocks noGrp="1"/>
          </p:cNvGraphicFramePr>
          <p:nvPr>
            <p:ph idx="1"/>
            <p:extLst>
              <p:ext uri="{D42A27DB-BD31-4B8C-83A1-F6EECF244321}">
                <p14:modId xmlns:p14="http://schemas.microsoft.com/office/powerpoint/2010/main" val="1149967166"/>
              </p:ext>
            </p:extLst>
          </p:nvPr>
        </p:nvGraphicFramePr>
        <p:xfrm>
          <a:off x="4076700" y="2438400"/>
          <a:ext cx="4495800" cy="3505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5237" name="Picture 1" descr="double action manual pull station, user must lift cover in order to pull alarm down">
            <a:extLst>
              <a:ext uri="{FF2B5EF4-FFF2-40B4-BE49-F238E27FC236}">
                <a16:creationId xmlns:a16="http://schemas.microsoft.com/office/drawing/2014/main" id="{8AC85AE0-4322-AD48-A25D-0E66E1A341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041756"/>
            <a:ext cx="3578225" cy="413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7">
            <a:extLst>
              <a:ext uri="{FF2B5EF4-FFF2-40B4-BE49-F238E27FC236}">
                <a16:creationId xmlns:a16="http://schemas.microsoft.com/office/drawing/2014/main" id="{54D40ACC-7B09-BE47-96FE-38AE85E45585}"/>
              </a:ext>
            </a:extLst>
          </p:cNvPr>
          <p:cNvSpPr txBox="1">
            <a:spLocks noChangeArrowheads="1"/>
          </p:cNvSpPr>
          <p:nvPr/>
        </p:nvSpPr>
        <p:spPr bwMode="auto">
          <a:xfrm>
            <a:off x="5562600" y="6285922"/>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C7707-CB98-8D43-84AC-0B433C4FE3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43F470A-453D-174A-970D-314F5E55D011}" type="slidenum">
              <a:rPr lang="en-US" altLang="en-US" sz="1200">
                <a:latin typeface="Tahoma" panose="020B0604030504040204" pitchFamily="34" charset="0"/>
              </a:rPr>
              <a:pPr eaLnBrk="1" hangingPunct="1"/>
              <a:t>87</a:t>
            </a:fld>
            <a:endParaRPr lang="en-US" altLang="en-US" sz="1200" dirty="0">
              <a:latin typeface="Tahoma" panose="020B0604030504040204" pitchFamily="34" charset="0"/>
            </a:endParaRPr>
          </a:p>
        </p:txBody>
      </p:sp>
      <p:sp>
        <p:nvSpPr>
          <p:cNvPr id="96258" name="Title 2">
            <a:extLst>
              <a:ext uri="{FF2B5EF4-FFF2-40B4-BE49-F238E27FC236}">
                <a16:creationId xmlns:a16="http://schemas.microsoft.com/office/drawing/2014/main" id="{E1F21D30-B4A9-734E-86D4-A1D8F7281CF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the characteristics and uses of manual pull stations.</a:t>
            </a:r>
          </a:p>
        </p:txBody>
      </p:sp>
      <p:graphicFrame>
        <p:nvGraphicFramePr>
          <p:cNvPr id="3" name="Content Placeholder 2" descr="Pull station protection&#10; May be protected by a listed protective cover&#10; Used in locations where damage or accidental activation is possible&#10; Can only be installed over single-action manual pull stations&#10; Manual pull stations that require the operator to break a small piece of glass with a mallet are no longer recommended&#10; Polycarbonate covers have taken the place of glass&#10; Some pull stations leave a dye or ultraviolet residue on the activator that will transfer to the fingers of someone pulling the alarm to discourage malicious false alarms&#10;">
            <a:extLst>
              <a:ext uri="{FF2B5EF4-FFF2-40B4-BE49-F238E27FC236}">
                <a16:creationId xmlns:a16="http://schemas.microsoft.com/office/drawing/2014/main" id="{1B484557-58DD-F344-9539-F98BE5C79B67}"/>
              </a:ext>
            </a:extLst>
          </p:cNvPr>
          <p:cNvGraphicFramePr>
            <a:graphicFrameLocks noGrp="1"/>
          </p:cNvGraphicFramePr>
          <p:nvPr>
            <p:ph idx="1"/>
            <p:extLst>
              <p:ext uri="{D42A27DB-BD31-4B8C-83A1-F6EECF244321}">
                <p14:modId xmlns:p14="http://schemas.microsoft.com/office/powerpoint/2010/main" val="3787143542"/>
              </p:ext>
            </p:extLst>
          </p:nvPr>
        </p:nvGraphicFramePr>
        <p:xfrm>
          <a:off x="2895600" y="1752600"/>
          <a:ext cx="58674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6260" name="Picture 1" descr="manual pull station where the fire alarm is encased in a protective cover to prevent accidental activation">
            <a:extLst>
              <a:ext uri="{FF2B5EF4-FFF2-40B4-BE49-F238E27FC236}">
                <a16:creationId xmlns:a16="http://schemas.microsoft.com/office/drawing/2014/main" id="{A3F0E8A3-7F22-4449-82ED-C41277AD17C2}"/>
              </a:ext>
            </a:extLst>
          </p:cNvPr>
          <p:cNvPicPr>
            <a:picLocks noChangeAspect="1"/>
          </p:cNvPicPr>
          <p:nvPr/>
        </p:nvPicPr>
        <p:blipFill rotWithShape="1">
          <a:blip r:embed="rId7">
            <a:extLst>
              <a:ext uri="{28A0092B-C50C-407E-A947-70E740481C1C}">
                <a14:useLocalDpi xmlns:a14="http://schemas.microsoft.com/office/drawing/2010/main" val="0"/>
              </a:ext>
            </a:extLst>
          </a:blip>
          <a:srcRect l="20494" r="13473" b="6819"/>
          <a:stretch/>
        </p:blipFill>
        <p:spPr bwMode="auto">
          <a:xfrm>
            <a:off x="381000" y="2400300"/>
            <a:ext cx="220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C4D296-08EC-9541-A1CF-A0B85E1F127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1C69144-77A5-9147-B7C3-95E1AB1575A3}" type="slidenum">
              <a:rPr lang="en-US" altLang="en-US" sz="1200">
                <a:latin typeface="Tahoma" panose="020B0604030504040204" pitchFamily="34" charset="0"/>
              </a:rPr>
              <a:pPr eaLnBrk="1" hangingPunct="1"/>
              <a:t>88</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97282" name="Title 1">
            <a:extLst>
              <a:ext uri="{FF2B5EF4-FFF2-40B4-BE49-F238E27FC236}">
                <a16:creationId xmlns:a16="http://schemas.microsoft.com/office/drawing/2014/main" id="{0E035455-ED9F-D34D-AAB6-FDD5C93EC7D9}"/>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97283" name="Text Placeholder 2">
            <a:extLst>
              <a:ext uri="{FF2B5EF4-FFF2-40B4-BE49-F238E27FC236}">
                <a16:creationId xmlns:a16="http://schemas.microsoft.com/office/drawing/2014/main" id="{272F33E8-B1E4-FC4F-A149-360F10D6D5F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What are the placement requirements for manual pull boxes?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54553C-1247-0E4B-88A9-FEF03ED6718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EE958629-430E-CB4A-BF3C-5BE91E9BCDAF}" type="slidenum">
              <a:rPr lang="en-US" altLang="en-US" sz="1200">
                <a:latin typeface="Tahoma" panose="020B0604030504040204" pitchFamily="34" charset="0"/>
              </a:rPr>
              <a:pPr eaLnBrk="1" hangingPunct="1"/>
              <a:t>8</a:t>
            </a:fld>
            <a:endParaRPr lang="en-US" altLang="en-US" sz="1200" dirty="0">
              <a:latin typeface="Tahoma" panose="020B0604030504040204" pitchFamily="34" charset="0"/>
            </a:endParaRPr>
          </a:p>
          <a:p>
            <a:pPr eaLnBrk="1" hangingPunct="1"/>
            <a:endParaRPr lang="en-US" altLang="en-US" sz="1200" dirty="0">
              <a:latin typeface="Tahoma" panose="020B0604030504040204" pitchFamily="34" charset="0"/>
            </a:endParaRPr>
          </a:p>
        </p:txBody>
      </p:sp>
      <p:sp>
        <p:nvSpPr>
          <p:cNvPr id="15362" name="Title 1">
            <a:extLst>
              <a:ext uri="{FF2B5EF4-FFF2-40B4-BE49-F238E27FC236}">
                <a16:creationId xmlns:a16="http://schemas.microsoft.com/office/drawing/2014/main" id="{CF76EBCB-1CD9-9940-9ED7-FAE3D6B314C8}"/>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REVIEW QUESTION</a:t>
            </a:r>
          </a:p>
        </p:txBody>
      </p:sp>
      <p:sp>
        <p:nvSpPr>
          <p:cNvPr id="15363" name="Text Placeholder 2">
            <a:extLst>
              <a:ext uri="{FF2B5EF4-FFF2-40B4-BE49-F238E27FC236}">
                <a16:creationId xmlns:a16="http://schemas.microsoft.com/office/drawing/2014/main" id="{88B14557-84B1-5A45-B62A-19F8251CC62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What is the basic function of the fire alarm control unit (FACU)?</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686DC8-E17A-1D4F-93F4-383E3B17762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378A4653-6383-4845-B75D-B930BF3AAD7E}" type="slidenum">
              <a:rPr lang="en-US" altLang="en-US" sz="1200">
                <a:latin typeface="Tahoma" panose="020B0604030504040204" pitchFamily="34" charset="0"/>
              </a:rPr>
              <a:pPr eaLnBrk="1" hangingPunct="1"/>
              <a:t>89</a:t>
            </a:fld>
            <a:endParaRPr lang="en-US" altLang="en-US" sz="1200" dirty="0">
              <a:latin typeface="Tahoma" panose="020B0604030504040204" pitchFamily="34" charset="0"/>
            </a:endParaRPr>
          </a:p>
        </p:txBody>
      </p:sp>
      <p:sp>
        <p:nvSpPr>
          <p:cNvPr id="98307" name="Title 2">
            <a:extLst>
              <a:ext uri="{FF2B5EF4-FFF2-40B4-BE49-F238E27FC236}">
                <a16:creationId xmlns:a16="http://schemas.microsoft.com/office/drawing/2014/main" id="{89CF4039-6BA9-D940-BFBF-0CCB2A37EB3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
            </a:r>
            <a:br>
              <a:rPr lang="en-US" altLang="en-US" dirty="0"/>
            </a:br>
            <a:r>
              <a:rPr lang="en-US" altLang="en-US" dirty="0"/>
              <a:t>Learning Objective 5</a:t>
            </a:r>
          </a:p>
        </p:txBody>
      </p:sp>
      <p:sp>
        <p:nvSpPr>
          <p:cNvPr id="98306" name="Content Placeholder 1">
            <a:extLst>
              <a:ext uri="{FF2B5EF4-FFF2-40B4-BE49-F238E27FC236}">
                <a16:creationId xmlns:a16="http://schemas.microsoft.com/office/drawing/2014/main" id="{44CBFF54-9EE9-3F4D-8820-89F23D250BD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dirty="0"/>
          </a:p>
          <a:p>
            <a:pPr marL="0" indent="0" eaLnBrk="1" hangingPunct="1"/>
            <a:endParaRPr lang="en-US" altLang="en-US" dirty="0"/>
          </a:p>
          <a:p>
            <a:pPr marL="0" indent="0" eaLnBrk="1" hangingPunct="1"/>
            <a:r>
              <a:rPr lang="en-US" altLang="en-US" dirty="0"/>
              <a:t>Describe service testing and inspection methods for fire detection and alarm systems.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B690A8-BBF6-7442-A17F-4AE01302C35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FC88C4D-01C1-1440-B4D5-E0BFC6DC622E}" type="slidenum">
              <a:rPr lang="en-US" altLang="en-US" sz="1200">
                <a:latin typeface="Tahoma" panose="020B0604030504040204" pitchFamily="34" charset="0"/>
              </a:rPr>
              <a:pPr eaLnBrk="1" hangingPunct="1"/>
              <a:t>90</a:t>
            </a:fld>
            <a:endParaRPr lang="en-US" altLang="en-US" sz="1200" dirty="0">
              <a:latin typeface="Tahoma" panose="020B0604030504040204" pitchFamily="34" charset="0"/>
            </a:endParaRPr>
          </a:p>
        </p:txBody>
      </p:sp>
      <p:sp>
        <p:nvSpPr>
          <p:cNvPr id="99330" name="Title 2">
            <a:extLst>
              <a:ext uri="{FF2B5EF4-FFF2-40B4-BE49-F238E27FC236}">
                <a16:creationId xmlns:a16="http://schemas.microsoft.com/office/drawing/2014/main" id="{C22034ED-D624-A646-A507-FD28867E852F}"/>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the service testing and inspection requirements for detection and alarm systems.</a:t>
            </a:r>
          </a:p>
        </p:txBody>
      </p:sp>
      <p:graphicFrame>
        <p:nvGraphicFramePr>
          <p:cNvPr id="6" name="Content Placeholder 5" descr="Verifies operational readiness and proper performance&#10;Fire detection and alarm signaling systems must be tested when they are installed and on a continuing basis&#10;Periodic testing is often referred to as a service test&#10;">
            <a:extLst>
              <a:ext uri="{FF2B5EF4-FFF2-40B4-BE49-F238E27FC236}">
                <a16:creationId xmlns:a16="http://schemas.microsoft.com/office/drawing/2014/main" id="{29E25093-87DB-A04D-897E-27B9FEB1B9F9}"/>
              </a:ext>
            </a:extLst>
          </p:cNvPr>
          <p:cNvGraphicFramePr>
            <a:graphicFrameLocks noGrp="1"/>
          </p:cNvGraphicFramePr>
          <p:nvPr>
            <p:ph idx="1"/>
            <p:extLst>
              <p:ext uri="{D42A27DB-BD31-4B8C-83A1-F6EECF244321}">
                <p14:modId xmlns:p14="http://schemas.microsoft.com/office/powerpoint/2010/main" val="2686199625"/>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308CC4-529E-264A-8988-C8D12F78B8B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A923026F-9D03-844D-932A-35D6AFC567F7}" type="slidenum">
              <a:rPr lang="en-US" altLang="en-US" sz="1200">
                <a:latin typeface="Tahoma" panose="020B0604030504040204" pitchFamily="34" charset="0"/>
              </a:rPr>
              <a:pPr eaLnBrk="1" hangingPunct="1"/>
              <a:t>91</a:t>
            </a:fld>
            <a:endParaRPr lang="en-US" altLang="en-US" sz="1200" dirty="0">
              <a:latin typeface="Tahoma" panose="020B0604030504040204" pitchFamily="34" charset="0"/>
            </a:endParaRPr>
          </a:p>
        </p:txBody>
      </p:sp>
      <p:sp>
        <p:nvSpPr>
          <p:cNvPr id="100354" name="Title 2">
            <a:extLst>
              <a:ext uri="{FF2B5EF4-FFF2-40B4-BE49-F238E27FC236}">
                <a16:creationId xmlns:a16="http://schemas.microsoft.com/office/drawing/2014/main" id="{6A79B36D-767A-4344-920C-5C5A96F28EB0}"/>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what to look for during inspections.</a:t>
            </a:r>
          </a:p>
        </p:txBody>
      </p:sp>
      <p:graphicFrame>
        <p:nvGraphicFramePr>
          <p:cNvPr id="3" name="Content Placeholder 2" descr="Note the functional aspects of the fire detection and alarm systems&#10;Be able to recognize physical and environmental conditions that may negatively affect system operation; render the system inoperative&#10;Recognize conditions that may trigger an unwanted alarm&#10;Recommend corrective action to reduce or eliminate nuisance alarms&#10;">
            <a:extLst>
              <a:ext uri="{FF2B5EF4-FFF2-40B4-BE49-F238E27FC236}">
                <a16:creationId xmlns:a16="http://schemas.microsoft.com/office/drawing/2014/main" id="{2E39BB1D-9DEA-744A-835A-4BA22C32CF94}"/>
              </a:ext>
            </a:extLst>
          </p:cNvPr>
          <p:cNvGraphicFramePr>
            <a:graphicFrameLocks noGrp="1"/>
          </p:cNvGraphicFramePr>
          <p:nvPr>
            <p:ph idx="1"/>
            <p:extLst>
              <p:ext uri="{D42A27DB-BD31-4B8C-83A1-F6EECF244321}">
                <p14:modId xmlns:p14="http://schemas.microsoft.com/office/powerpoint/2010/main" val="125029058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0357" name="Text Box 7">
            <a:extLst>
              <a:ext uri="{FF2B5EF4-FFF2-40B4-BE49-F238E27FC236}">
                <a16:creationId xmlns:a16="http://schemas.microsoft.com/office/drawing/2014/main" id="{1E278187-E93C-1F40-823A-BC773A6329A5}"/>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332204-00C1-1C46-A624-A60E935DD36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D15DAC82-06DA-AA48-BF79-590794A39949}" type="slidenum">
              <a:rPr lang="en-US" altLang="en-US" sz="1200">
                <a:latin typeface="Tahoma" panose="020B0604030504040204" pitchFamily="34" charset="0"/>
              </a:rPr>
              <a:pPr eaLnBrk="1" hangingPunct="1"/>
              <a:t>92</a:t>
            </a:fld>
            <a:endParaRPr lang="en-US" altLang="en-US" sz="1200" dirty="0">
              <a:latin typeface="Tahoma" panose="020B0604030504040204" pitchFamily="34" charset="0"/>
            </a:endParaRPr>
          </a:p>
        </p:txBody>
      </p:sp>
      <p:sp>
        <p:nvSpPr>
          <p:cNvPr id="101378" name="Title 2">
            <a:extLst>
              <a:ext uri="{FF2B5EF4-FFF2-40B4-BE49-F238E27FC236}">
                <a16:creationId xmlns:a16="http://schemas.microsoft.com/office/drawing/2014/main" id="{29F83FD5-E9FD-294B-AF79-906A1EF48A87}"/>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what to look for during inspections.</a:t>
            </a:r>
          </a:p>
        </p:txBody>
      </p:sp>
      <p:graphicFrame>
        <p:nvGraphicFramePr>
          <p:cNvPr id="6" name="Diagram 5" descr="Have a working knowledge of these systems&#10;Inspectors are generally limited to visual inspections and supervision of system tests&#10;Will not have the authority or responsibility for operating or maintaining these systems&#10;">
            <a:extLst>
              <a:ext uri="{FF2B5EF4-FFF2-40B4-BE49-F238E27FC236}">
                <a16:creationId xmlns:a16="http://schemas.microsoft.com/office/drawing/2014/main" id="{F4CC41C8-3AD6-B945-A4C7-8EF91A4C2AE5}"/>
              </a:ext>
            </a:extLst>
          </p:cNvPr>
          <p:cNvGraphicFramePr/>
          <p:nvPr>
            <p:extLst>
              <p:ext uri="{D42A27DB-BD31-4B8C-83A1-F6EECF244321}">
                <p14:modId xmlns:p14="http://schemas.microsoft.com/office/powerpoint/2010/main" val="2144524733"/>
              </p:ext>
            </p:extLst>
          </p:nvPr>
        </p:nvGraphicFramePr>
        <p:xfrm>
          <a:off x="5334000" y="2057400"/>
          <a:ext cx="3581400" cy="3900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1380" name="Content Placeholder 4" descr="inspector performing a system test of a fire alarm system">
            <a:extLst>
              <a:ext uri="{FF2B5EF4-FFF2-40B4-BE49-F238E27FC236}">
                <a16:creationId xmlns:a16="http://schemas.microsoft.com/office/drawing/2014/main" id="{148D4BD3-0371-FA49-A7FE-9E7E1D385DE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603375"/>
            <a:ext cx="5688013"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52791D-0520-5D4F-8840-2B22ECB799A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151BC42-EB15-714F-907A-22F1A9E88CE2}" type="slidenum">
              <a:rPr lang="en-US" altLang="en-US" sz="1200">
                <a:latin typeface="Tahoma" panose="020B0604030504040204" pitchFamily="34" charset="0"/>
              </a:rPr>
              <a:pPr eaLnBrk="1" hangingPunct="1"/>
              <a:t>93</a:t>
            </a:fld>
            <a:endParaRPr lang="en-US" altLang="en-US" sz="1200" dirty="0">
              <a:latin typeface="Tahoma" panose="020B0604030504040204" pitchFamily="34" charset="0"/>
            </a:endParaRPr>
          </a:p>
        </p:txBody>
      </p:sp>
      <p:sp>
        <p:nvSpPr>
          <p:cNvPr id="102402" name="Title 2">
            <a:extLst>
              <a:ext uri="{FF2B5EF4-FFF2-40B4-BE49-F238E27FC236}">
                <a16:creationId xmlns:a16="http://schemas.microsoft.com/office/drawing/2014/main" id="{1CF3E574-D54B-5548-8FEE-F98E4C1DA130}"/>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general inspection considerations.</a:t>
            </a:r>
          </a:p>
        </p:txBody>
      </p:sp>
      <p:graphicFrame>
        <p:nvGraphicFramePr>
          <p:cNvPr id="3" name="Content Placeholder 2" descr="Check for changes to the building, or use of rooms that may result in different requirements&#10;Verify that all equipment, especially initiating and signaling devices, are free of dust, dirt, paint, and other foreign materials &#10;Verify that manual pull stations, audible or visual warning devices, and any other components are not blocked or obstructed in any way&#10;Verify that the monitoring system is operational, if applicable&#10;">
            <a:extLst>
              <a:ext uri="{FF2B5EF4-FFF2-40B4-BE49-F238E27FC236}">
                <a16:creationId xmlns:a16="http://schemas.microsoft.com/office/drawing/2014/main" id="{8D41B7D7-487C-8D43-BF86-327FBFC2CCE9}"/>
              </a:ext>
            </a:extLst>
          </p:cNvPr>
          <p:cNvGraphicFramePr>
            <a:graphicFrameLocks noGrp="1"/>
          </p:cNvGraphicFramePr>
          <p:nvPr>
            <p:ph idx="1"/>
            <p:extLst>
              <p:ext uri="{D42A27DB-BD31-4B8C-83A1-F6EECF244321}">
                <p14:modId xmlns:p14="http://schemas.microsoft.com/office/powerpoint/2010/main" val="2289560673"/>
              </p:ext>
            </p:extLst>
          </p:nvPr>
        </p:nvGraphicFramePr>
        <p:xfrm>
          <a:off x="762000" y="1524000"/>
          <a:ext cx="7772400" cy="454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66FB7B-E584-B94A-B471-B10377A3798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6FE7ACBD-7C57-804B-B807-1F5155C4CEBE}" type="slidenum">
              <a:rPr lang="en-US" altLang="en-US" sz="1200">
                <a:latin typeface="Tahoma" panose="020B0604030504040204" pitchFamily="34" charset="0"/>
              </a:rPr>
              <a:pPr eaLnBrk="1" hangingPunct="1"/>
              <a:t>94</a:t>
            </a:fld>
            <a:endParaRPr lang="en-US" altLang="en-US" sz="1200" dirty="0">
              <a:latin typeface="Tahoma" panose="020B0604030504040204" pitchFamily="34" charset="0"/>
            </a:endParaRPr>
          </a:p>
        </p:txBody>
      </p:sp>
      <p:sp>
        <p:nvSpPr>
          <p:cNvPr id="103426" name="Title 2">
            <a:extLst>
              <a:ext uri="{FF2B5EF4-FFF2-40B4-BE49-F238E27FC236}">
                <a16:creationId xmlns:a16="http://schemas.microsoft.com/office/drawing/2014/main" id="{0FD4E28E-8637-CD40-B600-A58A2107EA16}"/>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service testing requirements and issues.</a:t>
            </a:r>
          </a:p>
        </p:txBody>
      </p:sp>
      <p:graphicFrame>
        <p:nvGraphicFramePr>
          <p:cNvPr id="3" name="Content Placeholder 2" descr="Fire detection and alarm systems must be tested and inspected regularly&#10;Testing is the responsibility of the owner/occupant or the fire alarm monitoring company&#10;Locally adopted fire codes usually mandate that inspectors witness system tests&#10;Periodic tests and inspections are performed on all components of the fire detection and alarm systems&#10;">
            <a:extLst>
              <a:ext uri="{FF2B5EF4-FFF2-40B4-BE49-F238E27FC236}">
                <a16:creationId xmlns:a16="http://schemas.microsoft.com/office/drawing/2014/main" id="{AE6FA648-9B26-E244-8CBA-959475E583E7}"/>
              </a:ext>
            </a:extLst>
          </p:cNvPr>
          <p:cNvGraphicFramePr>
            <a:graphicFrameLocks noGrp="1"/>
          </p:cNvGraphicFramePr>
          <p:nvPr>
            <p:ph idx="1"/>
            <p:extLst>
              <p:ext uri="{D42A27DB-BD31-4B8C-83A1-F6EECF244321}">
                <p14:modId xmlns:p14="http://schemas.microsoft.com/office/powerpoint/2010/main" val="173790702"/>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CB94E5-7BDD-DD4C-AC47-3433347C026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716E70E8-4CA4-9645-ACEC-78891408D8BF}" type="slidenum">
              <a:rPr lang="en-US" altLang="en-US" sz="1200">
                <a:latin typeface="Tahoma" panose="020B0604030504040204" pitchFamily="34" charset="0"/>
              </a:rPr>
              <a:pPr eaLnBrk="1" hangingPunct="1"/>
              <a:t>95</a:t>
            </a:fld>
            <a:endParaRPr lang="en-US" altLang="en-US" sz="1200" dirty="0">
              <a:latin typeface="Tahoma" panose="020B0604030504040204" pitchFamily="34" charset="0"/>
            </a:endParaRPr>
          </a:p>
        </p:txBody>
      </p:sp>
      <p:sp>
        <p:nvSpPr>
          <p:cNvPr id="104450" name="Title 1">
            <a:extLst>
              <a:ext uri="{FF2B5EF4-FFF2-40B4-BE49-F238E27FC236}">
                <a16:creationId xmlns:a16="http://schemas.microsoft.com/office/drawing/2014/main" id="{A18A215D-61B4-B44A-BFC2-9106E1AC9E9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dirty="0"/>
              <a:t>NOTE</a:t>
            </a:r>
          </a:p>
        </p:txBody>
      </p:sp>
      <p:sp>
        <p:nvSpPr>
          <p:cNvPr id="104451" name="Text Placeholder 2">
            <a:extLst>
              <a:ext uri="{FF2B5EF4-FFF2-40B4-BE49-F238E27FC236}">
                <a16:creationId xmlns:a16="http://schemas.microsoft.com/office/drawing/2014/main" id="{0A79AF79-0090-E54B-953B-38002E8CBAA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dirty="0"/>
              <a:t>Testing and inspection intervals may vary in accordance with local codes and ordinances.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5A6D4-C510-2942-B833-EB3154FA303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CCC28B73-78F0-A04E-8577-474F58798E7C}" type="slidenum">
              <a:rPr lang="en-US" altLang="en-US" sz="1200">
                <a:latin typeface="Tahoma" panose="020B0604030504040204" pitchFamily="34" charset="0"/>
              </a:rPr>
              <a:pPr eaLnBrk="1" hangingPunct="1"/>
              <a:t>96</a:t>
            </a:fld>
            <a:endParaRPr lang="en-US" altLang="en-US" sz="1200" dirty="0">
              <a:latin typeface="Tahoma" panose="020B0604030504040204" pitchFamily="34" charset="0"/>
            </a:endParaRPr>
          </a:p>
        </p:txBody>
      </p:sp>
      <p:sp>
        <p:nvSpPr>
          <p:cNvPr id="105474" name="Title 2">
            <a:extLst>
              <a:ext uri="{FF2B5EF4-FFF2-40B4-BE49-F238E27FC236}">
                <a16:creationId xmlns:a16="http://schemas.microsoft.com/office/drawing/2014/main" id="{FD716967-705A-3B4D-84F7-0808526DF139}"/>
              </a:ext>
            </a:extLst>
          </p:cNvPr>
          <p:cNvSpPr>
            <a:spLocks noGrp="1"/>
          </p:cNvSpPr>
          <p:nvPr>
            <p:ph type="title"/>
          </p:nvPr>
        </p:nvSpPr>
        <p:spPr bwMode="auto">
          <a:xfrm>
            <a:off x="685800" y="488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t>Be familiar with service testing requirements and issues.</a:t>
            </a:r>
          </a:p>
        </p:txBody>
      </p:sp>
      <p:graphicFrame>
        <p:nvGraphicFramePr>
          <p:cNvPr id="3" name="Content Placeholder 2" descr="It is time-consuming to test fire alarm systems in a jurisdiction&#10;Not always possible for fire department or inspection personnel to witness every test&#10;Inspectors should review the inspection/testing carried out by qualified third parties&#10;Review the documentation for any deficiencies found or repairs needed, and orders sent for correction of deficiencies&#10;">
            <a:extLst>
              <a:ext uri="{FF2B5EF4-FFF2-40B4-BE49-F238E27FC236}">
                <a16:creationId xmlns:a16="http://schemas.microsoft.com/office/drawing/2014/main" id="{E0B46C84-2F92-0643-98F0-A75215446663}"/>
              </a:ext>
            </a:extLst>
          </p:cNvPr>
          <p:cNvGraphicFramePr>
            <a:graphicFrameLocks noGrp="1"/>
          </p:cNvGraphicFramePr>
          <p:nvPr>
            <p:ph idx="1"/>
            <p:extLst>
              <p:ext uri="{D42A27DB-BD31-4B8C-83A1-F6EECF244321}">
                <p14:modId xmlns:p14="http://schemas.microsoft.com/office/powerpoint/2010/main" val="73333865"/>
              </p:ext>
            </p:extLst>
          </p:nvPr>
        </p:nvGraphicFramePr>
        <p:xfrm>
          <a:off x="7620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7" name="Text Box 7">
            <a:extLst>
              <a:ext uri="{FF2B5EF4-FFF2-40B4-BE49-F238E27FC236}">
                <a16:creationId xmlns:a16="http://schemas.microsoft.com/office/drawing/2014/main" id="{3E1428F2-CDC9-2648-9C2D-4685FA5C80BE}"/>
              </a:ext>
            </a:extLst>
          </p:cNvPr>
          <p:cNvSpPr txBox="1">
            <a:spLocks noChangeArrowheads="1"/>
          </p:cNvSpPr>
          <p:nvPr/>
        </p:nvSpPr>
        <p:spPr bwMode="auto">
          <a:xfrm>
            <a:off x="5715000" y="629285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D72617-11B5-C548-A153-4C93F6EA5D7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2972EE23-0190-F54C-A9E9-0605629003F2}" type="slidenum">
              <a:rPr lang="en-US" altLang="en-US" sz="1200">
                <a:latin typeface="Tahoma" panose="020B0604030504040204" pitchFamily="34" charset="0"/>
              </a:rPr>
              <a:pPr eaLnBrk="1" hangingPunct="1"/>
              <a:t>97</a:t>
            </a:fld>
            <a:endParaRPr lang="en-US" altLang="en-US" sz="1200" dirty="0">
              <a:latin typeface="Tahoma" panose="020B0604030504040204" pitchFamily="34" charset="0"/>
            </a:endParaRPr>
          </a:p>
        </p:txBody>
      </p:sp>
      <p:sp>
        <p:nvSpPr>
          <p:cNvPr id="106498" name="Title 2">
            <a:extLst>
              <a:ext uri="{FF2B5EF4-FFF2-40B4-BE49-F238E27FC236}">
                <a16:creationId xmlns:a16="http://schemas.microsoft.com/office/drawing/2014/main" id="{D2CFB3CA-2FCF-0B45-B18D-AE748B1A4621}"/>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inspection considerations for fire alarm control units.</a:t>
            </a:r>
          </a:p>
        </p:txBody>
      </p:sp>
      <p:graphicFrame>
        <p:nvGraphicFramePr>
          <p:cNvPr id="6" name="Diagram 5" descr="All switches should perform their intended functions&#10;All indicators should light or sound when tested &#10;When individual detectors are triggered, the FACU should indicate the proper location and warning lamps should light&#10;Verify that access to FACUs, recording instruments, and other devices are not obstructed&#10;">
            <a:extLst>
              <a:ext uri="{FF2B5EF4-FFF2-40B4-BE49-F238E27FC236}">
                <a16:creationId xmlns:a16="http://schemas.microsoft.com/office/drawing/2014/main" id="{5575A4A2-F87F-744C-A593-3AA01D2E8B3C}"/>
              </a:ext>
            </a:extLst>
          </p:cNvPr>
          <p:cNvGraphicFramePr/>
          <p:nvPr>
            <p:extLst>
              <p:ext uri="{D42A27DB-BD31-4B8C-83A1-F6EECF244321}">
                <p14:modId xmlns:p14="http://schemas.microsoft.com/office/powerpoint/2010/main" val="729315068"/>
              </p:ext>
            </p:extLst>
          </p:nvPr>
        </p:nvGraphicFramePr>
        <p:xfrm>
          <a:off x="5181600" y="1600200"/>
          <a:ext cx="37338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6500" name="Content Placeholder 4" descr="inspector testing a fire alarm control unit">
            <a:extLst>
              <a:ext uri="{FF2B5EF4-FFF2-40B4-BE49-F238E27FC236}">
                <a16:creationId xmlns:a16="http://schemas.microsoft.com/office/drawing/2014/main" id="{CF8E56A6-6AB7-DD4C-90FE-080CF5A03BD7}"/>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87337" y="2133600"/>
            <a:ext cx="5199063" cy="3410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 Box 7">
            <a:extLst>
              <a:ext uri="{FF2B5EF4-FFF2-40B4-BE49-F238E27FC236}">
                <a16:creationId xmlns:a16="http://schemas.microsoft.com/office/drawing/2014/main" id="{87C41693-95F5-9E4A-961D-0E63C1513010}"/>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E61320-3DCA-7943-AE8C-D1B3EFC68C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dirty="0">
                <a:latin typeface="Tahoma" panose="020B0604030504040204" pitchFamily="34" charset="0"/>
                <a:cs typeface="Arial" panose="020B0604020202020204" pitchFamily="34" charset="0"/>
              </a:rPr>
              <a:t>14–</a:t>
            </a:r>
            <a:fld id="{CB9C209C-EC02-8F42-950D-0E404EF55E62}" type="slidenum">
              <a:rPr lang="en-US" altLang="en-US" sz="1200">
                <a:latin typeface="Tahoma" panose="020B0604030504040204" pitchFamily="34" charset="0"/>
              </a:rPr>
              <a:pPr eaLnBrk="1" hangingPunct="1"/>
              <a:t>98</a:t>
            </a:fld>
            <a:endParaRPr lang="en-US" altLang="en-US" sz="1200" dirty="0">
              <a:latin typeface="Tahoma" panose="020B0604030504040204" pitchFamily="34" charset="0"/>
            </a:endParaRPr>
          </a:p>
        </p:txBody>
      </p:sp>
      <p:sp>
        <p:nvSpPr>
          <p:cNvPr id="107522" name="Title 2">
            <a:extLst>
              <a:ext uri="{FF2B5EF4-FFF2-40B4-BE49-F238E27FC236}">
                <a16:creationId xmlns:a16="http://schemas.microsoft.com/office/drawing/2014/main" id="{223D46D8-996A-FD49-8386-754A1453929A}"/>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dirty="0"/>
              <a:t>Be familiar with inspection considerations for fire alarm control units.</a:t>
            </a:r>
          </a:p>
        </p:txBody>
      </p:sp>
      <p:graphicFrame>
        <p:nvGraphicFramePr>
          <p:cNvPr id="3" name="Content Placeholder 2" descr="Auxiliary devices&#10; Local evacuation alarms&#10; HVAC functions such as air-handling system shutdown controls&#10; Fire dampers&#10; All devices must be restored to proper operation after testing&#10;Receiving signals&#10; Proper signal and/or number of signals should be received and recorded&#10; Signal impulses should be definite, clear, and evenly spaced&#10; There should be no sticking, binding, or other irregularities&#10; At least one complete round of printed signals should be clearly visible&#10; Time stamp should clearly indicate the time of the signal&#10;">
            <a:extLst>
              <a:ext uri="{FF2B5EF4-FFF2-40B4-BE49-F238E27FC236}">
                <a16:creationId xmlns:a16="http://schemas.microsoft.com/office/drawing/2014/main" id="{9B3CC0CF-D4A5-224F-BDF6-918B46168087}"/>
              </a:ext>
            </a:extLst>
          </p:cNvPr>
          <p:cNvGraphicFramePr>
            <a:graphicFrameLocks noGrp="1"/>
          </p:cNvGraphicFramePr>
          <p:nvPr>
            <p:ph idx="1"/>
            <p:extLst>
              <p:ext uri="{D42A27DB-BD31-4B8C-83A1-F6EECF244321}">
                <p14:modId xmlns:p14="http://schemas.microsoft.com/office/powerpoint/2010/main" val="2721386342"/>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1368</TotalTime>
  <Words>5723</Words>
  <Application>Microsoft Office PowerPoint</Application>
  <PresentationFormat>On-screen Show (4:3)</PresentationFormat>
  <Paragraphs>727</Paragraphs>
  <Slides>114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114</vt:i4>
      </vt:variant>
    </vt:vector>
  </HeadingPairs>
  <TitlesOfParts>
    <vt:vector size="118" baseType="lpstr">
      <vt:lpstr>Arial</vt:lpstr>
      <vt:lpstr>Tahoma</vt:lpstr>
      <vt:lpstr>Times New Roman</vt:lpstr>
      <vt:lpstr>Digital Presentation Template2</vt:lpstr>
      <vt:lpstr>PowerPoint Presentation</vt:lpstr>
      <vt:lpstr> Learning Objective 1</vt:lpstr>
      <vt:lpstr>Be familiar with fire alarm system characteristics.</vt:lpstr>
      <vt:lpstr>Be familiar with fire alarm control units.</vt:lpstr>
      <vt:lpstr>The FACU can perform several other functions.</vt:lpstr>
      <vt:lpstr>NOTE</vt:lpstr>
      <vt:lpstr>The primary power supply can come from different locations.</vt:lpstr>
      <vt:lpstr>Inspectors need to understand secondary power supplies.</vt:lpstr>
      <vt:lpstr>REVIEW QUESTION</vt:lpstr>
      <vt:lpstr>Inspectors need to understand initiating devices.</vt:lpstr>
      <vt:lpstr>Audible notification signaling appliances are the most common type of alarm-signaling system.</vt:lpstr>
      <vt:lpstr>Know the different categories of notification appliances.</vt:lpstr>
      <vt:lpstr>Know the different categories of notification appliances.</vt:lpstr>
      <vt:lpstr>Fire detection and alarm system can be designed to initiate several actions.</vt:lpstr>
      <vt:lpstr>Fire detection and alarm system can be designed to initiate several actions.</vt:lpstr>
      <vt:lpstr>REVIEW QUESTION</vt:lpstr>
      <vt:lpstr> Learning Objective 2</vt:lpstr>
      <vt:lpstr>Fire detection and alarm systems are equipped with three types of signals.</vt:lpstr>
      <vt:lpstr>NOTE</vt:lpstr>
      <vt:lpstr>Know the difference in simple and complex fire alarm systems.</vt:lpstr>
      <vt:lpstr>Know what factors determine the type of system required.</vt:lpstr>
      <vt:lpstr>Inspectors should be able to recognize each type of system.</vt:lpstr>
      <vt:lpstr>Protected premises systems provide notification to building occupants in the immediate premises.</vt:lpstr>
      <vt:lpstr>Understand the characteristics of conventional alarm systems.</vt:lpstr>
      <vt:lpstr>Zoned conventional alarm systems allow responders to identify the general location of device activation.</vt:lpstr>
      <vt:lpstr>Zoned conventional alarm systems allow responders to identify the general location of device activation.</vt:lpstr>
      <vt:lpstr>Addressable alarm systems display the location of each initiating device.</vt:lpstr>
      <vt:lpstr>A supervising station is a facility that receives signals from a protected premises fire alarm system.</vt:lpstr>
      <vt:lpstr>A listed supervising station monitors the status of protected premises alarm systems.</vt:lpstr>
      <vt:lpstr>A listed supervising station monitors the status of protected premises alarm systems.</vt:lpstr>
      <vt:lpstr>Proprietary systems are used to protect large complexes in single or multiple locations.</vt:lpstr>
      <vt:lpstr>Proprietary systems are used to protect large complexes in single or multiple locations.</vt:lpstr>
      <vt:lpstr>Modern systems can be complex and have a wide range of capabilities.</vt:lpstr>
      <vt:lpstr>A remote receiving station is a contracted service that monitors protected premise alarm systems.</vt:lpstr>
      <vt:lpstr>In some communities, fire alarm signals are sent directly to the fire department.</vt:lpstr>
      <vt:lpstr>Understand how shunt systems work.</vt:lpstr>
      <vt:lpstr>Be familiar with the purpose of emergency communications systems.</vt:lpstr>
      <vt:lpstr>Understand the characteristics of one-way voice notification systems.</vt:lpstr>
      <vt:lpstr>Understand the characteristics of two-way notification systems.</vt:lpstr>
      <vt:lpstr>Understand the characteristics of mass notification systems.</vt:lpstr>
      <vt:lpstr>Understand the characteristics of mass notification systems.</vt:lpstr>
      <vt:lpstr>REVIEW QUESTION</vt:lpstr>
      <vt:lpstr> Learning Objective 3</vt:lpstr>
      <vt:lpstr>Automatic alarm-initiating devices, or detectors, monitor the atmosphere of a building, compartment, or area.</vt:lpstr>
      <vt:lpstr>Know the basic types of automatic initiating devices.</vt:lpstr>
      <vt:lpstr>Know the characteristics of fixed-temperature heat detectors.</vt:lpstr>
      <vt:lpstr>Know the characteristics of fixed-temperature heat detectors.</vt:lpstr>
      <vt:lpstr>All heat-detection devices operate on one or more of the primary principles of physics.</vt:lpstr>
      <vt:lpstr>Fire alarm systems can use fusible links and frangible bulbs.</vt:lpstr>
      <vt:lpstr>Fusible links are used to hold a spring device open in the detector.</vt:lpstr>
      <vt:lpstr>Frangible bulbs hold two electrical contacts apart in the detector.</vt:lpstr>
      <vt:lpstr>Bimetallic heat detectors use two types of metals with different heat-expansion ratios.</vt:lpstr>
      <vt:lpstr>Continuous-line heat detectors can be used to detect conditions over a wide area.</vt:lpstr>
      <vt:lpstr>Continuous-line heat detectors can be used to detect conditions over a wide area.</vt:lpstr>
      <vt:lpstr>Know the characteristics of rate-of-rise heat detectors.</vt:lpstr>
      <vt:lpstr>Be familiar with different types of rate-of-rise heat detectors.</vt:lpstr>
      <vt:lpstr>Pneumatic rate-of-rise line heat detectors can monitor large areas of a building.</vt:lpstr>
      <vt:lpstr>Pneumatic rate-of-rise spot heat detectors are self-contained units.</vt:lpstr>
      <vt:lpstr>Rate-compensation heat detectors are designed for areas with regular temperature changes.</vt:lpstr>
      <vt:lpstr>Electronic spot-type heat detectors consist of one or more thermistors.</vt:lpstr>
      <vt:lpstr>REVIEW QUESTION</vt:lpstr>
      <vt:lpstr>Smoke detectors serve the purpose of early detection, notification, and reaction.</vt:lpstr>
      <vt:lpstr>Know the factors that affect smoke detector performance.</vt:lpstr>
      <vt:lpstr>All smoke detectors are required to respond to the same fire tests.</vt:lpstr>
      <vt:lpstr>Understand the characteristics of photoelectric smoke detectors.</vt:lpstr>
      <vt:lpstr>Projected-beam detectors use a beam of light focused on a monitored area.</vt:lpstr>
      <vt:lpstr>Understand how refractory application detectors operate.</vt:lpstr>
      <vt:lpstr>Understand how ionization smoke detectors work.</vt:lpstr>
      <vt:lpstr>Understand how humidity and pressure changes impact ionization smoke detectors.</vt:lpstr>
      <vt:lpstr>Know what environments are best suited for ionization smoke detectors.</vt:lpstr>
      <vt:lpstr>Air-sampling detectors continuously monitor a small amount of air from a protected area.</vt:lpstr>
      <vt:lpstr>Air-sampling detectors continuously monitor a small amount of air from a protected area.</vt:lpstr>
      <vt:lpstr>Understand the characteristics of duct smoke detectors.</vt:lpstr>
      <vt:lpstr>Understand the characteristics of video-based smoke detectors.</vt:lpstr>
      <vt:lpstr>REVIEW QUESTION</vt:lpstr>
      <vt:lpstr>Know the basic types of flame detectors.</vt:lpstr>
      <vt:lpstr>Infrared detectors are effective for monitoring large areas.</vt:lpstr>
      <vt:lpstr>Understand how video-based flame detectors operate.</vt:lpstr>
      <vt:lpstr>Combination detectors use various combinations of detection devices.</vt:lpstr>
      <vt:lpstr>Understand sprinkler waterflow alarm-initiating devices.</vt:lpstr>
      <vt:lpstr>REVIEW QUESTION</vt:lpstr>
      <vt:lpstr> Learning Objective 4</vt:lpstr>
      <vt:lpstr>Be familiar with the characteristics and uses of manual pull stations.</vt:lpstr>
      <vt:lpstr>Be familiar with the characteristics and uses of manual pull stations.</vt:lpstr>
      <vt:lpstr>Be familiar with the characteristics and uses of manual pull stations.</vt:lpstr>
      <vt:lpstr>Be familiar with the characteristics and uses of manual pull stations.</vt:lpstr>
      <vt:lpstr>Be familiar with the characteristics and uses of manual pull stations.</vt:lpstr>
      <vt:lpstr>Be familiar with the characteristics and uses of manual pull stations.</vt:lpstr>
      <vt:lpstr>REVIEW QUESTION</vt:lpstr>
      <vt:lpstr> Learning Objective 5</vt:lpstr>
      <vt:lpstr>Be familiar with the service testing and inspection requirements for detection and alarm systems.</vt:lpstr>
      <vt:lpstr>Be familiar with what to look for during inspections.</vt:lpstr>
      <vt:lpstr>Be familiar with what to look for during inspections.</vt:lpstr>
      <vt:lpstr>Be familiar with general inspection considerations.</vt:lpstr>
      <vt:lpstr>Be familiar with service testing requirements and issues.</vt:lpstr>
      <vt:lpstr>NOTE</vt:lpstr>
      <vt:lpstr>Be familiar with service testing requirements and issues.</vt:lpstr>
      <vt:lpstr>Be familiar with inspection considerations for fire alarm control units.</vt:lpstr>
      <vt:lpstr>Be familiar with inspection considerations for fire alarm control units.</vt:lpstr>
      <vt:lpstr>Be familiar with inspection considerations for alarm-initiating devices.</vt:lpstr>
      <vt:lpstr>Be familiar with periodic testing procedures for various devices.</vt:lpstr>
      <vt:lpstr>Be familiar with periodic testing procedures for various devices.</vt:lpstr>
      <vt:lpstr>Be familiar with periodic testing procedures for various devices.</vt:lpstr>
      <vt:lpstr>Know inspection requirements for manual alarm-initiating devices.</vt:lpstr>
      <vt:lpstr>Understand the conditions that require replacement or testing of all types of detectors.</vt:lpstr>
      <vt:lpstr>Understand the records requirements for detector tests.</vt:lpstr>
      <vt:lpstr>Nonrestorable fixed-temperature detectors cannot be tested periodically.</vt:lpstr>
      <vt:lpstr>Know inspection considerations for alarm signaling systems.</vt:lpstr>
      <vt:lpstr>Know inspection considerations for alarm signaling systems.</vt:lpstr>
      <vt:lpstr>Know inspection considerations for alarm signaling systems.</vt:lpstr>
      <vt:lpstr>REVIEW QUESTION</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107</cp:revision>
  <dcterms:created xsi:type="dcterms:W3CDTF">2012-10-10T16:26:14Z</dcterms:created>
  <dcterms:modified xsi:type="dcterms:W3CDTF">2021-03-17T20:33:13Z</dcterms:modified>
</cp:coreProperties>
</file>