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773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9" r:id="rId4"/>
    <p:sldId id="272" r:id="rId5"/>
    <p:sldId id="273" r:id="rId6"/>
    <p:sldId id="274" r:id="rId7"/>
    <p:sldId id="276" r:id="rId8"/>
    <p:sldId id="277" r:id="rId9"/>
    <p:sldId id="278" r:id="rId10"/>
    <p:sldId id="279" r:id="rId11"/>
    <p:sldId id="281" r:id="rId12"/>
    <p:sldId id="280" r:id="rId13"/>
    <p:sldId id="282" r:id="rId14"/>
    <p:sldId id="283" r:id="rId15"/>
    <p:sldId id="284" r:id="rId16"/>
    <p:sldId id="285" r:id="rId17"/>
    <p:sldId id="263" r:id="rId18"/>
    <p:sldId id="290" r:id="rId19"/>
    <p:sldId id="287" r:id="rId20"/>
    <p:sldId id="288" r:id="rId21"/>
    <p:sldId id="296" r:id="rId22"/>
    <p:sldId id="291" r:id="rId23"/>
    <p:sldId id="292" r:id="rId24"/>
    <p:sldId id="293" r:id="rId25"/>
    <p:sldId id="294" r:id="rId26"/>
    <p:sldId id="268" r:id="rId27"/>
    <p:sldId id="295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700" autoAdjust="0"/>
  </p:normalViewPr>
  <p:slideViewPr>
    <p:cSldViewPr>
      <p:cViewPr varScale="1">
        <p:scale>
          <a:sx n="86" d="100"/>
          <a:sy n="86" d="100"/>
        </p:scale>
        <p:origin x="4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2736" y="-1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9631AD-3A4F-49E4-80D5-72E04B530AB6}" type="doc">
      <dgm:prSet loTypeId="urn:microsoft.com/office/officeart/2005/8/layout/default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84EC2755-67CC-4732-B3A4-89AEB5FD5E3B}">
      <dgm:prSet phldrT="[Text]" custT="1"/>
      <dgm:spPr/>
      <dgm:t>
        <a:bodyPr/>
        <a:lstStyle/>
        <a:p>
          <a:r>
            <a:rPr lang="en-US" sz="3200" dirty="0"/>
            <a:t>Prescriptive-based</a:t>
          </a:r>
          <a:endParaRPr lang="en-US" sz="1800" dirty="0"/>
        </a:p>
      </dgm:t>
    </dgm:pt>
    <dgm:pt modelId="{C795500E-7A39-4919-A36A-89EC54B778F4}" type="parTrans" cxnId="{BA5CAEAD-0F6E-4F8B-A4A3-0CF7C72A9763}">
      <dgm:prSet/>
      <dgm:spPr/>
      <dgm:t>
        <a:bodyPr/>
        <a:lstStyle/>
        <a:p>
          <a:endParaRPr lang="en-US"/>
        </a:p>
      </dgm:t>
    </dgm:pt>
    <dgm:pt modelId="{5079BC50-7B1A-43A6-858B-650BA69315CA}" type="sibTrans" cxnId="{BA5CAEAD-0F6E-4F8B-A4A3-0CF7C72A9763}">
      <dgm:prSet/>
      <dgm:spPr/>
      <dgm:t>
        <a:bodyPr/>
        <a:lstStyle/>
        <a:p>
          <a:endParaRPr lang="en-US"/>
        </a:p>
      </dgm:t>
    </dgm:pt>
    <dgm:pt modelId="{831AC912-AC42-43B8-ACEF-7D41B8B8537B}">
      <dgm:prSet phldrT="[Text]" custT="1"/>
      <dgm:spPr/>
      <dgm:t>
        <a:bodyPr/>
        <a:lstStyle/>
        <a:p>
          <a:r>
            <a:rPr lang="en-US" sz="2200" dirty="0"/>
            <a:t>Describes types of materials</a:t>
          </a:r>
        </a:p>
      </dgm:t>
    </dgm:pt>
    <dgm:pt modelId="{8F720465-1458-4790-9A07-B786D5B7A8DA}" type="parTrans" cxnId="{8DF586F1-56D1-4C5B-BF44-AAEA1419E513}">
      <dgm:prSet/>
      <dgm:spPr/>
      <dgm:t>
        <a:bodyPr/>
        <a:lstStyle/>
        <a:p>
          <a:endParaRPr lang="en-US"/>
        </a:p>
      </dgm:t>
    </dgm:pt>
    <dgm:pt modelId="{DC3513DB-39FC-4BD0-AD49-6163FCFF6798}" type="sibTrans" cxnId="{8DF586F1-56D1-4C5B-BF44-AAEA1419E513}">
      <dgm:prSet/>
      <dgm:spPr/>
      <dgm:t>
        <a:bodyPr/>
        <a:lstStyle/>
        <a:p>
          <a:endParaRPr lang="en-US"/>
        </a:p>
      </dgm:t>
    </dgm:pt>
    <dgm:pt modelId="{50349EA4-6F1F-49CE-ADD7-F490BCD7E6A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3200" dirty="0"/>
            <a:t>Performance-based</a:t>
          </a:r>
        </a:p>
      </dgm:t>
    </dgm:pt>
    <dgm:pt modelId="{220C10B1-8E6A-41CA-AEC8-A3A74B1AEB2D}" type="parTrans" cxnId="{D36B7C52-7690-48D3-96C8-5005DD1C7025}">
      <dgm:prSet/>
      <dgm:spPr/>
      <dgm:t>
        <a:bodyPr/>
        <a:lstStyle/>
        <a:p>
          <a:endParaRPr lang="en-US"/>
        </a:p>
      </dgm:t>
    </dgm:pt>
    <dgm:pt modelId="{D5D7743B-B7E6-49D0-A893-B14AFB8D3390}" type="sibTrans" cxnId="{D36B7C52-7690-48D3-96C8-5005DD1C7025}">
      <dgm:prSet/>
      <dgm:spPr/>
      <dgm:t>
        <a:bodyPr/>
        <a:lstStyle/>
        <a:p>
          <a:endParaRPr lang="en-US"/>
        </a:p>
      </dgm:t>
    </dgm:pt>
    <dgm:pt modelId="{EE91ED18-D8D9-4BCC-B8E4-9FCDD8FF39B9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200" dirty="0"/>
            <a:t>Provides acceptable performance levels for materials</a:t>
          </a:r>
        </a:p>
      </dgm:t>
    </dgm:pt>
    <dgm:pt modelId="{870F9626-4310-4F5B-B68F-B284DC811F58}" type="parTrans" cxnId="{FD5FFFF9-6E4E-44DD-8D64-B684115B2A38}">
      <dgm:prSet/>
      <dgm:spPr/>
      <dgm:t>
        <a:bodyPr/>
        <a:lstStyle/>
        <a:p>
          <a:endParaRPr lang="en-US"/>
        </a:p>
      </dgm:t>
    </dgm:pt>
    <dgm:pt modelId="{7A30267D-D5F1-483A-8C09-3A8196557B39}" type="sibTrans" cxnId="{FD5FFFF9-6E4E-44DD-8D64-B684115B2A38}">
      <dgm:prSet/>
      <dgm:spPr/>
      <dgm:t>
        <a:bodyPr/>
        <a:lstStyle/>
        <a:p>
          <a:endParaRPr lang="en-US"/>
        </a:p>
      </dgm:t>
    </dgm:pt>
    <dgm:pt modelId="{8142B7EE-1384-446E-9A1F-CEDA6E50FB6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200" dirty="0"/>
            <a:t>No assembly requirements</a:t>
          </a:r>
        </a:p>
      </dgm:t>
    </dgm:pt>
    <dgm:pt modelId="{83A12262-3EDB-4159-978C-2150F9CE08F4}" type="parTrans" cxnId="{A1A6B4DC-7AA9-4C9A-B80B-4E5EB624ED28}">
      <dgm:prSet/>
      <dgm:spPr/>
      <dgm:t>
        <a:bodyPr/>
        <a:lstStyle/>
        <a:p>
          <a:endParaRPr lang="en-US"/>
        </a:p>
      </dgm:t>
    </dgm:pt>
    <dgm:pt modelId="{5B2ABBEB-F955-4289-A0CA-0592FEA57E2D}" type="sibTrans" cxnId="{A1A6B4DC-7AA9-4C9A-B80B-4E5EB624ED28}">
      <dgm:prSet/>
      <dgm:spPr/>
      <dgm:t>
        <a:bodyPr/>
        <a:lstStyle/>
        <a:p>
          <a:endParaRPr lang="en-US"/>
        </a:p>
      </dgm:t>
    </dgm:pt>
    <dgm:pt modelId="{DE3D08AC-1F91-4E90-BF6E-5294539B0445}">
      <dgm:prSet phldrT="[Text]" custT="1"/>
      <dgm:spPr/>
      <dgm:t>
        <a:bodyPr/>
        <a:lstStyle/>
        <a:p>
          <a:r>
            <a:rPr lang="en-US" sz="2200" dirty="0"/>
            <a:t>Describes assembly requirements</a:t>
          </a:r>
        </a:p>
      </dgm:t>
    </dgm:pt>
    <dgm:pt modelId="{CCB3455A-BB4A-477F-8AF3-CB82C738D7E9}" type="parTrans" cxnId="{E911CB21-A311-491E-A7D6-B29C4BBC0B94}">
      <dgm:prSet/>
      <dgm:spPr/>
      <dgm:t>
        <a:bodyPr/>
        <a:lstStyle/>
        <a:p>
          <a:endParaRPr lang="en-US"/>
        </a:p>
      </dgm:t>
    </dgm:pt>
    <dgm:pt modelId="{74391128-B056-4633-95E1-61C48ABBAEA2}" type="sibTrans" cxnId="{E911CB21-A311-491E-A7D6-B29C4BBC0B94}">
      <dgm:prSet/>
      <dgm:spPr/>
      <dgm:t>
        <a:bodyPr/>
        <a:lstStyle/>
        <a:p>
          <a:endParaRPr lang="en-US"/>
        </a:p>
      </dgm:t>
    </dgm:pt>
    <dgm:pt modelId="{9A1B2501-229C-4A1C-9E70-AAD2691E7CBA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200" dirty="0"/>
            <a:t>Give designers greater freedom</a:t>
          </a:r>
        </a:p>
      </dgm:t>
    </dgm:pt>
    <dgm:pt modelId="{97C7F491-E252-443C-AE3B-5652FCEB5D25}" type="parTrans" cxnId="{28C9FDE9-53C0-4E29-BC23-B02F87EE6A0B}">
      <dgm:prSet/>
      <dgm:spPr/>
      <dgm:t>
        <a:bodyPr/>
        <a:lstStyle/>
        <a:p>
          <a:endParaRPr lang="en-US"/>
        </a:p>
      </dgm:t>
    </dgm:pt>
    <dgm:pt modelId="{849C6543-58FC-4834-83A4-AE99A2D54B06}" type="sibTrans" cxnId="{28C9FDE9-53C0-4E29-BC23-B02F87EE6A0B}">
      <dgm:prSet/>
      <dgm:spPr/>
      <dgm:t>
        <a:bodyPr/>
        <a:lstStyle/>
        <a:p>
          <a:endParaRPr lang="en-US"/>
        </a:p>
      </dgm:t>
    </dgm:pt>
    <dgm:pt modelId="{573D9375-1480-4E38-83C6-97F58D076A85}">
      <dgm:prSet phldrT="[Text]" custT="1"/>
      <dgm:spPr/>
      <dgm:t>
        <a:bodyPr/>
        <a:lstStyle/>
        <a:p>
          <a:r>
            <a:rPr lang="en-US" sz="2200" dirty="0"/>
            <a:t>Also called specification-based</a:t>
          </a:r>
        </a:p>
      </dgm:t>
    </dgm:pt>
    <dgm:pt modelId="{9594F32D-946D-4846-A5DE-9B524E638EC3}" type="parTrans" cxnId="{45B4D77F-02D8-4843-BB52-A35FA5047BB5}">
      <dgm:prSet/>
      <dgm:spPr/>
      <dgm:t>
        <a:bodyPr/>
        <a:lstStyle/>
        <a:p>
          <a:endParaRPr lang="en-US"/>
        </a:p>
      </dgm:t>
    </dgm:pt>
    <dgm:pt modelId="{A3A0C4F3-A27D-4039-9DB8-1B8AA9B146BF}" type="sibTrans" cxnId="{45B4D77F-02D8-4843-BB52-A35FA5047BB5}">
      <dgm:prSet/>
      <dgm:spPr/>
      <dgm:t>
        <a:bodyPr/>
        <a:lstStyle/>
        <a:p>
          <a:endParaRPr lang="en-US"/>
        </a:p>
      </dgm:t>
    </dgm:pt>
    <dgm:pt modelId="{4E6C5465-7A79-4909-A848-6302519885A4}" type="pres">
      <dgm:prSet presAssocID="{169631AD-3A4F-49E4-80D5-72E04B530AB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2E31B91-E197-4C6D-ABCB-C22E574D86A3}" type="pres">
      <dgm:prSet presAssocID="{84EC2755-67CC-4732-B3A4-89AEB5FD5E3B}" presName="node" presStyleLbl="node1" presStyleIdx="0" presStyleCnt="2" custScaleY="1135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DFB12C-4928-4A91-AE57-7BB6BEF8C34D}" type="pres">
      <dgm:prSet presAssocID="{5079BC50-7B1A-43A6-858B-650BA69315CA}" presName="sibTrans" presStyleCnt="0"/>
      <dgm:spPr/>
    </dgm:pt>
    <dgm:pt modelId="{D806199C-A3F9-4964-8B8A-B5412BBF823F}" type="pres">
      <dgm:prSet presAssocID="{50349EA4-6F1F-49CE-ADD7-F490BCD7E6A3}" presName="node" presStyleLbl="node1" presStyleIdx="1" presStyleCnt="2" custScaleY="113541" custLinFactNeighborX="-40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FFFF9-6E4E-44DD-8D64-B684115B2A38}" srcId="{50349EA4-6F1F-49CE-ADD7-F490BCD7E6A3}" destId="{EE91ED18-D8D9-4BCC-B8E4-9FCDD8FF39B9}" srcOrd="0" destOrd="0" parTransId="{870F9626-4310-4F5B-B68F-B284DC811F58}" sibTransId="{7A30267D-D5F1-483A-8C09-3A8196557B39}"/>
    <dgm:cxn modelId="{45B4D77F-02D8-4843-BB52-A35FA5047BB5}" srcId="{84EC2755-67CC-4732-B3A4-89AEB5FD5E3B}" destId="{573D9375-1480-4E38-83C6-97F58D076A85}" srcOrd="0" destOrd="0" parTransId="{9594F32D-946D-4846-A5DE-9B524E638EC3}" sibTransId="{A3A0C4F3-A27D-4039-9DB8-1B8AA9B146BF}"/>
    <dgm:cxn modelId="{DE41CE10-7F41-43A4-84D6-CA7D08D44C68}" type="presOf" srcId="{DE3D08AC-1F91-4E90-BF6E-5294539B0445}" destId="{42E31B91-E197-4C6D-ABCB-C22E574D86A3}" srcOrd="0" destOrd="3" presId="urn:microsoft.com/office/officeart/2005/8/layout/default"/>
    <dgm:cxn modelId="{D36B7C52-7690-48D3-96C8-5005DD1C7025}" srcId="{169631AD-3A4F-49E4-80D5-72E04B530AB6}" destId="{50349EA4-6F1F-49CE-ADD7-F490BCD7E6A3}" srcOrd="1" destOrd="0" parTransId="{220C10B1-8E6A-41CA-AEC8-A3A74B1AEB2D}" sibTransId="{D5D7743B-B7E6-49D0-A893-B14AFB8D3390}"/>
    <dgm:cxn modelId="{80C4568B-03E5-4996-8798-DD0633D8E9F9}" type="presOf" srcId="{831AC912-AC42-43B8-ACEF-7D41B8B8537B}" destId="{42E31B91-E197-4C6D-ABCB-C22E574D86A3}" srcOrd="0" destOrd="2" presId="urn:microsoft.com/office/officeart/2005/8/layout/default"/>
    <dgm:cxn modelId="{28C9FDE9-53C0-4E29-BC23-B02F87EE6A0B}" srcId="{50349EA4-6F1F-49CE-ADD7-F490BCD7E6A3}" destId="{9A1B2501-229C-4A1C-9E70-AAD2691E7CBA}" srcOrd="2" destOrd="0" parTransId="{97C7F491-E252-443C-AE3B-5652FCEB5D25}" sibTransId="{849C6543-58FC-4834-83A4-AE99A2D54B06}"/>
    <dgm:cxn modelId="{E911CB21-A311-491E-A7D6-B29C4BBC0B94}" srcId="{84EC2755-67CC-4732-B3A4-89AEB5FD5E3B}" destId="{DE3D08AC-1F91-4E90-BF6E-5294539B0445}" srcOrd="2" destOrd="0" parTransId="{CCB3455A-BB4A-477F-8AF3-CB82C738D7E9}" sibTransId="{74391128-B056-4633-95E1-61C48ABBAEA2}"/>
    <dgm:cxn modelId="{C633B84F-AAAF-4F35-BA4E-8EE19F56783F}" type="presOf" srcId="{84EC2755-67CC-4732-B3A4-89AEB5FD5E3B}" destId="{42E31B91-E197-4C6D-ABCB-C22E574D86A3}" srcOrd="0" destOrd="0" presId="urn:microsoft.com/office/officeart/2005/8/layout/default"/>
    <dgm:cxn modelId="{BA5CAEAD-0F6E-4F8B-A4A3-0CF7C72A9763}" srcId="{169631AD-3A4F-49E4-80D5-72E04B530AB6}" destId="{84EC2755-67CC-4732-B3A4-89AEB5FD5E3B}" srcOrd="0" destOrd="0" parTransId="{C795500E-7A39-4919-A36A-89EC54B778F4}" sibTransId="{5079BC50-7B1A-43A6-858B-650BA69315CA}"/>
    <dgm:cxn modelId="{8DF586F1-56D1-4C5B-BF44-AAEA1419E513}" srcId="{84EC2755-67CC-4732-B3A4-89AEB5FD5E3B}" destId="{831AC912-AC42-43B8-ACEF-7D41B8B8537B}" srcOrd="1" destOrd="0" parTransId="{8F720465-1458-4790-9A07-B786D5B7A8DA}" sibTransId="{DC3513DB-39FC-4BD0-AD49-6163FCFF6798}"/>
    <dgm:cxn modelId="{A1A6B4DC-7AA9-4C9A-B80B-4E5EB624ED28}" srcId="{50349EA4-6F1F-49CE-ADD7-F490BCD7E6A3}" destId="{8142B7EE-1384-446E-9A1F-CEDA6E50FB66}" srcOrd="1" destOrd="0" parTransId="{83A12262-3EDB-4159-978C-2150F9CE08F4}" sibTransId="{5B2ABBEB-F955-4289-A0CA-0592FEA57E2D}"/>
    <dgm:cxn modelId="{5406A473-E6DD-4DAD-A716-AF3AE2152809}" type="presOf" srcId="{EE91ED18-D8D9-4BCC-B8E4-9FCDD8FF39B9}" destId="{D806199C-A3F9-4964-8B8A-B5412BBF823F}" srcOrd="0" destOrd="1" presId="urn:microsoft.com/office/officeart/2005/8/layout/default"/>
    <dgm:cxn modelId="{8F193A6B-AF1D-4ED4-8628-9BE6D862C160}" type="presOf" srcId="{8142B7EE-1384-446E-9A1F-CEDA6E50FB66}" destId="{D806199C-A3F9-4964-8B8A-B5412BBF823F}" srcOrd="0" destOrd="2" presId="urn:microsoft.com/office/officeart/2005/8/layout/default"/>
    <dgm:cxn modelId="{29D07564-6855-4202-8ABC-4267893845BE}" type="presOf" srcId="{9A1B2501-229C-4A1C-9E70-AAD2691E7CBA}" destId="{D806199C-A3F9-4964-8B8A-B5412BBF823F}" srcOrd="0" destOrd="3" presId="urn:microsoft.com/office/officeart/2005/8/layout/default"/>
    <dgm:cxn modelId="{D56A0409-F736-46F1-ADEA-DBCA7EC8AD07}" type="presOf" srcId="{573D9375-1480-4E38-83C6-97F58D076A85}" destId="{42E31B91-E197-4C6D-ABCB-C22E574D86A3}" srcOrd="0" destOrd="1" presId="urn:microsoft.com/office/officeart/2005/8/layout/default"/>
    <dgm:cxn modelId="{EACEBD10-22F7-416E-A390-C90BCF4934DE}" type="presOf" srcId="{169631AD-3A4F-49E4-80D5-72E04B530AB6}" destId="{4E6C5465-7A79-4909-A848-6302519885A4}" srcOrd="0" destOrd="0" presId="urn:microsoft.com/office/officeart/2005/8/layout/default"/>
    <dgm:cxn modelId="{5F5C295D-8256-4EF2-B6D7-D70971C1AECA}" type="presOf" srcId="{50349EA4-6F1F-49CE-ADD7-F490BCD7E6A3}" destId="{D806199C-A3F9-4964-8B8A-B5412BBF823F}" srcOrd="0" destOrd="0" presId="urn:microsoft.com/office/officeart/2005/8/layout/default"/>
    <dgm:cxn modelId="{E425BDD0-CC49-41D6-A770-7FB0F7D66B4D}" type="presParOf" srcId="{4E6C5465-7A79-4909-A848-6302519885A4}" destId="{42E31B91-E197-4C6D-ABCB-C22E574D86A3}" srcOrd="0" destOrd="0" presId="urn:microsoft.com/office/officeart/2005/8/layout/default"/>
    <dgm:cxn modelId="{EC39CAA5-3C45-41C0-8A25-01E5D94BD03E}" type="presParOf" srcId="{4E6C5465-7A79-4909-A848-6302519885A4}" destId="{C2DFB12C-4928-4A91-AE57-7BB6BEF8C34D}" srcOrd="1" destOrd="0" presId="urn:microsoft.com/office/officeart/2005/8/layout/default"/>
    <dgm:cxn modelId="{A67F94D5-1155-4CB1-9777-67660FE681B8}" type="presParOf" srcId="{4E6C5465-7A79-4909-A848-6302519885A4}" destId="{D806199C-A3F9-4964-8B8A-B5412BBF823F}" srcOrd="2" destOrd="0" presId="urn:microsoft.com/office/officeart/2005/8/layout/defaul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FC20C0B-C11A-4B57-B3D0-23A3970ADDCE}" type="doc">
      <dgm:prSet loTypeId="urn:microsoft.com/office/officeart/2005/8/layout/list1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B8F328AA-A3A6-4FE8-9C8B-BE392934A098}">
      <dgm:prSet phldrT="[Text]" custT="1"/>
      <dgm:spPr/>
      <dgm:t>
        <a:bodyPr/>
        <a:lstStyle/>
        <a:p>
          <a:r>
            <a:rPr lang="en-US" sz="2000" dirty="0"/>
            <a:t>SCC</a:t>
          </a:r>
        </a:p>
      </dgm:t>
    </dgm:pt>
    <dgm:pt modelId="{9E80E89C-2405-4CAD-BB4D-88CB3E0A5267}" type="parTrans" cxnId="{3F6DEF54-040E-4E25-BC10-D571750CA659}">
      <dgm:prSet/>
      <dgm:spPr/>
      <dgm:t>
        <a:bodyPr/>
        <a:lstStyle/>
        <a:p>
          <a:endParaRPr lang="en-US"/>
        </a:p>
      </dgm:t>
    </dgm:pt>
    <dgm:pt modelId="{3B0FAF55-17C8-4580-9CE6-B2177D24207B}" type="sibTrans" cxnId="{3F6DEF54-040E-4E25-BC10-D571750CA659}">
      <dgm:prSet/>
      <dgm:spPr/>
      <dgm:t>
        <a:bodyPr/>
        <a:lstStyle/>
        <a:p>
          <a:endParaRPr lang="en-US"/>
        </a:p>
      </dgm:t>
    </dgm:pt>
    <dgm:pt modelId="{CCF2A772-C8B8-486C-86CA-237E749E3157}">
      <dgm:prSet phldrT="[Text]" custT="1"/>
      <dgm:spPr/>
      <dgm:t>
        <a:bodyPr/>
        <a:lstStyle/>
        <a:p>
          <a:r>
            <a:rPr lang="en-US" sz="2000" dirty="0"/>
            <a:t>ULC</a:t>
          </a:r>
        </a:p>
      </dgm:t>
    </dgm:pt>
    <dgm:pt modelId="{A46E8BC2-A6FF-4889-A5FD-AC714BB22C66}" type="parTrans" cxnId="{97D77227-B914-4E62-B956-F536836CBB31}">
      <dgm:prSet/>
      <dgm:spPr/>
      <dgm:t>
        <a:bodyPr/>
        <a:lstStyle/>
        <a:p>
          <a:endParaRPr lang="en-US"/>
        </a:p>
      </dgm:t>
    </dgm:pt>
    <dgm:pt modelId="{CB3E2A77-76D2-4E4E-BA76-BECB06158AB5}" type="sibTrans" cxnId="{97D77227-B914-4E62-B956-F536836CBB31}">
      <dgm:prSet/>
      <dgm:spPr/>
      <dgm:t>
        <a:bodyPr/>
        <a:lstStyle/>
        <a:p>
          <a:endParaRPr lang="en-US"/>
        </a:p>
      </dgm:t>
    </dgm:pt>
    <dgm:pt modelId="{679B976F-B609-4F83-841A-1BE4C5B3B8BC}">
      <dgm:prSet phldrT="[Text]" custT="1"/>
      <dgm:spPr/>
      <dgm:t>
        <a:bodyPr/>
        <a:lstStyle/>
        <a:p>
          <a:r>
            <a:rPr lang="en-US" sz="2000" dirty="0"/>
            <a:t>Underwriters Laboratories of Canada</a:t>
          </a:r>
        </a:p>
      </dgm:t>
    </dgm:pt>
    <dgm:pt modelId="{E52341FC-0FE1-4769-84D5-5486B7108760}" type="parTrans" cxnId="{82B68A19-76B1-49F7-8520-7367954F22FA}">
      <dgm:prSet/>
      <dgm:spPr/>
      <dgm:t>
        <a:bodyPr/>
        <a:lstStyle/>
        <a:p>
          <a:endParaRPr lang="en-US"/>
        </a:p>
      </dgm:t>
    </dgm:pt>
    <dgm:pt modelId="{DF1CE136-3FB8-44D1-9EA3-ED8416E788BD}" type="sibTrans" cxnId="{82B68A19-76B1-49F7-8520-7367954F22FA}">
      <dgm:prSet/>
      <dgm:spPr/>
      <dgm:t>
        <a:bodyPr/>
        <a:lstStyle/>
        <a:p>
          <a:endParaRPr lang="en-US"/>
        </a:p>
      </dgm:t>
    </dgm:pt>
    <dgm:pt modelId="{E0F9B373-5945-41B0-89F9-0BFCFA368820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000" dirty="0"/>
            <a:t>CGSB</a:t>
          </a:r>
        </a:p>
      </dgm:t>
    </dgm:pt>
    <dgm:pt modelId="{B5D6A75B-8201-49B8-B86B-2BE8FA6495D8}" type="parTrans" cxnId="{CB6A2C98-D206-4A8E-8E3C-50E1D8E9EF3A}">
      <dgm:prSet/>
      <dgm:spPr/>
      <dgm:t>
        <a:bodyPr/>
        <a:lstStyle/>
        <a:p>
          <a:endParaRPr lang="en-US"/>
        </a:p>
      </dgm:t>
    </dgm:pt>
    <dgm:pt modelId="{85327FD2-184E-47A0-8B2C-E8561392F112}" type="sibTrans" cxnId="{CB6A2C98-D206-4A8E-8E3C-50E1D8E9EF3A}">
      <dgm:prSet/>
      <dgm:spPr/>
      <dgm:t>
        <a:bodyPr/>
        <a:lstStyle/>
        <a:p>
          <a:endParaRPr lang="en-US"/>
        </a:p>
      </dgm:t>
    </dgm:pt>
    <dgm:pt modelId="{072F02F2-F9B6-4BF5-A65C-05C084289161}">
      <dgm:prSet phldrT="[Text]" custT="1"/>
      <dgm:spPr/>
      <dgm:t>
        <a:bodyPr/>
        <a:lstStyle/>
        <a:p>
          <a:r>
            <a:rPr lang="en-US" sz="2000" dirty="0"/>
            <a:t>Canadian General Standards Board</a:t>
          </a:r>
        </a:p>
      </dgm:t>
    </dgm:pt>
    <dgm:pt modelId="{8B7F360A-0464-4458-8712-1A91982922D1}" type="parTrans" cxnId="{D3FD1F61-50D3-42C1-B418-1A92BA6CF517}">
      <dgm:prSet/>
      <dgm:spPr/>
      <dgm:t>
        <a:bodyPr/>
        <a:lstStyle/>
        <a:p>
          <a:endParaRPr lang="en-US"/>
        </a:p>
      </dgm:t>
    </dgm:pt>
    <dgm:pt modelId="{878453C9-B7C5-4EFD-A254-A9DE1482942F}" type="sibTrans" cxnId="{D3FD1F61-50D3-42C1-B418-1A92BA6CF517}">
      <dgm:prSet/>
      <dgm:spPr/>
      <dgm:t>
        <a:bodyPr/>
        <a:lstStyle/>
        <a:p>
          <a:endParaRPr lang="en-US"/>
        </a:p>
      </dgm:t>
    </dgm:pt>
    <dgm:pt modelId="{15A62BD2-41BF-41AC-B9F8-87A393C5CBA6}">
      <dgm:prSet phldrT="[Text]" custT="1"/>
      <dgm:spPr/>
      <dgm:t>
        <a:bodyPr/>
        <a:lstStyle/>
        <a:p>
          <a:r>
            <a:rPr lang="en-US" sz="2000" dirty="0"/>
            <a:t>Canadian Standards Association</a:t>
          </a:r>
        </a:p>
      </dgm:t>
    </dgm:pt>
    <dgm:pt modelId="{35BDE601-5EEC-4A12-AAF7-550F0EC800E7}" type="parTrans" cxnId="{49810BE2-DD47-4691-9C01-7A075A1E74EF}">
      <dgm:prSet/>
      <dgm:spPr/>
      <dgm:t>
        <a:bodyPr/>
        <a:lstStyle/>
        <a:p>
          <a:endParaRPr lang="en-US"/>
        </a:p>
      </dgm:t>
    </dgm:pt>
    <dgm:pt modelId="{FE19BF79-5BE4-417B-9B88-C34D4E5E4698}" type="sibTrans" cxnId="{49810BE2-DD47-4691-9C01-7A075A1E74EF}">
      <dgm:prSet/>
      <dgm:spPr/>
      <dgm:t>
        <a:bodyPr/>
        <a:lstStyle/>
        <a:p>
          <a:endParaRPr lang="en-US"/>
        </a:p>
      </dgm:t>
    </dgm:pt>
    <dgm:pt modelId="{7D1741A6-77F1-472E-B2DC-9350F16817ED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000" dirty="0"/>
            <a:t>BNQ</a:t>
          </a:r>
        </a:p>
      </dgm:t>
    </dgm:pt>
    <dgm:pt modelId="{58C0A9F9-489C-4E2B-90D6-C89923658C18}" type="parTrans" cxnId="{10A0305E-AC48-478C-841E-3DD49380D204}">
      <dgm:prSet/>
      <dgm:spPr/>
      <dgm:t>
        <a:bodyPr/>
        <a:lstStyle/>
        <a:p>
          <a:endParaRPr lang="en-US"/>
        </a:p>
      </dgm:t>
    </dgm:pt>
    <dgm:pt modelId="{78664CCE-0281-4CD6-A4D4-DDE1F053748F}" type="sibTrans" cxnId="{10A0305E-AC48-478C-841E-3DD49380D204}">
      <dgm:prSet/>
      <dgm:spPr/>
      <dgm:t>
        <a:bodyPr/>
        <a:lstStyle/>
        <a:p>
          <a:endParaRPr lang="en-US"/>
        </a:p>
      </dgm:t>
    </dgm:pt>
    <dgm:pt modelId="{3CF4B8E7-8D40-4552-98C9-F0E74D4966EC}">
      <dgm:prSet phldrT="[Text]" custT="1"/>
      <dgm:spPr/>
      <dgm:t>
        <a:bodyPr/>
        <a:lstStyle/>
        <a:p>
          <a:r>
            <a:rPr lang="en-US" sz="2000" dirty="0"/>
            <a:t>Bureau de normalisation du Quebec</a:t>
          </a:r>
        </a:p>
      </dgm:t>
    </dgm:pt>
    <dgm:pt modelId="{8D8B284C-60B1-44E8-B1E0-2F0118F8E7C8}" type="parTrans" cxnId="{EC758F11-9BE9-45B7-9798-29A936A9003A}">
      <dgm:prSet/>
      <dgm:spPr/>
      <dgm:t>
        <a:bodyPr/>
        <a:lstStyle/>
        <a:p>
          <a:endParaRPr lang="en-US"/>
        </a:p>
      </dgm:t>
    </dgm:pt>
    <dgm:pt modelId="{67604055-4E12-48C8-8D2B-FA3DFDF07E5C}" type="sibTrans" cxnId="{EC758F11-9BE9-45B7-9798-29A936A9003A}">
      <dgm:prSet/>
      <dgm:spPr/>
      <dgm:t>
        <a:bodyPr/>
        <a:lstStyle/>
        <a:p>
          <a:endParaRPr lang="en-US"/>
        </a:p>
      </dgm:t>
    </dgm:pt>
    <dgm:pt modelId="{0F845FF3-32F7-4591-8245-B7FC08DD8F8D}">
      <dgm:prSet phldrT="[Text]" custT="1"/>
      <dgm:spPr/>
      <dgm:t>
        <a:bodyPr/>
        <a:lstStyle/>
        <a:p>
          <a:r>
            <a:rPr lang="en-US" sz="2000" dirty="0"/>
            <a:t>Standards Council of Canada</a:t>
          </a:r>
        </a:p>
      </dgm:t>
    </dgm:pt>
    <dgm:pt modelId="{E1D54449-C478-439B-AF59-55C947D068CA}" type="parTrans" cxnId="{8AD3317A-7C58-4753-AE45-3EB8A7FADCD8}">
      <dgm:prSet/>
      <dgm:spPr/>
      <dgm:t>
        <a:bodyPr/>
        <a:lstStyle/>
        <a:p>
          <a:endParaRPr lang="en-US"/>
        </a:p>
      </dgm:t>
    </dgm:pt>
    <dgm:pt modelId="{75D62F85-0AFB-4E15-AB8A-653950E5A32F}" type="sibTrans" cxnId="{8AD3317A-7C58-4753-AE45-3EB8A7FADCD8}">
      <dgm:prSet/>
      <dgm:spPr/>
      <dgm:t>
        <a:bodyPr/>
        <a:lstStyle/>
        <a:p>
          <a:endParaRPr lang="en-US"/>
        </a:p>
      </dgm:t>
    </dgm:pt>
    <dgm:pt modelId="{3A570363-A74E-4EA7-BB41-955776FF38E4}">
      <dgm:prSet phldrT="[Text]" custT="1"/>
      <dgm:spPr/>
      <dgm:t>
        <a:bodyPr/>
        <a:lstStyle/>
        <a:p>
          <a:r>
            <a:rPr lang="en-US" sz="2000" dirty="0"/>
            <a:t>CSA</a:t>
          </a:r>
        </a:p>
      </dgm:t>
    </dgm:pt>
    <dgm:pt modelId="{F4740511-781A-401A-89E4-53ED798F12CF}" type="parTrans" cxnId="{2CB43FD4-4081-4161-8620-98567F48EB05}">
      <dgm:prSet/>
      <dgm:spPr/>
      <dgm:t>
        <a:bodyPr/>
        <a:lstStyle/>
        <a:p>
          <a:endParaRPr lang="en-US"/>
        </a:p>
      </dgm:t>
    </dgm:pt>
    <dgm:pt modelId="{87EABCB9-0FF5-463F-81BB-5008C984C2F9}" type="sibTrans" cxnId="{2CB43FD4-4081-4161-8620-98567F48EB05}">
      <dgm:prSet/>
      <dgm:spPr/>
      <dgm:t>
        <a:bodyPr/>
        <a:lstStyle/>
        <a:p>
          <a:endParaRPr lang="en-US"/>
        </a:p>
      </dgm:t>
    </dgm:pt>
    <dgm:pt modelId="{936725D0-CEBE-4EC1-BDEE-783E1B6F72DE}" type="pres">
      <dgm:prSet presAssocID="{2FC20C0B-C11A-4B57-B3D0-23A3970ADDC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9A9352-50BE-4A54-978B-A0F3D207B1C0}" type="pres">
      <dgm:prSet presAssocID="{B8F328AA-A3A6-4FE8-9C8B-BE392934A098}" presName="parentLin" presStyleCnt="0"/>
      <dgm:spPr/>
    </dgm:pt>
    <dgm:pt modelId="{4778F8B6-5D7A-426F-937D-A84B9BCD2DA8}" type="pres">
      <dgm:prSet presAssocID="{B8F328AA-A3A6-4FE8-9C8B-BE392934A098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26B62111-A978-4824-B182-4C54FFF64983}" type="pres">
      <dgm:prSet presAssocID="{B8F328AA-A3A6-4FE8-9C8B-BE392934A09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DA12AC-5B9C-4025-8FA2-DDEAC5B6BEB5}" type="pres">
      <dgm:prSet presAssocID="{B8F328AA-A3A6-4FE8-9C8B-BE392934A098}" presName="negativeSpace" presStyleCnt="0"/>
      <dgm:spPr/>
    </dgm:pt>
    <dgm:pt modelId="{DA03F3B0-DB03-4CD3-8CF8-284EC240C3EF}" type="pres">
      <dgm:prSet presAssocID="{B8F328AA-A3A6-4FE8-9C8B-BE392934A098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FBF4A8-00AA-4D2D-AF1E-FEDD33B908A7}" type="pres">
      <dgm:prSet presAssocID="{3B0FAF55-17C8-4580-9CE6-B2177D24207B}" presName="spaceBetweenRectangles" presStyleCnt="0"/>
      <dgm:spPr/>
    </dgm:pt>
    <dgm:pt modelId="{DCB21929-FCC1-4BB7-B058-299FA68B6820}" type="pres">
      <dgm:prSet presAssocID="{3A570363-A74E-4EA7-BB41-955776FF38E4}" presName="parentLin" presStyleCnt="0"/>
      <dgm:spPr/>
    </dgm:pt>
    <dgm:pt modelId="{BC613DB4-558B-4B34-BC8E-27C4134BF8AA}" type="pres">
      <dgm:prSet presAssocID="{3A570363-A74E-4EA7-BB41-955776FF38E4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75F9EDFD-7D08-454A-A246-B04201240E9A}" type="pres">
      <dgm:prSet presAssocID="{3A570363-A74E-4EA7-BB41-955776FF38E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626138-456C-4B71-8815-9D4429E9963C}" type="pres">
      <dgm:prSet presAssocID="{3A570363-A74E-4EA7-BB41-955776FF38E4}" presName="negativeSpace" presStyleCnt="0"/>
      <dgm:spPr/>
    </dgm:pt>
    <dgm:pt modelId="{91FBC7A1-8C18-4B79-9D83-D9F869C8C9A6}" type="pres">
      <dgm:prSet presAssocID="{3A570363-A74E-4EA7-BB41-955776FF38E4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0AB6D0-D0C8-4748-ABB5-2CCFAFAE52FD}" type="pres">
      <dgm:prSet presAssocID="{87EABCB9-0FF5-463F-81BB-5008C984C2F9}" presName="spaceBetweenRectangles" presStyleCnt="0"/>
      <dgm:spPr/>
    </dgm:pt>
    <dgm:pt modelId="{9FC1DE7F-65F0-40E6-A543-A3E0CF16F9BF}" type="pres">
      <dgm:prSet presAssocID="{CCF2A772-C8B8-486C-86CA-237E749E3157}" presName="parentLin" presStyleCnt="0"/>
      <dgm:spPr/>
    </dgm:pt>
    <dgm:pt modelId="{FA03735D-9C18-472F-8204-D52227815D6B}" type="pres">
      <dgm:prSet presAssocID="{CCF2A772-C8B8-486C-86CA-237E749E3157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AB146715-5189-44FB-AC51-EB3E54FAA86B}" type="pres">
      <dgm:prSet presAssocID="{CCF2A772-C8B8-486C-86CA-237E749E315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00BBD-CF67-4A4A-B235-4505D021D7A4}" type="pres">
      <dgm:prSet presAssocID="{CCF2A772-C8B8-486C-86CA-237E749E3157}" presName="negativeSpace" presStyleCnt="0"/>
      <dgm:spPr/>
    </dgm:pt>
    <dgm:pt modelId="{4E95FDC4-BE8D-484D-8ED6-90140DB01C13}" type="pres">
      <dgm:prSet presAssocID="{CCF2A772-C8B8-486C-86CA-237E749E3157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FE81E8-DC22-4136-9DF5-DF47DCD17C58}" type="pres">
      <dgm:prSet presAssocID="{CB3E2A77-76D2-4E4E-BA76-BECB06158AB5}" presName="spaceBetweenRectangles" presStyleCnt="0"/>
      <dgm:spPr/>
    </dgm:pt>
    <dgm:pt modelId="{4490CAF1-8B80-4532-AE82-BE6FD402D170}" type="pres">
      <dgm:prSet presAssocID="{E0F9B373-5945-41B0-89F9-0BFCFA368820}" presName="parentLin" presStyleCnt="0"/>
      <dgm:spPr/>
    </dgm:pt>
    <dgm:pt modelId="{7B780ACF-6624-4BD4-AFB1-3B72E9E22720}" type="pres">
      <dgm:prSet presAssocID="{E0F9B373-5945-41B0-89F9-0BFCFA368820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8C2D69C6-3EBE-476E-B7B5-C7BF9B2B9BB3}" type="pres">
      <dgm:prSet presAssocID="{E0F9B373-5945-41B0-89F9-0BFCFA36882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D47E92-C4F9-477C-BC17-4B5FBBD1A071}" type="pres">
      <dgm:prSet presAssocID="{E0F9B373-5945-41B0-89F9-0BFCFA368820}" presName="negativeSpace" presStyleCnt="0"/>
      <dgm:spPr/>
    </dgm:pt>
    <dgm:pt modelId="{131220DA-D034-4C04-8301-17A0A3F00A65}" type="pres">
      <dgm:prSet presAssocID="{E0F9B373-5945-41B0-89F9-0BFCFA368820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A1B4D3-86DA-4F82-8614-FD9217F5262A}" type="pres">
      <dgm:prSet presAssocID="{85327FD2-184E-47A0-8B2C-E8561392F112}" presName="spaceBetweenRectangles" presStyleCnt="0"/>
      <dgm:spPr/>
    </dgm:pt>
    <dgm:pt modelId="{5B7D8F14-FE35-4928-9FC8-00004D5ABDE7}" type="pres">
      <dgm:prSet presAssocID="{7D1741A6-77F1-472E-B2DC-9350F16817ED}" presName="parentLin" presStyleCnt="0"/>
      <dgm:spPr/>
    </dgm:pt>
    <dgm:pt modelId="{0117D732-3F04-4C4C-9C53-F10537D16544}" type="pres">
      <dgm:prSet presAssocID="{7D1741A6-77F1-472E-B2DC-9350F16817ED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8505D436-0B6A-4B3E-837E-2CA9EB9E970C}" type="pres">
      <dgm:prSet presAssocID="{7D1741A6-77F1-472E-B2DC-9350F16817E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5BE97E-2FA9-4FEC-8D81-915FBB89C68B}" type="pres">
      <dgm:prSet presAssocID="{7D1741A6-77F1-472E-B2DC-9350F16817ED}" presName="negativeSpace" presStyleCnt="0"/>
      <dgm:spPr/>
    </dgm:pt>
    <dgm:pt modelId="{E9A07BE1-C2E3-4BC8-8665-86D6FDA8595C}" type="pres">
      <dgm:prSet presAssocID="{7D1741A6-77F1-472E-B2DC-9350F16817ED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6DEF54-040E-4E25-BC10-D571750CA659}" srcId="{2FC20C0B-C11A-4B57-B3D0-23A3970ADDCE}" destId="{B8F328AA-A3A6-4FE8-9C8B-BE392934A098}" srcOrd="0" destOrd="0" parTransId="{9E80E89C-2405-4CAD-BB4D-88CB3E0A5267}" sibTransId="{3B0FAF55-17C8-4580-9CE6-B2177D24207B}"/>
    <dgm:cxn modelId="{97D77227-B914-4E62-B956-F536836CBB31}" srcId="{2FC20C0B-C11A-4B57-B3D0-23A3970ADDCE}" destId="{CCF2A772-C8B8-486C-86CA-237E749E3157}" srcOrd="2" destOrd="0" parTransId="{A46E8BC2-A6FF-4889-A5FD-AC714BB22C66}" sibTransId="{CB3E2A77-76D2-4E4E-BA76-BECB06158AB5}"/>
    <dgm:cxn modelId="{8AD3317A-7C58-4753-AE45-3EB8A7FADCD8}" srcId="{B8F328AA-A3A6-4FE8-9C8B-BE392934A098}" destId="{0F845FF3-32F7-4591-8245-B7FC08DD8F8D}" srcOrd="0" destOrd="0" parTransId="{E1D54449-C478-439B-AF59-55C947D068CA}" sibTransId="{75D62F85-0AFB-4E15-AB8A-653950E5A32F}"/>
    <dgm:cxn modelId="{18D06E04-2646-4138-9B7E-E65C1DF2D0A4}" type="presOf" srcId="{0F845FF3-32F7-4591-8245-B7FC08DD8F8D}" destId="{DA03F3B0-DB03-4CD3-8CF8-284EC240C3EF}" srcOrd="0" destOrd="0" presId="urn:microsoft.com/office/officeart/2005/8/layout/list1"/>
    <dgm:cxn modelId="{EE476B3D-45BE-45F3-90C3-161BF12482B9}" type="presOf" srcId="{3A570363-A74E-4EA7-BB41-955776FF38E4}" destId="{75F9EDFD-7D08-454A-A246-B04201240E9A}" srcOrd="1" destOrd="0" presId="urn:microsoft.com/office/officeart/2005/8/layout/list1"/>
    <dgm:cxn modelId="{14ACB892-C5AD-4F73-B5D6-9003D31FA5B5}" type="presOf" srcId="{3A570363-A74E-4EA7-BB41-955776FF38E4}" destId="{BC613DB4-558B-4B34-BC8E-27C4134BF8AA}" srcOrd="0" destOrd="0" presId="urn:microsoft.com/office/officeart/2005/8/layout/list1"/>
    <dgm:cxn modelId="{CB6A2C98-D206-4A8E-8E3C-50E1D8E9EF3A}" srcId="{2FC20C0B-C11A-4B57-B3D0-23A3970ADDCE}" destId="{E0F9B373-5945-41B0-89F9-0BFCFA368820}" srcOrd="3" destOrd="0" parTransId="{B5D6A75B-8201-49B8-B86B-2BE8FA6495D8}" sibTransId="{85327FD2-184E-47A0-8B2C-E8561392F112}"/>
    <dgm:cxn modelId="{D3FD1F61-50D3-42C1-B418-1A92BA6CF517}" srcId="{E0F9B373-5945-41B0-89F9-0BFCFA368820}" destId="{072F02F2-F9B6-4BF5-A65C-05C084289161}" srcOrd="0" destOrd="0" parTransId="{8B7F360A-0464-4458-8712-1A91982922D1}" sibTransId="{878453C9-B7C5-4EFD-A254-A9DE1482942F}"/>
    <dgm:cxn modelId="{E9F5B96A-6E9B-4A63-A676-0BFBA5409B94}" type="presOf" srcId="{679B976F-B609-4F83-841A-1BE4C5B3B8BC}" destId="{4E95FDC4-BE8D-484D-8ED6-90140DB01C13}" srcOrd="0" destOrd="0" presId="urn:microsoft.com/office/officeart/2005/8/layout/list1"/>
    <dgm:cxn modelId="{10A0305E-AC48-478C-841E-3DD49380D204}" srcId="{2FC20C0B-C11A-4B57-B3D0-23A3970ADDCE}" destId="{7D1741A6-77F1-472E-B2DC-9350F16817ED}" srcOrd="4" destOrd="0" parTransId="{58C0A9F9-489C-4E2B-90D6-C89923658C18}" sibTransId="{78664CCE-0281-4CD6-A4D4-DDE1F053748F}"/>
    <dgm:cxn modelId="{22EFF127-520D-43A1-BB92-C79CFCE385E4}" type="presOf" srcId="{CCF2A772-C8B8-486C-86CA-237E749E3157}" destId="{FA03735D-9C18-472F-8204-D52227815D6B}" srcOrd="0" destOrd="0" presId="urn:microsoft.com/office/officeart/2005/8/layout/list1"/>
    <dgm:cxn modelId="{64928BAF-94B8-4A47-9F72-A424D92ABB0E}" type="presOf" srcId="{072F02F2-F9B6-4BF5-A65C-05C084289161}" destId="{131220DA-D034-4C04-8301-17A0A3F00A65}" srcOrd="0" destOrd="0" presId="urn:microsoft.com/office/officeart/2005/8/layout/list1"/>
    <dgm:cxn modelId="{C90162D0-D20F-433C-B288-5EBE4CE8F94F}" type="presOf" srcId="{2FC20C0B-C11A-4B57-B3D0-23A3970ADDCE}" destId="{936725D0-CEBE-4EC1-BDEE-783E1B6F72DE}" srcOrd="0" destOrd="0" presId="urn:microsoft.com/office/officeart/2005/8/layout/list1"/>
    <dgm:cxn modelId="{6F6C9785-4D37-494B-B1A5-59D31C0B3CAE}" type="presOf" srcId="{15A62BD2-41BF-41AC-B9F8-87A393C5CBA6}" destId="{91FBC7A1-8C18-4B79-9D83-D9F869C8C9A6}" srcOrd="0" destOrd="0" presId="urn:microsoft.com/office/officeart/2005/8/layout/list1"/>
    <dgm:cxn modelId="{EC758F11-9BE9-45B7-9798-29A936A9003A}" srcId="{7D1741A6-77F1-472E-B2DC-9350F16817ED}" destId="{3CF4B8E7-8D40-4552-98C9-F0E74D4966EC}" srcOrd="0" destOrd="0" parTransId="{8D8B284C-60B1-44E8-B1E0-2F0118F8E7C8}" sibTransId="{67604055-4E12-48C8-8D2B-FA3DFDF07E5C}"/>
    <dgm:cxn modelId="{BC2D6237-06CA-4440-944B-C62D84C1F7C1}" type="presOf" srcId="{B8F328AA-A3A6-4FE8-9C8B-BE392934A098}" destId="{26B62111-A978-4824-B182-4C54FFF64983}" srcOrd="1" destOrd="0" presId="urn:microsoft.com/office/officeart/2005/8/layout/list1"/>
    <dgm:cxn modelId="{3387CC79-9185-49F5-84CD-232740A30EEC}" type="presOf" srcId="{7D1741A6-77F1-472E-B2DC-9350F16817ED}" destId="{8505D436-0B6A-4B3E-837E-2CA9EB9E970C}" srcOrd="1" destOrd="0" presId="urn:microsoft.com/office/officeart/2005/8/layout/list1"/>
    <dgm:cxn modelId="{6BAF43A3-AC81-4D33-8D26-8BAE8D1C0589}" type="presOf" srcId="{E0F9B373-5945-41B0-89F9-0BFCFA368820}" destId="{7B780ACF-6624-4BD4-AFB1-3B72E9E22720}" srcOrd="0" destOrd="0" presId="urn:microsoft.com/office/officeart/2005/8/layout/list1"/>
    <dgm:cxn modelId="{335245C4-9956-4648-A943-52970C3DF9C8}" type="presOf" srcId="{CCF2A772-C8B8-486C-86CA-237E749E3157}" destId="{AB146715-5189-44FB-AC51-EB3E54FAA86B}" srcOrd="1" destOrd="0" presId="urn:microsoft.com/office/officeart/2005/8/layout/list1"/>
    <dgm:cxn modelId="{2CB43FD4-4081-4161-8620-98567F48EB05}" srcId="{2FC20C0B-C11A-4B57-B3D0-23A3970ADDCE}" destId="{3A570363-A74E-4EA7-BB41-955776FF38E4}" srcOrd="1" destOrd="0" parTransId="{F4740511-781A-401A-89E4-53ED798F12CF}" sibTransId="{87EABCB9-0FF5-463F-81BB-5008C984C2F9}"/>
    <dgm:cxn modelId="{766B8F0F-31D5-45EC-AECB-C9F990484E48}" type="presOf" srcId="{3CF4B8E7-8D40-4552-98C9-F0E74D4966EC}" destId="{E9A07BE1-C2E3-4BC8-8665-86D6FDA8595C}" srcOrd="0" destOrd="0" presId="urn:microsoft.com/office/officeart/2005/8/layout/list1"/>
    <dgm:cxn modelId="{1EB0DF35-5B39-4816-91C7-7C9899BD9586}" type="presOf" srcId="{E0F9B373-5945-41B0-89F9-0BFCFA368820}" destId="{8C2D69C6-3EBE-476E-B7B5-C7BF9B2B9BB3}" srcOrd="1" destOrd="0" presId="urn:microsoft.com/office/officeart/2005/8/layout/list1"/>
    <dgm:cxn modelId="{82B68A19-76B1-49F7-8520-7367954F22FA}" srcId="{CCF2A772-C8B8-486C-86CA-237E749E3157}" destId="{679B976F-B609-4F83-841A-1BE4C5B3B8BC}" srcOrd="0" destOrd="0" parTransId="{E52341FC-0FE1-4769-84D5-5486B7108760}" sibTransId="{DF1CE136-3FB8-44D1-9EA3-ED8416E788BD}"/>
    <dgm:cxn modelId="{F03B9285-F57F-4DF7-8E8B-1C790B5B1E90}" type="presOf" srcId="{B8F328AA-A3A6-4FE8-9C8B-BE392934A098}" destId="{4778F8B6-5D7A-426F-937D-A84B9BCD2DA8}" srcOrd="0" destOrd="0" presId="urn:microsoft.com/office/officeart/2005/8/layout/list1"/>
    <dgm:cxn modelId="{32AD3E9D-2190-4909-B88A-21C5B05D4064}" type="presOf" srcId="{7D1741A6-77F1-472E-B2DC-9350F16817ED}" destId="{0117D732-3F04-4C4C-9C53-F10537D16544}" srcOrd="0" destOrd="0" presId="urn:microsoft.com/office/officeart/2005/8/layout/list1"/>
    <dgm:cxn modelId="{49810BE2-DD47-4691-9C01-7A075A1E74EF}" srcId="{3A570363-A74E-4EA7-BB41-955776FF38E4}" destId="{15A62BD2-41BF-41AC-B9F8-87A393C5CBA6}" srcOrd="0" destOrd="0" parTransId="{35BDE601-5EEC-4A12-AAF7-550F0EC800E7}" sibTransId="{FE19BF79-5BE4-417B-9B88-C34D4E5E4698}"/>
    <dgm:cxn modelId="{5BF6310A-323C-4F99-9F7C-5932197B328A}" type="presParOf" srcId="{936725D0-CEBE-4EC1-BDEE-783E1B6F72DE}" destId="{C89A9352-50BE-4A54-978B-A0F3D207B1C0}" srcOrd="0" destOrd="0" presId="urn:microsoft.com/office/officeart/2005/8/layout/list1"/>
    <dgm:cxn modelId="{0533EC46-3F32-44F6-89BE-6FE207E29613}" type="presParOf" srcId="{C89A9352-50BE-4A54-978B-A0F3D207B1C0}" destId="{4778F8B6-5D7A-426F-937D-A84B9BCD2DA8}" srcOrd="0" destOrd="0" presId="urn:microsoft.com/office/officeart/2005/8/layout/list1"/>
    <dgm:cxn modelId="{0B3EB265-B642-45E2-9CC8-C9FD33D36DD6}" type="presParOf" srcId="{C89A9352-50BE-4A54-978B-A0F3D207B1C0}" destId="{26B62111-A978-4824-B182-4C54FFF64983}" srcOrd="1" destOrd="0" presId="urn:microsoft.com/office/officeart/2005/8/layout/list1"/>
    <dgm:cxn modelId="{125317EF-E7CA-4C89-9A33-96519DB0C001}" type="presParOf" srcId="{936725D0-CEBE-4EC1-BDEE-783E1B6F72DE}" destId="{82DA12AC-5B9C-4025-8FA2-DDEAC5B6BEB5}" srcOrd="1" destOrd="0" presId="urn:microsoft.com/office/officeart/2005/8/layout/list1"/>
    <dgm:cxn modelId="{EAD04CC9-1069-4E3E-A95A-5379F1BF39B1}" type="presParOf" srcId="{936725D0-CEBE-4EC1-BDEE-783E1B6F72DE}" destId="{DA03F3B0-DB03-4CD3-8CF8-284EC240C3EF}" srcOrd="2" destOrd="0" presId="urn:microsoft.com/office/officeart/2005/8/layout/list1"/>
    <dgm:cxn modelId="{48898462-6A1E-4126-925E-30E762505017}" type="presParOf" srcId="{936725D0-CEBE-4EC1-BDEE-783E1B6F72DE}" destId="{2EFBF4A8-00AA-4D2D-AF1E-FEDD33B908A7}" srcOrd="3" destOrd="0" presId="urn:microsoft.com/office/officeart/2005/8/layout/list1"/>
    <dgm:cxn modelId="{CD9029DC-91E0-4C59-8819-4A92A4539E29}" type="presParOf" srcId="{936725D0-CEBE-4EC1-BDEE-783E1B6F72DE}" destId="{DCB21929-FCC1-4BB7-B058-299FA68B6820}" srcOrd="4" destOrd="0" presId="urn:microsoft.com/office/officeart/2005/8/layout/list1"/>
    <dgm:cxn modelId="{8FF63790-9CE8-4048-AFF8-EB19C13F187F}" type="presParOf" srcId="{DCB21929-FCC1-4BB7-B058-299FA68B6820}" destId="{BC613DB4-558B-4B34-BC8E-27C4134BF8AA}" srcOrd="0" destOrd="0" presId="urn:microsoft.com/office/officeart/2005/8/layout/list1"/>
    <dgm:cxn modelId="{F16C89A9-2A3B-4AC9-A0F4-0FF49268F79F}" type="presParOf" srcId="{DCB21929-FCC1-4BB7-B058-299FA68B6820}" destId="{75F9EDFD-7D08-454A-A246-B04201240E9A}" srcOrd="1" destOrd="0" presId="urn:microsoft.com/office/officeart/2005/8/layout/list1"/>
    <dgm:cxn modelId="{32F03657-EE09-454B-8B13-1CB41C8AD545}" type="presParOf" srcId="{936725D0-CEBE-4EC1-BDEE-783E1B6F72DE}" destId="{3B626138-456C-4B71-8815-9D4429E9963C}" srcOrd="5" destOrd="0" presId="urn:microsoft.com/office/officeart/2005/8/layout/list1"/>
    <dgm:cxn modelId="{7F400B70-8262-4510-A62A-A1AC10BC0E6E}" type="presParOf" srcId="{936725D0-CEBE-4EC1-BDEE-783E1B6F72DE}" destId="{91FBC7A1-8C18-4B79-9D83-D9F869C8C9A6}" srcOrd="6" destOrd="0" presId="urn:microsoft.com/office/officeart/2005/8/layout/list1"/>
    <dgm:cxn modelId="{69BCEA60-54ED-4731-8713-7303AB9229ED}" type="presParOf" srcId="{936725D0-CEBE-4EC1-BDEE-783E1B6F72DE}" destId="{960AB6D0-D0C8-4748-ABB5-2CCFAFAE52FD}" srcOrd="7" destOrd="0" presId="urn:microsoft.com/office/officeart/2005/8/layout/list1"/>
    <dgm:cxn modelId="{15D1BC53-06B7-4B2A-B424-130ADBED741E}" type="presParOf" srcId="{936725D0-CEBE-4EC1-BDEE-783E1B6F72DE}" destId="{9FC1DE7F-65F0-40E6-A543-A3E0CF16F9BF}" srcOrd="8" destOrd="0" presId="urn:microsoft.com/office/officeart/2005/8/layout/list1"/>
    <dgm:cxn modelId="{199A11BA-BD07-49C0-BBC5-4BB4B7154001}" type="presParOf" srcId="{9FC1DE7F-65F0-40E6-A543-A3E0CF16F9BF}" destId="{FA03735D-9C18-472F-8204-D52227815D6B}" srcOrd="0" destOrd="0" presId="urn:microsoft.com/office/officeart/2005/8/layout/list1"/>
    <dgm:cxn modelId="{DCE1A747-0F47-4C1F-AB60-3D043C857F7B}" type="presParOf" srcId="{9FC1DE7F-65F0-40E6-A543-A3E0CF16F9BF}" destId="{AB146715-5189-44FB-AC51-EB3E54FAA86B}" srcOrd="1" destOrd="0" presId="urn:microsoft.com/office/officeart/2005/8/layout/list1"/>
    <dgm:cxn modelId="{9B5DA018-D3AA-485A-BDCD-D89D735667C0}" type="presParOf" srcId="{936725D0-CEBE-4EC1-BDEE-783E1B6F72DE}" destId="{9F900BBD-CF67-4A4A-B235-4505D021D7A4}" srcOrd="9" destOrd="0" presId="urn:microsoft.com/office/officeart/2005/8/layout/list1"/>
    <dgm:cxn modelId="{E9E74215-6433-41CC-9E68-A96B7EB1FD45}" type="presParOf" srcId="{936725D0-CEBE-4EC1-BDEE-783E1B6F72DE}" destId="{4E95FDC4-BE8D-484D-8ED6-90140DB01C13}" srcOrd="10" destOrd="0" presId="urn:microsoft.com/office/officeart/2005/8/layout/list1"/>
    <dgm:cxn modelId="{8B170510-D244-43C7-AC38-15AD903BCE05}" type="presParOf" srcId="{936725D0-CEBE-4EC1-BDEE-783E1B6F72DE}" destId="{94FE81E8-DC22-4136-9DF5-DF47DCD17C58}" srcOrd="11" destOrd="0" presId="urn:microsoft.com/office/officeart/2005/8/layout/list1"/>
    <dgm:cxn modelId="{2874C28A-BC9A-44A3-9532-FE7249C2EB3F}" type="presParOf" srcId="{936725D0-CEBE-4EC1-BDEE-783E1B6F72DE}" destId="{4490CAF1-8B80-4532-AE82-BE6FD402D170}" srcOrd="12" destOrd="0" presId="urn:microsoft.com/office/officeart/2005/8/layout/list1"/>
    <dgm:cxn modelId="{7C13ADCD-C9D5-44EE-AEAA-FAF1F06C369F}" type="presParOf" srcId="{4490CAF1-8B80-4532-AE82-BE6FD402D170}" destId="{7B780ACF-6624-4BD4-AFB1-3B72E9E22720}" srcOrd="0" destOrd="0" presId="urn:microsoft.com/office/officeart/2005/8/layout/list1"/>
    <dgm:cxn modelId="{278BC4D1-FC47-4E78-9026-B0ADDFE70163}" type="presParOf" srcId="{4490CAF1-8B80-4532-AE82-BE6FD402D170}" destId="{8C2D69C6-3EBE-476E-B7B5-C7BF9B2B9BB3}" srcOrd="1" destOrd="0" presId="urn:microsoft.com/office/officeart/2005/8/layout/list1"/>
    <dgm:cxn modelId="{94EBA9B5-216A-4378-94EF-DB731B4DA9CB}" type="presParOf" srcId="{936725D0-CEBE-4EC1-BDEE-783E1B6F72DE}" destId="{34D47E92-C4F9-477C-BC17-4B5FBBD1A071}" srcOrd="13" destOrd="0" presId="urn:microsoft.com/office/officeart/2005/8/layout/list1"/>
    <dgm:cxn modelId="{82566241-1D5F-49DC-8CE2-A550E5A8C15C}" type="presParOf" srcId="{936725D0-CEBE-4EC1-BDEE-783E1B6F72DE}" destId="{131220DA-D034-4C04-8301-17A0A3F00A65}" srcOrd="14" destOrd="0" presId="urn:microsoft.com/office/officeart/2005/8/layout/list1"/>
    <dgm:cxn modelId="{CC96C73B-381D-456F-9424-7EF879DC189E}" type="presParOf" srcId="{936725D0-CEBE-4EC1-BDEE-783E1B6F72DE}" destId="{A1A1B4D3-86DA-4F82-8614-FD9217F5262A}" srcOrd="15" destOrd="0" presId="urn:microsoft.com/office/officeart/2005/8/layout/list1"/>
    <dgm:cxn modelId="{0113244C-C946-4301-B099-792F19F908C2}" type="presParOf" srcId="{936725D0-CEBE-4EC1-BDEE-783E1B6F72DE}" destId="{5B7D8F14-FE35-4928-9FC8-00004D5ABDE7}" srcOrd="16" destOrd="0" presId="urn:microsoft.com/office/officeart/2005/8/layout/list1"/>
    <dgm:cxn modelId="{27EC560D-5537-4D71-BC6F-C1D1CED4F21D}" type="presParOf" srcId="{5B7D8F14-FE35-4928-9FC8-00004D5ABDE7}" destId="{0117D732-3F04-4C4C-9C53-F10537D16544}" srcOrd="0" destOrd="0" presId="urn:microsoft.com/office/officeart/2005/8/layout/list1"/>
    <dgm:cxn modelId="{FB933DB7-C822-4319-9065-B77514BB663C}" type="presParOf" srcId="{5B7D8F14-FE35-4928-9FC8-00004D5ABDE7}" destId="{8505D436-0B6A-4B3E-837E-2CA9EB9E970C}" srcOrd="1" destOrd="0" presId="urn:microsoft.com/office/officeart/2005/8/layout/list1"/>
    <dgm:cxn modelId="{A9EDB7B5-15BF-4210-B737-55C22EB23FB9}" type="presParOf" srcId="{936725D0-CEBE-4EC1-BDEE-783E1B6F72DE}" destId="{C65BE97E-2FA9-4FEC-8D81-915FBB89C68B}" srcOrd="17" destOrd="0" presId="urn:microsoft.com/office/officeart/2005/8/layout/list1"/>
    <dgm:cxn modelId="{82E8A3A5-1D65-4D8C-BED3-4D0BDB152E10}" type="presParOf" srcId="{936725D0-CEBE-4EC1-BDEE-783E1B6F72DE}" destId="{E9A07BE1-C2E3-4BC8-8665-86D6FDA8595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FC20C0B-C11A-4B57-B3D0-23A3970ADDCE}" type="doc">
      <dgm:prSet loTypeId="urn:microsoft.com/office/officeart/2005/8/layout/gear1" loCatId="cycle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B8F328AA-A3A6-4FE8-9C8B-BE392934A098}">
      <dgm:prSet phldrT="[Text]"/>
      <dgm:spPr/>
      <dgm:t>
        <a:bodyPr/>
        <a:lstStyle/>
        <a:p>
          <a:r>
            <a:rPr lang="en-US" dirty="0"/>
            <a:t>Resolve</a:t>
          </a:r>
        </a:p>
      </dgm:t>
    </dgm:pt>
    <dgm:pt modelId="{9E80E89C-2405-4CAD-BB4D-88CB3E0A5267}" type="parTrans" cxnId="{3F6DEF54-040E-4E25-BC10-D571750CA659}">
      <dgm:prSet/>
      <dgm:spPr/>
      <dgm:t>
        <a:bodyPr/>
        <a:lstStyle/>
        <a:p>
          <a:endParaRPr lang="en-US"/>
        </a:p>
      </dgm:t>
    </dgm:pt>
    <dgm:pt modelId="{3B0FAF55-17C8-4580-9CE6-B2177D24207B}" type="sibTrans" cxnId="{3F6DEF54-040E-4E25-BC10-D571750CA659}">
      <dgm:prSet/>
      <dgm:spPr/>
      <dgm:t>
        <a:bodyPr/>
        <a:lstStyle/>
        <a:p>
          <a:endParaRPr lang="en-US"/>
        </a:p>
      </dgm:t>
    </dgm:pt>
    <dgm:pt modelId="{EBBEC3EF-FFA7-468F-8639-733E1277862C}">
      <dgm:prSet phldrT="[Text]" custT="1"/>
      <dgm:spPr/>
      <dgm:t>
        <a:bodyPr/>
        <a:lstStyle/>
        <a:p>
          <a:r>
            <a:rPr lang="en-US" sz="1800" dirty="0"/>
            <a:t>Investigate</a:t>
          </a:r>
        </a:p>
      </dgm:t>
    </dgm:pt>
    <dgm:pt modelId="{8B8E3BBC-2671-4EF0-BD97-3E2A2173ED6C}" type="parTrans" cxnId="{BD135BB7-4211-4276-8A08-32A5DECC498D}">
      <dgm:prSet/>
      <dgm:spPr/>
      <dgm:t>
        <a:bodyPr/>
        <a:lstStyle/>
        <a:p>
          <a:endParaRPr lang="en-US"/>
        </a:p>
      </dgm:t>
    </dgm:pt>
    <dgm:pt modelId="{4ADA67CB-D420-4A7E-9522-44CA4A2CED59}" type="sibTrans" cxnId="{BD135BB7-4211-4276-8A08-32A5DECC498D}">
      <dgm:prSet/>
      <dgm:spPr/>
      <dgm:t>
        <a:bodyPr/>
        <a:lstStyle/>
        <a:p>
          <a:endParaRPr lang="en-US"/>
        </a:p>
      </dgm:t>
    </dgm:pt>
    <dgm:pt modelId="{072F02F2-F9B6-4BF5-A65C-05C084289161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Record</a:t>
          </a:r>
        </a:p>
      </dgm:t>
    </dgm:pt>
    <dgm:pt modelId="{8B7F360A-0464-4458-8712-1A91982922D1}" type="parTrans" cxnId="{D3FD1F61-50D3-42C1-B418-1A92BA6CF517}">
      <dgm:prSet/>
      <dgm:spPr/>
      <dgm:t>
        <a:bodyPr/>
        <a:lstStyle/>
        <a:p>
          <a:endParaRPr lang="en-US"/>
        </a:p>
      </dgm:t>
    </dgm:pt>
    <dgm:pt modelId="{878453C9-B7C5-4EFD-A254-A9DE1482942F}" type="sibTrans" cxnId="{D3FD1F61-50D3-42C1-B418-1A92BA6CF517}">
      <dgm:prSet/>
      <dgm:spPr/>
      <dgm:t>
        <a:bodyPr/>
        <a:lstStyle/>
        <a:p>
          <a:endParaRPr lang="en-US"/>
        </a:p>
      </dgm:t>
    </dgm:pt>
    <dgm:pt modelId="{5DF7D4FF-A2B1-4FCC-9895-D2C46C3915C5}" type="pres">
      <dgm:prSet presAssocID="{2FC20C0B-C11A-4B57-B3D0-23A3970ADDCE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60C726-2F67-418D-943A-CBB72DD8B17A}" type="pres">
      <dgm:prSet presAssocID="{B8F328AA-A3A6-4FE8-9C8B-BE392934A098}" presName="gear1" presStyleLbl="node1" presStyleIdx="0" presStyleCnt="3" custLinFactNeighborX="757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61123D-5220-487E-8C3E-7B6464F37CF7}" type="pres">
      <dgm:prSet presAssocID="{B8F328AA-A3A6-4FE8-9C8B-BE392934A098}" presName="gear1srcNode" presStyleLbl="node1" presStyleIdx="0" presStyleCnt="3"/>
      <dgm:spPr/>
      <dgm:t>
        <a:bodyPr/>
        <a:lstStyle/>
        <a:p>
          <a:endParaRPr lang="en-US"/>
        </a:p>
      </dgm:t>
    </dgm:pt>
    <dgm:pt modelId="{F92B1867-0DC8-4724-A420-4417A74BFF9B}" type="pres">
      <dgm:prSet presAssocID="{B8F328AA-A3A6-4FE8-9C8B-BE392934A098}" presName="gear1dstNode" presStyleLbl="node1" presStyleIdx="0" presStyleCnt="3"/>
      <dgm:spPr/>
      <dgm:t>
        <a:bodyPr/>
        <a:lstStyle/>
        <a:p>
          <a:endParaRPr lang="en-US"/>
        </a:p>
      </dgm:t>
    </dgm:pt>
    <dgm:pt modelId="{3A4FE31C-34EE-430B-9AA6-29B4D22C8D72}" type="pres">
      <dgm:prSet presAssocID="{EBBEC3EF-FFA7-468F-8639-733E1277862C}" presName="gear2" presStyleLbl="node1" presStyleIdx="1" presStyleCnt="3" custScaleX="135833" custScaleY="123333" custLinFactNeighborX="-16667" custLinFactNeighborY="333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73EB5F-0CE8-4DB6-ADC6-254142E020A2}" type="pres">
      <dgm:prSet presAssocID="{EBBEC3EF-FFA7-468F-8639-733E1277862C}" presName="gear2srcNode" presStyleLbl="node1" presStyleIdx="1" presStyleCnt="3"/>
      <dgm:spPr/>
      <dgm:t>
        <a:bodyPr/>
        <a:lstStyle/>
        <a:p>
          <a:endParaRPr lang="en-US"/>
        </a:p>
      </dgm:t>
    </dgm:pt>
    <dgm:pt modelId="{77DBE3C5-AA0B-4E19-AFFF-AC254BCD50D0}" type="pres">
      <dgm:prSet presAssocID="{EBBEC3EF-FFA7-468F-8639-733E1277862C}" presName="gear2dstNode" presStyleLbl="node1" presStyleIdx="1" presStyleCnt="3"/>
      <dgm:spPr/>
      <dgm:t>
        <a:bodyPr/>
        <a:lstStyle/>
        <a:p>
          <a:endParaRPr lang="en-US"/>
        </a:p>
      </dgm:t>
    </dgm:pt>
    <dgm:pt modelId="{272E0DEC-3C1F-4057-8B71-A36B9AB0C655}" type="pres">
      <dgm:prSet presAssocID="{072F02F2-F9B6-4BF5-A65C-05C084289161}" presName="gear3" presStyleLbl="node1" presStyleIdx="2" presStyleCnt="3" custLinFactNeighborX="3565" custLinFactNeighborY="-3811"/>
      <dgm:spPr/>
      <dgm:t>
        <a:bodyPr/>
        <a:lstStyle/>
        <a:p>
          <a:endParaRPr lang="en-US"/>
        </a:p>
      </dgm:t>
    </dgm:pt>
    <dgm:pt modelId="{8FAC2B2D-F106-4A28-BAE6-947C3EAA88E3}" type="pres">
      <dgm:prSet presAssocID="{072F02F2-F9B6-4BF5-A65C-05C084289161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7833B4-36E6-4D41-8050-0C5BDA9D41EF}" type="pres">
      <dgm:prSet presAssocID="{072F02F2-F9B6-4BF5-A65C-05C084289161}" presName="gear3srcNode" presStyleLbl="node1" presStyleIdx="2" presStyleCnt="3"/>
      <dgm:spPr/>
      <dgm:t>
        <a:bodyPr/>
        <a:lstStyle/>
        <a:p>
          <a:endParaRPr lang="en-US"/>
        </a:p>
      </dgm:t>
    </dgm:pt>
    <dgm:pt modelId="{EF92C2A9-713A-474B-865C-004F7AE60C40}" type="pres">
      <dgm:prSet presAssocID="{072F02F2-F9B6-4BF5-A65C-05C084289161}" presName="gear3dstNode" presStyleLbl="node1" presStyleIdx="2" presStyleCnt="3"/>
      <dgm:spPr/>
      <dgm:t>
        <a:bodyPr/>
        <a:lstStyle/>
        <a:p>
          <a:endParaRPr lang="en-US"/>
        </a:p>
      </dgm:t>
    </dgm:pt>
    <dgm:pt modelId="{048C5334-74FC-4AB0-A397-FD53B1A1F888}" type="pres">
      <dgm:prSet presAssocID="{3B0FAF55-17C8-4580-9CE6-B2177D24207B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6452163C-23B3-48CA-B5DD-B867FB38A82D}" type="pres">
      <dgm:prSet presAssocID="{4ADA67CB-D420-4A7E-9522-44CA4A2CED59}" presName="connector2" presStyleLbl="sibTrans2D1" presStyleIdx="1" presStyleCnt="3" custLinFactNeighborX="-29487" custLinFactNeighborY="3687"/>
      <dgm:spPr/>
      <dgm:t>
        <a:bodyPr/>
        <a:lstStyle/>
        <a:p>
          <a:endParaRPr lang="en-US"/>
        </a:p>
      </dgm:t>
    </dgm:pt>
    <dgm:pt modelId="{F78BF4FF-3A6B-452D-8E72-912896951E81}" type="pres">
      <dgm:prSet presAssocID="{878453C9-B7C5-4EFD-A254-A9DE1482942F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8BCF918-7B2C-4E78-9F98-9961245306EA}" type="presOf" srcId="{072F02F2-F9B6-4BF5-A65C-05C084289161}" destId="{EF92C2A9-713A-474B-865C-004F7AE60C40}" srcOrd="3" destOrd="0" presId="urn:microsoft.com/office/officeart/2005/8/layout/gear1"/>
    <dgm:cxn modelId="{D3FD1F61-50D3-42C1-B418-1A92BA6CF517}" srcId="{2FC20C0B-C11A-4B57-B3D0-23A3970ADDCE}" destId="{072F02F2-F9B6-4BF5-A65C-05C084289161}" srcOrd="2" destOrd="0" parTransId="{8B7F360A-0464-4458-8712-1A91982922D1}" sibTransId="{878453C9-B7C5-4EFD-A254-A9DE1482942F}"/>
    <dgm:cxn modelId="{0225D62A-B1CA-47AE-BF75-35685223A79A}" type="presOf" srcId="{EBBEC3EF-FFA7-468F-8639-733E1277862C}" destId="{3A4FE31C-34EE-430B-9AA6-29B4D22C8D72}" srcOrd="0" destOrd="0" presId="urn:microsoft.com/office/officeart/2005/8/layout/gear1"/>
    <dgm:cxn modelId="{45E86BEA-CBB1-4054-8A02-C96A2880D83A}" type="presOf" srcId="{072F02F2-F9B6-4BF5-A65C-05C084289161}" destId="{8FAC2B2D-F106-4A28-BAE6-947C3EAA88E3}" srcOrd="1" destOrd="0" presId="urn:microsoft.com/office/officeart/2005/8/layout/gear1"/>
    <dgm:cxn modelId="{3F6DEF54-040E-4E25-BC10-D571750CA659}" srcId="{2FC20C0B-C11A-4B57-B3D0-23A3970ADDCE}" destId="{B8F328AA-A3A6-4FE8-9C8B-BE392934A098}" srcOrd="0" destOrd="0" parTransId="{9E80E89C-2405-4CAD-BB4D-88CB3E0A5267}" sibTransId="{3B0FAF55-17C8-4580-9CE6-B2177D24207B}"/>
    <dgm:cxn modelId="{8D82EE3F-8FB7-4DDC-A5A9-C8D8DDCC5D11}" type="presOf" srcId="{878453C9-B7C5-4EFD-A254-A9DE1482942F}" destId="{F78BF4FF-3A6B-452D-8E72-912896951E81}" srcOrd="0" destOrd="0" presId="urn:microsoft.com/office/officeart/2005/8/layout/gear1"/>
    <dgm:cxn modelId="{BB334875-AC9D-48D5-B66F-3332C5E2EA83}" type="presOf" srcId="{072F02F2-F9B6-4BF5-A65C-05C084289161}" destId="{7C7833B4-36E6-4D41-8050-0C5BDA9D41EF}" srcOrd="2" destOrd="0" presId="urn:microsoft.com/office/officeart/2005/8/layout/gear1"/>
    <dgm:cxn modelId="{2B614062-4A02-45B1-9F9E-193A0AB4EDA7}" type="presOf" srcId="{072F02F2-F9B6-4BF5-A65C-05C084289161}" destId="{272E0DEC-3C1F-4057-8B71-A36B9AB0C655}" srcOrd="0" destOrd="0" presId="urn:microsoft.com/office/officeart/2005/8/layout/gear1"/>
    <dgm:cxn modelId="{832F8822-84E4-4FC5-8534-79AC1862C69A}" type="presOf" srcId="{2FC20C0B-C11A-4B57-B3D0-23A3970ADDCE}" destId="{5DF7D4FF-A2B1-4FCC-9895-D2C46C3915C5}" srcOrd="0" destOrd="0" presId="urn:microsoft.com/office/officeart/2005/8/layout/gear1"/>
    <dgm:cxn modelId="{DD24774E-2967-4CBA-9157-E3AB54DEC3A2}" type="presOf" srcId="{EBBEC3EF-FFA7-468F-8639-733E1277862C}" destId="{77DBE3C5-AA0B-4E19-AFFF-AC254BCD50D0}" srcOrd="2" destOrd="0" presId="urn:microsoft.com/office/officeart/2005/8/layout/gear1"/>
    <dgm:cxn modelId="{EB102ACC-3E33-4EB1-8581-7077B53A8681}" type="presOf" srcId="{4ADA67CB-D420-4A7E-9522-44CA4A2CED59}" destId="{6452163C-23B3-48CA-B5DD-B867FB38A82D}" srcOrd="0" destOrd="0" presId="urn:microsoft.com/office/officeart/2005/8/layout/gear1"/>
    <dgm:cxn modelId="{BD135BB7-4211-4276-8A08-32A5DECC498D}" srcId="{2FC20C0B-C11A-4B57-B3D0-23A3970ADDCE}" destId="{EBBEC3EF-FFA7-468F-8639-733E1277862C}" srcOrd="1" destOrd="0" parTransId="{8B8E3BBC-2671-4EF0-BD97-3E2A2173ED6C}" sibTransId="{4ADA67CB-D420-4A7E-9522-44CA4A2CED59}"/>
    <dgm:cxn modelId="{55FC2AB2-4914-490B-A2F7-DC389B0AC56B}" type="presOf" srcId="{B8F328AA-A3A6-4FE8-9C8B-BE392934A098}" destId="{0761123D-5220-487E-8C3E-7B6464F37CF7}" srcOrd="1" destOrd="0" presId="urn:microsoft.com/office/officeart/2005/8/layout/gear1"/>
    <dgm:cxn modelId="{A9A0A227-91BB-4336-B450-5D9B413414A5}" type="presOf" srcId="{3B0FAF55-17C8-4580-9CE6-B2177D24207B}" destId="{048C5334-74FC-4AB0-A397-FD53B1A1F888}" srcOrd="0" destOrd="0" presId="urn:microsoft.com/office/officeart/2005/8/layout/gear1"/>
    <dgm:cxn modelId="{CCDFE244-FCA4-4E93-96EA-2D4BA108E899}" type="presOf" srcId="{B8F328AA-A3A6-4FE8-9C8B-BE392934A098}" destId="{F92B1867-0DC8-4724-A420-4417A74BFF9B}" srcOrd="2" destOrd="0" presId="urn:microsoft.com/office/officeart/2005/8/layout/gear1"/>
    <dgm:cxn modelId="{7CB7C9E5-94F0-426A-8FD3-CA502569B237}" type="presOf" srcId="{B8F328AA-A3A6-4FE8-9C8B-BE392934A098}" destId="{9160C726-2F67-418D-943A-CBB72DD8B17A}" srcOrd="0" destOrd="0" presId="urn:microsoft.com/office/officeart/2005/8/layout/gear1"/>
    <dgm:cxn modelId="{0F6F0924-3667-49AF-BEED-285C75ABE40A}" type="presOf" srcId="{EBBEC3EF-FFA7-468F-8639-733E1277862C}" destId="{4573EB5F-0CE8-4DB6-ADC6-254142E020A2}" srcOrd="1" destOrd="0" presId="urn:microsoft.com/office/officeart/2005/8/layout/gear1"/>
    <dgm:cxn modelId="{623D224A-BA76-4CDD-984F-6C9E77D37A7C}" type="presParOf" srcId="{5DF7D4FF-A2B1-4FCC-9895-D2C46C3915C5}" destId="{9160C726-2F67-418D-943A-CBB72DD8B17A}" srcOrd="0" destOrd="0" presId="urn:microsoft.com/office/officeart/2005/8/layout/gear1"/>
    <dgm:cxn modelId="{C79DBC1D-D411-4AEF-8561-56737D8FCB43}" type="presParOf" srcId="{5DF7D4FF-A2B1-4FCC-9895-D2C46C3915C5}" destId="{0761123D-5220-487E-8C3E-7B6464F37CF7}" srcOrd="1" destOrd="0" presId="urn:microsoft.com/office/officeart/2005/8/layout/gear1"/>
    <dgm:cxn modelId="{15C1F2A2-AB35-4423-87C7-094FA5B5A9CF}" type="presParOf" srcId="{5DF7D4FF-A2B1-4FCC-9895-D2C46C3915C5}" destId="{F92B1867-0DC8-4724-A420-4417A74BFF9B}" srcOrd="2" destOrd="0" presId="urn:microsoft.com/office/officeart/2005/8/layout/gear1"/>
    <dgm:cxn modelId="{01945FFD-9AE3-4EA3-829E-4F91BACB7ACB}" type="presParOf" srcId="{5DF7D4FF-A2B1-4FCC-9895-D2C46C3915C5}" destId="{3A4FE31C-34EE-430B-9AA6-29B4D22C8D72}" srcOrd="3" destOrd="0" presId="urn:microsoft.com/office/officeart/2005/8/layout/gear1"/>
    <dgm:cxn modelId="{34255C6D-1EA1-46D5-9971-E3EBEDA27443}" type="presParOf" srcId="{5DF7D4FF-A2B1-4FCC-9895-D2C46C3915C5}" destId="{4573EB5F-0CE8-4DB6-ADC6-254142E020A2}" srcOrd="4" destOrd="0" presId="urn:microsoft.com/office/officeart/2005/8/layout/gear1"/>
    <dgm:cxn modelId="{9B7DFCBC-0231-447B-8D37-1657FAD0B90A}" type="presParOf" srcId="{5DF7D4FF-A2B1-4FCC-9895-D2C46C3915C5}" destId="{77DBE3C5-AA0B-4E19-AFFF-AC254BCD50D0}" srcOrd="5" destOrd="0" presId="urn:microsoft.com/office/officeart/2005/8/layout/gear1"/>
    <dgm:cxn modelId="{5D3E73D1-6F8D-4A48-B058-A7A8B07881F4}" type="presParOf" srcId="{5DF7D4FF-A2B1-4FCC-9895-D2C46C3915C5}" destId="{272E0DEC-3C1F-4057-8B71-A36B9AB0C655}" srcOrd="6" destOrd="0" presId="urn:microsoft.com/office/officeart/2005/8/layout/gear1"/>
    <dgm:cxn modelId="{5CB28D1A-1077-4AB5-B03D-ED39D22E4929}" type="presParOf" srcId="{5DF7D4FF-A2B1-4FCC-9895-D2C46C3915C5}" destId="{8FAC2B2D-F106-4A28-BAE6-947C3EAA88E3}" srcOrd="7" destOrd="0" presId="urn:microsoft.com/office/officeart/2005/8/layout/gear1"/>
    <dgm:cxn modelId="{3C9E4BB3-93B1-4255-A26A-806DCA4BF9DF}" type="presParOf" srcId="{5DF7D4FF-A2B1-4FCC-9895-D2C46C3915C5}" destId="{7C7833B4-36E6-4D41-8050-0C5BDA9D41EF}" srcOrd="8" destOrd="0" presId="urn:microsoft.com/office/officeart/2005/8/layout/gear1"/>
    <dgm:cxn modelId="{E8C23266-BCF1-4438-9007-BDC50F29919B}" type="presParOf" srcId="{5DF7D4FF-A2B1-4FCC-9895-D2C46C3915C5}" destId="{EF92C2A9-713A-474B-865C-004F7AE60C40}" srcOrd="9" destOrd="0" presId="urn:microsoft.com/office/officeart/2005/8/layout/gear1"/>
    <dgm:cxn modelId="{ACD2FA6D-7579-4D0C-A303-A786D4536392}" type="presParOf" srcId="{5DF7D4FF-A2B1-4FCC-9895-D2C46C3915C5}" destId="{048C5334-74FC-4AB0-A397-FD53B1A1F888}" srcOrd="10" destOrd="0" presId="urn:microsoft.com/office/officeart/2005/8/layout/gear1"/>
    <dgm:cxn modelId="{08771B8D-EC2C-494F-83F7-294E1C546AF5}" type="presParOf" srcId="{5DF7D4FF-A2B1-4FCC-9895-D2C46C3915C5}" destId="{6452163C-23B3-48CA-B5DD-B867FB38A82D}" srcOrd="11" destOrd="0" presId="urn:microsoft.com/office/officeart/2005/8/layout/gear1"/>
    <dgm:cxn modelId="{C604EC59-124F-43AB-BF71-5B4085D8A15B}" type="presParOf" srcId="{5DF7D4FF-A2B1-4FCC-9895-D2C46C3915C5}" destId="{F78BF4FF-3A6B-452D-8E72-912896951E8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65E3B24-24BA-4830-B978-9F69AA7938DF}" type="doc">
      <dgm:prSet loTypeId="urn:microsoft.com/office/officeart/2005/8/layout/hProcess4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6D619B-55CE-4C1D-AB5B-9E37F25AF7A9}">
      <dgm:prSet phldrT="[Text]" custT="1"/>
      <dgm:spPr/>
      <dgm:t>
        <a:bodyPr/>
        <a:lstStyle/>
        <a:p>
          <a:r>
            <a:rPr lang="en-US" sz="2000" dirty="0"/>
            <a:t>Initiate corrective action</a:t>
          </a:r>
        </a:p>
      </dgm:t>
    </dgm:pt>
    <dgm:pt modelId="{376775C6-3171-475F-9679-C8F4DD35FBEA}" type="parTrans" cxnId="{B05787AD-4806-4883-8C3D-2D1081E813B6}">
      <dgm:prSet/>
      <dgm:spPr/>
      <dgm:t>
        <a:bodyPr/>
        <a:lstStyle/>
        <a:p>
          <a:endParaRPr lang="en-US"/>
        </a:p>
      </dgm:t>
    </dgm:pt>
    <dgm:pt modelId="{DB457CF0-E74F-414D-A333-D24733626B82}" type="sibTrans" cxnId="{B05787AD-4806-4883-8C3D-2D1081E813B6}">
      <dgm:prSet/>
      <dgm:spPr/>
      <dgm:t>
        <a:bodyPr/>
        <a:lstStyle/>
        <a:p>
          <a:endParaRPr lang="en-US"/>
        </a:p>
      </dgm:t>
    </dgm:pt>
    <dgm:pt modelId="{899538A8-3FD9-431B-AE3C-B10307C975F7}">
      <dgm:prSet phldrT="[Text]" custT="1"/>
      <dgm:spPr/>
      <dgm:t>
        <a:bodyPr/>
        <a:lstStyle/>
        <a:p>
          <a:r>
            <a:rPr lang="en-US" sz="2000" dirty="0"/>
            <a:t>Verify corrections</a:t>
          </a:r>
        </a:p>
      </dgm:t>
    </dgm:pt>
    <dgm:pt modelId="{9D16BAFD-23D9-4708-997A-0BBEE78A1792}" type="parTrans" cxnId="{EF21E490-4F7F-4CC4-B94C-1BE511AD0DE4}">
      <dgm:prSet/>
      <dgm:spPr/>
      <dgm:t>
        <a:bodyPr/>
        <a:lstStyle/>
        <a:p>
          <a:endParaRPr lang="en-US"/>
        </a:p>
      </dgm:t>
    </dgm:pt>
    <dgm:pt modelId="{41529CC9-DC42-422F-BC26-29AC8219EECD}" type="sibTrans" cxnId="{EF21E490-4F7F-4CC4-B94C-1BE511AD0DE4}">
      <dgm:prSet/>
      <dgm:spPr/>
      <dgm:t>
        <a:bodyPr/>
        <a:lstStyle/>
        <a:p>
          <a:endParaRPr lang="en-US"/>
        </a:p>
      </dgm:t>
    </dgm:pt>
    <dgm:pt modelId="{2E4CCD9E-27FB-452E-B15B-22C03F95BE70}">
      <dgm:prSet phldrT="[Text]" custT="1"/>
      <dgm:spPr/>
      <dgm:t>
        <a:bodyPr/>
        <a:lstStyle/>
        <a:p>
          <a:r>
            <a:rPr lang="en-US" sz="2000" dirty="0"/>
            <a:t>Notify complainant</a:t>
          </a:r>
        </a:p>
      </dgm:t>
    </dgm:pt>
    <dgm:pt modelId="{3E64093E-19AD-40BB-976B-19F1AF4322CA}" type="parTrans" cxnId="{C80DD17F-AF5F-4C68-95A9-97140C724E38}">
      <dgm:prSet/>
      <dgm:spPr/>
      <dgm:t>
        <a:bodyPr/>
        <a:lstStyle/>
        <a:p>
          <a:endParaRPr lang="en-US"/>
        </a:p>
      </dgm:t>
    </dgm:pt>
    <dgm:pt modelId="{DDC1021D-0895-441B-8C73-BBA3A08CF65A}" type="sibTrans" cxnId="{C80DD17F-AF5F-4C68-95A9-97140C724E38}">
      <dgm:prSet/>
      <dgm:spPr/>
      <dgm:t>
        <a:bodyPr/>
        <a:lstStyle/>
        <a:p>
          <a:endParaRPr lang="en-US"/>
        </a:p>
      </dgm:t>
    </dgm:pt>
    <dgm:pt modelId="{93F731A5-2370-4A01-9F4F-F9C5700335A3}">
      <dgm:prSet phldrT="[Text]" custT="1"/>
      <dgm:spPr/>
      <dgm:t>
        <a:bodyPr/>
        <a:lstStyle/>
        <a:p>
          <a:r>
            <a:rPr lang="en-US" sz="2000" dirty="0" smtClean="0"/>
            <a:t>Update records</a:t>
          </a:r>
          <a:endParaRPr lang="en-US" sz="2000" dirty="0"/>
        </a:p>
      </dgm:t>
    </dgm:pt>
    <dgm:pt modelId="{92A36742-2A27-41FE-BE93-398F9B2DE7D7}" type="parTrans" cxnId="{F89A15D5-F082-4626-95B6-E055C089B4A8}">
      <dgm:prSet/>
      <dgm:spPr/>
      <dgm:t>
        <a:bodyPr/>
        <a:lstStyle/>
        <a:p>
          <a:endParaRPr lang="en-US"/>
        </a:p>
      </dgm:t>
    </dgm:pt>
    <dgm:pt modelId="{EBD6AFE4-30F8-45CE-89CB-47A55A747FF5}" type="sibTrans" cxnId="{F89A15D5-F082-4626-95B6-E055C089B4A8}">
      <dgm:prSet/>
      <dgm:spPr/>
      <dgm:t>
        <a:bodyPr/>
        <a:lstStyle/>
        <a:p>
          <a:endParaRPr lang="en-US"/>
        </a:p>
      </dgm:t>
    </dgm:pt>
    <dgm:pt modelId="{05946735-645F-49F2-A156-F4CDF546BBD2}" type="pres">
      <dgm:prSet presAssocID="{B65E3B24-24BA-4830-B978-9F69AA7938D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DF12A15-ADCA-487A-A8F2-6CE3EBDB94C1}" type="pres">
      <dgm:prSet presAssocID="{B65E3B24-24BA-4830-B978-9F69AA7938DF}" presName="tSp" presStyleCnt="0"/>
      <dgm:spPr/>
      <dgm:t>
        <a:bodyPr/>
        <a:lstStyle/>
        <a:p>
          <a:endParaRPr lang="en-US"/>
        </a:p>
      </dgm:t>
    </dgm:pt>
    <dgm:pt modelId="{2BABF0C1-07B1-4AF1-9FB6-D56793E9BCD7}" type="pres">
      <dgm:prSet presAssocID="{B65E3B24-24BA-4830-B978-9F69AA7938DF}" presName="bSp" presStyleCnt="0"/>
      <dgm:spPr/>
      <dgm:t>
        <a:bodyPr/>
        <a:lstStyle/>
        <a:p>
          <a:endParaRPr lang="en-US"/>
        </a:p>
      </dgm:t>
    </dgm:pt>
    <dgm:pt modelId="{6779EB62-D329-42C8-944F-7623B355550B}" type="pres">
      <dgm:prSet presAssocID="{B65E3B24-24BA-4830-B978-9F69AA7938DF}" presName="process" presStyleCnt="0"/>
      <dgm:spPr/>
      <dgm:t>
        <a:bodyPr/>
        <a:lstStyle/>
        <a:p>
          <a:endParaRPr lang="en-US"/>
        </a:p>
      </dgm:t>
    </dgm:pt>
    <dgm:pt modelId="{D584C905-848D-470D-ACD4-307E62DDB8BF}" type="pres">
      <dgm:prSet presAssocID="{F06D619B-55CE-4C1D-AB5B-9E37F25AF7A9}" presName="composite1" presStyleCnt="0"/>
      <dgm:spPr/>
      <dgm:t>
        <a:bodyPr/>
        <a:lstStyle/>
        <a:p>
          <a:endParaRPr lang="en-US"/>
        </a:p>
      </dgm:t>
    </dgm:pt>
    <dgm:pt modelId="{798602D7-0179-4A1D-A2F8-12630FBB8916}" type="pres">
      <dgm:prSet presAssocID="{F06D619B-55CE-4C1D-AB5B-9E37F25AF7A9}" presName="dummyNode1" presStyleLbl="node1" presStyleIdx="0" presStyleCnt="4"/>
      <dgm:spPr/>
      <dgm:t>
        <a:bodyPr/>
        <a:lstStyle/>
        <a:p>
          <a:endParaRPr lang="en-US"/>
        </a:p>
      </dgm:t>
    </dgm:pt>
    <dgm:pt modelId="{6C88C196-6B1B-4104-9E33-C4ADB9367015}" type="pres">
      <dgm:prSet presAssocID="{F06D619B-55CE-4C1D-AB5B-9E37F25AF7A9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A7011F-1CD0-4DD8-83BC-1A67A095E191}" type="pres">
      <dgm:prSet presAssocID="{F06D619B-55CE-4C1D-AB5B-9E37F25AF7A9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FEBAAE-FC43-4A0D-BA02-AB79BFCD25E4}" type="pres">
      <dgm:prSet presAssocID="{F06D619B-55CE-4C1D-AB5B-9E37F25AF7A9}" presName="parentNode1" presStyleLbl="node1" presStyleIdx="0" presStyleCnt="4" custScaleX="121555" custScaleY="17559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A0A666-8F25-4CC0-B18F-CAF18B840A68}" type="pres">
      <dgm:prSet presAssocID="{F06D619B-55CE-4C1D-AB5B-9E37F25AF7A9}" presName="connSite1" presStyleCnt="0"/>
      <dgm:spPr/>
      <dgm:t>
        <a:bodyPr/>
        <a:lstStyle/>
        <a:p>
          <a:endParaRPr lang="en-US"/>
        </a:p>
      </dgm:t>
    </dgm:pt>
    <dgm:pt modelId="{73C69182-9597-42DB-B0FE-1FFEED529A38}" type="pres">
      <dgm:prSet presAssocID="{DB457CF0-E74F-414D-A333-D24733626B82}" presName="Name9" presStyleLbl="sibTrans2D1" presStyleIdx="0" presStyleCnt="3"/>
      <dgm:spPr/>
      <dgm:t>
        <a:bodyPr/>
        <a:lstStyle/>
        <a:p>
          <a:endParaRPr lang="en-US"/>
        </a:p>
      </dgm:t>
    </dgm:pt>
    <dgm:pt modelId="{05FFB130-7F75-495F-9ACC-7D8F2DF8A127}" type="pres">
      <dgm:prSet presAssocID="{899538A8-3FD9-431B-AE3C-B10307C975F7}" presName="composite2" presStyleCnt="0"/>
      <dgm:spPr/>
      <dgm:t>
        <a:bodyPr/>
        <a:lstStyle/>
        <a:p>
          <a:endParaRPr lang="en-US"/>
        </a:p>
      </dgm:t>
    </dgm:pt>
    <dgm:pt modelId="{C15EEF4B-E397-431B-8147-737A7C8A5E2C}" type="pres">
      <dgm:prSet presAssocID="{899538A8-3FD9-431B-AE3C-B10307C975F7}" presName="dummyNode2" presStyleLbl="node1" presStyleIdx="0" presStyleCnt="4"/>
      <dgm:spPr/>
      <dgm:t>
        <a:bodyPr/>
        <a:lstStyle/>
        <a:p>
          <a:endParaRPr lang="en-US"/>
        </a:p>
      </dgm:t>
    </dgm:pt>
    <dgm:pt modelId="{73AB0290-B8AE-493D-8ABC-F5FC621818F3}" type="pres">
      <dgm:prSet presAssocID="{899538A8-3FD9-431B-AE3C-B10307C975F7}" presName="childNode2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71EB53-2FA1-43EE-A020-944C1E8E097E}" type="pres">
      <dgm:prSet presAssocID="{899538A8-3FD9-431B-AE3C-B10307C975F7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2F9781-A2C1-4FC8-999E-524A11D275FC}" type="pres">
      <dgm:prSet presAssocID="{899538A8-3FD9-431B-AE3C-B10307C975F7}" presName="parentNode2" presStyleLbl="node1" presStyleIdx="1" presStyleCnt="4" custScaleX="121555" custScaleY="17559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2E17F5-78CE-410C-9EE8-DFE893465AA2}" type="pres">
      <dgm:prSet presAssocID="{899538A8-3FD9-431B-AE3C-B10307C975F7}" presName="connSite2" presStyleCnt="0"/>
      <dgm:spPr/>
      <dgm:t>
        <a:bodyPr/>
        <a:lstStyle/>
        <a:p>
          <a:endParaRPr lang="en-US"/>
        </a:p>
      </dgm:t>
    </dgm:pt>
    <dgm:pt modelId="{DCFCB10F-B966-4F1A-A452-DC92E6EF7BDB}" type="pres">
      <dgm:prSet presAssocID="{41529CC9-DC42-422F-BC26-29AC8219EECD}" presName="Name18" presStyleLbl="sibTrans2D1" presStyleIdx="1" presStyleCnt="3"/>
      <dgm:spPr/>
      <dgm:t>
        <a:bodyPr/>
        <a:lstStyle/>
        <a:p>
          <a:endParaRPr lang="en-US"/>
        </a:p>
      </dgm:t>
    </dgm:pt>
    <dgm:pt modelId="{66EBE9F0-1CA5-44CD-84F8-6FE50F228B11}" type="pres">
      <dgm:prSet presAssocID="{2E4CCD9E-27FB-452E-B15B-22C03F95BE70}" presName="composite1" presStyleCnt="0"/>
      <dgm:spPr/>
      <dgm:t>
        <a:bodyPr/>
        <a:lstStyle/>
        <a:p>
          <a:endParaRPr lang="en-US"/>
        </a:p>
      </dgm:t>
    </dgm:pt>
    <dgm:pt modelId="{3D064392-91A7-4190-A829-2F51C3594B6E}" type="pres">
      <dgm:prSet presAssocID="{2E4CCD9E-27FB-452E-B15B-22C03F95BE70}" presName="dummyNode1" presStyleLbl="node1" presStyleIdx="1" presStyleCnt="4"/>
      <dgm:spPr/>
      <dgm:t>
        <a:bodyPr/>
        <a:lstStyle/>
        <a:p>
          <a:endParaRPr lang="en-US"/>
        </a:p>
      </dgm:t>
    </dgm:pt>
    <dgm:pt modelId="{BB836862-1B9A-48B6-A797-D04710DFC85A}" type="pres">
      <dgm:prSet presAssocID="{2E4CCD9E-27FB-452E-B15B-22C03F95BE70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4AFAD6-F655-4307-A21F-CEA6710A9989}" type="pres">
      <dgm:prSet presAssocID="{2E4CCD9E-27FB-452E-B15B-22C03F95BE70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726F54-F3E7-4DEA-A0E1-68ABE9664081}" type="pres">
      <dgm:prSet presAssocID="{2E4CCD9E-27FB-452E-B15B-22C03F95BE70}" presName="parentNode1" presStyleLbl="node1" presStyleIdx="2" presStyleCnt="4" custScaleX="121555" custScaleY="17559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6706A9-5305-402B-90CA-88DB40678A79}" type="pres">
      <dgm:prSet presAssocID="{2E4CCD9E-27FB-452E-B15B-22C03F95BE70}" presName="connSite1" presStyleCnt="0"/>
      <dgm:spPr/>
      <dgm:t>
        <a:bodyPr/>
        <a:lstStyle/>
        <a:p>
          <a:endParaRPr lang="en-US"/>
        </a:p>
      </dgm:t>
    </dgm:pt>
    <dgm:pt modelId="{4E7E0AA6-A62C-4052-B56A-2E66B8CAC8D2}" type="pres">
      <dgm:prSet presAssocID="{DDC1021D-0895-441B-8C73-BBA3A08CF65A}" presName="Name9" presStyleLbl="sibTrans2D1" presStyleIdx="2" presStyleCnt="3"/>
      <dgm:spPr/>
      <dgm:t>
        <a:bodyPr/>
        <a:lstStyle/>
        <a:p>
          <a:endParaRPr lang="en-US"/>
        </a:p>
      </dgm:t>
    </dgm:pt>
    <dgm:pt modelId="{2B5369C2-4278-4283-9C0A-32F06EBAD27D}" type="pres">
      <dgm:prSet presAssocID="{93F731A5-2370-4A01-9F4F-F9C5700335A3}" presName="composite2" presStyleCnt="0"/>
      <dgm:spPr/>
      <dgm:t>
        <a:bodyPr/>
        <a:lstStyle/>
        <a:p>
          <a:endParaRPr lang="en-US"/>
        </a:p>
      </dgm:t>
    </dgm:pt>
    <dgm:pt modelId="{97441494-B461-4E5F-95E1-41B658C0489F}" type="pres">
      <dgm:prSet presAssocID="{93F731A5-2370-4A01-9F4F-F9C5700335A3}" presName="dummyNode2" presStyleLbl="node1" presStyleIdx="2" presStyleCnt="4"/>
      <dgm:spPr/>
      <dgm:t>
        <a:bodyPr/>
        <a:lstStyle/>
        <a:p>
          <a:endParaRPr lang="en-US"/>
        </a:p>
      </dgm:t>
    </dgm:pt>
    <dgm:pt modelId="{A5976570-0385-4C3D-B7B9-8D3DB6DBD5CC}" type="pres">
      <dgm:prSet presAssocID="{93F731A5-2370-4A01-9F4F-F9C5700335A3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B91AF8-0C48-4E65-BADB-A8A39C2BDAA7}" type="pres">
      <dgm:prSet presAssocID="{93F731A5-2370-4A01-9F4F-F9C5700335A3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C18DCA-7697-4BDF-BED9-416112077E36}" type="pres">
      <dgm:prSet presAssocID="{93F731A5-2370-4A01-9F4F-F9C5700335A3}" presName="parentNode2" presStyleLbl="node1" presStyleIdx="3" presStyleCnt="4" custScaleX="121555" custScaleY="17559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1EE9F8-E71D-4EFA-AB3C-FCC0AEDDCB5A}" type="pres">
      <dgm:prSet presAssocID="{93F731A5-2370-4A01-9F4F-F9C5700335A3}" presName="connSite2" presStyleCnt="0"/>
      <dgm:spPr/>
      <dgm:t>
        <a:bodyPr/>
        <a:lstStyle/>
        <a:p>
          <a:endParaRPr lang="en-US"/>
        </a:p>
      </dgm:t>
    </dgm:pt>
  </dgm:ptLst>
  <dgm:cxnLst>
    <dgm:cxn modelId="{E0BF6BD4-2224-412B-975D-17B77450B3B0}" type="presOf" srcId="{DB457CF0-E74F-414D-A333-D24733626B82}" destId="{73C69182-9597-42DB-B0FE-1FFEED529A38}" srcOrd="0" destOrd="0" presId="urn:microsoft.com/office/officeart/2005/8/layout/hProcess4"/>
    <dgm:cxn modelId="{B05787AD-4806-4883-8C3D-2D1081E813B6}" srcId="{B65E3B24-24BA-4830-B978-9F69AA7938DF}" destId="{F06D619B-55CE-4C1D-AB5B-9E37F25AF7A9}" srcOrd="0" destOrd="0" parTransId="{376775C6-3171-475F-9679-C8F4DD35FBEA}" sibTransId="{DB457CF0-E74F-414D-A333-D24733626B82}"/>
    <dgm:cxn modelId="{4300EC17-8BBF-467E-A012-9172F0DEC683}" type="presOf" srcId="{2E4CCD9E-27FB-452E-B15B-22C03F95BE70}" destId="{02726F54-F3E7-4DEA-A0E1-68ABE9664081}" srcOrd="0" destOrd="0" presId="urn:microsoft.com/office/officeart/2005/8/layout/hProcess4"/>
    <dgm:cxn modelId="{F89A15D5-F082-4626-95B6-E055C089B4A8}" srcId="{B65E3B24-24BA-4830-B978-9F69AA7938DF}" destId="{93F731A5-2370-4A01-9F4F-F9C5700335A3}" srcOrd="3" destOrd="0" parTransId="{92A36742-2A27-41FE-BE93-398F9B2DE7D7}" sibTransId="{EBD6AFE4-30F8-45CE-89CB-47A55A747FF5}"/>
    <dgm:cxn modelId="{C80DD17F-AF5F-4C68-95A9-97140C724E38}" srcId="{B65E3B24-24BA-4830-B978-9F69AA7938DF}" destId="{2E4CCD9E-27FB-452E-B15B-22C03F95BE70}" srcOrd="2" destOrd="0" parTransId="{3E64093E-19AD-40BB-976B-19F1AF4322CA}" sibTransId="{DDC1021D-0895-441B-8C73-BBA3A08CF65A}"/>
    <dgm:cxn modelId="{183B3CD9-7BD3-436A-9424-1F2DCC5D212A}" type="presOf" srcId="{41529CC9-DC42-422F-BC26-29AC8219EECD}" destId="{DCFCB10F-B966-4F1A-A452-DC92E6EF7BDB}" srcOrd="0" destOrd="0" presId="urn:microsoft.com/office/officeart/2005/8/layout/hProcess4"/>
    <dgm:cxn modelId="{EF21E490-4F7F-4CC4-B94C-1BE511AD0DE4}" srcId="{B65E3B24-24BA-4830-B978-9F69AA7938DF}" destId="{899538A8-3FD9-431B-AE3C-B10307C975F7}" srcOrd="1" destOrd="0" parTransId="{9D16BAFD-23D9-4708-997A-0BBEE78A1792}" sibTransId="{41529CC9-DC42-422F-BC26-29AC8219EECD}"/>
    <dgm:cxn modelId="{2D1E2CD7-F7C4-4022-805A-10F2B7297145}" type="presOf" srcId="{DDC1021D-0895-441B-8C73-BBA3A08CF65A}" destId="{4E7E0AA6-A62C-4052-B56A-2E66B8CAC8D2}" srcOrd="0" destOrd="0" presId="urn:microsoft.com/office/officeart/2005/8/layout/hProcess4"/>
    <dgm:cxn modelId="{D3E3E3E0-0D30-46D7-9101-14AF038FAB99}" type="presOf" srcId="{93F731A5-2370-4A01-9F4F-F9C5700335A3}" destId="{F7C18DCA-7697-4BDF-BED9-416112077E36}" srcOrd="0" destOrd="0" presId="urn:microsoft.com/office/officeart/2005/8/layout/hProcess4"/>
    <dgm:cxn modelId="{8598AA30-AB81-470A-9542-F888EF3959B8}" type="presOf" srcId="{899538A8-3FD9-431B-AE3C-B10307C975F7}" destId="{5F2F9781-A2C1-4FC8-999E-524A11D275FC}" srcOrd="0" destOrd="0" presId="urn:microsoft.com/office/officeart/2005/8/layout/hProcess4"/>
    <dgm:cxn modelId="{358C484D-3662-4485-94FE-49560621A715}" type="presOf" srcId="{B65E3B24-24BA-4830-B978-9F69AA7938DF}" destId="{05946735-645F-49F2-A156-F4CDF546BBD2}" srcOrd="0" destOrd="0" presId="urn:microsoft.com/office/officeart/2005/8/layout/hProcess4"/>
    <dgm:cxn modelId="{AEB4C05D-1DC5-439F-B2DC-2F8D3D383932}" type="presOf" srcId="{F06D619B-55CE-4C1D-AB5B-9E37F25AF7A9}" destId="{FBFEBAAE-FC43-4A0D-BA02-AB79BFCD25E4}" srcOrd="0" destOrd="0" presId="urn:microsoft.com/office/officeart/2005/8/layout/hProcess4"/>
    <dgm:cxn modelId="{954EAA16-4B7F-4A62-9A6B-462E980B45B8}" type="presParOf" srcId="{05946735-645F-49F2-A156-F4CDF546BBD2}" destId="{0DF12A15-ADCA-487A-A8F2-6CE3EBDB94C1}" srcOrd="0" destOrd="0" presId="urn:microsoft.com/office/officeart/2005/8/layout/hProcess4"/>
    <dgm:cxn modelId="{A64B9CF0-ADF0-4253-86C6-1DBC0CA97F82}" type="presParOf" srcId="{05946735-645F-49F2-A156-F4CDF546BBD2}" destId="{2BABF0C1-07B1-4AF1-9FB6-D56793E9BCD7}" srcOrd="1" destOrd="0" presId="urn:microsoft.com/office/officeart/2005/8/layout/hProcess4"/>
    <dgm:cxn modelId="{357816D4-E044-4063-99B0-7326852F59BC}" type="presParOf" srcId="{05946735-645F-49F2-A156-F4CDF546BBD2}" destId="{6779EB62-D329-42C8-944F-7623B355550B}" srcOrd="2" destOrd="0" presId="urn:microsoft.com/office/officeart/2005/8/layout/hProcess4"/>
    <dgm:cxn modelId="{F96E117A-1D87-4DF6-A909-C771E7948456}" type="presParOf" srcId="{6779EB62-D329-42C8-944F-7623B355550B}" destId="{D584C905-848D-470D-ACD4-307E62DDB8BF}" srcOrd="0" destOrd="0" presId="urn:microsoft.com/office/officeart/2005/8/layout/hProcess4"/>
    <dgm:cxn modelId="{2E8FBB2E-F05C-48BD-80CB-BDD31411EFB5}" type="presParOf" srcId="{D584C905-848D-470D-ACD4-307E62DDB8BF}" destId="{798602D7-0179-4A1D-A2F8-12630FBB8916}" srcOrd="0" destOrd="0" presId="urn:microsoft.com/office/officeart/2005/8/layout/hProcess4"/>
    <dgm:cxn modelId="{A170F509-ED88-4F06-971F-179E774E3ADA}" type="presParOf" srcId="{D584C905-848D-470D-ACD4-307E62DDB8BF}" destId="{6C88C196-6B1B-4104-9E33-C4ADB9367015}" srcOrd="1" destOrd="0" presId="urn:microsoft.com/office/officeart/2005/8/layout/hProcess4"/>
    <dgm:cxn modelId="{515180D4-268A-4F20-B1DA-774AFC003FA3}" type="presParOf" srcId="{D584C905-848D-470D-ACD4-307E62DDB8BF}" destId="{E1A7011F-1CD0-4DD8-83BC-1A67A095E191}" srcOrd="2" destOrd="0" presId="urn:microsoft.com/office/officeart/2005/8/layout/hProcess4"/>
    <dgm:cxn modelId="{F834E5D5-3D42-4917-A6DC-B7571BB07949}" type="presParOf" srcId="{D584C905-848D-470D-ACD4-307E62DDB8BF}" destId="{FBFEBAAE-FC43-4A0D-BA02-AB79BFCD25E4}" srcOrd="3" destOrd="0" presId="urn:microsoft.com/office/officeart/2005/8/layout/hProcess4"/>
    <dgm:cxn modelId="{F3AEB4B5-10A2-4F0F-967E-4B317F846330}" type="presParOf" srcId="{D584C905-848D-470D-ACD4-307E62DDB8BF}" destId="{74A0A666-8F25-4CC0-B18F-CAF18B840A68}" srcOrd="4" destOrd="0" presId="urn:microsoft.com/office/officeart/2005/8/layout/hProcess4"/>
    <dgm:cxn modelId="{7E318CA0-5DC1-460F-B12B-117A51A1A884}" type="presParOf" srcId="{6779EB62-D329-42C8-944F-7623B355550B}" destId="{73C69182-9597-42DB-B0FE-1FFEED529A38}" srcOrd="1" destOrd="0" presId="urn:microsoft.com/office/officeart/2005/8/layout/hProcess4"/>
    <dgm:cxn modelId="{FCAA4EE7-F1F8-410D-8057-97F096CAF09B}" type="presParOf" srcId="{6779EB62-D329-42C8-944F-7623B355550B}" destId="{05FFB130-7F75-495F-9ACC-7D8F2DF8A127}" srcOrd="2" destOrd="0" presId="urn:microsoft.com/office/officeart/2005/8/layout/hProcess4"/>
    <dgm:cxn modelId="{6A8474CD-9AE8-4145-AB19-B28AB2005848}" type="presParOf" srcId="{05FFB130-7F75-495F-9ACC-7D8F2DF8A127}" destId="{C15EEF4B-E397-431B-8147-737A7C8A5E2C}" srcOrd="0" destOrd="0" presId="urn:microsoft.com/office/officeart/2005/8/layout/hProcess4"/>
    <dgm:cxn modelId="{B01CDFD5-619B-486E-AB22-90087056309F}" type="presParOf" srcId="{05FFB130-7F75-495F-9ACC-7D8F2DF8A127}" destId="{73AB0290-B8AE-493D-8ABC-F5FC621818F3}" srcOrd="1" destOrd="0" presId="urn:microsoft.com/office/officeart/2005/8/layout/hProcess4"/>
    <dgm:cxn modelId="{3780C4CF-7DF0-48C9-96AC-AD7698F68F51}" type="presParOf" srcId="{05FFB130-7F75-495F-9ACC-7D8F2DF8A127}" destId="{9D71EB53-2FA1-43EE-A020-944C1E8E097E}" srcOrd="2" destOrd="0" presId="urn:microsoft.com/office/officeart/2005/8/layout/hProcess4"/>
    <dgm:cxn modelId="{7223143F-B238-4B60-82D2-7E0D5CA890C9}" type="presParOf" srcId="{05FFB130-7F75-495F-9ACC-7D8F2DF8A127}" destId="{5F2F9781-A2C1-4FC8-999E-524A11D275FC}" srcOrd="3" destOrd="0" presId="urn:microsoft.com/office/officeart/2005/8/layout/hProcess4"/>
    <dgm:cxn modelId="{5F317EE2-0129-4532-82B2-1726207572B5}" type="presParOf" srcId="{05FFB130-7F75-495F-9ACC-7D8F2DF8A127}" destId="{E22E17F5-78CE-410C-9EE8-DFE893465AA2}" srcOrd="4" destOrd="0" presId="urn:microsoft.com/office/officeart/2005/8/layout/hProcess4"/>
    <dgm:cxn modelId="{0979F8D7-4767-4805-AB1A-F2CE178629C4}" type="presParOf" srcId="{6779EB62-D329-42C8-944F-7623B355550B}" destId="{DCFCB10F-B966-4F1A-A452-DC92E6EF7BDB}" srcOrd="3" destOrd="0" presId="urn:microsoft.com/office/officeart/2005/8/layout/hProcess4"/>
    <dgm:cxn modelId="{929CB177-8747-4299-8002-7F907DA9AFA0}" type="presParOf" srcId="{6779EB62-D329-42C8-944F-7623B355550B}" destId="{66EBE9F0-1CA5-44CD-84F8-6FE50F228B11}" srcOrd="4" destOrd="0" presId="urn:microsoft.com/office/officeart/2005/8/layout/hProcess4"/>
    <dgm:cxn modelId="{159897AE-BB4D-4651-8B98-D03CDE6F5B1A}" type="presParOf" srcId="{66EBE9F0-1CA5-44CD-84F8-6FE50F228B11}" destId="{3D064392-91A7-4190-A829-2F51C3594B6E}" srcOrd="0" destOrd="0" presId="urn:microsoft.com/office/officeart/2005/8/layout/hProcess4"/>
    <dgm:cxn modelId="{BE61D22B-3F86-43A4-9F5A-74396BFEDF55}" type="presParOf" srcId="{66EBE9F0-1CA5-44CD-84F8-6FE50F228B11}" destId="{BB836862-1B9A-48B6-A797-D04710DFC85A}" srcOrd="1" destOrd="0" presId="urn:microsoft.com/office/officeart/2005/8/layout/hProcess4"/>
    <dgm:cxn modelId="{27264CAB-E743-4EFD-9D31-EF233F0E1E65}" type="presParOf" srcId="{66EBE9F0-1CA5-44CD-84F8-6FE50F228B11}" destId="{424AFAD6-F655-4307-A21F-CEA6710A9989}" srcOrd="2" destOrd="0" presId="urn:microsoft.com/office/officeart/2005/8/layout/hProcess4"/>
    <dgm:cxn modelId="{37584EA5-BD49-4FA1-9F55-8ADD8028A710}" type="presParOf" srcId="{66EBE9F0-1CA5-44CD-84F8-6FE50F228B11}" destId="{02726F54-F3E7-4DEA-A0E1-68ABE9664081}" srcOrd="3" destOrd="0" presId="urn:microsoft.com/office/officeart/2005/8/layout/hProcess4"/>
    <dgm:cxn modelId="{5B03C3DF-239C-4050-A009-40F06E7DEF1F}" type="presParOf" srcId="{66EBE9F0-1CA5-44CD-84F8-6FE50F228B11}" destId="{356706A9-5305-402B-90CA-88DB40678A79}" srcOrd="4" destOrd="0" presId="urn:microsoft.com/office/officeart/2005/8/layout/hProcess4"/>
    <dgm:cxn modelId="{DECB819B-B654-4D26-A42D-4F140F2FB5F6}" type="presParOf" srcId="{6779EB62-D329-42C8-944F-7623B355550B}" destId="{4E7E0AA6-A62C-4052-B56A-2E66B8CAC8D2}" srcOrd="5" destOrd="0" presId="urn:microsoft.com/office/officeart/2005/8/layout/hProcess4"/>
    <dgm:cxn modelId="{D738BB66-5794-46E7-ABED-2619DB7E6C63}" type="presParOf" srcId="{6779EB62-D329-42C8-944F-7623B355550B}" destId="{2B5369C2-4278-4283-9C0A-32F06EBAD27D}" srcOrd="6" destOrd="0" presId="urn:microsoft.com/office/officeart/2005/8/layout/hProcess4"/>
    <dgm:cxn modelId="{5F9E8D09-26BB-445F-9920-AED58B2A60E4}" type="presParOf" srcId="{2B5369C2-4278-4283-9C0A-32F06EBAD27D}" destId="{97441494-B461-4E5F-95E1-41B658C0489F}" srcOrd="0" destOrd="0" presId="urn:microsoft.com/office/officeart/2005/8/layout/hProcess4"/>
    <dgm:cxn modelId="{F16BFBE4-3F18-487A-B0BE-2373EF72E9D2}" type="presParOf" srcId="{2B5369C2-4278-4283-9C0A-32F06EBAD27D}" destId="{A5976570-0385-4C3D-B7B9-8D3DB6DBD5CC}" srcOrd="1" destOrd="0" presId="urn:microsoft.com/office/officeart/2005/8/layout/hProcess4"/>
    <dgm:cxn modelId="{3DA3D866-D8A6-4387-BB2B-A6585A4DCCF2}" type="presParOf" srcId="{2B5369C2-4278-4283-9C0A-32F06EBAD27D}" destId="{ADB91AF8-0C48-4E65-BADB-A8A39C2BDAA7}" srcOrd="2" destOrd="0" presId="urn:microsoft.com/office/officeart/2005/8/layout/hProcess4"/>
    <dgm:cxn modelId="{5588514C-3A15-46A4-A560-7E2CFB551E07}" type="presParOf" srcId="{2B5369C2-4278-4283-9C0A-32F06EBAD27D}" destId="{F7C18DCA-7697-4BDF-BED9-416112077E36}" srcOrd="3" destOrd="0" presId="urn:microsoft.com/office/officeart/2005/8/layout/hProcess4"/>
    <dgm:cxn modelId="{55EF60C8-AF1F-43E8-806C-01C3F3F8DBEE}" type="presParOf" srcId="{2B5369C2-4278-4283-9C0A-32F06EBAD27D}" destId="{7A1EE9F8-E71D-4EFA-AB3C-FCC0AEDDCB5A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C49800A-5DDE-4592-8C7E-B705018187AB}" type="doc">
      <dgm:prSet loTypeId="urn:microsoft.com/office/officeart/2005/8/layout/hList6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730CAE88-B887-4345-976A-7A92FF86E66A}">
      <dgm:prSet phldrT="[Text]"/>
      <dgm:spPr/>
      <dgm:t>
        <a:bodyPr/>
        <a:lstStyle/>
        <a:p>
          <a:r>
            <a:rPr lang="en-US" dirty="0"/>
            <a:t>Specific events</a:t>
          </a:r>
        </a:p>
      </dgm:t>
    </dgm:pt>
    <dgm:pt modelId="{EB2A3645-2F6B-4BE7-A690-6E29BBA9E27F}" type="parTrans" cxnId="{1410F01C-B26C-4F02-8DA6-A10D47DD821F}">
      <dgm:prSet/>
      <dgm:spPr/>
      <dgm:t>
        <a:bodyPr/>
        <a:lstStyle/>
        <a:p>
          <a:endParaRPr lang="en-US"/>
        </a:p>
      </dgm:t>
    </dgm:pt>
    <dgm:pt modelId="{46100D9F-7FE2-4DEC-BED0-2C09F33BF1F9}" type="sibTrans" cxnId="{1410F01C-B26C-4F02-8DA6-A10D47DD821F}">
      <dgm:prSet/>
      <dgm:spPr/>
      <dgm:t>
        <a:bodyPr/>
        <a:lstStyle/>
        <a:p>
          <a:endParaRPr lang="en-US"/>
        </a:p>
      </dgm:t>
    </dgm:pt>
    <dgm:pt modelId="{73E04D2B-1BB2-44CE-8A89-FC89B650F504}">
      <dgm:prSet phldrT="[Text]"/>
      <dgm:spPr/>
      <dgm:t>
        <a:bodyPr/>
        <a:lstStyle/>
        <a:p>
          <a:r>
            <a:rPr lang="en-US" dirty="0"/>
            <a:t>Continuing operations</a:t>
          </a:r>
        </a:p>
      </dgm:t>
    </dgm:pt>
    <dgm:pt modelId="{DC1FD9AD-33E2-4799-A88B-6CF2B8C29B5B}" type="parTrans" cxnId="{D89193FB-3CA3-4699-9CAC-6DE9ADAA59C8}">
      <dgm:prSet/>
      <dgm:spPr/>
      <dgm:t>
        <a:bodyPr/>
        <a:lstStyle/>
        <a:p>
          <a:endParaRPr lang="en-US"/>
        </a:p>
      </dgm:t>
    </dgm:pt>
    <dgm:pt modelId="{C784B46B-DF58-472F-830F-424468620EFA}" type="sibTrans" cxnId="{D89193FB-3CA3-4699-9CAC-6DE9ADAA59C8}">
      <dgm:prSet/>
      <dgm:spPr/>
      <dgm:t>
        <a:bodyPr/>
        <a:lstStyle/>
        <a:p>
          <a:endParaRPr lang="en-US"/>
        </a:p>
      </dgm:t>
    </dgm:pt>
    <dgm:pt modelId="{76D436F5-1C6F-426B-A190-A548C61AEDF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Enable </a:t>
          </a:r>
          <a:r>
            <a:rPr lang="en-US" dirty="0">
              <a:solidFill>
                <a:schemeClr val="tx1"/>
              </a:solidFill>
            </a:rPr>
            <a:t>inspections</a:t>
          </a:r>
        </a:p>
      </dgm:t>
    </dgm:pt>
    <dgm:pt modelId="{C6B02F42-3030-4AC4-9F23-15B4F4D599AD}" type="parTrans" cxnId="{73C4BC66-D074-47B6-8C76-D2B23CB2A625}">
      <dgm:prSet/>
      <dgm:spPr/>
      <dgm:t>
        <a:bodyPr/>
        <a:lstStyle/>
        <a:p>
          <a:endParaRPr lang="en-US"/>
        </a:p>
      </dgm:t>
    </dgm:pt>
    <dgm:pt modelId="{E8ED75F4-4318-4AE3-9FE2-D7942DDBCCDD}" type="sibTrans" cxnId="{73C4BC66-D074-47B6-8C76-D2B23CB2A625}">
      <dgm:prSet/>
      <dgm:spPr/>
      <dgm:t>
        <a:bodyPr/>
        <a:lstStyle/>
        <a:p>
          <a:endParaRPr lang="en-US"/>
        </a:p>
      </dgm:t>
    </dgm:pt>
    <dgm:pt modelId="{E2B697CA-6227-4DE5-8BBD-733216E89F6E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Ensure safety</a:t>
          </a:r>
          <a:endParaRPr lang="en-US" dirty="0">
            <a:solidFill>
              <a:schemeClr val="tx1"/>
            </a:solidFill>
          </a:endParaRPr>
        </a:p>
      </dgm:t>
    </dgm:pt>
    <dgm:pt modelId="{468D6136-FDAD-45BF-9396-3694816BF036}" type="parTrans" cxnId="{DAA8DA29-B77B-4113-A527-23094E778187}">
      <dgm:prSet/>
      <dgm:spPr/>
      <dgm:t>
        <a:bodyPr/>
        <a:lstStyle/>
        <a:p>
          <a:endParaRPr lang="en-US"/>
        </a:p>
      </dgm:t>
    </dgm:pt>
    <dgm:pt modelId="{455560F7-3A32-4263-81F6-FE082D1A7731}" type="sibTrans" cxnId="{DAA8DA29-B77B-4113-A527-23094E778187}">
      <dgm:prSet/>
      <dgm:spPr/>
      <dgm:t>
        <a:bodyPr/>
        <a:lstStyle/>
        <a:p>
          <a:endParaRPr lang="en-US"/>
        </a:p>
      </dgm:t>
    </dgm:pt>
    <dgm:pt modelId="{BE6BE99E-7E51-459C-85ED-43F5BD315EE2}">
      <dgm:prSet phldrT="[Text]"/>
      <dgm:spPr/>
      <dgm:t>
        <a:bodyPr/>
        <a:lstStyle/>
        <a:p>
          <a:r>
            <a:rPr lang="en-US" dirty="0" smtClean="0"/>
            <a:t>Ensure </a:t>
          </a:r>
          <a:r>
            <a:rPr lang="en-US" dirty="0"/>
            <a:t>compliance</a:t>
          </a:r>
        </a:p>
      </dgm:t>
    </dgm:pt>
    <dgm:pt modelId="{98F86F20-5EAB-4C53-943A-E2800A7FD42D}" type="parTrans" cxnId="{B1C0DF83-5F73-4855-8AE5-25452147AE23}">
      <dgm:prSet/>
      <dgm:spPr/>
      <dgm:t>
        <a:bodyPr/>
        <a:lstStyle/>
        <a:p>
          <a:endParaRPr lang="en-US"/>
        </a:p>
      </dgm:t>
    </dgm:pt>
    <dgm:pt modelId="{69EEBDCD-343F-42E0-83A0-42FBAF1D3AF3}" type="sibTrans" cxnId="{B1C0DF83-5F73-4855-8AE5-25452147AE23}">
      <dgm:prSet/>
      <dgm:spPr/>
      <dgm:t>
        <a:bodyPr/>
        <a:lstStyle/>
        <a:p>
          <a:endParaRPr lang="en-US"/>
        </a:p>
      </dgm:t>
    </dgm:pt>
    <dgm:pt modelId="{9649F7C5-687C-4405-866C-6CB067AE7E0C}" type="pres">
      <dgm:prSet presAssocID="{BC49800A-5DDE-4592-8C7E-B705018187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539C6E-6E95-4415-B86A-BB438A272635}" type="pres">
      <dgm:prSet presAssocID="{730CAE88-B887-4345-976A-7A92FF86E66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5DA52D-B3C6-4126-A10E-14042EA76475}" type="pres">
      <dgm:prSet presAssocID="{46100D9F-7FE2-4DEC-BED0-2C09F33BF1F9}" presName="sibTrans" presStyleCnt="0"/>
      <dgm:spPr/>
    </dgm:pt>
    <dgm:pt modelId="{7110F69D-302B-4C3D-BF90-08E92ED6CE3F}" type="pres">
      <dgm:prSet presAssocID="{73E04D2B-1BB2-44CE-8A89-FC89B650F50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750127-617D-49B6-8F74-FCE630AD20A8}" type="pres">
      <dgm:prSet presAssocID="{C784B46B-DF58-472F-830F-424468620EFA}" presName="sibTrans" presStyleCnt="0"/>
      <dgm:spPr/>
    </dgm:pt>
    <dgm:pt modelId="{DF613C57-1C52-4605-A082-0DB94F0A57BA}" type="pres">
      <dgm:prSet presAssocID="{76D436F5-1C6F-426B-A190-A548C61AEDF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73FEFD-5866-45C8-B553-042E99B59F06}" type="pres">
      <dgm:prSet presAssocID="{E8ED75F4-4318-4AE3-9FE2-D7942DDBCCDD}" presName="sibTrans" presStyleCnt="0"/>
      <dgm:spPr/>
    </dgm:pt>
    <dgm:pt modelId="{8C928C9A-DCD8-4CC4-B636-1AFD6B2F8F2E}" type="pres">
      <dgm:prSet presAssocID="{E2B697CA-6227-4DE5-8BBD-733216E89F6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46B443-9C27-4764-9B2B-68097D2D3B8A}" type="pres">
      <dgm:prSet presAssocID="{455560F7-3A32-4263-81F6-FE082D1A7731}" presName="sibTrans" presStyleCnt="0"/>
      <dgm:spPr/>
    </dgm:pt>
    <dgm:pt modelId="{24B1298C-8A6E-459E-97B3-50DD04D85EBD}" type="pres">
      <dgm:prSet presAssocID="{BE6BE99E-7E51-459C-85ED-43F5BD315EE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AA65F6-C758-438A-A521-2C4D144FE24B}" type="presOf" srcId="{BC49800A-5DDE-4592-8C7E-B705018187AB}" destId="{9649F7C5-687C-4405-866C-6CB067AE7E0C}" srcOrd="0" destOrd="0" presId="urn:microsoft.com/office/officeart/2005/8/layout/hList6"/>
    <dgm:cxn modelId="{1410F01C-B26C-4F02-8DA6-A10D47DD821F}" srcId="{BC49800A-5DDE-4592-8C7E-B705018187AB}" destId="{730CAE88-B887-4345-976A-7A92FF86E66A}" srcOrd="0" destOrd="0" parTransId="{EB2A3645-2F6B-4BE7-A690-6E29BBA9E27F}" sibTransId="{46100D9F-7FE2-4DEC-BED0-2C09F33BF1F9}"/>
    <dgm:cxn modelId="{28F8C7D3-A4F6-4ABF-9573-869EEC7498F0}" type="presOf" srcId="{E2B697CA-6227-4DE5-8BBD-733216E89F6E}" destId="{8C928C9A-DCD8-4CC4-B636-1AFD6B2F8F2E}" srcOrd="0" destOrd="0" presId="urn:microsoft.com/office/officeart/2005/8/layout/hList6"/>
    <dgm:cxn modelId="{D89193FB-3CA3-4699-9CAC-6DE9ADAA59C8}" srcId="{BC49800A-5DDE-4592-8C7E-B705018187AB}" destId="{73E04D2B-1BB2-44CE-8A89-FC89B650F504}" srcOrd="1" destOrd="0" parTransId="{DC1FD9AD-33E2-4799-A88B-6CF2B8C29B5B}" sibTransId="{C784B46B-DF58-472F-830F-424468620EFA}"/>
    <dgm:cxn modelId="{A0F45714-43C6-485C-99D7-3F0E651C36E8}" type="presOf" srcId="{76D436F5-1C6F-426B-A190-A548C61AEDF3}" destId="{DF613C57-1C52-4605-A082-0DB94F0A57BA}" srcOrd="0" destOrd="0" presId="urn:microsoft.com/office/officeart/2005/8/layout/hList6"/>
    <dgm:cxn modelId="{73C4BC66-D074-47B6-8C76-D2B23CB2A625}" srcId="{BC49800A-5DDE-4592-8C7E-B705018187AB}" destId="{76D436F5-1C6F-426B-A190-A548C61AEDF3}" srcOrd="2" destOrd="0" parTransId="{C6B02F42-3030-4AC4-9F23-15B4F4D599AD}" sibTransId="{E8ED75F4-4318-4AE3-9FE2-D7942DDBCCDD}"/>
    <dgm:cxn modelId="{D1C6C202-2C69-4904-8536-2FAE0D600DAF}" type="presOf" srcId="{730CAE88-B887-4345-976A-7A92FF86E66A}" destId="{1B539C6E-6E95-4415-B86A-BB438A272635}" srcOrd="0" destOrd="0" presId="urn:microsoft.com/office/officeart/2005/8/layout/hList6"/>
    <dgm:cxn modelId="{B1C0DF83-5F73-4855-8AE5-25452147AE23}" srcId="{BC49800A-5DDE-4592-8C7E-B705018187AB}" destId="{BE6BE99E-7E51-459C-85ED-43F5BD315EE2}" srcOrd="4" destOrd="0" parTransId="{98F86F20-5EAB-4C53-943A-E2800A7FD42D}" sibTransId="{69EEBDCD-343F-42E0-83A0-42FBAF1D3AF3}"/>
    <dgm:cxn modelId="{DAA8DA29-B77B-4113-A527-23094E778187}" srcId="{BC49800A-5DDE-4592-8C7E-B705018187AB}" destId="{E2B697CA-6227-4DE5-8BBD-733216E89F6E}" srcOrd="3" destOrd="0" parTransId="{468D6136-FDAD-45BF-9396-3694816BF036}" sibTransId="{455560F7-3A32-4263-81F6-FE082D1A7731}"/>
    <dgm:cxn modelId="{E48427D2-5D2A-4130-8344-EB78F916FCB3}" type="presOf" srcId="{73E04D2B-1BB2-44CE-8A89-FC89B650F504}" destId="{7110F69D-302B-4C3D-BF90-08E92ED6CE3F}" srcOrd="0" destOrd="0" presId="urn:microsoft.com/office/officeart/2005/8/layout/hList6"/>
    <dgm:cxn modelId="{3FF02253-FAA7-45EE-88D7-04183267B149}" type="presOf" srcId="{BE6BE99E-7E51-459C-85ED-43F5BD315EE2}" destId="{24B1298C-8A6E-459E-97B3-50DD04D85EBD}" srcOrd="0" destOrd="0" presId="urn:microsoft.com/office/officeart/2005/8/layout/hList6"/>
    <dgm:cxn modelId="{9DF5B7C8-6EE9-4126-B713-C4DFD0172C5F}" type="presParOf" srcId="{9649F7C5-687C-4405-866C-6CB067AE7E0C}" destId="{1B539C6E-6E95-4415-B86A-BB438A272635}" srcOrd="0" destOrd="0" presId="urn:microsoft.com/office/officeart/2005/8/layout/hList6"/>
    <dgm:cxn modelId="{AEAF6230-6718-433B-9534-D1DB4563BAE3}" type="presParOf" srcId="{9649F7C5-687C-4405-866C-6CB067AE7E0C}" destId="{D35DA52D-B3C6-4126-A10E-14042EA76475}" srcOrd="1" destOrd="0" presId="urn:microsoft.com/office/officeart/2005/8/layout/hList6"/>
    <dgm:cxn modelId="{CB91ACB5-AE96-44D7-B161-84D9D38FFADE}" type="presParOf" srcId="{9649F7C5-687C-4405-866C-6CB067AE7E0C}" destId="{7110F69D-302B-4C3D-BF90-08E92ED6CE3F}" srcOrd="2" destOrd="0" presId="urn:microsoft.com/office/officeart/2005/8/layout/hList6"/>
    <dgm:cxn modelId="{B9EB21DC-0A3F-4DA3-A1C2-D403344066CC}" type="presParOf" srcId="{9649F7C5-687C-4405-866C-6CB067AE7E0C}" destId="{9C750127-617D-49B6-8F74-FCE630AD20A8}" srcOrd="3" destOrd="0" presId="urn:microsoft.com/office/officeart/2005/8/layout/hList6"/>
    <dgm:cxn modelId="{6C63A2AD-7C67-4E01-BC83-D8F4B2FE7E81}" type="presParOf" srcId="{9649F7C5-687C-4405-866C-6CB067AE7E0C}" destId="{DF613C57-1C52-4605-A082-0DB94F0A57BA}" srcOrd="4" destOrd="0" presId="urn:microsoft.com/office/officeart/2005/8/layout/hList6"/>
    <dgm:cxn modelId="{9BD53F87-500A-4F6E-BB65-00BD63718F77}" type="presParOf" srcId="{9649F7C5-687C-4405-866C-6CB067AE7E0C}" destId="{7773FEFD-5866-45C8-B553-042E99B59F06}" srcOrd="5" destOrd="0" presId="urn:microsoft.com/office/officeart/2005/8/layout/hList6"/>
    <dgm:cxn modelId="{1599B415-2F34-4C21-B5AD-263045211B15}" type="presParOf" srcId="{9649F7C5-687C-4405-866C-6CB067AE7E0C}" destId="{8C928C9A-DCD8-4CC4-B636-1AFD6B2F8F2E}" srcOrd="6" destOrd="0" presId="urn:microsoft.com/office/officeart/2005/8/layout/hList6"/>
    <dgm:cxn modelId="{C327696C-728F-4210-ABB8-1072D60004D8}" type="presParOf" srcId="{9649F7C5-687C-4405-866C-6CB067AE7E0C}" destId="{FD46B443-9C27-4764-9B2B-68097D2D3B8A}" srcOrd="7" destOrd="0" presId="urn:microsoft.com/office/officeart/2005/8/layout/hList6"/>
    <dgm:cxn modelId="{AC1D743D-6917-4962-B6A3-85DA54C595EB}" type="presParOf" srcId="{9649F7C5-687C-4405-866C-6CB067AE7E0C}" destId="{24B1298C-8A6E-459E-97B3-50DD04D85EBD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5BBF8E9-1446-442E-9142-BE6EAA807D86}" type="doc">
      <dgm:prSet loTypeId="urn:microsoft.com/office/officeart/2005/8/layout/vList6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B8C458FD-4CAC-4CE3-A2BC-918BB28FCE04}">
      <dgm:prSet phldrT="[Text]"/>
      <dgm:spPr/>
      <dgm:t>
        <a:bodyPr/>
        <a:lstStyle/>
        <a:p>
          <a:r>
            <a:rPr lang="en-US" dirty="0"/>
            <a:t>Operational</a:t>
          </a:r>
        </a:p>
      </dgm:t>
    </dgm:pt>
    <dgm:pt modelId="{F5D251D0-52F0-4AAD-B1E7-3EF0E92F4609}" type="parTrans" cxnId="{8C36C47F-A034-4A1B-9E91-0DFA72B9EF40}">
      <dgm:prSet/>
      <dgm:spPr/>
      <dgm:t>
        <a:bodyPr/>
        <a:lstStyle/>
        <a:p>
          <a:endParaRPr lang="en-US"/>
        </a:p>
      </dgm:t>
    </dgm:pt>
    <dgm:pt modelId="{1407B0F2-A42D-4756-BDDF-AE69631D374F}" type="sibTrans" cxnId="{8C36C47F-A034-4A1B-9E91-0DFA72B9EF40}">
      <dgm:prSet/>
      <dgm:spPr/>
      <dgm:t>
        <a:bodyPr/>
        <a:lstStyle/>
        <a:p>
          <a:endParaRPr lang="en-US"/>
        </a:p>
      </dgm:t>
    </dgm:pt>
    <dgm:pt modelId="{1D06C444-0425-480E-939C-74EB572C8F9E}">
      <dgm:prSet phldrT="[Text]"/>
      <dgm:spPr/>
      <dgm:t>
        <a:bodyPr/>
        <a:lstStyle/>
        <a:p>
          <a:r>
            <a:rPr lang="en-US" dirty="0"/>
            <a:t>Hazmat handling</a:t>
          </a:r>
        </a:p>
      </dgm:t>
    </dgm:pt>
    <dgm:pt modelId="{4167E831-96C9-4B17-9EEC-3A90E41EF43C}" type="parTrans" cxnId="{832912CA-D82C-4C10-ADCD-5BE256A41999}">
      <dgm:prSet/>
      <dgm:spPr/>
      <dgm:t>
        <a:bodyPr/>
        <a:lstStyle/>
        <a:p>
          <a:endParaRPr lang="en-US"/>
        </a:p>
      </dgm:t>
    </dgm:pt>
    <dgm:pt modelId="{F5E1EBDA-5AF6-4743-98DB-25964DDFF755}" type="sibTrans" cxnId="{832912CA-D82C-4C10-ADCD-5BE256A41999}">
      <dgm:prSet/>
      <dgm:spPr/>
      <dgm:t>
        <a:bodyPr/>
        <a:lstStyle/>
        <a:p>
          <a:endParaRPr lang="en-US"/>
        </a:p>
      </dgm:t>
    </dgm:pt>
    <dgm:pt modelId="{AF5652F1-F233-410F-B43D-5847D3CAA50B}">
      <dgm:prSet phldrT="[Text]"/>
      <dgm:spPr/>
      <dgm:t>
        <a:bodyPr/>
        <a:lstStyle/>
        <a:p>
          <a:r>
            <a:rPr lang="en-US" dirty="0"/>
            <a:t>Equipment installation</a:t>
          </a:r>
        </a:p>
      </dgm:t>
    </dgm:pt>
    <dgm:pt modelId="{AAD39861-4DCD-4D5B-962B-2CD7F72B1D5E}" type="parTrans" cxnId="{DA6D7F40-F824-4820-8385-2175AFFFE537}">
      <dgm:prSet/>
      <dgm:spPr/>
      <dgm:t>
        <a:bodyPr/>
        <a:lstStyle/>
        <a:p>
          <a:endParaRPr lang="en-US"/>
        </a:p>
      </dgm:t>
    </dgm:pt>
    <dgm:pt modelId="{AEB038AE-A915-4154-B3C3-2AF735E3BC2B}" type="sibTrans" cxnId="{DA6D7F40-F824-4820-8385-2175AFFFE537}">
      <dgm:prSet/>
      <dgm:spPr/>
      <dgm:t>
        <a:bodyPr/>
        <a:lstStyle/>
        <a:p>
          <a:endParaRPr lang="en-US"/>
        </a:p>
      </dgm:t>
    </dgm:pt>
    <dgm:pt modelId="{2C08A3AD-22D2-4684-8682-880CDDE3B3F3}">
      <dgm:prSet phldrT="[Text]"/>
      <dgm:spPr/>
      <dgm:t>
        <a:bodyPr/>
        <a:lstStyle/>
        <a:p>
          <a:r>
            <a:rPr lang="en-US" dirty="0"/>
            <a:t>Equipment alteration</a:t>
          </a:r>
        </a:p>
      </dgm:t>
    </dgm:pt>
    <dgm:pt modelId="{DCFBD9AF-D4F3-41AC-A57F-18EE6F756F61}" type="parTrans" cxnId="{E9317EE2-291D-4D03-B3F1-BD2D82C34A5D}">
      <dgm:prSet/>
      <dgm:spPr/>
      <dgm:t>
        <a:bodyPr/>
        <a:lstStyle/>
        <a:p>
          <a:endParaRPr lang="en-US"/>
        </a:p>
      </dgm:t>
    </dgm:pt>
    <dgm:pt modelId="{1AB6E987-1B59-4FE7-B677-DD53E79018BB}" type="sibTrans" cxnId="{E9317EE2-291D-4D03-B3F1-BD2D82C34A5D}">
      <dgm:prSet/>
      <dgm:spPr/>
      <dgm:t>
        <a:bodyPr/>
        <a:lstStyle/>
        <a:p>
          <a:endParaRPr lang="en-US"/>
        </a:p>
      </dgm:t>
    </dgm:pt>
    <dgm:pt modelId="{2498C1FE-4140-4210-BA97-0BF2C5B150BF}">
      <dgm:prSet phldrT="[Text]"/>
      <dgm:spPr/>
      <dgm:t>
        <a:bodyPr/>
        <a:lstStyle/>
        <a:p>
          <a:r>
            <a:rPr lang="en-US" dirty="0"/>
            <a:t>Open burning</a:t>
          </a:r>
        </a:p>
      </dgm:t>
    </dgm:pt>
    <dgm:pt modelId="{F848B907-0E14-4CD4-8167-B8732DF93EF6}" type="parTrans" cxnId="{6835890E-5499-4254-B816-8CDF2A714C1F}">
      <dgm:prSet/>
      <dgm:spPr/>
      <dgm:t>
        <a:bodyPr/>
        <a:lstStyle/>
        <a:p>
          <a:endParaRPr lang="en-US"/>
        </a:p>
      </dgm:t>
    </dgm:pt>
    <dgm:pt modelId="{E921A04A-8495-4CE9-9E3A-17A0F3FC722E}" type="sibTrans" cxnId="{6835890E-5499-4254-B816-8CDF2A714C1F}">
      <dgm:prSet/>
      <dgm:spPr/>
      <dgm:t>
        <a:bodyPr/>
        <a:lstStyle/>
        <a:p>
          <a:endParaRPr lang="en-US"/>
        </a:p>
      </dgm:t>
    </dgm:pt>
    <dgm:pt modelId="{1A8D968A-095D-4311-9784-E87DA742D10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Construction</a:t>
          </a:r>
        </a:p>
      </dgm:t>
    </dgm:pt>
    <dgm:pt modelId="{ED372643-62EE-446C-98EA-ACDD8B22BB9B}" type="parTrans" cxnId="{D3C8A656-BFDF-47E6-8CA9-12528D7F9C61}">
      <dgm:prSet/>
      <dgm:spPr/>
      <dgm:t>
        <a:bodyPr/>
        <a:lstStyle/>
        <a:p>
          <a:endParaRPr lang="en-US"/>
        </a:p>
      </dgm:t>
    </dgm:pt>
    <dgm:pt modelId="{B41474C3-5CF4-4B84-B8BB-A0F3CCD4C341}" type="sibTrans" cxnId="{D3C8A656-BFDF-47E6-8CA9-12528D7F9C61}">
      <dgm:prSet/>
      <dgm:spPr/>
      <dgm:t>
        <a:bodyPr/>
        <a:lstStyle/>
        <a:p>
          <a:endParaRPr lang="en-US"/>
        </a:p>
      </dgm:t>
    </dgm:pt>
    <dgm:pt modelId="{254075ED-FA6E-4012-87A2-A8A73095AA43}">
      <dgm:prSet phldrT="[Text]"/>
      <dgm:spPr/>
      <dgm:t>
        <a:bodyPr/>
        <a:lstStyle/>
        <a:p>
          <a:r>
            <a:rPr lang="en-US" dirty="0"/>
            <a:t>Large-area tents</a:t>
          </a:r>
        </a:p>
      </dgm:t>
    </dgm:pt>
    <dgm:pt modelId="{F63ADDB1-96A2-41D3-858A-C1F401E8AA85}" type="parTrans" cxnId="{CDD0FA15-6A9A-4C63-96E9-176F4A8C2F13}">
      <dgm:prSet/>
      <dgm:spPr/>
      <dgm:t>
        <a:bodyPr/>
        <a:lstStyle/>
        <a:p>
          <a:endParaRPr lang="en-US"/>
        </a:p>
      </dgm:t>
    </dgm:pt>
    <dgm:pt modelId="{E77335FE-BAD4-40FF-901A-9B1FC9A18409}" type="sibTrans" cxnId="{CDD0FA15-6A9A-4C63-96E9-176F4A8C2F13}">
      <dgm:prSet/>
      <dgm:spPr/>
      <dgm:t>
        <a:bodyPr/>
        <a:lstStyle/>
        <a:p>
          <a:endParaRPr lang="en-US"/>
        </a:p>
      </dgm:t>
    </dgm:pt>
    <dgm:pt modelId="{86002616-5A4D-44F2-B087-0CC52EDA704E}">
      <dgm:prSet phldrT="[Text]"/>
      <dgm:spPr/>
      <dgm:t>
        <a:bodyPr/>
        <a:lstStyle/>
        <a:p>
          <a:r>
            <a:rPr lang="en-US" dirty="0"/>
            <a:t>Equipment repair</a:t>
          </a:r>
        </a:p>
      </dgm:t>
    </dgm:pt>
    <dgm:pt modelId="{FFA34A60-0812-4460-9CC3-9906FE0E93D9}" type="parTrans" cxnId="{64E0ACC1-D3CA-4D7A-8D5B-CDF6F467CBA8}">
      <dgm:prSet/>
      <dgm:spPr/>
      <dgm:t>
        <a:bodyPr/>
        <a:lstStyle/>
        <a:p>
          <a:endParaRPr lang="en-US"/>
        </a:p>
      </dgm:t>
    </dgm:pt>
    <dgm:pt modelId="{B42ED4F4-BEF1-49E3-8A2F-B9DD56F6B656}" type="sibTrans" cxnId="{64E0ACC1-D3CA-4D7A-8D5B-CDF6F467CBA8}">
      <dgm:prSet/>
      <dgm:spPr/>
      <dgm:t>
        <a:bodyPr/>
        <a:lstStyle/>
        <a:p>
          <a:endParaRPr lang="en-US"/>
        </a:p>
      </dgm:t>
    </dgm:pt>
    <dgm:pt modelId="{D37B6F31-7EFE-44D3-94E1-0924B8A01E8D}" type="pres">
      <dgm:prSet presAssocID="{A5BBF8E9-1446-442E-9142-BE6EAA807D8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09C3F28-E8A8-4E00-BEE3-D3BD1566FE90}" type="pres">
      <dgm:prSet presAssocID="{B8C458FD-4CAC-4CE3-A2BC-918BB28FCE04}" presName="linNode" presStyleCnt="0"/>
      <dgm:spPr/>
    </dgm:pt>
    <dgm:pt modelId="{1B24CB18-307B-40B2-BE90-478F7B23AA7E}" type="pres">
      <dgm:prSet presAssocID="{B8C458FD-4CAC-4CE3-A2BC-918BB28FCE04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6890B9-E228-42EE-B56C-643F9DB6BD2A}" type="pres">
      <dgm:prSet presAssocID="{B8C458FD-4CAC-4CE3-A2BC-918BB28FCE0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369D5D-A96A-4857-B077-767B1DC9A1E6}" type="pres">
      <dgm:prSet presAssocID="{1407B0F2-A42D-4756-BDDF-AE69631D374F}" presName="spacing" presStyleCnt="0"/>
      <dgm:spPr/>
    </dgm:pt>
    <dgm:pt modelId="{7BD79CA2-08F9-4F8D-8677-AFB13BD6243C}" type="pres">
      <dgm:prSet presAssocID="{1A8D968A-095D-4311-9784-E87DA742D102}" presName="linNode" presStyleCnt="0"/>
      <dgm:spPr/>
    </dgm:pt>
    <dgm:pt modelId="{7036301D-11DD-4785-AB6C-665504892E39}" type="pres">
      <dgm:prSet presAssocID="{1A8D968A-095D-4311-9784-E87DA742D102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6CB891-514E-44D3-89BD-2237D43FA483}" type="pres">
      <dgm:prSet presAssocID="{1A8D968A-095D-4311-9784-E87DA742D102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D0FA15-6A9A-4C63-96E9-176F4A8C2F13}" srcId="{B8C458FD-4CAC-4CE3-A2BC-918BB28FCE04}" destId="{254075ED-FA6E-4012-87A2-A8A73095AA43}" srcOrd="2" destOrd="0" parTransId="{F63ADDB1-96A2-41D3-858A-C1F401E8AA85}" sibTransId="{E77335FE-BAD4-40FF-901A-9B1FC9A18409}"/>
    <dgm:cxn modelId="{DA6D7F40-F824-4820-8385-2175AFFFE537}" srcId="{1A8D968A-095D-4311-9784-E87DA742D102}" destId="{AF5652F1-F233-410F-B43D-5847D3CAA50B}" srcOrd="0" destOrd="0" parTransId="{AAD39861-4DCD-4D5B-962B-2CD7F72B1D5E}" sibTransId="{AEB038AE-A915-4154-B3C3-2AF735E3BC2B}"/>
    <dgm:cxn modelId="{832912CA-D82C-4C10-ADCD-5BE256A41999}" srcId="{B8C458FD-4CAC-4CE3-A2BC-918BB28FCE04}" destId="{1D06C444-0425-480E-939C-74EB572C8F9E}" srcOrd="0" destOrd="0" parTransId="{4167E831-96C9-4B17-9EEC-3A90E41EF43C}" sibTransId="{F5E1EBDA-5AF6-4743-98DB-25964DDFF755}"/>
    <dgm:cxn modelId="{86814311-A907-4C2F-AE88-86CA4E408CF1}" type="presOf" srcId="{2C08A3AD-22D2-4684-8682-880CDDE3B3F3}" destId="{DB6CB891-514E-44D3-89BD-2237D43FA483}" srcOrd="0" destOrd="1" presId="urn:microsoft.com/office/officeart/2005/8/layout/vList6"/>
    <dgm:cxn modelId="{AB791629-457D-4030-8837-9700F36362AB}" type="presOf" srcId="{B8C458FD-4CAC-4CE3-A2BC-918BB28FCE04}" destId="{1B24CB18-307B-40B2-BE90-478F7B23AA7E}" srcOrd="0" destOrd="0" presId="urn:microsoft.com/office/officeart/2005/8/layout/vList6"/>
    <dgm:cxn modelId="{EBD2A60C-FCB4-49AD-A9F0-0CB1E13CE139}" type="presOf" srcId="{AF5652F1-F233-410F-B43D-5847D3CAA50B}" destId="{DB6CB891-514E-44D3-89BD-2237D43FA483}" srcOrd="0" destOrd="0" presId="urn:microsoft.com/office/officeart/2005/8/layout/vList6"/>
    <dgm:cxn modelId="{19DDFF3D-9779-4F3C-A124-1D6456074529}" type="presOf" srcId="{1A8D968A-095D-4311-9784-E87DA742D102}" destId="{7036301D-11DD-4785-AB6C-665504892E39}" srcOrd="0" destOrd="0" presId="urn:microsoft.com/office/officeart/2005/8/layout/vList6"/>
    <dgm:cxn modelId="{3FB7FFAF-C637-4695-880F-6E1EBA6DA903}" type="presOf" srcId="{1D06C444-0425-480E-939C-74EB572C8F9E}" destId="{296890B9-E228-42EE-B56C-643F9DB6BD2A}" srcOrd="0" destOrd="0" presId="urn:microsoft.com/office/officeart/2005/8/layout/vList6"/>
    <dgm:cxn modelId="{B9FFD42E-F15C-4B84-AEF5-A31B5B37F80E}" type="presOf" srcId="{A5BBF8E9-1446-442E-9142-BE6EAA807D86}" destId="{D37B6F31-7EFE-44D3-94E1-0924B8A01E8D}" srcOrd="0" destOrd="0" presId="urn:microsoft.com/office/officeart/2005/8/layout/vList6"/>
    <dgm:cxn modelId="{6835890E-5499-4254-B816-8CDF2A714C1F}" srcId="{B8C458FD-4CAC-4CE3-A2BC-918BB28FCE04}" destId="{2498C1FE-4140-4210-BA97-0BF2C5B150BF}" srcOrd="1" destOrd="0" parTransId="{F848B907-0E14-4CD4-8167-B8732DF93EF6}" sibTransId="{E921A04A-8495-4CE9-9E3A-17A0F3FC722E}"/>
    <dgm:cxn modelId="{E9317EE2-291D-4D03-B3F1-BD2D82C34A5D}" srcId="{1A8D968A-095D-4311-9784-E87DA742D102}" destId="{2C08A3AD-22D2-4684-8682-880CDDE3B3F3}" srcOrd="1" destOrd="0" parTransId="{DCFBD9AF-D4F3-41AC-A57F-18EE6F756F61}" sibTransId="{1AB6E987-1B59-4FE7-B677-DD53E79018BB}"/>
    <dgm:cxn modelId="{D3C8A656-BFDF-47E6-8CA9-12528D7F9C61}" srcId="{A5BBF8E9-1446-442E-9142-BE6EAA807D86}" destId="{1A8D968A-095D-4311-9784-E87DA742D102}" srcOrd="1" destOrd="0" parTransId="{ED372643-62EE-446C-98EA-ACDD8B22BB9B}" sibTransId="{B41474C3-5CF4-4B84-B8BB-A0F3CCD4C341}"/>
    <dgm:cxn modelId="{64E0ACC1-D3CA-4D7A-8D5B-CDF6F467CBA8}" srcId="{1A8D968A-095D-4311-9784-E87DA742D102}" destId="{86002616-5A4D-44F2-B087-0CC52EDA704E}" srcOrd="2" destOrd="0" parTransId="{FFA34A60-0812-4460-9CC3-9906FE0E93D9}" sibTransId="{B42ED4F4-BEF1-49E3-8A2F-B9DD56F6B656}"/>
    <dgm:cxn modelId="{44FA59B7-B6D3-46F9-A9E8-2F857DB45D7E}" type="presOf" srcId="{2498C1FE-4140-4210-BA97-0BF2C5B150BF}" destId="{296890B9-E228-42EE-B56C-643F9DB6BD2A}" srcOrd="0" destOrd="1" presId="urn:microsoft.com/office/officeart/2005/8/layout/vList6"/>
    <dgm:cxn modelId="{8C36C47F-A034-4A1B-9E91-0DFA72B9EF40}" srcId="{A5BBF8E9-1446-442E-9142-BE6EAA807D86}" destId="{B8C458FD-4CAC-4CE3-A2BC-918BB28FCE04}" srcOrd="0" destOrd="0" parTransId="{F5D251D0-52F0-4AAD-B1E7-3EF0E92F4609}" sibTransId="{1407B0F2-A42D-4756-BDDF-AE69631D374F}"/>
    <dgm:cxn modelId="{769AD795-7963-4AB1-8212-FAB4DEFC5263}" type="presOf" srcId="{254075ED-FA6E-4012-87A2-A8A73095AA43}" destId="{296890B9-E228-42EE-B56C-643F9DB6BD2A}" srcOrd="0" destOrd="2" presId="urn:microsoft.com/office/officeart/2005/8/layout/vList6"/>
    <dgm:cxn modelId="{472B3DD7-E267-4366-B566-CAD97FCB00D4}" type="presOf" srcId="{86002616-5A4D-44F2-B087-0CC52EDA704E}" destId="{DB6CB891-514E-44D3-89BD-2237D43FA483}" srcOrd="0" destOrd="2" presId="urn:microsoft.com/office/officeart/2005/8/layout/vList6"/>
    <dgm:cxn modelId="{EE688127-2E95-474B-9F73-991385714C46}" type="presParOf" srcId="{D37B6F31-7EFE-44D3-94E1-0924B8A01E8D}" destId="{709C3F28-E8A8-4E00-BEE3-D3BD1566FE90}" srcOrd="0" destOrd="0" presId="urn:microsoft.com/office/officeart/2005/8/layout/vList6"/>
    <dgm:cxn modelId="{C11F333F-DEBB-4E03-B395-C3D18A979961}" type="presParOf" srcId="{709C3F28-E8A8-4E00-BEE3-D3BD1566FE90}" destId="{1B24CB18-307B-40B2-BE90-478F7B23AA7E}" srcOrd="0" destOrd="0" presId="urn:microsoft.com/office/officeart/2005/8/layout/vList6"/>
    <dgm:cxn modelId="{CB82F0FA-9C27-4440-B79C-F3FCF8A8F332}" type="presParOf" srcId="{709C3F28-E8A8-4E00-BEE3-D3BD1566FE90}" destId="{296890B9-E228-42EE-B56C-643F9DB6BD2A}" srcOrd="1" destOrd="0" presId="urn:microsoft.com/office/officeart/2005/8/layout/vList6"/>
    <dgm:cxn modelId="{FCF21B6D-494D-47C5-9A73-F293F9EE9BD5}" type="presParOf" srcId="{D37B6F31-7EFE-44D3-94E1-0924B8A01E8D}" destId="{D8369D5D-A96A-4857-B077-767B1DC9A1E6}" srcOrd="1" destOrd="0" presId="urn:microsoft.com/office/officeart/2005/8/layout/vList6"/>
    <dgm:cxn modelId="{5A401614-1AAE-4B22-9028-606ADFB8FC00}" type="presParOf" srcId="{D37B6F31-7EFE-44D3-94E1-0924B8A01E8D}" destId="{7BD79CA2-08F9-4F8D-8677-AFB13BD6243C}" srcOrd="2" destOrd="0" presId="urn:microsoft.com/office/officeart/2005/8/layout/vList6"/>
    <dgm:cxn modelId="{B9974BB5-4901-4319-BBC9-88F2AD616FB5}" type="presParOf" srcId="{7BD79CA2-08F9-4F8D-8677-AFB13BD6243C}" destId="{7036301D-11DD-4785-AB6C-665504892E39}" srcOrd="0" destOrd="0" presId="urn:microsoft.com/office/officeart/2005/8/layout/vList6"/>
    <dgm:cxn modelId="{2F086618-1C45-433E-B1B0-91698A7798A8}" type="presParOf" srcId="{7BD79CA2-08F9-4F8D-8677-AFB13BD6243C}" destId="{DB6CB891-514E-44D3-89BD-2237D43FA48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9631AD-3A4F-49E4-80D5-72E04B530AB6}" type="doc">
      <dgm:prSet loTypeId="urn:microsoft.com/office/officeart/2005/8/layout/hList9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84EC2755-67CC-4732-B3A4-89AEB5FD5E3B}">
      <dgm:prSet phldrT="[Text]" custT="1"/>
      <dgm:spPr/>
      <dgm:t>
        <a:bodyPr/>
        <a:lstStyle/>
        <a:p>
          <a:r>
            <a:rPr lang="en-US" sz="2800" dirty="0"/>
            <a:t>United States</a:t>
          </a:r>
        </a:p>
      </dgm:t>
    </dgm:pt>
    <dgm:pt modelId="{C795500E-7A39-4919-A36A-89EC54B778F4}" type="parTrans" cxnId="{BA5CAEAD-0F6E-4F8B-A4A3-0CF7C72A9763}">
      <dgm:prSet/>
      <dgm:spPr/>
      <dgm:t>
        <a:bodyPr/>
        <a:lstStyle/>
        <a:p>
          <a:endParaRPr lang="en-US"/>
        </a:p>
      </dgm:t>
    </dgm:pt>
    <dgm:pt modelId="{5079BC50-7B1A-43A6-858B-650BA69315CA}" type="sibTrans" cxnId="{BA5CAEAD-0F6E-4F8B-A4A3-0CF7C72A9763}">
      <dgm:prSet/>
      <dgm:spPr/>
      <dgm:t>
        <a:bodyPr/>
        <a:lstStyle/>
        <a:p>
          <a:endParaRPr lang="en-US"/>
        </a:p>
      </dgm:t>
    </dgm:pt>
    <dgm:pt modelId="{831AC912-AC42-43B8-ACEF-7D41B8B8537B}">
      <dgm:prSet phldrT="[Text]" custT="1"/>
      <dgm:spPr/>
      <dgm:t>
        <a:bodyPr/>
        <a:lstStyle/>
        <a:p>
          <a:r>
            <a:rPr lang="en-US" sz="2200" dirty="0"/>
            <a:t>National Fire Protection Association (NFPA®)</a:t>
          </a:r>
        </a:p>
      </dgm:t>
    </dgm:pt>
    <dgm:pt modelId="{8F720465-1458-4790-9A07-B786D5B7A8DA}" type="parTrans" cxnId="{8DF586F1-56D1-4C5B-BF44-AAEA1419E513}">
      <dgm:prSet/>
      <dgm:spPr/>
      <dgm:t>
        <a:bodyPr/>
        <a:lstStyle/>
        <a:p>
          <a:endParaRPr lang="en-US"/>
        </a:p>
      </dgm:t>
    </dgm:pt>
    <dgm:pt modelId="{DC3513DB-39FC-4BD0-AD49-6163FCFF6798}" type="sibTrans" cxnId="{8DF586F1-56D1-4C5B-BF44-AAEA1419E513}">
      <dgm:prSet/>
      <dgm:spPr/>
      <dgm:t>
        <a:bodyPr/>
        <a:lstStyle/>
        <a:p>
          <a:endParaRPr lang="en-US"/>
        </a:p>
      </dgm:t>
    </dgm:pt>
    <dgm:pt modelId="{50349EA4-6F1F-49CE-ADD7-F490BCD7E6A3}">
      <dgm:prSet phldrT="[Text]" custT="1"/>
      <dgm:spPr/>
      <dgm:t>
        <a:bodyPr/>
        <a:lstStyle/>
        <a:p>
          <a:r>
            <a:rPr lang="en-US" sz="2600" dirty="0"/>
            <a:t>Canada</a:t>
          </a:r>
        </a:p>
      </dgm:t>
    </dgm:pt>
    <dgm:pt modelId="{220C10B1-8E6A-41CA-AEC8-A3A74B1AEB2D}" type="parTrans" cxnId="{D36B7C52-7690-48D3-96C8-5005DD1C7025}">
      <dgm:prSet/>
      <dgm:spPr/>
      <dgm:t>
        <a:bodyPr/>
        <a:lstStyle/>
        <a:p>
          <a:endParaRPr lang="en-US"/>
        </a:p>
      </dgm:t>
    </dgm:pt>
    <dgm:pt modelId="{D5D7743B-B7E6-49D0-A893-B14AFB8D3390}" type="sibTrans" cxnId="{D36B7C52-7690-48D3-96C8-5005DD1C7025}">
      <dgm:prSet/>
      <dgm:spPr/>
      <dgm:t>
        <a:bodyPr/>
        <a:lstStyle/>
        <a:p>
          <a:endParaRPr lang="en-US"/>
        </a:p>
      </dgm:t>
    </dgm:pt>
    <dgm:pt modelId="{EE91ED18-D8D9-4BCC-B8E4-9FCDD8FF39B9}">
      <dgm:prSet phldrT="[Text]" custT="1"/>
      <dgm:spPr/>
      <dgm:t>
        <a:bodyPr/>
        <a:lstStyle/>
        <a:p>
          <a:r>
            <a:rPr lang="en-US" sz="2200" dirty="0"/>
            <a:t>Canadian Commission of Building and Fire Codes (CCBFC)</a:t>
          </a:r>
        </a:p>
      </dgm:t>
    </dgm:pt>
    <dgm:pt modelId="{870F9626-4310-4F5B-B68F-B284DC811F58}" type="parTrans" cxnId="{FD5FFFF9-6E4E-44DD-8D64-B684115B2A38}">
      <dgm:prSet/>
      <dgm:spPr/>
      <dgm:t>
        <a:bodyPr/>
        <a:lstStyle/>
        <a:p>
          <a:endParaRPr lang="en-US"/>
        </a:p>
      </dgm:t>
    </dgm:pt>
    <dgm:pt modelId="{7A30267D-D5F1-483A-8C09-3A8196557B39}" type="sibTrans" cxnId="{FD5FFFF9-6E4E-44DD-8D64-B684115B2A38}">
      <dgm:prSet/>
      <dgm:spPr/>
      <dgm:t>
        <a:bodyPr/>
        <a:lstStyle/>
        <a:p>
          <a:endParaRPr lang="en-US"/>
        </a:p>
      </dgm:t>
    </dgm:pt>
    <dgm:pt modelId="{573D9375-1480-4E38-83C6-97F58D076A85}">
      <dgm:prSet phldrT="[Text]" custT="1"/>
      <dgm:spPr/>
      <dgm:t>
        <a:bodyPr/>
        <a:lstStyle/>
        <a:p>
          <a:r>
            <a:rPr lang="en-US" sz="2200" dirty="0"/>
            <a:t>International Code Council® (ICC®)</a:t>
          </a:r>
        </a:p>
      </dgm:t>
    </dgm:pt>
    <dgm:pt modelId="{9594F32D-946D-4846-A5DE-9B524E638EC3}" type="parTrans" cxnId="{45B4D77F-02D8-4843-BB52-A35FA5047BB5}">
      <dgm:prSet/>
      <dgm:spPr/>
      <dgm:t>
        <a:bodyPr/>
        <a:lstStyle/>
        <a:p>
          <a:endParaRPr lang="en-US"/>
        </a:p>
      </dgm:t>
    </dgm:pt>
    <dgm:pt modelId="{A3A0C4F3-A27D-4039-9DB8-1B8AA9B146BF}" type="sibTrans" cxnId="{45B4D77F-02D8-4843-BB52-A35FA5047BB5}">
      <dgm:prSet/>
      <dgm:spPr/>
      <dgm:t>
        <a:bodyPr/>
        <a:lstStyle/>
        <a:p>
          <a:endParaRPr lang="en-US"/>
        </a:p>
      </dgm:t>
    </dgm:pt>
    <dgm:pt modelId="{B7154BD5-18C9-4B1A-945D-799621EEC458}" type="pres">
      <dgm:prSet presAssocID="{169631AD-3A4F-49E4-80D5-72E04B530AB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E2D5C9E-D4B4-4A7D-B0ED-70725CF5138F}" type="pres">
      <dgm:prSet presAssocID="{84EC2755-67CC-4732-B3A4-89AEB5FD5E3B}" presName="posSpace" presStyleCnt="0"/>
      <dgm:spPr/>
    </dgm:pt>
    <dgm:pt modelId="{BB33AF13-7356-4FA4-AFC3-CA927FC40DDC}" type="pres">
      <dgm:prSet presAssocID="{84EC2755-67CC-4732-B3A4-89AEB5FD5E3B}" presName="vertFlow" presStyleCnt="0"/>
      <dgm:spPr/>
    </dgm:pt>
    <dgm:pt modelId="{35E00A87-C58C-4C5E-AC4B-E868B646A3EA}" type="pres">
      <dgm:prSet presAssocID="{84EC2755-67CC-4732-B3A4-89AEB5FD5E3B}" presName="topSpace" presStyleCnt="0"/>
      <dgm:spPr/>
    </dgm:pt>
    <dgm:pt modelId="{98401589-22E2-498B-B7BF-0F7642FD973D}" type="pres">
      <dgm:prSet presAssocID="{84EC2755-67CC-4732-B3A4-89AEB5FD5E3B}" presName="firstComp" presStyleCnt="0"/>
      <dgm:spPr/>
    </dgm:pt>
    <dgm:pt modelId="{FCE8C83F-19AF-4510-AEC2-4CDED0DC68D1}" type="pres">
      <dgm:prSet presAssocID="{84EC2755-67CC-4732-B3A4-89AEB5FD5E3B}" presName="firstChild" presStyleLbl="bgAccFollowNode1" presStyleIdx="0" presStyleCnt="3"/>
      <dgm:spPr/>
      <dgm:t>
        <a:bodyPr/>
        <a:lstStyle/>
        <a:p>
          <a:endParaRPr lang="en-US"/>
        </a:p>
      </dgm:t>
    </dgm:pt>
    <dgm:pt modelId="{F785651F-2C53-4535-A43E-8B477C77F6E8}" type="pres">
      <dgm:prSet presAssocID="{84EC2755-67CC-4732-B3A4-89AEB5FD5E3B}" presName="firstChildTx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A00F6A-690B-45ED-85C0-3F1E62E47C0A}" type="pres">
      <dgm:prSet presAssocID="{831AC912-AC42-43B8-ACEF-7D41B8B8537B}" presName="comp" presStyleCnt="0"/>
      <dgm:spPr/>
    </dgm:pt>
    <dgm:pt modelId="{2AD92458-9918-4BC6-A2CE-29748406E995}" type="pres">
      <dgm:prSet presAssocID="{831AC912-AC42-43B8-ACEF-7D41B8B8537B}" presName="child" presStyleLbl="bgAccFollowNode1" presStyleIdx="1" presStyleCnt="3"/>
      <dgm:spPr/>
      <dgm:t>
        <a:bodyPr/>
        <a:lstStyle/>
        <a:p>
          <a:endParaRPr lang="en-US"/>
        </a:p>
      </dgm:t>
    </dgm:pt>
    <dgm:pt modelId="{17239184-4EF0-47A8-B8D6-E8E7B2E13242}" type="pres">
      <dgm:prSet presAssocID="{831AC912-AC42-43B8-ACEF-7D41B8B8537B}" presName="childTx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A5D9B7-1319-455E-96EE-35719B9EEA7A}" type="pres">
      <dgm:prSet presAssocID="{84EC2755-67CC-4732-B3A4-89AEB5FD5E3B}" presName="negSpace" presStyleCnt="0"/>
      <dgm:spPr/>
    </dgm:pt>
    <dgm:pt modelId="{F0748CAA-85DE-4E99-BC9D-DDE6FD09832D}" type="pres">
      <dgm:prSet presAssocID="{84EC2755-67CC-4732-B3A4-89AEB5FD5E3B}" presName="circle" presStyleLbl="node1" presStyleIdx="0" presStyleCnt="2"/>
      <dgm:spPr/>
      <dgm:t>
        <a:bodyPr/>
        <a:lstStyle/>
        <a:p>
          <a:endParaRPr lang="en-US"/>
        </a:p>
      </dgm:t>
    </dgm:pt>
    <dgm:pt modelId="{C396A502-43E8-4604-8F56-126C9DB1E88B}" type="pres">
      <dgm:prSet presAssocID="{5079BC50-7B1A-43A6-858B-650BA69315CA}" presName="transSpace" presStyleCnt="0"/>
      <dgm:spPr/>
    </dgm:pt>
    <dgm:pt modelId="{C52D0C05-C496-461D-AD56-78DAD435EBA7}" type="pres">
      <dgm:prSet presAssocID="{50349EA4-6F1F-49CE-ADD7-F490BCD7E6A3}" presName="posSpace" presStyleCnt="0"/>
      <dgm:spPr/>
    </dgm:pt>
    <dgm:pt modelId="{3EE9EB13-D4D0-4C68-AB7B-1EBE92970C85}" type="pres">
      <dgm:prSet presAssocID="{50349EA4-6F1F-49CE-ADD7-F490BCD7E6A3}" presName="vertFlow" presStyleCnt="0"/>
      <dgm:spPr/>
    </dgm:pt>
    <dgm:pt modelId="{6F010ED8-7EBF-4EDF-9322-260155CE59BE}" type="pres">
      <dgm:prSet presAssocID="{50349EA4-6F1F-49CE-ADD7-F490BCD7E6A3}" presName="topSpace" presStyleCnt="0"/>
      <dgm:spPr/>
    </dgm:pt>
    <dgm:pt modelId="{5A92B21C-603F-4D96-8FD6-637974251BB5}" type="pres">
      <dgm:prSet presAssocID="{50349EA4-6F1F-49CE-ADD7-F490BCD7E6A3}" presName="firstComp" presStyleCnt="0"/>
      <dgm:spPr/>
    </dgm:pt>
    <dgm:pt modelId="{A872071C-2734-4721-814D-EBE843DB479F}" type="pres">
      <dgm:prSet presAssocID="{50349EA4-6F1F-49CE-ADD7-F490BCD7E6A3}" presName="firstChild" presStyleLbl="bgAccFollowNode1" presStyleIdx="2" presStyleCnt="3"/>
      <dgm:spPr/>
      <dgm:t>
        <a:bodyPr/>
        <a:lstStyle/>
        <a:p>
          <a:endParaRPr lang="en-US"/>
        </a:p>
      </dgm:t>
    </dgm:pt>
    <dgm:pt modelId="{FD22BA3B-D52E-4F87-9BF4-D309D6E8FBAC}" type="pres">
      <dgm:prSet presAssocID="{50349EA4-6F1F-49CE-ADD7-F490BCD7E6A3}" presName="firstChildTx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844B57-225D-4070-860E-D0F6C20CB22B}" type="pres">
      <dgm:prSet presAssocID="{50349EA4-6F1F-49CE-ADD7-F490BCD7E6A3}" presName="negSpace" presStyleCnt="0"/>
      <dgm:spPr/>
    </dgm:pt>
    <dgm:pt modelId="{6734FC2D-B731-4737-9842-8DD53333C2B1}" type="pres">
      <dgm:prSet presAssocID="{50349EA4-6F1F-49CE-ADD7-F490BCD7E6A3}" presName="circle" presStyleLbl="node1" presStyleIdx="1" presStyleCnt="2"/>
      <dgm:spPr/>
      <dgm:t>
        <a:bodyPr/>
        <a:lstStyle/>
        <a:p>
          <a:endParaRPr lang="en-US"/>
        </a:p>
      </dgm:t>
    </dgm:pt>
  </dgm:ptLst>
  <dgm:cxnLst>
    <dgm:cxn modelId="{62D8053D-20A8-4C67-87F1-88B6D4242876}" type="presOf" srcId="{169631AD-3A4F-49E4-80D5-72E04B530AB6}" destId="{B7154BD5-18C9-4B1A-945D-799621EEC458}" srcOrd="0" destOrd="0" presId="urn:microsoft.com/office/officeart/2005/8/layout/hList9"/>
    <dgm:cxn modelId="{15ABC814-5ED0-45A5-BEED-059F9DFB7D9E}" type="presOf" srcId="{831AC912-AC42-43B8-ACEF-7D41B8B8537B}" destId="{2AD92458-9918-4BC6-A2CE-29748406E995}" srcOrd="0" destOrd="0" presId="urn:microsoft.com/office/officeart/2005/8/layout/hList9"/>
    <dgm:cxn modelId="{32BD84D8-756B-4CD0-AECC-8B4284F5AF99}" type="presOf" srcId="{573D9375-1480-4E38-83C6-97F58D076A85}" destId="{F785651F-2C53-4535-A43E-8B477C77F6E8}" srcOrd="1" destOrd="0" presId="urn:microsoft.com/office/officeart/2005/8/layout/hList9"/>
    <dgm:cxn modelId="{875EB482-2FFC-4254-BAD9-B2F656C204DA}" type="presOf" srcId="{50349EA4-6F1F-49CE-ADD7-F490BCD7E6A3}" destId="{6734FC2D-B731-4737-9842-8DD53333C2B1}" srcOrd="0" destOrd="0" presId="urn:microsoft.com/office/officeart/2005/8/layout/hList9"/>
    <dgm:cxn modelId="{B8B6A812-FC28-425B-8325-494E6D96FDD4}" type="presOf" srcId="{EE91ED18-D8D9-4BCC-B8E4-9FCDD8FF39B9}" destId="{FD22BA3B-D52E-4F87-9BF4-D309D6E8FBAC}" srcOrd="1" destOrd="0" presId="urn:microsoft.com/office/officeart/2005/8/layout/hList9"/>
    <dgm:cxn modelId="{41FA02BD-C5F2-4F19-A68E-F6B2E4A48686}" type="presOf" srcId="{84EC2755-67CC-4732-B3A4-89AEB5FD5E3B}" destId="{F0748CAA-85DE-4E99-BC9D-DDE6FD09832D}" srcOrd="0" destOrd="0" presId="urn:microsoft.com/office/officeart/2005/8/layout/hList9"/>
    <dgm:cxn modelId="{7A3252EB-8372-4735-B8BC-478C13ADB965}" type="presOf" srcId="{831AC912-AC42-43B8-ACEF-7D41B8B8537B}" destId="{17239184-4EF0-47A8-B8D6-E8E7B2E13242}" srcOrd="1" destOrd="0" presId="urn:microsoft.com/office/officeart/2005/8/layout/hList9"/>
    <dgm:cxn modelId="{CC7B88BF-722F-4B3F-BAC9-0A7972B9421F}" type="presOf" srcId="{EE91ED18-D8D9-4BCC-B8E4-9FCDD8FF39B9}" destId="{A872071C-2734-4721-814D-EBE843DB479F}" srcOrd="0" destOrd="0" presId="urn:microsoft.com/office/officeart/2005/8/layout/hList9"/>
    <dgm:cxn modelId="{FD5FFFF9-6E4E-44DD-8D64-B684115B2A38}" srcId="{50349EA4-6F1F-49CE-ADD7-F490BCD7E6A3}" destId="{EE91ED18-D8D9-4BCC-B8E4-9FCDD8FF39B9}" srcOrd="0" destOrd="0" parTransId="{870F9626-4310-4F5B-B68F-B284DC811F58}" sibTransId="{7A30267D-D5F1-483A-8C09-3A8196557B39}"/>
    <dgm:cxn modelId="{D36B7C52-7690-48D3-96C8-5005DD1C7025}" srcId="{169631AD-3A4F-49E4-80D5-72E04B530AB6}" destId="{50349EA4-6F1F-49CE-ADD7-F490BCD7E6A3}" srcOrd="1" destOrd="0" parTransId="{220C10B1-8E6A-41CA-AEC8-A3A74B1AEB2D}" sibTransId="{D5D7743B-B7E6-49D0-A893-B14AFB8D3390}"/>
    <dgm:cxn modelId="{45B4D77F-02D8-4843-BB52-A35FA5047BB5}" srcId="{84EC2755-67CC-4732-B3A4-89AEB5FD5E3B}" destId="{573D9375-1480-4E38-83C6-97F58D076A85}" srcOrd="0" destOrd="0" parTransId="{9594F32D-946D-4846-A5DE-9B524E638EC3}" sibTransId="{A3A0C4F3-A27D-4039-9DB8-1B8AA9B146BF}"/>
    <dgm:cxn modelId="{BA5CAEAD-0F6E-4F8B-A4A3-0CF7C72A9763}" srcId="{169631AD-3A4F-49E4-80D5-72E04B530AB6}" destId="{84EC2755-67CC-4732-B3A4-89AEB5FD5E3B}" srcOrd="0" destOrd="0" parTransId="{C795500E-7A39-4919-A36A-89EC54B778F4}" sibTransId="{5079BC50-7B1A-43A6-858B-650BA69315CA}"/>
    <dgm:cxn modelId="{8DF586F1-56D1-4C5B-BF44-AAEA1419E513}" srcId="{84EC2755-67CC-4732-B3A4-89AEB5FD5E3B}" destId="{831AC912-AC42-43B8-ACEF-7D41B8B8537B}" srcOrd="1" destOrd="0" parTransId="{8F720465-1458-4790-9A07-B786D5B7A8DA}" sibTransId="{DC3513DB-39FC-4BD0-AD49-6163FCFF6798}"/>
    <dgm:cxn modelId="{C85814A9-F62D-4E97-AA70-09E4076BB58A}" type="presOf" srcId="{573D9375-1480-4E38-83C6-97F58D076A85}" destId="{FCE8C83F-19AF-4510-AEC2-4CDED0DC68D1}" srcOrd="0" destOrd="0" presId="urn:microsoft.com/office/officeart/2005/8/layout/hList9"/>
    <dgm:cxn modelId="{7E958F41-5C99-4D32-829F-EDACEC781404}" type="presParOf" srcId="{B7154BD5-18C9-4B1A-945D-799621EEC458}" destId="{7E2D5C9E-D4B4-4A7D-B0ED-70725CF5138F}" srcOrd="0" destOrd="0" presId="urn:microsoft.com/office/officeart/2005/8/layout/hList9"/>
    <dgm:cxn modelId="{82E40BBB-2C55-4972-9213-B0B2FA172076}" type="presParOf" srcId="{B7154BD5-18C9-4B1A-945D-799621EEC458}" destId="{BB33AF13-7356-4FA4-AFC3-CA927FC40DDC}" srcOrd="1" destOrd="0" presId="urn:microsoft.com/office/officeart/2005/8/layout/hList9"/>
    <dgm:cxn modelId="{2E2A46FB-1FA8-4414-AE4C-50229576EEF1}" type="presParOf" srcId="{BB33AF13-7356-4FA4-AFC3-CA927FC40DDC}" destId="{35E00A87-C58C-4C5E-AC4B-E868B646A3EA}" srcOrd="0" destOrd="0" presId="urn:microsoft.com/office/officeart/2005/8/layout/hList9"/>
    <dgm:cxn modelId="{A6ACDC6C-AD0F-4AC9-8432-8BE2DB63A932}" type="presParOf" srcId="{BB33AF13-7356-4FA4-AFC3-CA927FC40DDC}" destId="{98401589-22E2-498B-B7BF-0F7642FD973D}" srcOrd="1" destOrd="0" presId="urn:microsoft.com/office/officeart/2005/8/layout/hList9"/>
    <dgm:cxn modelId="{5C6DE0F4-0866-4EC3-84D9-C4C8501FACF3}" type="presParOf" srcId="{98401589-22E2-498B-B7BF-0F7642FD973D}" destId="{FCE8C83F-19AF-4510-AEC2-4CDED0DC68D1}" srcOrd="0" destOrd="0" presId="urn:microsoft.com/office/officeart/2005/8/layout/hList9"/>
    <dgm:cxn modelId="{57B92D96-E57A-4C64-B327-F141D088803D}" type="presParOf" srcId="{98401589-22E2-498B-B7BF-0F7642FD973D}" destId="{F785651F-2C53-4535-A43E-8B477C77F6E8}" srcOrd="1" destOrd="0" presId="urn:microsoft.com/office/officeart/2005/8/layout/hList9"/>
    <dgm:cxn modelId="{BC45B183-5153-405C-8907-CE278FCFC069}" type="presParOf" srcId="{BB33AF13-7356-4FA4-AFC3-CA927FC40DDC}" destId="{F1A00F6A-690B-45ED-85C0-3F1E62E47C0A}" srcOrd="2" destOrd="0" presId="urn:microsoft.com/office/officeart/2005/8/layout/hList9"/>
    <dgm:cxn modelId="{0232BC24-E9E6-45F5-AB81-431E2BFA50B4}" type="presParOf" srcId="{F1A00F6A-690B-45ED-85C0-3F1E62E47C0A}" destId="{2AD92458-9918-4BC6-A2CE-29748406E995}" srcOrd="0" destOrd="0" presId="urn:microsoft.com/office/officeart/2005/8/layout/hList9"/>
    <dgm:cxn modelId="{D35AA114-7093-49FA-BD8A-915465D7BA45}" type="presParOf" srcId="{F1A00F6A-690B-45ED-85C0-3F1E62E47C0A}" destId="{17239184-4EF0-47A8-B8D6-E8E7B2E13242}" srcOrd="1" destOrd="0" presId="urn:microsoft.com/office/officeart/2005/8/layout/hList9"/>
    <dgm:cxn modelId="{0B3BBA46-C2B7-4EE1-937A-2860958E904D}" type="presParOf" srcId="{B7154BD5-18C9-4B1A-945D-799621EEC458}" destId="{F6A5D9B7-1319-455E-96EE-35719B9EEA7A}" srcOrd="2" destOrd="0" presId="urn:microsoft.com/office/officeart/2005/8/layout/hList9"/>
    <dgm:cxn modelId="{D77EF070-AF01-4354-A5BE-6F6376CB8EE9}" type="presParOf" srcId="{B7154BD5-18C9-4B1A-945D-799621EEC458}" destId="{F0748CAA-85DE-4E99-BC9D-DDE6FD09832D}" srcOrd="3" destOrd="0" presId="urn:microsoft.com/office/officeart/2005/8/layout/hList9"/>
    <dgm:cxn modelId="{4B07B64B-5A5F-4F66-B658-8A0D5E36A9C3}" type="presParOf" srcId="{B7154BD5-18C9-4B1A-945D-799621EEC458}" destId="{C396A502-43E8-4604-8F56-126C9DB1E88B}" srcOrd="4" destOrd="0" presId="urn:microsoft.com/office/officeart/2005/8/layout/hList9"/>
    <dgm:cxn modelId="{C60B994B-75FD-4D92-B27D-15DEC7B1A71C}" type="presParOf" srcId="{B7154BD5-18C9-4B1A-945D-799621EEC458}" destId="{C52D0C05-C496-461D-AD56-78DAD435EBA7}" srcOrd="5" destOrd="0" presId="urn:microsoft.com/office/officeart/2005/8/layout/hList9"/>
    <dgm:cxn modelId="{6AF2C877-8A36-4802-AF2F-EBF7CEC99191}" type="presParOf" srcId="{B7154BD5-18C9-4B1A-945D-799621EEC458}" destId="{3EE9EB13-D4D0-4C68-AB7B-1EBE92970C85}" srcOrd="6" destOrd="0" presId="urn:microsoft.com/office/officeart/2005/8/layout/hList9"/>
    <dgm:cxn modelId="{A0E10C72-4052-41EB-A6BA-04333E2DABC4}" type="presParOf" srcId="{3EE9EB13-D4D0-4C68-AB7B-1EBE92970C85}" destId="{6F010ED8-7EBF-4EDF-9322-260155CE59BE}" srcOrd="0" destOrd="0" presId="urn:microsoft.com/office/officeart/2005/8/layout/hList9"/>
    <dgm:cxn modelId="{30AC3C1A-7271-412A-BA30-D3EA31F52887}" type="presParOf" srcId="{3EE9EB13-D4D0-4C68-AB7B-1EBE92970C85}" destId="{5A92B21C-603F-4D96-8FD6-637974251BB5}" srcOrd="1" destOrd="0" presId="urn:microsoft.com/office/officeart/2005/8/layout/hList9"/>
    <dgm:cxn modelId="{B2F08301-CFF6-43AA-AF1D-97B7DB04F6F9}" type="presParOf" srcId="{5A92B21C-603F-4D96-8FD6-637974251BB5}" destId="{A872071C-2734-4721-814D-EBE843DB479F}" srcOrd="0" destOrd="0" presId="urn:microsoft.com/office/officeart/2005/8/layout/hList9"/>
    <dgm:cxn modelId="{024E2D27-952C-467D-8668-1FF253846861}" type="presParOf" srcId="{5A92B21C-603F-4D96-8FD6-637974251BB5}" destId="{FD22BA3B-D52E-4F87-9BF4-D309D6E8FBAC}" srcOrd="1" destOrd="0" presId="urn:microsoft.com/office/officeart/2005/8/layout/hList9"/>
    <dgm:cxn modelId="{D872C5FD-0987-4146-9090-B78F5A2F3112}" type="presParOf" srcId="{B7154BD5-18C9-4B1A-945D-799621EEC458}" destId="{35844B57-225D-4070-860E-D0F6C20CB22B}" srcOrd="7" destOrd="0" presId="urn:microsoft.com/office/officeart/2005/8/layout/hList9"/>
    <dgm:cxn modelId="{B25C598C-48C1-49B8-B94C-ADECC603350E}" type="presParOf" srcId="{B7154BD5-18C9-4B1A-945D-799621EEC458}" destId="{6734FC2D-B731-4737-9842-8DD53333C2B1}" srcOrd="8" destOrd="0" presId="urn:microsoft.com/office/officeart/2005/8/layout/hList9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B00DA8-754A-43AC-A9B2-52D2366B313F}" type="doc">
      <dgm:prSet loTypeId="urn:microsoft.com/office/officeart/2009/3/layout/PlusandMinus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5D33CA9-C977-45C6-A47C-28A3D6CFF085}">
      <dgm:prSet phldrT="[Text]" custT="1"/>
      <dgm:spPr/>
      <dgm:t>
        <a:bodyPr/>
        <a:lstStyle/>
        <a:p>
          <a:r>
            <a:rPr lang="en-US" sz="3200" dirty="0"/>
            <a:t>Allows for flexible fire protection design solutions </a:t>
          </a:r>
        </a:p>
      </dgm:t>
    </dgm:pt>
    <dgm:pt modelId="{0D206EBE-14D9-40AE-83AF-F1D9A7F8F128}" type="parTrans" cxnId="{4E5DA6F0-5495-4790-91EB-C5B5569D3B27}">
      <dgm:prSet/>
      <dgm:spPr/>
      <dgm:t>
        <a:bodyPr/>
        <a:lstStyle/>
        <a:p>
          <a:endParaRPr lang="en-US"/>
        </a:p>
      </dgm:t>
    </dgm:pt>
    <dgm:pt modelId="{298FB3CF-500D-4264-9230-058828CE3011}" type="sibTrans" cxnId="{4E5DA6F0-5495-4790-91EB-C5B5569D3B27}">
      <dgm:prSet/>
      <dgm:spPr/>
      <dgm:t>
        <a:bodyPr/>
        <a:lstStyle/>
        <a:p>
          <a:endParaRPr lang="en-US"/>
        </a:p>
      </dgm:t>
    </dgm:pt>
    <dgm:pt modelId="{16E38281-A759-45AD-82AD-1951E067EFC6}">
      <dgm:prSet phldrT="[Text]" custT="1"/>
      <dgm:spPr/>
      <dgm:t>
        <a:bodyPr/>
        <a:lstStyle/>
        <a:p>
          <a:r>
            <a:rPr lang="en-US" sz="3200" dirty="0"/>
            <a:t>Requires significant technical expertise to inspect</a:t>
          </a:r>
        </a:p>
      </dgm:t>
    </dgm:pt>
    <dgm:pt modelId="{29E5E5E1-FF7C-4249-B7BB-5A65E4D63651}" type="parTrans" cxnId="{23741D82-415F-4AF2-B909-AA66BA528093}">
      <dgm:prSet/>
      <dgm:spPr/>
      <dgm:t>
        <a:bodyPr/>
        <a:lstStyle/>
        <a:p>
          <a:endParaRPr lang="en-US"/>
        </a:p>
      </dgm:t>
    </dgm:pt>
    <dgm:pt modelId="{D8277108-99D7-489E-840E-897923DC3322}" type="sibTrans" cxnId="{23741D82-415F-4AF2-B909-AA66BA528093}">
      <dgm:prSet/>
      <dgm:spPr/>
      <dgm:t>
        <a:bodyPr/>
        <a:lstStyle/>
        <a:p>
          <a:endParaRPr lang="en-US"/>
        </a:p>
      </dgm:t>
    </dgm:pt>
    <dgm:pt modelId="{388D7728-F135-4DDA-AE72-23B655E12A27}" type="pres">
      <dgm:prSet presAssocID="{13B00DA8-754A-43AC-A9B2-52D2366B313F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211BE7-5A8A-420E-8F2A-E3989DFFA37F}" type="pres">
      <dgm:prSet presAssocID="{13B00DA8-754A-43AC-A9B2-52D2366B313F}" presName="Background" presStyleLbl="bgImgPlace1" presStyleIdx="0" presStyleCnt="1"/>
      <dgm:spPr/>
    </dgm:pt>
    <dgm:pt modelId="{17384058-E778-4377-9B2A-09C258C649F8}" type="pres">
      <dgm:prSet presAssocID="{13B00DA8-754A-43AC-A9B2-52D2366B313F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2DEDEB-663C-4D03-B186-515571D49B71}" type="pres">
      <dgm:prSet presAssocID="{13B00DA8-754A-43AC-A9B2-52D2366B313F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939594-43D4-4C58-8874-BABF7F03090D}" type="pres">
      <dgm:prSet presAssocID="{13B00DA8-754A-43AC-A9B2-52D2366B313F}" presName="Plus" presStyleLbl="alignNode1" presStyleIdx="0" presStyleCnt="2"/>
      <dgm:spPr/>
    </dgm:pt>
    <dgm:pt modelId="{8E4609E8-279D-4140-A6B0-5510A3E14329}" type="pres">
      <dgm:prSet presAssocID="{13B00DA8-754A-43AC-A9B2-52D2366B313F}" presName="Minus" presStyleLbl="alignNode1" presStyleIdx="1" presStyleCnt="2"/>
      <dgm:spPr/>
    </dgm:pt>
    <dgm:pt modelId="{654B0FD7-5C25-44AE-B114-E393DB38D049}" type="pres">
      <dgm:prSet presAssocID="{13B00DA8-754A-43AC-A9B2-52D2366B313F}" presName="Divider" presStyleLbl="parChTrans1D1" presStyleIdx="0" presStyleCnt="1"/>
      <dgm:spPr/>
    </dgm:pt>
  </dgm:ptLst>
  <dgm:cxnLst>
    <dgm:cxn modelId="{23741D82-415F-4AF2-B909-AA66BA528093}" srcId="{13B00DA8-754A-43AC-A9B2-52D2366B313F}" destId="{16E38281-A759-45AD-82AD-1951E067EFC6}" srcOrd="1" destOrd="0" parTransId="{29E5E5E1-FF7C-4249-B7BB-5A65E4D63651}" sibTransId="{D8277108-99D7-489E-840E-897923DC3322}"/>
    <dgm:cxn modelId="{428AE7DC-1AB5-41B0-9343-FF3A7C6EE5C0}" type="presOf" srcId="{35D33CA9-C977-45C6-A47C-28A3D6CFF085}" destId="{17384058-E778-4377-9B2A-09C258C649F8}" srcOrd="0" destOrd="0" presId="urn:microsoft.com/office/officeart/2009/3/layout/PlusandMinus"/>
    <dgm:cxn modelId="{02F1D62A-5814-4AE5-93F7-AA157B261A23}" type="presOf" srcId="{13B00DA8-754A-43AC-A9B2-52D2366B313F}" destId="{388D7728-F135-4DDA-AE72-23B655E12A27}" srcOrd="0" destOrd="0" presId="urn:microsoft.com/office/officeart/2009/3/layout/PlusandMinus"/>
    <dgm:cxn modelId="{D0774144-93BB-4E1F-827E-5E3E6B5B176F}" type="presOf" srcId="{16E38281-A759-45AD-82AD-1951E067EFC6}" destId="{622DEDEB-663C-4D03-B186-515571D49B71}" srcOrd="0" destOrd="0" presId="urn:microsoft.com/office/officeart/2009/3/layout/PlusandMinus"/>
    <dgm:cxn modelId="{4E5DA6F0-5495-4790-91EB-C5B5569D3B27}" srcId="{13B00DA8-754A-43AC-A9B2-52D2366B313F}" destId="{35D33CA9-C977-45C6-A47C-28A3D6CFF085}" srcOrd="0" destOrd="0" parTransId="{0D206EBE-14D9-40AE-83AF-F1D9A7F8F128}" sibTransId="{298FB3CF-500D-4264-9230-058828CE3011}"/>
    <dgm:cxn modelId="{4BDD1255-CDBA-43A5-992C-299196FCF260}" type="presParOf" srcId="{388D7728-F135-4DDA-AE72-23B655E12A27}" destId="{85211BE7-5A8A-420E-8F2A-E3989DFFA37F}" srcOrd="0" destOrd="0" presId="urn:microsoft.com/office/officeart/2009/3/layout/PlusandMinus"/>
    <dgm:cxn modelId="{7831F6FC-76FE-4C43-A90D-732279224D16}" type="presParOf" srcId="{388D7728-F135-4DDA-AE72-23B655E12A27}" destId="{17384058-E778-4377-9B2A-09C258C649F8}" srcOrd="1" destOrd="0" presId="urn:microsoft.com/office/officeart/2009/3/layout/PlusandMinus"/>
    <dgm:cxn modelId="{12A7B41B-A2CC-4F89-A7AE-FFB2EB8C010B}" type="presParOf" srcId="{388D7728-F135-4DDA-AE72-23B655E12A27}" destId="{622DEDEB-663C-4D03-B186-515571D49B71}" srcOrd="2" destOrd="0" presId="urn:microsoft.com/office/officeart/2009/3/layout/PlusandMinus"/>
    <dgm:cxn modelId="{0FDCC45E-0B2C-41C7-AE18-54F577DBD1E5}" type="presParOf" srcId="{388D7728-F135-4DDA-AE72-23B655E12A27}" destId="{97939594-43D4-4C58-8874-BABF7F03090D}" srcOrd="3" destOrd="0" presId="urn:microsoft.com/office/officeart/2009/3/layout/PlusandMinus"/>
    <dgm:cxn modelId="{A4D62073-C589-44D9-B7B7-BBCDF857AF32}" type="presParOf" srcId="{388D7728-F135-4DDA-AE72-23B655E12A27}" destId="{8E4609E8-279D-4140-A6B0-5510A3E14329}" srcOrd="4" destOrd="0" presId="urn:microsoft.com/office/officeart/2009/3/layout/PlusandMinus"/>
    <dgm:cxn modelId="{ACC9E87E-0A88-4596-A301-25B52305C7BC}" type="presParOf" srcId="{388D7728-F135-4DDA-AE72-23B655E12A27}" destId="{654B0FD7-5C25-44AE-B114-E393DB38D049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22F9E9-A5A1-4B07-BF24-F9571AC8111D}" type="doc">
      <dgm:prSet loTypeId="urn:microsoft.com/office/officeart/2005/8/layout/venn2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7827489-95BF-40BC-BAF4-48EF913C20AF}">
      <dgm:prSet phldrT="[Text]" custT="1"/>
      <dgm:spPr/>
      <dgm:t>
        <a:bodyPr/>
        <a:lstStyle/>
        <a:p>
          <a:r>
            <a:rPr lang="en-US" sz="2000" dirty="0"/>
            <a:t>Locally adopted code</a:t>
          </a:r>
        </a:p>
      </dgm:t>
    </dgm:pt>
    <dgm:pt modelId="{81FA5B87-DEFC-4738-B287-66680B7DC769}" type="parTrans" cxnId="{7262D2CC-F311-454E-98ED-41641EBE9020}">
      <dgm:prSet/>
      <dgm:spPr/>
      <dgm:t>
        <a:bodyPr/>
        <a:lstStyle/>
        <a:p>
          <a:endParaRPr lang="en-US"/>
        </a:p>
      </dgm:t>
    </dgm:pt>
    <dgm:pt modelId="{E96E57FE-54D1-4E45-BAD6-371CA230D8CB}" type="sibTrans" cxnId="{7262D2CC-F311-454E-98ED-41641EBE9020}">
      <dgm:prSet/>
      <dgm:spPr/>
      <dgm:t>
        <a:bodyPr/>
        <a:lstStyle/>
        <a:p>
          <a:endParaRPr lang="en-US"/>
        </a:p>
      </dgm:t>
    </dgm:pt>
    <dgm:pt modelId="{E24E7629-4252-4438-96D2-A337056049AC}">
      <dgm:prSet phldrT="[Text]" custT="1"/>
      <dgm:spPr/>
      <dgm:t>
        <a:bodyPr/>
        <a:lstStyle/>
        <a:p>
          <a:r>
            <a:rPr lang="en-US" sz="2000" dirty="0"/>
            <a:t>ICC® International Building Code</a:t>
          </a:r>
        </a:p>
      </dgm:t>
    </dgm:pt>
    <dgm:pt modelId="{A83E42CA-01C7-46FE-AD0C-311194ADB1F9}" type="parTrans" cxnId="{FAC01F30-72FF-43AD-A4B9-7F5EA471574C}">
      <dgm:prSet/>
      <dgm:spPr/>
      <dgm:t>
        <a:bodyPr/>
        <a:lstStyle/>
        <a:p>
          <a:endParaRPr lang="en-US"/>
        </a:p>
      </dgm:t>
    </dgm:pt>
    <dgm:pt modelId="{5FA184F5-D3BC-42D7-A49A-DA6AAEB5D910}" type="sibTrans" cxnId="{FAC01F30-72FF-43AD-A4B9-7F5EA471574C}">
      <dgm:prSet/>
      <dgm:spPr/>
      <dgm:t>
        <a:bodyPr/>
        <a:lstStyle/>
        <a:p>
          <a:endParaRPr lang="en-US"/>
        </a:p>
      </dgm:t>
    </dgm:pt>
    <dgm:pt modelId="{803919C1-BFA6-4A34-88AC-86D6CD8E400A}">
      <dgm:prSet phldrT="[Text]" custT="1"/>
      <dgm:spPr/>
      <dgm:t>
        <a:bodyPr/>
        <a:lstStyle/>
        <a:p>
          <a:r>
            <a:rPr lang="en-US" sz="2000" dirty="0"/>
            <a:t>NFPA® 13, Standard for the Installation of Sprinkler Systems</a:t>
          </a:r>
        </a:p>
      </dgm:t>
    </dgm:pt>
    <dgm:pt modelId="{DAF1C610-5C2D-4C03-A4DF-009866579DAE}" type="parTrans" cxnId="{D3D0DD01-F7A9-46C3-A324-31EAA72EB05C}">
      <dgm:prSet/>
      <dgm:spPr/>
      <dgm:t>
        <a:bodyPr/>
        <a:lstStyle/>
        <a:p>
          <a:endParaRPr lang="en-US"/>
        </a:p>
      </dgm:t>
    </dgm:pt>
    <dgm:pt modelId="{EA500AB0-F6ED-49B8-843A-E3BBC00D33B8}" type="sibTrans" cxnId="{D3D0DD01-F7A9-46C3-A324-31EAA72EB05C}">
      <dgm:prSet/>
      <dgm:spPr/>
      <dgm:t>
        <a:bodyPr/>
        <a:lstStyle/>
        <a:p>
          <a:endParaRPr lang="en-US"/>
        </a:p>
      </dgm:t>
    </dgm:pt>
    <dgm:pt modelId="{30235E88-A399-4913-89A0-C49771E2501A}" type="pres">
      <dgm:prSet presAssocID="{E022F9E9-A5A1-4B07-BF24-F9571AC8111D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82E619-68E2-45D0-9CC0-462B1F744B25}" type="pres">
      <dgm:prSet presAssocID="{E022F9E9-A5A1-4B07-BF24-F9571AC8111D}" presName="comp1" presStyleCnt="0"/>
      <dgm:spPr/>
    </dgm:pt>
    <dgm:pt modelId="{1B1AF236-6826-414A-9FD5-3E21893F2675}" type="pres">
      <dgm:prSet presAssocID="{E022F9E9-A5A1-4B07-BF24-F9571AC8111D}" presName="circle1" presStyleLbl="node1" presStyleIdx="0" presStyleCnt="3" custScaleX="130645"/>
      <dgm:spPr/>
      <dgm:t>
        <a:bodyPr/>
        <a:lstStyle/>
        <a:p>
          <a:endParaRPr lang="en-US"/>
        </a:p>
      </dgm:t>
    </dgm:pt>
    <dgm:pt modelId="{521ADE3F-F5ED-4D87-B487-D4849B1ACB98}" type="pres">
      <dgm:prSet presAssocID="{E022F9E9-A5A1-4B07-BF24-F9571AC8111D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BF6B5-3E71-4655-B71E-2D52740680C0}" type="pres">
      <dgm:prSet presAssocID="{E022F9E9-A5A1-4B07-BF24-F9571AC8111D}" presName="comp2" presStyleCnt="0"/>
      <dgm:spPr/>
    </dgm:pt>
    <dgm:pt modelId="{3564D83F-8000-4497-8986-9B4C06E33A91}" type="pres">
      <dgm:prSet presAssocID="{E022F9E9-A5A1-4B07-BF24-F9571AC8111D}" presName="circle2" presStyleLbl="node1" presStyleIdx="1" presStyleCnt="3" custScaleX="130645"/>
      <dgm:spPr/>
      <dgm:t>
        <a:bodyPr/>
        <a:lstStyle/>
        <a:p>
          <a:endParaRPr lang="en-US"/>
        </a:p>
      </dgm:t>
    </dgm:pt>
    <dgm:pt modelId="{A36C2907-987F-4457-9771-30012A15E430}" type="pres">
      <dgm:prSet presAssocID="{E022F9E9-A5A1-4B07-BF24-F9571AC8111D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1BB19C-F311-45F0-A05E-B9FA9D7E7B90}" type="pres">
      <dgm:prSet presAssocID="{E022F9E9-A5A1-4B07-BF24-F9571AC8111D}" presName="comp3" presStyleCnt="0"/>
      <dgm:spPr/>
    </dgm:pt>
    <dgm:pt modelId="{68F6C955-545C-40B0-A07A-08233C607BFE}" type="pres">
      <dgm:prSet presAssocID="{E022F9E9-A5A1-4B07-BF24-F9571AC8111D}" presName="circle3" presStyleLbl="node1" presStyleIdx="2" presStyleCnt="3" custScaleX="130645"/>
      <dgm:spPr/>
      <dgm:t>
        <a:bodyPr/>
        <a:lstStyle/>
        <a:p>
          <a:endParaRPr lang="en-US"/>
        </a:p>
      </dgm:t>
    </dgm:pt>
    <dgm:pt modelId="{97936CF2-E0C2-40B6-A9A0-86C2CE01FAC6}" type="pres">
      <dgm:prSet presAssocID="{E022F9E9-A5A1-4B07-BF24-F9571AC8111D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C01F30-72FF-43AD-A4B9-7F5EA471574C}" srcId="{E022F9E9-A5A1-4B07-BF24-F9571AC8111D}" destId="{E24E7629-4252-4438-96D2-A337056049AC}" srcOrd="1" destOrd="0" parTransId="{A83E42CA-01C7-46FE-AD0C-311194ADB1F9}" sibTransId="{5FA184F5-D3BC-42D7-A49A-DA6AAEB5D910}"/>
    <dgm:cxn modelId="{46B169C4-7410-4EAA-8A06-1220A14ED2B7}" type="presOf" srcId="{F7827489-95BF-40BC-BAF4-48EF913C20AF}" destId="{521ADE3F-F5ED-4D87-B487-D4849B1ACB98}" srcOrd="1" destOrd="0" presId="urn:microsoft.com/office/officeart/2005/8/layout/venn2"/>
    <dgm:cxn modelId="{980F639E-0C1C-415A-AD6A-9C652E4CD2A3}" type="presOf" srcId="{F7827489-95BF-40BC-BAF4-48EF913C20AF}" destId="{1B1AF236-6826-414A-9FD5-3E21893F2675}" srcOrd="0" destOrd="0" presId="urn:microsoft.com/office/officeart/2005/8/layout/venn2"/>
    <dgm:cxn modelId="{015C42FD-1940-4B8D-BF8F-D24C69B794E6}" type="presOf" srcId="{E022F9E9-A5A1-4B07-BF24-F9571AC8111D}" destId="{30235E88-A399-4913-89A0-C49771E2501A}" srcOrd="0" destOrd="0" presId="urn:microsoft.com/office/officeart/2005/8/layout/venn2"/>
    <dgm:cxn modelId="{6E2A0A40-20FC-46EA-B179-095BF582FBE1}" type="presOf" srcId="{E24E7629-4252-4438-96D2-A337056049AC}" destId="{A36C2907-987F-4457-9771-30012A15E430}" srcOrd="1" destOrd="0" presId="urn:microsoft.com/office/officeart/2005/8/layout/venn2"/>
    <dgm:cxn modelId="{BC82E93C-8427-4E06-8F36-93A7ADE8E25E}" type="presOf" srcId="{803919C1-BFA6-4A34-88AC-86D6CD8E400A}" destId="{97936CF2-E0C2-40B6-A9A0-86C2CE01FAC6}" srcOrd="1" destOrd="0" presId="urn:microsoft.com/office/officeart/2005/8/layout/venn2"/>
    <dgm:cxn modelId="{EC7BF5C5-8BC5-45A3-8A9B-5D3F6C7FB8CF}" type="presOf" srcId="{803919C1-BFA6-4A34-88AC-86D6CD8E400A}" destId="{68F6C955-545C-40B0-A07A-08233C607BFE}" srcOrd="0" destOrd="0" presId="urn:microsoft.com/office/officeart/2005/8/layout/venn2"/>
    <dgm:cxn modelId="{D3D0DD01-F7A9-46C3-A324-31EAA72EB05C}" srcId="{E022F9E9-A5A1-4B07-BF24-F9571AC8111D}" destId="{803919C1-BFA6-4A34-88AC-86D6CD8E400A}" srcOrd="2" destOrd="0" parTransId="{DAF1C610-5C2D-4C03-A4DF-009866579DAE}" sibTransId="{EA500AB0-F6ED-49B8-843A-E3BBC00D33B8}"/>
    <dgm:cxn modelId="{1C3A6337-C8FC-4DF0-BA80-819D84798262}" type="presOf" srcId="{E24E7629-4252-4438-96D2-A337056049AC}" destId="{3564D83F-8000-4497-8986-9B4C06E33A91}" srcOrd="0" destOrd="0" presId="urn:microsoft.com/office/officeart/2005/8/layout/venn2"/>
    <dgm:cxn modelId="{7262D2CC-F311-454E-98ED-41641EBE9020}" srcId="{E022F9E9-A5A1-4B07-BF24-F9571AC8111D}" destId="{F7827489-95BF-40BC-BAF4-48EF913C20AF}" srcOrd="0" destOrd="0" parTransId="{81FA5B87-DEFC-4738-B287-66680B7DC769}" sibTransId="{E96E57FE-54D1-4E45-BAD6-371CA230D8CB}"/>
    <dgm:cxn modelId="{1F04E7A5-C64B-4A02-A007-700341BBEC58}" type="presParOf" srcId="{30235E88-A399-4913-89A0-C49771E2501A}" destId="{1A82E619-68E2-45D0-9CC0-462B1F744B25}" srcOrd="0" destOrd="0" presId="urn:microsoft.com/office/officeart/2005/8/layout/venn2"/>
    <dgm:cxn modelId="{0B9C8DCD-07B9-491D-BCBC-17202490FA3C}" type="presParOf" srcId="{1A82E619-68E2-45D0-9CC0-462B1F744B25}" destId="{1B1AF236-6826-414A-9FD5-3E21893F2675}" srcOrd="0" destOrd="0" presId="urn:microsoft.com/office/officeart/2005/8/layout/venn2"/>
    <dgm:cxn modelId="{2B389481-9955-47A4-B56D-550FFD0312CC}" type="presParOf" srcId="{1A82E619-68E2-45D0-9CC0-462B1F744B25}" destId="{521ADE3F-F5ED-4D87-B487-D4849B1ACB98}" srcOrd="1" destOrd="0" presId="urn:microsoft.com/office/officeart/2005/8/layout/venn2"/>
    <dgm:cxn modelId="{DBCA97A7-BFED-45AF-A942-E05AA390BE25}" type="presParOf" srcId="{30235E88-A399-4913-89A0-C49771E2501A}" destId="{11FBF6B5-3E71-4655-B71E-2D52740680C0}" srcOrd="1" destOrd="0" presId="urn:microsoft.com/office/officeart/2005/8/layout/venn2"/>
    <dgm:cxn modelId="{92FD9BBA-92F9-4A4B-9D73-C34A6461FA68}" type="presParOf" srcId="{11FBF6B5-3E71-4655-B71E-2D52740680C0}" destId="{3564D83F-8000-4497-8986-9B4C06E33A91}" srcOrd="0" destOrd="0" presId="urn:microsoft.com/office/officeart/2005/8/layout/venn2"/>
    <dgm:cxn modelId="{A794514A-2005-4104-80F5-8280069A6766}" type="presParOf" srcId="{11FBF6B5-3E71-4655-B71E-2D52740680C0}" destId="{A36C2907-987F-4457-9771-30012A15E430}" srcOrd="1" destOrd="0" presId="urn:microsoft.com/office/officeart/2005/8/layout/venn2"/>
    <dgm:cxn modelId="{36026A6A-0C67-44A9-A02D-5DC6B09E6BCC}" type="presParOf" srcId="{30235E88-A399-4913-89A0-C49771E2501A}" destId="{651BB19C-F311-45F0-A05E-B9FA9D7E7B90}" srcOrd="2" destOrd="0" presId="urn:microsoft.com/office/officeart/2005/8/layout/venn2"/>
    <dgm:cxn modelId="{446F1A6F-E480-4140-9248-CEB394C7AEFE}" type="presParOf" srcId="{651BB19C-F311-45F0-A05E-B9FA9D7E7B90}" destId="{68F6C955-545C-40B0-A07A-08233C607BFE}" srcOrd="0" destOrd="0" presId="urn:microsoft.com/office/officeart/2005/8/layout/venn2"/>
    <dgm:cxn modelId="{C64763ED-0BCD-45A4-89B4-02CE0F650246}" type="presParOf" srcId="{651BB19C-F311-45F0-A05E-B9FA9D7E7B90}" destId="{97936CF2-E0C2-40B6-A9A0-86C2CE01FAC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EFCB18-C303-40B1-86D1-E6352F638A1D}" type="doc">
      <dgm:prSet loTypeId="urn:microsoft.com/office/officeart/2005/8/layout/radial4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4FE2B61-4FA2-408B-B6AA-4DE55E269352}">
      <dgm:prSet phldrT="[Text]"/>
      <dgm:spPr/>
      <dgm:t>
        <a:bodyPr/>
        <a:lstStyle/>
        <a:p>
          <a:r>
            <a:rPr lang="en-US" dirty="0"/>
            <a:t>Hospital</a:t>
          </a:r>
        </a:p>
      </dgm:t>
    </dgm:pt>
    <dgm:pt modelId="{BF16FF02-0E60-41D4-A49A-67ABECBC0444}" type="parTrans" cxnId="{A5CF1CC3-E4FC-470B-984E-8F86E66436A3}">
      <dgm:prSet/>
      <dgm:spPr/>
      <dgm:t>
        <a:bodyPr/>
        <a:lstStyle/>
        <a:p>
          <a:endParaRPr lang="en-US"/>
        </a:p>
      </dgm:t>
    </dgm:pt>
    <dgm:pt modelId="{557CC7DB-8D32-4694-9EE9-6EDD7473CF78}" type="sibTrans" cxnId="{A5CF1CC3-E4FC-470B-984E-8F86E66436A3}">
      <dgm:prSet/>
      <dgm:spPr/>
      <dgm:t>
        <a:bodyPr/>
        <a:lstStyle/>
        <a:p>
          <a:endParaRPr lang="en-US"/>
        </a:p>
      </dgm:t>
    </dgm:pt>
    <dgm:pt modelId="{148D316E-4C26-44E8-B379-094C16DC749E}">
      <dgm:prSet phldrT="[Text]"/>
      <dgm:spPr/>
      <dgm:t>
        <a:bodyPr/>
        <a:lstStyle/>
        <a:p>
          <a:r>
            <a:rPr lang="en-US" dirty="0"/>
            <a:t>NFPA® Life Safety Code ®</a:t>
          </a:r>
        </a:p>
      </dgm:t>
    </dgm:pt>
    <dgm:pt modelId="{8BF78F19-ECD9-489C-A574-64F1AFC83938}" type="parTrans" cxnId="{78950840-AAFD-4881-B965-0CF6AEE089DF}">
      <dgm:prSet/>
      <dgm:spPr/>
      <dgm:t>
        <a:bodyPr/>
        <a:lstStyle/>
        <a:p>
          <a:endParaRPr lang="en-US"/>
        </a:p>
      </dgm:t>
    </dgm:pt>
    <dgm:pt modelId="{801A233B-2177-4D6D-BCAB-C62456EC12D5}" type="sibTrans" cxnId="{78950840-AAFD-4881-B965-0CF6AEE089DF}">
      <dgm:prSet/>
      <dgm:spPr/>
      <dgm:t>
        <a:bodyPr/>
        <a:lstStyle/>
        <a:p>
          <a:endParaRPr lang="en-US"/>
        </a:p>
      </dgm:t>
    </dgm:pt>
    <dgm:pt modelId="{D8CAEF25-17DF-4095-AE90-0DEC95BE82AB}">
      <dgm:prSet phldrT="[Text]"/>
      <dgm:spPr/>
      <dgm:t>
        <a:bodyPr/>
        <a:lstStyle/>
        <a:p>
          <a:r>
            <a:rPr lang="en-US" dirty="0"/>
            <a:t>Locally adopted fire codes</a:t>
          </a:r>
        </a:p>
      </dgm:t>
    </dgm:pt>
    <dgm:pt modelId="{A28F1443-5480-4355-8D97-DF885458630D}" type="parTrans" cxnId="{59C19218-07B1-4772-BDF9-FCAC2F550D8C}">
      <dgm:prSet/>
      <dgm:spPr/>
      <dgm:t>
        <a:bodyPr/>
        <a:lstStyle/>
        <a:p>
          <a:endParaRPr lang="en-US"/>
        </a:p>
      </dgm:t>
    </dgm:pt>
    <dgm:pt modelId="{3A128E6E-0580-49E5-82FF-05F6EEBE298C}" type="sibTrans" cxnId="{59C19218-07B1-4772-BDF9-FCAC2F550D8C}">
      <dgm:prSet/>
      <dgm:spPr/>
      <dgm:t>
        <a:bodyPr/>
        <a:lstStyle/>
        <a:p>
          <a:endParaRPr lang="en-US"/>
        </a:p>
      </dgm:t>
    </dgm:pt>
    <dgm:pt modelId="{09B547F6-E072-4975-BF53-64AA74048327}">
      <dgm:prSet phldrT="[Text]"/>
      <dgm:spPr/>
      <dgm:t>
        <a:bodyPr/>
        <a:lstStyle/>
        <a:p>
          <a:r>
            <a:rPr lang="en-US" dirty="0"/>
            <a:t>Federal codes and regulations</a:t>
          </a:r>
        </a:p>
      </dgm:t>
    </dgm:pt>
    <dgm:pt modelId="{DB1CAF1C-0F51-416A-854E-A52B14380B75}" type="parTrans" cxnId="{A6EF2ECF-8682-475D-B37D-9365F6A8708D}">
      <dgm:prSet/>
      <dgm:spPr/>
      <dgm:t>
        <a:bodyPr/>
        <a:lstStyle/>
        <a:p>
          <a:endParaRPr lang="en-US"/>
        </a:p>
      </dgm:t>
    </dgm:pt>
    <dgm:pt modelId="{1A63F57E-FE49-41C4-B7BE-895D1E61D6AD}" type="sibTrans" cxnId="{A6EF2ECF-8682-475D-B37D-9365F6A8708D}">
      <dgm:prSet/>
      <dgm:spPr/>
      <dgm:t>
        <a:bodyPr/>
        <a:lstStyle/>
        <a:p>
          <a:endParaRPr lang="en-US"/>
        </a:p>
      </dgm:t>
    </dgm:pt>
    <dgm:pt modelId="{227E7E55-BFE7-4288-91FF-7F957231A6BC}" type="pres">
      <dgm:prSet presAssocID="{D4EFCB18-C303-40B1-86D1-E6352F638A1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814E15-EF8E-4DE5-93E5-9D9236133694}" type="pres">
      <dgm:prSet presAssocID="{94FE2B61-4FA2-408B-B6AA-4DE55E269352}" presName="centerShape" presStyleLbl="node0" presStyleIdx="0" presStyleCnt="1"/>
      <dgm:spPr/>
      <dgm:t>
        <a:bodyPr/>
        <a:lstStyle/>
        <a:p>
          <a:endParaRPr lang="en-US"/>
        </a:p>
      </dgm:t>
    </dgm:pt>
    <dgm:pt modelId="{2E69D3A2-3194-40B3-8342-7ABB86897FA0}" type="pres">
      <dgm:prSet presAssocID="{8BF78F19-ECD9-489C-A574-64F1AFC83938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AB1FEB65-882D-49D1-9F21-CDCD6E9AAF13}" type="pres">
      <dgm:prSet presAssocID="{148D316E-4C26-44E8-B379-094C16DC749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A6197B-739C-4289-940D-9BD36DB64829}" type="pres">
      <dgm:prSet presAssocID="{A28F1443-5480-4355-8D97-DF885458630D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0FB4D8A2-C13D-43F4-B43E-ECB5E92EECF0}" type="pres">
      <dgm:prSet presAssocID="{D8CAEF25-17DF-4095-AE90-0DEC95BE82A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E9A2E3-CB75-4D8E-A8AA-920D2A36B80A}" type="pres">
      <dgm:prSet presAssocID="{DB1CAF1C-0F51-416A-854E-A52B14380B75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9278CF2E-D3E1-4414-A534-24203F43E04F}" type="pres">
      <dgm:prSet presAssocID="{09B547F6-E072-4975-BF53-64AA7404832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950840-AAFD-4881-B965-0CF6AEE089DF}" srcId="{94FE2B61-4FA2-408B-B6AA-4DE55E269352}" destId="{148D316E-4C26-44E8-B379-094C16DC749E}" srcOrd="0" destOrd="0" parTransId="{8BF78F19-ECD9-489C-A574-64F1AFC83938}" sibTransId="{801A233B-2177-4D6D-BCAB-C62456EC12D5}"/>
    <dgm:cxn modelId="{E7CD8417-9147-4592-85F6-23792B842DD8}" type="presOf" srcId="{DB1CAF1C-0F51-416A-854E-A52B14380B75}" destId="{90E9A2E3-CB75-4D8E-A8AA-920D2A36B80A}" srcOrd="0" destOrd="0" presId="urn:microsoft.com/office/officeart/2005/8/layout/radial4"/>
    <dgm:cxn modelId="{A5CF1CC3-E4FC-470B-984E-8F86E66436A3}" srcId="{D4EFCB18-C303-40B1-86D1-E6352F638A1D}" destId="{94FE2B61-4FA2-408B-B6AA-4DE55E269352}" srcOrd="0" destOrd="0" parTransId="{BF16FF02-0E60-41D4-A49A-67ABECBC0444}" sibTransId="{557CC7DB-8D32-4694-9EE9-6EDD7473CF78}"/>
    <dgm:cxn modelId="{59C19218-07B1-4772-BDF9-FCAC2F550D8C}" srcId="{94FE2B61-4FA2-408B-B6AA-4DE55E269352}" destId="{D8CAEF25-17DF-4095-AE90-0DEC95BE82AB}" srcOrd="1" destOrd="0" parTransId="{A28F1443-5480-4355-8D97-DF885458630D}" sibTransId="{3A128E6E-0580-49E5-82FF-05F6EEBE298C}"/>
    <dgm:cxn modelId="{EEF1D300-7636-4B44-8A1F-877DAEB8939A}" type="presOf" srcId="{D8CAEF25-17DF-4095-AE90-0DEC95BE82AB}" destId="{0FB4D8A2-C13D-43F4-B43E-ECB5E92EECF0}" srcOrd="0" destOrd="0" presId="urn:microsoft.com/office/officeart/2005/8/layout/radial4"/>
    <dgm:cxn modelId="{A3C2E64C-E347-4CAD-A014-6910370E7C4B}" type="presOf" srcId="{D4EFCB18-C303-40B1-86D1-E6352F638A1D}" destId="{227E7E55-BFE7-4288-91FF-7F957231A6BC}" srcOrd="0" destOrd="0" presId="urn:microsoft.com/office/officeart/2005/8/layout/radial4"/>
    <dgm:cxn modelId="{8935D766-F2EC-4121-85BC-95BA1FE3798B}" type="presOf" srcId="{94FE2B61-4FA2-408B-B6AA-4DE55E269352}" destId="{0B814E15-EF8E-4DE5-93E5-9D9236133694}" srcOrd="0" destOrd="0" presId="urn:microsoft.com/office/officeart/2005/8/layout/radial4"/>
    <dgm:cxn modelId="{723643B1-F6FC-4B72-8E7C-96EE8CBB3BB8}" type="presOf" srcId="{148D316E-4C26-44E8-B379-094C16DC749E}" destId="{AB1FEB65-882D-49D1-9F21-CDCD6E9AAF13}" srcOrd="0" destOrd="0" presId="urn:microsoft.com/office/officeart/2005/8/layout/radial4"/>
    <dgm:cxn modelId="{A6EF2ECF-8682-475D-B37D-9365F6A8708D}" srcId="{94FE2B61-4FA2-408B-B6AA-4DE55E269352}" destId="{09B547F6-E072-4975-BF53-64AA74048327}" srcOrd="2" destOrd="0" parTransId="{DB1CAF1C-0F51-416A-854E-A52B14380B75}" sibTransId="{1A63F57E-FE49-41C4-B7BE-895D1E61D6AD}"/>
    <dgm:cxn modelId="{DE960DA4-A855-4371-BB01-7AD368F07912}" type="presOf" srcId="{09B547F6-E072-4975-BF53-64AA74048327}" destId="{9278CF2E-D3E1-4414-A534-24203F43E04F}" srcOrd="0" destOrd="0" presId="urn:microsoft.com/office/officeart/2005/8/layout/radial4"/>
    <dgm:cxn modelId="{25CCBFBA-5302-43D7-B133-63B99FA5118E}" type="presOf" srcId="{A28F1443-5480-4355-8D97-DF885458630D}" destId="{E4A6197B-739C-4289-940D-9BD36DB64829}" srcOrd="0" destOrd="0" presId="urn:microsoft.com/office/officeart/2005/8/layout/radial4"/>
    <dgm:cxn modelId="{FB8F2553-625E-4CB7-AED4-669A5ED8FF8A}" type="presOf" srcId="{8BF78F19-ECD9-489C-A574-64F1AFC83938}" destId="{2E69D3A2-3194-40B3-8342-7ABB86897FA0}" srcOrd="0" destOrd="0" presId="urn:microsoft.com/office/officeart/2005/8/layout/radial4"/>
    <dgm:cxn modelId="{F6A67663-F147-459B-A4F7-7750097E5D59}" type="presParOf" srcId="{227E7E55-BFE7-4288-91FF-7F957231A6BC}" destId="{0B814E15-EF8E-4DE5-93E5-9D9236133694}" srcOrd="0" destOrd="0" presId="urn:microsoft.com/office/officeart/2005/8/layout/radial4"/>
    <dgm:cxn modelId="{A89EF0CD-9294-4B93-8E71-A6A82E008A1B}" type="presParOf" srcId="{227E7E55-BFE7-4288-91FF-7F957231A6BC}" destId="{2E69D3A2-3194-40B3-8342-7ABB86897FA0}" srcOrd="1" destOrd="0" presId="urn:microsoft.com/office/officeart/2005/8/layout/radial4"/>
    <dgm:cxn modelId="{68B018E5-2ADA-4A10-8206-C25B22EED845}" type="presParOf" srcId="{227E7E55-BFE7-4288-91FF-7F957231A6BC}" destId="{AB1FEB65-882D-49D1-9F21-CDCD6E9AAF13}" srcOrd="2" destOrd="0" presId="urn:microsoft.com/office/officeart/2005/8/layout/radial4"/>
    <dgm:cxn modelId="{882DA967-861B-4423-87B1-47CCC9D7BDC2}" type="presParOf" srcId="{227E7E55-BFE7-4288-91FF-7F957231A6BC}" destId="{E4A6197B-739C-4289-940D-9BD36DB64829}" srcOrd="3" destOrd="0" presId="urn:microsoft.com/office/officeart/2005/8/layout/radial4"/>
    <dgm:cxn modelId="{B46E98D9-ECFC-4091-827E-4FAD7900F978}" type="presParOf" srcId="{227E7E55-BFE7-4288-91FF-7F957231A6BC}" destId="{0FB4D8A2-C13D-43F4-B43E-ECB5E92EECF0}" srcOrd="4" destOrd="0" presId="urn:microsoft.com/office/officeart/2005/8/layout/radial4"/>
    <dgm:cxn modelId="{4A7EFAE8-83CC-4097-B410-7CAEAA1F5E4B}" type="presParOf" srcId="{227E7E55-BFE7-4288-91FF-7F957231A6BC}" destId="{90E9A2E3-CB75-4D8E-A8AA-920D2A36B80A}" srcOrd="5" destOrd="0" presId="urn:microsoft.com/office/officeart/2005/8/layout/radial4"/>
    <dgm:cxn modelId="{FD38528C-8437-4E85-B020-1256E5481A88}" type="presParOf" srcId="{227E7E55-BFE7-4288-91FF-7F957231A6BC}" destId="{9278CF2E-D3E1-4414-A534-24203F43E04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91D6A6-2983-4F1E-BD57-B6A5926CBC90}" type="doc">
      <dgm:prSet loTypeId="urn:microsoft.com/office/officeart/2005/8/layout/equation1" loCatId="process" qsTypeId="urn:microsoft.com/office/officeart/2005/8/quickstyle/simple1" qsCatId="simple" csTypeId="urn:microsoft.com/office/officeart/2005/8/colors/accent2_2" csCatId="accent2" phldr="1"/>
      <dgm:spPr/>
    </dgm:pt>
    <dgm:pt modelId="{DA52CB3D-C2CD-44A6-BFD2-AB6EF27F7F0F}">
      <dgm:prSet phldrT="[Text]" custT="1"/>
      <dgm:spPr/>
      <dgm:t>
        <a:bodyPr/>
        <a:lstStyle/>
        <a:p>
          <a:r>
            <a:rPr lang="en-US" sz="1600" dirty="0"/>
            <a:t>Original construction</a:t>
          </a:r>
        </a:p>
      </dgm:t>
    </dgm:pt>
    <dgm:pt modelId="{4675132E-75F3-43E2-A98E-4A06B2251CAD}" type="parTrans" cxnId="{30CE06B7-C5B1-477B-9FF6-BA9148AAD0EE}">
      <dgm:prSet/>
      <dgm:spPr/>
      <dgm:t>
        <a:bodyPr/>
        <a:lstStyle/>
        <a:p>
          <a:endParaRPr lang="en-US"/>
        </a:p>
      </dgm:t>
    </dgm:pt>
    <dgm:pt modelId="{4AF0557E-6B86-4E8F-9E19-2F0246084F09}" type="sibTrans" cxnId="{30CE06B7-C5B1-477B-9FF6-BA9148AAD0EE}">
      <dgm:prSet/>
      <dgm:spPr/>
      <dgm:t>
        <a:bodyPr/>
        <a:lstStyle/>
        <a:p>
          <a:endParaRPr lang="en-US" dirty="0"/>
        </a:p>
      </dgm:t>
    </dgm:pt>
    <dgm:pt modelId="{DA17C004-75E1-4288-8D10-795805ECD275}">
      <dgm:prSet phldrT="[Text]" custT="1"/>
      <dgm:spPr/>
      <dgm:t>
        <a:bodyPr/>
        <a:lstStyle/>
        <a:p>
          <a:r>
            <a:rPr lang="en-US" sz="1600" dirty="0"/>
            <a:t>Amended code</a:t>
          </a:r>
        </a:p>
      </dgm:t>
    </dgm:pt>
    <dgm:pt modelId="{957C972A-21F5-4612-B479-FB6B9225F933}" type="parTrans" cxnId="{95AFA6A3-3993-42E7-AECC-68739B81EDA0}">
      <dgm:prSet/>
      <dgm:spPr/>
      <dgm:t>
        <a:bodyPr/>
        <a:lstStyle/>
        <a:p>
          <a:endParaRPr lang="en-US"/>
        </a:p>
      </dgm:t>
    </dgm:pt>
    <dgm:pt modelId="{3227D33A-1508-4485-A0C7-134A7C1E6F2F}" type="sibTrans" cxnId="{95AFA6A3-3993-42E7-AECC-68739B81EDA0}">
      <dgm:prSet/>
      <dgm:spPr/>
      <dgm:t>
        <a:bodyPr/>
        <a:lstStyle/>
        <a:p>
          <a:endParaRPr lang="en-US" dirty="0"/>
        </a:p>
      </dgm:t>
    </dgm:pt>
    <dgm:pt modelId="{223EF2E7-902A-49A7-A78D-170EE0BC9A20}">
      <dgm:prSet phldrT="[Text]" custT="1"/>
      <dgm:spPr/>
      <dgm:t>
        <a:bodyPr/>
        <a:lstStyle/>
        <a:p>
          <a:r>
            <a:rPr lang="en-US" sz="1600" dirty="0"/>
            <a:t>Building remodel</a:t>
          </a:r>
        </a:p>
      </dgm:t>
    </dgm:pt>
    <dgm:pt modelId="{7E46CEB0-A439-49E1-BD5D-5F39786CD103}" type="parTrans" cxnId="{61AEB13C-E222-4101-A91E-57A149FD0709}">
      <dgm:prSet/>
      <dgm:spPr/>
      <dgm:t>
        <a:bodyPr/>
        <a:lstStyle/>
        <a:p>
          <a:endParaRPr lang="en-US"/>
        </a:p>
      </dgm:t>
    </dgm:pt>
    <dgm:pt modelId="{C7A79103-C494-4B3E-9CA5-5B5969D53DD5}" type="sibTrans" cxnId="{61AEB13C-E222-4101-A91E-57A149FD0709}">
      <dgm:prSet/>
      <dgm:spPr/>
      <dgm:t>
        <a:bodyPr/>
        <a:lstStyle/>
        <a:p>
          <a:endParaRPr lang="en-US" dirty="0"/>
        </a:p>
      </dgm:t>
    </dgm:pt>
    <dgm:pt modelId="{0B078DF0-1054-47D6-91C5-C758B4279AED}">
      <dgm:prSet phldrT="[Text]" custT="1"/>
      <dgm:spPr/>
      <dgm:t>
        <a:bodyPr/>
        <a:lstStyle/>
        <a:p>
          <a:r>
            <a:rPr lang="en-US" sz="1600" dirty="0"/>
            <a:t>Regulation by current code</a:t>
          </a:r>
        </a:p>
      </dgm:t>
    </dgm:pt>
    <dgm:pt modelId="{6BCC6811-1C6B-4CC8-B87E-8D1DBE434B96}" type="parTrans" cxnId="{EA01EE78-BE35-4B3B-B593-B7DE18D7D383}">
      <dgm:prSet/>
      <dgm:spPr/>
      <dgm:t>
        <a:bodyPr/>
        <a:lstStyle/>
        <a:p>
          <a:endParaRPr lang="en-US"/>
        </a:p>
      </dgm:t>
    </dgm:pt>
    <dgm:pt modelId="{814CE0FB-DD33-410C-98E6-185A9F1ADF18}" type="sibTrans" cxnId="{EA01EE78-BE35-4B3B-B593-B7DE18D7D383}">
      <dgm:prSet/>
      <dgm:spPr/>
      <dgm:t>
        <a:bodyPr/>
        <a:lstStyle/>
        <a:p>
          <a:endParaRPr lang="en-US"/>
        </a:p>
      </dgm:t>
    </dgm:pt>
    <dgm:pt modelId="{D124694C-CCFE-410A-A8F5-507595E11265}" type="pres">
      <dgm:prSet presAssocID="{BE91D6A6-2983-4F1E-BD57-B6A5926CBC90}" presName="linearFlow" presStyleCnt="0">
        <dgm:presLayoutVars>
          <dgm:dir/>
          <dgm:resizeHandles val="exact"/>
        </dgm:presLayoutVars>
      </dgm:prSet>
      <dgm:spPr/>
    </dgm:pt>
    <dgm:pt modelId="{35B882D3-C5EE-4DE5-BB85-936A9804EDB8}" type="pres">
      <dgm:prSet presAssocID="{DA52CB3D-C2CD-44A6-BFD2-AB6EF27F7F0F}" presName="node" presStyleLbl="node1" presStyleIdx="0" presStyleCnt="4" custScaleX="142043" custScaleY="891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C758CF-08EF-4D07-B06A-F8D20EC44088}" type="pres">
      <dgm:prSet presAssocID="{4AF0557E-6B86-4E8F-9E19-2F0246084F09}" presName="spacerL" presStyleCnt="0"/>
      <dgm:spPr/>
    </dgm:pt>
    <dgm:pt modelId="{741E38CA-DB93-4B7F-94B9-1E7B814C4493}" type="pres">
      <dgm:prSet presAssocID="{4AF0557E-6B86-4E8F-9E19-2F0246084F09}" presName="sibTrans" presStyleLbl="sibTrans2D1" presStyleIdx="0" presStyleCnt="3"/>
      <dgm:spPr/>
      <dgm:t>
        <a:bodyPr/>
        <a:lstStyle/>
        <a:p>
          <a:endParaRPr lang="en-US"/>
        </a:p>
      </dgm:t>
    </dgm:pt>
    <dgm:pt modelId="{10482A4E-2D21-4F06-B4D5-9D91FF96C671}" type="pres">
      <dgm:prSet presAssocID="{4AF0557E-6B86-4E8F-9E19-2F0246084F09}" presName="spacerR" presStyleCnt="0"/>
      <dgm:spPr/>
    </dgm:pt>
    <dgm:pt modelId="{9047656D-D4E6-49AE-83BF-0FCAA78BB190}" type="pres">
      <dgm:prSet presAssocID="{DA17C004-75E1-4288-8D10-795805ECD275}" presName="node" presStyleLbl="node1" presStyleIdx="1" presStyleCnt="4" custScaleY="1265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DC115-8997-4C8A-B191-23C2CA2F1607}" type="pres">
      <dgm:prSet presAssocID="{3227D33A-1508-4485-A0C7-134A7C1E6F2F}" presName="spacerL" presStyleCnt="0"/>
      <dgm:spPr/>
    </dgm:pt>
    <dgm:pt modelId="{8EB05828-C5B0-45E7-9C6D-CA64C011A079}" type="pres">
      <dgm:prSet presAssocID="{3227D33A-1508-4485-A0C7-134A7C1E6F2F}" presName="sibTrans" presStyleLbl="sibTrans2D1" presStyleIdx="1" presStyleCnt="3"/>
      <dgm:spPr/>
      <dgm:t>
        <a:bodyPr/>
        <a:lstStyle/>
        <a:p>
          <a:endParaRPr lang="en-US"/>
        </a:p>
      </dgm:t>
    </dgm:pt>
    <dgm:pt modelId="{0FC1BED0-393B-46DD-9C5F-FC7734CF5EEB}" type="pres">
      <dgm:prSet presAssocID="{3227D33A-1508-4485-A0C7-134A7C1E6F2F}" presName="spacerR" presStyleCnt="0"/>
      <dgm:spPr/>
    </dgm:pt>
    <dgm:pt modelId="{2BFF9705-65AD-4BD0-B995-F75918A67EAF}" type="pres">
      <dgm:prSet presAssocID="{223EF2E7-902A-49A7-A78D-170EE0BC9A20}" presName="node" presStyleLbl="node1" presStyleIdx="2" presStyleCnt="4" custScaleY="1265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81B082-A7DB-4732-A5FF-C688D65C6332}" type="pres">
      <dgm:prSet presAssocID="{C7A79103-C494-4B3E-9CA5-5B5969D53DD5}" presName="spacerL" presStyleCnt="0"/>
      <dgm:spPr/>
    </dgm:pt>
    <dgm:pt modelId="{69DECE8F-F835-4A9F-A8A7-A8395AC75488}" type="pres">
      <dgm:prSet presAssocID="{C7A79103-C494-4B3E-9CA5-5B5969D53DD5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18EFD36-8AC2-4BA8-9C6C-B1E165C9E7A6}" type="pres">
      <dgm:prSet presAssocID="{C7A79103-C494-4B3E-9CA5-5B5969D53DD5}" presName="spacerR" presStyleCnt="0"/>
      <dgm:spPr/>
    </dgm:pt>
    <dgm:pt modelId="{D1E1EED4-2EB9-47C1-959C-31FAA79B9EB3}" type="pres">
      <dgm:prSet presAssocID="{0B078DF0-1054-47D6-91C5-C758B4279AED}" presName="node" presStyleLbl="node1" presStyleIdx="3" presStyleCnt="4" custScaleX="122120" custScaleY="103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57D150-4BC2-4852-A1CE-A4CCC98F3B60}" type="presOf" srcId="{4AF0557E-6B86-4E8F-9E19-2F0246084F09}" destId="{741E38CA-DB93-4B7F-94B9-1E7B814C4493}" srcOrd="0" destOrd="0" presId="urn:microsoft.com/office/officeart/2005/8/layout/equation1"/>
    <dgm:cxn modelId="{597A6988-0DE6-40FF-857D-9DDFA7C25F1C}" type="presOf" srcId="{DA17C004-75E1-4288-8D10-795805ECD275}" destId="{9047656D-D4E6-49AE-83BF-0FCAA78BB190}" srcOrd="0" destOrd="0" presId="urn:microsoft.com/office/officeart/2005/8/layout/equation1"/>
    <dgm:cxn modelId="{30CE06B7-C5B1-477B-9FF6-BA9148AAD0EE}" srcId="{BE91D6A6-2983-4F1E-BD57-B6A5926CBC90}" destId="{DA52CB3D-C2CD-44A6-BFD2-AB6EF27F7F0F}" srcOrd="0" destOrd="0" parTransId="{4675132E-75F3-43E2-A98E-4A06B2251CAD}" sibTransId="{4AF0557E-6B86-4E8F-9E19-2F0246084F09}"/>
    <dgm:cxn modelId="{83E90E7B-81FD-43E1-8619-40F4DDE385B8}" type="presOf" srcId="{0B078DF0-1054-47D6-91C5-C758B4279AED}" destId="{D1E1EED4-2EB9-47C1-959C-31FAA79B9EB3}" srcOrd="0" destOrd="0" presId="urn:microsoft.com/office/officeart/2005/8/layout/equation1"/>
    <dgm:cxn modelId="{CDFD3155-5595-4D2C-8C5A-46979D63F399}" type="presOf" srcId="{DA52CB3D-C2CD-44A6-BFD2-AB6EF27F7F0F}" destId="{35B882D3-C5EE-4DE5-BB85-936A9804EDB8}" srcOrd="0" destOrd="0" presId="urn:microsoft.com/office/officeart/2005/8/layout/equation1"/>
    <dgm:cxn modelId="{D0A4705A-492A-4033-A72F-A9E087085BA7}" type="presOf" srcId="{C7A79103-C494-4B3E-9CA5-5B5969D53DD5}" destId="{69DECE8F-F835-4A9F-A8A7-A8395AC75488}" srcOrd="0" destOrd="0" presId="urn:microsoft.com/office/officeart/2005/8/layout/equation1"/>
    <dgm:cxn modelId="{C4C4995D-7880-4E57-AAB9-3E4410C350A4}" type="presOf" srcId="{BE91D6A6-2983-4F1E-BD57-B6A5926CBC90}" destId="{D124694C-CCFE-410A-A8F5-507595E11265}" srcOrd="0" destOrd="0" presId="urn:microsoft.com/office/officeart/2005/8/layout/equation1"/>
    <dgm:cxn modelId="{89AF4E8E-6DB8-42DA-B310-E86BF79BA337}" type="presOf" srcId="{3227D33A-1508-4485-A0C7-134A7C1E6F2F}" destId="{8EB05828-C5B0-45E7-9C6D-CA64C011A079}" srcOrd="0" destOrd="0" presId="urn:microsoft.com/office/officeart/2005/8/layout/equation1"/>
    <dgm:cxn modelId="{EA01EE78-BE35-4B3B-B593-B7DE18D7D383}" srcId="{BE91D6A6-2983-4F1E-BD57-B6A5926CBC90}" destId="{0B078DF0-1054-47D6-91C5-C758B4279AED}" srcOrd="3" destOrd="0" parTransId="{6BCC6811-1C6B-4CC8-B87E-8D1DBE434B96}" sibTransId="{814CE0FB-DD33-410C-98E6-185A9F1ADF18}"/>
    <dgm:cxn modelId="{61AEB13C-E222-4101-A91E-57A149FD0709}" srcId="{BE91D6A6-2983-4F1E-BD57-B6A5926CBC90}" destId="{223EF2E7-902A-49A7-A78D-170EE0BC9A20}" srcOrd="2" destOrd="0" parTransId="{7E46CEB0-A439-49E1-BD5D-5F39786CD103}" sibTransId="{C7A79103-C494-4B3E-9CA5-5B5969D53DD5}"/>
    <dgm:cxn modelId="{92E511D1-C5C1-4B41-9927-AF4612CB31DC}" type="presOf" srcId="{223EF2E7-902A-49A7-A78D-170EE0BC9A20}" destId="{2BFF9705-65AD-4BD0-B995-F75918A67EAF}" srcOrd="0" destOrd="0" presId="urn:microsoft.com/office/officeart/2005/8/layout/equation1"/>
    <dgm:cxn modelId="{95AFA6A3-3993-42E7-AECC-68739B81EDA0}" srcId="{BE91D6A6-2983-4F1E-BD57-B6A5926CBC90}" destId="{DA17C004-75E1-4288-8D10-795805ECD275}" srcOrd="1" destOrd="0" parTransId="{957C972A-21F5-4612-B479-FB6B9225F933}" sibTransId="{3227D33A-1508-4485-A0C7-134A7C1E6F2F}"/>
    <dgm:cxn modelId="{70E0C229-D56F-4544-8E94-F77C87E87F12}" type="presParOf" srcId="{D124694C-CCFE-410A-A8F5-507595E11265}" destId="{35B882D3-C5EE-4DE5-BB85-936A9804EDB8}" srcOrd="0" destOrd="0" presId="urn:microsoft.com/office/officeart/2005/8/layout/equation1"/>
    <dgm:cxn modelId="{63F19A2D-9CA6-4A76-92E4-7A87A3338370}" type="presParOf" srcId="{D124694C-CCFE-410A-A8F5-507595E11265}" destId="{AEC758CF-08EF-4D07-B06A-F8D20EC44088}" srcOrd="1" destOrd="0" presId="urn:microsoft.com/office/officeart/2005/8/layout/equation1"/>
    <dgm:cxn modelId="{D36789E5-8D91-4625-9A3D-6221E435BB24}" type="presParOf" srcId="{D124694C-CCFE-410A-A8F5-507595E11265}" destId="{741E38CA-DB93-4B7F-94B9-1E7B814C4493}" srcOrd="2" destOrd="0" presId="urn:microsoft.com/office/officeart/2005/8/layout/equation1"/>
    <dgm:cxn modelId="{6C74D1BF-37D4-4EFD-8314-010CCC5A39AE}" type="presParOf" srcId="{D124694C-CCFE-410A-A8F5-507595E11265}" destId="{10482A4E-2D21-4F06-B4D5-9D91FF96C671}" srcOrd="3" destOrd="0" presId="urn:microsoft.com/office/officeart/2005/8/layout/equation1"/>
    <dgm:cxn modelId="{D131C5B2-53D9-4D81-9001-17FC6F5D93B9}" type="presParOf" srcId="{D124694C-CCFE-410A-A8F5-507595E11265}" destId="{9047656D-D4E6-49AE-83BF-0FCAA78BB190}" srcOrd="4" destOrd="0" presId="urn:microsoft.com/office/officeart/2005/8/layout/equation1"/>
    <dgm:cxn modelId="{72CEDCF0-FB06-4EEF-98B5-5FC67441B183}" type="presParOf" srcId="{D124694C-CCFE-410A-A8F5-507595E11265}" destId="{3EEDC115-8997-4C8A-B191-23C2CA2F1607}" srcOrd="5" destOrd="0" presId="urn:microsoft.com/office/officeart/2005/8/layout/equation1"/>
    <dgm:cxn modelId="{7E7D981F-43C3-4538-B919-4BDA09404BE1}" type="presParOf" srcId="{D124694C-CCFE-410A-A8F5-507595E11265}" destId="{8EB05828-C5B0-45E7-9C6D-CA64C011A079}" srcOrd="6" destOrd="0" presId="urn:microsoft.com/office/officeart/2005/8/layout/equation1"/>
    <dgm:cxn modelId="{4F978E13-239A-46EC-A5B7-FDEC66651F51}" type="presParOf" srcId="{D124694C-CCFE-410A-A8F5-507595E11265}" destId="{0FC1BED0-393B-46DD-9C5F-FC7734CF5EEB}" srcOrd="7" destOrd="0" presId="urn:microsoft.com/office/officeart/2005/8/layout/equation1"/>
    <dgm:cxn modelId="{8CFF9168-DC1C-4CE3-BDBF-3D568BBA7556}" type="presParOf" srcId="{D124694C-CCFE-410A-A8F5-507595E11265}" destId="{2BFF9705-65AD-4BD0-B995-F75918A67EAF}" srcOrd="8" destOrd="0" presId="urn:microsoft.com/office/officeart/2005/8/layout/equation1"/>
    <dgm:cxn modelId="{70663A8B-EBF3-4049-B4C2-B3A59107CF11}" type="presParOf" srcId="{D124694C-CCFE-410A-A8F5-507595E11265}" destId="{E181B082-A7DB-4732-A5FF-C688D65C6332}" srcOrd="9" destOrd="0" presId="urn:microsoft.com/office/officeart/2005/8/layout/equation1"/>
    <dgm:cxn modelId="{64B1750F-E748-4B89-AF1D-C370495C6AAA}" type="presParOf" srcId="{D124694C-CCFE-410A-A8F5-507595E11265}" destId="{69DECE8F-F835-4A9F-A8A7-A8395AC75488}" srcOrd="10" destOrd="0" presId="urn:microsoft.com/office/officeart/2005/8/layout/equation1"/>
    <dgm:cxn modelId="{8B7D9C12-E94F-4E0C-81F3-6A3B65B605D3}" type="presParOf" srcId="{D124694C-CCFE-410A-A8F5-507595E11265}" destId="{518EFD36-8AC2-4BA8-9C6C-B1E165C9E7A6}" srcOrd="11" destOrd="0" presId="urn:microsoft.com/office/officeart/2005/8/layout/equation1"/>
    <dgm:cxn modelId="{819A8F2F-047C-4395-87F9-B155FDFED3A9}" type="presParOf" srcId="{D124694C-CCFE-410A-A8F5-507595E11265}" destId="{D1E1EED4-2EB9-47C1-959C-31FAA79B9EB3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0F529E-23C4-4E38-9BF0-A1E7C26E2D33}" type="doc">
      <dgm:prSet loTypeId="urn:microsoft.com/office/officeart/2005/8/layout/radial5" loCatId="cycle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84D43A5-8CD1-4833-9469-0521803FDADE}">
      <dgm:prSet phldrT="[Text]" custT="1"/>
      <dgm:spPr/>
      <dgm:t>
        <a:bodyPr/>
        <a:lstStyle/>
        <a:p>
          <a:r>
            <a:rPr lang="en-US" sz="1400" dirty="0"/>
            <a:t>Inspector</a:t>
          </a:r>
        </a:p>
      </dgm:t>
    </dgm:pt>
    <dgm:pt modelId="{C8227BAB-FF59-40BB-8C23-3826F23DA176}" type="parTrans" cxnId="{D35A7E6C-9011-4265-A186-E29B74CD8E01}">
      <dgm:prSet/>
      <dgm:spPr/>
      <dgm:t>
        <a:bodyPr/>
        <a:lstStyle/>
        <a:p>
          <a:endParaRPr lang="en-US"/>
        </a:p>
      </dgm:t>
    </dgm:pt>
    <dgm:pt modelId="{841F14EB-11C6-4ECD-B744-A2EC584D58B9}" type="sibTrans" cxnId="{D35A7E6C-9011-4265-A186-E29B74CD8E01}">
      <dgm:prSet/>
      <dgm:spPr/>
      <dgm:t>
        <a:bodyPr/>
        <a:lstStyle/>
        <a:p>
          <a:endParaRPr lang="en-US"/>
        </a:p>
      </dgm:t>
    </dgm:pt>
    <dgm:pt modelId="{B4D0B1CB-D97E-40A2-A4A0-06CB8113F8B3}">
      <dgm:prSet phldrT="[Text]" custT="1"/>
      <dgm:spPr/>
      <dgm:t>
        <a:bodyPr/>
        <a:lstStyle/>
        <a:p>
          <a:r>
            <a:rPr lang="en-US" sz="1800" dirty="0"/>
            <a:t>Know local structures</a:t>
          </a:r>
        </a:p>
      </dgm:t>
    </dgm:pt>
    <dgm:pt modelId="{B045521D-2091-4B91-AB19-5283CB1DDC37}" type="parTrans" cxnId="{32F0926F-FD51-4D81-860F-BD68CE98F5AE}">
      <dgm:prSet/>
      <dgm:spPr/>
      <dgm:t>
        <a:bodyPr/>
        <a:lstStyle/>
        <a:p>
          <a:endParaRPr lang="en-US" dirty="0"/>
        </a:p>
      </dgm:t>
    </dgm:pt>
    <dgm:pt modelId="{FC9FC8B6-9733-4579-B616-8592FB2D0FA2}" type="sibTrans" cxnId="{32F0926F-FD51-4D81-860F-BD68CE98F5AE}">
      <dgm:prSet/>
      <dgm:spPr/>
      <dgm:t>
        <a:bodyPr/>
        <a:lstStyle/>
        <a:p>
          <a:endParaRPr lang="en-US"/>
        </a:p>
      </dgm:t>
    </dgm:pt>
    <dgm:pt modelId="{F26E66D8-9265-4813-B007-0F30AF815008}">
      <dgm:prSet phldrT="[Text]" custT="1"/>
      <dgm:spPr/>
      <dgm:t>
        <a:bodyPr/>
        <a:lstStyle/>
        <a:p>
          <a:r>
            <a:rPr lang="en-US" sz="1800" dirty="0"/>
            <a:t>Conduct occupancy surveys</a:t>
          </a:r>
        </a:p>
      </dgm:t>
    </dgm:pt>
    <dgm:pt modelId="{EF492026-AA57-46DC-8525-D780F2B80669}" type="parTrans" cxnId="{FCCC62E8-E18E-4DCD-BA26-BEDF4308A2AE}">
      <dgm:prSet/>
      <dgm:spPr/>
      <dgm:t>
        <a:bodyPr/>
        <a:lstStyle/>
        <a:p>
          <a:endParaRPr lang="en-US" dirty="0"/>
        </a:p>
      </dgm:t>
    </dgm:pt>
    <dgm:pt modelId="{E213305C-2126-4055-94BF-AD49D301B461}" type="sibTrans" cxnId="{FCCC62E8-E18E-4DCD-BA26-BEDF4308A2AE}">
      <dgm:prSet/>
      <dgm:spPr/>
      <dgm:t>
        <a:bodyPr/>
        <a:lstStyle/>
        <a:p>
          <a:endParaRPr lang="en-US"/>
        </a:p>
      </dgm:t>
    </dgm:pt>
    <dgm:pt modelId="{54E57EE7-CE76-48E8-ABF7-DEB1EB8F3553}">
      <dgm:prSet phldrT="[Text]" custT="1"/>
      <dgm:spPr/>
      <dgm:t>
        <a:bodyPr/>
        <a:lstStyle/>
        <a:p>
          <a:r>
            <a:rPr lang="en-US" sz="1800" dirty="0"/>
            <a:t>Monitor electrical applications</a:t>
          </a:r>
        </a:p>
      </dgm:t>
    </dgm:pt>
    <dgm:pt modelId="{7497769C-97D0-48C1-B2E0-25ADD18B37E1}" type="parTrans" cxnId="{2115EB67-B6C7-4D1F-92C1-7089889D81DD}">
      <dgm:prSet/>
      <dgm:spPr/>
      <dgm:t>
        <a:bodyPr/>
        <a:lstStyle/>
        <a:p>
          <a:endParaRPr lang="en-US" dirty="0"/>
        </a:p>
      </dgm:t>
    </dgm:pt>
    <dgm:pt modelId="{ECCE6981-1133-4F41-9933-02AC6E4B77AF}" type="sibTrans" cxnId="{2115EB67-B6C7-4D1F-92C1-7089889D81DD}">
      <dgm:prSet/>
      <dgm:spPr/>
      <dgm:t>
        <a:bodyPr/>
        <a:lstStyle/>
        <a:p>
          <a:endParaRPr lang="en-US"/>
        </a:p>
      </dgm:t>
    </dgm:pt>
    <dgm:pt modelId="{D075DC0D-1BD1-4223-A006-6E0E8883E6F1}">
      <dgm:prSet phldrT="[Text]" custT="1"/>
      <dgm:spPr/>
      <dgm:t>
        <a:bodyPr/>
        <a:lstStyle/>
        <a:p>
          <a:r>
            <a:rPr lang="en-US" sz="1800" dirty="0"/>
            <a:t>Develop working relationships</a:t>
          </a:r>
        </a:p>
      </dgm:t>
    </dgm:pt>
    <dgm:pt modelId="{EA08CC94-D0F9-453B-8423-76AD4B7B2B4E}" type="parTrans" cxnId="{97BC58E2-C3D7-418D-8927-83351343868D}">
      <dgm:prSet/>
      <dgm:spPr/>
      <dgm:t>
        <a:bodyPr/>
        <a:lstStyle/>
        <a:p>
          <a:endParaRPr lang="en-US" dirty="0"/>
        </a:p>
      </dgm:t>
    </dgm:pt>
    <dgm:pt modelId="{5B7FCEC7-4F91-4B31-95E5-21B567CB5DED}" type="sibTrans" cxnId="{97BC58E2-C3D7-418D-8927-83351343868D}">
      <dgm:prSet/>
      <dgm:spPr/>
      <dgm:t>
        <a:bodyPr/>
        <a:lstStyle/>
        <a:p>
          <a:endParaRPr lang="en-US"/>
        </a:p>
      </dgm:t>
    </dgm:pt>
    <dgm:pt modelId="{3706B6AA-DC0A-4B9D-BE25-2F436B7EFF1A}">
      <dgm:prSet phldrT="[Text]" custT="1"/>
      <dgm:spPr/>
      <dgm:t>
        <a:bodyPr/>
        <a:lstStyle/>
        <a:p>
          <a:r>
            <a:rPr lang="en-US" sz="1800" dirty="0"/>
            <a:t>Monitor licenses</a:t>
          </a:r>
        </a:p>
      </dgm:t>
    </dgm:pt>
    <dgm:pt modelId="{B9AE8671-29A9-42C2-B862-7F5C86DDE712}" type="parTrans" cxnId="{934220FE-FBE9-491B-98C0-FAA2903DB0F4}">
      <dgm:prSet/>
      <dgm:spPr/>
      <dgm:t>
        <a:bodyPr/>
        <a:lstStyle/>
        <a:p>
          <a:endParaRPr lang="en-US" dirty="0"/>
        </a:p>
      </dgm:t>
    </dgm:pt>
    <dgm:pt modelId="{FCD1896D-DA3B-4DA7-8DD4-0D2CFB924EF9}" type="sibTrans" cxnId="{934220FE-FBE9-491B-98C0-FAA2903DB0F4}">
      <dgm:prSet/>
      <dgm:spPr/>
      <dgm:t>
        <a:bodyPr/>
        <a:lstStyle/>
        <a:p>
          <a:endParaRPr lang="en-US"/>
        </a:p>
      </dgm:t>
    </dgm:pt>
    <dgm:pt modelId="{781A2137-1B2A-4B22-8410-1BE9B4675AAF}">
      <dgm:prSet phldrT="[Text]" custT="1"/>
      <dgm:spPr/>
      <dgm:t>
        <a:bodyPr/>
        <a:lstStyle/>
        <a:p>
          <a:r>
            <a:rPr lang="en-US" sz="1800" dirty="0"/>
            <a:t>Monitor permits</a:t>
          </a:r>
        </a:p>
      </dgm:t>
    </dgm:pt>
    <dgm:pt modelId="{6E4521DC-477A-415D-9857-A4EDB165FFB5}" type="parTrans" cxnId="{61D53233-8AC9-43F8-8E7B-3A02A03ECD02}">
      <dgm:prSet/>
      <dgm:spPr/>
      <dgm:t>
        <a:bodyPr/>
        <a:lstStyle/>
        <a:p>
          <a:endParaRPr lang="en-US" dirty="0"/>
        </a:p>
      </dgm:t>
    </dgm:pt>
    <dgm:pt modelId="{9E18E67F-5FED-486A-A90E-6F8FFB75217B}" type="sibTrans" cxnId="{61D53233-8AC9-43F8-8E7B-3A02A03ECD02}">
      <dgm:prSet/>
      <dgm:spPr/>
      <dgm:t>
        <a:bodyPr/>
        <a:lstStyle/>
        <a:p>
          <a:endParaRPr lang="en-US"/>
        </a:p>
      </dgm:t>
    </dgm:pt>
    <dgm:pt modelId="{785FB722-3789-4E1A-B49D-A36FE7840B95}" type="pres">
      <dgm:prSet presAssocID="{300F529E-23C4-4E38-9BF0-A1E7C26E2D3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21A36D-3C46-4F2A-9FB3-029A7118B9F7}" type="pres">
      <dgm:prSet presAssocID="{284D43A5-8CD1-4833-9469-0521803FDADE}" presName="centerShape" presStyleLbl="node0" presStyleIdx="0" presStyleCnt="1"/>
      <dgm:spPr/>
      <dgm:t>
        <a:bodyPr/>
        <a:lstStyle/>
        <a:p>
          <a:endParaRPr lang="en-US"/>
        </a:p>
      </dgm:t>
    </dgm:pt>
    <dgm:pt modelId="{66DE39FB-2A6A-40BC-9E74-14812EA7FD8D}" type="pres">
      <dgm:prSet presAssocID="{B045521D-2091-4B91-AB19-5283CB1DDC37}" presName="parTrans" presStyleLbl="sibTrans2D1" presStyleIdx="0" presStyleCnt="6"/>
      <dgm:spPr/>
      <dgm:t>
        <a:bodyPr/>
        <a:lstStyle/>
        <a:p>
          <a:endParaRPr lang="en-US"/>
        </a:p>
      </dgm:t>
    </dgm:pt>
    <dgm:pt modelId="{71FAFA62-60D4-43CE-A210-B2C8821459FF}" type="pres">
      <dgm:prSet presAssocID="{B045521D-2091-4B91-AB19-5283CB1DDC37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64A74DD3-E0D1-4C49-8590-A0BD34579448}" type="pres">
      <dgm:prSet presAssocID="{B4D0B1CB-D97E-40A2-A4A0-06CB8113F8B3}" presName="node" presStyleLbl="node1" presStyleIdx="0" presStyleCnt="6" custScaleX="130455" custRadScaleRad="100125" custRadScaleInc="26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345872-41FA-4705-B841-5D2B43B3DEF0}" type="pres">
      <dgm:prSet presAssocID="{EA08CC94-D0F9-453B-8423-76AD4B7B2B4E}" presName="parTrans" presStyleLbl="sibTrans2D1" presStyleIdx="1" presStyleCnt="6"/>
      <dgm:spPr/>
      <dgm:t>
        <a:bodyPr/>
        <a:lstStyle/>
        <a:p>
          <a:endParaRPr lang="en-US"/>
        </a:p>
      </dgm:t>
    </dgm:pt>
    <dgm:pt modelId="{7AE80373-52EF-42D8-9725-B950ACAECD89}" type="pres">
      <dgm:prSet presAssocID="{EA08CC94-D0F9-453B-8423-76AD4B7B2B4E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8CF410C4-72F3-43A5-A369-7DE176F68D1A}" type="pres">
      <dgm:prSet presAssocID="{D075DC0D-1BD1-4223-A006-6E0E8883E6F1}" presName="node" presStyleLbl="node1" presStyleIdx="1" presStyleCnt="6" custScaleX="155116" custScaleY="96281" custRadScaleRad="110161" custRadScaleInc="139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317898-8C97-4C2A-85B2-DC198A95159A}" type="pres">
      <dgm:prSet presAssocID="{B9AE8671-29A9-42C2-B862-7F5C86DDE712}" presName="parTrans" presStyleLbl="sibTrans2D1" presStyleIdx="2" presStyleCnt="6"/>
      <dgm:spPr/>
      <dgm:t>
        <a:bodyPr/>
        <a:lstStyle/>
        <a:p>
          <a:endParaRPr lang="en-US"/>
        </a:p>
      </dgm:t>
    </dgm:pt>
    <dgm:pt modelId="{0254BEDF-5C68-4332-8D92-97BA510CF0F5}" type="pres">
      <dgm:prSet presAssocID="{B9AE8671-29A9-42C2-B862-7F5C86DDE712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86FF5765-B6D1-4581-80D8-DFB4BEB1E93B}" type="pres">
      <dgm:prSet presAssocID="{3706B6AA-DC0A-4B9D-BE25-2F436B7EFF1A}" presName="node" presStyleLbl="node1" presStyleIdx="2" presStyleCnt="6" custScaleX="130455" custRadScaleRad="115713" custRadScaleInc="-122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E7B914-F8B0-4FEB-996A-51DA0B5C63B0}" type="pres">
      <dgm:prSet presAssocID="{6E4521DC-477A-415D-9857-A4EDB165FFB5}" presName="parTrans" presStyleLbl="sibTrans2D1" presStyleIdx="3" presStyleCnt="6"/>
      <dgm:spPr/>
      <dgm:t>
        <a:bodyPr/>
        <a:lstStyle/>
        <a:p>
          <a:endParaRPr lang="en-US"/>
        </a:p>
      </dgm:t>
    </dgm:pt>
    <dgm:pt modelId="{877A59DB-B4BA-4246-B886-101DF65948CA}" type="pres">
      <dgm:prSet presAssocID="{6E4521DC-477A-415D-9857-A4EDB165FFB5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7237CB3F-4E72-4A2C-949F-81848EA4951E}" type="pres">
      <dgm:prSet presAssocID="{781A2137-1B2A-4B22-8410-1BE9B4675AAF}" presName="node" presStyleLbl="node1" presStyleIdx="3" presStyleCnt="6" custScaleX="1304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9ED070-5629-4629-90C7-BA7024FEFE55}" type="pres">
      <dgm:prSet presAssocID="{EF492026-AA57-46DC-8525-D780F2B80669}" presName="parTrans" presStyleLbl="sibTrans2D1" presStyleIdx="4" presStyleCnt="6"/>
      <dgm:spPr/>
      <dgm:t>
        <a:bodyPr/>
        <a:lstStyle/>
        <a:p>
          <a:endParaRPr lang="en-US"/>
        </a:p>
      </dgm:t>
    </dgm:pt>
    <dgm:pt modelId="{C53DF2A3-0BFB-4EB2-9411-F29A8239F12A}" type="pres">
      <dgm:prSet presAssocID="{EF492026-AA57-46DC-8525-D780F2B80669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1F049D22-6190-4B97-B08F-B6D7B68D5459}" type="pres">
      <dgm:prSet presAssocID="{F26E66D8-9265-4813-B007-0F30AF815008}" presName="node" presStyleLbl="node1" presStyleIdx="4" presStyleCnt="6" custScaleX="130455" custRadScaleRad="111850" custRadScaleInc="89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3F1067-073F-4FB1-9905-49453776A2F9}" type="pres">
      <dgm:prSet presAssocID="{7497769C-97D0-48C1-B2E0-25ADD18B37E1}" presName="parTrans" presStyleLbl="sibTrans2D1" presStyleIdx="5" presStyleCnt="6"/>
      <dgm:spPr/>
      <dgm:t>
        <a:bodyPr/>
        <a:lstStyle/>
        <a:p>
          <a:endParaRPr lang="en-US"/>
        </a:p>
      </dgm:t>
    </dgm:pt>
    <dgm:pt modelId="{689708F3-51E6-4F5D-9279-DF74AF213E71}" type="pres">
      <dgm:prSet presAssocID="{7497769C-97D0-48C1-B2E0-25ADD18B37E1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71D67223-870A-4599-A303-1DD86FF3873D}" type="pres">
      <dgm:prSet presAssocID="{54E57EE7-CE76-48E8-ABF7-DEB1EB8F3553}" presName="node" presStyleLbl="node1" presStyleIdx="5" presStyleCnt="6" custScaleX="147259" custScaleY="96281" custRadScaleRad="110594" custRadScaleInc="-142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DA7C71-629B-43B2-9D50-512551DC48A8}" type="presOf" srcId="{3706B6AA-DC0A-4B9D-BE25-2F436B7EFF1A}" destId="{86FF5765-B6D1-4581-80D8-DFB4BEB1E93B}" srcOrd="0" destOrd="0" presId="urn:microsoft.com/office/officeart/2005/8/layout/radial5"/>
    <dgm:cxn modelId="{F936ACBC-E320-43C4-8C8A-7829FE098E5F}" type="presOf" srcId="{B045521D-2091-4B91-AB19-5283CB1DDC37}" destId="{71FAFA62-60D4-43CE-A210-B2C8821459FF}" srcOrd="1" destOrd="0" presId="urn:microsoft.com/office/officeart/2005/8/layout/radial5"/>
    <dgm:cxn modelId="{082E63AB-8D0E-4553-BCA7-EAEC8FA67158}" type="presOf" srcId="{EF492026-AA57-46DC-8525-D780F2B80669}" destId="{FD9ED070-5629-4629-90C7-BA7024FEFE55}" srcOrd="0" destOrd="0" presId="urn:microsoft.com/office/officeart/2005/8/layout/radial5"/>
    <dgm:cxn modelId="{5BC8F47B-DEAB-430C-9F8A-90D82FFE8333}" type="presOf" srcId="{EA08CC94-D0F9-453B-8423-76AD4B7B2B4E}" destId="{31345872-41FA-4705-B841-5D2B43B3DEF0}" srcOrd="0" destOrd="0" presId="urn:microsoft.com/office/officeart/2005/8/layout/radial5"/>
    <dgm:cxn modelId="{4373C0FD-28CB-465D-ABED-07AEC4147124}" type="presOf" srcId="{B4D0B1CB-D97E-40A2-A4A0-06CB8113F8B3}" destId="{64A74DD3-E0D1-4C49-8590-A0BD34579448}" srcOrd="0" destOrd="0" presId="urn:microsoft.com/office/officeart/2005/8/layout/radial5"/>
    <dgm:cxn modelId="{934220FE-FBE9-491B-98C0-FAA2903DB0F4}" srcId="{284D43A5-8CD1-4833-9469-0521803FDADE}" destId="{3706B6AA-DC0A-4B9D-BE25-2F436B7EFF1A}" srcOrd="2" destOrd="0" parTransId="{B9AE8671-29A9-42C2-B862-7F5C86DDE712}" sibTransId="{FCD1896D-DA3B-4DA7-8DD4-0D2CFB924EF9}"/>
    <dgm:cxn modelId="{2115EB67-B6C7-4D1F-92C1-7089889D81DD}" srcId="{284D43A5-8CD1-4833-9469-0521803FDADE}" destId="{54E57EE7-CE76-48E8-ABF7-DEB1EB8F3553}" srcOrd="5" destOrd="0" parTransId="{7497769C-97D0-48C1-B2E0-25ADD18B37E1}" sibTransId="{ECCE6981-1133-4F41-9933-02AC6E4B77AF}"/>
    <dgm:cxn modelId="{73309B6A-9116-41BE-AC5A-CD46F95D78DA}" type="presOf" srcId="{B9AE8671-29A9-42C2-B862-7F5C86DDE712}" destId="{0254BEDF-5C68-4332-8D92-97BA510CF0F5}" srcOrd="1" destOrd="0" presId="urn:microsoft.com/office/officeart/2005/8/layout/radial5"/>
    <dgm:cxn modelId="{A7631432-D4D3-435B-A42F-1D81A16B2F24}" type="presOf" srcId="{54E57EE7-CE76-48E8-ABF7-DEB1EB8F3553}" destId="{71D67223-870A-4599-A303-1DD86FF3873D}" srcOrd="0" destOrd="0" presId="urn:microsoft.com/office/officeart/2005/8/layout/radial5"/>
    <dgm:cxn modelId="{96FB3CF9-1A5C-455D-BC94-B16A1C1E55F6}" type="presOf" srcId="{6E4521DC-477A-415D-9857-A4EDB165FFB5}" destId="{2AE7B914-F8B0-4FEB-996A-51DA0B5C63B0}" srcOrd="0" destOrd="0" presId="urn:microsoft.com/office/officeart/2005/8/layout/radial5"/>
    <dgm:cxn modelId="{B4BE716F-1203-4CDD-9B23-44CAA7A18288}" type="presOf" srcId="{B9AE8671-29A9-42C2-B862-7F5C86DDE712}" destId="{41317898-8C97-4C2A-85B2-DC198A95159A}" srcOrd="0" destOrd="0" presId="urn:microsoft.com/office/officeart/2005/8/layout/radial5"/>
    <dgm:cxn modelId="{40796755-D5B3-45AF-829E-964E57E579C7}" type="presOf" srcId="{7497769C-97D0-48C1-B2E0-25ADD18B37E1}" destId="{AC3F1067-073F-4FB1-9905-49453776A2F9}" srcOrd="0" destOrd="0" presId="urn:microsoft.com/office/officeart/2005/8/layout/radial5"/>
    <dgm:cxn modelId="{97BC58E2-C3D7-418D-8927-83351343868D}" srcId="{284D43A5-8CD1-4833-9469-0521803FDADE}" destId="{D075DC0D-1BD1-4223-A006-6E0E8883E6F1}" srcOrd="1" destOrd="0" parTransId="{EA08CC94-D0F9-453B-8423-76AD4B7B2B4E}" sibTransId="{5B7FCEC7-4F91-4B31-95E5-21B567CB5DED}"/>
    <dgm:cxn modelId="{61D53233-8AC9-43F8-8E7B-3A02A03ECD02}" srcId="{284D43A5-8CD1-4833-9469-0521803FDADE}" destId="{781A2137-1B2A-4B22-8410-1BE9B4675AAF}" srcOrd="3" destOrd="0" parTransId="{6E4521DC-477A-415D-9857-A4EDB165FFB5}" sibTransId="{9E18E67F-5FED-486A-A90E-6F8FFB75217B}"/>
    <dgm:cxn modelId="{D1C0DF02-F207-4E0C-8660-E95F3719995E}" type="presOf" srcId="{781A2137-1B2A-4B22-8410-1BE9B4675AAF}" destId="{7237CB3F-4E72-4A2C-949F-81848EA4951E}" srcOrd="0" destOrd="0" presId="urn:microsoft.com/office/officeart/2005/8/layout/radial5"/>
    <dgm:cxn modelId="{8FA7197E-C505-4852-93F0-5F08F566BDE5}" type="presOf" srcId="{EF492026-AA57-46DC-8525-D780F2B80669}" destId="{C53DF2A3-0BFB-4EB2-9411-F29A8239F12A}" srcOrd="1" destOrd="0" presId="urn:microsoft.com/office/officeart/2005/8/layout/radial5"/>
    <dgm:cxn modelId="{09301DE4-C2EF-478A-85BB-0FA637222006}" type="presOf" srcId="{6E4521DC-477A-415D-9857-A4EDB165FFB5}" destId="{877A59DB-B4BA-4246-B886-101DF65948CA}" srcOrd="1" destOrd="0" presId="urn:microsoft.com/office/officeart/2005/8/layout/radial5"/>
    <dgm:cxn modelId="{AC66B217-AEDB-40C2-A36C-C977C594D7E1}" type="presOf" srcId="{F26E66D8-9265-4813-B007-0F30AF815008}" destId="{1F049D22-6190-4B97-B08F-B6D7B68D5459}" srcOrd="0" destOrd="0" presId="urn:microsoft.com/office/officeart/2005/8/layout/radial5"/>
    <dgm:cxn modelId="{D35A7E6C-9011-4265-A186-E29B74CD8E01}" srcId="{300F529E-23C4-4E38-9BF0-A1E7C26E2D33}" destId="{284D43A5-8CD1-4833-9469-0521803FDADE}" srcOrd="0" destOrd="0" parTransId="{C8227BAB-FF59-40BB-8C23-3826F23DA176}" sibTransId="{841F14EB-11C6-4ECD-B744-A2EC584D58B9}"/>
    <dgm:cxn modelId="{7A43C4E6-8529-46FD-B63F-B209FB686124}" type="presOf" srcId="{B045521D-2091-4B91-AB19-5283CB1DDC37}" destId="{66DE39FB-2A6A-40BC-9E74-14812EA7FD8D}" srcOrd="0" destOrd="0" presId="urn:microsoft.com/office/officeart/2005/8/layout/radial5"/>
    <dgm:cxn modelId="{32F0926F-FD51-4D81-860F-BD68CE98F5AE}" srcId="{284D43A5-8CD1-4833-9469-0521803FDADE}" destId="{B4D0B1CB-D97E-40A2-A4A0-06CB8113F8B3}" srcOrd="0" destOrd="0" parTransId="{B045521D-2091-4B91-AB19-5283CB1DDC37}" sibTransId="{FC9FC8B6-9733-4579-B616-8592FB2D0FA2}"/>
    <dgm:cxn modelId="{BB4B77B3-93C6-4D36-88F2-BD04DBC27FF1}" type="presOf" srcId="{300F529E-23C4-4E38-9BF0-A1E7C26E2D33}" destId="{785FB722-3789-4E1A-B49D-A36FE7840B95}" srcOrd="0" destOrd="0" presId="urn:microsoft.com/office/officeart/2005/8/layout/radial5"/>
    <dgm:cxn modelId="{EEAEC482-D20C-4577-8AC3-65A03B6FC226}" type="presOf" srcId="{7497769C-97D0-48C1-B2E0-25ADD18B37E1}" destId="{689708F3-51E6-4F5D-9279-DF74AF213E71}" srcOrd="1" destOrd="0" presId="urn:microsoft.com/office/officeart/2005/8/layout/radial5"/>
    <dgm:cxn modelId="{656BE999-2A20-4CE9-934F-E904D95C1921}" type="presOf" srcId="{284D43A5-8CD1-4833-9469-0521803FDADE}" destId="{9A21A36D-3C46-4F2A-9FB3-029A7118B9F7}" srcOrd="0" destOrd="0" presId="urn:microsoft.com/office/officeart/2005/8/layout/radial5"/>
    <dgm:cxn modelId="{FCCC62E8-E18E-4DCD-BA26-BEDF4308A2AE}" srcId="{284D43A5-8CD1-4833-9469-0521803FDADE}" destId="{F26E66D8-9265-4813-B007-0F30AF815008}" srcOrd="4" destOrd="0" parTransId="{EF492026-AA57-46DC-8525-D780F2B80669}" sibTransId="{E213305C-2126-4055-94BF-AD49D301B461}"/>
    <dgm:cxn modelId="{F1081327-DAEF-4C4B-AA84-805CDB529F72}" type="presOf" srcId="{D075DC0D-1BD1-4223-A006-6E0E8883E6F1}" destId="{8CF410C4-72F3-43A5-A369-7DE176F68D1A}" srcOrd="0" destOrd="0" presId="urn:microsoft.com/office/officeart/2005/8/layout/radial5"/>
    <dgm:cxn modelId="{02066CA3-27FA-4FE1-9386-AC0FDC18B77D}" type="presOf" srcId="{EA08CC94-D0F9-453B-8423-76AD4B7B2B4E}" destId="{7AE80373-52EF-42D8-9725-B950ACAECD89}" srcOrd="1" destOrd="0" presId="urn:microsoft.com/office/officeart/2005/8/layout/radial5"/>
    <dgm:cxn modelId="{C3F37760-235F-4E85-B980-3C80EC52F00D}" type="presParOf" srcId="{785FB722-3789-4E1A-B49D-A36FE7840B95}" destId="{9A21A36D-3C46-4F2A-9FB3-029A7118B9F7}" srcOrd="0" destOrd="0" presId="urn:microsoft.com/office/officeart/2005/8/layout/radial5"/>
    <dgm:cxn modelId="{E29E1A64-E267-4033-86F2-E808E67D0D43}" type="presParOf" srcId="{785FB722-3789-4E1A-B49D-A36FE7840B95}" destId="{66DE39FB-2A6A-40BC-9E74-14812EA7FD8D}" srcOrd="1" destOrd="0" presId="urn:microsoft.com/office/officeart/2005/8/layout/radial5"/>
    <dgm:cxn modelId="{D5A16B3D-CDC5-4BFF-857B-D623BCC650E0}" type="presParOf" srcId="{66DE39FB-2A6A-40BC-9E74-14812EA7FD8D}" destId="{71FAFA62-60D4-43CE-A210-B2C8821459FF}" srcOrd="0" destOrd="0" presId="urn:microsoft.com/office/officeart/2005/8/layout/radial5"/>
    <dgm:cxn modelId="{A1B2927B-5337-4394-9217-08A8D29A24B1}" type="presParOf" srcId="{785FB722-3789-4E1A-B49D-A36FE7840B95}" destId="{64A74DD3-E0D1-4C49-8590-A0BD34579448}" srcOrd="2" destOrd="0" presId="urn:microsoft.com/office/officeart/2005/8/layout/radial5"/>
    <dgm:cxn modelId="{CB526646-4BD6-49F3-B7A4-988557C8C21B}" type="presParOf" srcId="{785FB722-3789-4E1A-B49D-A36FE7840B95}" destId="{31345872-41FA-4705-B841-5D2B43B3DEF0}" srcOrd="3" destOrd="0" presId="urn:microsoft.com/office/officeart/2005/8/layout/radial5"/>
    <dgm:cxn modelId="{63786C6C-9CA1-42F0-ABEE-759A18C6FD77}" type="presParOf" srcId="{31345872-41FA-4705-B841-5D2B43B3DEF0}" destId="{7AE80373-52EF-42D8-9725-B950ACAECD89}" srcOrd="0" destOrd="0" presId="urn:microsoft.com/office/officeart/2005/8/layout/radial5"/>
    <dgm:cxn modelId="{21A16938-5D57-49E9-8ECB-3CA9FD35C763}" type="presParOf" srcId="{785FB722-3789-4E1A-B49D-A36FE7840B95}" destId="{8CF410C4-72F3-43A5-A369-7DE176F68D1A}" srcOrd="4" destOrd="0" presId="urn:microsoft.com/office/officeart/2005/8/layout/radial5"/>
    <dgm:cxn modelId="{A82C0C31-AF60-4215-ADC6-28D58C66CDAB}" type="presParOf" srcId="{785FB722-3789-4E1A-B49D-A36FE7840B95}" destId="{41317898-8C97-4C2A-85B2-DC198A95159A}" srcOrd="5" destOrd="0" presId="urn:microsoft.com/office/officeart/2005/8/layout/radial5"/>
    <dgm:cxn modelId="{E72BE026-6DDA-49FF-8E69-AEE3BFE77797}" type="presParOf" srcId="{41317898-8C97-4C2A-85B2-DC198A95159A}" destId="{0254BEDF-5C68-4332-8D92-97BA510CF0F5}" srcOrd="0" destOrd="0" presId="urn:microsoft.com/office/officeart/2005/8/layout/radial5"/>
    <dgm:cxn modelId="{159D4AC0-D805-4EB2-B5BF-EE2BE888D42E}" type="presParOf" srcId="{785FB722-3789-4E1A-B49D-A36FE7840B95}" destId="{86FF5765-B6D1-4581-80D8-DFB4BEB1E93B}" srcOrd="6" destOrd="0" presId="urn:microsoft.com/office/officeart/2005/8/layout/radial5"/>
    <dgm:cxn modelId="{68B58FA0-41F5-4528-A844-BF941A15805D}" type="presParOf" srcId="{785FB722-3789-4E1A-B49D-A36FE7840B95}" destId="{2AE7B914-F8B0-4FEB-996A-51DA0B5C63B0}" srcOrd="7" destOrd="0" presId="urn:microsoft.com/office/officeart/2005/8/layout/radial5"/>
    <dgm:cxn modelId="{1A62B317-ABC6-486D-A2B9-DB556BC7E9C8}" type="presParOf" srcId="{2AE7B914-F8B0-4FEB-996A-51DA0B5C63B0}" destId="{877A59DB-B4BA-4246-B886-101DF65948CA}" srcOrd="0" destOrd="0" presId="urn:microsoft.com/office/officeart/2005/8/layout/radial5"/>
    <dgm:cxn modelId="{05EA0471-779A-444D-8181-0B1F572E6BD1}" type="presParOf" srcId="{785FB722-3789-4E1A-B49D-A36FE7840B95}" destId="{7237CB3F-4E72-4A2C-949F-81848EA4951E}" srcOrd="8" destOrd="0" presId="urn:microsoft.com/office/officeart/2005/8/layout/radial5"/>
    <dgm:cxn modelId="{1A848B70-D71B-4AE2-A9FB-85C3285C3D53}" type="presParOf" srcId="{785FB722-3789-4E1A-B49D-A36FE7840B95}" destId="{FD9ED070-5629-4629-90C7-BA7024FEFE55}" srcOrd="9" destOrd="0" presId="urn:microsoft.com/office/officeart/2005/8/layout/radial5"/>
    <dgm:cxn modelId="{85B12A0F-ABAB-4549-B386-89B87AB3D1A0}" type="presParOf" srcId="{FD9ED070-5629-4629-90C7-BA7024FEFE55}" destId="{C53DF2A3-0BFB-4EB2-9411-F29A8239F12A}" srcOrd="0" destOrd="0" presId="urn:microsoft.com/office/officeart/2005/8/layout/radial5"/>
    <dgm:cxn modelId="{4132EB61-B164-432A-858D-EF6A369819AB}" type="presParOf" srcId="{785FB722-3789-4E1A-B49D-A36FE7840B95}" destId="{1F049D22-6190-4B97-B08F-B6D7B68D5459}" srcOrd="10" destOrd="0" presId="urn:microsoft.com/office/officeart/2005/8/layout/radial5"/>
    <dgm:cxn modelId="{63484DF9-B3D5-4FC1-AD33-7C8C1314A07A}" type="presParOf" srcId="{785FB722-3789-4E1A-B49D-A36FE7840B95}" destId="{AC3F1067-073F-4FB1-9905-49453776A2F9}" srcOrd="11" destOrd="0" presId="urn:microsoft.com/office/officeart/2005/8/layout/radial5"/>
    <dgm:cxn modelId="{6E1949B0-EF75-486A-B6EF-AAD173F9DAE8}" type="presParOf" srcId="{AC3F1067-073F-4FB1-9905-49453776A2F9}" destId="{689708F3-51E6-4F5D-9279-DF74AF213E71}" srcOrd="0" destOrd="0" presId="urn:microsoft.com/office/officeart/2005/8/layout/radial5"/>
    <dgm:cxn modelId="{A765B3EF-8711-4918-9F7C-F40D21D79DA2}" type="presParOf" srcId="{785FB722-3789-4E1A-B49D-A36FE7840B95}" destId="{71D67223-870A-4599-A303-1DD86FF3873D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F6BC34C-D8A0-45F9-B24A-28D2FD627C01}" type="doc">
      <dgm:prSet loTypeId="urn:microsoft.com/office/officeart/2005/8/layout/hierarchy4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403B58A-A3FB-4179-A14B-CA2C9DA18FB4}">
      <dgm:prSet phldrT="[Text]"/>
      <dgm:spPr/>
      <dgm:t>
        <a:bodyPr/>
        <a:lstStyle/>
        <a:p>
          <a:r>
            <a:rPr lang="en-US" dirty="0"/>
            <a:t>Consistency</a:t>
          </a:r>
        </a:p>
      </dgm:t>
    </dgm:pt>
    <dgm:pt modelId="{DC5F4BB7-08DE-4227-A8F4-0AA182524A4B}" type="parTrans" cxnId="{E5BC74DD-B7C7-4B2A-8B83-BD3FE919574D}">
      <dgm:prSet/>
      <dgm:spPr/>
      <dgm:t>
        <a:bodyPr/>
        <a:lstStyle/>
        <a:p>
          <a:endParaRPr lang="en-US"/>
        </a:p>
      </dgm:t>
    </dgm:pt>
    <dgm:pt modelId="{451E9FDF-A87A-4EC1-BF75-E2EA727F6276}" type="sibTrans" cxnId="{E5BC74DD-B7C7-4B2A-8B83-BD3FE919574D}">
      <dgm:prSet/>
      <dgm:spPr/>
      <dgm:t>
        <a:bodyPr/>
        <a:lstStyle/>
        <a:p>
          <a:endParaRPr lang="en-US"/>
        </a:p>
      </dgm:t>
    </dgm:pt>
    <dgm:pt modelId="{77866732-131D-4F16-94A0-0E6C5DCA69A4}">
      <dgm:prSet phldrT="[Text]"/>
      <dgm:spPr/>
      <dgm:t>
        <a:bodyPr/>
        <a:lstStyle/>
        <a:p>
          <a:r>
            <a:rPr lang="en-US" dirty="0"/>
            <a:t>Guidance</a:t>
          </a:r>
        </a:p>
      </dgm:t>
    </dgm:pt>
    <dgm:pt modelId="{F1F377CF-E107-4336-BA11-0D7BCA3F5C2A}" type="parTrans" cxnId="{CCD512B0-B9BE-482F-B0E9-1BA22F24CDD0}">
      <dgm:prSet/>
      <dgm:spPr/>
      <dgm:t>
        <a:bodyPr/>
        <a:lstStyle/>
        <a:p>
          <a:endParaRPr lang="en-US"/>
        </a:p>
      </dgm:t>
    </dgm:pt>
    <dgm:pt modelId="{70B72BB3-6A51-4988-85E8-98B8373718AE}" type="sibTrans" cxnId="{CCD512B0-B9BE-482F-B0E9-1BA22F24CDD0}">
      <dgm:prSet/>
      <dgm:spPr/>
      <dgm:t>
        <a:bodyPr/>
        <a:lstStyle/>
        <a:p>
          <a:endParaRPr lang="en-US"/>
        </a:p>
      </dgm:t>
    </dgm:pt>
    <dgm:pt modelId="{10897F95-6D2F-4203-9A3A-6FF9DD01CFA7}">
      <dgm:prSet phldrT="[Text]" custT="1"/>
      <dgm:spPr/>
      <dgm:t>
        <a:bodyPr/>
        <a:lstStyle/>
        <a:p>
          <a:r>
            <a:rPr lang="en-US" sz="1400" dirty="0"/>
            <a:t>Building construction</a:t>
          </a:r>
        </a:p>
      </dgm:t>
    </dgm:pt>
    <dgm:pt modelId="{C906D2B2-7451-4CD2-B541-0EECF6D44E3F}" type="parTrans" cxnId="{D22E9FF6-614C-4478-A966-F4076D751D87}">
      <dgm:prSet/>
      <dgm:spPr/>
      <dgm:t>
        <a:bodyPr/>
        <a:lstStyle/>
        <a:p>
          <a:endParaRPr lang="en-US"/>
        </a:p>
      </dgm:t>
    </dgm:pt>
    <dgm:pt modelId="{F2801954-7756-447F-9C0A-A70999ADBA7A}" type="sibTrans" cxnId="{D22E9FF6-614C-4478-A966-F4076D751D87}">
      <dgm:prSet/>
      <dgm:spPr/>
      <dgm:t>
        <a:bodyPr/>
        <a:lstStyle/>
        <a:p>
          <a:endParaRPr lang="en-US"/>
        </a:p>
      </dgm:t>
    </dgm:pt>
    <dgm:pt modelId="{4E6591DA-3AE4-4472-BED9-24E3E21ED9A5}">
      <dgm:prSet phldrT="[Text]" custT="1"/>
      <dgm:spPr/>
      <dgm:t>
        <a:bodyPr/>
        <a:lstStyle/>
        <a:p>
          <a:r>
            <a:rPr lang="en-US" sz="1800" dirty="0"/>
            <a:t>Design</a:t>
          </a:r>
        </a:p>
      </dgm:t>
    </dgm:pt>
    <dgm:pt modelId="{DE4F46E8-A6B1-4F7B-A9D3-9AD4E7283187}" type="parTrans" cxnId="{ECB00779-6AA6-4A40-A36A-DEC9841D476E}">
      <dgm:prSet/>
      <dgm:spPr/>
      <dgm:t>
        <a:bodyPr/>
        <a:lstStyle/>
        <a:p>
          <a:endParaRPr lang="en-US"/>
        </a:p>
      </dgm:t>
    </dgm:pt>
    <dgm:pt modelId="{6AE7717A-2F51-46FD-AF37-E4230B084C05}" type="sibTrans" cxnId="{ECB00779-6AA6-4A40-A36A-DEC9841D476E}">
      <dgm:prSet/>
      <dgm:spPr/>
      <dgm:t>
        <a:bodyPr/>
        <a:lstStyle/>
        <a:p>
          <a:endParaRPr lang="en-US"/>
        </a:p>
      </dgm:t>
    </dgm:pt>
    <dgm:pt modelId="{1C9E494B-A95B-41FA-A948-97402529D7E0}">
      <dgm:prSet phldrT="[Text]" custT="1"/>
      <dgm:spPr/>
      <dgm:t>
        <a:bodyPr/>
        <a:lstStyle/>
        <a:p>
          <a:r>
            <a:rPr lang="en-US" sz="1800" dirty="0"/>
            <a:t>Practice</a:t>
          </a:r>
        </a:p>
      </dgm:t>
    </dgm:pt>
    <dgm:pt modelId="{F5895205-CF34-4F4A-9238-A05AAF160CDF}" type="parTrans" cxnId="{9A2204D7-8581-407B-97D9-BF66D0569641}">
      <dgm:prSet/>
      <dgm:spPr/>
      <dgm:t>
        <a:bodyPr/>
        <a:lstStyle/>
        <a:p>
          <a:endParaRPr lang="en-US"/>
        </a:p>
      </dgm:t>
    </dgm:pt>
    <dgm:pt modelId="{B98B45EA-771E-48EC-B601-429B2FF67C4E}" type="sibTrans" cxnId="{9A2204D7-8581-407B-97D9-BF66D0569641}">
      <dgm:prSet/>
      <dgm:spPr/>
      <dgm:t>
        <a:bodyPr/>
        <a:lstStyle/>
        <a:p>
          <a:endParaRPr lang="en-US"/>
        </a:p>
      </dgm:t>
    </dgm:pt>
    <dgm:pt modelId="{091D92E9-F074-4B1C-BB90-63D302CC7A7B}">
      <dgm:prSet phldrT="[Text]" custT="1"/>
      <dgm:spPr/>
      <dgm:t>
        <a:bodyPr/>
        <a:lstStyle/>
        <a:p>
          <a:r>
            <a:rPr lang="en-US" sz="1800" dirty="0"/>
            <a:t>Materials</a:t>
          </a:r>
        </a:p>
      </dgm:t>
    </dgm:pt>
    <dgm:pt modelId="{9390EA63-E481-4B8B-BE21-F3F5111DBF71}" type="parTrans" cxnId="{726906E2-3834-4C1A-BC62-E2125DEA3F4B}">
      <dgm:prSet/>
      <dgm:spPr/>
      <dgm:t>
        <a:bodyPr/>
        <a:lstStyle/>
        <a:p>
          <a:endParaRPr lang="en-US"/>
        </a:p>
      </dgm:t>
    </dgm:pt>
    <dgm:pt modelId="{C3F1F3EC-48A6-40CD-BE49-AA48AC78E929}" type="sibTrans" cxnId="{726906E2-3834-4C1A-BC62-E2125DEA3F4B}">
      <dgm:prSet/>
      <dgm:spPr/>
      <dgm:t>
        <a:bodyPr/>
        <a:lstStyle/>
        <a:p>
          <a:endParaRPr lang="en-US"/>
        </a:p>
      </dgm:t>
    </dgm:pt>
    <dgm:pt modelId="{348E2009-61DD-4539-BC9D-D8B6E8AA09C3}">
      <dgm:prSet phldrT="[Text]" custT="1"/>
      <dgm:spPr/>
      <dgm:t>
        <a:bodyPr/>
        <a:lstStyle/>
        <a:p>
          <a:r>
            <a:rPr lang="en-US" sz="1600" dirty="0"/>
            <a:t>Fire and life safety</a:t>
          </a:r>
        </a:p>
      </dgm:t>
    </dgm:pt>
    <dgm:pt modelId="{24157DF4-5673-4EEB-848E-BE206819F19A}" type="parTrans" cxnId="{374F0075-6358-4105-8AEE-16234730D09E}">
      <dgm:prSet/>
      <dgm:spPr/>
      <dgm:t>
        <a:bodyPr/>
        <a:lstStyle/>
        <a:p>
          <a:endParaRPr lang="en-US"/>
        </a:p>
      </dgm:t>
    </dgm:pt>
    <dgm:pt modelId="{C9416B08-478F-434C-8D65-39A5201C8D21}" type="sibTrans" cxnId="{374F0075-6358-4105-8AEE-16234730D09E}">
      <dgm:prSet/>
      <dgm:spPr/>
      <dgm:t>
        <a:bodyPr/>
        <a:lstStyle/>
        <a:p>
          <a:endParaRPr lang="en-US"/>
        </a:p>
      </dgm:t>
    </dgm:pt>
    <dgm:pt modelId="{FAF79A40-B9EB-4B07-A7B2-4383EDBE14F3}">
      <dgm:prSet phldrT="[Text]" custT="1"/>
      <dgm:spPr/>
      <dgm:t>
        <a:bodyPr/>
        <a:lstStyle/>
        <a:p>
          <a:r>
            <a:rPr lang="en-US" sz="1600" dirty="0"/>
            <a:t>Hazardous processes</a:t>
          </a:r>
        </a:p>
      </dgm:t>
    </dgm:pt>
    <dgm:pt modelId="{7CFD660F-55D4-40E9-976B-5D6E672944F3}" type="parTrans" cxnId="{6731E9F1-43F5-432D-A523-F78964E0E95F}">
      <dgm:prSet/>
      <dgm:spPr/>
      <dgm:t>
        <a:bodyPr/>
        <a:lstStyle/>
        <a:p>
          <a:endParaRPr lang="en-US"/>
        </a:p>
      </dgm:t>
    </dgm:pt>
    <dgm:pt modelId="{9836D38C-5201-471E-A933-1A5CAB1D843D}" type="sibTrans" cxnId="{6731E9F1-43F5-432D-A523-F78964E0E95F}">
      <dgm:prSet/>
      <dgm:spPr/>
      <dgm:t>
        <a:bodyPr/>
        <a:lstStyle/>
        <a:p>
          <a:endParaRPr lang="en-US"/>
        </a:p>
      </dgm:t>
    </dgm:pt>
    <dgm:pt modelId="{EBADC368-FFD7-4A42-AA95-E9E8DFB52803}" type="pres">
      <dgm:prSet presAssocID="{0F6BC34C-D8A0-45F9-B24A-28D2FD627C0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0E4EABC-E7D6-405F-B08F-7E593DF1CF88}" type="pres">
      <dgm:prSet presAssocID="{C403B58A-A3FB-4179-A14B-CA2C9DA18FB4}" presName="vertOne" presStyleCnt="0"/>
      <dgm:spPr/>
    </dgm:pt>
    <dgm:pt modelId="{CD2E887A-8180-49FE-A85A-3B2FB6B2A425}" type="pres">
      <dgm:prSet presAssocID="{C403B58A-A3FB-4179-A14B-CA2C9DA18FB4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97E733-C2C1-4A63-867C-6A295A43FB58}" type="pres">
      <dgm:prSet presAssocID="{C403B58A-A3FB-4179-A14B-CA2C9DA18FB4}" presName="parTransOne" presStyleCnt="0"/>
      <dgm:spPr/>
    </dgm:pt>
    <dgm:pt modelId="{97429038-FA45-487C-8973-EC2D63110612}" type="pres">
      <dgm:prSet presAssocID="{C403B58A-A3FB-4179-A14B-CA2C9DA18FB4}" presName="horzOne" presStyleCnt="0"/>
      <dgm:spPr/>
    </dgm:pt>
    <dgm:pt modelId="{09846BD4-353B-4D21-9373-CFC283DD3886}" type="pres">
      <dgm:prSet presAssocID="{4E6591DA-3AE4-4472-BED9-24E3E21ED9A5}" presName="vertTwo" presStyleCnt="0"/>
      <dgm:spPr/>
    </dgm:pt>
    <dgm:pt modelId="{3D613B7B-44ED-48E1-BB9B-07549B0E892B}" type="pres">
      <dgm:prSet presAssocID="{4E6591DA-3AE4-4472-BED9-24E3E21ED9A5}" presName="txTwo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D79EBD-A227-405F-A34B-86B3CE992483}" type="pres">
      <dgm:prSet presAssocID="{4E6591DA-3AE4-4472-BED9-24E3E21ED9A5}" presName="horzTwo" presStyleCnt="0"/>
      <dgm:spPr/>
    </dgm:pt>
    <dgm:pt modelId="{68636123-B9C2-4F1C-BA59-FD38214BE66E}" type="pres">
      <dgm:prSet presAssocID="{6AE7717A-2F51-46FD-AF37-E4230B084C05}" presName="sibSpaceTwo" presStyleCnt="0"/>
      <dgm:spPr/>
    </dgm:pt>
    <dgm:pt modelId="{DB7D64B8-E981-4EDE-85AA-B1B42AA3C104}" type="pres">
      <dgm:prSet presAssocID="{1C9E494B-A95B-41FA-A948-97402529D7E0}" presName="vertTwo" presStyleCnt="0"/>
      <dgm:spPr/>
    </dgm:pt>
    <dgm:pt modelId="{3268A296-60FB-47E3-82E4-E1C6A176E5B8}" type="pres">
      <dgm:prSet presAssocID="{1C9E494B-A95B-41FA-A948-97402529D7E0}" presName="txTwo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DD3F8D-4472-4365-B5C7-772348FD0034}" type="pres">
      <dgm:prSet presAssocID="{1C9E494B-A95B-41FA-A948-97402529D7E0}" presName="horzTwo" presStyleCnt="0"/>
      <dgm:spPr/>
    </dgm:pt>
    <dgm:pt modelId="{1D7F4BF1-3F51-4620-92BC-66C38BC13A93}" type="pres">
      <dgm:prSet presAssocID="{B98B45EA-771E-48EC-B601-429B2FF67C4E}" presName="sibSpaceTwo" presStyleCnt="0"/>
      <dgm:spPr/>
    </dgm:pt>
    <dgm:pt modelId="{0615782D-9350-4C68-B413-7208F550B832}" type="pres">
      <dgm:prSet presAssocID="{091D92E9-F074-4B1C-BB90-63D302CC7A7B}" presName="vertTwo" presStyleCnt="0"/>
      <dgm:spPr/>
    </dgm:pt>
    <dgm:pt modelId="{CA63DD5B-0578-4F75-BDBE-F76394B25173}" type="pres">
      <dgm:prSet presAssocID="{091D92E9-F074-4B1C-BB90-63D302CC7A7B}" presName="txTwo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9F4191-9495-4713-A211-FBF62FE8C406}" type="pres">
      <dgm:prSet presAssocID="{091D92E9-F074-4B1C-BB90-63D302CC7A7B}" presName="horzTwo" presStyleCnt="0"/>
      <dgm:spPr/>
    </dgm:pt>
    <dgm:pt modelId="{FA8D2A5B-57FB-4334-9E0A-55B6EDA8A56E}" type="pres">
      <dgm:prSet presAssocID="{451E9FDF-A87A-4EC1-BF75-E2EA727F6276}" presName="sibSpaceOne" presStyleCnt="0"/>
      <dgm:spPr/>
    </dgm:pt>
    <dgm:pt modelId="{B9AE3D7C-DAE6-45B5-BFB2-F4622C163455}" type="pres">
      <dgm:prSet presAssocID="{77866732-131D-4F16-94A0-0E6C5DCA69A4}" presName="vertOne" presStyleCnt="0"/>
      <dgm:spPr/>
    </dgm:pt>
    <dgm:pt modelId="{360C9009-FEED-43D1-A770-54C1CE9CD963}" type="pres">
      <dgm:prSet presAssocID="{77866732-131D-4F16-94A0-0E6C5DCA69A4}" presName="txOne" presStyleLbl="node0" presStyleIdx="1" presStyleCnt="2" custLinFactNeighborX="1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496928-E9F2-4513-A57F-A824270E3A4E}" type="pres">
      <dgm:prSet presAssocID="{77866732-131D-4F16-94A0-0E6C5DCA69A4}" presName="parTransOne" presStyleCnt="0"/>
      <dgm:spPr/>
    </dgm:pt>
    <dgm:pt modelId="{DDD53838-46DE-4EB5-B2BF-D591D2F26F5B}" type="pres">
      <dgm:prSet presAssocID="{77866732-131D-4F16-94A0-0E6C5DCA69A4}" presName="horzOne" presStyleCnt="0"/>
      <dgm:spPr/>
    </dgm:pt>
    <dgm:pt modelId="{CD14164F-D29D-4BE6-BA4D-170DCEA2E82F}" type="pres">
      <dgm:prSet presAssocID="{10897F95-6D2F-4203-9A3A-6FF9DD01CFA7}" presName="vertTwo" presStyleCnt="0"/>
      <dgm:spPr/>
    </dgm:pt>
    <dgm:pt modelId="{CBE16FAF-345D-4256-B778-9B10CBC08FCD}" type="pres">
      <dgm:prSet presAssocID="{10897F95-6D2F-4203-9A3A-6FF9DD01CFA7}" presName="txTwo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72F358-A886-48C2-83F9-59E8A771F7FD}" type="pres">
      <dgm:prSet presAssocID="{10897F95-6D2F-4203-9A3A-6FF9DD01CFA7}" presName="horzTwo" presStyleCnt="0"/>
      <dgm:spPr/>
    </dgm:pt>
    <dgm:pt modelId="{96FA368F-06EB-4E02-BCBB-95204862E215}" type="pres">
      <dgm:prSet presAssocID="{F2801954-7756-447F-9C0A-A70999ADBA7A}" presName="sibSpaceTwo" presStyleCnt="0"/>
      <dgm:spPr/>
    </dgm:pt>
    <dgm:pt modelId="{1BEB8B14-84D6-4A8B-823C-EFF66EB0736E}" type="pres">
      <dgm:prSet presAssocID="{348E2009-61DD-4539-BC9D-D8B6E8AA09C3}" presName="vertTwo" presStyleCnt="0"/>
      <dgm:spPr/>
    </dgm:pt>
    <dgm:pt modelId="{0692F837-5A08-414A-ADB4-2A3EB963D204}" type="pres">
      <dgm:prSet presAssocID="{348E2009-61DD-4539-BC9D-D8B6E8AA09C3}" presName="txTwo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583E78-F314-408A-ADA5-19563C8697A2}" type="pres">
      <dgm:prSet presAssocID="{348E2009-61DD-4539-BC9D-D8B6E8AA09C3}" presName="horzTwo" presStyleCnt="0"/>
      <dgm:spPr/>
    </dgm:pt>
    <dgm:pt modelId="{351B7DF8-8538-4F89-9FEB-8D91EEF33E00}" type="pres">
      <dgm:prSet presAssocID="{C9416B08-478F-434C-8D65-39A5201C8D21}" presName="sibSpaceTwo" presStyleCnt="0"/>
      <dgm:spPr/>
    </dgm:pt>
    <dgm:pt modelId="{191434A6-A8D1-40F2-B403-4A4038485BEC}" type="pres">
      <dgm:prSet presAssocID="{FAF79A40-B9EB-4B07-A7B2-4383EDBE14F3}" presName="vertTwo" presStyleCnt="0"/>
      <dgm:spPr/>
    </dgm:pt>
    <dgm:pt modelId="{B53FFF73-B5A9-4063-BBE2-F983186FF944}" type="pres">
      <dgm:prSet presAssocID="{FAF79A40-B9EB-4B07-A7B2-4383EDBE14F3}" presName="txTwo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D7680E-D681-4D03-BB2F-70DD73BFB8A2}" type="pres">
      <dgm:prSet presAssocID="{FAF79A40-B9EB-4B07-A7B2-4383EDBE14F3}" presName="horzTwo" presStyleCnt="0"/>
      <dgm:spPr/>
    </dgm:pt>
  </dgm:ptLst>
  <dgm:cxnLst>
    <dgm:cxn modelId="{CCD512B0-B9BE-482F-B0E9-1BA22F24CDD0}" srcId="{0F6BC34C-D8A0-45F9-B24A-28D2FD627C01}" destId="{77866732-131D-4F16-94A0-0E6C5DCA69A4}" srcOrd="1" destOrd="0" parTransId="{F1F377CF-E107-4336-BA11-0D7BCA3F5C2A}" sibTransId="{70B72BB3-6A51-4988-85E8-98B8373718AE}"/>
    <dgm:cxn modelId="{379A4776-7060-42FD-A771-ACC2894A0C74}" type="presOf" srcId="{77866732-131D-4F16-94A0-0E6C5DCA69A4}" destId="{360C9009-FEED-43D1-A770-54C1CE9CD963}" srcOrd="0" destOrd="0" presId="urn:microsoft.com/office/officeart/2005/8/layout/hierarchy4"/>
    <dgm:cxn modelId="{ECB00779-6AA6-4A40-A36A-DEC9841D476E}" srcId="{C403B58A-A3FB-4179-A14B-CA2C9DA18FB4}" destId="{4E6591DA-3AE4-4472-BED9-24E3E21ED9A5}" srcOrd="0" destOrd="0" parTransId="{DE4F46E8-A6B1-4F7B-A9D3-9AD4E7283187}" sibTransId="{6AE7717A-2F51-46FD-AF37-E4230B084C05}"/>
    <dgm:cxn modelId="{743B660D-35AB-48E8-9414-E0EBBD6F714E}" type="presOf" srcId="{4E6591DA-3AE4-4472-BED9-24E3E21ED9A5}" destId="{3D613B7B-44ED-48E1-BB9B-07549B0E892B}" srcOrd="0" destOrd="0" presId="urn:microsoft.com/office/officeart/2005/8/layout/hierarchy4"/>
    <dgm:cxn modelId="{D22E9FF6-614C-4478-A966-F4076D751D87}" srcId="{77866732-131D-4F16-94A0-0E6C5DCA69A4}" destId="{10897F95-6D2F-4203-9A3A-6FF9DD01CFA7}" srcOrd="0" destOrd="0" parTransId="{C906D2B2-7451-4CD2-B541-0EECF6D44E3F}" sibTransId="{F2801954-7756-447F-9C0A-A70999ADBA7A}"/>
    <dgm:cxn modelId="{99B2BA98-5524-424E-AD53-1CF5A73FB2DD}" type="presOf" srcId="{0F6BC34C-D8A0-45F9-B24A-28D2FD627C01}" destId="{EBADC368-FFD7-4A42-AA95-E9E8DFB52803}" srcOrd="0" destOrd="0" presId="urn:microsoft.com/office/officeart/2005/8/layout/hierarchy4"/>
    <dgm:cxn modelId="{8CA41CDE-78AF-4072-88C5-1C6A73811879}" type="presOf" srcId="{10897F95-6D2F-4203-9A3A-6FF9DD01CFA7}" destId="{CBE16FAF-345D-4256-B778-9B10CBC08FCD}" srcOrd="0" destOrd="0" presId="urn:microsoft.com/office/officeart/2005/8/layout/hierarchy4"/>
    <dgm:cxn modelId="{E5BC74DD-B7C7-4B2A-8B83-BD3FE919574D}" srcId="{0F6BC34C-D8A0-45F9-B24A-28D2FD627C01}" destId="{C403B58A-A3FB-4179-A14B-CA2C9DA18FB4}" srcOrd="0" destOrd="0" parTransId="{DC5F4BB7-08DE-4227-A8F4-0AA182524A4B}" sibTransId="{451E9FDF-A87A-4EC1-BF75-E2EA727F6276}"/>
    <dgm:cxn modelId="{726906E2-3834-4C1A-BC62-E2125DEA3F4B}" srcId="{C403B58A-A3FB-4179-A14B-CA2C9DA18FB4}" destId="{091D92E9-F074-4B1C-BB90-63D302CC7A7B}" srcOrd="2" destOrd="0" parTransId="{9390EA63-E481-4B8B-BE21-F3F5111DBF71}" sibTransId="{C3F1F3EC-48A6-40CD-BE49-AA48AC78E929}"/>
    <dgm:cxn modelId="{F0BFEF2A-E082-41C0-97AB-A324BE6EC2D2}" type="presOf" srcId="{091D92E9-F074-4B1C-BB90-63D302CC7A7B}" destId="{CA63DD5B-0578-4F75-BDBE-F76394B25173}" srcOrd="0" destOrd="0" presId="urn:microsoft.com/office/officeart/2005/8/layout/hierarchy4"/>
    <dgm:cxn modelId="{C95E8FCB-3156-41B8-90CC-CC422BD24100}" type="presOf" srcId="{1C9E494B-A95B-41FA-A948-97402529D7E0}" destId="{3268A296-60FB-47E3-82E4-E1C6A176E5B8}" srcOrd="0" destOrd="0" presId="urn:microsoft.com/office/officeart/2005/8/layout/hierarchy4"/>
    <dgm:cxn modelId="{9A2204D7-8581-407B-97D9-BF66D0569641}" srcId="{C403B58A-A3FB-4179-A14B-CA2C9DA18FB4}" destId="{1C9E494B-A95B-41FA-A948-97402529D7E0}" srcOrd="1" destOrd="0" parTransId="{F5895205-CF34-4F4A-9238-A05AAF160CDF}" sibTransId="{B98B45EA-771E-48EC-B601-429B2FF67C4E}"/>
    <dgm:cxn modelId="{6731E9F1-43F5-432D-A523-F78964E0E95F}" srcId="{77866732-131D-4F16-94A0-0E6C5DCA69A4}" destId="{FAF79A40-B9EB-4B07-A7B2-4383EDBE14F3}" srcOrd="2" destOrd="0" parTransId="{7CFD660F-55D4-40E9-976B-5D6E672944F3}" sibTransId="{9836D38C-5201-471E-A933-1A5CAB1D843D}"/>
    <dgm:cxn modelId="{EAD8A8C6-266C-41EB-BF32-7CD03CE203F9}" type="presOf" srcId="{348E2009-61DD-4539-BC9D-D8B6E8AA09C3}" destId="{0692F837-5A08-414A-ADB4-2A3EB963D204}" srcOrd="0" destOrd="0" presId="urn:microsoft.com/office/officeart/2005/8/layout/hierarchy4"/>
    <dgm:cxn modelId="{C4D70CA9-EBB6-4A4B-80BC-726634648AD0}" type="presOf" srcId="{FAF79A40-B9EB-4B07-A7B2-4383EDBE14F3}" destId="{B53FFF73-B5A9-4063-BBE2-F983186FF944}" srcOrd="0" destOrd="0" presId="urn:microsoft.com/office/officeart/2005/8/layout/hierarchy4"/>
    <dgm:cxn modelId="{374F0075-6358-4105-8AEE-16234730D09E}" srcId="{77866732-131D-4F16-94A0-0E6C5DCA69A4}" destId="{348E2009-61DD-4539-BC9D-D8B6E8AA09C3}" srcOrd="1" destOrd="0" parTransId="{24157DF4-5673-4EEB-848E-BE206819F19A}" sibTransId="{C9416B08-478F-434C-8D65-39A5201C8D21}"/>
    <dgm:cxn modelId="{DFCA8034-20DB-4539-A6E1-1600311D54E2}" type="presOf" srcId="{C403B58A-A3FB-4179-A14B-CA2C9DA18FB4}" destId="{CD2E887A-8180-49FE-A85A-3B2FB6B2A425}" srcOrd="0" destOrd="0" presId="urn:microsoft.com/office/officeart/2005/8/layout/hierarchy4"/>
    <dgm:cxn modelId="{4A6A8658-72FB-46E3-88DF-1BFCF4F6E1E8}" type="presParOf" srcId="{EBADC368-FFD7-4A42-AA95-E9E8DFB52803}" destId="{B0E4EABC-E7D6-405F-B08F-7E593DF1CF88}" srcOrd="0" destOrd="0" presId="urn:microsoft.com/office/officeart/2005/8/layout/hierarchy4"/>
    <dgm:cxn modelId="{831C4D12-69D6-4C33-AF33-63D8D43E54F6}" type="presParOf" srcId="{B0E4EABC-E7D6-405F-B08F-7E593DF1CF88}" destId="{CD2E887A-8180-49FE-A85A-3B2FB6B2A425}" srcOrd="0" destOrd="0" presId="urn:microsoft.com/office/officeart/2005/8/layout/hierarchy4"/>
    <dgm:cxn modelId="{3E417088-D3E1-4353-A1B0-770702C0F025}" type="presParOf" srcId="{B0E4EABC-E7D6-405F-B08F-7E593DF1CF88}" destId="{1297E733-C2C1-4A63-867C-6A295A43FB58}" srcOrd="1" destOrd="0" presId="urn:microsoft.com/office/officeart/2005/8/layout/hierarchy4"/>
    <dgm:cxn modelId="{AA89AED9-75B4-4FC0-B863-C2465BFC8C74}" type="presParOf" srcId="{B0E4EABC-E7D6-405F-B08F-7E593DF1CF88}" destId="{97429038-FA45-487C-8973-EC2D63110612}" srcOrd="2" destOrd="0" presId="urn:microsoft.com/office/officeart/2005/8/layout/hierarchy4"/>
    <dgm:cxn modelId="{1084F5B9-040A-428A-A77D-D37A2C74C0F8}" type="presParOf" srcId="{97429038-FA45-487C-8973-EC2D63110612}" destId="{09846BD4-353B-4D21-9373-CFC283DD3886}" srcOrd="0" destOrd="0" presId="urn:microsoft.com/office/officeart/2005/8/layout/hierarchy4"/>
    <dgm:cxn modelId="{41B097ED-C629-4BCB-A81D-524F68F5EAEB}" type="presParOf" srcId="{09846BD4-353B-4D21-9373-CFC283DD3886}" destId="{3D613B7B-44ED-48E1-BB9B-07549B0E892B}" srcOrd="0" destOrd="0" presId="urn:microsoft.com/office/officeart/2005/8/layout/hierarchy4"/>
    <dgm:cxn modelId="{1BCE8189-5B35-4CD8-9DCA-F5D15451FDE5}" type="presParOf" srcId="{09846BD4-353B-4D21-9373-CFC283DD3886}" destId="{E4D79EBD-A227-405F-A34B-86B3CE992483}" srcOrd="1" destOrd="0" presId="urn:microsoft.com/office/officeart/2005/8/layout/hierarchy4"/>
    <dgm:cxn modelId="{8C1E5835-9DD6-4D06-99AD-F53B4FC812F5}" type="presParOf" srcId="{97429038-FA45-487C-8973-EC2D63110612}" destId="{68636123-B9C2-4F1C-BA59-FD38214BE66E}" srcOrd="1" destOrd="0" presId="urn:microsoft.com/office/officeart/2005/8/layout/hierarchy4"/>
    <dgm:cxn modelId="{9402879C-4DAC-4DC2-AF05-134691AC0260}" type="presParOf" srcId="{97429038-FA45-487C-8973-EC2D63110612}" destId="{DB7D64B8-E981-4EDE-85AA-B1B42AA3C104}" srcOrd="2" destOrd="0" presId="urn:microsoft.com/office/officeart/2005/8/layout/hierarchy4"/>
    <dgm:cxn modelId="{E189CDE5-58EE-48BA-8E71-543155E14204}" type="presParOf" srcId="{DB7D64B8-E981-4EDE-85AA-B1B42AA3C104}" destId="{3268A296-60FB-47E3-82E4-E1C6A176E5B8}" srcOrd="0" destOrd="0" presId="urn:microsoft.com/office/officeart/2005/8/layout/hierarchy4"/>
    <dgm:cxn modelId="{62651C8E-961A-43A6-9C31-8E402443100D}" type="presParOf" srcId="{DB7D64B8-E981-4EDE-85AA-B1B42AA3C104}" destId="{91DD3F8D-4472-4365-B5C7-772348FD0034}" srcOrd="1" destOrd="0" presId="urn:microsoft.com/office/officeart/2005/8/layout/hierarchy4"/>
    <dgm:cxn modelId="{EEEA2686-5B62-4404-8D75-A87945BF5258}" type="presParOf" srcId="{97429038-FA45-487C-8973-EC2D63110612}" destId="{1D7F4BF1-3F51-4620-92BC-66C38BC13A93}" srcOrd="3" destOrd="0" presId="urn:microsoft.com/office/officeart/2005/8/layout/hierarchy4"/>
    <dgm:cxn modelId="{873C129C-9FA5-4E36-817D-CF39CDAE979C}" type="presParOf" srcId="{97429038-FA45-487C-8973-EC2D63110612}" destId="{0615782D-9350-4C68-B413-7208F550B832}" srcOrd="4" destOrd="0" presId="urn:microsoft.com/office/officeart/2005/8/layout/hierarchy4"/>
    <dgm:cxn modelId="{493AFDD0-88A6-45E2-9BAD-180BBE4C4F8B}" type="presParOf" srcId="{0615782D-9350-4C68-B413-7208F550B832}" destId="{CA63DD5B-0578-4F75-BDBE-F76394B25173}" srcOrd="0" destOrd="0" presId="urn:microsoft.com/office/officeart/2005/8/layout/hierarchy4"/>
    <dgm:cxn modelId="{8BC1AAE6-94F8-420C-AFE9-0998340D626C}" type="presParOf" srcId="{0615782D-9350-4C68-B413-7208F550B832}" destId="{B29F4191-9495-4713-A211-FBF62FE8C406}" srcOrd="1" destOrd="0" presId="urn:microsoft.com/office/officeart/2005/8/layout/hierarchy4"/>
    <dgm:cxn modelId="{AEF65A36-6C67-4C05-A997-236F31AFFCCA}" type="presParOf" srcId="{EBADC368-FFD7-4A42-AA95-E9E8DFB52803}" destId="{FA8D2A5B-57FB-4334-9E0A-55B6EDA8A56E}" srcOrd="1" destOrd="0" presId="urn:microsoft.com/office/officeart/2005/8/layout/hierarchy4"/>
    <dgm:cxn modelId="{C478062F-287C-4892-A7B7-6DDE7AD34CD0}" type="presParOf" srcId="{EBADC368-FFD7-4A42-AA95-E9E8DFB52803}" destId="{B9AE3D7C-DAE6-45B5-BFB2-F4622C163455}" srcOrd="2" destOrd="0" presId="urn:microsoft.com/office/officeart/2005/8/layout/hierarchy4"/>
    <dgm:cxn modelId="{60C04053-EA50-414F-B6F5-D28CC59B9156}" type="presParOf" srcId="{B9AE3D7C-DAE6-45B5-BFB2-F4622C163455}" destId="{360C9009-FEED-43D1-A770-54C1CE9CD963}" srcOrd="0" destOrd="0" presId="urn:microsoft.com/office/officeart/2005/8/layout/hierarchy4"/>
    <dgm:cxn modelId="{B650BD2B-AB60-4D3D-8BF9-4D5B82C7F24A}" type="presParOf" srcId="{B9AE3D7C-DAE6-45B5-BFB2-F4622C163455}" destId="{CB496928-E9F2-4513-A57F-A824270E3A4E}" srcOrd="1" destOrd="0" presId="urn:microsoft.com/office/officeart/2005/8/layout/hierarchy4"/>
    <dgm:cxn modelId="{C38A1E53-17D6-46D1-BA5E-6AFC3CB672A6}" type="presParOf" srcId="{B9AE3D7C-DAE6-45B5-BFB2-F4622C163455}" destId="{DDD53838-46DE-4EB5-B2BF-D591D2F26F5B}" srcOrd="2" destOrd="0" presId="urn:microsoft.com/office/officeart/2005/8/layout/hierarchy4"/>
    <dgm:cxn modelId="{49EB2F36-8E95-4267-BD09-5951256B6CE0}" type="presParOf" srcId="{DDD53838-46DE-4EB5-B2BF-D591D2F26F5B}" destId="{CD14164F-D29D-4BE6-BA4D-170DCEA2E82F}" srcOrd="0" destOrd="0" presId="urn:microsoft.com/office/officeart/2005/8/layout/hierarchy4"/>
    <dgm:cxn modelId="{E05B6CEB-EA46-4973-9CF4-0B5FCC8C64E2}" type="presParOf" srcId="{CD14164F-D29D-4BE6-BA4D-170DCEA2E82F}" destId="{CBE16FAF-345D-4256-B778-9B10CBC08FCD}" srcOrd="0" destOrd="0" presId="urn:microsoft.com/office/officeart/2005/8/layout/hierarchy4"/>
    <dgm:cxn modelId="{249D4406-8AFF-45B9-888E-E83ACD124F7A}" type="presParOf" srcId="{CD14164F-D29D-4BE6-BA4D-170DCEA2E82F}" destId="{0772F358-A886-48C2-83F9-59E8A771F7FD}" srcOrd="1" destOrd="0" presId="urn:microsoft.com/office/officeart/2005/8/layout/hierarchy4"/>
    <dgm:cxn modelId="{24C982CD-E3F2-4601-9473-75148AB30637}" type="presParOf" srcId="{DDD53838-46DE-4EB5-B2BF-D591D2F26F5B}" destId="{96FA368F-06EB-4E02-BCBB-95204862E215}" srcOrd="1" destOrd="0" presId="urn:microsoft.com/office/officeart/2005/8/layout/hierarchy4"/>
    <dgm:cxn modelId="{17E7C669-4C70-4332-A0B6-DFD168303D9C}" type="presParOf" srcId="{DDD53838-46DE-4EB5-B2BF-D591D2F26F5B}" destId="{1BEB8B14-84D6-4A8B-823C-EFF66EB0736E}" srcOrd="2" destOrd="0" presId="urn:microsoft.com/office/officeart/2005/8/layout/hierarchy4"/>
    <dgm:cxn modelId="{15EDCB06-07DF-498F-B2CA-FD87853B119D}" type="presParOf" srcId="{1BEB8B14-84D6-4A8B-823C-EFF66EB0736E}" destId="{0692F837-5A08-414A-ADB4-2A3EB963D204}" srcOrd="0" destOrd="0" presId="urn:microsoft.com/office/officeart/2005/8/layout/hierarchy4"/>
    <dgm:cxn modelId="{AE2EBC65-72A9-46B7-8532-0A27845509A9}" type="presParOf" srcId="{1BEB8B14-84D6-4A8B-823C-EFF66EB0736E}" destId="{60583E78-F314-408A-ADA5-19563C8697A2}" srcOrd="1" destOrd="0" presId="urn:microsoft.com/office/officeart/2005/8/layout/hierarchy4"/>
    <dgm:cxn modelId="{00C1399E-B39F-4305-A13E-19DBA3A76E94}" type="presParOf" srcId="{DDD53838-46DE-4EB5-B2BF-D591D2F26F5B}" destId="{351B7DF8-8538-4F89-9FEB-8D91EEF33E00}" srcOrd="3" destOrd="0" presId="urn:microsoft.com/office/officeart/2005/8/layout/hierarchy4"/>
    <dgm:cxn modelId="{431416AD-0F6E-450E-96B0-BADB763AC0AA}" type="presParOf" srcId="{DDD53838-46DE-4EB5-B2BF-D591D2F26F5B}" destId="{191434A6-A8D1-40F2-B403-4A4038485BEC}" srcOrd="4" destOrd="0" presId="urn:microsoft.com/office/officeart/2005/8/layout/hierarchy4"/>
    <dgm:cxn modelId="{FDEE682E-8B2B-4B5A-B2C5-B30047A4D052}" type="presParOf" srcId="{191434A6-A8D1-40F2-B403-4A4038485BEC}" destId="{B53FFF73-B5A9-4063-BBE2-F983186FF944}" srcOrd="0" destOrd="0" presId="urn:microsoft.com/office/officeart/2005/8/layout/hierarchy4"/>
    <dgm:cxn modelId="{C5FA7EA1-BC43-4BA5-B47E-82D6B528C444}" type="presParOf" srcId="{191434A6-A8D1-40F2-B403-4A4038485BEC}" destId="{D3D7680E-D681-4D03-BB2F-70DD73BFB8A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FC20C0B-C11A-4B57-B3D0-23A3970ADDCE}" type="doc">
      <dgm:prSet loTypeId="urn:microsoft.com/office/officeart/2005/8/layout/list1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B8F328AA-A3A6-4FE8-9C8B-BE392934A098}">
      <dgm:prSet phldrT="[Text]" custT="1"/>
      <dgm:spPr/>
      <dgm:t>
        <a:bodyPr/>
        <a:lstStyle/>
        <a:p>
          <a:r>
            <a:rPr lang="en-US" sz="2000" dirty="0"/>
            <a:t>NFPA®</a:t>
          </a:r>
        </a:p>
      </dgm:t>
    </dgm:pt>
    <dgm:pt modelId="{9E80E89C-2405-4CAD-BB4D-88CB3E0A5267}" type="parTrans" cxnId="{3F6DEF54-040E-4E25-BC10-D571750CA659}">
      <dgm:prSet/>
      <dgm:spPr/>
      <dgm:t>
        <a:bodyPr/>
        <a:lstStyle/>
        <a:p>
          <a:endParaRPr lang="en-US"/>
        </a:p>
      </dgm:t>
    </dgm:pt>
    <dgm:pt modelId="{3B0FAF55-17C8-4580-9CE6-B2177D24207B}" type="sibTrans" cxnId="{3F6DEF54-040E-4E25-BC10-D571750CA659}">
      <dgm:prSet/>
      <dgm:spPr/>
      <dgm:t>
        <a:bodyPr/>
        <a:lstStyle/>
        <a:p>
          <a:endParaRPr lang="en-US"/>
        </a:p>
      </dgm:t>
    </dgm:pt>
    <dgm:pt modelId="{CCF2A772-C8B8-486C-86CA-237E749E3157}">
      <dgm:prSet phldrT="[Text]" custT="1"/>
      <dgm:spPr/>
      <dgm:t>
        <a:bodyPr/>
        <a:lstStyle/>
        <a:p>
          <a:r>
            <a:rPr lang="en-US" sz="2000" dirty="0"/>
            <a:t>ASTM International</a:t>
          </a:r>
        </a:p>
      </dgm:t>
    </dgm:pt>
    <dgm:pt modelId="{A46E8BC2-A6FF-4889-A5FD-AC714BB22C66}" type="parTrans" cxnId="{97D77227-B914-4E62-B956-F536836CBB31}">
      <dgm:prSet/>
      <dgm:spPr/>
      <dgm:t>
        <a:bodyPr/>
        <a:lstStyle/>
        <a:p>
          <a:endParaRPr lang="en-US"/>
        </a:p>
      </dgm:t>
    </dgm:pt>
    <dgm:pt modelId="{CB3E2A77-76D2-4E4E-BA76-BECB06158AB5}" type="sibTrans" cxnId="{97D77227-B914-4E62-B956-F536836CBB31}">
      <dgm:prSet/>
      <dgm:spPr/>
      <dgm:t>
        <a:bodyPr/>
        <a:lstStyle/>
        <a:p>
          <a:endParaRPr lang="en-US"/>
        </a:p>
      </dgm:t>
    </dgm:pt>
    <dgm:pt modelId="{679B976F-B609-4F83-841A-1BE4C5B3B8BC}">
      <dgm:prSet phldrT="[Text]" custT="1"/>
      <dgm:spPr/>
      <dgm:t>
        <a:bodyPr/>
        <a:lstStyle/>
        <a:p>
          <a:r>
            <a:rPr lang="en-US" sz="2000" dirty="0"/>
            <a:t>American Society for Testing and Materials</a:t>
          </a:r>
        </a:p>
      </dgm:t>
    </dgm:pt>
    <dgm:pt modelId="{E52341FC-0FE1-4769-84D5-5486B7108760}" type="parTrans" cxnId="{82B68A19-76B1-49F7-8520-7367954F22FA}">
      <dgm:prSet/>
      <dgm:spPr/>
      <dgm:t>
        <a:bodyPr/>
        <a:lstStyle/>
        <a:p>
          <a:endParaRPr lang="en-US"/>
        </a:p>
      </dgm:t>
    </dgm:pt>
    <dgm:pt modelId="{DF1CE136-3FB8-44D1-9EA3-ED8416E788BD}" type="sibTrans" cxnId="{82B68A19-76B1-49F7-8520-7367954F22FA}">
      <dgm:prSet/>
      <dgm:spPr/>
      <dgm:t>
        <a:bodyPr/>
        <a:lstStyle/>
        <a:p>
          <a:endParaRPr lang="en-US"/>
        </a:p>
      </dgm:t>
    </dgm:pt>
    <dgm:pt modelId="{E0F9B373-5945-41B0-89F9-0BFCFA368820}">
      <dgm:prSet phldrT="[Text]" custT="1"/>
      <dgm:spPr/>
      <dgm:t>
        <a:bodyPr/>
        <a:lstStyle/>
        <a:p>
          <a:r>
            <a:rPr lang="en-US" sz="2000" dirty="0"/>
            <a:t>UL</a:t>
          </a:r>
        </a:p>
      </dgm:t>
    </dgm:pt>
    <dgm:pt modelId="{B5D6A75B-8201-49B8-B86B-2BE8FA6495D8}" type="parTrans" cxnId="{CB6A2C98-D206-4A8E-8E3C-50E1D8E9EF3A}">
      <dgm:prSet/>
      <dgm:spPr/>
      <dgm:t>
        <a:bodyPr/>
        <a:lstStyle/>
        <a:p>
          <a:endParaRPr lang="en-US"/>
        </a:p>
      </dgm:t>
    </dgm:pt>
    <dgm:pt modelId="{85327FD2-184E-47A0-8B2C-E8561392F112}" type="sibTrans" cxnId="{CB6A2C98-D206-4A8E-8E3C-50E1D8E9EF3A}">
      <dgm:prSet/>
      <dgm:spPr/>
      <dgm:t>
        <a:bodyPr/>
        <a:lstStyle/>
        <a:p>
          <a:endParaRPr lang="en-US"/>
        </a:p>
      </dgm:t>
    </dgm:pt>
    <dgm:pt modelId="{072F02F2-F9B6-4BF5-A65C-05C084289161}">
      <dgm:prSet phldrT="[Text]" custT="1"/>
      <dgm:spPr/>
      <dgm:t>
        <a:bodyPr/>
        <a:lstStyle/>
        <a:p>
          <a:r>
            <a:rPr lang="en-US" sz="2000" dirty="0"/>
            <a:t>Underwriters Laboratories</a:t>
          </a:r>
        </a:p>
      </dgm:t>
    </dgm:pt>
    <dgm:pt modelId="{8B7F360A-0464-4458-8712-1A91982922D1}" type="parTrans" cxnId="{D3FD1F61-50D3-42C1-B418-1A92BA6CF517}">
      <dgm:prSet/>
      <dgm:spPr/>
      <dgm:t>
        <a:bodyPr/>
        <a:lstStyle/>
        <a:p>
          <a:endParaRPr lang="en-US"/>
        </a:p>
      </dgm:t>
    </dgm:pt>
    <dgm:pt modelId="{878453C9-B7C5-4EFD-A254-A9DE1482942F}" type="sibTrans" cxnId="{D3FD1F61-50D3-42C1-B418-1A92BA6CF517}">
      <dgm:prSet/>
      <dgm:spPr/>
      <dgm:t>
        <a:bodyPr/>
        <a:lstStyle/>
        <a:p>
          <a:endParaRPr lang="en-US"/>
        </a:p>
      </dgm:t>
    </dgm:pt>
    <dgm:pt modelId="{15A62BD2-41BF-41AC-B9F8-87A393C5CBA6}">
      <dgm:prSet phldrT="[Text]" custT="1"/>
      <dgm:spPr/>
      <dgm:t>
        <a:bodyPr/>
        <a:lstStyle/>
        <a:p>
          <a:r>
            <a:rPr lang="en-US" sz="2000" dirty="0"/>
            <a:t>National Fire Protection Association®</a:t>
          </a:r>
        </a:p>
      </dgm:t>
    </dgm:pt>
    <dgm:pt modelId="{35BDE601-5EEC-4A12-AAF7-550F0EC800E7}" type="parTrans" cxnId="{49810BE2-DD47-4691-9C01-7A075A1E74EF}">
      <dgm:prSet/>
      <dgm:spPr/>
      <dgm:t>
        <a:bodyPr/>
        <a:lstStyle/>
        <a:p>
          <a:endParaRPr lang="en-US"/>
        </a:p>
      </dgm:t>
    </dgm:pt>
    <dgm:pt modelId="{FE19BF79-5BE4-417B-9B88-C34D4E5E4698}" type="sibTrans" cxnId="{49810BE2-DD47-4691-9C01-7A075A1E74EF}">
      <dgm:prSet/>
      <dgm:spPr/>
      <dgm:t>
        <a:bodyPr/>
        <a:lstStyle/>
        <a:p>
          <a:endParaRPr lang="en-US"/>
        </a:p>
      </dgm:t>
    </dgm:pt>
    <dgm:pt modelId="{7D1741A6-77F1-472E-B2DC-9350F16817ED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000" dirty="0"/>
            <a:t>ANSI</a:t>
          </a:r>
        </a:p>
      </dgm:t>
    </dgm:pt>
    <dgm:pt modelId="{58C0A9F9-489C-4E2B-90D6-C89923658C18}" type="parTrans" cxnId="{10A0305E-AC48-478C-841E-3DD49380D204}">
      <dgm:prSet/>
      <dgm:spPr/>
      <dgm:t>
        <a:bodyPr/>
        <a:lstStyle/>
        <a:p>
          <a:endParaRPr lang="en-US"/>
        </a:p>
      </dgm:t>
    </dgm:pt>
    <dgm:pt modelId="{78664CCE-0281-4CD6-A4D4-DDE1F053748F}" type="sibTrans" cxnId="{10A0305E-AC48-478C-841E-3DD49380D204}">
      <dgm:prSet/>
      <dgm:spPr/>
      <dgm:t>
        <a:bodyPr/>
        <a:lstStyle/>
        <a:p>
          <a:endParaRPr lang="en-US"/>
        </a:p>
      </dgm:t>
    </dgm:pt>
    <dgm:pt modelId="{3CF4B8E7-8D40-4552-98C9-F0E74D4966EC}">
      <dgm:prSet phldrT="[Text]" custT="1"/>
      <dgm:spPr/>
      <dgm:t>
        <a:bodyPr/>
        <a:lstStyle/>
        <a:p>
          <a:r>
            <a:rPr lang="en-US" sz="2000" dirty="0"/>
            <a:t>American National Standards Institute</a:t>
          </a:r>
        </a:p>
      </dgm:t>
    </dgm:pt>
    <dgm:pt modelId="{8D8B284C-60B1-44E8-B1E0-2F0118F8E7C8}" type="parTrans" cxnId="{EC758F11-9BE9-45B7-9798-29A936A9003A}">
      <dgm:prSet/>
      <dgm:spPr/>
      <dgm:t>
        <a:bodyPr/>
        <a:lstStyle/>
        <a:p>
          <a:endParaRPr lang="en-US"/>
        </a:p>
      </dgm:t>
    </dgm:pt>
    <dgm:pt modelId="{67604055-4E12-48C8-8D2B-FA3DFDF07E5C}" type="sibTrans" cxnId="{EC758F11-9BE9-45B7-9798-29A936A9003A}">
      <dgm:prSet/>
      <dgm:spPr/>
      <dgm:t>
        <a:bodyPr/>
        <a:lstStyle/>
        <a:p>
          <a:endParaRPr lang="en-US"/>
        </a:p>
      </dgm:t>
    </dgm:pt>
    <dgm:pt modelId="{936725D0-CEBE-4EC1-BDEE-783E1B6F72DE}" type="pres">
      <dgm:prSet presAssocID="{2FC20C0B-C11A-4B57-B3D0-23A3970ADDC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9A9352-50BE-4A54-978B-A0F3D207B1C0}" type="pres">
      <dgm:prSet presAssocID="{B8F328AA-A3A6-4FE8-9C8B-BE392934A098}" presName="parentLin" presStyleCnt="0"/>
      <dgm:spPr/>
    </dgm:pt>
    <dgm:pt modelId="{4778F8B6-5D7A-426F-937D-A84B9BCD2DA8}" type="pres">
      <dgm:prSet presAssocID="{B8F328AA-A3A6-4FE8-9C8B-BE392934A098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26B62111-A978-4824-B182-4C54FFF64983}" type="pres">
      <dgm:prSet presAssocID="{B8F328AA-A3A6-4FE8-9C8B-BE392934A09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DA12AC-5B9C-4025-8FA2-DDEAC5B6BEB5}" type="pres">
      <dgm:prSet presAssocID="{B8F328AA-A3A6-4FE8-9C8B-BE392934A098}" presName="negativeSpace" presStyleCnt="0"/>
      <dgm:spPr/>
    </dgm:pt>
    <dgm:pt modelId="{DA03F3B0-DB03-4CD3-8CF8-284EC240C3EF}" type="pres">
      <dgm:prSet presAssocID="{B8F328AA-A3A6-4FE8-9C8B-BE392934A098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FBF4A8-00AA-4D2D-AF1E-FEDD33B908A7}" type="pres">
      <dgm:prSet presAssocID="{3B0FAF55-17C8-4580-9CE6-B2177D24207B}" presName="spaceBetweenRectangles" presStyleCnt="0"/>
      <dgm:spPr/>
    </dgm:pt>
    <dgm:pt modelId="{9FC1DE7F-65F0-40E6-A543-A3E0CF16F9BF}" type="pres">
      <dgm:prSet presAssocID="{CCF2A772-C8B8-486C-86CA-237E749E3157}" presName="parentLin" presStyleCnt="0"/>
      <dgm:spPr/>
    </dgm:pt>
    <dgm:pt modelId="{FA03735D-9C18-472F-8204-D52227815D6B}" type="pres">
      <dgm:prSet presAssocID="{CCF2A772-C8B8-486C-86CA-237E749E3157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AB146715-5189-44FB-AC51-EB3E54FAA86B}" type="pres">
      <dgm:prSet presAssocID="{CCF2A772-C8B8-486C-86CA-237E749E315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00BBD-CF67-4A4A-B235-4505D021D7A4}" type="pres">
      <dgm:prSet presAssocID="{CCF2A772-C8B8-486C-86CA-237E749E3157}" presName="negativeSpace" presStyleCnt="0"/>
      <dgm:spPr/>
    </dgm:pt>
    <dgm:pt modelId="{4E95FDC4-BE8D-484D-8ED6-90140DB01C13}" type="pres">
      <dgm:prSet presAssocID="{CCF2A772-C8B8-486C-86CA-237E749E3157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FE81E8-DC22-4136-9DF5-DF47DCD17C58}" type="pres">
      <dgm:prSet presAssocID="{CB3E2A77-76D2-4E4E-BA76-BECB06158AB5}" presName="spaceBetweenRectangles" presStyleCnt="0"/>
      <dgm:spPr/>
    </dgm:pt>
    <dgm:pt modelId="{4490CAF1-8B80-4532-AE82-BE6FD402D170}" type="pres">
      <dgm:prSet presAssocID="{E0F9B373-5945-41B0-89F9-0BFCFA368820}" presName="parentLin" presStyleCnt="0"/>
      <dgm:spPr/>
    </dgm:pt>
    <dgm:pt modelId="{7B780ACF-6624-4BD4-AFB1-3B72E9E22720}" type="pres">
      <dgm:prSet presAssocID="{E0F9B373-5945-41B0-89F9-0BFCFA368820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8C2D69C6-3EBE-476E-B7B5-C7BF9B2B9BB3}" type="pres">
      <dgm:prSet presAssocID="{E0F9B373-5945-41B0-89F9-0BFCFA36882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D47E92-C4F9-477C-BC17-4B5FBBD1A071}" type="pres">
      <dgm:prSet presAssocID="{E0F9B373-5945-41B0-89F9-0BFCFA368820}" presName="negativeSpace" presStyleCnt="0"/>
      <dgm:spPr/>
    </dgm:pt>
    <dgm:pt modelId="{131220DA-D034-4C04-8301-17A0A3F00A65}" type="pres">
      <dgm:prSet presAssocID="{E0F9B373-5945-41B0-89F9-0BFCFA368820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A1B4D3-86DA-4F82-8614-FD9217F5262A}" type="pres">
      <dgm:prSet presAssocID="{85327FD2-184E-47A0-8B2C-E8561392F112}" presName="spaceBetweenRectangles" presStyleCnt="0"/>
      <dgm:spPr/>
    </dgm:pt>
    <dgm:pt modelId="{5B7D8F14-FE35-4928-9FC8-00004D5ABDE7}" type="pres">
      <dgm:prSet presAssocID="{7D1741A6-77F1-472E-B2DC-9350F16817ED}" presName="parentLin" presStyleCnt="0"/>
      <dgm:spPr/>
    </dgm:pt>
    <dgm:pt modelId="{0117D732-3F04-4C4C-9C53-F10537D16544}" type="pres">
      <dgm:prSet presAssocID="{7D1741A6-77F1-472E-B2DC-9350F16817ED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8505D436-0B6A-4B3E-837E-2CA9EB9E970C}" type="pres">
      <dgm:prSet presAssocID="{7D1741A6-77F1-472E-B2DC-9350F16817E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5BE97E-2FA9-4FEC-8D81-915FBB89C68B}" type="pres">
      <dgm:prSet presAssocID="{7D1741A6-77F1-472E-B2DC-9350F16817ED}" presName="negativeSpace" presStyleCnt="0"/>
      <dgm:spPr/>
    </dgm:pt>
    <dgm:pt modelId="{E9A07BE1-C2E3-4BC8-8665-86D6FDA8595C}" type="pres">
      <dgm:prSet presAssocID="{7D1741A6-77F1-472E-B2DC-9350F16817ED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139E7D-2B0F-453C-8A58-A947ADDD6010}" type="presOf" srcId="{E0F9B373-5945-41B0-89F9-0BFCFA368820}" destId="{7B780ACF-6624-4BD4-AFB1-3B72E9E22720}" srcOrd="0" destOrd="0" presId="urn:microsoft.com/office/officeart/2005/8/layout/list1"/>
    <dgm:cxn modelId="{D3FD1F61-50D3-42C1-B418-1A92BA6CF517}" srcId="{E0F9B373-5945-41B0-89F9-0BFCFA368820}" destId="{072F02F2-F9B6-4BF5-A65C-05C084289161}" srcOrd="0" destOrd="0" parTransId="{8B7F360A-0464-4458-8712-1A91982922D1}" sibTransId="{878453C9-B7C5-4EFD-A254-A9DE1482942F}"/>
    <dgm:cxn modelId="{2B08ACBC-447F-4BD8-89CE-5A68B08DCFF5}" type="presOf" srcId="{072F02F2-F9B6-4BF5-A65C-05C084289161}" destId="{131220DA-D034-4C04-8301-17A0A3F00A65}" srcOrd="0" destOrd="0" presId="urn:microsoft.com/office/officeart/2005/8/layout/list1"/>
    <dgm:cxn modelId="{CB306154-A3FC-400C-92CE-F1BAFAE1302A}" type="presOf" srcId="{B8F328AA-A3A6-4FE8-9C8B-BE392934A098}" destId="{4778F8B6-5D7A-426F-937D-A84B9BCD2DA8}" srcOrd="0" destOrd="0" presId="urn:microsoft.com/office/officeart/2005/8/layout/list1"/>
    <dgm:cxn modelId="{49810BE2-DD47-4691-9C01-7A075A1E74EF}" srcId="{B8F328AA-A3A6-4FE8-9C8B-BE392934A098}" destId="{15A62BD2-41BF-41AC-B9F8-87A393C5CBA6}" srcOrd="0" destOrd="0" parTransId="{35BDE601-5EEC-4A12-AAF7-550F0EC800E7}" sibTransId="{FE19BF79-5BE4-417B-9B88-C34D4E5E4698}"/>
    <dgm:cxn modelId="{12ACBF69-FEA0-4930-854C-35C47A18CF80}" type="presOf" srcId="{15A62BD2-41BF-41AC-B9F8-87A393C5CBA6}" destId="{DA03F3B0-DB03-4CD3-8CF8-284EC240C3EF}" srcOrd="0" destOrd="0" presId="urn:microsoft.com/office/officeart/2005/8/layout/list1"/>
    <dgm:cxn modelId="{3F6DEF54-040E-4E25-BC10-D571750CA659}" srcId="{2FC20C0B-C11A-4B57-B3D0-23A3970ADDCE}" destId="{B8F328AA-A3A6-4FE8-9C8B-BE392934A098}" srcOrd="0" destOrd="0" parTransId="{9E80E89C-2405-4CAD-BB4D-88CB3E0A5267}" sibTransId="{3B0FAF55-17C8-4580-9CE6-B2177D24207B}"/>
    <dgm:cxn modelId="{8B566983-0B76-46D4-B08E-A1A43FA3CECC}" type="presOf" srcId="{E0F9B373-5945-41B0-89F9-0BFCFA368820}" destId="{8C2D69C6-3EBE-476E-B7B5-C7BF9B2B9BB3}" srcOrd="1" destOrd="0" presId="urn:microsoft.com/office/officeart/2005/8/layout/list1"/>
    <dgm:cxn modelId="{647ED839-CE5E-4C0B-B9A6-F654F99D0A8E}" type="presOf" srcId="{B8F328AA-A3A6-4FE8-9C8B-BE392934A098}" destId="{26B62111-A978-4824-B182-4C54FFF64983}" srcOrd="1" destOrd="0" presId="urn:microsoft.com/office/officeart/2005/8/layout/list1"/>
    <dgm:cxn modelId="{B0462008-F27B-4293-8343-55D6954C1D0A}" type="presOf" srcId="{679B976F-B609-4F83-841A-1BE4C5B3B8BC}" destId="{4E95FDC4-BE8D-484D-8ED6-90140DB01C13}" srcOrd="0" destOrd="0" presId="urn:microsoft.com/office/officeart/2005/8/layout/list1"/>
    <dgm:cxn modelId="{97D77227-B914-4E62-B956-F536836CBB31}" srcId="{2FC20C0B-C11A-4B57-B3D0-23A3970ADDCE}" destId="{CCF2A772-C8B8-486C-86CA-237E749E3157}" srcOrd="1" destOrd="0" parTransId="{A46E8BC2-A6FF-4889-A5FD-AC714BB22C66}" sibTransId="{CB3E2A77-76D2-4E4E-BA76-BECB06158AB5}"/>
    <dgm:cxn modelId="{CB6A2C98-D206-4A8E-8E3C-50E1D8E9EF3A}" srcId="{2FC20C0B-C11A-4B57-B3D0-23A3970ADDCE}" destId="{E0F9B373-5945-41B0-89F9-0BFCFA368820}" srcOrd="2" destOrd="0" parTransId="{B5D6A75B-8201-49B8-B86B-2BE8FA6495D8}" sibTransId="{85327FD2-184E-47A0-8B2C-E8561392F112}"/>
    <dgm:cxn modelId="{D6EE23D3-315B-4219-A4BA-DE66F884649A}" type="presOf" srcId="{7D1741A6-77F1-472E-B2DC-9350F16817ED}" destId="{0117D732-3F04-4C4C-9C53-F10537D16544}" srcOrd="0" destOrd="0" presId="urn:microsoft.com/office/officeart/2005/8/layout/list1"/>
    <dgm:cxn modelId="{5673A674-D604-4430-A868-B4579E92149B}" type="presOf" srcId="{2FC20C0B-C11A-4B57-B3D0-23A3970ADDCE}" destId="{936725D0-CEBE-4EC1-BDEE-783E1B6F72DE}" srcOrd="0" destOrd="0" presId="urn:microsoft.com/office/officeart/2005/8/layout/list1"/>
    <dgm:cxn modelId="{D0F4F229-6F2B-4A79-964A-BA6A1E575DE4}" type="presOf" srcId="{CCF2A772-C8B8-486C-86CA-237E749E3157}" destId="{FA03735D-9C18-472F-8204-D52227815D6B}" srcOrd="0" destOrd="0" presId="urn:microsoft.com/office/officeart/2005/8/layout/list1"/>
    <dgm:cxn modelId="{EC758F11-9BE9-45B7-9798-29A936A9003A}" srcId="{7D1741A6-77F1-472E-B2DC-9350F16817ED}" destId="{3CF4B8E7-8D40-4552-98C9-F0E74D4966EC}" srcOrd="0" destOrd="0" parTransId="{8D8B284C-60B1-44E8-B1E0-2F0118F8E7C8}" sibTransId="{67604055-4E12-48C8-8D2B-FA3DFDF07E5C}"/>
    <dgm:cxn modelId="{10A0305E-AC48-478C-841E-3DD49380D204}" srcId="{2FC20C0B-C11A-4B57-B3D0-23A3970ADDCE}" destId="{7D1741A6-77F1-472E-B2DC-9350F16817ED}" srcOrd="3" destOrd="0" parTransId="{58C0A9F9-489C-4E2B-90D6-C89923658C18}" sibTransId="{78664CCE-0281-4CD6-A4D4-DDE1F053748F}"/>
    <dgm:cxn modelId="{3853E58B-9729-4F2D-B41A-F845D76C4AB1}" type="presOf" srcId="{3CF4B8E7-8D40-4552-98C9-F0E74D4966EC}" destId="{E9A07BE1-C2E3-4BC8-8665-86D6FDA8595C}" srcOrd="0" destOrd="0" presId="urn:microsoft.com/office/officeart/2005/8/layout/list1"/>
    <dgm:cxn modelId="{82B68A19-76B1-49F7-8520-7367954F22FA}" srcId="{CCF2A772-C8B8-486C-86CA-237E749E3157}" destId="{679B976F-B609-4F83-841A-1BE4C5B3B8BC}" srcOrd="0" destOrd="0" parTransId="{E52341FC-0FE1-4769-84D5-5486B7108760}" sibTransId="{DF1CE136-3FB8-44D1-9EA3-ED8416E788BD}"/>
    <dgm:cxn modelId="{AC0D941A-B8FC-407A-8612-19C34D9221C9}" type="presOf" srcId="{7D1741A6-77F1-472E-B2DC-9350F16817ED}" destId="{8505D436-0B6A-4B3E-837E-2CA9EB9E970C}" srcOrd="1" destOrd="0" presId="urn:microsoft.com/office/officeart/2005/8/layout/list1"/>
    <dgm:cxn modelId="{55F16B0E-3691-4D30-8E9B-EE383E1719FC}" type="presOf" srcId="{CCF2A772-C8B8-486C-86CA-237E749E3157}" destId="{AB146715-5189-44FB-AC51-EB3E54FAA86B}" srcOrd="1" destOrd="0" presId="urn:microsoft.com/office/officeart/2005/8/layout/list1"/>
    <dgm:cxn modelId="{AEB2EA68-6DE1-49D1-BE3E-1AD5FD74A309}" type="presParOf" srcId="{936725D0-CEBE-4EC1-BDEE-783E1B6F72DE}" destId="{C89A9352-50BE-4A54-978B-A0F3D207B1C0}" srcOrd="0" destOrd="0" presId="urn:microsoft.com/office/officeart/2005/8/layout/list1"/>
    <dgm:cxn modelId="{34DF4B8C-2972-4E09-9067-257E766371B2}" type="presParOf" srcId="{C89A9352-50BE-4A54-978B-A0F3D207B1C0}" destId="{4778F8B6-5D7A-426F-937D-A84B9BCD2DA8}" srcOrd="0" destOrd="0" presId="urn:microsoft.com/office/officeart/2005/8/layout/list1"/>
    <dgm:cxn modelId="{BF9E30F2-DE0E-4989-AF11-E2A7324C548A}" type="presParOf" srcId="{C89A9352-50BE-4A54-978B-A0F3D207B1C0}" destId="{26B62111-A978-4824-B182-4C54FFF64983}" srcOrd="1" destOrd="0" presId="urn:microsoft.com/office/officeart/2005/8/layout/list1"/>
    <dgm:cxn modelId="{202706CF-4AE0-44A6-A3C6-C64B96CA272A}" type="presParOf" srcId="{936725D0-CEBE-4EC1-BDEE-783E1B6F72DE}" destId="{82DA12AC-5B9C-4025-8FA2-DDEAC5B6BEB5}" srcOrd="1" destOrd="0" presId="urn:microsoft.com/office/officeart/2005/8/layout/list1"/>
    <dgm:cxn modelId="{DDB2D12C-1800-4FC9-847B-A77ABC318910}" type="presParOf" srcId="{936725D0-CEBE-4EC1-BDEE-783E1B6F72DE}" destId="{DA03F3B0-DB03-4CD3-8CF8-284EC240C3EF}" srcOrd="2" destOrd="0" presId="urn:microsoft.com/office/officeart/2005/8/layout/list1"/>
    <dgm:cxn modelId="{D9BC431D-7CAE-48D8-966D-F6855840C4C0}" type="presParOf" srcId="{936725D0-CEBE-4EC1-BDEE-783E1B6F72DE}" destId="{2EFBF4A8-00AA-4D2D-AF1E-FEDD33B908A7}" srcOrd="3" destOrd="0" presId="urn:microsoft.com/office/officeart/2005/8/layout/list1"/>
    <dgm:cxn modelId="{FDFB7368-E22D-4118-B519-317F7D23CA29}" type="presParOf" srcId="{936725D0-CEBE-4EC1-BDEE-783E1B6F72DE}" destId="{9FC1DE7F-65F0-40E6-A543-A3E0CF16F9BF}" srcOrd="4" destOrd="0" presId="urn:microsoft.com/office/officeart/2005/8/layout/list1"/>
    <dgm:cxn modelId="{9B770978-8DA1-4D7E-846C-3B0F66528314}" type="presParOf" srcId="{9FC1DE7F-65F0-40E6-A543-A3E0CF16F9BF}" destId="{FA03735D-9C18-472F-8204-D52227815D6B}" srcOrd="0" destOrd="0" presId="urn:microsoft.com/office/officeart/2005/8/layout/list1"/>
    <dgm:cxn modelId="{D2EE52AA-430D-49F6-91F7-3267C7D33307}" type="presParOf" srcId="{9FC1DE7F-65F0-40E6-A543-A3E0CF16F9BF}" destId="{AB146715-5189-44FB-AC51-EB3E54FAA86B}" srcOrd="1" destOrd="0" presId="urn:microsoft.com/office/officeart/2005/8/layout/list1"/>
    <dgm:cxn modelId="{339E4A81-CDCC-4EC5-B5B3-C27C4E7D6307}" type="presParOf" srcId="{936725D0-CEBE-4EC1-BDEE-783E1B6F72DE}" destId="{9F900BBD-CF67-4A4A-B235-4505D021D7A4}" srcOrd="5" destOrd="0" presId="urn:microsoft.com/office/officeart/2005/8/layout/list1"/>
    <dgm:cxn modelId="{13D62F24-22B2-483A-9274-A3D5A9DC034C}" type="presParOf" srcId="{936725D0-CEBE-4EC1-BDEE-783E1B6F72DE}" destId="{4E95FDC4-BE8D-484D-8ED6-90140DB01C13}" srcOrd="6" destOrd="0" presId="urn:microsoft.com/office/officeart/2005/8/layout/list1"/>
    <dgm:cxn modelId="{91610EC9-C55A-404B-BB6A-1924DE25AB26}" type="presParOf" srcId="{936725D0-CEBE-4EC1-BDEE-783E1B6F72DE}" destId="{94FE81E8-DC22-4136-9DF5-DF47DCD17C58}" srcOrd="7" destOrd="0" presId="urn:microsoft.com/office/officeart/2005/8/layout/list1"/>
    <dgm:cxn modelId="{AFC5985E-7028-4499-A04F-8901BAEEE5AB}" type="presParOf" srcId="{936725D0-CEBE-4EC1-BDEE-783E1B6F72DE}" destId="{4490CAF1-8B80-4532-AE82-BE6FD402D170}" srcOrd="8" destOrd="0" presId="urn:microsoft.com/office/officeart/2005/8/layout/list1"/>
    <dgm:cxn modelId="{B6DFF8E0-F7BC-4718-A896-7DB0ECC6685C}" type="presParOf" srcId="{4490CAF1-8B80-4532-AE82-BE6FD402D170}" destId="{7B780ACF-6624-4BD4-AFB1-3B72E9E22720}" srcOrd="0" destOrd="0" presId="urn:microsoft.com/office/officeart/2005/8/layout/list1"/>
    <dgm:cxn modelId="{F7196951-4C61-4FE6-9189-786379B041EC}" type="presParOf" srcId="{4490CAF1-8B80-4532-AE82-BE6FD402D170}" destId="{8C2D69C6-3EBE-476E-B7B5-C7BF9B2B9BB3}" srcOrd="1" destOrd="0" presId="urn:microsoft.com/office/officeart/2005/8/layout/list1"/>
    <dgm:cxn modelId="{60840CEA-CE29-4620-ACED-4B584072EF14}" type="presParOf" srcId="{936725D0-CEBE-4EC1-BDEE-783E1B6F72DE}" destId="{34D47E92-C4F9-477C-BC17-4B5FBBD1A071}" srcOrd="9" destOrd="0" presId="urn:microsoft.com/office/officeart/2005/8/layout/list1"/>
    <dgm:cxn modelId="{35B1C4CC-56DB-483C-89DB-CDDF3D013407}" type="presParOf" srcId="{936725D0-CEBE-4EC1-BDEE-783E1B6F72DE}" destId="{131220DA-D034-4C04-8301-17A0A3F00A65}" srcOrd="10" destOrd="0" presId="urn:microsoft.com/office/officeart/2005/8/layout/list1"/>
    <dgm:cxn modelId="{D1426CF6-BE9F-4819-80FA-B315FF2BDD73}" type="presParOf" srcId="{936725D0-CEBE-4EC1-BDEE-783E1B6F72DE}" destId="{A1A1B4D3-86DA-4F82-8614-FD9217F5262A}" srcOrd="11" destOrd="0" presId="urn:microsoft.com/office/officeart/2005/8/layout/list1"/>
    <dgm:cxn modelId="{B610969F-31BE-4455-A82C-D8259B112F80}" type="presParOf" srcId="{936725D0-CEBE-4EC1-BDEE-783E1B6F72DE}" destId="{5B7D8F14-FE35-4928-9FC8-00004D5ABDE7}" srcOrd="12" destOrd="0" presId="urn:microsoft.com/office/officeart/2005/8/layout/list1"/>
    <dgm:cxn modelId="{7BB31442-7CD5-4196-89F2-627E9B51BFDB}" type="presParOf" srcId="{5B7D8F14-FE35-4928-9FC8-00004D5ABDE7}" destId="{0117D732-3F04-4C4C-9C53-F10537D16544}" srcOrd="0" destOrd="0" presId="urn:microsoft.com/office/officeart/2005/8/layout/list1"/>
    <dgm:cxn modelId="{183B47CB-4536-4CF5-B29B-46EB3487318D}" type="presParOf" srcId="{5B7D8F14-FE35-4928-9FC8-00004D5ABDE7}" destId="{8505D436-0B6A-4B3E-837E-2CA9EB9E970C}" srcOrd="1" destOrd="0" presId="urn:microsoft.com/office/officeart/2005/8/layout/list1"/>
    <dgm:cxn modelId="{21D0B5F4-E63D-4539-AC95-D0A0E6B910ED}" type="presParOf" srcId="{936725D0-CEBE-4EC1-BDEE-783E1B6F72DE}" destId="{C65BE97E-2FA9-4FEC-8D81-915FBB89C68B}" srcOrd="13" destOrd="0" presId="urn:microsoft.com/office/officeart/2005/8/layout/list1"/>
    <dgm:cxn modelId="{FD3BC126-D651-4E1E-89B1-A53BE773B467}" type="presParOf" srcId="{936725D0-CEBE-4EC1-BDEE-783E1B6F72DE}" destId="{E9A07BE1-C2E3-4BC8-8665-86D6FDA8595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E31B91-E197-4C6D-ABCB-C22E574D86A3}">
      <dsp:nvSpPr>
        <dsp:cNvPr id="0" name=""/>
        <dsp:cNvSpPr/>
      </dsp:nvSpPr>
      <dsp:spPr>
        <a:xfrm>
          <a:off x="1032" y="990602"/>
          <a:ext cx="4026730" cy="274319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Prescriptive-based</a:t>
          </a:r>
          <a:endParaRPr lang="en-US" sz="18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Also called specification-based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Describes types of materials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Describes assembly requirements</a:t>
          </a:r>
        </a:p>
      </dsp:txBody>
      <dsp:txXfrm>
        <a:off x="1032" y="990602"/>
        <a:ext cx="4026730" cy="2743194"/>
      </dsp:txXfrm>
    </dsp:sp>
    <dsp:sp modelId="{D806199C-A3F9-4964-8B8A-B5412BBF823F}">
      <dsp:nvSpPr>
        <dsp:cNvPr id="0" name=""/>
        <dsp:cNvSpPr/>
      </dsp:nvSpPr>
      <dsp:spPr>
        <a:xfrm>
          <a:off x="4267192" y="990602"/>
          <a:ext cx="4026730" cy="2743194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Performance-based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Provides acceptable performance levels for materials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No assembly requirements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Give designers greater freedom</a:t>
          </a:r>
        </a:p>
      </dsp:txBody>
      <dsp:txXfrm>
        <a:off x="4267192" y="990602"/>
        <a:ext cx="4026730" cy="274319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03F3B0-DB03-4CD3-8CF8-284EC240C3EF}">
      <dsp:nvSpPr>
        <dsp:cNvPr id="0" name=""/>
        <dsp:cNvSpPr/>
      </dsp:nvSpPr>
      <dsp:spPr>
        <a:xfrm>
          <a:off x="0" y="239685"/>
          <a:ext cx="7772400" cy="658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3225" tIns="229108" rIns="6032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Standards Council of Canada</a:t>
          </a:r>
        </a:p>
      </dsp:txBody>
      <dsp:txXfrm>
        <a:off x="0" y="239685"/>
        <a:ext cx="7772400" cy="658349"/>
      </dsp:txXfrm>
    </dsp:sp>
    <dsp:sp modelId="{26B62111-A978-4824-B182-4C54FFF64983}">
      <dsp:nvSpPr>
        <dsp:cNvPr id="0" name=""/>
        <dsp:cNvSpPr/>
      </dsp:nvSpPr>
      <dsp:spPr>
        <a:xfrm>
          <a:off x="388620" y="77325"/>
          <a:ext cx="5440680" cy="3247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SCC</a:t>
          </a:r>
        </a:p>
      </dsp:txBody>
      <dsp:txXfrm>
        <a:off x="404472" y="93177"/>
        <a:ext cx="5408976" cy="293016"/>
      </dsp:txXfrm>
    </dsp:sp>
    <dsp:sp modelId="{91FBC7A1-8C18-4B79-9D83-D9F869C8C9A6}">
      <dsp:nvSpPr>
        <dsp:cNvPr id="0" name=""/>
        <dsp:cNvSpPr/>
      </dsp:nvSpPr>
      <dsp:spPr>
        <a:xfrm>
          <a:off x="0" y="1119795"/>
          <a:ext cx="7772400" cy="658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2770"/>
              <a:lumOff val="711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3225" tIns="229108" rIns="6032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Canadian Standards Association</a:t>
          </a:r>
        </a:p>
      </dsp:txBody>
      <dsp:txXfrm>
        <a:off x="0" y="1119795"/>
        <a:ext cx="7772400" cy="658349"/>
      </dsp:txXfrm>
    </dsp:sp>
    <dsp:sp modelId="{75F9EDFD-7D08-454A-A246-B04201240E9A}">
      <dsp:nvSpPr>
        <dsp:cNvPr id="0" name=""/>
        <dsp:cNvSpPr/>
      </dsp:nvSpPr>
      <dsp:spPr>
        <a:xfrm>
          <a:off x="388620" y="957435"/>
          <a:ext cx="5440680" cy="3247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770"/>
                <a:lumOff val="711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770"/>
                <a:lumOff val="711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770"/>
                <a:lumOff val="71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CSA</a:t>
          </a:r>
        </a:p>
      </dsp:txBody>
      <dsp:txXfrm>
        <a:off x="404472" y="973287"/>
        <a:ext cx="5408976" cy="293016"/>
      </dsp:txXfrm>
    </dsp:sp>
    <dsp:sp modelId="{4E95FDC4-BE8D-484D-8ED6-90140DB01C13}">
      <dsp:nvSpPr>
        <dsp:cNvPr id="0" name=""/>
        <dsp:cNvSpPr/>
      </dsp:nvSpPr>
      <dsp:spPr>
        <a:xfrm>
          <a:off x="0" y="1999905"/>
          <a:ext cx="7772400" cy="658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3225" tIns="229108" rIns="6032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Underwriters Laboratories of Canada</a:t>
          </a:r>
        </a:p>
      </dsp:txBody>
      <dsp:txXfrm>
        <a:off x="0" y="1999905"/>
        <a:ext cx="7772400" cy="658349"/>
      </dsp:txXfrm>
    </dsp:sp>
    <dsp:sp modelId="{AB146715-5189-44FB-AC51-EB3E54FAA86B}">
      <dsp:nvSpPr>
        <dsp:cNvPr id="0" name=""/>
        <dsp:cNvSpPr/>
      </dsp:nvSpPr>
      <dsp:spPr>
        <a:xfrm>
          <a:off x="388620" y="1837545"/>
          <a:ext cx="5440680" cy="3247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ULC</a:t>
          </a:r>
        </a:p>
      </dsp:txBody>
      <dsp:txXfrm>
        <a:off x="404472" y="1853397"/>
        <a:ext cx="5408976" cy="293016"/>
      </dsp:txXfrm>
    </dsp:sp>
    <dsp:sp modelId="{131220DA-D034-4C04-8301-17A0A3F00A65}">
      <dsp:nvSpPr>
        <dsp:cNvPr id="0" name=""/>
        <dsp:cNvSpPr/>
      </dsp:nvSpPr>
      <dsp:spPr>
        <a:xfrm>
          <a:off x="0" y="2880015"/>
          <a:ext cx="7772400" cy="658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8311"/>
              <a:lumOff val="213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3225" tIns="229108" rIns="6032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Canadian General Standards Board</a:t>
          </a:r>
        </a:p>
      </dsp:txBody>
      <dsp:txXfrm>
        <a:off x="0" y="2880015"/>
        <a:ext cx="7772400" cy="658349"/>
      </dsp:txXfrm>
    </dsp:sp>
    <dsp:sp modelId="{8C2D69C6-3EBE-476E-B7B5-C7BF9B2B9BB3}">
      <dsp:nvSpPr>
        <dsp:cNvPr id="0" name=""/>
        <dsp:cNvSpPr/>
      </dsp:nvSpPr>
      <dsp:spPr>
        <a:xfrm>
          <a:off x="388620" y="2717655"/>
          <a:ext cx="5440680" cy="324720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CGSB</a:t>
          </a:r>
        </a:p>
      </dsp:txBody>
      <dsp:txXfrm>
        <a:off x="404472" y="2733507"/>
        <a:ext cx="5408976" cy="293016"/>
      </dsp:txXfrm>
    </dsp:sp>
    <dsp:sp modelId="{E9A07BE1-C2E3-4BC8-8665-86D6FDA8595C}">
      <dsp:nvSpPr>
        <dsp:cNvPr id="0" name=""/>
        <dsp:cNvSpPr/>
      </dsp:nvSpPr>
      <dsp:spPr>
        <a:xfrm>
          <a:off x="0" y="3760125"/>
          <a:ext cx="7772400" cy="658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3225" tIns="229108" rIns="6032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Bureau de normalisation du Quebec</a:t>
          </a:r>
        </a:p>
      </dsp:txBody>
      <dsp:txXfrm>
        <a:off x="0" y="3760125"/>
        <a:ext cx="7772400" cy="658349"/>
      </dsp:txXfrm>
    </dsp:sp>
    <dsp:sp modelId="{8505D436-0B6A-4B3E-837E-2CA9EB9E970C}">
      <dsp:nvSpPr>
        <dsp:cNvPr id="0" name=""/>
        <dsp:cNvSpPr/>
      </dsp:nvSpPr>
      <dsp:spPr>
        <a:xfrm>
          <a:off x="388620" y="3597765"/>
          <a:ext cx="5440680" cy="324720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BNQ</a:t>
          </a:r>
        </a:p>
      </dsp:txBody>
      <dsp:txXfrm>
        <a:off x="404472" y="3613617"/>
        <a:ext cx="5408976" cy="29301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60C726-2F67-418D-943A-CBB72DD8B17A}">
      <dsp:nvSpPr>
        <dsp:cNvPr id="0" name=""/>
        <dsp:cNvSpPr/>
      </dsp:nvSpPr>
      <dsp:spPr>
        <a:xfrm>
          <a:off x="3733806" y="2057400"/>
          <a:ext cx="2514600" cy="2514600"/>
        </a:xfrm>
        <a:prstGeom prst="gear9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/>
            <a:t>Resolve</a:t>
          </a:r>
        </a:p>
      </dsp:txBody>
      <dsp:txXfrm>
        <a:off x="4239352" y="2646433"/>
        <a:ext cx="1503508" cy="1292556"/>
      </dsp:txXfrm>
    </dsp:sp>
    <dsp:sp modelId="{3A4FE31C-34EE-430B-9AA6-29B4D22C8D72}">
      <dsp:nvSpPr>
        <dsp:cNvPr id="0" name=""/>
        <dsp:cNvSpPr/>
      </dsp:nvSpPr>
      <dsp:spPr>
        <a:xfrm>
          <a:off x="1447796" y="1310636"/>
          <a:ext cx="2484113" cy="2255513"/>
        </a:xfrm>
        <a:prstGeom prst="gear6">
          <a:avLst/>
        </a:prstGeom>
        <a:solidFill>
          <a:schemeClr val="accent2">
            <a:shade val="80000"/>
            <a:hueOff val="0"/>
            <a:satOff val="-5541"/>
            <a:lumOff val="142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Investigate</a:t>
          </a:r>
        </a:p>
      </dsp:txBody>
      <dsp:txXfrm>
        <a:off x="2048858" y="1881900"/>
        <a:ext cx="1281989" cy="1112985"/>
      </dsp:txXfrm>
    </dsp:sp>
    <dsp:sp modelId="{272E0DEC-3C1F-4057-8B71-A36B9AB0C655}">
      <dsp:nvSpPr>
        <dsp:cNvPr id="0" name=""/>
        <dsp:cNvSpPr/>
      </dsp:nvSpPr>
      <dsp:spPr>
        <a:xfrm rot="20700000">
          <a:off x="3182810" y="201354"/>
          <a:ext cx="1791850" cy="1791850"/>
        </a:xfrm>
        <a:prstGeom prst="gear6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chemeClr val="tx1"/>
              </a:solidFill>
            </a:rPr>
            <a:t>Record</a:t>
          </a:r>
        </a:p>
      </dsp:txBody>
      <dsp:txXfrm rot="-20700000">
        <a:off x="3575816" y="594360"/>
        <a:ext cx="1005840" cy="1005840"/>
      </dsp:txXfrm>
    </dsp:sp>
    <dsp:sp modelId="{048C5334-74FC-4AB0-A397-FD53B1A1F888}">
      <dsp:nvSpPr>
        <dsp:cNvPr id="0" name=""/>
        <dsp:cNvSpPr/>
      </dsp:nvSpPr>
      <dsp:spPr>
        <a:xfrm>
          <a:off x="3354108" y="1675579"/>
          <a:ext cx="3218688" cy="3218688"/>
        </a:xfrm>
        <a:prstGeom prst="circularArrow">
          <a:avLst>
            <a:gd name="adj1" fmla="val 4688"/>
            <a:gd name="adj2" fmla="val 299029"/>
            <a:gd name="adj3" fmla="val 2524516"/>
            <a:gd name="adj4" fmla="val 15843405"/>
            <a:gd name="adj5" fmla="val 5469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52163C-23B3-48CA-B5DD-B867FB38A82D}">
      <dsp:nvSpPr>
        <dsp:cNvPr id="0" name=""/>
        <dsp:cNvSpPr/>
      </dsp:nvSpPr>
      <dsp:spPr>
        <a:xfrm>
          <a:off x="1066806" y="1142998"/>
          <a:ext cx="2338578" cy="233857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shade val="90000"/>
            <a:hueOff val="0"/>
            <a:satOff val="-5364"/>
            <a:lumOff val="129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8BF4FF-3A6B-452D-8E72-912896951E81}">
      <dsp:nvSpPr>
        <dsp:cNvPr id="0" name=""/>
        <dsp:cNvSpPr/>
      </dsp:nvSpPr>
      <dsp:spPr>
        <a:xfrm>
          <a:off x="2690101" y="-192748"/>
          <a:ext cx="2521458" cy="252145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shade val="90000"/>
            <a:hueOff val="0"/>
            <a:satOff val="-10729"/>
            <a:lumOff val="2590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88C196-6B1B-4104-9E33-C4ADB9367015}">
      <dsp:nvSpPr>
        <dsp:cNvPr id="0" name=""/>
        <dsp:cNvSpPr/>
      </dsp:nvSpPr>
      <dsp:spPr>
        <a:xfrm>
          <a:off x="1524" y="1466507"/>
          <a:ext cx="1471617" cy="12137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C69182-9597-42DB-B0FE-1FFEED529A38}">
      <dsp:nvSpPr>
        <dsp:cNvPr id="0" name=""/>
        <dsp:cNvSpPr/>
      </dsp:nvSpPr>
      <dsp:spPr>
        <a:xfrm>
          <a:off x="824659" y="1855158"/>
          <a:ext cx="1749514" cy="1749514"/>
        </a:xfrm>
        <a:prstGeom prst="leftCircularArrow">
          <a:avLst>
            <a:gd name="adj1" fmla="val 2660"/>
            <a:gd name="adj2" fmla="val 323621"/>
            <a:gd name="adj3" fmla="val 2099132"/>
            <a:gd name="adj4" fmla="val 9024489"/>
            <a:gd name="adj5" fmla="val 3104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BFEBAAE-FC43-4A0D-BA02-AB79BFCD25E4}">
      <dsp:nvSpPr>
        <dsp:cNvPr id="0" name=""/>
        <dsp:cNvSpPr/>
      </dsp:nvSpPr>
      <dsp:spPr>
        <a:xfrm>
          <a:off x="187569" y="2223580"/>
          <a:ext cx="1590066" cy="9134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Initiate corrective action</a:t>
          </a:r>
        </a:p>
      </dsp:txBody>
      <dsp:txXfrm>
        <a:off x="214322" y="2250333"/>
        <a:ext cx="1536560" cy="859900"/>
      </dsp:txXfrm>
    </dsp:sp>
    <dsp:sp modelId="{73AB0290-B8AE-493D-8ABC-F5FC621818F3}">
      <dsp:nvSpPr>
        <dsp:cNvPr id="0" name=""/>
        <dsp:cNvSpPr/>
      </dsp:nvSpPr>
      <dsp:spPr>
        <a:xfrm>
          <a:off x="1999271" y="1663115"/>
          <a:ext cx="1471617" cy="12137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FCB10F-B966-4F1A-A452-DC92E6EF7BDB}">
      <dsp:nvSpPr>
        <dsp:cNvPr id="0" name=""/>
        <dsp:cNvSpPr/>
      </dsp:nvSpPr>
      <dsp:spPr>
        <a:xfrm>
          <a:off x="2810141" y="691135"/>
          <a:ext cx="1937554" cy="1937554"/>
        </a:xfrm>
        <a:prstGeom prst="circularArrow">
          <a:avLst>
            <a:gd name="adj1" fmla="val 2402"/>
            <a:gd name="adj2" fmla="val 290468"/>
            <a:gd name="adj3" fmla="val 19534021"/>
            <a:gd name="adj4" fmla="val 12575511"/>
            <a:gd name="adj5" fmla="val 2803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F2F9781-A2C1-4FC8-999E-524A11D275FC}">
      <dsp:nvSpPr>
        <dsp:cNvPr id="0" name=""/>
        <dsp:cNvSpPr/>
      </dsp:nvSpPr>
      <dsp:spPr>
        <a:xfrm>
          <a:off x="2185316" y="1206412"/>
          <a:ext cx="1590066" cy="9134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Verify corrections</a:t>
          </a:r>
        </a:p>
      </dsp:txBody>
      <dsp:txXfrm>
        <a:off x="2212069" y="1233165"/>
        <a:ext cx="1536560" cy="859900"/>
      </dsp:txXfrm>
    </dsp:sp>
    <dsp:sp modelId="{BB836862-1B9A-48B6-A797-D04710DFC85A}">
      <dsp:nvSpPr>
        <dsp:cNvPr id="0" name=""/>
        <dsp:cNvSpPr/>
      </dsp:nvSpPr>
      <dsp:spPr>
        <a:xfrm>
          <a:off x="3997017" y="1466507"/>
          <a:ext cx="1471617" cy="12137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7E0AA6-A62C-4052-B56A-2E66B8CAC8D2}">
      <dsp:nvSpPr>
        <dsp:cNvPr id="0" name=""/>
        <dsp:cNvSpPr/>
      </dsp:nvSpPr>
      <dsp:spPr>
        <a:xfrm>
          <a:off x="4820151" y="1855158"/>
          <a:ext cx="1749514" cy="1749514"/>
        </a:xfrm>
        <a:prstGeom prst="leftCircularArrow">
          <a:avLst>
            <a:gd name="adj1" fmla="val 2660"/>
            <a:gd name="adj2" fmla="val 323621"/>
            <a:gd name="adj3" fmla="val 2099132"/>
            <a:gd name="adj4" fmla="val 9024489"/>
            <a:gd name="adj5" fmla="val 3104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2726F54-F3E7-4DEA-A0E1-68ABE9664081}">
      <dsp:nvSpPr>
        <dsp:cNvPr id="0" name=""/>
        <dsp:cNvSpPr/>
      </dsp:nvSpPr>
      <dsp:spPr>
        <a:xfrm>
          <a:off x="4183062" y="2223580"/>
          <a:ext cx="1590066" cy="9134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Notify complainant</a:t>
          </a:r>
        </a:p>
      </dsp:txBody>
      <dsp:txXfrm>
        <a:off x="4209815" y="2250333"/>
        <a:ext cx="1536560" cy="859900"/>
      </dsp:txXfrm>
    </dsp:sp>
    <dsp:sp modelId="{A5976570-0385-4C3D-B7B9-8D3DB6DBD5CC}">
      <dsp:nvSpPr>
        <dsp:cNvPr id="0" name=""/>
        <dsp:cNvSpPr/>
      </dsp:nvSpPr>
      <dsp:spPr>
        <a:xfrm>
          <a:off x="5994763" y="1663115"/>
          <a:ext cx="1471617" cy="12137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C18DCA-7697-4BDF-BED9-416112077E36}">
      <dsp:nvSpPr>
        <dsp:cNvPr id="0" name=""/>
        <dsp:cNvSpPr/>
      </dsp:nvSpPr>
      <dsp:spPr>
        <a:xfrm>
          <a:off x="6180809" y="1206412"/>
          <a:ext cx="1590066" cy="9134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Update records</a:t>
          </a:r>
          <a:endParaRPr lang="en-US" sz="2000" kern="1200" dirty="0"/>
        </a:p>
      </dsp:txBody>
      <dsp:txXfrm>
        <a:off x="6207562" y="1233165"/>
        <a:ext cx="1536560" cy="85990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39C6E-6E95-4415-B86A-BB438A272635}">
      <dsp:nvSpPr>
        <dsp:cNvPr id="0" name=""/>
        <dsp:cNvSpPr/>
      </dsp:nvSpPr>
      <dsp:spPr>
        <a:xfrm rot="16200000">
          <a:off x="-1435067" y="1439242"/>
          <a:ext cx="4343400" cy="1464915"/>
        </a:xfrm>
        <a:prstGeom prst="flowChartManualOperation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17698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Specific events</a:t>
          </a:r>
        </a:p>
      </dsp:txBody>
      <dsp:txXfrm rot="5400000">
        <a:off x="4175" y="868680"/>
        <a:ext cx="1464915" cy="2606040"/>
      </dsp:txXfrm>
    </dsp:sp>
    <dsp:sp modelId="{7110F69D-302B-4C3D-BF90-08E92ED6CE3F}">
      <dsp:nvSpPr>
        <dsp:cNvPr id="0" name=""/>
        <dsp:cNvSpPr/>
      </dsp:nvSpPr>
      <dsp:spPr>
        <a:xfrm rot="16200000">
          <a:off x="139716" y="1439242"/>
          <a:ext cx="4343400" cy="1464915"/>
        </a:xfrm>
        <a:prstGeom prst="flowChartManualOperation">
          <a:avLst/>
        </a:prstGeom>
        <a:solidFill>
          <a:schemeClr val="accent2">
            <a:shade val="50000"/>
            <a:hueOff val="0"/>
            <a:satOff val="-6566"/>
            <a:lumOff val="194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17698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Continuing operations</a:t>
          </a:r>
        </a:p>
      </dsp:txBody>
      <dsp:txXfrm rot="5400000">
        <a:off x="1578958" y="868680"/>
        <a:ext cx="1464915" cy="2606040"/>
      </dsp:txXfrm>
    </dsp:sp>
    <dsp:sp modelId="{DF613C57-1C52-4605-A082-0DB94F0A57BA}">
      <dsp:nvSpPr>
        <dsp:cNvPr id="0" name=""/>
        <dsp:cNvSpPr/>
      </dsp:nvSpPr>
      <dsp:spPr>
        <a:xfrm rot="16200000">
          <a:off x="1714500" y="1439242"/>
          <a:ext cx="4343400" cy="1464915"/>
        </a:xfrm>
        <a:prstGeom prst="flowChartManualOperation">
          <a:avLst/>
        </a:prstGeom>
        <a:solidFill>
          <a:schemeClr val="accent2">
            <a:shade val="50000"/>
            <a:hueOff val="0"/>
            <a:satOff val="-13131"/>
            <a:lumOff val="388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17698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Enable </a:t>
          </a:r>
          <a:r>
            <a:rPr lang="en-US" sz="1900" kern="1200" dirty="0">
              <a:solidFill>
                <a:schemeClr val="tx1"/>
              </a:solidFill>
            </a:rPr>
            <a:t>inspections</a:t>
          </a:r>
        </a:p>
      </dsp:txBody>
      <dsp:txXfrm rot="5400000">
        <a:off x="3153742" y="868680"/>
        <a:ext cx="1464915" cy="2606040"/>
      </dsp:txXfrm>
    </dsp:sp>
    <dsp:sp modelId="{8C928C9A-DCD8-4CC4-B636-1AFD6B2F8F2E}">
      <dsp:nvSpPr>
        <dsp:cNvPr id="0" name=""/>
        <dsp:cNvSpPr/>
      </dsp:nvSpPr>
      <dsp:spPr>
        <a:xfrm rot="16200000">
          <a:off x="3289283" y="1439242"/>
          <a:ext cx="4343400" cy="1464915"/>
        </a:xfrm>
        <a:prstGeom prst="flowChartManualOperation">
          <a:avLst/>
        </a:prstGeom>
        <a:solidFill>
          <a:schemeClr val="accent2">
            <a:shade val="50000"/>
            <a:hueOff val="0"/>
            <a:satOff val="-13131"/>
            <a:lumOff val="388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17698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Ensure safety</a:t>
          </a:r>
          <a:endParaRPr lang="en-US" sz="1900" kern="1200" dirty="0">
            <a:solidFill>
              <a:schemeClr val="tx1"/>
            </a:solidFill>
          </a:endParaRPr>
        </a:p>
      </dsp:txBody>
      <dsp:txXfrm rot="5400000">
        <a:off x="4728525" y="868680"/>
        <a:ext cx="1464915" cy="2606040"/>
      </dsp:txXfrm>
    </dsp:sp>
    <dsp:sp modelId="{24B1298C-8A6E-459E-97B3-50DD04D85EBD}">
      <dsp:nvSpPr>
        <dsp:cNvPr id="0" name=""/>
        <dsp:cNvSpPr/>
      </dsp:nvSpPr>
      <dsp:spPr>
        <a:xfrm rot="16200000">
          <a:off x="4864067" y="1439242"/>
          <a:ext cx="4343400" cy="1464915"/>
        </a:xfrm>
        <a:prstGeom prst="flowChartManualOperation">
          <a:avLst/>
        </a:prstGeom>
        <a:solidFill>
          <a:schemeClr val="accent2">
            <a:shade val="50000"/>
            <a:hueOff val="0"/>
            <a:satOff val="-6566"/>
            <a:lumOff val="194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17698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Ensure </a:t>
          </a:r>
          <a:r>
            <a:rPr lang="en-US" sz="1900" kern="1200" dirty="0"/>
            <a:t>compliance</a:t>
          </a:r>
        </a:p>
      </dsp:txBody>
      <dsp:txXfrm rot="5400000">
        <a:off x="6303309" y="868680"/>
        <a:ext cx="1464915" cy="260604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890B9-E228-42EE-B56C-643F9DB6BD2A}">
      <dsp:nvSpPr>
        <dsp:cNvPr id="0" name=""/>
        <dsp:cNvSpPr/>
      </dsp:nvSpPr>
      <dsp:spPr>
        <a:xfrm>
          <a:off x="3108960" y="530"/>
          <a:ext cx="4663440" cy="20677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/>
            <a:t>Hazmat handling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/>
            <a:t>Open burning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/>
            <a:t>Large-area tents</a:t>
          </a:r>
        </a:p>
      </dsp:txBody>
      <dsp:txXfrm>
        <a:off x="3108960" y="259003"/>
        <a:ext cx="3888023" cy="1550835"/>
      </dsp:txXfrm>
    </dsp:sp>
    <dsp:sp modelId="{1B24CB18-307B-40B2-BE90-478F7B23AA7E}">
      <dsp:nvSpPr>
        <dsp:cNvPr id="0" name=""/>
        <dsp:cNvSpPr/>
      </dsp:nvSpPr>
      <dsp:spPr>
        <a:xfrm>
          <a:off x="0" y="530"/>
          <a:ext cx="3108960" cy="206778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Operational</a:t>
          </a:r>
        </a:p>
      </dsp:txBody>
      <dsp:txXfrm>
        <a:off x="100941" y="101471"/>
        <a:ext cx="2907078" cy="1865898"/>
      </dsp:txXfrm>
    </dsp:sp>
    <dsp:sp modelId="{DB6CB891-514E-44D3-89BD-2237D43FA483}">
      <dsp:nvSpPr>
        <dsp:cNvPr id="0" name=""/>
        <dsp:cNvSpPr/>
      </dsp:nvSpPr>
      <dsp:spPr>
        <a:xfrm>
          <a:off x="3108960" y="2275089"/>
          <a:ext cx="4663440" cy="20677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/>
            <a:t>Equipment installation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/>
            <a:t>Equipment alteration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/>
            <a:t>Equipment repair</a:t>
          </a:r>
        </a:p>
      </dsp:txBody>
      <dsp:txXfrm>
        <a:off x="3108960" y="2533562"/>
        <a:ext cx="3888023" cy="1550835"/>
      </dsp:txXfrm>
    </dsp:sp>
    <dsp:sp modelId="{7036301D-11DD-4785-AB6C-665504892E39}">
      <dsp:nvSpPr>
        <dsp:cNvPr id="0" name=""/>
        <dsp:cNvSpPr/>
      </dsp:nvSpPr>
      <dsp:spPr>
        <a:xfrm>
          <a:off x="0" y="2275089"/>
          <a:ext cx="3108960" cy="2067780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Construction</a:t>
          </a:r>
        </a:p>
      </dsp:txBody>
      <dsp:txXfrm>
        <a:off x="100941" y="2376030"/>
        <a:ext cx="2907078" cy="18658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E8C83F-19AF-4510-AEC2-4CDED0DC68D1}">
      <dsp:nvSpPr>
        <dsp:cNvPr id="0" name=""/>
        <dsp:cNvSpPr/>
      </dsp:nvSpPr>
      <dsp:spPr>
        <a:xfrm>
          <a:off x="1296412" y="875996"/>
          <a:ext cx="2427926" cy="161942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International Code Council® (ICC®)</a:t>
          </a:r>
        </a:p>
      </dsp:txBody>
      <dsp:txXfrm>
        <a:off x="1684880" y="875996"/>
        <a:ext cx="2039458" cy="1619426"/>
      </dsp:txXfrm>
    </dsp:sp>
    <dsp:sp modelId="{2AD92458-9918-4BC6-A2CE-29748406E995}">
      <dsp:nvSpPr>
        <dsp:cNvPr id="0" name=""/>
        <dsp:cNvSpPr/>
      </dsp:nvSpPr>
      <dsp:spPr>
        <a:xfrm>
          <a:off x="1296412" y="2495423"/>
          <a:ext cx="2427926" cy="161942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National Fire Protection Association (NFPA®)</a:t>
          </a:r>
        </a:p>
      </dsp:txBody>
      <dsp:txXfrm>
        <a:off x="1684880" y="2495423"/>
        <a:ext cx="2039458" cy="1619426"/>
      </dsp:txXfrm>
    </dsp:sp>
    <dsp:sp modelId="{F0748CAA-85DE-4E99-BC9D-DDE6FD09832D}">
      <dsp:nvSpPr>
        <dsp:cNvPr id="0" name=""/>
        <dsp:cNvSpPr/>
      </dsp:nvSpPr>
      <dsp:spPr>
        <a:xfrm>
          <a:off x="1518" y="228549"/>
          <a:ext cx="1618617" cy="1618617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United States</a:t>
          </a:r>
        </a:p>
      </dsp:txBody>
      <dsp:txXfrm>
        <a:off x="238559" y="465590"/>
        <a:ext cx="1144535" cy="1144535"/>
      </dsp:txXfrm>
    </dsp:sp>
    <dsp:sp modelId="{A872071C-2734-4721-814D-EBE843DB479F}">
      <dsp:nvSpPr>
        <dsp:cNvPr id="0" name=""/>
        <dsp:cNvSpPr/>
      </dsp:nvSpPr>
      <dsp:spPr>
        <a:xfrm>
          <a:off x="5342955" y="875996"/>
          <a:ext cx="2427926" cy="161942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Canadian Commission of Building and Fire Codes (CCBFC)</a:t>
          </a:r>
        </a:p>
      </dsp:txBody>
      <dsp:txXfrm>
        <a:off x="5731423" y="875996"/>
        <a:ext cx="2039458" cy="1619426"/>
      </dsp:txXfrm>
    </dsp:sp>
    <dsp:sp modelId="{6734FC2D-B731-4737-9842-8DD53333C2B1}">
      <dsp:nvSpPr>
        <dsp:cNvPr id="0" name=""/>
        <dsp:cNvSpPr/>
      </dsp:nvSpPr>
      <dsp:spPr>
        <a:xfrm>
          <a:off x="4048061" y="228549"/>
          <a:ext cx="1618617" cy="1618617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1081"/>
                <a:lumOff val="2844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1081"/>
                <a:lumOff val="2844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1081"/>
                <a:lumOff val="284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Canada</a:t>
          </a:r>
        </a:p>
      </dsp:txBody>
      <dsp:txXfrm>
        <a:off x="4285102" y="465590"/>
        <a:ext cx="1144535" cy="11445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211BE7-5A8A-420E-8F2A-E3989DFFA37F}">
      <dsp:nvSpPr>
        <dsp:cNvPr id="0" name=""/>
        <dsp:cNvSpPr/>
      </dsp:nvSpPr>
      <dsp:spPr>
        <a:xfrm>
          <a:off x="699515" y="774091"/>
          <a:ext cx="6761988" cy="3494554"/>
        </a:xfrm>
        <a:prstGeom prst="rect">
          <a:avLst/>
        </a:prstGeom>
        <a:gradFill rotWithShape="0">
          <a:gsLst>
            <a:gs pos="0">
              <a:schemeClr val="accent2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7384058-E778-4377-9B2A-09C258C649F8}">
      <dsp:nvSpPr>
        <dsp:cNvPr id="0" name=""/>
        <dsp:cNvSpPr/>
      </dsp:nvSpPr>
      <dsp:spPr>
        <a:xfrm>
          <a:off x="901598" y="1182783"/>
          <a:ext cx="3140049" cy="2989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Allows for flexible fire protection design solutions </a:t>
          </a:r>
        </a:p>
      </dsp:txBody>
      <dsp:txXfrm>
        <a:off x="901598" y="1182783"/>
        <a:ext cx="3140049" cy="2989548"/>
      </dsp:txXfrm>
    </dsp:sp>
    <dsp:sp modelId="{622DEDEB-663C-4D03-B186-515571D49B71}">
      <dsp:nvSpPr>
        <dsp:cNvPr id="0" name=""/>
        <dsp:cNvSpPr/>
      </dsp:nvSpPr>
      <dsp:spPr>
        <a:xfrm>
          <a:off x="4111599" y="1182783"/>
          <a:ext cx="3140049" cy="2989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Requires significant technical expertise to inspect</a:t>
          </a:r>
        </a:p>
      </dsp:txBody>
      <dsp:txXfrm>
        <a:off x="4111599" y="1182783"/>
        <a:ext cx="3140049" cy="2989548"/>
      </dsp:txXfrm>
    </dsp:sp>
    <dsp:sp modelId="{97939594-43D4-4C58-8874-BABF7F03090D}">
      <dsp:nvSpPr>
        <dsp:cNvPr id="0" name=""/>
        <dsp:cNvSpPr/>
      </dsp:nvSpPr>
      <dsp:spPr>
        <a:xfrm>
          <a:off x="0" y="74754"/>
          <a:ext cx="1321308" cy="1321308"/>
        </a:xfrm>
        <a:prstGeom prst="plus">
          <a:avLst>
            <a:gd name="adj" fmla="val 328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4609E8-279D-4140-A6B0-5510A3E14329}">
      <dsp:nvSpPr>
        <dsp:cNvPr id="0" name=""/>
        <dsp:cNvSpPr/>
      </dsp:nvSpPr>
      <dsp:spPr>
        <a:xfrm>
          <a:off x="6528816" y="549928"/>
          <a:ext cx="1243584" cy="4261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4B0FD7-5C25-44AE-B114-E393DB38D049}">
      <dsp:nvSpPr>
        <dsp:cNvPr id="0" name=""/>
        <dsp:cNvSpPr/>
      </dsp:nvSpPr>
      <dsp:spPr>
        <a:xfrm>
          <a:off x="4080510" y="1189176"/>
          <a:ext cx="777" cy="2855306"/>
        </a:xfrm>
        <a:prstGeom prst="line">
          <a:avLst/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1AF236-6826-414A-9FD5-3E21893F2675}">
      <dsp:nvSpPr>
        <dsp:cNvPr id="0" name=""/>
        <dsp:cNvSpPr/>
      </dsp:nvSpPr>
      <dsp:spPr>
        <a:xfrm>
          <a:off x="914403" y="0"/>
          <a:ext cx="6172192" cy="47243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Locally adopted code</a:t>
          </a:r>
        </a:p>
      </dsp:txBody>
      <dsp:txXfrm>
        <a:off x="2921909" y="236220"/>
        <a:ext cx="2157181" cy="708660"/>
      </dsp:txXfrm>
    </dsp:sp>
    <dsp:sp modelId="{3564D83F-8000-4497-8986-9B4C06E33A91}">
      <dsp:nvSpPr>
        <dsp:cNvPr id="0" name=""/>
        <dsp:cNvSpPr/>
      </dsp:nvSpPr>
      <dsp:spPr>
        <a:xfrm>
          <a:off x="1685927" y="1181099"/>
          <a:ext cx="4629144" cy="35433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ICC® International Building Code</a:t>
          </a:r>
        </a:p>
      </dsp:txBody>
      <dsp:txXfrm>
        <a:off x="2921909" y="1402556"/>
        <a:ext cx="2157181" cy="664368"/>
      </dsp:txXfrm>
    </dsp:sp>
    <dsp:sp modelId="{68F6C955-545C-40B0-A07A-08233C607BFE}">
      <dsp:nvSpPr>
        <dsp:cNvPr id="0" name=""/>
        <dsp:cNvSpPr/>
      </dsp:nvSpPr>
      <dsp:spPr>
        <a:xfrm>
          <a:off x="2457451" y="2362199"/>
          <a:ext cx="3086096" cy="23621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NFPA® 13, Standard for the Installation of Sprinkler Systems</a:t>
          </a:r>
        </a:p>
      </dsp:txBody>
      <dsp:txXfrm>
        <a:off x="2909400" y="2952750"/>
        <a:ext cx="2182199" cy="11810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814E15-EF8E-4DE5-93E5-9D9236133694}">
      <dsp:nvSpPr>
        <dsp:cNvPr id="0" name=""/>
        <dsp:cNvSpPr/>
      </dsp:nvSpPr>
      <dsp:spPr>
        <a:xfrm>
          <a:off x="2895332" y="2360597"/>
          <a:ext cx="1981734" cy="19817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Hospital</a:t>
          </a:r>
        </a:p>
      </dsp:txBody>
      <dsp:txXfrm>
        <a:off x="3185550" y="2650815"/>
        <a:ext cx="1401298" cy="1401298"/>
      </dsp:txXfrm>
    </dsp:sp>
    <dsp:sp modelId="{2E69D3A2-3194-40B3-8342-7ABB86897FA0}">
      <dsp:nvSpPr>
        <dsp:cNvPr id="0" name=""/>
        <dsp:cNvSpPr/>
      </dsp:nvSpPr>
      <dsp:spPr>
        <a:xfrm rot="12900000">
          <a:off x="1621311" y="2014673"/>
          <a:ext cx="1518114" cy="564794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1FEB65-882D-49D1-9F21-CDCD6E9AAF13}">
      <dsp:nvSpPr>
        <dsp:cNvPr id="0" name=""/>
        <dsp:cNvSpPr/>
      </dsp:nvSpPr>
      <dsp:spPr>
        <a:xfrm>
          <a:off x="817261" y="1108634"/>
          <a:ext cx="1882647" cy="15061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NFPA® Life Safety Code ®</a:t>
          </a:r>
        </a:p>
      </dsp:txBody>
      <dsp:txXfrm>
        <a:off x="861374" y="1152747"/>
        <a:ext cx="1794421" cy="1417892"/>
      </dsp:txXfrm>
    </dsp:sp>
    <dsp:sp modelId="{E4A6197B-739C-4289-940D-9BD36DB64829}">
      <dsp:nvSpPr>
        <dsp:cNvPr id="0" name=""/>
        <dsp:cNvSpPr/>
      </dsp:nvSpPr>
      <dsp:spPr>
        <a:xfrm rot="16200000">
          <a:off x="3127142" y="1230787"/>
          <a:ext cx="1518114" cy="564794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B4D8A2-C13D-43F4-B43E-ECB5E92EECF0}">
      <dsp:nvSpPr>
        <dsp:cNvPr id="0" name=""/>
        <dsp:cNvSpPr/>
      </dsp:nvSpPr>
      <dsp:spPr>
        <a:xfrm>
          <a:off x="2944876" y="1068"/>
          <a:ext cx="1882647" cy="15061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Locally adopted fire codes</a:t>
          </a:r>
        </a:p>
      </dsp:txBody>
      <dsp:txXfrm>
        <a:off x="2988989" y="45181"/>
        <a:ext cx="1794421" cy="1417892"/>
      </dsp:txXfrm>
    </dsp:sp>
    <dsp:sp modelId="{90E9A2E3-CB75-4D8E-A8AA-920D2A36B80A}">
      <dsp:nvSpPr>
        <dsp:cNvPr id="0" name=""/>
        <dsp:cNvSpPr/>
      </dsp:nvSpPr>
      <dsp:spPr>
        <a:xfrm rot="19500000">
          <a:off x="4632973" y="2014673"/>
          <a:ext cx="1518114" cy="564794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8CF2E-D3E1-4414-A534-24203F43E04F}">
      <dsp:nvSpPr>
        <dsp:cNvPr id="0" name=""/>
        <dsp:cNvSpPr/>
      </dsp:nvSpPr>
      <dsp:spPr>
        <a:xfrm>
          <a:off x="5072490" y="1108634"/>
          <a:ext cx="1882647" cy="15061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Federal codes and regulations</a:t>
          </a:r>
        </a:p>
      </dsp:txBody>
      <dsp:txXfrm>
        <a:off x="5116603" y="1152747"/>
        <a:ext cx="1794421" cy="14178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B882D3-C5EE-4DE5-BB85-936A9804EDB8}">
      <dsp:nvSpPr>
        <dsp:cNvPr id="0" name=""/>
        <dsp:cNvSpPr/>
      </dsp:nvSpPr>
      <dsp:spPr>
        <a:xfrm>
          <a:off x="2308" y="1608418"/>
          <a:ext cx="1795419" cy="1126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Original construction</a:t>
          </a:r>
        </a:p>
      </dsp:txBody>
      <dsp:txXfrm>
        <a:off x="265241" y="1773399"/>
        <a:ext cx="1269553" cy="796600"/>
      </dsp:txXfrm>
    </dsp:sp>
    <dsp:sp modelId="{741E38CA-DB93-4B7F-94B9-1E7B814C4493}">
      <dsp:nvSpPr>
        <dsp:cNvPr id="0" name=""/>
        <dsp:cNvSpPr/>
      </dsp:nvSpPr>
      <dsp:spPr>
        <a:xfrm>
          <a:off x="1900365" y="1805140"/>
          <a:ext cx="733118" cy="733118"/>
        </a:xfrm>
        <a:prstGeom prst="mathPlus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1997540" y="2085484"/>
        <a:ext cx="538768" cy="172430"/>
      </dsp:txXfrm>
    </dsp:sp>
    <dsp:sp modelId="{9047656D-D4E6-49AE-83BF-0FCAA78BB190}">
      <dsp:nvSpPr>
        <dsp:cNvPr id="0" name=""/>
        <dsp:cNvSpPr/>
      </dsp:nvSpPr>
      <dsp:spPr>
        <a:xfrm>
          <a:off x="2736120" y="1371596"/>
          <a:ext cx="1263997" cy="160020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Amended code</a:t>
          </a:r>
        </a:p>
      </dsp:txBody>
      <dsp:txXfrm>
        <a:off x="2921228" y="1605941"/>
        <a:ext cx="893781" cy="1131517"/>
      </dsp:txXfrm>
    </dsp:sp>
    <dsp:sp modelId="{8EB05828-C5B0-45E7-9C6D-CA64C011A079}">
      <dsp:nvSpPr>
        <dsp:cNvPr id="0" name=""/>
        <dsp:cNvSpPr/>
      </dsp:nvSpPr>
      <dsp:spPr>
        <a:xfrm>
          <a:off x="4102753" y="1805140"/>
          <a:ext cx="733118" cy="733118"/>
        </a:xfrm>
        <a:prstGeom prst="mathPlus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4199928" y="2085484"/>
        <a:ext cx="538768" cy="172430"/>
      </dsp:txXfrm>
    </dsp:sp>
    <dsp:sp modelId="{2BFF9705-65AD-4BD0-B995-F75918A67EAF}">
      <dsp:nvSpPr>
        <dsp:cNvPr id="0" name=""/>
        <dsp:cNvSpPr/>
      </dsp:nvSpPr>
      <dsp:spPr>
        <a:xfrm>
          <a:off x="4938508" y="1371596"/>
          <a:ext cx="1263997" cy="160020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Building remodel</a:t>
          </a:r>
        </a:p>
      </dsp:txBody>
      <dsp:txXfrm>
        <a:off x="5123616" y="1605941"/>
        <a:ext cx="893781" cy="1131517"/>
      </dsp:txXfrm>
    </dsp:sp>
    <dsp:sp modelId="{69DECE8F-F835-4A9F-A8A7-A8395AC75488}">
      <dsp:nvSpPr>
        <dsp:cNvPr id="0" name=""/>
        <dsp:cNvSpPr/>
      </dsp:nvSpPr>
      <dsp:spPr>
        <a:xfrm>
          <a:off x="6305142" y="1805140"/>
          <a:ext cx="733118" cy="733118"/>
        </a:xfrm>
        <a:prstGeom prst="mathEqual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 dirty="0"/>
        </a:p>
      </dsp:txBody>
      <dsp:txXfrm>
        <a:off x="6402317" y="1956162"/>
        <a:ext cx="538768" cy="431074"/>
      </dsp:txXfrm>
    </dsp:sp>
    <dsp:sp modelId="{D1E1EED4-2EB9-47C1-959C-31FAA79B9EB3}">
      <dsp:nvSpPr>
        <dsp:cNvPr id="0" name=""/>
        <dsp:cNvSpPr/>
      </dsp:nvSpPr>
      <dsp:spPr>
        <a:xfrm>
          <a:off x="7140897" y="1516525"/>
          <a:ext cx="1543593" cy="13103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Regulation by current code</a:t>
          </a:r>
        </a:p>
      </dsp:txBody>
      <dsp:txXfrm>
        <a:off x="7366951" y="1708421"/>
        <a:ext cx="1091485" cy="9265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1A36D-3C46-4F2A-9FB3-029A7118B9F7}">
      <dsp:nvSpPr>
        <dsp:cNvPr id="0" name=""/>
        <dsp:cNvSpPr/>
      </dsp:nvSpPr>
      <dsp:spPr>
        <a:xfrm>
          <a:off x="3365076" y="1712695"/>
          <a:ext cx="1222809" cy="1222809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Inspector</a:t>
          </a:r>
        </a:p>
      </dsp:txBody>
      <dsp:txXfrm>
        <a:off x="3544152" y="1891771"/>
        <a:ext cx="864657" cy="864657"/>
      </dsp:txXfrm>
    </dsp:sp>
    <dsp:sp modelId="{66DE39FB-2A6A-40BC-9E74-14812EA7FD8D}">
      <dsp:nvSpPr>
        <dsp:cNvPr id="0" name=""/>
        <dsp:cNvSpPr/>
      </dsp:nvSpPr>
      <dsp:spPr>
        <a:xfrm rot="16248204">
          <a:off x="3858528" y="1267236"/>
          <a:ext cx="259715" cy="415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3896939" y="1389340"/>
        <a:ext cx="181801" cy="249453"/>
      </dsp:txXfrm>
    </dsp:sp>
    <dsp:sp modelId="{64A74DD3-E0D1-4C49-8590-A0BD34579448}">
      <dsp:nvSpPr>
        <dsp:cNvPr id="0" name=""/>
        <dsp:cNvSpPr/>
      </dsp:nvSpPr>
      <dsp:spPr>
        <a:xfrm>
          <a:off x="3202890" y="0"/>
          <a:ext cx="1595215" cy="1222809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Know local structures</a:t>
          </a:r>
        </a:p>
      </dsp:txBody>
      <dsp:txXfrm>
        <a:off x="3436504" y="179076"/>
        <a:ext cx="1127987" cy="864657"/>
      </dsp:txXfrm>
    </dsp:sp>
    <dsp:sp modelId="{31345872-41FA-4705-B841-5D2B43B3DEF0}">
      <dsp:nvSpPr>
        <dsp:cNvPr id="0" name=""/>
        <dsp:cNvSpPr/>
      </dsp:nvSpPr>
      <dsp:spPr>
        <a:xfrm rot="20050344">
          <a:off x="4602685" y="1756403"/>
          <a:ext cx="234405" cy="415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146"/>
                <a:lumOff val="5181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2146"/>
                <a:lumOff val="5181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2146"/>
                <a:lumOff val="51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4606197" y="1854872"/>
        <a:ext cx="164084" cy="249453"/>
      </dsp:txXfrm>
    </dsp:sp>
    <dsp:sp modelId="{8CF410C4-72F3-43A5-A369-7DE176F68D1A}">
      <dsp:nvSpPr>
        <dsp:cNvPr id="0" name=""/>
        <dsp:cNvSpPr/>
      </dsp:nvSpPr>
      <dsp:spPr>
        <a:xfrm>
          <a:off x="4724404" y="914397"/>
          <a:ext cx="1896772" cy="1177332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216"/>
                <a:lumOff val="569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216"/>
                <a:lumOff val="569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216"/>
                <a:lumOff val="56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Develop working relationships</a:t>
          </a:r>
        </a:p>
      </dsp:txBody>
      <dsp:txXfrm>
        <a:off x="5002180" y="1086813"/>
        <a:ext cx="1341220" cy="832500"/>
      </dsp:txXfrm>
    </dsp:sp>
    <dsp:sp modelId="{41317898-8C97-4C2A-85B2-DC198A95159A}">
      <dsp:nvSpPr>
        <dsp:cNvPr id="0" name=""/>
        <dsp:cNvSpPr/>
      </dsp:nvSpPr>
      <dsp:spPr>
        <a:xfrm rot="1579986">
          <a:off x="4629719" y="2520926"/>
          <a:ext cx="328857" cy="415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4292"/>
                <a:lumOff val="10362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4292"/>
                <a:lumOff val="10362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4292"/>
                <a:lumOff val="1036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4634838" y="2582195"/>
        <a:ext cx="230200" cy="249453"/>
      </dsp:txXfrm>
    </dsp:sp>
    <dsp:sp modelId="{86FF5765-B6D1-4581-80D8-DFB4BEB1E93B}">
      <dsp:nvSpPr>
        <dsp:cNvPr id="0" name=""/>
        <dsp:cNvSpPr/>
      </dsp:nvSpPr>
      <dsp:spPr>
        <a:xfrm>
          <a:off x="4952997" y="2590797"/>
          <a:ext cx="1595215" cy="1222809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4432"/>
                <a:lumOff val="1138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4432"/>
                <a:lumOff val="1138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4432"/>
                <a:lumOff val="113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Monitor licenses</a:t>
          </a:r>
        </a:p>
      </dsp:txBody>
      <dsp:txXfrm>
        <a:off x="5186611" y="2769873"/>
        <a:ext cx="1127987" cy="864657"/>
      </dsp:txXfrm>
    </dsp:sp>
    <dsp:sp modelId="{2AE7B914-F8B0-4FEB-996A-51DA0B5C63B0}">
      <dsp:nvSpPr>
        <dsp:cNvPr id="0" name=""/>
        <dsp:cNvSpPr/>
      </dsp:nvSpPr>
      <dsp:spPr>
        <a:xfrm rot="5400000">
          <a:off x="3847181" y="2964270"/>
          <a:ext cx="258599" cy="415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6437"/>
                <a:lumOff val="15543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6437"/>
                <a:lumOff val="15543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6437"/>
                <a:lumOff val="155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3885971" y="3008631"/>
        <a:ext cx="181019" cy="249453"/>
      </dsp:txXfrm>
    </dsp:sp>
    <dsp:sp modelId="{7237CB3F-4E72-4A2C-949F-81848EA4951E}">
      <dsp:nvSpPr>
        <dsp:cNvPr id="0" name=""/>
        <dsp:cNvSpPr/>
      </dsp:nvSpPr>
      <dsp:spPr>
        <a:xfrm>
          <a:off x="3178873" y="3423428"/>
          <a:ext cx="1595215" cy="1222809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6649"/>
                <a:lumOff val="1706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6649"/>
                <a:lumOff val="1706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6649"/>
                <a:lumOff val="1706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Monitor permits</a:t>
          </a:r>
        </a:p>
      </dsp:txBody>
      <dsp:txXfrm>
        <a:off x="3412487" y="3602504"/>
        <a:ext cx="1127987" cy="864657"/>
      </dsp:txXfrm>
    </dsp:sp>
    <dsp:sp modelId="{FD9ED070-5629-4629-90C7-BA7024FEFE55}">
      <dsp:nvSpPr>
        <dsp:cNvPr id="0" name=""/>
        <dsp:cNvSpPr/>
      </dsp:nvSpPr>
      <dsp:spPr>
        <a:xfrm rot="9160992">
          <a:off x="3045239" y="2520900"/>
          <a:ext cx="295510" cy="415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8583"/>
                <a:lumOff val="20724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8583"/>
                <a:lumOff val="20724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8583"/>
                <a:lumOff val="207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10800000">
        <a:off x="3128949" y="2583709"/>
        <a:ext cx="206857" cy="249453"/>
      </dsp:txXfrm>
    </dsp:sp>
    <dsp:sp modelId="{1F049D22-6190-4B97-B08F-B6D7B68D5459}">
      <dsp:nvSpPr>
        <dsp:cNvPr id="0" name=""/>
        <dsp:cNvSpPr/>
      </dsp:nvSpPr>
      <dsp:spPr>
        <a:xfrm>
          <a:off x="1478801" y="2590799"/>
          <a:ext cx="1595215" cy="1222809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8865"/>
                <a:lumOff val="2275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8865"/>
                <a:lumOff val="2275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8865"/>
                <a:lumOff val="227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Conduct occupancy surveys</a:t>
          </a:r>
        </a:p>
      </dsp:txBody>
      <dsp:txXfrm>
        <a:off x="1712415" y="2769875"/>
        <a:ext cx="1127987" cy="864657"/>
      </dsp:txXfrm>
    </dsp:sp>
    <dsp:sp modelId="{AC3F1067-073F-4FB1-9905-49453776A2F9}">
      <dsp:nvSpPr>
        <dsp:cNvPr id="0" name=""/>
        <dsp:cNvSpPr/>
      </dsp:nvSpPr>
      <dsp:spPr>
        <a:xfrm rot="12343140">
          <a:off x="3091531" y="1750719"/>
          <a:ext cx="252269" cy="4157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0729"/>
                <a:lumOff val="25905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0729"/>
                <a:lumOff val="25905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0729"/>
                <a:lumOff val="259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10800000">
        <a:off x="3163463" y="1850291"/>
        <a:ext cx="176588" cy="249453"/>
      </dsp:txXfrm>
    </dsp:sp>
    <dsp:sp modelId="{71D67223-870A-4599-A303-1DD86FF3873D}">
      <dsp:nvSpPr>
        <dsp:cNvPr id="0" name=""/>
        <dsp:cNvSpPr/>
      </dsp:nvSpPr>
      <dsp:spPr>
        <a:xfrm>
          <a:off x="1371596" y="914399"/>
          <a:ext cx="1800696" cy="1177332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1081"/>
                <a:lumOff val="2844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1081"/>
                <a:lumOff val="2844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1081"/>
                <a:lumOff val="284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Monitor electrical applications</a:t>
          </a:r>
        </a:p>
      </dsp:txBody>
      <dsp:txXfrm>
        <a:off x="1635302" y="1086815"/>
        <a:ext cx="1273284" cy="8325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2E887A-8180-49FE-A85A-3B2FB6B2A425}">
      <dsp:nvSpPr>
        <dsp:cNvPr id="0" name=""/>
        <dsp:cNvSpPr/>
      </dsp:nvSpPr>
      <dsp:spPr>
        <a:xfrm>
          <a:off x="4635" y="1101"/>
          <a:ext cx="3707070" cy="19549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/>
            <a:t>Consistency</a:t>
          </a:r>
        </a:p>
      </dsp:txBody>
      <dsp:txXfrm>
        <a:off x="61893" y="58359"/>
        <a:ext cx="3592554" cy="1840415"/>
      </dsp:txXfrm>
    </dsp:sp>
    <dsp:sp modelId="{3D613B7B-44ED-48E1-BB9B-07549B0E892B}">
      <dsp:nvSpPr>
        <dsp:cNvPr id="0" name=""/>
        <dsp:cNvSpPr/>
      </dsp:nvSpPr>
      <dsp:spPr>
        <a:xfrm>
          <a:off x="4635" y="2158766"/>
          <a:ext cx="1170161" cy="19549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Design</a:t>
          </a:r>
        </a:p>
      </dsp:txBody>
      <dsp:txXfrm>
        <a:off x="38908" y="2193039"/>
        <a:ext cx="1101615" cy="1886385"/>
      </dsp:txXfrm>
    </dsp:sp>
    <dsp:sp modelId="{3268A296-60FB-47E3-82E4-E1C6A176E5B8}">
      <dsp:nvSpPr>
        <dsp:cNvPr id="0" name=""/>
        <dsp:cNvSpPr/>
      </dsp:nvSpPr>
      <dsp:spPr>
        <a:xfrm>
          <a:off x="1273090" y="2158766"/>
          <a:ext cx="1170161" cy="19549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Practice</a:t>
          </a:r>
        </a:p>
      </dsp:txBody>
      <dsp:txXfrm>
        <a:off x="1307363" y="2193039"/>
        <a:ext cx="1101615" cy="1886385"/>
      </dsp:txXfrm>
    </dsp:sp>
    <dsp:sp modelId="{CA63DD5B-0578-4F75-BDBE-F76394B25173}">
      <dsp:nvSpPr>
        <dsp:cNvPr id="0" name=""/>
        <dsp:cNvSpPr/>
      </dsp:nvSpPr>
      <dsp:spPr>
        <a:xfrm>
          <a:off x="2541545" y="2158766"/>
          <a:ext cx="1170161" cy="19549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Materials</a:t>
          </a:r>
        </a:p>
      </dsp:txBody>
      <dsp:txXfrm>
        <a:off x="2575818" y="2193039"/>
        <a:ext cx="1101615" cy="1886385"/>
      </dsp:txXfrm>
    </dsp:sp>
    <dsp:sp modelId="{360C9009-FEED-43D1-A770-54C1CE9CD963}">
      <dsp:nvSpPr>
        <dsp:cNvPr id="0" name=""/>
        <dsp:cNvSpPr/>
      </dsp:nvSpPr>
      <dsp:spPr>
        <a:xfrm>
          <a:off x="3912927" y="1101"/>
          <a:ext cx="3707070" cy="19549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/>
            <a:t>Guidance</a:t>
          </a:r>
        </a:p>
      </dsp:txBody>
      <dsp:txXfrm>
        <a:off x="3970185" y="58359"/>
        <a:ext cx="3592554" cy="1840415"/>
      </dsp:txXfrm>
    </dsp:sp>
    <dsp:sp modelId="{CBE16FAF-345D-4256-B778-9B10CBC08FCD}">
      <dsp:nvSpPr>
        <dsp:cNvPr id="0" name=""/>
        <dsp:cNvSpPr/>
      </dsp:nvSpPr>
      <dsp:spPr>
        <a:xfrm>
          <a:off x="3908293" y="2158766"/>
          <a:ext cx="1170161" cy="19549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Building construction</a:t>
          </a:r>
        </a:p>
      </dsp:txBody>
      <dsp:txXfrm>
        <a:off x="3942566" y="2193039"/>
        <a:ext cx="1101615" cy="1886385"/>
      </dsp:txXfrm>
    </dsp:sp>
    <dsp:sp modelId="{0692F837-5A08-414A-ADB4-2A3EB963D204}">
      <dsp:nvSpPr>
        <dsp:cNvPr id="0" name=""/>
        <dsp:cNvSpPr/>
      </dsp:nvSpPr>
      <dsp:spPr>
        <a:xfrm>
          <a:off x="5176748" y="2158766"/>
          <a:ext cx="1170161" cy="19549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Fire and life safety</a:t>
          </a:r>
        </a:p>
      </dsp:txBody>
      <dsp:txXfrm>
        <a:off x="5211021" y="2193039"/>
        <a:ext cx="1101615" cy="1886385"/>
      </dsp:txXfrm>
    </dsp:sp>
    <dsp:sp modelId="{B53FFF73-B5A9-4063-BBE2-F983186FF944}">
      <dsp:nvSpPr>
        <dsp:cNvPr id="0" name=""/>
        <dsp:cNvSpPr/>
      </dsp:nvSpPr>
      <dsp:spPr>
        <a:xfrm>
          <a:off x="6445202" y="2158766"/>
          <a:ext cx="1170161" cy="19549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Hazardous processes</a:t>
          </a:r>
        </a:p>
      </dsp:txBody>
      <dsp:txXfrm>
        <a:off x="6479475" y="2193039"/>
        <a:ext cx="1101615" cy="188638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03F3B0-DB03-4CD3-8CF8-284EC240C3EF}">
      <dsp:nvSpPr>
        <dsp:cNvPr id="0" name=""/>
        <dsp:cNvSpPr/>
      </dsp:nvSpPr>
      <dsp:spPr>
        <a:xfrm>
          <a:off x="0" y="293940"/>
          <a:ext cx="77724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3225" tIns="333248" rIns="6032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National Fire Protection Association®</a:t>
          </a:r>
        </a:p>
      </dsp:txBody>
      <dsp:txXfrm>
        <a:off x="0" y="293940"/>
        <a:ext cx="7772400" cy="756000"/>
      </dsp:txXfrm>
    </dsp:sp>
    <dsp:sp modelId="{26B62111-A978-4824-B182-4C54FFF64983}">
      <dsp:nvSpPr>
        <dsp:cNvPr id="0" name=""/>
        <dsp:cNvSpPr/>
      </dsp:nvSpPr>
      <dsp:spPr>
        <a:xfrm>
          <a:off x="388620" y="57780"/>
          <a:ext cx="5440680" cy="4723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NFPA®</a:t>
          </a:r>
        </a:p>
      </dsp:txBody>
      <dsp:txXfrm>
        <a:off x="411677" y="80837"/>
        <a:ext cx="5394566" cy="426206"/>
      </dsp:txXfrm>
    </dsp:sp>
    <dsp:sp modelId="{4E95FDC4-BE8D-484D-8ED6-90140DB01C13}">
      <dsp:nvSpPr>
        <dsp:cNvPr id="0" name=""/>
        <dsp:cNvSpPr/>
      </dsp:nvSpPr>
      <dsp:spPr>
        <a:xfrm>
          <a:off x="0" y="1372500"/>
          <a:ext cx="77724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3694"/>
              <a:lumOff val="948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3225" tIns="333248" rIns="6032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American Society for Testing and Materials</a:t>
          </a:r>
        </a:p>
      </dsp:txBody>
      <dsp:txXfrm>
        <a:off x="0" y="1372500"/>
        <a:ext cx="7772400" cy="756000"/>
      </dsp:txXfrm>
    </dsp:sp>
    <dsp:sp modelId="{AB146715-5189-44FB-AC51-EB3E54FAA86B}">
      <dsp:nvSpPr>
        <dsp:cNvPr id="0" name=""/>
        <dsp:cNvSpPr/>
      </dsp:nvSpPr>
      <dsp:spPr>
        <a:xfrm>
          <a:off x="388620" y="1136340"/>
          <a:ext cx="5440680" cy="4723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ASTM International</a:t>
          </a:r>
        </a:p>
      </dsp:txBody>
      <dsp:txXfrm>
        <a:off x="411677" y="1159397"/>
        <a:ext cx="5394566" cy="426206"/>
      </dsp:txXfrm>
    </dsp:sp>
    <dsp:sp modelId="{131220DA-D034-4C04-8301-17A0A3F00A65}">
      <dsp:nvSpPr>
        <dsp:cNvPr id="0" name=""/>
        <dsp:cNvSpPr/>
      </dsp:nvSpPr>
      <dsp:spPr>
        <a:xfrm>
          <a:off x="0" y="2451059"/>
          <a:ext cx="77724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7387"/>
              <a:lumOff val="1896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3225" tIns="333248" rIns="6032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Underwriters Laboratories</a:t>
          </a:r>
        </a:p>
      </dsp:txBody>
      <dsp:txXfrm>
        <a:off x="0" y="2451059"/>
        <a:ext cx="7772400" cy="756000"/>
      </dsp:txXfrm>
    </dsp:sp>
    <dsp:sp modelId="{8C2D69C6-3EBE-476E-B7B5-C7BF9B2B9BB3}">
      <dsp:nvSpPr>
        <dsp:cNvPr id="0" name=""/>
        <dsp:cNvSpPr/>
      </dsp:nvSpPr>
      <dsp:spPr>
        <a:xfrm>
          <a:off x="388620" y="2214899"/>
          <a:ext cx="5440680" cy="4723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UL</a:t>
          </a:r>
        </a:p>
      </dsp:txBody>
      <dsp:txXfrm>
        <a:off x="411677" y="2237956"/>
        <a:ext cx="5394566" cy="426206"/>
      </dsp:txXfrm>
    </dsp:sp>
    <dsp:sp modelId="{E9A07BE1-C2E3-4BC8-8665-86D6FDA8595C}">
      <dsp:nvSpPr>
        <dsp:cNvPr id="0" name=""/>
        <dsp:cNvSpPr/>
      </dsp:nvSpPr>
      <dsp:spPr>
        <a:xfrm>
          <a:off x="0" y="3529620"/>
          <a:ext cx="77724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3225" tIns="333248" rIns="6032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American National Standards Institute</a:t>
          </a:r>
        </a:p>
      </dsp:txBody>
      <dsp:txXfrm>
        <a:off x="0" y="3529620"/>
        <a:ext cx="7772400" cy="756000"/>
      </dsp:txXfrm>
    </dsp:sp>
    <dsp:sp modelId="{8505D436-0B6A-4B3E-837E-2CA9EB9E970C}">
      <dsp:nvSpPr>
        <dsp:cNvPr id="0" name=""/>
        <dsp:cNvSpPr/>
      </dsp:nvSpPr>
      <dsp:spPr>
        <a:xfrm>
          <a:off x="388620" y="3293460"/>
          <a:ext cx="5440680" cy="472320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ANSI</a:t>
          </a:r>
        </a:p>
      </dsp:txBody>
      <dsp:txXfrm>
        <a:off x="411677" y="3316517"/>
        <a:ext cx="5394566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DE47274C-EADC-1D49-BCAA-4995F4344ED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6FF01BE2-9CB2-784D-B571-4D054484B99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4B7DB722-8B70-7D4F-8552-8A73CB3ED44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23C94CE3-755F-7544-B6CE-20E47B95529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fld id="{209E4C10-85A5-0441-80B3-51F6332750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9E20B97-3A97-1948-BF75-56FA445148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FCD735-CE49-134C-850D-D222E34212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F5DC2EF3-2B83-0F43-8F1E-6F685AB2CE7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0D13E7A-6428-A444-AFF0-5393FA4CA6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9E80B38-4472-4847-B9AB-B3A90B2837F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91240131-F870-C145-A545-2762603E16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fld id="{E50EAF27-1720-FF4D-8CB3-80C98A487D8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>
            <a:extLst>
              <a:ext uri="{FF2B5EF4-FFF2-40B4-BE49-F238E27FC236}">
                <a16:creationId xmlns:a16="http://schemas.microsoft.com/office/drawing/2014/main" id="{B01346CE-A811-624F-9216-8DA271A4E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636963"/>
            <a:ext cx="7391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lang="en-US" altLang="en-US" i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4" name="Line 14">
            <a:extLst>
              <a:ext uri="{FF2B5EF4-FFF2-40B4-BE49-F238E27FC236}">
                <a16:creationId xmlns:a16="http://schemas.microsoft.com/office/drawing/2014/main" id="{F42449A6-0382-0A4D-947E-7A36E95DF9F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685800"/>
            <a:ext cx="0" cy="1600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15">
            <a:extLst>
              <a:ext uri="{FF2B5EF4-FFF2-40B4-BE49-F238E27FC236}">
                <a16:creationId xmlns:a16="http://schemas.microsoft.com/office/drawing/2014/main" id="{8C58C122-22F0-A74D-985C-C7B6892DE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990600"/>
            <a:ext cx="7848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4DDCFD71-A91F-9947-ABDA-FE9B6E8DE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105400"/>
            <a:ext cx="75438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7010400" cy="1524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750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0BECAFD-A9B8-7343-BEFC-01D60BE89D2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#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9AA05D3E-9B2F-C34B-856D-9DB8E43158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35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view Question">
    <p:bg>
      <p:bgPr>
        <a:solidFill>
          <a:srgbClr val="0033CC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MCj04348590000[1]">
            <a:extLst>
              <a:ext uri="{FF2B5EF4-FFF2-40B4-BE49-F238E27FC236}">
                <a16:creationId xmlns:a16="http://schemas.microsoft.com/office/drawing/2014/main" id="{3778D447-0ECC-E445-B26B-F22A0F4EB0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25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85800" y="1752600"/>
            <a:ext cx="7772400" cy="419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430EF642-D51C-A746-A5FD-D4BB93CA9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#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EBDA6CDF-205D-CC44-8897-72DEDF8666B0}" type="slidenum">
              <a:rPr lang="en-US" altLang="en-US"/>
              <a:pPr/>
              <a:t>‹#›</a:t>
            </a:fld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93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ussion Ques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Cj04348590000[1]">
            <a:extLst>
              <a:ext uri="{FF2B5EF4-FFF2-40B4-BE49-F238E27FC236}">
                <a16:creationId xmlns:a16="http://schemas.microsoft.com/office/drawing/2014/main" id="{E5D688DA-5CF0-6841-B641-845B8C5DE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6934200" cy="6858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85800" y="1600200"/>
            <a:ext cx="7315200" cy="41148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4DFBCC2-17CA-8D4A-9DE7-4AD588C78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#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0063B3E7-E096-BF4C-9F99-B5D7BC2098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33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rning or Cau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086600" cy="731838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lang="en-US" sz="3200" b="1" dirty="0">
                <a:solidFill>
                  <a:srgbClr val="A5002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838200" y="1676400"/>
            <a:ext cx="74676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8A99053F-3424-DD4F-93BB-12FA66333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#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507F2199-90E5-CD48-B9FF-4514F1D575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74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975429B8-61FE-074D-B90E-7C0E1A28C47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6280150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19">
            <a:extLst>
              <a:ext uri="{FF2B5EF4-FFF2-40B4-BE49-F238E27FC236}">
                <a16:creationId xmlns:a16="http://schemas.microsoft.com/office/drawing/2014/main" id="{9751458E-BC07-044B-9BFE-382D741768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04800"/>
            <a:ext cx="0" cy="1371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Line 20">
            <a:extLst>
              <a:ext uri="{FF2B5EF4-FFF2-40B4-BE49-F238E27FC236}">
                <a16:creationId xmlns:a16="http://schemas.microsoft.com/office/drawing/2014/main" id="{AAE02108-0E13-DF4A-BD41-DB97E8B8AD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371600"/>
            <a:ext cx="80772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3" r:id="rId1"/>
    <p:sldLayoutId id="2147485224" r:id="rId2"/>
    <p:sldLayoutId id="2147485225" r:id="rId3"/>
    <p:sldLayoutId id="2147485226" r:id="rId4"/>
    <p:sldLayoutId id="2147485227" r:id="rId5"/>
  </p:sldLayoutIdLst>
  <p:hf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1000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7">
            <a:extLst>
              <a:ext uri="{FF2B5EF4-FFF2-40B4-BE49-F238E27FC236}">
                <a16:creationId xmlns:a16="http://schemas.microsoft.com/office/drawing/2014/main" id="{081DADD8-7D68-F847-A3AE-A871416C3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295400"/>
            <a:ext cx="7010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A50021"/>
              </a:buClr>
              <a:buFontTx/>
              <a:buNone/>
            </a:pPr>
            <a:r>
              <a:rPr lang="en-US" altLang="en-US" sz="3600" i="1" dirty="0">
                <a:latin typeface="Tahoma" panose="020B0604030504040204" pitchFamily="34" charset="0"/>
              </a:rPr>
              <a:t>Fire Inspection and </a:t>
            </a:r>
            <a:br>
              <a:rPr lang="en-US" altLang="en-US" sz="3600" i="1" dirty="0">
                <a:latin typeface="Tahoma" panose="020B0604030504040204" pitchFamily="34" charset="0"/>
              </a:rPr>
            </a:br>
            <a:r>
              <a:rPr lang="en-US" altLang="en-US" sz="3600" i="1" dirty="0">
                <a:latin typeface="Tahoma" panose="020B0604030504040204" pitchFamily="34" charset="0"/>
              </a:rPr>
              <a:t>Code Enforcement</a:t>
            </a:r>
          </a:p>
          <a:p>
            <a:pPr algn="ctr" eaLnBrk="1" hangingPunct="1">
              <a:buClr>
                <a:srgbClr val="A50021"/>
              </a:buClr>
              <a:buFontTx/>
              <a:buNone/>
            </a:pPr>
            <a:r>
              <a:rPr lang="en-US" altLang="en-US" sz="3600" i="1" dirty="0">
                <a:latin typeface="Tahoma" panose="020B0604030504040204" pitchFamily="34" charset="0"/>
              </a:rPr>
              <a:t>8</a:t>
            </a:r>
            <a:r>
              <a:rPr lang="en-US" altLang="en-US" sz="3600" i="1" baseline="20000" dirty="0">
                <a:latin typeface="Tahoma" panose="020B0604030504040204" pitchFamily="34" charset="0"/>
              </a:rPr>
              <a:t>th</a:t>
            </a:r>
            <a:r>
              <a:rPr lang="en-US" altLang="en-US" sz="3600" i="1" dirty="0">
                <a:latin typeface="Tahoma" panose="020B0604030504040204" pitchFamily="34" charset="0"/>
              </a:rPr>
              <a:t> Edition</a:t>
            </a:r>
            <a:br>
              <a:rPr lang="en-US" altLang="en-US" sz="3600" i="1" dirty="0">
                <a:latin typeface="Tahoma" panose="020B0604030504040204" pitchFamily="34" charset="0"/>
              </a:rPr>
            </a:br>
            <a:r>
              <a:rPr lang="en-US" altLang="en-US" sz="2400" i="1" dirty="0">
                <a:latin typeface="Tahoma" panose="020B0604030504040204" pitchFamily="34" charset="0"/>
              </a:rPr>
              <a:t>Inspector I</a:t>
            </a:r>
          </a:p>
          <a:p>
            <a:pPr eaLnBrk="1" hangingPunct="1">
              <a:buClr>
                <a:srgbClr val="A50021"/>
              </a:buClr>
            </a:pPr>
            <a:endParaRPr lang="en-US" altLang="en-US" dirty="0">
              <a:latin typeface="Tahoma" panose="020B0604030504040204" pitchFamily="34" charset="0"/>
            </a:endParaRPr>
          </a:p>
          <a:p>
            <a:pPr eaLnBrk="1" hangingPunct="1">
              <a:buClr>
                <a:srgbClr val="A50021"/>
              </a:buClr>
            </a:pP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7171" name="Rectangle 1030">
            <a:extLst>
              <a:ext uri="{FF2B5EF4-FFF2-40B4-BE49-F238E27FC236}">
                <a16:creationId xmlns:a16="http://schemas.microsoft.com/office/drawing/2014/main" id="{DF225EF3-1F63-2C40-A354-E03615F53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06825"/>
            <a:ext cx="7391400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i="1">
                <a:latin typeface="Tahoma" panose="020B0604030504040204" pitchFamily="34" charset="0"/>
              </a:rPr>
              <a:t>Chapter 2 — Codes, Standards, </a:t>
            </a:r>
            <a:br>
              <a:rPr lang="en-US" altLang="en-US" i="1">
                <a:latin typeface="Tahoma" panose="020B0604030504040204" pitchFamily="34" charset="0"/>
              </a:rPr>
            </a:br>
            <a:r>
              <a:rPr lang="en-US" altLang="en-US" i="1">
                <a:latin typeface="Tahoma" panose="020B0604030504040204" pitchFamily="34" charset="0"/>
              </a:rPr>
              <a:t>and Permits</a:t>
            </a:r>
          </a:p>
          <a:p>
            <a:pPr algn="ctr" eaLnBrk="1" hangingPunct="1">
              <a:buFontTx/>
              <a:buNone/>
            </a:pPr>
            <a:endParaRPr lang="en-US" altLang="en-US" sz="1200" i="1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679027-D369-0F49-8224-44A5C6DB4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2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5CE93D64-8D50-BA4C-BBA5-E7504F28CB5C}" type="slidenum">
              <a:rPr lang="en-US" altLang="en-US" sz="1200">
                <a:latin typeface="Tahoma" panose="020B0604030504040204" pitchFamily="34" charset="0"/>
              </a:rPr>
              <a:pPr eaLnBrk="1" hangingPunct="1"/>
              <a:t>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6386" name="Title 1">
            <a:extLst>
              <a:ext uri="{FF2B5EF4-FFF2-40B4-BE49-F238E27FC236}">
                <a16:creationId xmlns:a16="http://schemas.microsoft.com/office/drawing/2014/main" id="{3EB73A9C-D3AA-3D44-9EF3-8FDF947E6F0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altLang="en-US"/>
              <a:t>NOTE</a:t>
            </a:r>
          </a:p>
        </p:txBody>
      </p:sp>
      <p:sp>
        <p:nvSpPr>
          <p:cNvPr id="16387" name="Text Placeholder 2">
            <a:extLst>
              <a:ext uri="{FF2B5EF4-FFF2-40B4-BE49-F238E27FC236}">
                <a16:creationId xmlns:a16="http://schemas.microsoft.com/office/drawing/2014/main" id="{A4494F21-90B7-0E40-BE5F-F7243C9332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altLang="en-US"/>
              <a:t>Unless inspectors are specifically given authority, they cannot apply current building code requirements to existing structures.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48E7D3-2C64-5145-BE5E-1D54FD1820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08AE851C-2BDE-2F45-A23C-55AEA12A3CAA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7410" name="Title 2">
            <a:extLst>
              <a:ext uri="{FF2B5EF4-FFF2-40B4-BE49-F238E27FC236}">
                <a16:creationId xmlns:a16="http://schemas.microsoft.com/office/drawing/2014/main" id="{0D2E71DF-D4CD-794E-A8E5-B4F3DF848E8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Monitor code provisions enacted at all levels of government.</a:t>
            </a:r>
          </a:p>
        </p:txBody>
      </p:sp>
      <p:graphicFrame>
        <p:nvGraphicFramePr>
          <p:cNvPr id="3" name="Content Placeholder 2" descr="Inspector&#10; Know local structures&#10; Develop working relationships&#10; Monitor licenses&#10; Monitor permits&#10; Conduct occupancy surveys&#10; Monitor electrical applications&#10;">
            <a:extLst>
              <a:ext uri="{FF2B5EF4-FFF2-40B4-BE49-F238E27FC236}">
                <a16:creationId xmlns:a16="http://schemas.microsoft.com/office/drawing/2014/main" id="{6E2846E5-9523-B54A-8307-3C9C0C742C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593447"/>
              </p:ext>
            </p:extLst>
          </p:nvPr>
        </p:nvGraphicFramePr>
        <p:xfrm>
          <a:off x="533400" y="1600200"/>
          <a:ext cx="80010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F4B055-035D-DE46-A858-7E90CBB754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84347BEA-9790-7648-B355-535A531A2BD9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8434" name="Title 2">
            <a:extLst>
              <a:ext uri="{FF2B5EF4-FFF2-40B4-BE49-F238E27FC236}">
                <a16:creationId xmlns:a16="http://schemas.microsoft.com/office/drawing/2014/main" id="{C40B7127-2D5E-DA46-85D5-AC521F61CF7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000"/>
              <a:t>Know the current adopted editions of codes and standards in the jurisdiction.</a:t>
            </a:r>
          </a:p>
        </p:txBody>
      </p:sp>
      <p:pic>
        <p:nvPicPr>
          <p:cNvPr id="18436" name="Picture 4" descr="Figure detaiing the model code life cycle, see instructor for more details">
            <a:extLst>
              <a:ext uri="{FF2B5EF4-FFF2-40B4-BE49-F238E27FC236}">
                <a16:creationId xmlns:a16="http://schemas.microsoft.com/office/drawing/2014/main" id="{207B4C67-7F75-B749-AD5C-47278A713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1343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280B9-71AF-FC4D-8CCB-A5F5EAC26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21D338FE-8638-9946-8D10-DC85CF76E487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9458" name="Title 1">
            <a:extLst>
              <a:ext uri="{FF2B5EF4-FFF2-40B4-BE49-F238E27FC236}">
                <a16:creationId xmlns:a16="http://schemas.microsoft.com/office/drawing/2014/main" id="{275EE677-7A16-A34F-8508-2B41EF7029F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altLang="en-US"/>
              <a:t>NOTE</a:t>
            </a:r>
          </a:p>
        </p:txBody>
      </p:sp>
      <p:sp>
        <p:nvSpPr>
          <p:cNvPr id="19459" name="Text Placeholder 2">
            <a:extLst>
              <a:ext uri="{FF2B5EF4-FFF2-40B4-BE49-F238E27FC236}">
                <a16:creationId xmlns:a16="http://schemas.microsoft.com/office/drawing/2014/main" id="{AE383719-61EF-7143-A4D7-8A06459DF7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342900"/>
            <a:r>
              <a:rPr lang="en-US" altLang="en-US"/>
              <a:t>An Inspector I should understand the concept of codes while an Inspector II should know how to evaluate the performance of materials and practices designed to meet the intent of the code requirement.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E3F795-785D-C64E-B3CA-E04FF370AA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35453398-A53D-3047-A140-E6A6BE43656A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0482" name="Title 2">
            <a:extLst>
              <a:ext uri="{FF2B5EF4-FFF2-40B4-BE49-F238E27FC236}">
                <a16:creationId xmlns:a16="http://schemas.microsoft.com/office/drawing/2014/main" id="{F377EA65-1D87-CC4E-89A4-A283D2AA7A6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recognize the importance of standards.</a:t>
            </a:r>
          </a:p>
        </p:txBody>
      </p:sp>
      <p:graphicFrame>
        <p:nvGraphicFramePr>
          <p:cNvPr id="3" name="Content Placeholder 2" descr="Consistency&#10; Design&#10; Practice&#10; Materials&#10;Guidance&#10; Building construction&#10; Fire and life safety&#10; Hazardous processes&#10;">
            <a:extLst>
              <a:ext uri="{FF2B5EF4-FFF2-40B4-BE49-F238E27FC236}">
                <a16:creationId xmlns:a16="http://schemas.microsoft.com/office/drawing/2014/main" id="{83DF12FD-FE8D-DA41-A636-041CD9DA26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5410942"/>
              </p:ext>
            </p:extLst>
          </p:nvPr>
        </p:nvGraphicFramePr>
        <p:xfrm>
          <a:off x="838200" y="1752600"/>
          <a:ext cx="7620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46B316-A0B5-B24D-9043-BD74D5C0D8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D77B08C3-7AC8-9F43-BC4C-ACB429C28B7B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1506" name="Title 2">
            <a:extLst>
              <a:ext uri="{FF2B5EF4-FFF2-40B4-BE49-F238E27FC236}">
                <a16:creationId xmlns:a16="http://schemas.microsoft.com/office/drawing/2014/main" id="{C155DD02-0572-C545-B9D9-AEAA671569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the most prominent U.S. standards-developing organizations. </a:t>
            </a:r>
          </a:p>
        </p:txBody>
      </p:sp>
      <p:graphicFrame>
        <p:nvGraphicFramePr>
          <p:cNvPr id="3" name="Content Placeholder 2" descr="•NFPA®&#10;•National Fire Protection Association®&#10;•ASTM International&#10;•American Society for Testing and Materials&#10;•UL&#10;•Underwriters Laboratories&#10;•ANSI&#10;•American National Standards Institute&#10;">
            <a:extLst>
              <a:ext uri="{FF2B5EF4-FFF2-40B4-BE49-F238E27FC236}">
                <a16:creationId xmlns:a16="http://schemas.microsoft.com/office/drawing/2014/main" id="{47027576-9224-0A47-BC56-7EE72C3051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827163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5E51B-9136-0A4A-BBD0-8B0EC9D3D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FE8F89FC-DDEA-174D-96FE-D8A489B0145C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2530" name="Title 2">
            <a:extLst>
              <a:ext uri="{FF2B5EF4-FFF2-40B4-BE49-F238E27FC236}">
                <a16:creationId xmlns:a16="http://schemas.microsoft.com/office/drawing/2014/main" id="{5DB57F41-DFB0-304D-BFD7-CE1F53830E2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the prominent Canadian standards-developing organizations. </a:t>
            </a:r>
          </a:p>
        </p:txBody>
      </p:sp>
      <p:graphicFrame>
        <p:nvGraphicFramePr>
          <p:cNvPr id="8" name="Content Placeholder 2" descr="SCC&#10; Standards Council of Canada&#10;CSA&#10; Canadian Standards Association&#10;ULC&#10; Underwriters Laboratories of Canada&#10;CGSB&#10; Canadian General Standards Board&#10;BNQ&#10; Bureau de normalisation du Quebec&#10;">
            <a:extLst>
              <a:ext uri="{FF2B5EF4-FFF2-40B4-BE49-F238E27FC236}">
                <a16:creationId xmlns:a16="http://schemas.microsoft.com/office/drawing/2014/main" id="{D84D94A2-8498-3045-8D47-042EB4E4C6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038060"/>
              </p:ext>
            </p:extLst>
          </p:nvPr>
        </p:nvGraphicFramePr>
        <p:xfrm>
          <a:off x="685800" y="1600200"/>
          <a:ext cx="7772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1BDF3-E744-AB44-BD7E-138CB98F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FA691F49-DC0D-FF43-9E45-22956FF80688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16</a:t>
            </a:fld>
            <a:endParaRPr lang="en-US" altLang="en-US" sz="1200">
              <a:latin typeface="Tahoma" panose="020B0604030504040204" pitchFamily="34" charset="0"/>
            </a:endParaRPr>
          </a:p>
          <a:p>
            <a:pPr eaLnBrk="1" hangingPunct="1"/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3554" name="Title 1">
            <a:extLst>
              <a:ext uri="{FF2B5EF4-FFF2-40B4-BE49-F238E27FC236}">
                <a16:creationId xmlns:a16="http://schemas.microsoft.com/office/drawing/2014/main" id="{BA4D6B10-B39F-E84B-9DC4-27A4071949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REVIEW QUESTION</a:t>
            </a:r>
          </a:p>
        </p:txBody>
      </p:sp>
      <p:sp>
        <p:nvSpPr>
          <p:cNvPr id="23555" name="Text Placeholder 2">
            <a:extLst>
              <a:ext uri="{FF2B5EF4-FFF2-40B4-BE49-F238E27FC236}">
                <a16:creationId xmlns:a16="http://schemas.microsoft.com/office/drawing/2014/main" id="{F7A1D34A-74FA-4848-9A80-16B670E56E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/>
            <a:r>
              <a:rPr lang="en-US" altLang="en-US"/>
              <a:t>What are the differences between a code and a standard?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3CD45-904D-A142-B9AA-E8D072D452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5942DE8E-363B-8542-88C2-3EC8CD3A4791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4579" name="Title 2">
            <a:extLst>
              <a:ext uri="{FF2B5EF4-FFF2-40B4-BE49-F238E27FC236}">
                <a16:creationId xmlns:a16="http://schemas.microsoft.com/office/drawing/2014/main" id="{E8F4F407-F5C3-A145-A6D5-7C2251C6387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Learning Objective 2</a:t>
            </a:r>
          </a:p>
        </p:txBody>
      </p:sp>
      <p:sp>
        <p:nvSpPr>
          <p:cNvPr id="9218" name="Content Placeholder 1">
            <a:extLst>
              <a:ext uri="{FF2B5EF4-FFF2-40B4-BE49-F238E27FC236}">
                <a16:creationId xmlns:a16="http://schemas.microsoft.com/office/drawing/2014/main" id="{F6D20B60-533E-F64D-8E89-C8C4AB5F325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defRPr/>
            </a:pPr>
            <a:endParaRPr lang="en-US" dirty="0"/>
          </a:p>
          <a:p>
            <a:pPr marL="0" indent="0" eaLnBrk="1" hangingPunct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	Explain complaint procedures.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1BF3E-7951-B14E-BDA4-7854228D39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E4BE7322-60FC-BB41-BA3E-1A6CC0172609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5602" name="Title 2">
            <a:extLst>
              <a:ext uri="{FF2B5EF4-FFF2-40B4-BE49-F238E27FC236}">
                <a16:creationId xmlns:a16="http://schemas.microsoft.com/office/drawing/2014/main" id="{3E1CC083-9B50-AD46-B9B8-3986BBBCA7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the SOPs for receiving and processing complaints.</a:t>
            </a:r>
          </a:p>
        </p:txBody>
      </p:sp>
      <p:graphicFrame>
        <p:nvGraphicFramePr>
          <p:cNvPr id="3" name="Content Placeholder 2" descr="Resolve&#10;Investigate&#10;Record&#10;">
            <a:extLst>
              <a:ext uri="{FF2B5EF4-FFF2-40B4-BE49-F238E27FC236}">
                <a16:creationId xmlns:a16="http://schemas.microsoft.com/office/drawing/2014/main" id="{5F1AF013-604E-1445-854A-042065B5B1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554750"/>
              </p:ext>
            </p:extLst>
          </p:nvPr>
        </p:nvGraphicFramePr>
        <p:xfrm>
          <a:off x="304800" y="1447800"/>
          <a:ext cx="7543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34EE8-4B9A-5946-9882-C2A0B2834E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834F53CF-FC8A-D24D-8B26-437D911B1AA3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8195" name="Title 2">
            <a:extLst>
              <a:ext uri="{FF2B5EF4-FFF2-40B4-BE49-F238E27FC236}">
                <a16:creationId xmlns:a16="http://schemas.microsoft.com/office/drawing/2014/main" id="{9E6F5C70-66B6-D94E-8E82-31929201605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Learning Objective 1</a:t>
            </a:r>
          </a:p>
        </p:txBody>
      </p:sp>
      <p:sp>
        <p:nvSpPr>
          <p:cNvPr id="9218" name="Content Placeholder 1">
            <a:extLst>
              <a:ext uri="{FF2B5EF4-FFF2-40B4-BE49-F238E27FC236}">
                <a16:creationId xmlns:a16="http://schemas.microsoft.com/office/drawing/2014/main" id="{1C41C328-E05D-0A43-9D9C-A594E46F1B32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defRPr/>
            </a:pPr>
            <a:endParaRPr lang="en-US" dirty="0"/>
          </a:p>
          <a:p>
            <a:pPr marL="0" indent="0" eaLnBrk="1" hangingPunct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	Identify appropriate resources for finding current and applicable codes and standards.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8E702-F394-D549-A5BD-14F53C9BC0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D4F567B3-F5D5-D64C-87C3-0CD6554B467D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6626" name="Title 2">
            <a:extLst>
              <a:ext uri="{FF2B5EF4-FFF2-40B4-BE49-F238E27FC236}">
                <a16:creationId xmlns:a16="http://schemas.microsoft.com/office/drawing/2014/main" id="{C9E7273C-101E-2C4B-B984-3D4FAEF6AB5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must know what to do upon finding a violation.</a:t>
            </a:r>
          </a:p>
        </p:txBody>
      </p:sp>
      <p:graphicFrame>
        <p:nvGraphicFramePr>
          <p:cNvPr id="5" name="Content Placeholder 4" descr="Initiate corrective action&#10;Verify corrections&#10;Notify complainant&#10;Update records&#10;">
            <a:extLst>
              <a:ext uri="{FF2B5EF4-FFF2-40B4-BE49-F238E27FC236}">
                <a16:creationId xmlns:a16="http://schemas.microsoft.com/office/drawing/2014/main" id="{C919241F-5C93-AF4D-A93E-41A30C27BB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3511402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277A54-F8C0-EB4B-8CDC-D9A159C68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7A750D1E-92E1-0842-9AE0-CC65312828D8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20</a:t>
            </a:fld>
            <a:endParaRPr lang="en-US" altLang="en-US" sz="1200">
              <a:latin typeface="Tahoma" panose="020B0604030504040204" pitchFamily="34" charset="0"/>
            </a:endParaRPr>
          </a:p>
          <a:p>
            <a:pPr eaLnBrk="1" hangingPunct="1"/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7650" name="Title 1">
            <a:extLst>
              <a:ext uri="{FF2B5EF4-FFF2-40B4-BE49-F238E27FC236}">
                <a16:creationId xmlns:a16="http://schemas.microsoft.com/office/drawing/2014/main" id="{294CA94B-FEEC-1D45-B266-818E3BA8F2D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REVIEW QUESTION</a:t>
            </a:r>
          </a:p>
        </p:txBody>
      </p:sp>
      <p:sp>
        <p:nvSpPr>
          <p:cNvPr id="27651" name="Text Placeholder 2">
            <a:extLst>
              <a:ext uri="{FF2B5EF4-FFF2-40B4-BE49-F238E27FC236}">
                <a16:creationId xmlns:a16="http://schemas.microsoft.com/office/drawing/2014/main" id="{427017CD-D22A-3A41-B065-E14A79008A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/>
            <a:r>
              <a:rPr lang="en-US" altLang="en-US"/>
              <a:t>What steps are included in the complaint process?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8DF029-7CDE-9242-AA40-C5501C10BA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2632107D-5DEE-0140-9506-7E12FBCBC670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8675" name="Title 2">
            <a:extLst>
              <a:ext uri="{FF2B5EF4-FFF2-40B4-BE49-F238E27FC236}">
                <a16:creationId xmlns:a16="http://schemas.microsoft.com/office/drawing/2014/main" id="{F4CE98B4-92F0-8B4F-B821-02B11C73C9B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Learning Objective 3</a:t>
            </a:r>
          </a:p>
        </p:txBody>
      </p:sp>
      <p:sp>
        <p:nvSpPr>
          <p:cNvPr id="9218" name="Content Placeholder 1">
            <a:extLst>
              <a:ext uri="{FF2B5EF4-FFF2-40B4-BE49-F238E27FC236}">
                <a16:creationId xmlns:a16="http://schemas.microsoft.com/office/drawing/2014/main" id="{A57DA5DC-C1A7-2B4E-83D1-F18058E8EE5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defRPr/>
            </a:pPr>
            <a:endParaRPr lang="en-US" dirty="0"/>
          </a:p>
          <a:p>
            <a:pPr marL="0" indent="0" eaLnBrk="1" hangingPunct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	Describe the role of an Inspector I in the permitting process.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CB6E6D-FDA8-AC41-8F53-1C8F8B42F6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8901A070-2633-A849-B7E8-FBA885135D5E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9698" name="Title 2">
            <a:extLst>
              <a:ext uri="{FF2B5EF4-FFF2-40B4-BE49-F238E27FC236}">
                <a16:creationId xmlns:a16="http://schemas.microsoft.com/office/drawing/2014/main" id="{8B1FDF4E-1C30-E446-A577-657EF4B5F7A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the various uses and reasons for permits and licenses.</a:t>
            </a:r>
          </a:p>
        </p:txBody>
      </p:sp>
      <p:graphicFrame>
        <p:nvGraphicFramePr>
          <p:cNvPr id="3" name="Content Placeholder 2" descr="Specific events&#10;Continuing operations&#10;To enable inspections&#10;To ensure safety&#10;To ensure compliance&#10;">
            <a:extLst>
              <a:ext uri="{FF2B5EF4-FFF2-40B4-BE49-F238E27FC236}">
                <a16:creationId xmlns:a16="http://schemas.microsoft.com/office/drawing/2014/main" id="{259466B7-2B13-2C49-A126-E8F82BD604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292153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AD77F-59F5-9A43-98E4-9EEDE512C1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0A66186A-15CA-464C-8229-B3C10C3AB621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0722" name="Title 2">
            <a:extLst>
              <a:ext uri="{FF2B5EF4-FFF2-40B4-BE49-F238E27FC236}">
                <a16:creationId xmlns:a16="http://schemas.microsoft.com/office/drawing/2014/main" id="{16CFD5AD-AA4F-AF4C-A36F-8C50ADA58D9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000"/>
              <a:t>Inspectors should know the two types of International Fire Code® permits.</a:t>
            </a:r>
          </a:p>
        </p:txBody>
      </p:sp>
      <p:graphicFrame>
        <p:nvGraphicFramePr>
          <p:cNvPr id="5" name="Content Placeholder 4" descr="Operational&#10; Hazmat handling&#10; Open burning&#10; Large-area tents&#10;Construction&#10; Equipment installation&#10; Equipment alteration&#10; Equipment repair&#10;">
            <a:extLst>
              <a:ext uri="{FF2B5EF4-FFF2-40B4-BE49-F238E27FC236}">
                <a16:creationId xmlns:a16="http://schemas.microsoft.com/office/drawing/2014/main" id="{8902422C-B4E6-7E45-8B5A-76D7C953D5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9871747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B379CC-86E2-1443-A1A5-F0EFE8562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8FAE2021-7EE1-1141-B475-07C23F68479D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24</a:t>
            </a:fld>
            <a:endParaRPr lang="en-US" altLang="en-US" sz="1200">
              <a:latin typeface="Tahoma" panose="020B0604030504040204" pitchFamily="34" charset="0"/>
            </a:endParaRPr>
          </a:p>
          <a:p>
            <a:pPr eaLnBrk="1" hangingPunct="1"/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1746" name="Title 1">
            <a:extLst>
              <a:ext uri="{FF2B5EF4-FFF2-40B4-BE49-F238E27FC236}">
                <a16:creationId xmlns:a16="http://schemas.microsoft.com/office/drawing/2014/main" id="{4CA9C154-15D3-384E-A142-13B930D4415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REVIEW QUESTION</a:t>
            </a:r>
          </a:p>
        </p:txBody>
      </p:sp>
      <p:sp>
        <p:nvSpPr>
          <p:cNvPr id="15363" name="Text Placeholder 2">
            <a:extLst>
              <a:ext uri="{FF2B5EF4-FFF2-40B4-BE49-F238E27FC236}">
                <a16:creationId xmlns:a16="http://schemas.microsoft.com/office/drawing/2014/main" id="{1AEE598D-AF08-894C-86C8-33127F4486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defRPr/>
            </a:pPr>
            <a:endParaRPr lang="en-US" dirty="0"/>
          </a:p>
          <a:p>
            <a:pPr marL="0" indent="0" eaLnBrk="1" hangingPunct="1">
              <a:defRPr/>
            </a:pPr>
            <a:endParaRPr lang="en-US" dirty="0"/>
          </a:p>
          <a:p>
            <a:pPr indent="0">
              <a:defRPr/>
            </a:pPr>
            <a:r>
              <a:rPr lang="en-US" dirty="0"/>
              <a:t>What must an Inspector I know about permits?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D1E249-950E-0C43-981E-4552A2D449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906E355E-CC3F-E04D-8ACB-5A552314A1ED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2771" name="Title 2">
            <a:extLst>
              <a:ext uri="{FF2B5EF4-FFF2-40B4-BE49-F238E27FC236}">
                <a16:creationId xmlns:a16="http://schemas.microsoft.com/office/drawing/2014/main" id="{331B86D7-911F-244B-A337-C36DB658654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Summary</a:t>
            </a:r>
          </a:p>
        </p:txBody>
      </p:sp>
      <p:sp>
        <p:nvSpPr>
          <p:cNvPr id="32770" name="Content Placeholder 1">
            <a:extLst>
              <a:ext uri="{FF2B5EF4-FFF2-40B4-BE49-F238E27FC236}">
                <a16:creationId xmlns:a16="http://schemas.microsoft.com/office/drawing/2014/main" id="{1DCD7B3F-50F3-444C-AFBD-8224D95D7057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Tx/>
              <a:buChar char="•"/>
            </a:pPr>
            <a:r>
              <a:rPr lang="en-US" altLang="en-US"/>
              <a:t>Locally adopted codes and standards provide the legal basis for the tasks that an inspector performs. </a:t>
            </a:r>
          </a:p>
          <a:p>
            <a:pPr marL="457200" indent="-457200" eaLnBrk="1" hangingPunct="1">
              <a:buFontTx/>
              <a:buChar char="•"/>
            </a:pPr>
            <a:r>
              <a:rPr lang="en-US" altLang="en-US"/>
              <a:t>Originally developed through a consensus process, codes and standards are not mandatory until they are adopted by the AHJ.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4F8C21-995F-6745-AEF8-69FA7A7264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BD500DE8-6B95-E643-91AF-4B0A5C262F9C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3795" name="Title 2">
            <a:extLst>
              <a:ext uri="{FF2B5EF4-FFF2-40B4-BE49-F238E27FC236}">
                <a16:creationId xmlns:a16="http://schemas.microsoft.com/office/drawing/2014/main" id="{8D1D7C09-AFD6-1747-B846-3E29D0981AF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Summary</a:t>
            </a:r>
          </a:p>
        </p:txBody>
      </p:sp>
      <p:sp>
        <p:nvSpPr>
          <p:cNvPr id="33794" name="Content Placeholder 1">
            <a:extLst>
              <a:ext uri="{FF2B5EF4-FFF2-40B4-BE49-F238E27FC236}">
                <a16:creationId xmlns:a16="http://schemas.microsoft.com/office/drawing/2014/main" id="{FD4A4521-DE26-A144-9C2F-0FFB710B87AD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Tx/>
              <a:buChar char="•"/>
            </a:pPr>
            <a:r>
              <a:rPr lang="en-US" altLang="en-US"/>
              <a:t>Once adopted, they can be modified to meet local needs. </a:t>
            </a:r>
          </a:p>
          <a:p>
            <a:pPr marL="457200" indent="-457200" eaLnBrk="1" hangingPunct="1">
              <a:buFontTx/>
              <a:buChar char="•"/>
            </a:pPr>
            <a:r>
              <a:rPr lang="en-US" altLang="en-US"/>
              <a:t>An inspector should be familiar with the code adoption and modification process, the appeals process, and the original consensus process.</a:t>
            </a:r>
          </a:p>
          <a:p>
            <a:pPr marL="457200" indent="-457200" eaLnBrk="1" hangingPunct="1">
              <a:buFontTx/>
              <a:buChar char="•"/>
            </a:pPr>
            <a:r>
              <a:rPr lang="en-US" altLang="en-US"/>
              <a:t>The inspector must also be familiar with the permitting process.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66018-13C6-A04F-A9A4-76A61D23B8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02D6F601-3F2F-DA4B-9B84-88D6C9740961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9218" name="Title 2">
            <a:extLst>
              <a:ext uri="{FF2B5EF4-FFF2-40B4-BE49-F238E27FC236}">
                <a16:creationId xmlns:a16="http://schemas.microsoft.com/office/drawing/2014/main" id="{7EFB99A3-B8F8-B04E-A9B9-39CE7315AD2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must know the difference between codes and standards.</a:t>
            </a:r>
          </a:p>
        </p:txBody>
      </p:sp>
      <p:pic>
        <p:nvPicPr>
          <p:cNvPr id="9220" name="Picture 2" descr="Chart comparing codes and standards for inspectors&#10;&#10;Codes &#10;Address one broad topic&#10;Based on requirements described in standards&#10;May be amended when adopted by the AHJ&#10;Have the force of law when adopted&#10;&#10;Standards &#10;Address one specific topic&#10;Establish design, behavior, and installation criteria&#10;Become law only when adopted by the AHJ&#10;Developed through a consensus process">
            <a:extLst>
              <a:ext uri="{FF2B5EF4-FFF2-40B4-BE49-F238E27FC236}">
                <a16:creationId xmlns:a16="http://schemas.microsoft.com/office/drawing/2014/main" id="{359BE412-9A6C-CD45-805B-98D776B5E0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3" t="1661" r="2420" b="11212"/>
          <a:stretch/>
        </p:blipFill>
        <p:spPr bwMode="auto">
          <a:xfrm>
            <a:off x="914400" y="1600200"/>
            <a:ext cx="7239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13CE9-7C15-034A-8789-2E6E97C1C5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9CD06EDB-F6C6-B64E-B8BD-8D7F4B3F08F0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0243" name="Title 2">
            <a:extLst>
              <a:ext uri="{FF2B5EF4-FFF2-40B4-BE49-F238E27FC236}">
                <a16:creationId xmlns:a16="http://schemas.microsoft.com/office/drawing/2014/main" id="{D1CADFE8-B1F0-B542-BA23-93775816920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Building and fire codes or standards have two types of classifications.</a:t>
            </a:r>
          </a:p>
        </p:txBody>
      </p:sp>
      <p:graphicFrame>
        <p:nvGraphicFramePr>
          <p:cNvPr id="3" name="Content Placeholder 2" descr="Prescriptive-based&#10; Also called specification-based&#10; Describes types of materials&#10; Describes assembly requirements&#10;Performance-based&#10; Provides acceptable performance levels for materials&#10; No assembly requirements&#10; Give designers greater freedom&#10;">
            <a:extLst>
              <a:ext uri="{FF2B5EF4-FFF2-40B4-BE49-F238E27FC236}">
                <a16:creationId xmlns:a16="http://schemas.microsoft.com/office/drawing/2014/main" id="{6CB9BF37-40CC-774F-A639-D3EDE7B7B7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341503"/>
              </p:ext>
            </p:extLst>
          </p:nvPr>
        </p:nvGraphicFramePr>
        <p:xfrm>
          <a:off x="457200" y="1447800"/>
          <a:ext cx="84582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EE4906-F3DE-AF46-A558-934185EFE4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363DBFE6-9656-924C-A656-0CE63B686D3A}" type="slidenum">
              <a:rPr lang="en-US" altLang="en-US" sz="1200">
                <a:latin typeface="Tahoma" panose="020B0604030504040204" pitchFamily="34" charset="0"/>
              </a:rPr>
              <a:pPr eaLnBrk="1" hangingPunct="1"/>
              <a:t>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1267" name="Title 2">
            <a:extLst>
              <a:ext uri="{FF2B5EF4-FFF2-40B4-BE49-F238E27FC236}">
                <a16:creationId xmlns:a16="http://schemas.microsoft.com/office/drawing/2014/main" id="{E898A612-F6AD-EF41-9BBA-AE9F299DA5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000"/>
              <a:t>Inspectors need to be familiar with prescriptive/model code organizations.</a:t>
            </a:r>
          </a:p>
        </p:txBody>
      </p:sp>
      <p:graphicFrame>
        <p:nvGraphicFramePr>
          <p:cNvPr id="3" name="Content Placeholder 2" descr="•United States&#10;•International Code Council® (ICC®)&#10;•National Fire Protection Association (NFPA®)&#10;•Canada&#10;•Canadian Commission of Building and Fire Codes (CCBFC)&#10;">
            <a:extLst>
              <a:ext uri="{FF2B5EF4-FFF2-40B4-BE49-F238E27FC236}">
                <a16:creationId xmlns:a16="http://schemas.microsoft.com/office/drawing/2014/main" id="{CAA2FECC-E28D-9041-864A-C41FE6C6AC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525433"/>
              </p:ext>
            </p:extLst>
          </p:nvPr>
        </p:nvGraphicFramePr>
        <p:xfrm>
          <a:off x="685800" y="16002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5DB1D4-FB6E-994F-BC65-3DE0D15711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F725E694-64CB-3A4C-9553-59604F79E413}" type="slidenum">
              <a:rPr lang="en-US" altLang="en-US" sz="1200">
                <a:latin typeface="Tahoma" panose="020B0604030504040204" pitchFamily="34" charset="0"/>
              </a:rPr>
              <a:pPr eaLnBrk="1" hangingPunct="1"/>
              <a:t>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2290" name="Title 2">
            <a:extLst>
              <a:ext uri="{FF2B5EF4-FFF2-40B4-BE49-F238E27FC236}">
                <a16:creationId xmlns:a16="http://schemas.microsoft.com/office/drawing/2014/main" id="{3F9EB7BD-6427-8340-BBAE-6AAB2F646A4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Be aware of the pros and cons of  performance-based design. </a:t>
            </a:r>
          </a:p>
        </p:txBody>
      </p:sp>
      <p:graphicFrame>
        <p:nvGraphicFramePr>
          <p:cNvPr id="2" name="Content Placeholder 1" descr="Allows for flexible fire protection design solutions &#10;Requires significant technical expertise to inspect&#10;">
            <a:extLst>
              <a:ext uri="{FF2B5EF4-FFF2-40B4-BE49-F238E27FC236}">
                <a16:creationId xmlns:a16="http://schemas.microsoft.com/office/drawing/2014/main" id="{0C019321-4E5C-B844-94BB-D4C0616DD2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586603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C416B-CD63-8A4F-A24E-B1D7B2AD77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7E04C115-5EBB-2742-B3F6-97E69FD19B5B}" type="slidenum">
              <a:rPr lang="en-US" altLang="en-US" sz="1200">
                <a:latin typeface="Tahoma" panose="020B0604030504040204" pitchFamily="34" charset="0"/>
              </a:rPr>
              <a:pPr eaLnBrk="1" hangingPunct="1"/>
              <a:t>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3314" name="Title 2">
            <a:extLst>
              <a:ext uri="{FF2B5EF4-FFF2-40B4-BE49-F238E27FC236}">
                <a16:creationId xmlns:a16="http://schemas.microsoft.com/office/drawing/2014/main" id="{758C716C-6293-214E-9592-BC430D9605A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Be familiar with model codes and standards referenced in local codes.</a:t>
            </a:r>
          </a:p>
        </p:txBody>
      </p:sp>
      <p:graphicFrame>
        <p:nvGraphicFramePr>
          <p:cNvPr id="3" name="Content Placeholder 2" descr="•Locally adopted code&#10;•ICC® International Building Code&#10;•NFPA® 13, Standard for the Installation of Sprinkler Systems&#10;">
            <a:extLst>
              <a:ext uri="{FF2B5EF4-FFF2-40B4-BE49-F238E27FC236}">
                <a16:creationId xmlns:a16="http://schemas.microsoft.com/office/drawing/2014/main" id="{C29D78CD-9C70-FC43-A9CF-1D44628849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5348971"/>
              </p:ext>
            </p:extLst>
          </p:nvPr>
        </p:nvGraphicFramePr>
        <p:xfrm>
          <a:off x="457200" y="1600200"/>
          <a:ext cx="80010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A9D69-3D7D-9C41-83E7-CBB4CF893A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9A201C92-94AF-CE47-92E2-001C42DDD829}" type="slidenum">
              <a:rPr lang="en-US" altLang="en-US" sz="1200">
                <a:latin typeface="Tahoma" panose="020B0604030504040204" pitchFamily="34" charset="0"/>
              </a:rPr>
              <a:pPr eaLnBrk="1" hangingPunct="1"/>
              <a:t>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4338" name="Title 2">
            <a:extLst>
              <a:ext uri="{FF2B5EF4-FFF2-40B4-BE49-F238E27FC236}">
                <a16:creationId xmlns:a16="http://schemas.microsoft.com/office/drawing/2014/main" id="{77CC8B55-70AB-FC47-9028-E38C845DAE6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Some structures may be required to meet several kinds of codes.</a:t>
            </a:r>
          </a:p>
        </p:txBody>
      </p:sp>
      <p:graphicFrame>
        <p:nvGraphicFramePr>
          <p:cNvPr id="5" name="Content Placeholder 4" descr="•Hospital&#10;•NFPA® Life Safety Code ®&#10;•Locally adopted fire codes&#10;•Federal codes and regulations&#10;">
            <a:extLst>
              <a:ext uri="{FF2B5EF4-FFF2-40B4-BE49-F238E27FC236}">
                <a16:creationId xmlns:a16="http://schemas.microsoft.com/office/drawing/2014/main" id="{536E7987-8795-4147-BFCE-D78B938B3C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61023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40245-F849-1144-9192-B0723C3B1B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2–</a:t>
            </a:r>
            <a:fld id="{8E0C5904-4898-3446-A36C-32BB5E392E14}" type="slidenum">
              <a:rPr lang="en-US" altLang="en-US" sz="1200">
                <a:latin typeface="Tahoma" panose="020B0604030504040204" pitchFamily="34" charset="0"/>
              </a:rPr>
              <a:pPr eaLnBrk="1" hangingPunct="1"/>
              <a:t>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5362" name="Title 2">
            <a:extLst>
              <a:ext uri="{FF2B5EF4-FFF2-40B4-BE49-F238E27FC236}">
                <a16:creationId xmlns:a16="http://schemas.microsoft.com/office/drawing/2014/main" id="{E28C2BB8-9813-3C40-A056-5AB01E618C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how to apply codes to new and existing structures. </a:t>
            </a:r>
          </a:p>
        </p:txBody>
      </p:sp>
      <p:graphicFrame>
        <p:nvGraphicFramePr>
          <p:cNvPr id="3" name="Content Placeholder 2" descr="Original construction&#10;Amended code&#10;Building remodel&#10;Regulation by current code&#10;">
            <a:extLst>
              <a:ext uri="{FF2B5EF4-FFF2-40B4-BE49-F238E27FC236}">
                <a16:creationId xmlns:a16="http://schemas.microsoft.com/office/drawing/2014/main" id="{133A3716-D4E5-3749-82B9-19259BF129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8947973"/>
              </p:ext>
            </p:extLst>
          </p:nvPr>
        </p:nvGraphicFramePr>
        <p:xfrm>
          <a:off x="228600" y="1371600"/>
          <a:ext cx="86868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igital Presentation Template2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Presentation Template2</Template>
  <TotalTime>1170</TotalTime>
  <Words>660</Words>
  <Application>Microsoft Office PowerPoint</Application>
  <PresentationFormat>On-screen Show (4:3)</PresentationFormat>
  <Paragraphs>159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Tahoma</vt:lpstr>
      <vt:lpstr>Times New Roman</vt:lpstr>
      <vt:lpstr>Digital Presentation Template2</vt:lpstr>
      <vt:lpstr>PowerPoint Presentation</vt:lpstr>
      <vt:lpstr> Learning Objective 1</vt:lpstr>
      <vt:lpstr>Inspectors must know the difference between codes and standards.</vt:lpstr>
      <vt:lpstr>Building and fire codes or standards have two types of classifications.</vt:lpstr>
      <vt:lpstr>Inspectors need to be familiar with prescriptive/model code organizations.</vt:lpstr>
      <vt:lpstr>Be aware of the pros and cons of  performance-based design. </vt:lpstr>
      <vt:lpstr>Be familiar with model codes and standards referenced in local codes.</vt:lpstr>
      <vt:lpstr>Some structures may be required to meet several kinds of codes.</vt:lpstr>
      <vt:lpstr>Know how to apply codes to new and existing structures. </vt:lpstr>
      <vt:lpstr>NOTE</vt:lpstr>
      <vt:lpstr>Monitor code provisions enacted at all levels of government.</vt:lpstr>
      <vt:lpstr>Know the current adopted editions of codes and standards in the jurisdiction.</vt:lpstr>
      <vt:lpstr>NOTE</vt:lpstr>
      <vt:lpstr>Inspectors need to recognize the importance of standards.</vt:lpstr>
      <vt:lpstr>Know the most prominent U.S. standards-developing organizations. </vt:lpstr>
      <vt:lpstr>Know the prominent Canadian standards-developing organizations. </vt:lpstr>
      <vt:lpstr>REVIEW QUESTION</vt:lpstr>
      <vt:lpstr> Learning Objective 2</vt:lpstr>
      <vt:lpstr>Know the SOPs for receiving and processing complaints.</vt:lpstr>
      <vt:lpstr>Inspectors must know what to do upon finding a violation.</vt:lpstr>
      <vt:lpstr>REVIEW QUESTION</vt:lpstr>
      <vt:lpstr> Learning Objective 3</vt:lpstr>
      <vt:lpstr>Know the various uses and reasons for permits and licenses.</vt:lpstr>
      <vt:lpstr>Inspectors should know the two types of International Fire Code® permits.</vt:lpstr>
      <vt:lpstr>REVIEW QUESTION</vt:lpstr>
      <vt:lpstr> Summary</vt:lpstr>
      <vt:lpstr> Summary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Schaap</dc:creator>
  <cp:lastModifiedBy>Angel Muzik</cp:lastModifiedBy>
  <cp:revision>74</cp:revision>
  <dcterms:created xsi:type="dcterms:W3CDTF">2012-10-10T16:26:14Z</dcterms:created>
  <dcterms:modified xsi:type="dcterms:W3CDTF">2021-03-23T13:27:13Z</dcterms:modified>
</cp:coreProperties>
</file>