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</p:sldMasterIdLst>
  <p:sldIdLst>
    <p:sldId id="257" r:id="rId5"/>
    <p:sldId id="258" r:id="rId6"/>
    <p:sldId id="280" r:id="rId7"/>
    <p:sldId id="281" r:id="rId8"/>
    <p:sldId id="282" r:id="rId9"/>
    <p:sldId id="290" r:id="rId10"/>
    <p:sldId id="283" r:id="rId11"/>
    <p:sldId id="278" r:id="rId12"/>
    <p:sldId id="259" r:id="rId13"/>
    <p:sldId id="285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79" r:id="rId22"/>
    <p:sldId id="260" r:id="rId23"/>
    <p:sldId id="287" r:id="rId24"/>
    <p:sldId id="288" r:id="rId25"/>
    <p:sldId id="284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010" autoAdjust="0"/>
    <p:restoredTop sz="94595" autoAdjust="0"/>
  </p:normalViewPr>
  <p:slideViewPr>
    <p:cSldViewPr>
      <p:cViewPr>
        <p:scale>
          <a:sx n="75" d="100"/>
          <a:sy n="75" d="100"/>
        </p:scale>
        <p:origin x="-81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36301-5019-4E1C-9C12-C32301DEA7DF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12C8B5-4E14-4A53-BEB8-9708BF60C257}">
      <dgm:prSet phldrT="[Text]"/>
      <dgm:spPr/>
      <dgm:t>
        <a:bodyPr/>
        <a:lstStyle/>
        <a:p>
          <a:r>
            <a:rPr lang="en-US" dirty="0" smtClean="0"/>
            <a:t>Goal-based evaluations </a:t>
          </a:r>
          <a:endParaRPr lang="en-US" dirty="0"/>
        </a:p>
      </dgm:t>
    </dgm:pt>
    <dgm:pt modelId="{E0520823-ED32-42AF-910C-9C23A42F838A}" type="parTrans" cxnId="{E1D389D5-B9C3-4A8A-87B1-F0E15985E4A0}">
      <dgm:prSet/>
      <dgm:spPr/>
      <dgm:t>
        <a:bodyPr/>
        <a:lstStyle/>
        <a:p>
          <a:endParaRPr lang="en-US"/>
        </a:p>
      </dgm:t>
    </dgm:pt>
    <dgm:pt modelId="{D9011C9F-DCB8-4727-981B-3EC54486ECCF}" type="sibTrans" cxnId="{E1D389D5-B9C3-4A8A-87B1-F0E15985E4A0}">
      <dgm:prSet/>
      <dgm:spPr/>
      <dgm:t>
        <a:bodyPr/>
        <a:lstStyle/>
        <a:p>
          <a:endParaRPr lang="en-US"/>
        </a:p>
      </dgm:t>
    </dgm:pt>
    <dgm:pt modelId="{C29F8B1B-6C3C-45ED-85E2-F65AA47A7793}">
      <dgm:prSet phldrT="[Text]"/>
      <dgm:spPr/>
      <dgm:t>
        <a:bodyPr/>
        <a:lstStyle/>
        <a:p>
          <a:r>
            <a:rPr lang="en-US" dirty="0" smtClean="0"/>
            <a:t>Process-based evaluations </a:t>
          </a:r>
          <a:endParaRPr lang="en-US" dirty="0"/>
        </a:p>
      </dgm:t>
    </dgm:pt>
    <dgm:pt modelId="{DC05034F-51F6-4FF7-81EF-13CB4B89EEB2}" type="parTrans" cxnId="{FD5A8ADC-0EB5-4B31-A0DF-EC248A0D5073}">
      <dgm:prSet/>
      <dgm:spPr/>
      <dgm:t>
        <a:bodyPr/>
        <a:lstStyle/>
        <a:p>
          <a:endParaRPr lang="en-US"/>
        </a:p>
      </dgm:t>
    </dgm:pt>
    <dgm:pt modelId="{067563F1-7966-4BEB-A359-0ACC70DAC7CF}" type="sibTrans" cxnId="{FD5A8ADC-0EB5-4B31-A0DF-EC248A0D5073}">
      <dgm:prSet/>
      <dgm:spPr/>
      <dgm:t>
        <a:bodyPr/>
        <a:lstStyle/>
        <a:p>
          <a:endParaRPr lang="en-US"/>
        </a:p>
      </dgm:t>
    </dgm:pt>
    <dgm:pt modelId="{AD4F04B4-4051-4648-95DF-0FA3E080BB6F}">
      <dgm:prSet phldrT="[Text]"/>
      <dgm:spPr/>
      <dgm:t>
        <a:bodyPr/>
        <a:lstStyle/>
        <a:p>
          <a:r>
            <a:rPr lang="en-US" dirty="0" smtClean="0"/>
            <a:t>Outcome-based evaluations </a:t>
          </a:r>
          <a:endParaRPr lang="en-US" dirty="0"/>
        </a:p>
      </dgm:t>
    </dgm:pt>
    <dgm:pt modelId="{E90B32E3-7E57-4D11-92A1-747EB27136CA}" type="parTrans" cxnId="{A724FBEC-3E97-40B1-9F2E-650CA7AC84F5}">
      <dgm:prSet/>
      <dgm:spPr/>
      <dgm:t>
        <a:bodyPr/>
        <a:lstStyle/>
        <a:p>
          <a:endParaRPr lang="en-US"/>
        </a:p>
      </dgm:t>
    </dgm:pt>
    <dgm:pt modelId="{72690271-C7E4-4651-907E-0D129AD997A9}" type="sibTrans" cxnId="{A724FBEC-3E97-40B1-9F2E-650CA7AC84F5}">
      <dgm:prSet/>
      <dgm:spPr/>
      <dgm:t>
        <a:bodyPr/>
        <a:lstStyle/>
        <a:p>
          <a:endParaRPr lang="en-US"/>
        </a:p>
      </dgm:t>
    </dgm:pt>
    <dgm:pt modelId="{28A26737-6934-401F-834B-F7C5CD1BB74B}" type="pres">
      <dgm:prSet presAssocID="{7F536301-5019-4E1C-9C12-C32301DEA7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908058-9459-4E90-8DF1-D6FAD9B4C6B0}" type="pres">
      <dgm:prSet presAssocID="{0912C8B5-4E14-4A53-BEB8-9708BF60C257}" presName="parentLin" presStyleCnt="0"/>
      <dgm:spPr/>
    </dgm:pt>
    <dgm:pt modelId="{17F59067-E5F9-49BC-B5CB-712394401C56}" type="pres">
      <dgm:prSet presAssocID="{0912C8B5-4E14-4A53-BEB8-9708BF60C25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FF28300-0911-4A39-8641-B3DAF81D6ABD}" type="pres">
      <dgm:prSet presAssocID="{0912C8B5-4E14-4A53-BEB8-9708BF60C2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2A524-B039-495E-BF7A-7581CFD97E03}" type="pres">
      <dgm:prSet presAssocID="{0912C8B5-4E14-4A53-BEB8-9708BF60C257}" presName="negativeSpace" presStyleCnt="0"/>
      <dgm:spPr/>
    </dgm:pt>
    <dgm:pt modelId="{A82F18C0-1CAA-4EE0-B7CA-49F9456C923E}" type="pres">
      <dgm:prSet presAssocID="{0912C8B5-4E14-4A53-BEB8-9708BF60C257}" presName="childText" presStyleLbl="conFgAcc1" presStyleIdx="0" presStyleCnt="3">
        <dgm:presLayoutVars>
          <dgm:bulletEnabled val="1"/>
        </dgm:presLayoutVars>
      </dgm:prSet>
      <dgm:spPr/>
    </dgm:pt>
    <dgm:pt modelId="{28D0FCE8-B313-4BE9-B7A6-EE6857CD4000}" type="pres">
      <dgm:prSet presAssocID="{D9011C9F-DCB8-4727-981B-3EC54486ECCF}" presName="spaceBetweenRectangles" presStyleCnt="0"/>
      <dgm:spPr/>
    </dgm:pt>
    <dgm:pt modelId="{4CB0FCAC-C174-4060-ACEF-9B0EE872C92F}" type="pres">
      <dgm:prSet presAssocID="{C29F8B1B-6C3C-45ED-85E2-F65AA47A7793}" presName="parentLin" presStyleCnt="0"/>
      <dgm:spPr/>
    </dgm:pt>
    <dgm:pt modelId="{6B140DA1-8C6A-4842-838E-BE03D0C77F96}" type="pres">
      <dgm:prSet presAssocID="{C29F8B1B-6C3C-45ED-85E2-F65AA47A779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52431B8-0E33-4AE1-AF50-2BD0B8E0C7F1}" type="pres">
      <dgm:prSet presAssocID="{C29F8B1B-6C3C-45ED-85E2-F65AA47A779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D40FF-41C3-427B-B550-F4D90745B1D9}" type="pres">
      <dgm:prSet presAssocID="{C29F8B1B-6C3C-45ED-85E2-F65AA47A7793}" presName="negativeSpace" presStyleCnt="0"/>
      <dgm:spPr/>
    </dgm:pt>
    <dgm:pt modelId="{3039072E-5952-4027-AC0D-5F03E73C3ECA}" type="pres">
      <dgm:prSet presAssocID="{C29F8B1B-6C3C-45ED-85E2-F65AA47A7793}" presName="childText" presStyleLbl="conFgAcc1" presStyleIdx="1" presStyleCnt="3">
        <dgm:presLayoutVars>
          <dgm:bulletEnabled val="1"/>
        </dgm:presLayoutVars>
      </dgm:prSet>
      <dgm:spPr/>
    </dgm:pt>
    <dgm:pt modelId="{8FFE0C4A-C221-49F3-84EB-2878712163DF}" type="pres">
      <dgm:prSet presAssocID="{067563F1-7966-4BEB-A359-0ACC70DAC7CF}" presName="spaceBetweenRectangles" presStyleCnt="0"/>
      <dgm:spPr/>
    </dgm:pt>
    <dgm:pt modelId="{F82B64CA-B549-4A02-A246-492429BF5796}" type="pres">
      <dgm:prSet presAssocID="{AD4F04B4-4051-4648-95DF-0FA3E080BB6F}" presName="parentLin" presStyleCnt="0"/>
      <dgm:spPr/>
    </dgm:pt>
    <dgm:pt modelId="{7F53F1DD-9CA8-41F7-8B74-D5A8D4D95D63}" type="pres">
      <dgm:prSet presAssocID="{AD4F04B4-4051-4648-95DF-0FA3E080BB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C00154A-6C9C-46C1-88A1-076D5B14EDA1}" type="pres">
      <dgm:prSet presAssocID="{AD4F04B4-4051-4648-95DF-0FA3E080BB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44802-BB09-4284-9F9A-599213E1503D}" type="pres">
      <dgm:prSet presAssocID="{AD4F04B4-4051-4648-95DF-0FA3E080BB6F}" presName="negativeSpace" presStyleCnt="0"/>
      <dgm:spPr/>
    </dgm:pt>
    <dgm:pt modelId="{A3527A55-4801-4774-87E0-B8CA1427CFF9}" type="pres">
      <dgm:prSet presAssocID="{AD4F04B4-4051-4648-95DF-0FA3E080BB6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D5A8ADC-0EB5-4B31-A0DF-EC248A0D5073}" srcId="{7F536301-5019-4E1C-9C12-C32301DEA7DF}" destId="{C29F8B1B-6C3C-45ED-85E2-F65AA47A7793}" srcOrd="1" destOrd="0" parTransId="{DC05034F-51F6-4FF7-81EF-13CB4B89EEB2}" sibTransId="{067563F1-7966-4BEB-A359-0ACC70DAC7CF}"/>
    <dgm:cxn modelId="{A724FBEC-3E97-40B1-9F2E-650CA7AC84F5}" srcId="{7F536301-5019-4E1C-9C12-C32301DEA7DF}" destId="{AD4F04B4-4051-4648-95DF-0FA3E080BB6F}" srcOrd="2" destOrd="0" parTransId="{E90B32E3-7E57-4D11-92A1-747EB27136CA}" sibTransId="{72690271-C7E4-4651-907E-0D129AD997A9}"/>
    <dgm:cxn modelId="{CEAE7FDD-8671-493D-A4CF-96F2C6CC913E}" type="presOf" srcId="{AD4F04B4-4051-4648-95DF-0FA3E080BB6F}" destId="{5C00154A-6C9C-46C1-88A1-076D5B14EDA1}" srcOrd="1" destOrd="0" presId="urn:microsoft.com/office/officeart/2005/8/layout/list1"/>
    <dgm:cxn modelId="{59BFE8F5-B188-4F45-B927-DEC5B1E0112E}" type="presOf" srcId="{7F536301-5019-4E1C-9C12-C32301DEA7DF}" destId="{28A26737-6934-401F-834B-F7C5CD1BB74B}" srcOrd="0" destOrd="0" presId="urn:microsoft.com/office/officeart/2005/8/layout/list1"/>
    <dgm:cxn modelId="{E5197D92-F638-4450-9370-3ED9A643E6CF}" type="presOf" srcId="{0912C8B5-4E14-4A53-BEB8-9708BF60C257}" destId="{17F59067-E5F9-49BC-B5CB-712394401C56}" srcOrd="0" destOrd="0" presId="urn:microsoft.com/office/officeart/2005/8/layout/list1"/>
    <dgm:cxn modelId="{E1D389D5-B9C3-4A8A-87B1-F0E15985E4A0}" srcId="{7F536301-5019-4E1C-9C12-C32301DEA7DF}" destId="{0912C8B5-4E14-4A53-BEB8-9708BF60C257}" srcOrd="0" destOrd="0" parTransId="{E0520823-ED32-42AF-910C-9C23A42F838A}" sibTransId="{D9011C9F-DCB8-4727-981B-3EC54486ECCF}"/>
    <dgm:cxn modelId="{0FDC42CD-4037-46F5-B01F-C5069CFFFCAF}" type="presOf" srcId="{C29F8B1B-6C3C-45ED-85E2-F65AA47A7793}" destId="{6B140DA1-8C6A-4842-838E-BE03D0C77F96}" srcOrd="0" destOrd="0" presId="urn:microsoft.com/office/officeart/2005/8/layout/list1"/>
    <dgm:cxn modelId="{9DE64215-C280-4D7C-BE1F-E6077CD967AA}" type="presOf" srcId="{0912C8B5-4E14-4A53-BEB8-9708BF60C257}" destId="{7FF28300-0911-4A39-8641-B3DAF81D6ABD}" srcOrd="1" destOrd="0" presId="urn:microsoft.com/office/officeart/2005/8/layout/list1"/>
    <dgm:cxn modelId="{4A762CCA-15FC-4AD3-9970-FF8358662A9C}" type="presOf" srcId="{C29F8B1B-6C3C-45ED-85E2-F65AA47A7793}" destId="{552431B8-0E33-4AE1-AF50-2BD0B8E0C7F1}" srcOrd="1" destOrd="0" presId="urn:microsoft.com/office/officeart/2005/8/layout/list1"/>
    <dgm:cxn modelId="{1EB1470F-D8DF-4241-9FFC-157A296D09E2}" type="presOf" srcId="{AD4F04B4-4051-4648-95DF-0FA3E080BB6F}" destId="{7F53F1DD-9CA8-41F7-8B74-D5A8D4D95D63}" srcOrd="0" destOrd="0" presId="urn:microsoft.com/office/officeart/2005/8/layout/list1"/>
    <dgm:cxn modelId="{0FAC1E38-C301-4AA7-B310-9D4793336290}" type="presParOf" srcId="{28A26737-6934-401F-834B-F7C5CD1BB74B}" destId="{62908058-9459-4E90-8DF1-D6FAD9B4C6B0}" srcOrd="0" destOrd="0" presId="urn:microsoft.com/office/officeart/2005/8/layout/list1"/>
    <dgm:cxn modelId="{4B5234E5-2B59-4826-88CE-78793C525EFC}" type="presParOf" srcId="{62908058-9459-4E90-8DF1-D6FAD9B4C6B0}" destId="{17F59067-E5F9-49BC-B5CB-712394401C56}" srcOrd="0" destOrd="0" presId="urn:microsoft.com/office/officeart/2005/8/layout/list1"/>
    <dgm:cxn modelId="{CB09FAF1-BC1D-4181-938C-B6EA2ADD6397}" type="presParOf" srcId="{62908058-9459-4E90-8DF1-D6FAD9B4C6B0}" destId="{7FF28300-0911-4A39-8641-B3DAF81D6ABD}" srcOrd="1" destOrd="0" presId="urn:microsoft.com/office/officeart/2005/8/layout/list1"/>
    <dgm:cxn modelId="{DA4DF251-B392-41D6-B398-9E3E93B9A581}" type="presParOf" srcId="{28A26737-6934-401F-834B-F7C5CD1BB74B}" destId="{37C2A524-B039-495E-BF7A-7581CFD97E03}" srcOrd="1" destOrd="0" presId="urn:microsoft.com/office/officeart/2005/8/layout/list1"/>
    <dgm:cxn modelId="{091B4CCC-DF59-4192-AC9A-C9E7476AC8C4}" type="presParOf" srcId="{28A26737-6934-401F-834B-F7C5CD1BB74B}" destId="{A82F18C0-1CAA-4EE0-B7CA-49F9456C923E}" srcOrd="2" destOrd="0" presId="urn:microsoft.com/office/officeart/2005/8/layout/list1"/>
    <dgm:cxn modelId="{AF03BEDC-0FC9-4232-8017-9A12C43AA807}" type="presParOf" srcId="{28A26737-6934-401F-834B-F7C5CD1BB74B}" destId="{28D0FCE8-B313-4BE9-B7A6-EE6857CD4000}" srcOrd="3" destOrd="0" presId="urn:microsoft.com/office/officeart/2005/8/layout/list1"/>
    <dgm:cxn modelId="{E40941A0-C221-4166-8A72-627E4960AE81}" type="presParOf" srcId="{28A26737-6934-401F-834B-F7C5CD1BB74B}" destId="{4CB0FCAC-C174-4060-ACEF-9B0EE872C92F}" srcOrd="4" destOrd="0" presId="urn:microsoft.com/office/officeart/2005/8/layout/list1"/>
    <dgm:cxn modelId="{4CE091AE-057F-411D-AABF-5FB682EB7934}" type="presParOf" srcId="{4CB0FCAC-C174-4060-ACEF-9B0EE872C92F}" destId="{6B140DA1-8C6A-4842-838E-BE03D0C77F96}" srcOrd="0" destOrd="0" presId="urn:microsoft.com/office/officeart/2005/8/layout/list1"/>
    <dgm:cxn modelId="{26086919-D046-4C6A-A45E-D1DA85CEA954}" type="presParOf" srcId="{4CB0FCAC-C174-4060-ACEF-9B0EE872C92F}" destId="{552431B8-0E33-4AE1-AF50-2BD0B8E0C7F1}" srcOrd="1" destOrd="0" presId="urn:microsoft.com/office/officeart/2005/8/layout/list1"/>
    <dgm:cxn modelId="{2B3CA201-2A9F-46AF-8B5C-682966EAB501}" type="presParOf" srcId="{28A26737-6934-401F-834B-F7C5CD1BB74B}" destId="{0D3D40FF-41C3-427B-B550-F4D90745B1D9}" srcOrd="5" destOrd="0" presId="urn:microsoft.com/office/officeart/2005/8/layout/list1"/>
    <dgm:cxn modelId="{2A4FFB1B-E50E-4FE1-BE89-89E300D023DF}" type="presParOf" srcId="{28A26737-6934-401F-834B-F7C5CD1BB74B}" destId="{3039072E-5952-4027-AC0D-5F03E73C3ECA}" srcOrd="6" destOrd="0" presId="urn:microsoft.com/office/officeart/2005/8/layout/list1"/>
    <dgm:cxn modelId="{F0604C4F-C6D4-4E6C-AB39-806A0925A710}" type="presParOf" srcId="{28A26737-6934-401F-834B-F7C5CD1BB74B}" destId="{8FFE0C4A-C221-49F3-84EB-2878712163DF}" srcOrd="7" destOrd="0" presId="urn:microsoft.com/office/officeart/2005/8/layout/list1"/>
    <dgm:cxn modelId="{57B6931E-9C0A-4411-82A2-DC02FBF2FEFD}" type="presParOf" srcId="{28A26737-6934-401F-834B-F7C5CD1BB74B}" destId="{F82B64CA-B549-4A02-A246-492429BF5796}" srcOrd="8" destOrd="0" presId="urn:microsoft.com/office/officeart/2005/8/layout/list1"/>
    <dgm:cxn modelId="{E4F0D62F-414D-4664-86B7-66D735559F0C}" type="presParOf" srcId="{F82B64CA-B549-4A02-A246-492429BF5796}" destId="{7F53F1DD-9CA8-41F7-8B74-D5A8D4D95D63}" srcOrd="0" destOrd="0" presId="urn:microsoft.com/office/officeart/2005/8/layout/list1"/>
    <dgm:cxn modelId="{559AFCE0-7558-433D-B3E7-0581C27534F0}" type="presParOf" srcId="{F82B64CA-B549-4A02-A246-492429BF5796}" destId="{5C00154A-6C9C-46C1-88A1-076D5B14EDA1}" srcOrd="1" destOrd="0" presId="urn:microsoft.com/office/officeart/2005/8/layout/list1"/>
    <dgm:cxn modelId="{6BFCEDAA-4D6B-4385-A7DF-31C7F097997F}" type="presParOf" srcId="{28A26737-6934-401F-834B-F7C5CD1BB74B}" destId="{F4E44802-BB09-4284-9F9A-599213E1503D}" srcOrd="9" destOrd="0" presId="urn:microsoft.com/office/officeart/2005/8/layout/list1"/>
    <dgm:cxn modelId="{84F694D9-1705-4DF6-9E43-531CC6EF84D9}" type="presParOf" srcId="{28A26737-6934-401F-834B-F7C5CD1BB74B}" destId="{A3527A55-4801-4774-87E0-B8CA1427CFF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2725E5-009D-4992-BE12-53E36DA9897E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30722C-0718-40CB-8624-1B6872649518}">
      <dgm:prSet phldrT="[Text]"/>
      <dgm:spPr/>
      <dgm:t>
        <a:bodyPr/>
        <a:lstStyle/>
        <a:p>
          <a:r>
            <a:rPr lang="en-US" b="1" dirty="0" smtClean="0"/>
            <a:t>The third-party evaluation may be conducted by</a:t>
          </a:r>
          <a:endParaRPr lang="en-US" dirty="0"/>
        </a:p>
      </dgm:t>
    </dgm:pt>
    <dgm:pt modelId="{531E5D53-8EE8-4339-90AB-CFA07B2A4B51}" type="parTrans" cxnId="{089250D9-EE6C-4C62-9FD0-04F353A408A5}">
      <dgm:prSet/>
      <dgm:spPr/>
      <dgm:t>
        <a:bodyPr/>
        <a:lstStyle/>
        <a:p>
          <a:endParaRPr lang="en-US"/>
        </a:p>
      </dgm:t>
    </dgm:pt>
    <dgm:pt modelId="{368659A1-3DE6-4DE3-8113-097E0089EB44}" type="sibTrans" cxnId="{089250D9-EE6C-4C62-9FD0-04F353A408A5}">
      <dgm:prSet/>
      <dgm:spPr/>
      <dgm:t>
        <a:bodyPr/>
        <a:lstStyle/>
        <a:p>
          <a:endParaRPr lang="en-US"/>
        </a:p>
      </dgm:t>
    </dgm:pt>
    <dgm:pt modelId="{93AC007E-BBCA-407C-84DC-0BC967CE1B4D}">
      <dgm:prSet/>
      <dgm:spPr/>
      <dgm:t>
        <a:bodyPr/>
        <a:lstStyle/>
        <a:p>
          <a:r>
            <a:rPr lang="x-none" b="1" u="none" smtClean="0"/>
            <a:t>Insurance Services Office (ISO) </a:t>
          </a:r>
          <a:endParaRPr lang="en-US" b="1" u="none" dirty="0"/>
        </a:p>
      </dgm:t>
    </dgm:pt>
    <dgm:pt modelId="{87CF1762-765E-471B-AE1B-C244A2F3C312}" type="parTrans" cxnId="{F89B7F0B-099F-4E98-9A41-41C347F00D5C}">
      <dgm:prSet/>
      <dgm:spPr/>
      <dgm:t>
        <a:bodyPr/>
        <a:lstStyle/>
        <a:p>
          <a:endParaRPr lang="en-US"/>
        </a:p>
      </dgm:t>
    </dgm:pt>
    <dgm:pt modelId="{14BA2048-B100-4027-AEFF-B20FBB2BD191}" type="sibTrans" cxnId="{F89B7F0B-099F-4E98-9A41-41C347F00D5C}">
      <dgm:prSet/>
      <dgm:spPr/>
      <dgm:t>
        <a:bodyPr/>
        <a:lstStyle/>
        <a:p>
          <a:endParaRPr lang="en-US"/>
        </a:p>
      </dgm:t>
    </dgm:pt>
    <dgm:pt modelId="{F42DBAFD-4E36-4DF1-825C-81978989693B}">
      <dgm:prSet/>
      <dgm:spPr/>
      <dgm:t>
        <a:bodyPr/>
        <a:lstStyle/>
        <a:p>
          <a:r>
            <a:rPr lang="x-none" b="1" u="none" smtClean="0"/>
            <a:t>Commission on Accreditation of Ambulance Services (CAAS)</a:t>
          </a:r>
          <a:endParaRPr lang="en-US" b="1" u="none" dirty="0"/>
        </a:p>
      </dgm:t>
    </dgm:pt>
    <dgm:pt modelId="{229ACF8C-B82A-44A4-B688-98D192E40245}" type="parTrans" cxnId="{86439969-2BBD-4A6C-8D80-E848080ED8D7}">
      <dgm:prSet/>
      <dgm:spPr/>
      <dgm:t>
        <a:bodyPr/>
        <a:lstStyle/>
        <a:p>
          <a:endParaRPr lang="en-US"/>
        </a:p>
      </dgm:t>
    </dgm:pt>
    <dgm:pt modelId="{CDF5E1DF-DF51-4549-BD9A-0689B50E6878}" type="sibTrans" cxnId="{86439969-2BBD-4A6C-8D80-E848080ED8D7}">
      <dgm:prSet/>
      <dgm:spPr/>
      <dgm:t>
        <a:bodyPr/>
        <a:lstStyle/>
        <a:p>
          <a:endParaRPr lang="en-US"/>
        </a:p>
      </dgm:t>
    </dgm:pt>
    <dgm:pt modelId="{2AEFD5B1-D9BF-4CCF-94FC-494A619B99E6}">
      <dgm:prSet/>
      <dgm:spPr/>
      <dgm:t>
        <a:bodyPr/>
        <a:lstStyle/>
        <a:p>
          <a:r>
            <a:rPr lang="x-none" b="1" u="none" smtClean="0"/>
            <a:t>State boards of EMS or state agencies for public health</a:t>
          </a:r>
          <a:endParaRPr lang="en-US" b="1" u="none" dirty="0"/>
        </a:p>
      </dgm:t>
    </dgm:pt>
    <dgm:pt modelId="{02AFAEC3-6C9E-4E60-B0C9-FCBEA8C8441A}" type="parTrans" cxnId="{14622950-FF10-4B30-8812-AFA80883F18E}">
      <dgm:prSet/>
      <dgm:spPr/>
      <dgm:t>
        <a:bodyPr/>
        <a:lstStyle/>
        <a:p>
          <a:endParaRPr lang="en-US"/>
        </a:p>
      </dgm:t>
    </dgm:pt>
    <dgm:pt modelId="{C8B306D9-1F68-480A-A798-F0FF5101DF98}" type="sibTrans" cxnId="{14622950-FF10-4B30-8812-AFA80883F18E}">
      <dgm:prSet/>
      <dgm:spPr/>
      <dgm:t>
        <a:bodyPr/>
        <a:lstStyle/>
        <a:p>
          <a:endParaRPr lang="en-US"/>
        </a:p>
      </dgm:t>
    </dgm:pt>
    <dgm:pt modelId="{699EDEE0-09E4-4B87-9530-4E0A3019FB6D}">
      <dgm:prSet/>
      <dgm:spPr/>
      <dgm:t>
        <a:bodyPr/>
        <a:lstStyle/>
        <a:p>
          <a:r>
            <a:rPr lang="en-US" b="1" dirty="0" smtClean="0"/>
            <a:t>Commission on Fire Accreditation International (CFAI)</a:t>
          </a:r>
          <a:endParaRPr lang="en-US" b="1" dirty="0"/>
        </a:p>
      </dgm:t>
    </dgm:pt>
    <dgm:pt modelId="{5B3453CC-914E-46CA-A189-1E9C05B460A7}" type="parTrans" cxnId="{14DB66CC-261C-4DD1-8D3C-E9553830F91A}">
      <dgm:prSet/>
      <dgm:spPr/>
      <dgm:t>
        <a:bodyPr/>
        <a:lstStyle/>
        <a:p>
          <a:endParaRPr lang="en-US"/>
        </a:p>
      </dgm:t>
    </dgm:pt>
    <dgm:pt modelId="{2B9E1203-A9C5-4F10-89B2-989B80C3A058}" type="sibTrans" cxnId="{14DB66CC-261C-4DD1-8D3C-E9553830F91A}">
      <dgm:prSet/>
      <dgm:spPr/>
      <dgm:t>
        <a:bodyPr/>
        <a:lstStyle/>
        <a:p>
          <a:endParaRPr lang="en-US"/>
        </a:p>
      </dgm:t>
    </dgm:pt>
    <dgm:pt modelId="{7820EC71-293E-4CDF-AE71-7D99C7EB6A63}" type="pres">
      <dgm:prSet presAssocID="{2B2725E5-009D-4992-BE12-53E36DA9897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CA53D5-0460-4262-9EB0-E0348DF93A8F}" type="pres">
      <dgm:prSet presAssocID="{2830722C-0718-40CB-8624-1B6872649518}" presName="vertOne" presStyleCnt="0"/>
      <dgm:spPr/>
    </dgm:pt>
    <dgm:pt modelId="{7CEC5629-3EC5-4421-8DAF-8EE563285240}" type="pres">
      <dgm:prSet presAssocID="{2830722C-0718-40CB-8624-1B687264951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193DD7-DB5C-4144-9014-DC59C3109051}" type="pres">
      <dgm:prSet presAssocID="{2830722C-0718-40CB-8624-1B6872649518}" presName="parTransOne" presStyleCnt="0"/>
      <dgm:spPr/>
    </dgm:pt>
    <dgm:pt modelId="{5E24AC94-9081-4735-8210-EE38CA0321BA}" type="pres">
      <dgm:prSet presAssocID="{2830722C-0718-40CB-8624-1B6872649518}" presName="horzOne" presStyleCnt="0"/>
      <dgm:spPr/>
    </dgm:pt>
    <dgm:pt modelId="{AF684A85-9024-4454-8C98-F54B5B543821}" type="pres">
      <dgm:prSet presAssocID="{93AC007E-BBCA-407C-84DC-0BC967CE1B4D}" presName="vertTwo" presStyleCnt="0"/>
      <dgm:spPr/>
    </dgm:pt>
    <dgm:pt modelId="{F17EB00C-E61A-46D6-AFE6-60D4950502E5}" type="pres">
      <dgm:prSet presAssocID="{93AC007E-BBCA-407C-84DC-0BC967CE1B4D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A1FD49-68DD-4A6D-83AB-CDC1214FFAA9}" type="pres">
      <dgm:prSet presAssocID="{93AC007E-BBCA-407C-84DC-0BC967CE1B4D}" presName="horzTwo" presStyleCnt="0"/>
      <dgm:spPr/>
    </dgm:pt>
    <dgm:pt modelId="{E742EAE5-E7AE-4D52-BC9B-2AD66C391F28}" type="pres">
      <dgm:prSet presAssocID="{14BA2048-B100-4027-AEFF-B20FBB2BD191}" presName="sibSpaceTwo" presStyleCnt="0"/>
      <dgm:spPr/>
    </dgm:pt>
    <dgm:pt modelId="{E3BEF200-D4B9-4C7A-BC9D-EE0AD1D8B063}" type="pres">
      <dgm:prSet presAssocID="{F42DBAFD-4E36-4DF1-825C-81978989693B}" presName="vertTwo" presStyleCnt="0"/>
      <dgm:spPr/>
    </dgm:pt>
    <dgm:pt modelId="{3BF289C4-7FEC-45DB-B17E-09E5AD17A0CA}" type="pres">
      <dgm:prSet presAssocID="{F42DBAFD-4E36-4DF1-825C-81978989693B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B49DDD-E261-4C83-85C5-A4E3D832BB5F}" type="pres">
      <dgm:prSet presAssocID="{F42DBAFD-4E36-4DF1-825C-81978989693B}" presName="horzTwo" presStyleCnt="0"/>
      <dgm:spPr/>
    </dgm:pt>
    <dgm:pt modelId="{07D1A740-292F-4994-B661-7520959A544C}" type="pres">
      <dgm:prSet presAssocID="{CDF5E1DF-DF51-4549-BD9A-0689B50E6878}" presName="sibSpaceTwo" presStyleCnt="0"/>
      <dgm:spPr/>
    </dgm:pt>
    <dgm:pt modelId="{743EE7E7-BBA0-422E-A2CE-A87A0379E245}" type="pres">
      <dgm:prSet presAssocID="{2AEFD5B1-D9BF-4CCF-94FC-494A619B99E6}" presName="vertTwo" presStyleCnt="0"/>
      <dgm:spPr/>
    </dgm:pt>
    <dgm:pt modelId="{0082E6E5-A4C9-41F7-95C1-44F7FD2E28C6}" type="pres">
      <dgm:prSet presAssocID="{2AEFD5B1-D9BF-4CCF-94FC-494A619B99E6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3B4A04-A2FF-45C3-9919-5B839E41B322}" type="pres">
      <dgm:prSet presAssocID="{2AEFD5B1-D9BF-4CCF-94FC-494A619B99E6}" presName="horzTwo" presStyleCnt="0"/>
      <dgm:spPr/>
    </dgm:pt>
    <dgm:pt modelId="{A0BBC520-DBEE-4B2E-A2EE-F3684D5BFB9D}" type="pres">
      <dgm:prSet presAssocID="{C8B306D9-1F68-480A-A798-F0FF5101DF98}" presName="sibSpaceTwo" presStyleCnt="0"/>
      <dgm:spPr/>
    </dgm:pt>
    <dgm:pt modelId="{FDBA94D4-CAE4-4169-BD44-001FAC19C36A}" type="pres">
      <dgm:prSet presAssocID="{699EDEE0-09E4-4B87-9530-4E0A3019FB6D}" presName="vertTwo" presStyleCnt="0"/>
      <dgm:spPr/>
    </dgm:pt>
    <dgm:pt modelId="{CA81175B-4276-4898-ACDF-AED1E0DAD088}" type="pres">
      <dgm:prSet presAssocID="{699EDEE0-09E4-4B87-9530-4E0A3019FB6D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85FB0A-0CDC-4B26-8A4C-25698323F4A5}" type="pres">
      <dgm:prSet presAssocID="{699EDEE0-09E4-4B87-9530-4E0A3019FB6D}" presName="horzTwo" presStyleCnt="0"/>
      <dgm:spPr/>
    </dgm:pt>
  </dgm:ptLst>
  <dgm:cxnLst>
    <dgm:cxn modelId="{73AA1B80-A40A-4AC4-BB67-34317324923A}" type="presOf" srcId="{2B2725E5-009D-4992-BE12-53E36DA9897E}" destId="{7820EC71-293E-4CDF-AE71-7D99C7EB6A63}" srcOrd="0" destOrd="0" presId="urn:microsoft.com/office/officeart/2005/8/layout/hierarchy4"/>
    <dgm:cxn modelId="{14622950-FF10-4B30-8812-AFA80883F18E}" srcId="{2830722C-0718-40CB-8624-1B6872649518}" destId="{2AEFD5B1-D9BF-4CCF-94FC-494A619B99E6}" srcOrd="2" destOrd="0" parTransId="{02AFAEC3-6C9E-4E60-B0C9-FCBEA8C8441A}" sibTransId="{C8B306D9-1F68-480A-A798-F0FF5101DF98}"/>
    <dgm:cxn modelId="{738672F2-3DDC-467F-851F-573D56857521}" type="presOf" srcId="{699EDEE0-09E4-4B87-9530-4E0A3019FB6D}" destId="{CA81175B-4276-4898-ACDF-AED1E0DAD088}" srcOrd="0" destOrd="0" presId="urn:microsoft.com/office/officeart/2005/8/layout/hierarchy4"/>
    <dgm:cxn modelId="{089250D9-EE6C-4C62-9FD0-04F353A408A5}" srcId="{2B2725E5-009D-4992-BE12-53E36DA9897E}" destId="{2830722C-0718-40CB-8624-1B6872649518}" srcOrd="0" destOrd="0" parTransId="{531E5D53-8EE8-4339-90AB-CFA07B2A4B51}" sibTransId="{368659A1-3DE6-4DE3-8113-097E0089EB44}"/>
    <dgm:cxn modelId="{5C032227-E058-4695-A1F1-7FF2048E93C7}" type="presOf" srcId="{2AEFD5B1-D9BF-4CCF-94FC-494A619B99E6}" destId="{0082E6E5-A4C9-41F7-95C1-44F7FD2E28C6}" srcOrd="0" destOrd="0" presId="urn:microsoft.com/office/officeart/2005/8/layout/hierarchy4"/>
    <dgm:cxn modelId="{AEF4F213-90E7-4208-82A3-23758A848D12}" type="presOf" srcId="{93AC007E-BBCA-407C-84DC-0BC967CE1B4D}" destId="{F17EB00C-E61A-46D6-AFE6-60D4950502E5}" srcOrd="0" destOrd="0" presId="urn:microsoft.com/office/officeart/2005/8/layout/hierarchy4"/>
    <dgm:cxn modelId="{F89B7F0B-099F-4E98-9A41-41C347F00D5C}" srcId="{2830722C-0718-40CB-8624-1B6872649518}" destId="{93AC007E-BBCA-407C-84DC-0BC967CE1B4D}" srcOrd="0" destOrd="0" parTransId="{87CF1762-765E-471B-AE1B-C244A2F3C312}" sibTransId="{14BA2048-B100-4027-AEFF-B20FBB2BD191}"/>
    <dgm:cxn modelId="{86439969-2BBD-4A6C-8D80-E848080ED8D7}" srcId="{2830722C-0718-40CB-8624-1B6872649518}" destId="{F42DBAFD-4E36-4DF1-825C-81978989693B}" srcOrd="1" destOrd="0" parTransId="{229ACF8C-B82A-44A4-B688-98D192E40245}" sibTransId="{CDF5E1DF-DF51-4549-BD9A-0689B50E6878}"/>
    <dgm:cxn modelId="{14DB66CC-261C-4DD1-8D3C-E9553830F91A}" srcId="{2830722C-0718-40CB-8624-1B6872649518}" destId="{699EDEE0-09E4-4B87-9530-4E0A3019FB6D}" srcOrd="3" destOrd="0" parTransId="{5B3453CC-914E-46CA-A189-1E9C05B460A7}" sibTransId="{2B9E1203-A9C5-4F10-89B2-989B80C3A058}"/>
    <dgm:cxn modelId="{70D22247-10A1-4076-BF8D-5DFC930E3FCE}" type="presOf" srcId="{F42DBAFD-4E36-4DF1-825C-81978989693B}" destId="{3BF289C4-7FEC-45DB-B17E-09E5AD17A0CA}" srcOrd="0" destOrd="0" presId="urn:microsoft.com/office/officeart/2005/8/layout/hierarchy4"/>
    <dgm:cxn modelId="{BAFC62C9-673D-4474-AF88-99179C6AB323}" type="presOf" srcId="{2830722C-0718-40CB-8624-1B6872649518}" destId="{7CEC5629-3EC5-4421-8DAF-8EE563285240}" srcOrd="0" destOrd="0" presId="urn:microsoft.com/office/officeart/2005/8/layout/hierarchy4"/>
    <dgm:cxn modelId="{9B06987B-A520-4BC2-A669-125CFFAAC75E}" type="presParOf" srcId="{7820EC71-293E-4CDF-AE71-7D99C7EB6A63}" destId="{D2CA53D5-0460-4262-9EB0-E0348DF93A8F}" srcOrd="0" destOrd="0" presId="urn:microsoft.com/office/officeart/2005/8/layout/hierarchy4"/>
    <dgm:cxn modelId="{041EE8AB-C3D9-4A4C-8176-4F9824FB22B1}" type="presParOf" srcId="{D2CA53D5-0460-4262-9EB0-E0348DF93A8F}" destId="{7CEC5629-3EC5-4421-8DAF-8EE563285240}" srcOrd="0" destOrd="0" presId="urn:microsoft.com/office/officeart/2005/8/layout/hierarchy4"/>
    <dgm:cxn modelId="{600CA1A9-0BA8-47BD-AA22-53F47F531007}" type="presParOf" srcId="{D2CA53D5-0460-4262-9EB0-E0348DF93A8F}" destId="{F9193DD7-DB5C-4144-9014-DC59C3109051}" srcOrd="1" destOrd="0" presId="urn:microsoft.com/office/officeart/2005/8/layout/hierarchy4"/>
    <dgm:cxn modelId="{A0014510-7BB1-4FED-86FE-BF87C03CD3FC}" type="presParOf" srcId="{D2CA53D5-0460-4262-9EB0-E0348DF93A8F}" destId="{5E24AC94-9081-4735-8210-EE38CA0321BA}" srcOrd="2" destOrd="0" presId="urn:microsoft.com/office/officeart/2005/8/layout/hierarchy4"/>
    <dgm:cxn modelId="{077DA591-5A2E-4DE9-8014-934D313FC099}" type="presParOf" srcId="{5E24AC94-9081-4735-8210-EE38CA0321BA}" destId="{AF684A85-9024-4454-8C98-F54B5B543821}" srcOrd="0" destOrd="0" presId="urn:microsoft.com/office/officeart/2005/8/layout/hierarchy4"/>
    <dgm:cxn modelId="{F0EE0B9A-1C59-4207-9E9D-7F2C5B4F0E49}" type="presParOf" srcId="{AF684A85-9024-4454-8C98-F54B5B543821}" destId="{F17EB00C-E61A-46D6-AFE6-60D4950502E5}" srcOrd="0" destOrd="0" presId="urn:microsoft.com/office/officeart/2005/8/layout/hierarchy4"/>
    <dgm:cxn modelId="{3DBFF83A-97CF-4C68-ABC5-1C3C5BB394CC}" type="presParOf" srcId="{AF684A85-9024-4454-8C98-F54B5B543821}" destId="{FBA1FD49-68DD-4A6D-83AB-CDC1214FFAA9}" srcOrd="1" destOrd="0" presId="urn:microsoft.com/office/officeart/2005/8/layout/hierarchy4"/>
    <dgm:cxn modelId="{3FEDF6F2-0A61-4C14-A69B-AD087865796D}" type="presParOf" srcId="{5E24AC94-9081-4735-8210-EE38CA0321BA}" destId="{E742EAE5-E7AE-4D52-BC9B-2AD66C391F28}" srcOrd="1" destOrd="0" presId="urn:microsoft.com/office/officeart/2005/8/layout/hierarchy4"/>
    <dgm:cxn modelId="{CB298307-BDC0-47F2-BF1D-523DF50A4A9E}" type="presParOf" srcId="{5E24AC94-9081-4735-8210-EE38CA0321BA}" destId="{E3BEF200-D4B9-4C7A-BC9D-EE0AD1D8B063}" srcOrd="2" destOrd="0" presId="urn:microsoft.com/office/officeart/2005/8/layout/hierarchy4"/>
    <dgm:cxn modelId="{7F541932-305C-48A8-9011-5BCAB661F058}" type="presParOf" srcId="{E3BEF200-D4B9-4C7A-BC9D-EE0AD1D8B063}" destId="{3BF289C4-7FEC-45DB-B17E-09E5AD17A0CA}" srcOrd="0" destOrd="0" presId="urn:microsoft.com/office/officeart/2005/8/layout/hierarchy4"/>
    <dgm:cxn modelId="{A3ACD6CD-7D50-4AA4-9A32-3F910BCFB1AD}" type="presParOf" srcId="{E3BEF200-D4B9-4C7A-BC9D-EE0AD1D8B063}" destId="{40B49DDD-E261-4C83-85C5-A4E3D832BB5F}" srcOrd="1" destOrd="0" presId="urn:microsoft.com/office/officeart/2005/8/layout/hierarchy4"/>
    <dgm:cxn modelId="{8752AD67-0CDE-425E-A519-3AA4F7882778}" type="presParOf" srcId="{5E24AC94-9081-4735-8210-EE38CA0321BA}" destId="{07D1A740-292F-4994-B661-7520959A544C}" srcOrd="3" destOrd="0" presId="urn:microsoft.com/office/officeart/2005/8/layout/hierarchy4"/>
    <dgm:cxn modelId="{173E38B2-528D-4640-8312-91986543D881}" type="presParOf" srcId="{5E24AC94-9081-4735-8210-EE38CA0321BA}" destId="{743EE7E7-BBA0-422E-A2CE-A87A0379E245}" srcOrd="4" destOrd="0" presId="urn:microsoft.com/office/officeart/2005/8/layout/hierarchy4"/>
    <dgm:cxn modelId="{06FFD7DC-6ACE-421E-93EA-804D27F731CD}" type="presParOf" srcId="{743EE7E7-BBA0-422E-A2CE-A87A0379E245}" destId="{0082E6E5-A4C9-41F7-95C1-44F7FD2E28C6}" srcOrd="0" destOrd="0" presId="urn:microsoft.com/office/officeart/2005/8/layout/hierarchy4"/>
    <dgm:cxn modelId="{7723D410-3CE5-41AB-9982-8C84A0828FBD}" type="presParOf" srcId="{743EE7E7-BBA0-422E-A2CE-A87A0379E245}" destId="{793B4A04-A2FF-45C3-9919-5B839E41B322}" srcOrd="1" destOrd="0" presId="urn:microsoft.com/office/officeart/2005/8/layout/hierarchy4"/>
    <dgm:cxn modelId="{AB1D90E0-B8C4-45B6-8158-2F71C4BE0FB1}" type="presParOf" srcId="{5E24AC94-9081-4735-8210-EE38CA0321BA}" destId="{A0BBC520-DBEE-4B2E-A2EE-F3684D5BFB9D}" srcOrd="5" destOrd="0" presId="urn:microsoft.com/office/officeart/2005/8/layout/hierarchy4"/>
    <dgm:cxn modelId="{6A6E87C7-C0FE-422C-807F-02A812BB7AAE}" type="presParOf" srcId="{5E24AC94-9081-4735-8210-EE38CA0321BA}" destId="{FDBA94D4-CAE4-4169-BD44-001FAC19C36A}" srcOrd="6" destOrd="0" presId="urn:microsoft.com/office/officeart/2005/8/layout/hierarchy4"/>
    <dgm:cxn modelId="{DBA872F7-AB35-4FE6-8B5F-F4271A6A5966}" type="presParOf" srcId="{FDBA94D4-CAE4-4169-BD44-001FAC19C36A}" destId="{CA81175B-4276-4898-ACDF-AED1E0DAD088}" srcOrd="0" destOrd="0" presId="urn:microsoft.com/office/officeart/2005/8/layout/hierarchy4"/>
    <dgm:cxn modelId="{25643948-DF53-4515-A385-E0FBC06DD377}" type="presParOf" srcId="{FDBA94D4-CAE4-4169-BD44-001FAC19C36A}" destId="{0485FB0A-0CDC-4B26-8A4C-25698323F4A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076D3E-F69B-4A5E-828A-4D09F7110CA3}" type="doc">
      <dgm:prSet loTypeId="urn:microsoft.com/office/officeart/2005/8/layout/h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2E0B81-061E-40F2-A45A-9BC50E775810}">
      <dgm:prSet phldrT="[Text]"/>
      <dgm:spPr/>
      <dgm:t>
        <a:bodyPr/>
        <a:lstStyle/>
        <a:p>
          <a:r>
            <a:rPr lang="en-US" b="1" dirty="0" smtClean="0"/>
            <a:t>Examples </a:t>
          </a:r>
          <a:endParaRPr lang="en-US" dirty="0"/>
        </a:p>
      </dgm:t>
    </dgm:pt>
    <dgm:pt modelId="{0A86BA4A-DEF9-4BA2-8A16-276B9236D04F}" type="parTrans" cxnId="{82100DED-4A00-482B-8CF3-FF002B437D5B}">
      <dgm:prSet/>
      <dgm:spPr/>
      <dgm:t>
        <a:bodyPr/>
        <a:lstStyle/>
        <a:p>
          <a:endParaRPr lang="en-US"/>
        </a:p>
      </dgm:t>
    </dgm:pt>
    <dgm:pt modelId="{7038D8BE-D5B8-4DA2-9693-AA44A9FD6007}" type="sibTrans" cxnId="{82100DED-4A00-482B-8CF3-FF002B437D5B}">
      <dgm:prSet/>
      <dgm:spPr/>
      <dgm:t>
        <a:bodyPr/>
        <a:lstStyle/>
        <a:p>
          <a:endParaRPr lang="en-US"/>
        </a:p>
      </dgm:t>
    </dgm:pt>
    <dgm:pt modelId="{97DDE7B9-71B6-4A7C-9D72-CCC58E528D85}">
      <dgm:prSet custT="1"/>
      <dgm:spPr/>
      <dgm:t>
        <a:bodyPr/>
        <a:lstStyle/>
        <a:p>
          <a:r>
            <a:rPr lang="x-none" sz="1200" b="1" u="none" smtClean="0"/>
            <a:t>Percentage of firefighters certified to levels of the NFPA</a:t>
          </a:r>
          <a:r>
            <a:rPr lang="x-none" sz="1200" b="1" u="none" baseline="30000" smtClean="0"/>
            <a:t>®</a:t>
          </a:r>
          <a:r>
            <a:rPr lang="x-none" sz="1200" b="1" u="none" smtClean="0"/>
            <a:t> </a:t>
          </a:r>
          <a:r>
            <a:rPr lang="x-none" sz="1100" b="1" u="none" smtClean="0"/>
            <a:t>Qualifications</a:t>
          </a:r>
          <a:endParaRPr lang="en-US" sz="1100" b="1" u="none" dirty="0"/>
        </a:p>
      </dgm:t>
    </dgm:pt>
    <dgm:pt modelId="{50E54007-4B8F-451A-A9BB-DCC1F3BEAF97}" type="parTrans" cxnId="{4C22BC85-7601-488F-91CE-5D39B04EA846}">
      <dgm:prSet/>
      <dgm:spPr/>
      <dgm:t>
        <a:bodyPr/>
        <a:lstStyle/>
        <a:p>
          <a:endParaRPr lang="en-US"/>
        </a:p>
      </dgm:t>
    </dgm:pt>
    <dgm:pt modelId="{952B0EF8-05B4-43AB-A6B5-0703C3E59864}" type="sibTrans" cxnId="{4C22BC85-7601-488F-91CE-5D39B04EA846}">
      <dgm:prSet/>
      <dgm:spPr/>
      <dgm:t>
        <a:bodyPr/>
        <a:lstStyle/>
        <a:p>
          <a:endParaRPr lang="en-US"/>
        </a:p>
      </dgm:t>
    </dgm:pt>
    <dgm:pt modelId="{33960242-3DEE-4439-8AD9-EE060BABB348}">
      <dgm:prSet custT="1"/>
      <dgm:spPr/>
      <dgm:t>
        <a:bodyPr/>
        <a:lstStyle/>
        <a:p>
          <a:r>
            <a:rPr lang="x-none" sz="1200" b="1" u="none" smtClean="0"/>
            <a:t>Percentage of individuals who attend special team training</a:t>
          </a:r>
          <a:endParaRPr lang="en-US" sz="1200" b="1" u="none" dirty="0"/>
        </a:p>
      </dgm:t>
    </dgm:pt>
    <dgm:pt modelId="{330A9642-B17B-4435-AC0C-2E88C57031A1}" type="parTrans" cxnId="{83025724-0D5D-40C7-A1CD-DA9EC975ED2E}">
      <dgm:prSet/>
      <dgm:spPr/>
      <dgm:t>
        <a:bodyPr/>
        <a:lstStyle/>
        <a:p>
          <a:endParaRPr lang="en-US"/>
        </a:p>
      </dgm:t>
    </dgm:pt>
    <dgm:pt modelId="{AF4DF05B-53C4-4B97-9BF5-8D52D240C13B}" type="sibTrans" cxnId="{83025724-0D5D-40C7-A1CD-DA9EC975ED2E}">
      <dgm:prSet/>
      <dgm:spPr/>
      <dgm:t>
        <a:bodyPr/>
        <a:lstStyle/>
        <a:p>
          <a:endParaRPr lang="en-US"/>
        </a:p>
      </dgm:t>
    </dgm:pt>
    <dgm:pt modelId="{244754E3-226C-4714-8EAB-B8ECB1703FE3}">
      <dgm:prSet custT="1"/>
      <dgm:spPr/>
      <dgm:t>
        <a:bodyPr/>
        <a:lstStyle/>
        <a:p>
          <a:r>
            <a:rPr lang="x-none" sz="1200" b="1" u="none" smtClean="0"/>
            <a:t>Percentage of students who successfully complete recruit academies</a:t>
          </a:r>
          <a:endParaRPr lang="en-US" sz="1200" b="1" u="none" dirty="0"/>
        </a:p>
      </dgm:t>
    </dgm:pt>
    <dgm:pt modelId="{91E00903-964E-45FD-9C39-AFA165B4BC43}" type="parTrans" cxnId="{DFED90EF-1B40-4022-850D-EF57C3EAEDB9}">
      <dgm:prSet/>
      <dgm:spPr/>
      <dgm:t>
        <a:bodyPr/>
        <a:lstStyle/>
        <a:p>
          <a:endParaRPr lang="en-US"/>
        </a:p>
      </dgm:t>
    </dgm:pt>
    <dgm:pt modelId="{128D5597-8D30-4E52-8383-F089C11FBF4A}" type="sibTrans" cxnId="{DFED90EF-1B40-4022-850D-EF57C3EAEDB9}">
      <dgm:prSet/>
      <dgm:spPr/>
      <dgm:t>
        <a:bodyPr/>
        <a:lstStyle/>
        <a:p>
          <a:endParaRPr lang="en-US"/>
        </a:p>
      </dgm:t>
    </dgm:pt>
    <dgm:pt modelId="{DED63185-892A-4078-BF8F-8627340B953C}">
      <dgm:prSet custT="1"/>
      <dgm:spPr/>
      <dgm:t>
        <a:bodyPr/>
        <a:lstStyle/>
        <a:p>
          <a:r>
            <a:rPr lang="x-none" sz="1200" b="1" u="none" smtClean="0"/>
            <a:t>Number of training injuries per year </a:t>
          </a:r>
          <a:endParaRPr lang="en-US" sz="1200" b="1" u="none" dirty="0"/>
        </a:p>
      </dgm:t>
    </dgm:pt>
    <dgm:pt modelId="{371830CD-8852-4507-97BF-7DB888650301}" type="parTrans" cxnId="{6749A8D0-75F3-4B31-BF1E-40A303301F27}">
      <dgm:prSet/>
      <dgm:spPr/>
      <dgm:t>
        <a:bodyPr/>
        <a:lstStyle/>
        <a:p>
          <a:endParaRPr lang="en-US"/>
        </a:p>
      </dgm:t>
    </dgm:pt>
    <dgm:pt modelId="{B61B4B4B-CA66-4100-9773-5FBDBBFC2A76}" type="sibTrans" cxnId="{6749A8D0-75F3-4B31-BF1E-40A303301F27}">
      <dgm:prSet/>
      <dgm:spPr/>
      <dgm:t>
        <a:bodyPr/>
        <a:lstStyle/>
        <a:p>
          <a:endParaRPr lang="en-US"/>
        </a:p>
      </dgm:t>
    </dgm:pt>
    <dgm:pt modelId="{21109B8A-5B5D-4719-B66B-F95B90876189}">
      <dgm:prSet custT="1"/>
      <dgm:spPr/>
      <dgm:t>
        <a:bodyPr/>
        <a:lstStyle/>
        <a:p>
          <a:r>
            <a:rPr lang="x-none" sz="1200" b="1" u="none" smtClean="0"/>
            <a:t>Customer approval ratings (CARs) taken from course evaluations </a:t>
          </a:r>
          <a:endParaRPr lang="en-US" sz="1200" b="1" u="none" dirty="0"/>
        </a:p>
      </dgm:t>
    </dgm:pt>
    <dgm:pt modelId="{3BEBB656-B138-4675-8593-78F6A8AACDCB}" type="parTrans" cxnId="{6A33D255-598D-4119-8FDA-D6962B89F3DE}">
      <dgm:prSet/>
      <dgm:spPr/>
      <dgm:t>
        <a:bodyPr/>
        <a:lstStyle/>
        <a:p>
          <a:endParaRPr lang="en-US"/>
        </a:p>
      </dgm:t>
    </dgm:pt>
    <dgm:pt modelId="{EC879A5B-67B6-405B-9363-09CA19E04451}" type="sibTrans" cxnId="{6A33D255-598D-4119-8FDA-D6962B89F3DE}">
      <dgm:prSet/>
      <dgm:spPr/>
      <dgm:t>
        <a:bodyPr/>
        <a:lstStyle/>
        <a:p>
          <a:endParaRPr lang="en-US"/>
        </a:p>
      </dgm:t>
    </dgm:pt>
    <dgm:pt modelId="{673839AF-D120-4EB2-9DA8-BA7027536C5A}">
      <dgm:prSet custT="1"/>
      <dgm:spPr/>
      <dgm:t>
        <a:bodyPr/>
        <a:lstStyle/>
        <a:p>
          <a:r>
            <a:rPr lang="x-none" sz="1200" b="1" u="none" smtClean="0"/>
            <a:t>Output numbers to include number of courses, students, and instructional hours</a:t>
          </a:r>
          <a:endParaRPr lang="en-US" sz="1200" b="1" u="none" dirty="0"/>
        </a:p>
      </dgm:t>
    </dgm:pt>
    <dgm:pt modelId="{F207CCF9-2950-4C84-AC64-6841823238D9}" type="parTrans" cxnId="{DE57A48C-91DB-4931-9FCF-088C35D9DDAD}">
      <dgm:prSet/>
      <dgm:spPr/>
      <dgm:t>
        <a:bodyPr/>
        <a:lstStyle/>
        <a:p>
          <a:endParaRPr lang="en-US"/>
        </a:p>
      </dgm:t>
    </dgm:pt>
    <dgm:pt modelId="{D288B993-99C4-43F3-833A-1A6421871F47}" type="sibTrans" cxnId="{DE57A48C-91DB-4931-9FCF-088C35D9DDAD}">
      <dgm:prSet/>
      <dgm:spPr/>
      <dgm:t>
        <a:bodyPr/>
        <a:lstStyle/>
        <a:p>
          <a:endParaRPr lang="en-US"/>
        </a:p>
      </dgm:t>
    </dgm:pt>
    <dgm:pt modelId="{A475BC18-43A4-4692-B884-20FD5C82F96E}">
      <dgm:prSet custT="1"/>
      <dgm:spPr/>
      <dgm:t>
        <a:bodyPr/>
        <a:lstStyle/>
        <a:p>
          <a:r>
            <a:rPr lang="x-none" sz="1200" b="1" u="none" smtClean="0"/>
            <a:t>Cost per instructional hour of training</a:t>
          </a:r>
          <a:endParaRPr lang="en-US" sz="1200" b="1" u="none" dirty="0"/>
        </a:p>
      </dgm:t>
    </dgm:pt>
    <dgm:pt modelId="{78FC6C3E-2A74-40BA-9176-213EA4CDBF6E}" type="parTrans" cxnId="{E4E5C23B-C5A2-463E-A5AB-94700FA1C426}">
      <dgm:prSet/>
      <dgm:spPr/>
      <dgm:t>
        <a:bodyPr/>
        <a:lstStyle/>
        <a:p>
          <a:endParaRPr lang="en-US"/>
        </a:p>
      </dgm:t>
    </dgm:pt>
    <dgm:pt modelId="{062D24F5-E363-4B2F-A874-E3EF4C159346}" type="sibTrans" cxnId="{E4E5C23B-C5A2-463E-A5AB-94700FA1C426}">
      <dgm:prSet/>
      <dgm:spPr/>
      <dgm:t>
        <a:bodyPr/>
        <a:lstStyle/>
        <a:p>
          <a:endParaRPr lang="en-US"/>
        </a:p>
      </dgm:t>
    </dgm:pt>
    <dgm:pt modelId="{1E5D3296-CF2A-4C6D-B5D9-3FAC8ED79152}" type="pres">
      <dgm:prSet presAssocID="{9D076D3E-F69B-4A5E-828A-4D09F7110CA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2869F3-5EB8-47DF-B5F2-769AA5D663D0}" type="pres">
      <dgm:prSet presAssocID="{062E0B81-061E-40F2-A45A-9BC50E775810}" presName="roof" presStyleLbl="dkBgShp" presStyleIdx="0" presStyleCnt="2"/>
      <dgm:spPr/>
      <dgm:t>
        <a:bodyPr/>
        <a:lstStyle/>
        <a:p>
          <a:endParaRPr lang="en-US"/>
        </a:p>
      </dgm:t>
    </dgm:pt>
    <dgm:pt modelId="{6D1C0FC2-3A01-4137-9554-5A28F6B1214C}" type="pres">
      <dgm:prSet presAssocID="{062E0B81-061E-40F2-A45A-9BC50E775810}" presName="pillars" presStyleCnt="0"/>
      <dgm:spPr/>
    </dgm:pt>
    <dgm:pt modelId="{F96543E5-5225-47B2-8DE8-C2DCC3FF2D0A}" type="pres">
      <dgm:prSet presAssocID="{062E0B81-061E-40F2-A45A-9BC50E775810}" presName="pillar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2BB77-B932-482B-B31B-D772D87CDB45}" type="pres">
      <dgm:prSet presAssocID="{33960242-3DEE-4439-8AD9-EE060BABB348}" presName="pillar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BF299-E479-4991-81AF-D005FBE4B32C}" type="pres">
      <dgm:prSet presAssocID="{244754E3-226C-4714-8EAB-B8ECB1703FE3}" presName="pillar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F610C-B7C7-44B7-B6D9-6588C03F81DD}" type="pres">
      <dgm:prSet presAssocID="{DED63185-892A-4078-BF8F-8627340B953C}" presName="pillar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7B08C-878E-48B3-BBCD-C536EB8AB689}" type="pres">
      <dgm:prSet presAssocID="{21109B8A-5B5D-4719-B66B-F95B90876189}" presName="pillar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3E1AB-0C3B-4436-BEBD-4DE6A18C35CA}" type="pres">
      <dgm:prSet presAssocID="{673839AF-D120-4EB2-9DA8-BA7027536C5A}" presName="pillar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51C99-B848-4A95-AE99-C250CCF6F7E3}" type="pres">
      <dgm:prSet presAssocID="{A475BC18-43A4-4692-B884-20FD5C82F96E}" presName="pillar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6A246-A0B0-4E63-8405-DB144CEE0635}" type="pres">
      <dgm:prSet presAssocID="{062E0B81-061E-40F2-A45A-9BC50E775810}" presName="base" presStyleLbl="dkBgShp" presStyleIdx="1" presStyleCnt="2"/>
      <dgm:spPr/>
    </dgm:pt>
  </dgm:ptLst>
  <dgm:cxnLst>
    <dgm:cxn modelId="{53615034-680F-4B5E-9FE8-B9D3E648407D}" type="presOf" srcId="{244754E3-226C-4714-8EAB-B8ECB1703FE3}" destId="{DC0BF299-E479-4991-81AF-D005FBE4B32C}" srcOrd="0" destOrd="0" presId="urn:microsoft.com/office/officeart/2005/8/layout/hList3"/>
    <dgm:cxn modelId="{83CC0FE0-29C5-4DAD-8C60-1AAB7935E8FE}" type="presOf" srcId="{062E0B81-061E-40F2-A45A-9BC50E775810}" destId="{BC2869F3-5EB8-47DF-B5F2-769AA5D663D0}" srcOrd="0" destOrd="0" presId="urn:microsoft.com/office/officeart/2005/8/layout/hList3"/>
    <dgm:cxn modelId="{ED48EF72-8DF8-45B7-BD0A-89DAA785F5F7}" type="presOf" srcId="{21109B8A-5B5D-4719-B66B-F95B90876189}" destId="{6FE7B08C-878E-48B3-BBCD-C536EB8AB689}" srcOrd="0" destOrd="0" presId="urn:microsoft.com/office/officeart/2005/8/layout/hList3"/>
    <dgm:cxn modelId="{82100DED-4A00-482B-8CF3-FF002B437D5B}" srcId="{9D076D3E-F69B-4A5E-828A-4D09F7110CA3}" destId="{062E0B81-061E-40F2-A45A-9BC50E775810}" srcOrd="0" destOrd="0" parTransId="{0A86BA4A-DEF9-4BA2-8A16-276B9236D04F}" sibTransId="{7038D8BE-D5B8-4DA2-9693-AA44A9FD6007}"/>
    <dgm:cxn modelId="{E4E5C23B-C5A2-463E-A5AB-94700FA1C426}" srcId="{062E0B81-061E-40F2-A45A-9BC50E775810}" destId="{A475BC18-43A4-4692-B884-20FD5C82F96E}" srcOrd="6" destOrd="0" parTransId="{78FC6C3E-2A74-40BA-9176-213EA4CDBF6E}" sibTransId="{062D24F5-E363-4B2F-A874-E3EF4C159346}"/>
    <dgm:cxn modelId="{6A33D255-598D-4119-8FDA-D6962B89F3DE}" srcId="{062E0B81-061E-40F2-A45A-9BC50E775810}" destId="{21109B8A-5B5D-4719-B66B-F95B90876189}" srcOrd="4" destOrd="0" parTransId="{3BEBB656-B138-4675-8593-78F6A8AACDCB}" sibTransId="{EC879A5B-67B6-405B-9363-09CA19E04451}"/>
    <dgm:cxn modelId="{002B35CE-51D7-4B7E-8529-864679CCE628}" type="presOf" srcId="{97DDE7B9-71B6-4A7C-9D72-CCC58E528D85}" destId="{F96543E5-5225-47B2-8DE8-C2DCC3FF2D0A}" srcOrd="0" destOrd="0" presId="urn:microsoft.com/office/officeart/2005/8/layout/hList3"/>
    <dgm:cxn modelId="{4C22BC85-7601-488F-91CE-5D39B04EA846}" srcId="{062E0B81-061E-40F2-A45A-9BC50E775810}" destId="{97DDE7B9-71B6-4A7C-9D72-CCC58E528D85}" srcOrd="0" destOrd="0" parTransId="{50E54007-4B8F-451A-A9BB-DCC1F3BEAF97}" sibTransId="{952B0EF8-05B4-43AB-A6B5-0703C3E59864}"/>
    <dgm:cxn modelId="{70365303-007F-463E-9052-7B46F5E6A41C}" type="presOf" srcId="{9D076D3E-F69B-4A5E-828A-4D09F7110CA3}" destId="{1E5D3296-CF2A-4C6D-B5D9-3FAC8ED79152}" srcOrd="0" destOrd="0" presId="urn:microsoft.com/office/officeart/2005/8/layout/hList3"/>
    <dgm:cxn modelId="{6C7C911F-B8C1-4357-BCD4-DA45DA456A6B}" type="presOf" srcId="{DED63185-892A-4078-BF8F-8627340B953C}" destId="{CDFF610C-B7C7-44B7-B6D9-6588C03F81DD}" srcOrd="0" destOrd="0" presId="urn:microsoft.com/office/officeart/2005/8/layout/hList3"/>
    <dgm:cxn modelId="{DE57A48C-91DB-4931-9FCF-088C35D9DDAD}" srcId="{062E0B81-061E-40F2-A45A-9BC50E775810}" destId="{673839AF-D120-4EB2-9DA8-BA7027536C5A}" srcOrd="5" destOrd="0" parTransId="{F207CCF9-2950-4C84-AC64-6841823238D9}" sibTransId="{D288B993-99C4-43F3-833A-1A6421871F47}"/>
    <dgm:cxn modelId="{DFED90EF-1B40-4022-850D-EF57C3EAEDB9}" srcId="{062E0B81-061E-40F2-A45A-9BC50E775810}" destId="{244754E3-226C-4714-8EAB-B8ECB1703FE3}" srcOrd="2" destOrd="0" parTransId="{91E00903-964E-45FD-9C39-AFA165B4BC43}" sibTransId="{128D5597-8D30-4E52-8383-F089C11FBF4A}"/>
    <dgm:cxn modelId="{83025724-0D5D-40C7-A1CD-DA9EC975ED2E}" srcId="{062E0B81-061E-40F2-A45A-9BC50E775810}" destId="{33960242-3DEE-4439-8AD9-EE060BABB348}" srcOrd="1" destOrd="0" parTransId="{330A9642-B17B-4435-AC0C-2E88C57031A1}" sibTransId="{AF4DF05B-53C4-4B97-9BF5-8D52D240C13B}"/>
    <dgm:cxn modelId="{797B210A-3F48-4C32-8109-B2BB0E6895C7}" type="presOf" srcId="{673839AF-D120-4EB2-9DA8-BA7027536C5A}" destId="{E613E1AB-0C3B-4436-BEBD-4DE6A18C35CA}" srcOrd="0" destOrd="0" presId="urn:microsoft.com/office/officeart/2005/8/layout/hList3"/>
    <dgm:cxn modelId="{6749A8D0-75F3-4B31-BF1E-40A303301F27}" srcId="{062E0B81-061E-40F2-A45A-9BC50E775810}" destId="{DED63185-892A-4078-BF8F-8627340B953C}" srcOrd="3" destOrd="0" parTransId="{371830CD-8852-4507-97BF-7DB888650301}" sibTransId="{B61B4B4B-CA66-4100-9773-5FBDBBFC2A76}"/>
    <dgm:cxn modelId="{B4E5203E-C5A4-4148-8CA1-205232FC4976}" type="presOf" srcId="{A475BC18-43A4-4692-B884-20FD5C82F96E}" destId="{BDC51C99-B848-4A95-AE99-C250CCF6F7E3}" srcOrd="0" destOrd="0" presId="urn:microsoft.com/office/officeart/2005/8/layout/hList3"/>
    <dgm:cxn modelId="{BF67740D-EC28-4429-A1CA-06C649B01FF8}" type="presOf" srcId="{33960242-3DEE-4439-8AD9-EE060BABB348}" destId="{7E42BB77-B932-482B-B31B-D772D87CDB45}" srcOrd="0" destOrd="0" presId="urn:microsoft.com/office/officeart/2005/8/layout/hList3"/>
    <dgm:cxn modelId="{801A6622-3D2A-4973-BBCB-3435C5B9AFA2}" type="presParOf" srcId="{1E5D3296-CF2A-4C6D-B5D9-3FAC8ED79152}" destId="{BC2869F3-5EB8-47DF-B5F2-769AA5D663D0}" srcOrd="0" destOrd="0" presId="urn:microsoft.com/office/officeart/2005/8/layout/hList3"/>
    <dgm:cxn modelId="{F98EE12A-A6CB-4971-BD2D-704CC9A65E9A}" type="presParOf" srcId="{1E5D3296-CF2A-4C6D-B5D9-3FAC8ED79152}" destId="{6D1C0FC2-3A01-4137-9554-5A28F6B1214C}" srcOrd="1" destOrd="0" presId="urn:microsoft.com/office/officeart/2005/8/layout/hList3"/>
    <dgm:cxn modelId="{5A4AB85A-338E-4F59-9E30-E6C0A8F0ED9D}" type="presParOf" srcId="{6D1C0FC2-3A01-4137-9554-5A28F6B1214C}" destId="{F96543E5-5225-47B2-8DE8-C2DCC3FF2D0A}" srcOrd="0" destOrd="0" presId="urn:microsoft.com/office/officeart/2005/8/layout/hList3"/>
    <dgm:cxn modelId="{31E80C1B-72AB-4543-8887-E3533729F007}" type="presParOf" srcId="{6D1C0FC2-3A01-4137-9554-5A28F6B1214C}" destId="{7E42BB77-B932-482B-B31B-D772D87CDB45}" srcOrd="1" destOrd="0" presId="urn:microsoft.com/office/officeart/2005/8/layout/hList3"/>
    <dgm:cxn modelId="{6DD9D7E1-5A3A-45F1-A61B-5B5CAB915941}" type="presParOf" srcId="{6D1C0FC2-3A01-4137-9554-5A28F6B1214C}" destId="{DC0BF299-E479-4991-81AF-D005FBE4B32C}" srcOrd="2" destOrd="0" presId="urn:microsoft.com/office/officeart/2005/8/layout/hList3"/>
    <dgm:cxn modelId="{D7DC1A57-A0B1-4731-B660-C83AB6CA2490}" type="presParOf" srcId="{6D1C0FC2-3A01-4137-9554-5A28F6B1214C}" destId="{CDFF610C-B7C7-44B7-B6D9-6588C03F81DD}" srcOrd="3" destOrd="0" presId="urn:microsoft.com/office/officeart/2005/8/layout/hList3"/>
    <dgm:cxn modelId="{BBC01EBF-E9AA-42C4-920C-491AF8F2F56E}" type="presParOf" srcId="{6D1C0FC2-3A01-4137-9554-5A28F6B1214C}" destId="{6FE7B08C-878E-48B3-BBCD-C536EB8AB689}" srcOrd="4" destOrd="0" presId="urn:microsoft.com/office/officeart/2005/8/layout/hList3"/>
    <dgm:cxn modelId="{2696F89B-CA4C-4963-9B9D-8379D3A18965}" type="presParOf" srcId="{6D1C0FC2-3A01-4137-9554-5A28F6B1214C}" destId="{E613E1AB-0C3B-4436-BEBD-4DE6A18C35CA}" srcOrd="5" destOrd="0" presId="urn:microsoft.com/office/officeart/2005/8/layout/hList3"/>
    <dgm:cxn modelId="{086DB0F3-D856-499B-9A36-DB0EC72299B7}" type="presParOf" srcId="{6D1C0FC2-3A01-4137-9554-5A28F6B1214C}" destId="{BDC51C99-B848-4A95-AE99-C250CCF6F7E3}" srcOrd="6" destOrd="0" presId="urn:microsoft.com/office/officeart/2005/8/layout/hList3"/>
    <dgm:cxn modelId="{B21435B8-22ED-4447-BE7E-4005B9DAD195}" type="presParOf" srcId="{1E5D3296-CF2A-4C6D-B5D9-3FAC8ED79152}" destId="{8C56A246-A0B0-4E63-8405-DB144CEE063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D9E6D0-72DF-4AD5-9BCC-F96067E46A5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5EC446F-A09C-42C3-876F-673FEE54EA17}">
      <dgm:prSet phldrT="[Text]"/>
      <dgm:spPr/>
      <dgm:t>
        <a:bodyPr/>
        <a:lstStyle/>
        <a:p>
          <a:r>
            <a:rPr lang="en-US" b="1" dirty="0" smtClean="0"/>
            <a:t>Test scores are only one form of evidence to support or refute the success of the learning process</a:t>
          </a:r>
          <a:endParaRPr lang="en-US" dirty="0"/>
        </a:p>
      </dgm:t>
    </dgm:pt>
    <dgm:pt modelId="{A80CACA4-80F6-4B5C-99CB-D51A9F316CA6}" type="parTrans" cxnId="{39ED1520-81C7-4A38-A6DC-824DB16EA903}">
      <dgm:prSet/>
      <dgm:spPr/>
      <dgm:t>
        <a:bodyPr/>
        <a:lstStyle/>
        <a:p>
          <a:endParaRPr lang="en-US"/>
        </a:p>
      </dgm:t>
    </dgm:pt>
    <dgm:pt modelId="{7FF41E3E-24D2-445C-AFF6-28E85BE1048F}" type="sibTrans" cxnId="{39ED1520-81C7-4A38-A6DC-824DB16EA903}">
      <dgm:prSet/>
      <dgm:spPr/>
      <dgm:t>
        <a:bodyPr/>
        <a:lstStyle/>
        <a:p>
          <a:endParaRPr lang="en-US"/>
        </a:p>
      </dgm:t>
    </dgm:pt>
    <dgm:pt modelId="{623354A1-4B18-46CF-A736-5A6E39F74512}">
      <dgm:prSet/>
      <dgm:spPr/>
      <dgm:t>
        <a:bodyPr/>
        <a:lstStyle/>
        <a:p>
          <a:r>
            <a:rPr lang="en-US" b="1" dirty="0" smtClean="0"/>
            <a:t>Data collection must be accurate</a:t>
          </a:r>
          <a:endParaRPr lang="en-US" b="1" dirty="0"/>
        </a:p>
      </dgm:t>
    </dgm:pt>
    <dgm:pt modelId="{015EBB47-0E7A-4443-8ED3-AFB7068BECE0}" type="parTrans" cxnId="{29954341-6219-48B0-8209-54E1C901CA0F}">
      <dgm:prSet/>
      <dgm:spPr/>
      <dgm:t>
        <a:bodyPr/>
        <a:lstStyle/>
        <a:p>
          <a:endParaRPr lang="en-US"/>
        </a:p>
      </dgm:t>
    </dgm:pt>
    <dgm:pt modelId="{28EC4EC9-A8CB-47F8-9326-2A2EF6604E7E}" type="sibTrans" cxnId="{29954341-6219-48B0-8209-54E1C901CA0F}">
      <dgm:prSet/>
      <dgm:spPr/>
      <dgm:t>
        <a:bodyPr/>
        <a:lstStyle/>
        <a:p>
          <a:endParaRPr lang="en-US"/>
        </a:p>
      </dgm:t>
    </dgm:pt>
    <dgm:pt modelId="{EB8DC03B-F25C-45A3-A6DA-BC0CEE175DC3}">
      <dgm:prSet/>
      <dgm:spPr/>
      <dgm:t>
        <a:bodyPr/>
        <a:lstStyle/>
        <a:p>
          <a:r>
            <a:rPr lang="en-US" b="1" dirty="0" smtClean="0"/>
            <a:t>Instructor must plan the approach by thinking through and answer questions</a:t>
          </a:r>
          <a:endParaRPr lang="en-US" b="1" dirty="0"/>
        </a:p>
      </dgm:t>
    </dgm:pt>
    <dgm:pt modelId="{9FE790FC-EA99-4ABA-9EE8-A215A360322C}" type="parTrans" cxnId="{E9E24455-E29C-437D-8473-618DEE13DBD7}">
      <dgm:prSet/>
      <dgm:spPr/>
      <dgm:t>
        <a:bodyPr/>
        <a:lstStyle/>
        <a:p>
          <a:endParaRPr lang="en-US"/>
        </a:p>
      </dgm:t>
    </dgm:pt>
    <dgm:pt modelId="{0EE4BEE4-2F25-4991-9317-C25FC41B5A62}" type="sibTrans" cxnId="{E9E24455-E29C-437D-8473-618DEE13DBD7}">
      <dgm:prSet/>
      <dgm:spPr/>
      <dgm:t>
        <a:bodyPr/>
        <a:lstStyle/>
        <a:p>
          <a:endParaRPr lang="en-US"/>
        </a:p>
      </dgm:t>
    </dgm:pt>
    <dgm:pt modelId="{DED0A7B9-A84C-477D-BA78-926F13F620CB}" type="pres">
      <dgm:prSet presAssocID="{89D9E6D0-72DF-4AD5-9BCC-F96067E46A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5C751C-3822-45B9-8FE0-085F10FEFBC1}" type="pres">
      <dgm:prSet presAssocID="{85EC446F-A09C-42C3-876F-673FEE54EA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7FB26-4015-4A50-A741-9331FEB0F262}" type="pres">
      <dgm:prSet presAssocID="{7FF41E3E-24D2-445C-AFF6-28E85BE1048F}" presName="spacer" presStyleCnt="0"/>
      <dgm:spPr/>
    </dgm:pt>
    <dgm:pt modelId="{25861DCA-3520-4195-AF84-08952EF829D3}" type="pres">
      <dgm:prSet presAssocID="{623354A1-4B18-46CF-A736-5A6E39F745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B9009-17F0-4F0C-8B7B-EC5D8FBA71D8}" type="pres">
      <dgm:prSet presAssocID="{28EC4EC9-A8CB-47F8-9326-2A2EF6604E7E}" presName="spacer" presStyleCnt="0"/>
      <dgm:spPr/>
    </dgm:pt>
    <dgm:pt modelId="{0057ADB7-E1B0-45D1-A9FC-166F72C4AFE4}" type="pres">
      <dgm:prSet presAssocID="{EB8DC03B-F25C-45A3-A6DA-BC0CEE175DC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954341-6219-48B0-8209-54E1C901CA0F}" srcId="{89D9E6D0-72DF-4AD5-9BCC-F96067E46A50}" destId="{623354A1-4B18-46CF-A736-5A6E39F74512}" srcOrd="1" destOrd="0" parTransId="{015EBB47-0E7A-4443-8ED3-AFB7068BECE0}" sibTransId="{28EC4EC9-A8CB-47F8-9326-2A2EF6604E7E}"/>
    <dgm:cxn modelId="{978AAD73-388C-4603-BE0C-0F0941F20DA7}" type="presOf" srcId="{623354A1-4B18-46CF-A736-5A6E39F74512}" destId="{25861DCA-3520-4195-AF84-08952EF829D3}" srcOrd="0" destOrd="0" presId="urn:microsoft.com/office/officeart/2005/8/layout/vList2"/>
    <dgm:cxn modelId="{39ED1520-81C7-4A38-A6DC-824DB16EA903}" srcId="{89D9E6D0-72DF-4AD5-9BCC-F96067E46A50}" destId="{85EC446F-A09C-42C3-876F-673FEE54EA17}" srcOrd="0" destOrd="0" parTransId="{A80CACA4-80F6-4B5C-99CB-D51A9F316CA6}" sibTransId="{7FF41E3E-24D2-445C-AFF6-28E85BE1048F}"/>
    <dgm:cxn modelId="{1C704D49-8524-4A07-BFBB-D71C1990FA53}" type="presOf" srcId="{85EC446F-A09C-42C3-876F-673FEE54EA17}" destId="{A65C751C-3822-45B9-8FE0-085F10FEFBC1}" srcOrd="0" destOrd="0" presId="urn:microsoft.com/office/officeart/2005/8/layout/vList2"/>
    <dgm:cxn modelId="{48F20CD4-1504-4561-8304-8BFEC4A1B450}" type="presOf" srcId="{EB8DC03B-F25C-45A3-A6DA-BC0CEE175DC3}" destId="{0057ADB7-E1B0-45D1-A9FC-166F72C4AFE4}" srcOrd="0" destOrd="0" presId="urn:microsoft.com/office/officeart/2005/8/layout/vList2"/>
    <dgm:cxn modelId="{91486A7D-2A60-48E1-BDD5-B3185EE2ED7E}" type="presOf" srcId="{89D9E6D0-72DF-4AD5-9BCC-F96067E46A50}" destId="{DED0A7B9-A84C-477D-BA78-926F13F620CB}" srcOrd="0" destOrd="0" presId="urn:microsoft.com/office/officeart/2005/8/layout/vList2"/>
    <dgm:cxn modelId="{E9E24455-E29C-437D-8473-618DEE13DBD7}" srcId="{89D9E6D0-72DF-4AD5-9BCC-F96067E46A50}" destId="{EB8DC03B-F25C-45A3-A6DA-BC0CEE175DC3}" srcOrd="2" destOrd="0" parTransId="{9FE790FC-EA99-4ABA-9EE8-A215A360322C}" sibTransId="{0EE4BEE4-2F25-4991-9317-C25FC41B5A62}"/>
    <dgm:cxn modelId="{97F7BF2D-EBA3-4EC7-A045-35BE776846C9}" type="presParOf" srcId="{DED0A7B9-A84C-477D-BA78-926F13F620CB}" destId="{A65C751C-3822-45B9-8FE0-085F10FEFBC1}" srcOrd="0" destOrd="0" presId="urn:microsoft.com/office/officeart/2005/8/layout/vList2"/>
    <dgm:cxn modelId="{155C1C80-C63B-413C-8295-2E82E23EFB38}" type="presParOf" srcId="{DED0A7B9-A84C-477D-BA78-926F13F620CB}" destId="{4CC7FB26-4015-4A50-A741-9331FEB0F262}" srcOrd="1" destOrd="0" presId="urn:microsoft.com/office/officeart/2005/8/layout/vList2"/>
    <dgm:cxn modelId="{C1AAEC34-8E59-4B90-AF36-E60D49295448}" type="presParOf" srcId="{DED0A7B9-A84C-477D-BA78-926F13F620CB}" destId="{25861DCA-3520-4195-AF84-08952EF829D3}" srcOrd="2" destOrd="0" presId="urn:microsoft.com/office/officeart/2005/8/layout/vList2"/>
    <dgm:cxn modelId="{68DE53FB-0AF2-4CE3-8F99-01605C49D1EB}" type="presParOf" srcId="{DED0A7B9-A84C-477D-BA78-926F13F620CB}" destId="{26DB9009-17F0-4F0C-8B7B-EC5D8FBA71D8}" srcOrd="3" destOrd="0" presId="urn:microsoft.com/office/officeart/2005/8/layout/vList2"/>
    <dgm:cxn modelId="{2A154257-F80B-46C1-BB37-E9AE3BEA01BA}" type="presParOf" srcId="{DED0A7B9-A84C-477D-BA78-926F13F620CB}" destId="{0057ADB7-E1B0-45D1-A9FC-166F72C4AF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613F90-EA28-45C8-B592-EA9ED53DBCC5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97086CF-FD25-4B16-A886-CCA5161EA80D}">
      <dgm:prSet phldrT="[Text]"/>
      <dgm:spPr/>
      <dgm:t>
        <a:bodyPr/>
        <a:lstStyle/>
        <a:p>
          <a:r>
            <a:rPr lang="x-none" b="1" u="none" smtClean="0"/>
            <a:t>Step 1: Determine areas for improvement based on student outcomes</a:t>
          </a:r>
          <a:endParaRPr lang="en-US" dirty="0"/>
        </a:p>
      </dgm:t>
    </dgm:pt>
    <dgm:pt modelId="{DA7CFF7D-1A5F-4739-BD55-27DA807F37F1}" type="parTrans" cxnId="{204E33AE-3D8B-4AD0-8474-32C1AB4FE842}">
      <dgm:prSet/>
      <dgm:spPr/>
      <dgm:t>
        <a:bodyPr/>
        <a:lstStyle/>
        <a:p>
          <a:endParaRPr lang="en-US"/>
        </a:p>
      </dgm:t>
    </dgm:pt>
    <dgm:pt modelId="{4C634A2A-4C7C-4D49-AB77-0F0BC4F35756}" type="sibTrans" cxnId="{204E33AE-3D8B-4AD0-8474-32C1AB4FE842}">
      <dgm:prSet/>
      <dgm:spPr/>
      <dgm:t>
        <a:bodyPr/>
        <a:lstStyle/>
        <a:p>
          <a:endParaRPr lang="en-US"/>
        </a:p>
      </dgm:t>
    </dgm:pt>
    <dgm:pt modelId="{85FC6DB9-EF40-4B74-A7A1-1A9733E6758C}">
      <dgm:prSet/>
      <dgm:spPr/>
      <dgm:t>
        <a:bodyPr/>
        <a:lstStyle/>
        <a:p>
          <a:r>
            <a:rPr lang="x-none" b="1" u="none" smtClean="0"/>
            <a:t>Step 2: Identify actions to correct deficiencies </a:t>
          </a:r>
          <a:endParaRPr lang="en-US" b="1" u="none"/>
        </a:p>
      </dgm:t>
    </dgm:pt>
    <dgm:pt modelId="{1230766D-645D-44F1-8398-350BEADD1130}" type="parTrans" cxnId="{B7105E8C-68BD-424B-AD52-DB1A383F1B21}">
      <dgm:prSet/>
      <dgm:spPr/>
      <dgm:t>
        <a:bodyPr/>
        <a:lstStyle/>
        <a:p>
          <a:endParaRPr lang="en-US"/>
        </a:p>
      </dgm:t>
    </dgm:pt>
    <dgm:pt modelId="{928DC0FD-FBA8-4763-B909-461ADD799BE6}" type="sibTrans" cxnId="{B7105E8C-68BD-424B-AD52-DB1A383F1B21}">
      <dgm:prSet/>
      <dgm:spPr/>
      <dgm:t>
        <a:bodyPr/>
        <a:lstStyle/>
        <a:p>
          <a:endParaRPr lang="en-US"/>
        </a:p>
      </dgm:t>
    </dgm:pt>
    <dgm:pt modelId="{B8FD576C-2852-453F-80EA-79A637DCFB5E}">
      <dgm:prSet/>
      <dgm:spPr/>
      <dgm:t>
        <a:bodyPr/>
        <a:lstStyle/>
        <a:p>
          <a:r>
            <a:rPr lang="x-none" b="1" u="none" smtClean="0"/>
            <a:t>Step 3: Document and report results as appropriate</a:t>
          </a:r>
          <a:endParaRPr lang="en-US" b="1" u="none"/>
        </a:p>
      </dgm:t>
    </dgm:pt>
    <dgm:pt modelId="{BBDBD56F-FCAA-495E-A125-C96D291E4258}" type="parTrans" cxnId="{DFA976FC-EA78-4C02-BD7D-0A7B5E51725C}">
      <dgm:prSet/>
      <dgm:spPr/>
      <dgm:t>
        <a:bodyPr/>
        <a:lstStyle/>
        <a:p>
          <a:endParaRPr lang="en-US"/>
        </a:p>
      </dgm:t>
    </dgm:pt>
    <dgm:pt modelId="{7C5E54F6-E63D-49EE-8F57-DA0CC29578BB}" type="sibTrans" cxnId="{DFA976FC-EA78-4C02-BD7D-0A7B5E51725C}">
      <dgm:prSet/>
      <dgm:spPr/>
      <dgm:t>
        <a:bodyPr/>
        <a:lstStyle/>
        <a:p>
          <a:endParaRPr lang="en-US"/>
        </a:p>
      </dgm:t>
    </dgm:pt>
    <dgm:pt modelId="{4FFAC884-DE1C-4BE1-AFBB-9CCD1BF52A69}" type="pres">
      <dgm:prSet presAssocID="{05613F90-EA28-45C8-B592-EA9ED53DBC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9865ED-BE31-41AD-BC5F-8DCE4024C79A}" type="pres">
      <dgm:prSet presAssocID="{B8FD576C-2852-453F-80EA-79A637DCFB5E}" presName="boxAndChildren" presStyleCnt="0"/>
      <dgm:spPr/>
    </dgm:pt>
    <dgm:pt modelId="{A904D5FE-E039-4C63-832A-7241998753C1}" type="pres">
      <dgm:prSet presAssocID="{B8FD576C-2852-453F-80EA-79A637DCFB5E}" presName="parentTextBox" presStyleLbl="node1" presStyleIdx="0" presStyleCnt="3"/>
      <dgm:spPr/>
      <dgm:t>
        <a:bodyPr/>
        <a:lstStyle/>
        <a:p>
          <a:endParaRPr lang="en-US"/>
        </a:p>
      </dgm:t>
    </dgm:pt>
    <dgm:pt modelId="{308D07FF-7B0C-43EF-8FD0-101AC5C8E18F}" type="pres">
      <dgm:prSet presAssocID="{928DC0FD-FBA8-4763-B909-461ADD799BE6}" presName="sp" presStyleCnt="0"/>
      <dgm:spPr/>
    </dgm:pt>
    <dgm:pt modelId="{A898B829-CA9F-4E3A-AFB1-98580966E08D}" type="pres">
      <dgm:prSet presAssocID="{85FC6DB9-EF40-4B74-A7A1-1A9733E6758C}" presName="arrowAndChildren" presStyleCnt="0"/>
      <dgm:spPr/>
    </dgm:pt>
    <dgm:pt modelId="{34E00F93-A79C-41A6-ADC3-C688BA998361}" type="pres">
      <dgm:prSet presAssocID="{85FC6DB9-EF40-4B74-A7A1-1A9733E6758C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8A573EB-0904-420F-8D37-165D8B785890}" type="pres">
      <dgm:prSet presAssocID="{4C634A2A-4C7C-4D49-AB77-0F0BC4F35756}" presName="sp" presStyleCnt="0"/>
      <dgm:spPr/>
    </dgm:pt>
    <dgm:pt modelId="{80A4A1BF-AE16-4448-BA88-ED37ED4216C5}" type="pres">
      <dgm:prSet presAssocID="{E97086CF-FD25-4B16-A886-CCA5161EA80D}" presName="arrowAndChildren" presStyleCnt="0"/>
      <dgm:spPr/>
    </dgm:pt>
    <dgm:pt modelId="{241FCB19-4489-4998-AECC-C57645848F31}" type="pres">
      <dgm:prSet presAssocID="{E97086CF-FD25-4B16-A886-CCA5161EA80D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41F6D764-4B91-41B2-B4C2-54460114C65C}" type="presOf" srcId="{B8FD576C-2852-453F-80EA-79A637DCFB5E}" destId="{A904D5FE-E039-4C63-832A-7241998753C1}" srcOrd="0" destOrd="0" presId="urn:microsoft.com/office/officeart/2005/8/layout/process4"/>
    <dgm:cxn modelId="{C2DD58A8-F68E-4D8E-83B9-3264434D5A5B}" type="presOf" srcId="{E97086CF-FD25-4B16-A886-CCA5161EA80D}" destId="{241FCB19-4489-4998-AECC-C57645848F31}" srcOrd="0" destOrd="0" presId="urn:microsoft.com/office/officeart/2005/8/layout/process4"/>
    <dgm:cxn modelId="{B7105E8C-68BD-424B-AD52-DB1A383F1B21}" srcId="{05613F90-EA28-45C8-B592-EA9ED53DBCC5}" destId="{85FC6DB9-EF40-4B74-A7A1-1A9733E6758C}" srcOrd="1" destOrd="0" parTransId="{1230766D-645D-44F1-8398-350BEADD1130}" sibTransId="{928DC0FD-FBA8-4763-B909-461ADD799BE6}"/>
    <dgm:cxn modelId="{B053F750-0A96-4747-96A6-8D736769991A}" type="presOf" srcId="{05613F90-EA28-45C8-B592-EA9ED53DBCC5}" destId="{4FFAC884-DE1C-4BE1-AFBB-9CCD1BF52A69}" srcOrd="0" destOrd="0" presId="urn:microsoft.com/office/officeart/2005/8/layout/process4"/>
    <dgm:cxn modelId="{0FA4644C-8724-4602-A76C-F5B557C0940F}" type="presOf" srcId="{85FC6DB9-EF40-4B74-A7A1-1A9733E6758C}" destId="{34E00F93-A79C-41A6-ADC3-C688BA998361}" srcOrd="0" destOrd="0" presId="urn:microsoft.com/office/officeart/2005/8/layout/process4"/>
    <dgm:cxn modelId="{DFA976FC-EA78-4C02-BD7D-0A7B5E51725C}" srcId="{05613F90-EA28-45C8-B592-EA9ED53DBCC5}" destId="{B8FD576C-2852-453F-80EA-79A637DCFB5E}" srcOrd="2" destOrd="0" parTransId="{BBDBD56F-FCAA-495E-A125-C96D291E4258}" sibTransId="{7C5E54F6-E63D-49EE-8F57-DA0CC29578BB}"/>
    <dgm:cxn modelId="{204E33AE-3D8B-4AD0-8474-32C1AB4FE842}" srcId="{05613F90-EA28-45C8-B592-EA9ED53DBCC5}" destId="{E97086CF-FD25-4B16-A886-CCA5161EA80D}" srcOrd="0" destOrd="0" parTransId="{DA7CFF7D-1A5F-4739-BD55-27DA807F37F1}" sibTransId="{4C634A2A-4C7C-4D49-AB77-0F0BC4F35756}"/>
    <dgm:cxn modelId="{7F095AD1-0502-40DD-B736-9DC86BA300E7}" type="presParOf" srcId="{4FFAC884-DE1C-4BE1-AFBB-9CCD1BF52A69}" destId="{369865ED-BE31-41AD-BC5F-8DCE4024C79A}" srcOrd="0" destOrd="0" presId="urn:microsoft.com/office/officeart/2005/8/layout/process4"/>
    <dgm:cxn modelId="{5D90F9CF-80B9-4916-AA9A-5DA68351BD08}" type="presParOf" srcId="{369865ED-BE31-41AD-BC5F-8DCE4024C79A}" destId="{A904D5FE-E039-4C63-832A-7241998753C1}" srcOrd="0" destOrd="0" presId="urn:microsoft.com/office/officeart/2005/8/layout/process4"/>
    <dgm:cxn modelId="{7A6D0C4F-8C0C-4BF5-8A95-743CFAB74B7D}" type="presParOf" srcId="{4FFAC884-DE1C-4BE1-AFBB-9CCD1BF52A69}" destId="{308D07FF-7B0C-43EF-8FD0-101AC5C8E18F}" srcOrd="1" destOrd="0" presId="urn:microsoft.com/office/officeart/2005/8/layout/process4"/>
    <dgm:cxn modelId="{AD9C6C44-93FD-4582-905A-C922B7C8594E}" type="presParOf" srcId="{4FFAC884-DE1C-4BE1-AFBB-9CCD1BF52A69}" destId="{A898B829-CA9F-4E3A-AFB1-98580966E08D}" srcOrd="2" destOrd="0" presId="urn:microsoft.com/office/officeart/2005/8/layout/process4"/>
    <dgm:cxn modelId="{D0FAC7F1-8026-48AD-9EBB-5F7BEF46B323}" type="presParOf" srcId="{A898B829-CA9F-4E3A-AFB1-98580966E08D}" destId="{34E00F93-A79C-41A6-ADC3-C688BA998361}" srcOrd="0" destOrd="0" presId="urn:microsoft.com/office/officeart/2005/8/layout/process4"/>
    <dgm:cxn modelId="{85B79029-FCF4-49EA-A9E2-8D853BD4D403}" type="presParOf" srcId="{4FFAC884-DE1C-4BE1-AFBB-9CCD1BF52A69}" destId="{E8A573EB-0904-420F-8D37-165D8B785890}" srcOrd="3" destOrd="0" presId="urn:microsoft.com/office/officeart/2005/8/layout/process4"/>
    <dgm:cxn modelId="{0F1965F2-1BC4-4E85-BB06-43395B8804D0}" type="presParOf" srcId="{4FFAC884-DE1C-4BE1-AFBB-9CCD1BF52A69}" destId="{80A4A1BF-AE16-4448-BA88-ED37ED4216C5}" srcOrd="4" destOrd="0" presId="urn:microsoft.com/office/officeart/2005/8/layout/process4"/>
    <dgm:cxn modelId="{C25FF650-764E-4BA1-ABF8-8912AAD80298}" type="presParOf" srcId="{80A4A1BF-AE16-4448-BA88-ED37ED4216C5}" destId="{241FCB19-4489-4998-AECC-C57645848F3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1E2A95-A58E-40D7-8BE1-E3F95AA00ED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990FFA-9921-4947-8228-8725C6273D87}">
      <dgm:prSet phldrT="[Text]"/>
      <dgm:spPr/>
      <dgm:t>
        <a:bodyPr/>
        <a:lstStyle/>
        <a:p>
          <a:r>
            <a:rPr lang="x-none" b="1" u="none" smtClean="0"/>
            <a:t>Set criteria by identifying the problems or issues that must be addressed</a:t>
          </a:r>
          <a:endParaRPr lang="en-US" dirty="0"/>
        </a:p>
      </dgm:t>
    </dgm:pt>
    <dgm:pt modelId="{E04DCBDB-A71C-422D-82A5-146E9C5BB291}" type="parTrans" cxnId="{2E36A9D1-2DC0-47D8-A45D-E7435D9C7ACE}">
      <dgm:prSet/>
      <dgm:spPr/>
      <dgm:t>
        <a:bodyPr/>
        <a:lstStyle/>
        <a:p>
          <a:endParaRPr lang="en-US"/>
        </a:p>
      </dgm:t>
    </dgm:pt>
    <dgm:pt modelId="{B910496D-FF0C-4CB2-8266-1B19010DB346}" type="sibTrans" cxnId="{2E36A9D1-2DC0-47D8-A45D-E7435D9C7ACE}">
      <dgm:prSet/>
      <dgm:spPr/>
      <dgm:t>
        <a:bodyPr/>
        <a:lstStyle/>
        <a:p>
          <a:endParaRPr lang="en-US"/>
        </a:p>
      </dgm:t>
    </dgm:pt>
    <dgm:pt modelId="{E53F80D4-CD11-4115-9F09-1A3F0EECC8F9}">
      <dgm:prSet/>
      <dgm:spPr/>
      <dgm:t>
        <a:bodyPr/>
        <a:lstStyle/>
        <a:p>
          <a:r>
            <a:rPr lang="x-none" b="1" u="none" smtClean="0"/>
            <a:t>Determine what data is currently available for evaluation</a:t>
          </a:r>
          <a:endParaRPr lang="en-US" b="1" u="none"/>
        </a:p>
      </dgm:t>
    </dgm:pt>
    <dgm:pt modelId="{8D225BCE-470E-43A6-8A5A-646F790CA2D0}" type="parTrans" cxnId="{F24C87D5-A333-4390-BFCA-9EC3DBEE6289}">
      <dgm:prSet/>
      <dgm:spPr/>
      <dgm:t>
        <a:bodyPr/>
        <a:lstStyle/>
        <a:p>
          <a:endParaRPr lang="en-US"/>
        </a:p>
      </dgm:t>
    </dgm:pt>
    <dgm:pt modelId="{5B52D656-7DA5-4B80-8F26-56208C9F5AA9}" type="sibTrans" cxnId="{F24C87D5-A333-4390-BFCA-9EC3DBEE6289}">
      <dgm:prSet/>
      <dgm:spPr/>
      <dgm:t>
        <a:bodyPr/>
        <a:lstStyle/>
        <a:p>
          <a:endParaRPr lang="en-US"/>
        </a:p>
      </dgm:t>
    </dgm:pt>
    <dgm:pt modelId="{8616D3EA-B43D-4999-B61B-E90A19BED31E}">
      <dgm:prSet/>
      <dgm:spPr/>
      <dgm:t>
        <a:bodyPr/>
        <a:lstStyle/>
        <a:p>
          <a:r>
            <a:rPr lang="x-none" b="1" u="none" smtClean="0"/>
            <a:t>Determine what new data will have to be collected for evaluation</a:t>
          </a:r>
          <a:endParaRPr lang="en-US" b="1" u="none"/>
        </a:p>
      </dgm:t>
    </dgm:pt>
    <dgm:pt modelId="{0F0025DF-C376-43E5-BF7C-4B12FC4D058D}" type="parTrans" cxnId="{C4934A1D-60D5-4794-B62B-D88A980473EC}">
      <dgm:prSet/>
      <dgm:spPr/>
      <dgm:t>
        <a:bodyPr/>
        <a:lstStyle/>
        <a:p>
          <a:endParaRPr lang="en-US"/>
        </a:p>
      </dgm:t>
    </dgm:pt>
    <dgm:pt modelId="{AD52502B-2A53-4BDF-885A-62E86B8DDF03}" type="sibTrans" cxnId="{C4934A1D-60D5-4794-B62B-D88A980473EC}">
      <dgm:prSet/>
      <dgm:spPr/>
      <dgm:t>
        <a:bodyPr/>
        <a:lstStyle/>
        <a:p>
          <a:endParaRPr lang="en-US"/>
        </a:p>
      </dgm:t>
    </dgm:pt>
    <dgm:pt modelId="{2085729C-1459-4340-ADCA-82CA54C8C2AC}">
      <dgm:prSet/>
      <dgm:spPr/>
      <dgm:t>
        <a:bodyPr/>
        <a:lstStyle/>
        <a:p>
          <a:r>
            <a:rPr lang="x-none" b="1" u="none" smtClean="0"/>
            <a:t>Identify the evaluation model that will be most effective</a:t>
          </a:r>
          <a:endParaRPr lang="en-US" b="1" u="none" dirty="0"/>
        </a:p>
      </dgm:t>
    </dgm:pt>
    <dgm:pt modelId="{74B1ED0E-9C15-48F7-91C9-2547E4371E04}" type="parTrans" cxnId="{28785D3C-DB2A-4944-8B94-D2DD5224324D}">
      <dgm:prSet/>
      <dgm:spPr/>
      <dgm:t>
        <a:bodyPr/>
        <a:lstStyle/>
        <a:p>
          <a:endParaRPr lang="en-US"/>
        </a:p>
      </dgm:t>
    </dgm:pt>
    <dgm:pt modelId="{6A3728BF-3698-414A-95F9-75D0EE09C268}" type="sibTrans" cxnId="{28785D3C-DB2A-4944-8B94-D2DD5224324D}">
      <dgm:prSet/>
      <dgm:spPr/>
      <dgm:t>
        <a:bodyPr/>
        <a:lstStyle/>
        <a:p>
          <a:endParaRPr lang="en-US"/>
        </a:p>
      </dgm:t>
    </dgm:pt>
    <dgm:pt modelId="{141B9B84-78B9-4D26-90BF-9B94D5AD0258}" type="pres">
      <dgm:prSet presAssocID="{721E2A95-A58E-40D7-8BE1-E3F95AA00E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7C044-6FBD-4874-A21B-EDC0619FBC86}" type="pres">
      <dgm:prSet presAssocID="{52990FFA-9921-4947-8228-8725C6273D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81DB8-5BA7-41C3-8A99-104AF709C6CB}" type="pres">
      <dgm:prSet presAssocID="{B910496D-FF0C-4CB2-8266-1B19010DB346}" presName="spacer" presStyleCnt="0"/>
      <dgm:spPr/>
    </dgm:pt>
    <dgm:pt modelId="{F80227B7-578E-4E96-9209-20152E3AC184}" type="pres">
      <dgm:prSet presAssocID="{E53F80D4-CD11-4115-9F09-1A3F0EECC8F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8EC1B-C5C7-4816-9555-08948B9A023F}" type="pres">
      <dgm:prSet presAssocID="{5B52D656-7DA5-4B80-8F26-56208C9F5AA9}" presName="spacer" presStyleCnt="0"/>
      <dgm:spPr/>
    </dgm:pt>
    <dgm:pt modelId="{9A6A396F-A0C2-4A8E-A72F-63E90F269287}" type="pres">
      <dgm:prSet presAssocID="{8616D3EA-B43D-4999-B61B-E90A19BED31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0D019-D8F3-462E-B9C7-13D47DC88588}" type="pres">
      <dgm:prSet presAssocID="{AD52502B-2A53-4BDF-885A-62E86B8DDF03}" presName="spacer" presStyleCnt="0"/>
      <dgm:spPr/>
    </dgm:pt>
    <dgm:pt modelId="{3AD4D44D-7BB6-4BB9-91AE-1C3E8D3376A3}" type="pres">
      <dgm:prSet presAssocID="{2085729C-1459-4340-ADCA-82CA54C8C2A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7B4E39-5BF7-4FB2-AA4C-3EBC7BC8E141}" type="presOf" srcId="{721E2A95-A58E-40D7-8BE1-E3F95AA00EDA}" destId="{141B9B84-78B9-4D26-90BF-9B94D5AD0258}" srcOrd="0" destOrd="0" presId="urn:microsoft.com/office/officeart/2005/8/layout/vList2"/>
    <dgm:cxn modelId="{28785D3C-DB2A-4944-8B94-D2DD5224324D}" srcId="{721E2A95-A58E-40D7-8BE1-E3F95AA00EDA}" destId="{2085729C-1459-4340-ADCA-82CA54C8C2AC}" srcOrd="3" destOrd="0" parTransId="{74B1ED0E-9C15-48F7-91C9-2547E4371E04}" sibTransId="{6A3728BF-3698-414A-95F9-75D0EE09C268}"/>
    <dgm:cxn modelId="{C4934A1D-60D5-4794-B62B-D88A980473EC}" srcId="{721E2A95-A58E-40D7-8BE1-E3F95AA00EDA}" destId="{8616D3EA-B43D-4999-B61B-E90A19BED31E}" srcOrd="2" destOrd="0" parTransId="{0F0025DF-C376-43E5-BF7C-4B12FC4D058D}" sibTransId="{AD52502B-2A53-4BDF-885A-62E86B8DDF03}"/>
    <dgm:cxn modelId="{300BBAA5-6991-4E68-9987-3EFF3C9837DF}" type="presOf" srcId="{2085729C-1459-4340-ADCA-82CA54C8C2AC}" destId="{3AD4D44D-7BB6-4BB9-91AE-1C3E8D3376A3}" srcOrd="0" destOrd="0" presId="urn:microsoft.com/office/officeart/2005/8/layout/vList2"/>
    <dgm:cxn modelId="{265D4D3F-E9DF-4BE0-8ED6-98415C8DC380}" type="presOf" srcId="{E53F80D4-CD11-4115-9F09-1A3F0EECC8F9}" destId="{F80227B7-578E-4E96-9209-20152E3AC184}" srcOrd="0" destOrd="0" presId="urn:microsoft.com/office/officeart/2005/8/layout/vList2"/>
    <dgm:cxn modelId="{2E36A9D1-2DC0-47D8-A45D-E7435D9C7ACE}" srcId="{721E2A95-A58E-40D7-8BE1-E3F95AA00EDA}" destId="{52990FFA-9921-4947-8228-8725C6273D87}" srcOrd="0" destOrd="0" parTransId="{E04DCBDB-A71C-422D-82A5-146E9C5BB291}" sibTransId="{B910496D-FF0C-4CB2-8266-1B19010DB346}"/>
    <dgm:cxn modelId="{7CF65FD0-A602-4717-9538-C7560DF16D87}" type="presOf" srcId="{52990FFA-9921-4947-8228-8725C6273D87}" destId="{8027C044-6FBD-4874-A21B-EDC0619FBC86}" srcOrd="0" destOrd="0" presId="urn:microsoft.com/office/officeart/2005/8/layout/vList2"/>
    <dgm:cxn modelId="{3E4F6C5B-F741-48A0-A63C-CA663BC13D25}" type="presOf" srcId="{8616D3EA-B43D-4999-B61B-E90A19BED31E}" destId="{9A6A396F-A0C2-4A8E-A72F-63E90F269287}" srcOrd="0" destOrd="0" presId="urn:microsoft.com/office/officeart/2005/8/layout/vList2"/>
    <dgm:cxn modelId="{F24C87D5-A333-4390-BFCA-9EC3DBEE6289}" srcId="{721E2A95-A58E-40D7-8BE1-E3F95AA00EDA}" destId="{E53F80D4-CD11-4115-9F09-1A3F0EECC8F9}" srcOrd="1" destOrd="0" parTransId="{8D225BCE-470E-43A6-8A5A-646F790CA2D0}" sibTransId="{5B52D656-7DA5-4B80-8F26-56208C9F5AA9}"/>
    <dgm:cxn modelId="{A0EC22A8-5427-4BF7-A969-68B20CFF93EF}" type="presParOf" srcId="{141B9B84-78B9-4D26-90BF-9B94D5AD0258}" destId="{8027C044-6FBD-4874-A21B-EDC0619FBC86}" srcOrd="0" destOrd="0" presId="urn:microsoft.com/office/officeart/2005/8/layout/vList2"/>
    <dgm:cxn modelId="{E1B49C93-70E1-43A6-85FC-756C4DF59548}" type="presParOf" srcId="{141B9B84-78B9-4D26-90BF-9B94D5AD0258}" destId="{E0481DB8-5BA7-41C3-8A99-104AF709C6CB}" srcOrd="1" destOrd="0" presId="urn:microsoft.com/office/officeart/2005/8/layout/vList2"/>
    <dgm:cxn modelId="{3EE8A199-0E62-45FF-91F1-BF3F37D4A0FA}" type="presParOf" srcId="{141B9B84-78B9-4D26-90BF-9B94D5AD0258}" destId="{F80227B7-578E-4E96-9209-20152E3AC184}" srcOrd="2" destOrd="0" presId="urn:microsoft.com/office/officeart/2005/8/layout/vList2"/>
    <dgm:cxn modelId="{DFBCE66A-341A-43AA-8F57-A7666DDBDDE7}" type="presParOf" srcId="{141B9B84-78B9-4D26-90BF-9B94D5AD0258}" destId="{8818EC1B-C5C7-4816-9555-08948B9A023F}" srcOrd="3" destOrd="0" presId="urn:microsoft.com/office/officeart/2005/8/layout/vList2"/>
    <dgm:cxn modelId="{0B997F2E-0F25-4A3B-BE28-AE01C27B7654}" type="presParOf" srcId="{141B9B84-78B9-4D26-90BF-9B94D5AD0258}" destId="{9A6A396F-A0C2-4A8E-A72F-63E90F269287}" srcOrd="4" destOrd="0" presId="urn:microsoft.com/office/officeart/2005/8/layout/vList2"/>
    <dgm:cxn modelId="{0E30FAE3-5257-4E8A-956B-EA5F0388B368}" type="presParOf" srcId="{141B9B84-78B9-4D26-90BF-9B94D5AD0258}" destId="{DDC0D019-D8F3-462E-B9C7-13D47DC88588}" srcOrd="5" destOrd="0" presId="urn:microsoft.com/office/officeart/2005/8/layout/vList2"/>
    <dgm:cxn modelId="{39C094C6-CB86-402C-AB67-6FFF349E4BBB}" type="presParOf" srcId="{141B9B84-78B9-4D26-90BF-9B94D5AD0258}" destId="{3AD4D44D-7BB6-4BB9-91AE-1C3E8D3376A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08FECC-BFE5-4C74-8982-7E98190E88E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4AFCFB-D8BE-48CC-930C-1EF257194619}">
      <dgm:prSet phldrT="[Text]"/>
      <dgm:spPr/>
      <dgm:t>
        <a:bodyPr/>
        <a:lstStyle/>
        <a:p>
          <a:r>
            <a:rPr lang="x-none" b="1" u="none" smtClean="0"/>
            <a:t>Identify the personnel who will be responsible for making the evaluation</a:t>
          </a:r>
          <a:endParaRPr lang="en-US" dirty="0"/>
        </a:p>
      </dgm:t>
    </dgm:pt>
    <dgm:pt modelId="{5D4C42DD-87C3-4837-83DF-22123326E5FA}" type="parTrans" cxnId="{74EAB920-5627-4AAA-8C70-A6251F320518}">
      <dgm:prSet/>
      <dgm:spPr/>
      <dgm:t>
        <a:bodyPr/>
        <a:lstStyle/>
        <a:p>
          <a:endParaRPr lang="en-US"/>
        </a:p>
      </dgm:t>
    </dgm:pt>
    <dgm:pt modelId="{6A9C89EC-979B-40EA-835E-B62AC0150DF3}" type="sibTrans" cxnId="{74EAB920-5627-4AAA-8C70-A6251F320518}">
      <dgm:prSet/>
      <dgm:spPr/>
      <dgm:t>
        <a:bodyPr/>
        <a:lstStyle/>
        <a:p>
          <a:endParaRPr lang="en-US"/>
        </a:p>
      </dgm:t>
    </dgm:pt>
    <dgm:pt modelId="{E87963B4-BB55-4FCA-9F14-2F90DE3FFE5F}">
      <dgm:prSet/>
      <dgm:spPr/>
      <dgm:t>
        <a:bodyPr/>
        <a:lstStyle/>
        <a:p>
          <a:r>
            <a:rPr lang="x-none" b="1" u="none" smtClean="0"/>
            <a:t>Conduct the evaluation</a:t>
          </a:r>
          <a:endParaRPr lang="en-US" b="1" u="none"/>
        </a:p>
      </dgm:t>
    </dgm:pt>
    <dgm:pt modelId="{90424D32-A3F8-44F1-823B-DD76F348189F}" type="parTrans" cxnId="{A1F190C0-61F3-48B6-830E-D9962FDBB209}">
      <dgm:prSet/>
      <dgm:spPr/>
      <dgm:t>
        <a:bodyPr/>
        <a:lstStyle/>
        <a:p>
          <a:endParaRPr lang="en-US"/>
        </a:p>
      </dgm:t>
    </dgm:pt>
    <dgm:pt modelId="{AC0465BE-A764-4CB3-96F9-D1253AA10C73}" type="sibTrans" cxnId="{A1F190C0-61F3-48B6-830E-D9962FDBB209}">
      <dgm:prSet/>
      <dgm:spPr/>
      <dgm:t>
        <a:bodyPr/>
        <a:lstStyle/>
        <a:p>
          <a:endParaRPr lang="en-US"/>
        </a:p>
      </dgm:t>
    </dgm:pt>
    <dgm:pt modelId="{9B107EDB-673F-4D1E-AC25-97D623ED3474}">
      <dgm:prSet/>
      <dgm:spPr/>
      <dgm:t>
        <a:bodyPr/>
        <a:lstStyle/>
        <a:p>
          <a:r>
            <a:rPr lang="x-none" b="1" u="none" smtClean="0"/>
            <a:t>Analyze the results of the evaluation and develop conclusions based on the results</a:t>
          </a:r>
          <a:endParaRPr lang="en-US" b="1" u="none"/>
        </a:p>
      </dgm:t>
    </dgm:pt>
    <dgm:pt modelId="{D81E42EF-6598-47CF-BA1A-F5E15EAFD61F}" type="parTrans" cxnId="{D3648A2F-B599-4C38-8748-C888373BFEFA}">
      <dgm:prSet/>
      <dgm:spPr/>
      <dgm:t>
        <a:bodyPr/>
        <a:lstStyle/>
        <a:p>
          <a:endParaRPr lang="en-US"/>
        </a:p>
      </dgm:t>
    </dgm:pt>
    <dgm:pt modelId="{78A8DC13-B3A0-41F4-9AFE-4FE917A08815}" type="sibTrans" cxnId="{D3648A2F-B599-4C38-8748-C888373BFEFA}">
      <dgm:prSet/>
      <dgm:spPr/>
      <dgm:t>
        <a:bodyPr/>
        <a:lstStyle/>
        <a:p>
          <a:endParaRPr lang="en-US"/>
        </a:p>
      </dgm:t>
    </dgm:pt>
    <dgm:pt modelId="{2AB5DD56-096C-45EC-921D-2CF35E5DB2D8}">
      <dgm:prSet/>
      <dgm:spPr/>
      <dgm:t>
        <a:bodyPr/>
        <a:lstStyle/>
        <a:p>
          <a:r>
            <a:rPr lang="x-none" b="1" u="none" smtClean="0"/>
            <a:t>Determine the amount of time necessary to complete the evaluation</a:t>
          </a:r>
          <a:endParaRPr lang="en-US" dirty="0"/>
        </a:p>
      </dgm:t>
    </dgm:pt>
    <dgm:pt modelId="{3BA105A0-4E61-4992-9731-A6DEEE346B34}" type="parTrans" cxnId="{A88BD88B-3F22-4B28-80AD-CC1D89D29CCA}">
      <dgm:prSet/>
      <dgm:spPr/>
      <dgm:t>
        <a:bodyPr/>
        <a:lstStyle/>
        <a:p>
          <a:endParaRPr lang="en-US"/>
        </a:p>
      </dgm:t>
    </dgm:pt>
    <dgm:pt modelId="{398FBE17-4ED8-4FC7-AD44-DF88CC946BE5}" type="sibTrans" cxnId="{A88BD88B-3F22-4B28-80AD-CC1D89D29CCA}">
      <dgm:prSet/>
      <dgm:spPr/>
      <dgm:t>
        <a:bodyPr/>
        <a:lstStyle/>
        <a:p>
          <a:endParaRPr lang="en-US"/>
        </a:p>
      </dgm:t>
    </dgm:pt>
    <dgm:pt modelId="{46A11A5F-2523-47F4-9202-FCBDA434E543}" type="pres">
      <dgm:prSet presAssocID="{0908FECC-BFE5-4C74-8982-7E98190E88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49C9A6-DBCA-4782-8799-005FA749C787}" type="pres">
      <dgm:prSet presAssocID="{2AB5DD56-096C-45EC-921D-2CF35E5DB2D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48A1E-D535-4ED7-A516-5DF7B85C3000}" type="pres">
      <dgm:prSet presAssocID="{398FBE17-4ED8-4FC7-AD44-DF88CC946BE5}" presName="spacer" presStyleCnt="0"/>
      <dgm:spPr/>
    </dgm:pt>
    <dgm:pt modelId="{BB981B3B-A8C9-4F32-A630-626687D7430E}" type="pres">
      <dgm:prSet presAssocID="{5A4AFCFB-D8BE-48CC-930C-1EF25719461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46D9F-2CD4-48B7-8082-1A7D54B4704B}" type="pres">
      <dgm:prSet presAssocID="{6A9C89EC-979B-40EA-835E-B62AC0150DF3}" presName="spacer" presStyleCnt="0"/>
      <dgm:spPr/>
    </dgm:pt>
    <dgm:pt modelId="{83649270-301C-4EF9-8DAD-881D97A42FA6}" type="pres">
      <dgm:prSet presAssocID="{E87963B4-BB55-4FCA-9F14-2F90DE3FFE5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9C523-7BAF-4E6E-8F7E-86703430B6FA}" type="pres">
      <dgm:prSet presAssocID="{AC0465BE-A764-4CB3-96F9-D1253AA10C73}" presName="spacer" presStyleCnt="0"/>
      <dgm:spPr/>
    </dgm:pt>
    <dgm:pt modelId="{21A5540F-E7DD-4ACF-9D42-55EA3687C67E}" type="pres">
      <dgm:prSet presAssocID="{9B107EDB-673F-4D1E-AC25-97D623ED347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29E8CB-8CA6-4D94-A344-AE8ECFFDB511}" type="presOf" srcId="{E87963B4-BB55-4FCA-9F14-2F90DE3FFE5F}" destId="{83649270-301C-4EF9-8DAD-881D97A42FA6}" srcOrd="0" destOrd="0" presId="urn:microsoft.com/office/officeart/2005/8/layout/vList2"/>
    <dgm:cxn modelId="{A3397072-AE7B-44A0-AC45-3A142A650A68}" type="presOf" srcId="{2AB5DD56-096C-45EC-921D-2CF35E5DB2D8}" destId="{6549C9A6-DBCA-4782-8799-005FA749C787}" srcOrd="0" destOrd="0" presId="urn:microsoft.com/office/officeart/2005/8/layout/vList2"/>
    <dgm:cxn modelId="{3162B69A-675A-493B-8491-7CD7DBD276D2}" type="presOf" srcId="{5A4AFCFB-D8BE-48CC-930C-1EF257194619}" destId="{BB981B3B-A8C9-4F32-A630-626687D7430E}" srcOrd="0" destOrd="0" presId="urn:microsoft.com/office/officeart/2005/8/layout/vList2"/>
    <dgm:cxn modelId="{A88BD88B-3F22-4B28-80AD-CC1D89D29CCA}" srcId="{0908FECC-BFE5-4C74-8982-7E98190E88EC}" destId="{2AB5DD56-096C-45EC-921D-2CF35E5DB2D8}" srcOrd="0" destOrd="0" parTransId="{3BA105A0-4E61-4992-9731-A6DEEE346B34}" sibTransId="{398FBE17-4ED8-4FC7-AD44-DF88CC946BE5}"/>
    <dgm:cxn modelId="{320C2A19-E29E-4AC6-A5B3-82BD88ECD79F}" type="presOf" srcId="{0908FECC-BFE5-4C74-8982-7E98190E88EC}" destId="{46A11A5F-2523-47F4-9202-FCBDA434E543}" srcOrd="0" destOrd="0" presId="urn:microsoft.com/office/officeart/2005/8/layout/vList2"/>
    <dgm:cxn modelId="{796E84CC-66B0-4ABA-9E21-7DDAEC05F300}" type="presOf" srcId="{9B107EDB-673F-4D1E-AC25-97D623ED3474}" destId="{21A5540F-E7DD-4ACF-9D42-55EA3687C67E}" srcOrd="0" destOrd="0" presId="urn:microsoft.com/office/officeart/2005/8/layout/vList2"/>
    <dgm:cxn modelId="{D3648A2F-B599-4C38-8748-C888373BFEFA}" srcId="{0908FECC-BFE5-4C74-8982-7E98190E88EC}" destId="{9B107EDB-673F-4D1E-AC25-97D623ED3474}" srcOrd="3" destOrd="0" parTransId="{D81E42EF-6598-47CF-BA1A-F5E15EAFD61F}" sibTransId="{78A8DC13-B3A0-41F4-9AFE-4FE917A08815}"/>
    <dgm:cxn modelId="{A1F190C0-61F3-48B6-830E-D9962FDBB209}" srcId="{0908FECC-BFE5-4C74-8982-7E98190E88EC}" destId="{E87963B4-BB55-4FCA-9F14-2F90DE3FFE5F}" srcOrd="2" destOrd="0" parTransId="{90424D32-A3F8-44F1-823B-DD76F348189F}" sibTransId="{AC0465BE-A764-4CB3-96F9-D1253AA10C73}"/>
    <dgm:cxn modelId="{74EAB920-5627-4AAA-8C70-A6251F320518}" srcId="{0908FECC-BFE5-4C74-8982-7E98190E88EC}" destId="{5A4AFCFB-D8BE-48CC-930C-1EF257194619}" srcOrd="1" destOrd="0" parTransId="{5D4C42DD-87C3-4837-83DF-22123326E5FA}" sibTransId="{6A9C89EC-979B-40EA-835E-B62AC0150DF3}"/>
    <dgm:cxn modelId="{26DD5082-EAD9-41C9-B41F-C39D2ADE639B}" type="presParOf" srcId="{46A11A5F-2523-47F4-9202-FCBDA434E543}" destId="{6549C9A6-DBCA-4782-8799-005FA749C787}" srcOrd="0" destOrd="0" presId="urn:microsoft.com/office/officeart/2005/8/layout/vList2"/>
    <dgm:cxn modelId="{73C218D3-E006-4318-B46D-3EA5D5A50786}" type="presParOf" srcId="{46A11A5F-2523-47F4-9202-FCBDA434E543}" destId="{A8048A1E-D535-4ED7-A516-5DF7B85C3000}" srcOrd="1" destOrd="0" presId="urn:microsoft.com/office/officeart/2005/8/layout/vList2"/>
    <dgm:cxn modelId="{E9077C6D-0D78-4072-B118-C3D1204ECADD}" type="presParOf" srcId="{46A11A5F-2523-47F4-9202-FCBDA434E543}" destId="{BB981B3B-A8C9-4F32-A630-626687D7430E}" srcOrd="2" destOrd="0" presId="urn:microsoft.com/office/officeart/2005/8/layout/vList2"/>
    <dgm:cxn modelId="{E23204D2-9623-4EC9-A38A-1F3C1AA0121D}" type="presParOf" srcId="{46A11A5F-2523-47F4-9202-FCBDA434E543}" destId="{44046D9F-2CD4-48B7-8082-1A7D54B4704B}" srcOrd="3" destOrd="0" presId="urn:microsoft.com/office/officeart/2005/8/layout/vList2"/>
    <dgm:cxn modelId="{B4C5EADB-FFC0-4CF5-89F8-0D7005FCC1FB}" type="presParOf" srcId="{46A11A5F-2523-47F4-9202-FCBDA434E543}" destId="{83649270-301C-4EF9-8DAD-881D97A42FA6}" srcOrd="4" destOrd="0" presId="urn:microsoft.com/office/officeart/2005/8/layout/vList2"/>
    <dgm:cxn modelId="{F82563D0-AAF1-4222-9E36-D4CC5429D542}" type="presParOf" srcId="{46A11A5F-2523-47F4-9202-FCBDA434E543}" destId="{0459C523-7BAF-4E6E-8F7E-86703430B6FA}" srcOrd="5" destOrd="0" presId="urn:microsoft.com/office/officeart/2005/8/layout/vList2"/>
    <dgm:cxn modelId="{ED3AEA1F-A91C-424E-A576-2F6A931FE49C}" type="presParOf" srcId="{46A11A5F-2523-47F4-9202-FCBDA434E543}" destId="{21A5540F-E7DD-4ACF-9D42-55EA3687C6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367043-2D7D-42B3-A530-3C8F737CC11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0EDE6F-7E68-4200-9FDB-009A0539C148}">
      <dgm:prSet/>
      <dgm:spPr/>
      <dgm:t>
        <a:bodyPr/>
        <a:lstStyle/>
        <a:p>
          <a:r>
            <a:rPr lang="x-none" b="1" u="none" smtClean="0"/>
            <a:t>Establish multiple sets of reasonable actions to take based on the results</a:t>
          </a:r>
          <a:endParaRPr lang="en-US" dirty="0"/>
        </a:p>
      </dgm:t>
    </dgm:pt>
    <dgm:pt modelId="{1ED874BA-DBC8-42D9-97BF-A7CEBA097DDA}" type="parTrans" cxnId="{4D2CF468-B0EE-45E5-A4E1-4B1B6FAC0454}">
      <dgm:prSet/>
      <dgm:spPr/>
      <dgm:t>
        <a:bodyPr/>
        <a:lstStyle/>
        <a:p>
          <a:endParaRPr lang="en-US"/>
        </a:p>
      </dgm:t>
    </dgm:pt>
    <dgm:pt modelId="{6B186FFE-DC92-46EE-9EA5-798E3E4561C3}" type="sibTrans" cxnId="{4D2CF468-B0EE-45E5-A4E1-4B1B6FAC0454}">
      <dgm:prSet/>
      <dgm:spPr/>
      <dgm:t>
        <a:bodyPr/>
        <a:lstStyle/>
        <a:p>
          <a:endParaRPr lang="en-US"/>
        </a:p>
      </dgm:t>
    </dgm:pt>
    <dgm:pt modelId="{13B01BE5-01DE-438E-912E-FAB0CFB2871C}">
      <dgm:prSet/>
      <dgm:spPr/>
      <dgm:t>
        <a:bodyPr/>
        <a:lstStyle/>
        <a:p>
          <a:r>
            <a:rPr lang="x-none" b="1" u="none" smtClean="0"/>
            <a:t>Prepare a specialized final report for each audience that will be affected by the outcome of the evaluations</a:t>
          </a:r>
          <a:endParaRPr lang="en-US" b="1" u="none" dirty="0"/>
        </a:p>
      </dgm:t>
    </dgm:pt>
    <dgm:pt modelId="{C46BF717-641E-4C3E-B1EF-8B7071E3A85F}" type="parTrans" cxnId="{E9E48388-0462-4BDC-8CD9-C719AB63A403}">
      <dgm:prSet/>
      <dgm:spPr/>
      <dgm:t>
        <a:bodyPr/>
        <a:lstStyle/>
        <a:p>
          <a:endParaRPr lang="en-US"/>
        </a:p>
      </dgm:t>
    </dgm:pt>
    <dgm:pt modelId="{4DB178EF-E213-4A64-89A9-A1BBF9BF0CEA}" type="sibTrans" cxnId="{E9E48388-0462-4BDC-8CD9-C719AB63A403}">
      <dgm:prSet/>
      <dgm:spPr/>
      <dgm:t>
        <a:bodyPr/>
        <a:lstStyle/>
        <a:p>
          <a:endParaRPr lang="en-US"/>
        </a:p>
      </dgm:t>
    </dgm:pt>
    <dgm:pt modelId="{91BED3C4-8AD6-456C-B00B-BC5B758EA137}">
      <dgm:prSet/>
      <dgm:spPr/>
      <dgm:t>
        <a:bodyPr/>
        <a:lstStyle/>
        <a:p>
          <a:r>
            <a:rPr lang="x-none" b="1" u="none" smtClean="0"/>
            <a:t>Develop revision strategies and priorities</a:t>
          </a:r>
          <a:endParaRPr lang="en-US" b="1" u="none" dirty="0"/>
        </a:p>
      </dgm:t>
    </dgm:pt>
    <dgm:pt modelId="{18ADC875-6A6F-49A4-9893-7450131C77EA}" type="parTrans" cxnId="{A0E74E44-B528-4135-AFCD-97D4417FB792}">
      <dgm:prSet/>
      <dgm:spPr/>
      <dgm:t>
        <a:bodyPr/>
        <a:lstStyle/>
        <a:p>
          <a:endParaRPr lang="en-US"/>
        </a:p>
      </dgm:t>
    </dgm:pt>
    <dgm:pt modelId="{42F48D67-B38B-46FD-B851-5FD6152F2792}" type="sibTrans" cxnId="{A0E74E44-B528-4135-AFCD-97D4417FB792}">
      <dgm:prSet/>
      <dgm:spPr/>
      <dgm:t>
        <a:bodyPr/>
        <a:lstStyle/>
        <a:p>
          <a:endParaRPr lang="en-US"/>
        </a:p>
      </dgm:t>
    </dgm:pt>
    <dgm:pt modelId="{EC9B600C-6E4D-4D77-924F-D469C2AC00FE}" type="pres">
      <dgm:prSet presAssocID="{E0367043-2D7D-42B3-A530-3C8F737CC1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24C330-837E-403A-8BFF-2E828EF355C1}" type="pres">
      <dgm:prSet presAssocID="{1D0EDE6F-7E68-4200-9FDB-009A0539C14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F2BDB-035B-44C7-8DCE-02031AC69230}" type="pres">
      <dgm:prSet presAssocID="{6B186FFE-DC92-46EE-9EA5-798E3E4561C3}" presName="spacer" presStyleCnt="0"/>
      <dgm:spPr/>
    </dgm:pt>
    <dgm:pt modelId="{5BFAA33A-CB0B-40AA-96D8-6CAD030EEC9D}" type="pres">
      <dgm:prSet presAssocID="{13B01BE5-01DE-438E-912E-FAB0CFB287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AB683-395A-4BE2-BD07-D2082E298FF9}" type="pres">
      <dgm:prSet presAssocID="{4DB178EF-E213-4A64-89A9-A1BBF9BF0CEA}" presName="spacer" presStyleCnt="0"/>
      <dgm:spPr/>
    </dgm:pt>
    <dgm:pt modelId="{2E637246-1AF1-425D-9564-917010021DA0}" type="pres">
      <dgm:prSet presAssocID="{91BED3C4-8AD6-456C-B00B-BC5B758EA1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6278C8-1D88-4ED0-95F6-C195DF60C284}" type="presOf" srcId="{91BED3C4-8AD6-456C-B00B-BC5B758EA137}" destId="{2E637246-1AF1-425D-9564-917010021DA0}" srcOrd="0" destOrd="0" presId="urn:microsoft.com/office/officeart/2005/8/layout/vList2"/>
    <dgm:cxn modelId="{E9E48388-0462-4BDC-8CD9-C719AB63A403}" srcId="{E0367043-2D7D-42B3-A530-3C8F737CC118}" destId="{13B01BE5-01DE-438E-912E-FAB0CFB2871C}" srcOrd="1" destOrd="0" parTransId="{C46BF717-641E-4C3E-B1EF-8B7071E3A85F}" sibTransId="{4DB178EF-E213-4A64-89A9-A1BBF9BF0CEA}"/>
    <dgm:cxn modelId="{9DA03E19-1E91-4BBF-A539-5BEF755F5C6E}" type="presOf" srcId="{1D0EDE6F-7E68-4200-9FDB-009A0539C148}" destId="{FF24C330-837E-403A-8BFF-2E828EF355C1}" srcOrd="0" destOrd="0" presId="urn:microsoft.com/office/officeart/2005/8/layout/vList2"/>
    <dgm:cxn modelId="{A0E74E44-B528-4135-AFCD-97D4417FB792}" srcId="{E0367043-2D7D-42B3-A530-3C8F737CC118}" destId="{91BED3C4-8AD6-456C-B00B-BC5B758EA137}" srcOrd="2" destOrd="0" parTransId="{18ADC875-6A6F-49A4-9893-7450131C77EA}" sibTransId="{42F48D67-B38B-46FD-B851-5FD6152F2792}"/>
    <dgm:cxn modelId="{CD587A3F-3932-4E01-B23C-E76B20D30EA4}" type="presOf" srcId="{E0367043-2D7D-42B3-A530-3C8F737CC118}" destId="{EC9B600C-6E4D-4D77-924F-D469C2AC00FE}" srcOrd="0" destOrd="0" presId="urn:microsoft.com/office/officeart/2005/8/layout/vList2"/>
    <dgm:cxn modelId="{4D2CF468-B0EE-45E5-A4E1-4B1B6FAC0454}" srcId="{E0367043-2D7D-42B3-A530-3C8F737CC118}" destId="{1D0EDE6F-7E68-4200-9FDB-009A0539C148}" srcOrd="0" destOrd="0" parTransId="{1ED874BA-DBC8-42D9-97BF-A7CEBA097DDA}" sibTransId="{6B186FFE-DC92-46EE-9EA5-798E3E4561C3}"/>
    <dgm:cxn modelId="{E5328291-548C-4882-9819-41C53CA3B3FE}" type="presOf" srcId="{13B01BE5-01DE-438E-912E-FAB0CFB2871C}" destId="{5BFAA33A-CB0B-40AA-96D8-6CAD030EEC9D}" srcOrd="0" destOrd="0" presId="urn:microsoft.com/office/officeart/2005/8/layout/vList2"/>
    <dgm:cxn modelId="{CA698D6C-12DD-4B8C-93C7-702E1DF4043F}" type="presParOf" srcId="{EC9B600C-6E4D-4D77-924F-D469C2AC00FE}" destId="{FF24C330-837E-403A-8BFF-2E828EF355C1}" srcOrd="0" destOrd="0" presId="urn:microsoft.com/office/officeart/2005/8/layout/vList2"/>
    <dgm:cxn modelId="{7B3F1F06-088B-4863-8463-FE4FAB172A73}" type="presParOf" srcId="{EC9B600C-6E4D-4D77-924F-D469C2AC00FE}" destId="{72CF2BDB-035B-44C7-8DCE-02031AC69230}" srcOrd="1" destOrd="0" presId="urn:microsoft.com/office/officeart/2005/8/layout/vList2"/>
    <dgm:cxn modelId="{9C0C3F3A-0422-459E-ADCA-93A7A4EACA23}" type="presParOf" srcId="{EC9B600C-6E4D-4D77-924F-D469C2AC00FE}" destId="{5BFAA33A-CB0B-40AA-96D8-6CAD030EEC9D}" srcOrd="2" destOrd="0" presId="urn:microsoft.com/office/officeart/2005/8/layout/vList2"/>
    <dgm:cxn modelId="{1D5958E5-0369-430C-A372-B992A81AD8E5}" type="presParOf" srcId="{EC9B600C-6E4D-4D77-924F-D469C2AC00FE}" destId="{4CCAB683-395A-4BE2-BD07-D2082E298FF9}" srcOrd="3" destOrd="0" presId="urn:microsoft.com/office/officeart/2005/8/layout/vList2"/>
    <dgm:cxn modelId="{3E3854CF-3CD6-498B-9A5B-F413ABAC310A}" type="presParOf" srcId="{EC9B600C-6E4D-4D77-924F-D469C2AC00FE}" destId="{2E637246-1AF1-425D-9564-917010021DA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732D93-4941-415C-A390-2DCA3FC35095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4884FF-8336-4EE8-AC91-0B648C596D7C}">
      <dgm:prSet phldrT="[Text]"/>
      <dgm:spPr/>
      <dgm:t>
        <a:bodyPr/>
        <a:lstStyle/>
        <a:p>
          <a:r>
            <a:rPr lang="en-US" dirty="0" smtClean="0"/>
            <a:t>Qualitative (subjective) </a:t>
          </a:r>
          <a:endParaRPr lang="en-US" dirty="0"/>
        </a:p>
      </dgm:t>
    </dgm:pt>
    <dgm:pt modelId="{B48C5FEC-7CA3-4D92-873A-A09F00302C6E}" type="parTrans" cxnId="{C2267E56-3B69-4A80-B712-AAED5BBD4A80}">
      <dgm:prSet/>
      <dgm:spPr/>
      <dgm:t>
        <a:bodyPr/>
        <a:lstStyle/>
        <a:p>
          <a:endParaRPr lang="en-US"/>
        </a:p>
      </dgm:t>
    </dgm:pt>
    <dgm:pt modelId="{2DA806BA-C9D4-4D35-9815-28236B698471}" type="sibTrans" cxnId="{C2267E56-3B69-4A80-B712-AAED5BBD4A80}">
      <dgm:prSet/>
      <dgm:spPr/>
      <dgm:t>
        <a:bodyPr/>
        <a:lstStyle/>
        <a:p>
          <a:endParaRPr lang="en-US"/>
        </a:p>
      </dgm:t>
    </dgm:pt>
    <dgm:pt modelId="{D7DE0F1C-0EF3-49B2-A9AB-3DF022F22FEB}">
      <dgm:prSet phldrT="[Text]"/>
      <dgm:spPr/>
      <dgm:t>
        <a:bodyPr/>
        <a:lstStyle/>
        <a:p>
          <a:r>
            <a:rPr lang="en-US" dirty="0" smtClean="0"/>
            <a:t>Quantitative (objective) </a:t>
          </a:r>
          <a:endParaRPr lang="en-US" dirty="0"/>
        </a:p>
      </dgm:t>
    </dgm:pt>
    <dgm:pt modelId="{02E47C69-52CB-46BA-8A6F-4DC82E5FB2F1}" type="parTrans" cxnId="{8BC9387A-9E1C-45C4-9D80-66E4069B2FE7}">
      <dgm:prSet/>
      <dgm:spPr/>
      <dgm:t>
        <a:bodyPr/>
        <a:lstStyle/>
        <a:p>
          <a:endParaRPr lang="en-US"/>
        </a:p>
      </dgm:t>
    </dgm:pt>
    <dgm:pt modelId="{E71E9A02-359B-45B8-B863-498BDE242481}" type="sibTrans" cxnId="{8BC9387A-9E1C-45C4-9D80-66E4069B2FE7}">
      <dgm:prSet/>
      <dgm:spPr/>
      <dgm:t>
        <a:bodyPr/>
        <a:lstStyle/>
        <a:p>
          <a:endParaRPr lang="en-US"/>
        </a:p>
      </dgm:t>
    </dgm:pt>
    <dgm:pt modelId="{F3266956-0C00-4B80-AD19-B97C771D762A}" type="pres">
      <dgm:prSet presAssocID="{B2732D93-4941-415C-A390-2DCA3FC350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BE558E-8528-4A5C-9B00-B618DD7B7289}" type="pres">
      <dgm:prSet presAssocID="{D24884FF-8336-4EE8-AC91-0B648C596D7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5E245-5973-4FFF-8578-3F50C6A24023}" type="pres">
      <dgm:prSet presAssocID="{2DA806BA-C9D4-4D35-9815-28236B698471}" presName="sibTrans" presStyleCnt="0"/>
      <dgm:spPr/>
    </dgm:pt>
    <dgm:pt modelId="{1E9EA92F-D748-4008-B13B-2E306950F09B}" type="pres">
      <dgm:prSet presAssocID="{D7DE0F1C-0EF3-49B2-A9AB-3DF022F22FE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40B7C7-D54E-4499-BF27-2FDF8750DCF6}" type="presOf" srcId="{D24884FF-8336-4EE8-AC91-0B648C596D7C}" destId="{F0BE558E-8528-4A5C-9B00-B618DD7B7289}" srcOrd="0" destOrd="0" presId="urn:microsoft.com/office/officeart/2005/8/layout/default"/>
    <dgm:cxn modelId="{BBDB03FE-4AD1-417C-8904-F94500084BFB}" type="presOf" srcId="{D7DE0F1C-0EF3-49B2-A9AB-3DF022F22FEB}" destId="{1E9EA92F-D748-4008-B13B-2E306950F09B}" srcOrd="0" destOrd="0" presId="urn:microsoft.com/office/officeart/2005/8/layout/default"/>
    <dgm:cxn modelId="{8BC9387A-9E1C-45C4-9D80-66E4069B2FE7}" srcId="{B2732D93-4941-415C-A390-2DCA3FC35095}" destId="{D7DE0F1C-0EF3-49B2-A9AB-3DF022F22FEB}" srcOrd="1" destOrd="0" parTransId="{02E47C69-52CB-46BA-8A6F-4DC82E5FB2F1}" sibTransId="{E71E9A02-359B-45B8-B863-498BDE242481}"/>
    <dgm:cxn modelId="{1B9EB58E-C97D-4B26-AEE7-B8161CC8007E}" type="presOf" srcId="{B2732D93-4941-415C-A390-2DCA3FC35095}" destId="{F3266956-0C00-4B80-AD19-B97C771D762A}" srcOrd="0" destOrd="0" presId="urn:microsoft.com/office/officeart/2005/8/layout/default"/>
    <dgm:cxn modelId="{C2267E56-3B69-4A80-B712-AAED5BBD4A80}" srcId="{B2732D93-4941-415C-A390-2DCA3FC35095}" destId="{D24884FF-8336-4EE8-AC91-0B648C596D7C}" srcOrd="0" destOrd="0" parTransId="{B48C5FEC-7CA3-4D92-873A-A09F00302C6E}" sibTransId="{2DA806BA-C9D4-4D35-9815-28236B698471}"/>
    <dgm:cxn modelId="{AF7C14C1-03E3-4E1C-A9AC-5F1B55EFD49C}" type="presParOf" srcId="{F3266956-0C00-4B80-AD19-B97C771D762A}" destId="{F0BE558E-8528-4A5C-9B00-B618DD7B7289}" srcOrd="0" destOrd="0" presId="urn:microsoft.com/office/officeart/2005/8/layout/default"/>
    <dgm:cxn modelId="{1D9A82F2-6715-4D6D-9996-C1B8E8F086EE}" type="presParOf" srcId="{F3266956-0C00-4B80-AD19-B97C771D762A}" destId="{9155E245-5973-4FFF-8578-3F50C6A24023}" srcOrd="1" destOrd="0" presId="urn:microsoft.com/office/officeart/2005/8/layout/default"/>
    <dgm:cxn modelId="{43BB9845-A8A9-4D8E-B12A-67188BB2A045}" type="presParOf" srcId="{F3266956-0C00-4B80-AD19-B97C771D762A}" destId="{1E9EA92F-D748-4008-B13B-2E306950F09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CD33E-BB0F-4A62-80C4-D10983235300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F53663F-6B27-4D9D-9B53-1FC31DDE20DC}">
      <dgm:prSet phldrT="[Text]"/>
      <dgm:spPr/>
      <dgm:t>
        <a:bodyPr/>
        <a:lstStyle/>
        <a:p>
          <a:r>
            <a:rPr lang="en-US" b="1" dirty="0" smtClean="0"/>
            <a:t>Kirkpatrick's Four-Level Training Evaluation Model</a:t>
          </a:r>
          <a:endParaRPr lang="en-US" dirty="0"/>
        </a:p>
      </dgm:t>
    </dgm:pt>
    <dgm:pt modelId="{A22AE4C0-D152-4C02-9A55-A432A85E4806}" type="parTrans" cxnId="{0F9E2C60-B003-4847-84A5-6E7BAC9BAB49}">
      <dgm:prSet/>
      <dgm:spPr/>
      <dgm:t>
        <a:bodyPr/>
        <a:lstStyle/>
        <a:p>
          <a:endParaRPr lang="en-US"/>
        </a:p>
      </dgm:t>
    </dgm:pt>
    <dgm:pt modelId="{C4A39E51-11EA-4BE9-909C-5469FA8A568C}" type="sibTrans" cxnId="{0F9E2C60-B003-4847-84A5-6E7BAC9BAB49}">
      <dgm:prSet/>
      <dgm:spPr/>
      <dgm:t>
        <a:bodyPr/>
        <a:lstStyle/>
        <a:p>
          <a:endParaRPr lang="en-US"/>
        </a:p>
      </dgm:t>
    </dgm:pt>
    <dgm:pt modelId="{829718EB-3BFD-44EC-B767-9678158BFCDF}">
      <dgm:prSet/>
      <dgm:spPr/>
      <dgm:t>
        <a:bodyPr/>
        <a:lstStyle/>
        <a:p>
          <a:r>
            <a:rPr lang="x-none" b="1" u="none" smtClean="0"/>
            <a:t>Reaction of students</a:t>
          </a:r>
          <a:endParaRPr lang="en-US" b="1" u="none" dirty="0"/>
        </a:p>
      </dgm:t>
    </dgm:pt>
    <dgm:pt modelId="{160BF4C6-9320-4A23-8895-576815D2EEB1}" type="parTrans" cxnId="{57646C93-BF96-4733-B606-0DC6AC8971FD}">
      <dgm:prSet/>
      <dgm:spPr/>
      <dgm:t>
        <a:bodyPr/>
        <a:lstStyle/>
        <a:p>
          <a:endParaRPr lang="en-US"/>
        </a:p>
      </dgm:t>
    </dgm:pt>
    <dgm:pt modelId="{48142E22-86C1-4B8A-85BC-FA22625331C9}" type="sibTrans" cxnId="{57646C93-BF96-4733-B606-0DC6AC8971FD}">
      <dgm:prSet/>
      <dgm:spPr/>
      <dgm:t>
        <a:bodyPr/>
        <a:lstStyle/>
        <a:p>
          <a:endParaRPr lang="en-US"/>
        </a:p>
      </dgm:t>
    </dgm:pt>
    <dgm:pt modelId="{32CC2807-8B9C-4675-B0D1-F778347B3B9F}">
      <dgm:prSet/>
      <dgm:spPr/>
      <dgm:t>
        <a:bodyPr/>
        <a:lstStyle/>
        <a:p>
          <a:r>
            <a:rPr lang="x-none" b="1" u="none" smtClean="0"/>
            <a:t>Results</a:t>
          </a:r>
          <a:endParaRPr lang="en-US" b="1" u="none" dirty="0"/>
        </a:p>
      </dgm:t>
    </dgm:pt>
    <dgm:pt modelId="{CC4D25D1-72E4-456E-9CB1-FD2120F596F0}" type="parTrans" cxnId="{B03924B7-CC4D-4444-B9C8-C6B893645B33}">
      <dgm:prSet/>
      <dgm:spPr/>
      <dgm:t>
        <a:bodyPr/>
        <a:lstStyle/>
        <a:p>
          <a:endParaRPr lang="en-US"/>
        </a:p>
      </dgm:t>
    </dgm:pt>
    <dgm:pt modelId="{E1C6C012-ED2D-4888-9C89-22A2D1484121}" type="sibTrans" cxnId="{B03924B7-CC4D-4444-B9C8-C6B893645B33}">
      <dgm:prSet/>
      <dgm:spPr/>
      <dgm:t>
        <a:bodyPr/>
        <a:lstStyle/>
        <a:p>
          <a:endParaRPr lang="en-US"/>
        </a:p>
      </dgm:t>
    </dgm:pt>
    <dgm:pt modelId="{AC39CC96-F455-4E11-B375-895EC966A3B4}">
      <dgm:prSet/>
      <dgm:spPr/>
      <dgm:t>
        <a:bodyPr/>
        <a:lstStyle/>
        <a:p>
          <a:r>
            <a:rPr lang="x-none" b="1" u="none" smtClean="0"/>
            <a:t>Behavior </a:t>
          </a:r>
          <a:endParaRPr lang="en-US" b="1" u="none" dirty="0"/>
        </a:p>
      </dgm:t>
    </dgm:pt>
    <dgm:pt modelId="{EE62ED0A-B803-4872-91F0-0AB99547A291}" type="parTrans" cxnId="{38B0F926-CAA4-4CB6-A10C-618F59AABF79}">
      <dgm:prSet/>
      <dgm:spPr/>
      <dgm:t>
        <a:bodyPr/>
        <a:lstStyle/>
        <a:p>
          <a:endParaRPr lang="en-US"/>
        </a:p>
      </dgm:t>
    </dgm:pt>
    <dgm:pt modelId="{B996A583-783D-41B4-A465-250C1BC9E56D}" type="sibTrans" cxnId="{38B0F926-CAA4-4CB6-A10C-618F59AABF79}">
      <dgm:prSet/>
      <dgm:spPr/>
      <dgm:t>
        <a:bodyPr/>
        <a:lstStyle/>
        <a:p>
          <a:endParaRPr lang="en-US"/>
        </a:p>
      </dgm:t>
    </dgm:pt>
    <dgm:pt modelId="{20984445-B0F3-4065-9765-93E65E2E55ED}">
      <dgm:prSet/>
      <dgm:spPr/>
      <dgm:t>
        <a:bodyPr/>
        <a:lstStyle/>
        <a:p>
          <a:r>
            <a:rPr lang="x-none" b="1" u="none" smtClean="0"/>
            <a:t>Learning</a:t>
          </a:r>
          <a:endParaRPr lang="en-US" b="1" u="none" dirty="0"/>
        </a:p>
      </dgm:t>
    </dgm:pt>
    <dgm:pt modelId="{B6B5160B-0F61-43B9-A1A6-04436677ACD6}" type="parTrans" cxnId="{D11E3F39-F43F-40CF-84F2-FB35212E0028}">
      <dgm:prSet/>
      <dgm:spPr/>
      <dgm:t>
        <a:bodyPr/>
        <a:lstStyle/>
        <a:p>
          <a:endParaRPr lang="en-US"/>
        </a:p>
      </dgm:t>
    </dgm:pt>
    <dgm:pt modelId="{E57E0917-78C0-4958-B217-995AD4D9EB8E}" type="sibTrans" cxnId="{D11E3F39-F43F-40CF-84F2-FB35212E0028}">
      <dgm:prSet/>
      <dgm:spPr/>
      <dgm:t>
        <a:bodyPr/>
        <a:lstStyle/>
        <a:p>
          <a:endParaRPr lang="en-US"/>
        </a:p>
      </dgm:t>
    </dgm:pt>
    <dgm:pt modelId="{3D2AA25C-EEEA-4D4D-BDC3-45A7D5B80FB6}" type="pres">
      <dgm:prSet presAssocID="{290CD33E-BB0F-4A62-80C4-D1098323530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0C662D9-E7BA-4FC8-8744-77E44CEAB688}" type="pres">
      <dgm:prSet presAssocID="{8F53663F-6B27-4D9D-9B53-1FC31DDE20DC}" presName="vertOne" presStyleCnt="0"/>
      <dgm:spPr/>
    </dgm:pt>
    <dgm:pt modelId="{27131F7A-8E9D-41A3-B790-C1EF4F3D7DAA}" type="pres">
      <dgm:prSet presAssocID="{8F53663F-6B27-4D9D-9B53-1FC31DDE20D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80842F-3901-456E-AA9D-7FFDB6AE97DA}" type="pres">
      <dgm:prSet presAssocID="{8F53663F-6B27-4D9D-9B53-1FC31DDE20DC}" presName="parTransOne" presStyleCnt="0"/>
      <dgm:spPr/>
    </dgm:pt>
    <dgm:pt modelId="{024DB2C9-2242-43BE-8FAF-DEAF39B9E292}" type="pres">
      <dgm:prSet presAssocID="{8F53663F-6B27-4D9D-9B53-1FC31DDE20DC}" presName="horzOne" presStyleCnt="0"/>
      <dgm:spPr/>
    </dgm:pt>
    <dgm:pt modelId="{B878350E-4566-4461-A14A-93E10541120F}" type="pres">
      <dgm:prSet presAssocID="{829718EB-3BFD-44EC-B767-9678158BFCDF}" presName="vertTwo" presStyleCnt="0"/>
      <dgm:spPr/>
    </dgm:pt>
    <dgm:pt modelId="{D8B0F085-2729-43AA-98BB-0A5DA61D93D0}" type="pres">
      <dgm:prSet presAssocID="{829718EB-3BFD-44EC-B767-9678158BFCDF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F012BB-FF91-4B8C-ABE6-F6EB26FB3ACE}" type="pres">
      <dgm:prSet presAssocID="{829718EB-3BFD-44EC-B767-9678158BFCDF}" presName="horzTwo" presStyleCnt="0"/>
      <dgm:spPr/>
    </dgm:pt>
    <dgm:pt modelId="{E11467A6-6B6C-4567-9A64-BD24AE3D6B9F}" type="pres">
      <dgm:prSet presAssocID="{48142E22-86C1-4B8A-85BC-FA22625331C9}" presName="sibSpaceTwo" presStyleCnt="0"/>
      <dgm:spPr/>
    </dgm:pt>
    <dgm:pt modelId="{7C4A16CA-660F-49B3-B3F1-BC49715C86EA}" type="pres">
      <dgm:prSet presAssocID="{20984445-B0F3-4065-9765-93E65E2E55ED}" presName="vertTwo" presStyleCnt="0"/>
      <dgm:spPr/>
    </dgm:pt>
    <dgm:pt modelId="{D2697CF8-FB48-48F1-96B8-478C204A8F5A}" type="pres">
      <dgm:prSet presAssocID="{20984445-B0F3-4065-9765-93E65E2E55ED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611E02-9CAB-45DC-B328-E086C21B33C3}" type="pres">
      <dgm:prSet presAssocID="{20984445-B0F3-4065-9765-93E65E2E55ED}" presName="horzTwo" presStyleCnt="0"/>
      <dgm:spPr/>
    </dgm:pt>
    <dgm:pt modelId="{7EECC334-74F6-4AAD-B11D-D676A97B57F0}" type="pres">
      <dgm:prSet presAssocID="{E57E0917-78C0-4958-B217-995AD4D9EB8E}" presName="sibSpaceTwo" presStyleCnt="0"/>
      <dgm:spPr/>
    </dgm:pt>
    <dgm:pt modelId="{C8C38D53-4C22-4236-A194-25668B83B379}" type="pres">
      <dgm:prSet presAssocID="{AC39CC96-F455-4E11-B375-895EC966A3B4}" presName="vertTwo" presStyleCnt="0"/>
      <dgm:spPr/>
    </dgm:pt>
    <dgm:pt modelId="{8F33CA7A-2304-4FFD-9A55-3E4056B68CA9}" type="pres">
      <dgm:prSet presAssocID="{AC39CC96-F455-4E11-B375-895EC966A3B4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EBB984-114A-4668-8B02-3D06376913C4}" type="pres">
      <dgm:prSet presAssocID="{AC39CC96-F455-4E11-B375-895EC966A3B4}" presName="horzTwo" presStyleCnt="0"/>
      <dgm:spPr/>
    </dgm:pt>
    <dgm:pt modelId="{089B7758-9F08-42D5-8B86-8F4C9A692DB0}" type="pres">
      <dgm:prSet presAssocID="{B996A583-783D-41B4-A465-250C1BC9E56D}" presName="sibSpaceTwo" presStyleCnt="0"/>
      <dgm:spPr/>
    </dgm:pt>
    <dgm:pt modelId="{75DB281E-EF9D-42EA-956C-59570546333F}" type="pres">
      <dgm:prSet presAssocID="{32CC2807-8B9C-4675-B0D1-F778347B3B9F}" presName="vertTwo" presStyleCnt="0"/>
      <dgm:spPr/>
    </dgm:pt>
    <dgm:pt modelId="{29C999D1-F826-4FF7-9C2B-4E928FC81E5F}" type="pres">
      <dgm:prSet presAssocID="{32CC2807-8B9C-4675-B0D1-F778347B3B9F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61FB5F-BFE2-4E38-A725-21BA7BA619FC}" type="pres">
      <dgm:prSet presAssocID="{32CC2807-8B9C-4675-B0D1-F778347B3B9F}" presName="horzTwo" presStyleCnt="0"/>
      <dgm:spPr/>
    </dgm:pt>
  </dgm:ptLst>
  <dgm:cxnLst>
    <dgm:cxn modelId="{73799607-9C86-43E8-8E72-6E8B1DA8053C}" type="presOf" srcId="{AC39CC96-F455-4E11-B375-895EC966A3B4}" destId="{8F33CA7A-2304-4FFD-9A55-3E4056B68CA9}" srcOrd="0" destOrd="0" presId="urn:microsoft.com/office/officeart/2005/8/layout/hierarchy4"/>
    <dgm:cxn modelId="{0F9E2C60-B003-4847-84A5-6E7BAC9BAB49}" srcId="{290CD33E-BB0F-4A62-80C4-D10983235300}" destId="{8F53663F-6B27-4D9D-9B53-1FC31DDE20DC}" srcOrd="0" destOrd="0" parTransId="{A22AE4C0-D152-4C02-9A55-A432A85E4806}" sibTransId="{C4A39E51-11EA-4BE9-909C-5469FA8A568C}"/>
    <dgm:cxn modelId="{B03924B7-CC4D-4444-B9C8-C6B893645B33}" srcId="{8F53663F-6B27-4D9D-9B53-1FC31DDE20DC}" destId="{32CC2807-8B9C-4675-B0D1-F778347B3B9F}" srcOrd="3" destOrd="0" parTransId="{CC4D25D1-72E4-456E-9CB1-FD2120F596F0}" sibTransId="{E1C6C012-ED2D-4888-9C89-22A2D1484121}"/>
    <dgm:cxn modelId="{38B0F926-CAA4-4CB6-A10C-618F59AABF79}" srcId="{8F53663F-6B27-4D9D-9B53-1FC31DDE20DC}" destId="{AC39CC96-F455-4E11-B375-895EC966A3B4}" srcOrd="2" destOrd="0" parTransId="{EE62ED0A-B803-4872-91F0-0AB99547A291}" sibTransId="{B996A583-783D-41B4-A465-250C1BC9E56D}"/>
    <dgm:cxn modelId="{D11E3F39-F43F-40CF-84F2-FB35212E0028}" srcId="{8F53663F-6B27-4D9D-9B53-1FC31DDE20DC}" destId="{20984445-B0F3-4065-9765-93E65E2E55ED}" srcOrd="1" destOrd="0" parTransId="{B6B5160B-0F61-43B9-A1A6-04436677ACD6}" sibTransId="{E57E0917-78C0-4958-B217-995AD4D9EB8E}"/>
    <dgm:cxn modelId="{52B7897F-4E97-43C3-9AF0-AE853A0AD45F}" type="presOf" srcId="{32CC2807-8B9C-4675-B0D1-F778347B3B9F}" destId="{29C999D1-F826-4FF7-9C2B-4E928FC81E5F}" srcOrd="0" destOrd="0" presId="urn:microsoft.com/office/officeart/2005/8/layout/hierarchy4"/>
    <dgm:cxn modelId="{57646C93-BF96-4733-B606-0DC6AC8971FD}" srcId="{8F53663F-6B27-4D9D-9B53-1FC31DDE20DC}" destId="{829718EB-3BFD-44EC-B767-9678158BFCDF}" srcOrd="0" destOrd="0" parTransId="{160BF4C6-9320-4A23-8895-576815D2EEB1}" sibTransId="{48142E22-86C1-4B8A-85BC-FA22625331C9}"/>
    <dgm:cxn modelId="{EA1BB0A1-3091-458A-844D-1922482146CD}" type="presOf" srcId="{20984445-B0F3-4065-9765-93E65E2E55ED}" destId="{D2697CF8-FB48-48F1-96B8-478C204A8F5A}" srcOrd="0" destOrd="0" presId="urn:microsoft.com/office/officeart/2005/8/layout/hierarchy4"/>
    <dgm:cxn modelId="{3695B35A-8334-4778-A146-7A26E93F6530}" type="presOf" srcId="{829718EB-3BFD-44EC-B767-9678158BFCDF}" destId="{D8B0F085-2729-43AA-98BB-0A5DA61D93D0}" srcOrd="0" destOrd="0" presId="urn:microsoft.com/office/officeart/2005/8/layout/hierarchy4"/>
    <dgm:cxn modelId="{684C381E-4C62-4E5D-961E-2F406B9F3074}" type="presOf" srcId="{8F53663F-6B27-4D9D-9B53-1FC31DDE20DC}" destId="{27131F7A-8E9D-41A3-B790-C1EF4F3D7DAA}" srcOrd="0" destOrd="0" presId="urn:microsoft.com/office/officeart/2005/8/layout/hierarchy4"/>
    <dgm:cxn modelId="{9E74AABF-7B74-4671-8D4A-6FF2A0ABB543}" type="presOf" srcId="{290CD33E-BB0F-4A62-80C4-D10983235300}" destId="{3D2AA25C-EEEA-4D4D-BDC3-45A7D5B80FB6}" srcOrd="0" destOrd="0" presId="urn:microsoft.com/office/officeart/2005/8/layout/hierarchy4"/>
    <dgm:cxn modelId="{9C94CFA9-C6A1-479A-89E4-A11A92C13142}" type="presParOf" srcId="{3D2AA25C-EEEA-4D4D-BDC3-45A7D5B80FB6}" destId="{D0C662D9-E7BA-4FC8-8744-77E44CEAB688}" srcOrd="0" destOrd="0" presId="urn:microsoft.com/office/officeart/2005/8/layout/hierarchy4"/>
    <dgm:cxn modelId="{11DA33BD-1649-4EF6-B991-7FAE3031E93B}" type="presParOf" srcId="{D0C662D9-E7BA-4FC8-8744-77E44CEAB688}" destId="{27131F7A-8E9D-41A3-B790-C1EF4F3D7DAA}" srcOrd="0" destOrd="0" presId="urn:microsoft.com/office/officeart/2005/8/layout/hierarchy4"/>
    <dgm:cxn modelId="{7695BC10-2802-4672-B47A-1BD77945DC5A}" type="presParOf" srcId="{D0C662D9-E7BA-4FC8-8744-77E44CEAB688}" destId="{6C80842F-3901-456E-AA9D-7FFDB6AE97DA}" srcOrd="1" destOrd="0" presId="urn:microsoft.com/office/officeart/2005/8/layout/hierarchy4"/>
    <dgm:cxn modelId="{CD2D87DC-2531-4F28-A0A6-BE0382CF7723}" type="presParOf" srcId="{D0C662D9-E7BA-4FC8-8744-77E44CEAB688}" destId="{024DB2C9-2242-43BE-8FAF-DEAF39B9E292}" srcOrd="2" destOrd="0" presId="urn:microsoft.com/office/officeart/2005/8/layout/hierarchy4"/>
    <dgm:cxn modelId="{94062A6B-2E14-403A-A91A-98368C0558DD}" type="presParOf" srcId="{024DB2C9-2242-43BE-8FAF-DEAF39B9E292}" destId="{B878350E-4566-4461-A14A-93E10541120F}" srcOrd="0" destOrd="0" presId="urn:microsoft.com/office/officeart/2005/8/layout/hierarchy4"/>
    <dgm:cxn modelId="{E4025212-345F-4B46-9276-376FC6E65600}" type="presParOf" srcId="{B878350E-4566-4461-A14A-93E10541120F}" destId="{D8B0F085-2729-43AA-98BB-0A5DA61D93D0}" srcOrd="0" destOrd="0" presId="urn:microsoft.com/office/officeart/2005/8/layout/hierarchy4"/>
    <dgm:cxn modelId="{21E9BC58-77D1-4303-B83A-358F7C74AA85}" type="presParOf" srcId="{B878350E-4566-4461-A14A-93E10541120F}" destId="{33F012BB-FF91-4B8C-ABE6-F6EB26FB3ACE}" srcOrd="1" destOrd="0" presId="urn:microsoft.com/office/officeart/2005/8/layout/hierarchy4"/>
    <dgm:cxn modelId="{9CCAF3B0-1D8C-4974-9543-D59C7E5883A6}" type="presParOf" srcId="{024DB2C9-2242-43BE-8FAF-DEAF39B9E292}" destId="{E11467A6-6B6C-4567-9A64-BD24AE3D6B9F}" srcOrd="1" destOrd="0" presId="urn:microsoft.com/office/officeart/2005/8/layout/hierarchy4"/>
    <dgm:cxn modelId="{81D51BFA-92B8-4488-BC91-2615754917E7}" type="presParOf" srcId="{024DB2C9-2242-43BE-8FAF-DEAF39B9E292}" destId="{7C4A16CA-660F-49B3-B3F1-BC49715C86EA}" srcOrd="2" destOrd="0" presId="urn:microsoft.com/office/officeart/2005/8/layout/hierarchy4"/>
    <dgm:cxn modelId="{99359FF6-49D3-484F-AF5F-20B849C315C2}" type="presParOf" srcId="{7C4A16CA-660F-49B3-B3F1-BC49715C86EA}" destId="{D2697CF8-FB48-48F1-96B8-478C204A8F5A}" srcOrd="0" destOrd="0" presId="urn:microsoft.com/office/officeart/2005/8/layout/hierarchy4"/>
    <dgm:cxn modelId="{6A656068-74EC-4A23-9B1C-918E30D51804}" type="presParOf" srcId="{7C4A16CA-660F-49B3-B3F1-BC49715C86EA}" destId="{BE611E02-9CAB-45DC-B328-E086C21B33C3}" srcOrd="1" destOrd="0" presId="urn:microsoft.com/office/officeart/2005/8/layout/hierarchy4"/>
    <dgm:cxn modelId="{916C816C-2824-4669-B11C-23888B17C0F9}" type="presParOf" srcId="{024DB2C9-2242-43BE-8FAF-DEAF39B9E292}" destId="{7EECC334-74F6-4AAD-B11D-D676A97B57F0}" srcOrd="3" destOrd="0" presId="urn:microsoft.com/office/officeart/2005/8/layout/hierarchy4"/>
    <dgm:cxn modelId="{C4FAE474-59B2-4CA1-B8E8-669C8A21A593}" type="presParOf" srcId="{024DB2C9-2242-43BE-8FAF-DEAF39B9E292}" destId="{C8C38D53-4C22-4236-A194-25668B83B379}" srcOrd="4" destOrd="0" presId="urn:microsoft.com/office/officeart/2005/8/layout/hierarchy4"/>
    <dgm:cxn modelId="{6E8C5E70-DF49-4DFB-A54B-6BB2B14C396F}" type="presParOf" srcId="{C8C38D53-4C22-4236-A194-25668B83B379}" destId="{8F33CA7A-2304-4FFD-9A55-3E4056B68CA9}" srcOrd="0" destOrd="0" presId="urn:microsoft.com/office/officeart/2005/8/layout/hierarchy4"/>
    <dgm:cxn modelId="{101D3238-9AFB-4B47-826E-D6826BE93B30}" type="presParOf" srcId="{C8C38D53-4C22-4236-A194-25668B83B379}" destId="{BCEBB984-114A-4668-8B02-3D06376913C4}" srcOrd="1" destOrd="0" presId="urn:microsoft.com/office/officeart/2005/8/layout/hierarchy4"/>
    <dgm:cxn modelId="{95C76227-734D-4244-8B84-22ECAC5AEC48}" type="presParOf" srcId="{024DB2C9-2242-43BE-8FAF-DEAF39B9E292}" destId="{089B7758-9F08-42D5-8B86-8F4C9A692DB0}" srcOrd="5" destOrd="0" presId="urn:microsoft.com/office/officeart/2005/8/layout/hierarchy4"/>
    <dgm:cxn modelId="{A61D27EE-5A86-48D3-9EBC-80FA4F914477}" type="presParOf" srcId="{024DB2C9-2242-43BE-8FAF-DEAF39B9E292}" destId="{75DB281E-EF9D-42EA-956C-59570546333F}" srcOrd="6" destOrd="0" presId="urn:microsoft.com/office/officeart/2005/8/layout/hierarchy4"/>
    <dgm:cxn modelId="{AF6C6120-4E0A-4A05-A4E4-24AD3AA384B4}" type="presParOf" srcId="{75DB281E-EF9D-42EA-956C-59570546333F}" destId="{29C999D1-F826-4FF7-9C2B-4E928FC81E5F}" srcOrd="0" destOrd="0" presId="urn:microsoft.com/office/officeart/2005/8/layout/hierarchy4"/>
    <dgm:cxn modelId="{6E10F63E-70F4-4BD2-BC5D-9AA3A2C927D1}" type="presParOf" srcId="{75DB281E-EF9D-42EA-956C-59570546333F}" destId="{4761FB5F-BFE2-4E38-A725-21BA7BA619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818013-7968-4A45-8A37-FE2227A4241E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F593861-2B65-4470-BFF6-DB81AB851383}">
      <dgm:prSet phldrT="[Text]"/>
      <dgm:spPr/>
      <dgm:t>
        <a:bodyPr/>
        <a:lstStyle/>
        <a:p>
          <a:r>
            <a:rPr lang="x-none" b="1" u="none" smtClean="0"/>
            <a:t>Encompasses the overall effectiveness of the program</a:t>
          </a:r>
          <a:endParaRPr lang="en-US" dirty="0"/>
        </a:p>
      </dgm:t>
    </dgm:pt>
    <dgm:pt modelId="{15EE5852-69DF-4575-9CDF-1C8B895540D0}" type="parTrans" cxnId="{B71D4A88-B221-4A6D-8DB8-D66D1DF56D42}">
      <dgm:prSet/>
      <dgm:spPr/>
      <dgm:t>
        <a:bodyPr/>
        <a:lstStyle/>
        <a:p>
          <a:endParaRPr lang="en-US"/>
        </a:p>
      </dgm:t>
    </dgm:pt>
    <dgm:pt modelId="{EC100221-E0AA-472D-8E7C-6A8D1FDBE9C6}" type="sibTrans" cxnId="{B71D4A88-B221-4A6D-8DB8-D66D1DF56D42}">
      <dgm:prSet/>
      <dgm:spPr/>
      <dgm:t>
        <a:bodyPr/>
        <a:lstStyle/>
        <a:p>
          <a:endParaRPr lang="en-US"/>
        </a:p>
      </dgm:t>
    </dgm:pt>
    <dgm:pt modelId="{1934F944-0B0F-405C-9A42-093C349AF88E}">
      <dgm:prSet/>
      <dgm:spPr/>
      <dgm:t>
        <a:bodyPr/>
        <a:lstStyle/>
        <a:p>
          <a:r>
            <a:rPr lang="x-none" b="1" u="none" smtClean="0"/>
            <a:t>Identifies the need for new programs</a:t>
          </a:r>
          <a:endParaRPr lang="en-US" b="1" u="none"/>
        </a:p>
      </dgm:t>
    </dgm:pt>
    <dgm:pt modelId="{A78C982F-1ABA-4E0B-B104-A7B5E15609B5}" type="parTrans" cxnId="{DCC339F9-BF5C-4A33-BC65-95142AF2A85F}">
      <dgm:prSet/>
      <dgm:spPr/>
      <dgm:t>
        <a:bodyPr/>
        <a:lstStyle/>
        <a:p>
          <a:endParaRPr lang="en-US"/>
        </a:p>
      </dgm:t>
    </dgm:pt>
    <dgm:pt modelId="{E79B9AAA-CE95-4694-8827-84BFE69AD3F6}" type="sibTrans" cxnId="{DCC339F9-BF5C-4A33-BC65-95142AF2A85F}">
      <dgm:prSet/>
      <dgm:spPr/>
      <dgm:t>
        <a:bodyPr/>
        <a:lstStyle/>
        <a:p>
          <a:endParaRPr lang="en-US"/>
        </a:p>
      </dgm:t>
    </dgm:pt>
    <dgm:pt modelId="{568EDF31-7D15-4015-B179-2F1D48FBFB06}">
      <dgm:prSet/>
      <dgm:spPr/>
      <dgm:t>
        <a:bodyPr/>
        <a:lstStyle/>
        <a:p>
          <a:r>
            <a:rPr lang="x-none" b="1" u="none" smtClean="0"/>
            <a:t>Provides a comparison with the past outcomes</a:t>
          </a:r>
          <a:endParaRPr lang="en-US" b="1" u="none"/>
        </a:p>
      </dgm:t>
    </dgm:pt>
    <dgm:pt modelId="{EB0BDB60-50D8-40F4-8CC3-BA8883774133}" type="parTrans" cxnId="{776F5226-59CC-4446-80A1-4D9A31D43C63}">
      <dgm:prSet/>
      <dgm:spPr/>
      <dgm:t>
        <a:bodyPr/>
        <a:lstStyle/>
        <a:p>
          <a:endParaRPr lang="en-US"/>
        </a:p>
      </dgm:t>
    </dgm:pt>
    <dgm:pt modelId="{4BDCF518-6D68-4F39-9D52-C8B9624AD204}" type="sibTrans" cxnId="{776F5226-59CC-4446-80A1-4D9A31D43C63}">
      <dgm:prSet/>
      <dgm:spPr/>
      <dgm:t>
        <a:bodyPr/>
        <a:lstStyle/>
        <a:p>
          <a:endParaRPr lang="en-US"/>
        </a:p>
      </dgm:t>
    </dgm:pt>
    <dgm:pt modelId="{5E4E3822-C443-4408-B593-C13C83EC4404}">
      <dgm:prSet/>
      <dgm:spPr/>
      <dgm:t>
        <a:bodyPr/>
        <a:lstStyle/>
        <a:p>
          <a:r>
            <a:rPr lang="x-none" b="1" u="none" smtClean="0"/>
            <a:t>Documents the achievements of the program</a:t>
          </a:r>
          <a:endParaRPr lang="en-US" b="1" u="none"/>
        </a:p>
      </dgm:t>
    </dgm:pt>
    <dgm:pt modelId="{D87E93DB-7132-4101-9F37-3EF18E98C001}" type="parTrans" cxnId="{7CACA66E-8E2C-423D-9F57-245E89CCFD11}">
      <dgm:prSet/>
      <dgm:spPr/>
      <dgm:t>
        <a:bodyPr/>
        <a:lstStyle/>
        <a:p>
          <a:endParaRPr lang="en-US"/>
        </a:p>
      </dgm:t>
    </dgm:pt>
    <dgm:pt modelId="{F1091AA8-A2E3-4C32-89B2-1D9082D7AB29}" type="sibTrans" cxnId="{7CACA66E-8E2C-423D-9F57-245E89CCFD11}">
      <dgm:prSet/>
      <dgm:spPr/>
      <dgm:t>
        <a:bodyPr/>
        <a:lstStyle/>
        <a:p>
          <a:endParaRPr lang="en-US"/>
        </a:p>
      </dgm:t>
    </dgm:pt>
    <dgm:pt modelId="{26291B9A-7309-4FCF-A1B1-9875D60D1AAB}">
      <dgm:prSet/>
      <dgm:spPr/>
      <dgm:t>
        <a:bodyPr/>
        <a:lstStyle/>
        <a:p>
          <a:r>
            <a:rPr lang="x-none" b="1" u="none" smtClean="0"/>
            <a:t>Documents students’ habits</a:t>
          </a:r>
          <a:endParaRPr lang="en-US" b="1" u="none"/>
        </a:p>
      </dgm:t>
    </dgm:pt>
    <dgm:pt modelId="{06E8FC8D-C626-48A8-9173-8CF8F770B773}" type="parTrans" cxnId="{580E8503-705B-4231-80E6-3A1C4433AF4C}">
      <dgm:prSet/>
      <dgm:spPr/>
      <dgm:t>
        <a:bodyPr/>
        <a:lstStyle/>
        <a:p>
          <a:endParaRPr lang="en-US"/>
        </a:p>
      </dgm:t>
    </dgm:pt>
    <dgm:pt modelId="{5BE15369-ED18-40EE-A982-C30F0A9BA7AB}" type="sibTrans" cxnId="{580E8503-705B-4231-80E6-3A1C4433AF4C}">
      <dgm:prSet/>
      <dgm:spPr/>
      <dgm:t>
        <a:bodyPr/>
        <a:lstStyle/>
        <a:p>
          <a:endParaRPr lang="en-US"/>
        </a:p>
      </dgm:t>
    </dgm:pt>
    <dgm:pt modelId="{533555D0-8EF2-4615-A55C-B9451F7FA685}">
      <dgm:prSet/>
      <dgm:spPr/>
      <dgm:t>
        <a:bodyPr/>
        <a:lstStyle/>
        <a:p>
          <a:r>
            <a:rPr lang="x-none" b="1" u="none" smtClean="0"/>
            <a:t>Relies on evidence</a:t>
          </a:r>
          <a:endParaRPr lang="en-US" b="1" u="none"/>
        </a:p>
      </dgm:t>
    </dgm:pt>
    <dgm:pt modelId="{79B1916C-E16B-4887-ACEF-25D8FF1BFED2}" type="parTrans" cxnId="{EAAFAC97-A10B-480A-A7D0-D5E5D1248169}">
      <dgm:prSet/>
      <dgm:spPr/>
      <dgm:t>
        <a:bodyPr/>
        <a:lstStyle/>
        <a:p>
          <a:endParaRPr lang="en-US"/>
        </a:p>
      </dgm:t>
    </dgm:pt>
    <dgm:pt modelId="{BB490E23-A68E-4B8C-B8C0-A25C0972684E}" type="sibTrans" cxnId="{EAAFAC97-A10B-480A-A7D0-D5E5D1248169}">
      <dgm:prSet/>
      <dgm:spPr/>
      <dgm:t>
        <a:bodyPr/>
        <a:lstStyle/>
        <a:p>
          <a:endParaRPr lang="en-US"/>
        </a:p>
      </dgm:t>
    </dgm:pt>
    <dgm:pt modelId="{1723320B-5418-4AE7-BD39-DD28FD51CC23}" type="pres">
      <dgm:prSet presAssocID="{66818013-7968-4A45-8A37-FE2227A424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F2293F-5F84-409E-BE89-B67EBBCE8571}" type="pres">
      <dgm:prSet presAssocID="{2F593861-2B65-4470-BFF6-DB81AB85138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FA43F-8C26-4224-ABAB-D5E76872B5AC}" type="pres">
      <dgm:prSet presAssocID="{EC100221-E0AA-472D-8E7C-6A8D1FDBE9C6}" presName="sibTrans" presStyleCnt="0"/>
      <dgm:spPr/>
    </dgm:pt>
    <dgm:pt modelId="{BF306785-5381-497B-BE23-4BE6D3D14FA2}" type="pres">
      <dgm:prSet presAssocID="{1934F944-0B0F-405C-9A42-093C349AF88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38C40-1255-4512-A8C9-7904F44BD498}" type="pres">
      <dgm:prSet presAssocID="{E79B9AAA-CE95-4694-8827-84BFE69AD3F6}" presName="sibTrans" presStyleCnt="0"/>
      <dgm:spPr/>
    </dgm:pt>
    <dgm:pt modelId="{61391EFF-894C-4532-A685-D5BD31AB212A}" type="pres">
      <dgm:prSet presAssocID="{568EDF31-7D15-4015-B179-2F1D48FBFB0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ECFB6-BF97-40D2-A7C8-0C397C1690E6}" type="pres">
      <dgm:prSet presAssocID="{4BDCF518-6D68-4F39-9D52-C8B9624AD204}" presName="sibTrans" presStyleCnt="0"/>
      <dgm:spPr/>
    </dgm:pt>
    <dgm:pt modelId="{02A7D0A3-F1CB-460E-82D7-56900E1B1428}" type="pres">
      <dgm:prSet presAssocID="{5E4E3822-C443-4408-B593-C13C83EC440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56BE8-0EB3-4731-B11C-D3BEF0F805EA}" type="pres">
      <dgm:prSet presAssocID="{F1091AA8-A2E3-4C32-89B2-1D9082D7AB29}" presName="sibTrans" presStyleCnt="0"/>
      <dgm:spPr/>
    </dgm:pt>
    <dgm:pt modelId="{869809CD-FF4A-407F-A295-6D0D9E905CE1}" type="pres">
      <dgm:prSet presAssocID="{26291B9A-7309-4FCF-A1B1-9875D60D1AA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7682F-E20B-4014-B21C-766E362ABC91}" type="pres">
      <dgm:prSet presAssocID="{5BE15369-ED18-40EE-A982-C30F0A9BA7AB}" presName="sibTrans" presStyleCnt="0"/>
      <dgm:spPr/>
    </dgm:pt>
    <dgm:pt modelId="{D1127C85-FAB2-4A83-ACA2-B80BB4DCBCE8}" type="pres">
      <dgm:prSet presAssocID="{533555D0-8EF2-4615-A55C-B9451F7FA68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C9CE47-FBB1-4A78-8E44-40A094F4092C}" type="presOf" srcId="{1934F944-0B0F-405C-9A42-093C349AF88E}" destId="{BF306785-5381-497B-BE23-4BE6D3D14FA2}" srcOrd="0" destOrd="0" presId="urn:microsoft.com/office/officeart/2005/8/layout/default"/>
    <dgm:cxn modelId="{86FDEE9B-7D18-4956-83FD-9A3DC890A389}" type="presOf" srcId="{5E4E3822-C443-4408-B593-C13C83EC4404}" destId="{02A7D0A3-F1CB-460E-82D7-56900E1B1428}" srcOrd="0" destOrd="0" presId="urn:microsoft.com/office/officeart/2005/8/layout/default"/>
    <dgm:cxn modelId="{EAAFAC97-A10B-480A-A7D0-D5E5D1248169}" srcId="{66818013-7968-4A45-8A37-FE2227A4241E}" destId="{533555D0-8EF2-4615-A55C-B9451F7FA685}" srcOrd="5" destOrd="0" parTransId="{79B1916C-E16B-4887-ACEF-25D8FF1BFED2}" sibTransId="{BB490E23-A68E-4B8C-B8C0-A25C0972684E}"/>
    <dgm:cxn modelId="{776F5226-59CC-4446-80A1-4D9A31D43C63}" srcId="{66818013-7968-4A45-8A37-FE2227A4241E}" destId="{568EDF31-7D15-4015-B179-2F1D48FBFB06}" srcOrd="2" destOrd="0" parTransId="{EB0BDB60-50D8-40F4-8CC3-BA8883774133}" sibTransId="{4BDCF518-6D68-4F39-9D52-C8B9624AD204}"/>
    <dgm:cxn modelId="{257975E7-4F3F-4DD1-A343-FB1FFADA1D7A}" type="presOf" srcId="{2F593861-2B65-4470-BFF6-DB81AB851383}" destId="{18F2293F-5F84-409E-BE89-B67EBBCE8571}" srcOrd="0" destOrd="0" presId="urn:microsoft.com/office/officeart/2005/8/layout/default"/>
    <dgm:cxn modelId="{DCC339F9-BF5C-4A33-BC65-95142AF2A85F}" srcId="{66818013-7968-4A45-8A37-FE2227A4241E}" destId="{1934F944-0B0F-405C-9A42-093C349AF88E}" srcOrd="1" destOrd="0" parTransId="{A78C982F-1ABA-4E0B-B104-A7B5E15609B5}" sibTransId="{E79B9AAA-CE95-4694-8827-84BFE69AD3F6}"/>
    <dgm:cxn modelId="{B71D4A88-B221-4A6D-8DB8-D66D1DF56D42}" srcId="{66818013-7968-4A45-8A37-FE2227A4241E}" destId="{2F593861-2B65-4470-BFF6-DB81AB851383}" srcOrd="0" destOrd="0" parTransId="{15EE5852-69DF-4575-9CDF-1C8B895540D0}" sibTransId="{EC100221-E0AA-472D-8E7C-6A8D1FDBE9C6}"/>
    <dgm:cxn modelId="{7DB5D427-EE75-42D1-9AAA-22716EDE1E94}" type="presOf" srcId="{568EDF31-7D15-4015-B179-2F1D48FBFB06}" destId="{61391EFF-894C-4532-A685-D5BD31AB212A}" srcOrd="0" destOrd="0" presId="urn:microsoft.com/office/officeart/2005/8/layout/default"/>
    <dgm:cxn modelId="{E9DD26B4-EC3F-432F-9D9C-234662E1327E}" type="presOf" srcId="{533555D0-8EF2-4615-A55C-B9451F7FA685}" destId="{D1127C85-FAB2-4A83-ACA2-B80BB4DCBCE8}" srcOrd="0" destOrd="0" presId="urn:microsoft.com/office/officeart/2005/8/layout/default"/>
    <dgm:cxn modelId="{7CACA66E-8E2C-423D-9F57-245E89CCFD11}" srcId="{66818013-7968-4A45-8A37-FE2227A4241E}" destId="{5E4E3822-C443-4408-B593-C13C83EC4404}" srcOrd="3" destOrd="0" parTransId="{D87E93DB-7132-4101-9F37-3EF18E98C001}" sibTransId="{F1091AA8-A2E3-4C32-89B2-1D9082D7AB29}"/>
    <dgm:cxn modelId="{580E8503-705B-4231-80E6-3A1C4433AF4C}" srcId="{66818013-7968-4A45-8A37-FE2227A4241E}" destId="{26291B9A-7309-4FCF-A1B1-9875D60D1AAB}" srcOrd="4" destOrd="0" parTransId="{06E8FC8D-C626-48A8-9173-8CF8F770B773}" sibTransId="{5BE15369-ED18-40EE-A982-C30F0A9BA7AB}"/>
    <dgm:cxn modelId="{1DE9648C-5D93-4E5C-8526-683DB9803AB7}" type="presOf" srcId="{66818013-7968-4A45-8A37-FE2227A4241E}" destId="{1723320B-5418-4AE7-BD39-DD28FD51CC23}" srcOrd="0" destOrd="0" presId="urn:microsoft.com/office/officeart/2005/8/layout/default"/>
    <dgm:cxn modelId="{41BB06D2-1691-4951-80D0-7B0DB58BB8C3}" type="presOf" srcId="{26291B9A-7309-4FCF-A1B1-9875D60D1AAB}" destId="{869809CD-FF4A-407F-A295-6D0D9E905CE1}" srcOrd="0" destOrd="0" presId="urn:microsoft.com/office/officeart/2005/8/layout/default"/>
    <dgm:cxn modelId="{A4A09D6E-5906-483C-94E5-C52CE7BC8200}" type="presParOf" srcId="{1723320B-5418-4AE7-BD39-DD28FD51CC23}" destId="{18F2293F-5F84-409E-BE89-B67EBBCE8571}" srcOrd="0" destOrd="0" presId="urn:microsoft.com/office/officeart/2005/8/layout/default"/>
    <dgm:cxn modelId="{ABC7F993-CC22-4158-B13C-5300F98727F2}" type="presParOf" srcId="{1723320B-5418-4AE7-BD39-DD28FD51CC23}" destId="{E76FA43F-8C26-4224-ABAB-D5E76872B5AC}" srcOrd="1" destOrd="0" presId="urn:microsoft.com/office/officeart/2005/8/layout/default"/>
    <dgm:cxn modelId="{DDAD2429-806A-4F0A-92E6-AC39E7FEE981}" type="presParOf" srcId="{1723320B-5418-4AE7-BD39-DD28FD51CC23}" destId="{BF306785-5381-497B-BE23-4BE6D3D14FA2}" srcOrd="2" destOrd="0" presId="urn:microsoft.com/office/officeart/2005/8/layout/default"/>
    <dgm:cxn modelId="{2F76A5A3-956A-4544-B0D9-394AC475DCEE}" type="presParOf" srcId="{1723320B-5418-4AE7-BD39-DD28FD51CC23}" destId="{F6C38C40-1255-4512-A8C9-7904F44BD498}" srcOrd="3" destOrd="0" presId="urn:microsoft.com/office/officeart/2005/8/layout/default"/>
    <dgm:cxn modelId="{176E9D92-C38B-448D-A320-A407515E61B1}" type="presParOf" srcId="{1723320B-5418-4AE7-BD39-DD28FD51CC23}" destId="{61391EFF-894C-4532-A685-D5BD31AB212A}" srcOrd="4" destOrd="0" presId="urn:microsoft.com/office/officeart/2005/8/layout/default"/>
    <dgm:cxn modelId="{9409684B-0E88-4B48-9DCE-AC1839F9FC75}" type="presParOf" srcId="{1723320B-5418-4AE7-BD39-DD28FD51CC23}" destId="{BC7ECFB6-BF97-40D2-A7C8-0C397C1690E6}" srcOrd="5" destOrd="0" presId="urn:microsoft.com/office/officeart/2005/8/layout/default"/>
    <dgm:cxn modelId="{9015FC11-3BE7-4A16-AEAF-3FBD008348C3}" type="presParOf" srcId="{1723320B-5418-4AE7-BD39-DD28FD51CC23}" destId="{02A7D0A3-F1CB-460E-82D7-56900E1B1428}" srcOrd="6" destOrd="0" presId="urn:microsoft.com/office/officeart/2005/8/layout/default"/>
    <dgm:cxn modelId="{B69F6523-6C67-4A05-BE7E-36031BF129CD}" type="presParOf" srcId="{1723320B-5418-4AE7-BD39-DD28FD51CC23}" destId="{06856BE8-0EB3-4731-B11C-D3BEF0F805EA}" srcOrd="7" destOrd="0" presId="urn:microsoft.com/office/officeart/2005/8/layout/default"/>
    <dgm:cxn modelId="{7A3DB23F-E1FD-4D79-8A68-E7964B429F5A}" type="presParOf" srcId="{1723320B-5418-4AE7-BD39-DD28FD51CC23}" destId="{869809CD-FF4A-407F-A295-6D0D9E905CE1}" srcOrd="8" destOrd="0" presId="urn:microsoft.com/office/officeart/2005/8/layout/default"/>
    <dgm:cxn modelId="{FB94B8BF-3C8D-4447-A1F9-13BD4E7EDDF9}" type="presParOf" srcId="{1723320B-5418-4AE7-BD39-DD28FD51CC23}" destId="{D667682F-E20B-4014-B21C-766E362ABC91}" srcOrd="9" destOrd="0" presId="urn:microsoft.com/office/officeart/2005/8/layout/default"/>
    <dgm:cxn modelId="{12CB8B95-C23B-4A2D-89D2-1E688D6A38FC}" type="presParOf" srcId="{1723320B-5418-4AE7-BD39-DD28FD51CC23}" destId="{D1127C85-FAB2-4A83-ACA2-B80BB4DCBCE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486D48-9052-448D-AAD6-AA62F428D9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C29BB51-C1A1-4272-ABB5-8837B46DDEA8}">
      <dgm:prSet phldrT="[Text]"/>
      <dgm:spPr/>
      <dgm:t>
        <a:bodyPr/>
        <a:lstStyle/>
        <a:p>
          <a:r>
            <a:rPr lang="en-US" dirty="0" smtClean="0"/>
            <a:t>Feedback received during instruction can change or modify instructional methods to meet the needs of the class</a:t>
          </a:r>
          <a:endParaRPr lang="en-US" dirty="0"/>
        </a:p>
      </dgm:t>
    </dgm:pt>
    <dgm:pt modelId="{2406261E-5AAA-488A-902A-3F9C5A9D0ED2}" type="parTrans" cxnId="{3FBBC5DD-5343-477E-9E72-DA24BEE10AB3}">
      <dgm:prSet/>
      <dgm:spPr/>
      <dgm:t>
        <a:bodyPr/>
        <a:lstStyle/>
        <a:p>
          <a:endParaRPr lang="en-US"/>
        </a:p>
      </dgm:t>
    </dgm:pt>
    <dgm:pt modelId="{E225D378-23B4-4B59-B952-BB3D34CE333A}" type="sibTrans" cxnId="{3FBBC5DD-5343-477E-9E72-DA24BEE10AB3}">
      <dgm:prSet/>
      <dgm:spPr/>
      <dgm:t>
        <a:bodyPr/>
        <a:lstStyle/>
        <a:p>
          <a:endParaRPr lang="en-US"/>
        </a:p>
      </dgm:t>
    </dgm:pt>
    <dgm:pt modelId="{E211112F-75A4-4122-9A22-FFDA48704B40}" type="pres">
      <dgm:prSet presAssocID="{96486D48-9052-448D-AAD6-AA62F428D9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96A752A-F682-44D7-A180-536FE2AD2A18}" type="pres">
      <dgm:prSet presAssocID="{96486D48-9052-448D-AAD6-AA62F428D9C9}" presName="Name1" presStyleCnt="0"/>
      <dgm:spPr/>
    </dgm:pt>
    <dgm:pt modelId="{AF5C2073-B26D-4264-9085-048CB8419E2F}" type="pres">
      <dgm:prSet presAssocID="{96486D48-9052-448D-AAD6-AA62F428D9C9}" presName="cycle" presStyleCnt="0"/>
      <dgm:spPr/>
    </dgm:pt>
    <dgm:pt modelId="{725129AC-DA39-4F53-8B94-21B1DF9AB7DC}" type="pres">
      <dgm:prSet presAssocID="{96486D48-9052-448D-AAD6-AA62F428D9C9}" presName="srcNode" presStyleLbl="node1" presStyleIdx="0" presStyleCnt="1"/>
      <dgm:spPr/>
    </dgm:pt>
    <dgm:pt modelId="{E649E274-C3B9-4494-82E6-2FC53100C54C}" type="pres">
      <dgm:prSet presAssocID="{96486D48-9052-448D-AAD6-AA62F428D9C9}" presName="conn" presStyleLbl="parChTrans1D2" presStyleIdx="0" presStyleCnt="1"/>
      <dgm:spPr/>
      <dgm:t>
        <a:bodyPr/>
        <a:lstStyle/>
        <a:p>
          <a:endParaRPr lang="en-US"/>
        </a:p>
      </dgm:t>
    </dgm:pt>
    <dgm:pt modelId="{179F5DBA-E01A-4346-82BB-7D41F68647D3}" type="pres">
      <dgm:prSet presAssocID="{96486D48-9052-448D-AAD6-AA62F428D9C9}" presName="extraNode" presStyleLbl="node1" presStyleIdx="0" presStyleCnt="1"/>
      <dgm:spPr/>
    </dgm:pt>
    <dgm:pt modelId="{812C7A39-10C7-4E6A-839A-CA7C0EDABD7E}" type="pres">
      <dgm:prSet presAssocID="{96486D48-9052-448D-AAD6-AA62F428D9C9}" presName="dstNode" presStyleLbl="node1" presStyleIdx="0" presStyleCnt="1"/>
      <dgm:spPr/>
    </dgm:pt>
    <dgm:pt modelId="{042ED8A7-C228-46A4-8175-A1E35B6303BE}" type="pres">
      <dgm:prSet presAssocID="{8C29BB51-C1A1-4272-ABB5-8837B46DDEA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75BC0-098F-474E-B247-ACCF1AA0C36C}" type="pres">
      <dgm:prSet presAssocID="{8C29BB51-C1A1-4272-ABB5-8837B46DDEA8}" presName="accent_1" presStyleCnt="0"/>
      <dgm:spPr/>
    </dgm:pt>
    <dgm:pt modelId="{2B0CA18D-123C-4253-ABA6-027F35BEBE15}" type="pres">
      <dgm:prSet presAssocID="{8C29BB51-C1A1-4272-ABB5-8837B46DDEA8}" presName="accentRepeatNode" presStyleLbl="solidFgAcc1" presStyleIdx="0" presStyleCnt="1"/>
      <dgm:spPr/>
    </dgm:pt>
  </dgm:ptLst>
  <dgm:cxnLst>
    <dgm:cxn modelId="{CF3E4178-B03C-49BE-B1CD-DCF9DFEF73AD}" type="presOf" srcId="{96486D48-9052-448D-AAD6-AA62F428D9C9}" destId="{E211112F-75A4-4122-9A22-FFDA48704B40}" srcOrd="0" destOrd="0" presId="urn:microsoft.com/office/officeart/2008/layout/VerticalCurvedList"/>
    <dgm:cxn modelId="{3FBBC5DD-5343-477E-9E72-DA24BEE10AB3}" srcId="{96486D48-9052-448D-AAD6-AA62F428D9C9}" destId="{8C29BB51-C1A1-4272-ABB5-8837B46DDEA8}" srcOrd="0" destOrd="0" parTransId="{2406261E-5AAA-488A-902A-3F9C5A9D0ED2}" sibTransId="{E225D378-23B4-4B59-B952-BB3D34CE333A}"/>
    <dgm:cxn modelId="{5595CD8F-8D8E-4FA0-AD3D-6E6B27EED111}" type="presOf" srcId="{8C29BB51-C1A1-4272-ABB5-8837B46DDEA8}" destId="{042ED8A7-C228-46A4-8175-A1E35B6303BE}" srcOrd="0" destOrd="0" presId="urn:microsoft.com/office/officeart/2008/layout/VerticalCurvedList"/>
    <dgm:cxn modelId="{574A1B88-120B-460C-9D6E-165F474519D5}" type="presOf" srcId="{E225D378-23B4-4B59-B952-BB3D34CE333A}" destId="{E649E274-C3B9-4494-82E6-2FC53100C54C}" srcOrd="0" destOrd="0" presId="urn:microsoft.com/office/officeart/2008/layout/VerticalCurvedList"/>
    <dgm:cxn modelId="{64252386-8246-46E7-A9F4-422C75E01E71}" type="presParOf" srcId="{E211112F-75A4-4122-9A22-FFDA48704B40}" destId="{A96A752A-F682-44D7-A180-536FE2AD2A18}" srcOrd="0" destOrd="0" presId="urn:microsoft.com/office/officeart/2008/layout/VerticalCurvedList"/>
    <dgm:cxn modelId="{48A949F7-B761-4F9A-A2C2-A95CE6F7E85A}" type="presParOf" srcId="{A96A752A-F682-44D7-A180-536FE2AD2A18}" destId="{AF5C2073-B26D-4264-9085-048CB8419E2F}" srcOrd="0" destOrd="0" presId="urn:microsoft.com/office/officeart/2008/layout/VerticalCurvedList"/>
    <dgm:cxn modelId="{5C1B97A1-710A-4D5A-B42B-E7AE76474AB4}" type="presParOf" srcId="{AF5C2073-B26D-4264-9085-048CB8419E2F}" destId="{725129AC-DA39-4F53-8B94-21B1DF9AB7DC}" srcOrd="0" destOrd="0" presId="urn:microsoft.com/office/officeart/2008/layout/VerticalCurvedList"/>
    <dgm:cxn modelId="{9370B94F-F7B5-4D0C-9E26-0BC75945BA31}" type="presParOf" srcId="{AF5C2073-B26D-4264-9085-048CB8419E2F}" destId="{E649E274-C3B9-4494-82E6-2FC53100C54C}" srcOrd="1" destOrd="0" presId="urn:microsoft.com/office/officeart/2008/layout/VerticalCurvedList"/>
    <dgm:cxn modelId="{FF535056-F322-4720-9EB2-8916A8ADBDD1}" type="presParOf" srcId="{AF5C2073-B26D-4264-9085-048CB8419E2F}" destId="{179F5DBA-E01A-4346-82BB-7D41F68647D3}" srcOrd="2" destOrd="0" presId="urn:microsoft.com/office/officeart/2008/layout/VerticalCurvedList"/>
    <dgm:cxn modelId="{BB55759F-B2F3-4AB0-BC16-6E37E803B827}" type="presParOf" srcId="{AF5C2073-B26D-4264-9085-048CB8419E2F}" destId="{812C7A39-10C7-4E6A-839A-CA7C0EDABD7E}" srcOrd="3" destOrd="0" presId="urn:microsoft.com/office/officeart/2008/layout/VerticalCurvedList"/>
    <dgm:cxn modelId="{5F65B94E-D767-4301-968C-8ADB0826E9AD}" type="presParOf" srcId="{A96A752A-F682-44D7-A180-536FE2AD2A18}" destId="{042ED8A7-C228-46A4-8175-A1E35B6303BE}" srcOrd="1" destOrd="0" presId="urn:microsoft.com/office/officeart/2008/layout/VerticalCurvedList"/>
    <dgm:cxn modelId="{7B4272A7-D9A2-49D5-900E-C67F310CCC80}" type="presParOf" srcId="{A96A752A-F682-44D7-A180-536FE2AD2A18}" destId="{5F175BC0-098F-474E-B247-ACCF1AA0C36C}" srcOrd="2" destOrd="0" presId="urn:microsoft.com/office/officeart/2008/layout/VerticalCurvedList"/>
    <dgm:cxn modelId="{F28C4AC1-D6D9-4981-9320-97C1648C5F05}" type="presParOf" srcId="{5F175BC0-098F-474E-B247-ACCF1AA0C36C}" destId="{2B0CA18D-123C-4253-ABA6-027F35BEBE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330591-1155-4B91-A3AA-0E24AF031C67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</dgm:pt>
    <dgm:pt modelId="{13A9BBD0-765A-4053-BC51-1DD35D130EDA}">
      <dgm:prSet phldrT="[Text]"/>
      <dgm:spPr/>
      <dgm:t>
        <a:bodyPr/>
        <a:lstStyle/>
        <a:p>
          <a:r>
            <a:rPr lang="en-US" dirty="0" smtClean="0"/>
            <a:t>Constructed to assess</a:t>
          </a:r>
          <a:r>
            <a:rPr lang="en-US" b="1" dirty="0" smtClean="0"/>
            <a:t> </a:t>
          </a:r>
          <a:r>
            <a:rPr lang="en-US" dirty="0" smtClean="0"/>
            <a:t>how a student has applied the learned knowledge, skills, or behavioral habits while on duty</a:t>
          </a:r>
          <a:endParaRPr lang="en-US" dirty="0"/>
        </a:p>
      </dgm:t>
    </dgm:pt>
    <dgm:pt modelId="{1719588C-28CD-433D-920B-892B7A841DFE}" type="parTrans" cxnId="{771B0FBD-D62C-4438-B133-0E267D9D54C1}">
      <dgm:prSet/>
      <dgm:spPr/>
      <dgm:t>
        <a:bodyPr/>
        <a:lstStyle/>
        <a:p>
          <a:endParaRPr lang="en-US"/>
        </a:p>
      </dgm:t>
    </dgm:pt>
    <dgm:pt modelId="{D5800FE6-112B-4561-BAAF-F738367241D7}" type="sibTrans" cxnId="{771B0FBD-D62C-4438-B133-0E267D9D54C1}">
      <dgm:prSet/>
      <dgm:spPr/>
      <dgm:t>
        <a:bodyPr/>
        <a:lstStyle/>
        <a:p>
          <a:endParaRPr lang="en-US"/>
        </a:p>
      </dgm:t>
    </dgm:pt>
    <dgm:pt modelId="{06EA73FD-C3D5-44E3-840E-50019DA9C7A4}" type="pres">
      <dgm:prSet presAssocID="{F1330591-1155-4B91-A3AA-0E24AF031C67}" presName="compositeShape" presStyleCnt="0">
        <dgm:presLayoutVars>
          <dgm:dir/>
          <dgm:resizeHandles/>
        </dgm:presLayoutVars>
      </dgm:prSet>
      <dgm:spPr/>
    </dgm:pt>
    <dgm:pt modelId="{FA9B5814-905B-4619-9A5B-5FF38E6F6705}" type="pres">
      <dgm:prSet presAssocID="{F1330591-1155-4B91-A3AA-0E24AF031C67}" presName="pyramid" presStyleLbl="node1" presStyleIdx="0" presStyleCnt="1"/>
      <dgm:spPr/>
    </dgm:pt>
    <dgm:pt modelId="{B89A584E-F763-4199-B3DF-606ACEDBA023}" type="pres">
      <dgm:prSet presAssocID="{F1330591-1155-4B91-A3AA-0E24AF031C67}" presName="theList" presStyleCnt="0"/>
      <dgm:spPr/>
    </dgm:pt>
    <dgm:pt modelId="{ED57A3C2-C0E7-4004-840D-E76DB0195180}" type="pres">
      <dgm:prSet presAssocID="{13A9BBD0-765A-4053-BC51-1DD35D130EDA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0294F-874E-49BC-B58D-EA56B0256E78}" type="pres">
      <dgm:prSet presAssocID="{13A9BBD0-765A-4053-BC51-1DD35D130EDA}" presName="aSpace" presStyleCnt="0"/>
      <dgm:spPr/>
    </dgm:pt>
  </dgm:ptLst>
  <dgm:cxnLst>
    <dgm:cxn modelId="{3C60B79E-0808-4E56-84FE-34A12AD29BB2}" type="presOf" srcId="{F1330591-1155-4B91-A3AA-0E24AF031C67}" destId="{06EA73FD-C3D5-44E3-840E-50019DA9C7A4}" srcOrd="0" destOrd="0" presId="urn:microsoft.com/office/officeart/2005/8/layout/pyramid2"/>
    <dgm:cxn modelId="{771B0FBD-D62C-4438-B133-0E267D9D54C1}" srcId="{F1330591-1155-4B91-A3AA-0E24AF031C67}" destId="{13A9BBD0-765A-4053-BC51-1DD35D130EDA}" srcOrd="0" destOrd="0" parTransId="{1719588C-28CD-433D-920B-892B7A841DFE}" sibTransId="{D5800FE6-112B-4561-BAAF-F738367241D7}"/>
    <dgm:cxn modelId="{BD2C56F3-3881-419D-998F-F28D13EDC435}" type="presOf" srcId="{13A9BBD0-765A-4053-BC51-1DD35D130EDA}" destId="{ED57A3C2-C0E7-4004-840D-E76DB0195180}" srcOrd="0" destOrd="0" presId="urn:microsoft.com/office/officeart/2005/8/layout/pyramid2"/>
    <dgm:cxn modelId="{5914B44A-1D25-46D7-8401-0EE8F76C4FBC}" type="presParOf" srcId="{06EA73FD-C3D5-44E3-840E-50019DA9C7A4}" destId="{FA9B5814-905B-4619-9A5B-5FF38E6F6705}" srcOrd="0" destOrd="0" presId="urn:microsoft.com/office/officeart/2005/8/layout/pyramid2"/>
    <dgm:cxn modelId="{98485A42-D901-47EE-AF7F-EAE1815C8336}" type="presParOf" srcId="{06EA73FD-C3D5-44E3-840E-50019DA9C7A4}" destId="{B89A584E-F763-4199-B3DF-606ACEDBA023}" srcOrd="1" destOrd="0" presId="urn:microsoft.com/office/officeart/2005/8/layout/pyramid2"/>
    <dgm:cxn modelId="{36CA4975-FFB4-4F32-86F6-DB5B44CC2F0D}" type="presParOf" srcId="{B89A584E-F763-4199-B3DF-606ACEDBA023}" destId="{ED57A3C2-C0E7-4004-840D-E76DB0195180}" srcOrd="0" destOrd="0" presId="urn:microsoft.com/office/officeart/2005/8/layout/pyramid2"/>
    <dgm:cxn modelId="{A2033342-5EF3-4002-8FDB-E8A36D0B2921}" type="presParOf" srcId="{B89A584E-F763-4199-B3DF-606ACEDBA023}" destId="{5EA0294F-874E-49BC-B58D-EA56B0256E7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F18C0-1CAA-4EE0-B7CA-49F9456C923E}">
      <dsp:nvSpPr>
        <dsp:cNvPr id="0" name=""/>
        <dsp:cNvSpPr/>
      </dsp:nvSpPr>
      <dsp:spPr>
        <a:xfrm>
          <a:off x="0" y="501899"/>
          <a:ext cx="79248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28300-0911-4A39-8641-B3DAF81D6ABD}">
      <dsp:nvSpPr>
        <dsp:cNvPr id="0" name=""/>
        <dsp:cNvSpPr/>
      </dsp:nvSpPr>
      <dsp:spPr>
        <a:xfrm>
          <a:off x="396240" y="59099"/>
          <a:ext cx="5547360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Goal-based evaluations </a:t>
          </a:r>
          <a:endParaRPr lang="en-US" sz="3000" kern="1200" dirty="0"/>
        </a:p>
      </dsp:txBody>
      <dsp:txXfrm>
        <a:off x="439471" y="102330"/>
        <a:ext cx="5460898" cy="799138"/>
      </dsp:txXfrm>
    </dsp:sp>
    <dsp:sp modelId="{3039072E-5952-4027-AC0D-5F03E73C3ECA}">
      <dsp:nvSpPr>
        <dsp:cNvPr id="0" name=""/>
        <dsp:cNvSpPr/>
      </dsp:nvSpPr>
      <dsp:spPr>
        <a:xfrm>
          <a:off x="0" y="1862700"/>
          <a:ext cx="79248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431B8-0E33-4AE1-AF50-2BD0B8E0C7F1}">
      <dsp:nvSpPr>
        <dsp:cNvPr id="0" name=""/>
        <dsp:cNvSpPr/>
      </dsp:nvSpPr>
      <dsp:spPr>
        <a:xfrm>
          <a:off x="396240" y="1419899"/>
          <a:ext cx="5547360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Process-based evaluations </a:t>
          </a:r>
          <a:endParaRPr lang="en-US" sz="3000" kern="1200" dirty="0"/>
        </a:p>
      </dsp:txBody>
      <dsp:txXfrm>
        <a:off x="439471" y="1463130"/>
        <a:ext cx="5460898" cy="799138"/>
      </dsp:txXfrm>
    </dsp:sp>
    <dsp:sp modelId="{A3527A55-4801-4774-87E0-B8CA1427CFF9}">
      <dsp:nvSpPr>
        <dsp:cNvPr id="0" name=""/>
        <dsp:cNvSpPr/>
      </dsp:nvSpPr>
      <dsp:spPr>
        <a:xfrm>
          <a:off x="0" y="3223500"/>
          <a:ext cx="79248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0154A-6C9C-46C1-88A1-076D5B14EDA1}">
      <dsp:nvSpPr>
        <dsp:cNvPr id="0" name=""/>
        <dsp:cNvSpPr/>
      </dsp:nvSpPr>
      <dsp:spPr>
        <a:xfrm>
          <a:off x="396240" y="2780700"/>
          <a:ext cx="5547360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Outcome-based evaluations </a:t>
          </a:r>
          <a:endParaRPr lang="en-US" sz="3000" kern="1200" dirty="0"/>
        </a:p>
      </dsp:txBody>
      <dsp:txXfrm>
        <a:off x="439471" y="2823931"/>
        <a:ext cx="5460898" cy="7991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7C044-6FBD-4874-A21B-EDC0619FBC86}">
      <dsp:nvSpPr>
        <dsp:cNvPr id="0" name=""/>
        <dsp:cNvSpPr/>
      </dsp:nvSpPr>
      <dsp:spPr>
        <a:xfrm>
          <a:off x="0" y="82380"/>
          <a:ext cx="792480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1" u="none" kern="1200" smtClean="0"/>
            <a:t>Set criteria by identifying the problems or issues that must be addressed</a:t>
          </a:r>
          <a:endParaRPr lang="en-US" sz="2400" kern="1200" dirty="0"/>
        </a:p>
      </dsp:txBody>
      <dsp:txXfrm>
        <a:off x="46606" y="128986"/>
        <a:ext cx="7831588" cy="861507"/>
      </dsp:txXfrm>
    </dsp:sp>
    <dsp:sp modelId="{F80227B7-578E-4E96-9209-20152E3AC184}">
      <dsp:nvSpPr>
        <dsp:cNvPr id="0" name=""/>
        <dsp:cNvSpPr/>
      </dsp:nvSpPr>
      <dsp:spPr>
        <a:xfrm>
          <a:off x="0" y="1106220"/>
          <a:ext cx="792480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1" u="none" kern="1200" smtClean="0"/>
            <a:t>Determine what data is currently available for evaluation</a:t>
          </a:r>
          <a:endParaRPr lang="en-US" sz="2400" b="1" u="none" kern="1200"/>
        </a:p>
      </dsp:txBody>
      <dsp:txXfrm>
        <a:off x="46606" y="1152826"/>
        <a:ext cx="7831588" cy="861507"/>
      </dsp:txXfrm>
    </dsp:sp>
    <dsp:sp modelId="{9A6A396F-A0C2-4A8E-A72F-63E90F269287}">
      <dsp:nvSpPr>
        <dsp:cNvPr id="0" name=""/>
        <dsp:cNvSpPr/>
      </dsp:nvSpPr>
      <dsp:spPr>
        <a:xfrm>
          <a:off x="0" y="2130060"/>
          <a:ext cx="792480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1" u="none" kern="1200" smtClean="0"/>
            <a:t>Determine what new data will have to be collected for evaluation</a:t>
          </a:r>
          <a:endParaRPr lang="en-US" sz="2400" b="1" u="none" kern="1200"/>
        </a:p>
      </dsp:txBody>
      <dsp:txXfrm>
        <a:off x="46606" y="2176666"/>
        <a:ext cx="7831588" cy="861507"/>
      </dsp:txXfrm>
    </dsp:sp>
    <dsp:sp modelId="{3AD4D44D-7BB6-4BB9-91AE-1C3E8D3376A3}">
      <dsp:nvSpPr>
        <dsp:cNvPr id="0" name=""/>
        <dsp:cNvSpPr/>
      </dsp:nvSpPr>
      <dsp:spPr>
        <a:xfrm>
          <a:off x="0" y="3153900"/>
          <a:ext cx="792480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1" u="none" kern="1200" smtClean="0"/>
            <a:t>Identify the evaluation model that will be most effective</a:t>
          </a:r>
          <a:endParaRPr lang="en-US" sz="2400" b="1" u="none" kern="1200" dirty="0"/>
        </a:p>
      </dsp:txBody>
      <dsp:txXfrm>
        <a:off x="46606" y="3200506"/>
        <a:ext cx="7831588" cy="861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9C9A6-DBCA-4782-8799-005FA749C787}">
      <dsp:nvSpPr>
        <dsp:cNvPr id="0" name=""/>
        <dsp:cNvSpPr/>
      </dsp:nvSpPr>
      <dsp:spPr>
        <a:xfrm>
          <a:off x="0" y="82380"/>
          <a:ext cx="784860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1" u="none" kern="1200" smtClean="0"/>
            <a:t>Determine the amount of time necessary to complete the evaluation</a:t>
          </a:r>
          <a:endParaRPr lang="en-US" sz="2400" kern="1200" dirty="0"/>
        </a:p>
      </dsp:txBody>
      <dsp:txXfrm>
        <a:off x="46606" y="128986"/>
        <a:ext cx="7755388" cy="861507"/>
      </dsp:txXfrm>
    </dsp:sp>
    <dsp:sp modelId="{BB981B3B-A8C9-4F32-A630-626687D7430E}">
      <dsp:nvSpPr>
        <dsp:cNvPr id="0" name=""/>
        <dsp:cNvSpPr/>
      </dsp:nvSpPr>
      <dsp:spPr>
        <a:xfrm>
          <a:off x="0" y="1106220"/>
          <a:ext cx="784860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1" u="none" kern="1200" smtClean="0"/>
            <a:t>Identify the personnel who will be responsible for making the evaluation</a:t>
          </a:r>
          <a:endParaRPr lang="en-US" sz="2400" kern="1200" dirty="0"/>
        </a:p>
      </dsp:txBody>
      <dsp:txXfrm>
        <a:off x="46606" y="1152826"/>
        <a:ext cx="7755388" cy="861507"/>
      </dsp:txXfrm>
    </dsp:sp>
    <dsp:sp modelId="{83649270-301C-4EF9-8DAD-881D97A42FA6}">
      <dsp:nvSpPr>
        <dsp:cNvPr id="0" name=""/>
        <dsp:cNvSpPr/>
      </dsp:nvSpPr>
      <dsp:spPr>
        <a:xfrm>
          <a:off x="0" y="2130060"/>
          <a:ext cx="784860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1" u="none" kern="1200" smtClean="0"/>
            <a:t>Conduct the evaluation</a:t>
          </a:r>
          <a:endParaRPr lang="en-US" sz="2400" b="1" u="none" kern="1200"/>
        </a:p>
      </dsp:txBody>
      <dsp:txXfrm>
        <a:off x="46606" y="2176666"/>
        <a:ext cx="7755388" cy="861507"/>
      </dsp:txXfrm>
    </dsp:sp>
    <dsp:sp modelId="{21A5540F-E7DD-4ACF-9D42-55EA3687C67E}">
      <dsp:nvSpPr>
        <dsp:cNvPr id="0" name=""/>
        <dsp:cNvSpPr/>
      </dsp:nvSpPr>
      <dsp:spPr>
        <a:xfrm>
          <a:off x="0" y="3153900"/>
          <a:ext cx="784860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b="1" u="none" kern="1200" smtClean="0"/>
            <a:t>Analyze the results of the evaluation and develop conclusions based on the results</a:t>
          </a:r>
          <a:endParaRPr lang="en-US" sz="2400" b="1" u="none" kern="1200"/>
        </a:p>
      </dsp:txBody>
      <dsp:txXfrm>
        <a:off x="46606" y="3200506"/>
        <a:ext cx="7755388" cy="8615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4C330-837E-403A-8BFF-2E828EF355C1}">
      <dsp:nvSpPr>
        <dsp:cNvPr id="0" name=""/>
        <dsp:cNvSpPr/>
      </dsp:nvSpPr>
      <dsp:spPr>
        <a:xfrm>
          <a:off x="0" y="65996"/>
          <a:ext cx="7772400" cy="1258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1" u="none" kern="1200" smtClean="0"/>
            <a:t>Establish multiple sets of reasonable actions to take based on the results</a:t>
          </a:r>
          <a:endParaRPr lang="en-US" sz="2300" kern="1200" dirty="0"/>
        </a:p>
      </dsp:txBody>
      <dsp:txXfrm>
        <a:off x="61413" y="127409"/>
        <a:ext cx="7649574" cy="1135216"/>
      </dsp:txXfrm>
    </dsp:sp>
    <dsp:sp modelId="{5BFAA33A-CB0B-40AA-96D8-6CAD030EEC9D}">
      <dsp:nvSpPr>
        <dsp:cNvPr id="0" name=""/>
        <dsp:cNvSpPr/>
      </dsp:nvSpPr>
      <dsp:spPr>
        <a:xfrm>
          <a:off x="0" y="1390278"/>
          <a:ext cx="7772400" cy="1258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1" u="none" kern="1200" smtClean="0"/>
            <a:t>Prepare a specialized final report for each audience that will be affected by the outcome of the evaluations</a:t>
          </a:r>
          <a:endParaRPr lang="en-US" sz="2300" b="1" u="none" kern="1200" dirty="0"/>
        </a:p>
      </dsp:txBody>
      <dsp:txXfrm>
        <a:off x="61413" y="1451691"/>
        <a:ext cx="7649574" cy="1135216"/>
      </dsp:txXfrm>
    </dsp:sp>
    <dsp:sp modelId="{2E637246-1AF1-425D-9564-917010021DA0}">
      <dsp:nvSpPr>
        <dsp:cNvPr id="0" name=""/>
        <dsp:cNvSpPr/>
      </dsp:nvSpPr>
      <dsp:spPr>
        <a:xfrm>
          <a:off x="0" y="2714561"/>
          <a:ext cx="7772400" cy="1258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300" b="1" u="none" kern="1200" smtClean="0"/>
            <a:t>Develop revision strategies and priorities</a:t>
          </a:r>
          <a:endParaRPr lang="en-US" sz="2300" b="1" u="none" kern="1200" dirty="0"/>
        </a:p>
      </dsp:txBody>
      <dsp:txXfrm>
        <a:off x="61413" y="2775974"/>
        <a:ext cx="7649574" cy="11352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E558E-8528-4A5C-9B00-B618DD7B7289}">
      <dsp:nvSpPr>
        <dsp:cNvPr id="0" name=""/>
        <dsp:cNvSpPr/>
      </dsp:nvSpPr>
      <dsp:spPr>
        <a:xfrm>
          <a:off x="948" y="1061628"/>
          <a:ext cx="3700239" cy="2220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Qualitative (subjective) </a:t>
          </a:r>
          <a:endParaRPr lang="en-US" sz="4800" kern="1200" dirty="0"/>
        </a:p>
      </dsp:txBody>
      <dsp:txXfrm>
        <a:off x="948" y="1061628"/>
        <a:ext cx="3700239" cy="2220143"/>
      </dsp:txXfrm>
    </dsp:sp>
    <dsp:sp modelId="{1E9EA92F-D748-4008-B13B-2E306950F09B}">
      <dsp:nvSpPr>
        <dsp:cNvPr id="0" name=""/>
        <dsp:cNvSpPr/>
      </dsp:nvSpPr>
      <dsp:spPr>
        <a:xfrm>
          <a:off x="4071211" y="1061628"/>
          <a:ext cx="3700239" cy="22201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Quantitative (objective) </a:t>
          </a:r>
          <a:endParaRPr lang="en-US" sz="4800" kern="1200" dirty="0"/>
        </a:p>
      </dsp:txBody>
      <dsp:txXfrm>
        <a:off x="4071211" y="1061628"/>
        <a:ext cx="3700239" cy="2220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31F7A-8E9D-41A3-B790-C1EF4F3D7DAA}">
      <dsp:nvSpPr>
        <dsp:cNvPr id="0" name=""/>
        <dsp:cNvSpPr/>
      </dsp:nvSpPr>
      <dsp:spPr>
        <a:xfrm>
          <a:off x="1268" y="2111"/>
          <a:ext cx="7846063" cy="19890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Kirkpatrick's Four-Level Training Evaluation Model</a:t>
          </a:r>
          <a:endParaRPr lang="en-US" sz="4400" kern="1200" dirty="0"/>
        </a:p>
      </dsp:txBody>
      <dsp:txXfrm>
        <a:off x="59526" y="60369"/>
        <a:ext cx="7729547" cy="1872571"/>
      </dsp:txXfrm>
    </dsp:sp>
    <dsp:sp modelId="{D8B0F085-2729-43AA-98BB-0A5DA61D93D0}">
      <dsp:nvSpPr>
        <dsp:cNvPr id="0" name=""/>
        <dsp:cNvSpPr/>
      </dsp:nvSpPr>
      <dsp:spPr>
        <a:xfrm>
          <a:off x="1268" y="2199800"/>
          <a:ext cx="1845264" cy="19890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700" b="1" u="none" kern="1200" smtClean="0"/>
            <a:t>Reaction of students</a:t>
          </a:r>
          <a:endParaRPr lang="en-US" sz="2700" b="1" u="none" kern="1200" dirty="0"/>
        </a:p>
      </dsp:txBody>
      <dsp:txXfrm>
        <a:off x="55314" y="2253846"/>
        <a:ext cx="1737172" cy="1880995"/>
      </dsp:txXfrm>
    </dsp:sp>
    <dsp:sp modelId="{D2697CF8-FB48-48F1-96B8-478C204A8F5A}">
      <dsp:nvSpPr>
        <dsp:cNvPr id="0" name=""/>
        <dsp:cNvSpPr/>
      </dsp:nvSpPr>
      <dsp:spPr>
        <a:xfrm>
          <a:off x="2001534" y="2199800"/>
          <a:ext cx="1845264" cy="19890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700" b="1" u="none" kern="1200" smtClean="0"/>
            <a:t>Learning</a:t>
          </a:r>
          <a:endParaRPr lang="en-US" sz="2700" b="1" u="none" kern="1200" dirty="0"/>
        </a:p>
      </dsp:txBody>
      <dsp:txXfrm>
        <a:off x="2055580" y="2253846"/>
        <a:ext cx="1737172" cy="1880995"/>
      </dsp:txXfrm>
    </dsp:sp>
    <dsp:sp modelId="{8F33CA7A-2304-4FFD-9A55-3E4056B68CA9}">
      <dsp:nvSpPr>
        <dsp:cNvPr id="0" name=""/>
        <dsp:cNvSpPr/>
      </dsp:nvSpPr>
      <dsp:spPr>
        <a:xfrm>
          <a:off x="4001801" y="2199800"/>
          <a:ext cx="1845264" cy="19890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700" b="1" u="none" kern="1200" smtClean="0"/>
            <a:t>Behavior </a:t>
          </a:r>
          <a:endParaRPr lang="en-US" sz="2700" b="1" u="none" kern="1200" dirty="0"/>
        </a:p>
      </dsp:txBody>
      <dsp:txXfrm>
        <a:off x="4055847" y="2253846"/>
        <a:ext cx="1737172" cy="1880995"/>
      </dsp:txXfrm>
    </dsp:sp>
    <dsp:sp modelId="{29C999D1-F826-4FF7-9C2B-4E928FC81E5F}">
      <dsp:nvSpPr>
        <dsp:cNvPr id="0" name=""/>
        <dsp:cNvSpPr/>
      </dsp:nvSpPr>
      <dsp:spPr>
        <a:xfrm>
          <a:off x="6002067" y="2199800"/>
          <a:ext cx="1845264" cy="19890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700" b="1" u="none" kern="1200" smtClean="0"/>
            <a:t>Results</a:t>
          </a:r>
          <a:endParaRPr lang="en-US" sz="2700" b="1" u="none" kern="1200" dirty="0"/>
        </a:p>
      </dsp:txBody>
      <dsp:txXfrm>
        <a:off x="6056113" y="2253846"/>
        <a:ext cx="1737172" cy="18809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5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9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3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98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05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7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8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69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03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17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46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3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30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15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24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56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8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9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21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51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09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98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3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4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Fire and Emergency Services Instructor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8th Edition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b="0" dirty="0" smtClean="0"/>
          </a:p>
        </p:txBody>
      </p:sp>
      <p:sp>
        <p:nvSpPr>
          <p:cNvPr id="20483" name="Rectangle 1030"/>
          <p:cNvSpPr>
            <a:spLocks noChangeArrowheads="1"/>
          </p:cNvSpPr>
          <p:nvPr/>
        </p:nvSpPr>
        <p:spPr bwMode="auto">
          <a:xfrm>
            <a:off x="990600" y="3429000"/>
            <a:ext cx="73914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sz="3200" b="1" i="1" dirty="0">
                <a:solidFill>
                  <a:srgbClr val="000000"/>
                </a:solidFill>
              </a:rPr>
              <a:t>Chapter </a:t>
            </a:r>
            <a:r>
              <a:rPr lang="en-US" sz="3200" b="1" i="1" dirty="0" smtClean="0">
                <a:solidFill>
                  <a:srgbClr val="000000"/>
                </a:solidFill>
              </a:rPr>
              <a:t>16 </a:t>
            </a:r>
            <a:r>
              <a:rPr lang="en-US" sz="3200" b="1" i="1" dirty="0">
                <a:solidFill>
                  <a:srgbClr val="000000"/>
                </a:solidFill>
              </a:rPr>
              <a:t>— </a:t>
            </a:r>
            <a:r>
              <a:rPr lang="en-US" sz="3200" b="1" i="1" dirty="0" smtClean="0">
                <a:solidFill>
                  <a:srgbClr val="000000"/>
                </a:solidFill>
              </a:rPr>
              <a:t>Training Program Evaluation </a:t>
            </a:r>
            <a:endParaRPr lang="en-US" sz="3200" b="1" i="1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1200" b="1" i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8"/>
          <a:stretch/>
        </p:blipFill>
        <p:spPr>
          <a:xfrm>
            <a:off x="856876" y="4876800"/>
            <a:ext cx="7556500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418698"/>
              </p:ext>
            </p:extLst>
          </p:nvPr>
        </p:nvGraphicFramePr>
        <p:xfrm>
          <a:off x="685800" y="17526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ea typeface="Times New Roman"/>
                <a:cs typeface="Times New Roman"/>
              </a:rPr>
              <a:t>The </a:t>
            </a:r>
            <a:r>
              <a:rPr lang="en-US" sz="3000" dirty="0">
                <a:ea typeface="Times New Roman"/>
                <a:cs typeface="Times New Roman"/>
              </a:rPr>
              <a:t>primary purpose of evaluation </a:t>
            </a:r>
            <a:r>
              <a:rPr lang="en-US" sz="3000" dirty="0" smtClean="0">
                <a:ea typeface="Times New Roman"/>
              </a:rPr>
              <a:t>is to i</a:t>
            </a:r>
            <a:r>
              <a:rPr lang="en-US" sz="3000" dirty="0" smtClean="0">
                <a:ea typeface="Times New Roman"/>
                <a:cs typeface="Times New Roman"/>
              </a:rPr>
              <a:t>mprove </a:t>
            </a:r>
            <a:r>
              <a:rPr lang="en-US" sz="3000" dirty="0">
                <a:ea typeface="Times New Roman"/>
                <a:cs typeface="Times New Roman"/>
              </a:rPr>
              <a:t>the teaching and learning </a:t>
            </a:r>
            <a:r>
              <a:rPr lang="en-US" sz="3000" dirty="0" smtClean="0">
                <a:ea typeface="Times New Roman"/>
                <a:cs typeface="Times New Roman"/>
              </a:rPr>
              <a:t>process.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0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12808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Retrospective evaluations occurs when the intent is to assess the achievements of the program.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1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12488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Instructors can gather </a:t>
            </a:r>
            <a:r>
              <a:rPr lang="en-US" sz="3000" dirty="0" smtClean="0"/>
              <a:t>evidence during </a:t>
            </a:r>
            <a:r>
              <a:rPr lang="en-US" sz="3000" dirty="0"/>
              <a:t>individual classes during a </a:t>
            </a:r>
            <a:r>
              <a:rPr lang="en-US" sz="3000" dirty="0" smtClean="0"/>
              <a:t>course.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5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15385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Supervisor surveys are completed </a:t>
            </a:r>
            <a:r>
              <a:rPr lang="en-US" sz="3000" dirty="0"/>
              <a:t>by </a:t>
            </a:r>
            <a:r>
              <a:rPr lang="en-US" sz="3000" dirty="0" smtClean="0"/>
              <a:t>company </a:t>
            </a:r>
            <a:r>
              <a:rPr lang="en-US" sz="3000" dirty="0"/>
              <a:t>officers, supervisors, and division </a:t>
            </a:r>
            <a:r>
              <a:rPr lang="en-US" sz="3000" dirty="0" smtClean="0"/>
              <a:t>manager.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5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638800" cy="45966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Student learning surveys determine how students are using the information learned.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525251"/>
              </p:ext>
            </p:extLst>
          </p:nvPr>
        </p:nvGraphicFramePr>
        <p:xfrm>
          <a:off x="838200" y="15240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Organizational evaluations intend to compare mission statement with its output.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51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385759"/>
              </p:ext>
            </p:extLst>
          </p:nvPr>
        </p:nvGraphicFramePr>
        <p:xfrm>
          <a:off x="685800" y="17526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Performance measurement can be used to justify existing budgets.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29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766005"/>
              </p:ext>
            </p:extLst>
          </p:nvPr>
        </p:nvGraphicFramePr>
        <p:xfrm>
          <a:off x="685800" y="1752600"/>
          <a:ext cx="7848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Instructors must always be alert to ways of improving or updating </a:t>
            </a:r>
            <a:r>
              <a:rPr lang="en-US" sz="3000" dirty="0" smtClean="0"/>
              <a:t>instruction.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25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In what ways do instructors gather behavioral data about their organizations?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16–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8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3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609600" indent="0" eaLnBrk="1" hangingPunct="1">
              <a:buFontTx/>
              <a:buNone/>
            </a:pPr>
            <a:r>
              <a:rPr lang="en-US" dirty="0">
                <a:ea typeface="Times New Roman"/>
              </a:rPr>
              <a:t>Describe the steps to be taken after reviewing evaluations.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16–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0" eaLnBrk="1" hangingPunct="1">
              <a:buFontTx/>
              <a:buNone/>
            </a:pPr>
            <a:r>
              <a:rPr lang="en-US" dirty="0">
                <a:ea typeface="Times New Roman"/>
              </a:rPr>
              <a:t>Discuss the types and categories of evaluations used in fire and emergency service programs.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16–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711770"/>
              </p:ext>
            </p:extLst>
          </p:nvPr>
        </p:nvGraphicFramePr>
        <p:xfrm>
          <a:off x="838200" y="1600200"/>
          <a:ext cx="7543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steps after reviewing the evaluations.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3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</a:rPr>
              <a:t>How are evaluation results used by an Instructor III?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16–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98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Evaluation </a:t>
            </a:r>
            <a:r>
              <a:rPr lang="en-US" sz="3000" dirty="0"/>
              <a:t>is an essential component of any program because it allows administrators the option of correcting instructional weaknesses before they impact learning.</a:t>
            </a:r>
          </a:p>
          <a:p>
            <a:r>
              <a:rPr lang="en-US" sz="3000" dirty="0" smtClean="0"/>
              <a:t>Level </a:t>
            </a:r>
            <a:r>
              <a:rPr lang="en-US" sz="3000" dirty="0"/>
              <a:t>III Instructors should understand the methodology behind evaluations.</a:t>
            </a:r>
          </a:p>
          <a:p>
            <a:endParaRPr lang="en-US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16–</a:t>
            </a:r>
            <a:fld id="{F71D8991-CBB8-4427-A929-46CD154E634B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3400" y="57150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020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They </a:t>
            </a:r>
            <a:r>
              <a:rPr lang="en-US" sz="3000" dirty="0"/>
              <a:t>should know how to establish an evaluation plan. They should also understand what the best sources of information are for each portion of the plan.</a:t>
            </a:r>
          </a:p>
          <a:p>
            <a:r>
              <a:rPr lang="en-US" sz="3000" dirty="0" smtClean="0"/>
              <a:t>They </a:t>
            </a:r>
            <a:r>
              <a:rPr lang="en-US" sz="3000" dirty="0"/>
              <a:t>should know how to utilize the results generated from the data they have gathered during evaluations.</a:t>
            </a:r>
          </a:p>
          <a:p>
            <a:endParaRPr lang="en-US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16–</a:t>
            </a:r>
            <a:fld id="{F71D8991-CBB8-4427-A929-46CD154E634B}" type="slidenum">
              <a:rPr lang="en-US" b="1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397073"/>
              </p:ext>
            </p:extLst>
          </p:nvPr>
        </p:nvGraphicFramePr>
        <p:xfrm>
          <a:off x="685800" y="1752600"/>
          <a:ext cx="7924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There are three types of evaluations used for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5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680821"/>
              </p:ext>
            </p:extLst>
          </p:nvPr>
        </p:nvGraphicFramePr>
        <p:xfrm>
          <a:off x="685800" y="1752600"/>
          <a:ext cx="792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There are actions </a:t>
            </a:r>
            <a:r>
              <a:rPr lang="en-US" sz="3200" dirty="0" smtClean="0">
                <a:cs typeface="Times New Roman"/>
              </a:rPr>
              <a:t>taken</a:t>
            </a:r>
            <a:r>
              <a:rPr lang="en-US" sz="3200" dirty="0" smtClean="0">
                <a:ea typeface="Times New Roman"/>
                <a:cs typeface="Times New Roman"/>
              </a:rPr>
              <a:t> </a:t>
            </a:r>
            <a:r>
              <a:rPr lang="en-US" sz="3200" dirty="0">
                <a:ea typeface="Times New Roman"/>
                <a:cs typeface="Times New Roman"/>
              </a:rPr>
              <a:t>during a typical process of </a:t>
            </a:r>
            <a:r>
              <a:rPr lang="en-US" sz="3200" dirty="0" smtClean="0">
                <a:ea typeface="Times New Roman"/>
                <a:cs typeface="Times New Roman"/>
              </a:rPr>
              <a:t>evaluation.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3400" y="58674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86206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478271"/>
              </p:ext>
            </p:extLst>
          </p:nvPr>
        </p:nvGraphicFramePr>
        <p:xfrm>
          <a:off x="685800" y="1752600"/>
          <a:ext cx="7848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There are actions </a:t>
            </a:r>
            <a:r>
              <a:rPr lang="en-US" sz="3200" dirty="0">
                <a:cs typeface="Times New Roman"/>
              </a:rPr>
              <a:t>taken</a:t>
            </a:r>
            <a:r>
              <a:rPr lang="en-US" sz="3200" dirty="0">
                <a:ea typeface="Times New Roman"/>
                <a:cs typeface="Times New Roman"/>
              </a:rPr>
              <a:t> during a typical process of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4304" y="5867400"/>
            <a:ext cx="888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Cont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44291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961542"/>
              </p:ext>
            </p:extLst>
          </p:nvPr>
        </p:nvGraphicFramePr>
        <p:xfrm>
          <a:off x="838200" y="1752600"/>
          <a:ext cx="7772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There are actions taken during a typical process of evaluation.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9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70220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There are two categories of evaluations.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9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evaluations are used in fire and emergency service programs?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16-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6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>
                <a:ea typeface="Times New Roman"/>
              </a:rPr>
              <a:t>Discuss the ways that instructors gather behavioral data as part of an evaluation plan. 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16–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718</Words>
  <Application>Microsoft Office PowerPoint</Application>
  <PresentationFormat>On-screen Show (4:3)</PresentationFormat>
  <Paragraphs>118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Default Design</vt:lpstr>
      <vt:lpstr>1_Default Design</vt:lpstr>
      <vt:lpstr>2_Default Design</vt:lpstr>
      <vt:lpstr>3_Default Design</vt:lpstr>
      <vt:lpstr>PowerPoint Presentation</vt:lpstr>
      <vt:lpstr>Learning Objective 1</vt:lpstr>
      <vt:lpstr>There are three types of evaluations used for programs.</vt:lpstr>
      <vt:lpstr>There are actions taken during a typical process of evaluation.</vt:lpstr>
      <vt:lpstr>There are actions taken during a typical process of evaluation.</vt:lpstr>
      <vt:lpstr>There are actions taken during a typical process of evaluation.</vt:lpstr>
      <vt:lpstr>There are two categories of evaluations. </vt:lpstr>
      <vt:lpstr>REVIEW QUESTION</vt:lpstr>
      <vt:lpstr>Learning Objective 2</vt:lpstr>
      <vt:lpstr>The primary purpose of evaluation is to improve the teaching and learning process.</vt:lpstr>
      <vt:lpstr>Retrospective evaluations occurs when the intent is to assess the achievements of the program.</vt:lpstr>
      <vt:lpstr>Instructors can gather evidence during individual classes during a course.</vt:lpstr>
      <vt:lpstr>Supervisor surveys are completed by company officers, supervisors, and division manager.</vt:lpstr>
      <vt:lpstr>Student learning surveys determine how students are using the information learned.</vt:lpstr>
      <vt:lpstr>Organizational evaluations intend to compare mission statement with its output. </vt:lpstr>
      <vt:lpstr>Performance measurement can be used to justify existing budgets.</vt:lpstr>
      <vt:lpstr>Instructors must always be alert to ways of improving or updating instruction.</vt:lpstr>
      <vt:lpstr>REVIEW QUESTION</vt:lpstr>
      <vt:lpstr>Learning Objective 3</vt:lpstr>
      <vt:lpstr>Know the steps after reviewing the evaluations. </vt:lpstr>
      <vt:lpstr>REVIEW QUESTION</vt:lpstr>
      <vt:lpstr>Summary</vt:lpstr>
      <vt:lpstr>Summary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Fire Protection Publications</dc:creator>
  <cp:lastModifiedBy>Fire Protection Publications</cp:lastModifiedBy>
  <cp:revision>34</cp:revision>
  <dcterms:created xsi:type="dcterms:W3CDTF">2011-09-16T19:15:38Z</dcterms:created>
  <dcterms:modified xsi:type="dcterms:W3CDTF">2011-12-01T20:16:48Z</dcterms:modified>
</cp:coreProperties>
</file>