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773" r:id="rId1"/>
  </p:sldMasterIdLst>
  <p:notesMasterIdLst>
    <p:notesMasterId r:id="rId54"/>
  </p:notesMasterIdLst>
  <p:handoutMasterIdLst>
    <p:handoutMasterId r:id="rId55"/>
  </p:handoutMasterIdLst>
  <p:sldIdLst>
    <p:sldId id="256" r:id="rId2"/>
    <p:sldId id="257" r:id="rId3"/>
    <p:sldId id="259" r:id="rId4"/>
    <p:sldId id="280" r:id="rId5"/>
    <p:sldId id="272" r:id="rId6"/>
    <p:sldId id="273" r:id="rId7"/>
    <p:sldId id="274" r:id="rId8"/>
    <p:sldId id="275" r:id="rId9"/>
    <p:sldId id="260" r:id="rId10"/>
    <p:sldId id="276" r:id="rId11"/>
    <p:sldId id="277" r:id="rId12"/>
    <p:sldId id="278" r:id="rId13"/>
    <p:sldId id="279" r:id="rId14"/>
    <p:sldId id="281" r:id="rId15"/>
    <p:sldId id="283" r:id="rId16"/>
    <p:sldId id="282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5" r:id="rId28"/>
    <p:sldId id="294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4" r:id="rId37"/>
    <p:sldId id="263" r:id="rId38"/>
    <p:sldId id="306" r:id="rId39"/>
    <p:sldId id="261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305" r:id="rId48"/>
    <p:sldId id="268" r:id="rId49"/>
    <p:sldId id="314" r:id="rId50"/>
    <p:sldId id="315" r:id="rId51"/>
    <p:sldId id="316" r:id="rId52"/>
    <p:sldId id="317" r:id="rId5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ra M" initials="TR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53" autoAdjust="0"/>
    <p:restoredTop sz="94715" autoAdjust="0"/>
  </p:normalViewPr>
  <p:slideViewPr>
    <p:cSldViewPr>
      <p:cViewPr varScale="1">
        <p:scale>
          <a:sx n="86" d="100"/>
          <a:sy n="86" d="100"/>
        </p:scale>
        <p:origin x="28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EEF3B-A33E-4E11-98FA-988A0EADEB56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D9C56AB-44E7-42B8-A47A-75F84716C011}">
      <dgm:prSet phldrT="[Text]"/>
      <dgm:spPr/>
      <dgm:t>
        <a:bodyPr/>
        <a:lstStyle/>
        <a:p>
          <a:r>
            <a:rPr lang="en-US" dirty="0"/>
            <a:t>Laws adopted by the AHJ</a:t>
          </a:r>
        </a:p>
      </dgm:t>
    </dgm:pt>
    <dgm:pt modelId="{D73288F9-5358-4E4A-9729-1A405E477FDD}" type="parTrans" cxnId="{A62B9108-FA02-4D5A-86A5-D9301EC8810C}">
      <dgm:prSet/>
      <dgm:spPr/>
      <dgm:t>
        <a:bodyPr/>
        <a:lstStyle/>
        <a:p>
          <a:endParaRPr lang="en-US"/>
        </a:p>
      </dgm:t>
    </dgm:pt>
    <dgm:pt modelId="{27F77A12-0DEF-4434-AA22-1767448FD57D}" type="sibTrans" cxnId="{A62B9108-FA02-4D5A-86A5-D9301EC8810C}">
      <dgm:prSet/>
      <dgm:spPr/>
      <dgm:t>
        <a:bodyPr/>
        <a:lstStyle/>
        <a:p>
          <a:endParaRPr lang="en-US"/>
        </a:p>
      </dgm:t>
    </dgm:pt>
    <dgm:pt modelId="{3E5F1005-826F-49EE-84FF-8060ED2C7047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Regulations established by private sector organizations</a:t>
          </a:r>
        </a:p>
      </dgm:t>
    </dgm:pt>
    <dgm:pt modelId="{8AF6A019-4285-41CF-9C69-5FF2D7517056}" type="parTrans" cxnId="{0683E1B4-FA10-4D39-99B8-8F7A348D9719}">
      <dgm:prSet/>
      <dgm:spPr/>
      <dgm:t>
        <a:bodyPr/>
        <a:lstStyle/>
        <a:p>
          <a:endParaRPr lang="en-US"/>
        </a:p>
      </dgm:t>
    </dgm:pt>
    <dgm:pt modelId="{A8A9A911-0EE5-4C79-87B8-4E950721BF7E}" type="sibTrans" cxnId="{0683E1B4-FA10-4D39-99B8-8F7A348D9719}">
      <dgm:prSet/>
      <dgm:spPr/>
      <dgm:t>
        <a:bodyPr/>
        <a:lstStyle/>
        <a:p>
          <a:endParaRPr lang="en-US"/>
        </a:p>
      </dgm:t>
    </dgm:pt>
    <dgm:pt modelId="{5121BF77-F834-41F9-BF8E-D323DD917BCF}" type="pres">
      <dgm:prSet presAssocID="{3A5EEF3B-A33E-4E11-98FA-988A0EADEB5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28DB31-44CD-42F9-BA8A-6DF370144FF1}" type="pres">
      <dgm:prSet presAssocID="{0D9C56AB-44E7-42B8-A47A-75F84716C01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251A1C-5FC8-4821-9010-9CCEC7691985}" type="pres">
      <dgm:prSet presAssocID="{27F77A12-0DEF-4434-AA22-1767448FD57D}" presName="sibTrans" presStyleCnt="0"/>
      <dgm:spPr/>
    </dgm:pt>
    <dgm:pt modelId="{2AAB97D7-F063-4C2D-B773-E1B77625A3F4}" type="pres">
      <dgm:prSet presAssocID="{3E5F1005-826F-49EE-84FF-8060ED2C704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2B9108-FA02-4D5A-86A5-D9301EC8810C}" srcId="{3A5EEF3B-A33E-4E11-98FA-988A0EADEB56}" destId="{0D9C56AB-44E7-42B8-A47A-75F84716C011}" srcOrd="0" destOrd="0" parTransId="{D73288F9-5358-4E4A-9729-1A405E477FDD}" sibTransId="{27F77A12-0DEF-4434-AA22-1767448FD57D}"/>
    <dgm:cxn modelId="{ADC0D539-E326-4CA2-AF8F-51D8C5C47426}" type="presOf" srcId="{3A5EEF3B-A33E-4E11-98FA-988A0EADEB56}" destId="{5121BF77-F834-41F9-BF8E-D323DD917BCF}" srcOrd="0" destOrd="0" presId="urn:microsoft.com/office/officeart/2005/8/layout/default"/>
    <dgm:cxn modelId="{0683E1B4-FA10-4D39-99B8-8F7A348D9719}" srcId="{3A5EEF3B-A33E-4E11-98FA-988A0EADEB56}" destId="{3E5F1005-826F-49EE-84FF-8060ED2C7047}" srcOrd="1" destOrd="0" parTransId="{8AF6A019-4285-41CF-9C69-5FF2D7517056}" sibTransId="{A8A9A911-0EE5-4C79-87B8-4E950721BF7E}"/>
    <dgm:cxn modelId="{864EA857-2E72-4A44-A53A-E666F518F719}" type="presOf" srcId="{0D9C56AB-44E7-42B8-A47A-75F84716C011}" destId="{3828DB31-44CD-42F9-BA8A-6DF370144FF1}" srcOrd="0" destOrd="0" presId="urn:microsoft.com/office/officeart/2005/8/layout/default"/>
    <dgm:cxn modelId="{B1B8DE7F-5E23-446F-A851-574835A99F14}" type="presOf" srcId="{3E5F1005-826F-49EE-84FF-8060ED2C7047}" destId="{2AAB97D7-F063-4C2D-B773-E1B77625A3F4}" srcOrd="0" destOrd="0" presId="urn:microsoft.com/office/officeart/2005/8/layout/default"/>
    <dgm:cxn modelId="{D712DD59-A254-4704-B52B-B8ACF01225FD}" type="presParOf" srcId="{5121BF77-F834-41F9-BF8E-D323DD917BCF}" destId="{3828DB31-44CD-42F9-BA8A-6DF370144FF1}" srcOrd="0" destOrd="0" presId="urn:microsoft.com/office/officeart/2005/8/layout/default"/>
    <dgm:cxn modelId="{E0D53748-AB60-4C9E-B240-F24F69B87167}" type="presParOf" srcId="{5121BF77-F834-41F9-BF8E-D323DD917BCF}" destId="{0C251A1C-5FC8-4821-9010-9CCEC7691985}" srcOrd="1" destOrd="0" presId="urn:microsoft.com/office/officeart/2005/8/layout/default"/>
    <dgm:cxn modelId="{C128260E-E343-4912-AE28-AC7C10D0F793}" type="presParOf" srcId="{5121BF77-F834-41F9-BF8E-D323DD917BCF}" destId="{2AAB97D7-F063-4C2D-B773-E1B77625A3F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target3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 custT="1"/>
      <dgm:spPr/>
      <dgm:t>
        <a:bodyPr/>
        <a:lstStyle/>
        <a:p>
          <a:r>
            <a:rPr lang="en-US" sz="3200" dirty="0"/>
            <a:t>County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3777A299-3F95-4314-A14C-B38D99816785}">
      <dgm:prSet phldrT="[Text]" custT="1"/>
      <dgm:spPr/>
      <dgm:t>
        <a:bodyPr/>
        <a:lstStyle/>
        <a:p>
          <a:r>
            <a:rPr lang="en-US" sz="3200" dirty="0"/>
            <a:t>Municipality</a:t>
          </a:r>
        </a:p>
      </dgm:t>
    </dgm:pt>
    <dgm:pt modelId="{F5FCE84E-D4A2-4A79-A2CB-D3659D6C05A8}" type="parTrans" cxnId="{D71E8D82-8C03-4542-A113-8546D19A4DF6}">
      <dgm:prSet/>
      <dgm:spPr/>
      <dgm:t>
        <a:bodyPr/>
        <a:lstStyle/>
        <a:p>
          <a:endParaRPr lang="en-US"/>
        </a:p>
      </dgm:t>
    </dgm:pt>
    <dgm:pt modelId="{EB4236F3-80F5-4A86-82AB-7951382AB43B}" type="sibTrans" cxnId="{D71E8D82-8C03-4542-A113-8546D19A4DF6}">
      <dgm:prSet/>
      <dgm:spPr/>
      <dgm:t>
        <a:bodyPr/>
        <a:lstStyle/>
        <a:p>
          <a:endParaRPr lang="en-US"/>
        </a:p>
      </dgm:t>
    </dgm:pt>
    <dgm:pt modelId="{C9E76BE4-6E73-440F-9F85-597C7FA6140E}">
      <dgm:prSet phldrT="[Text]" custT="1"/>
      <dgm:spPr/>
      <dgm:t>
        <a:bodyPr/>
        <a:lstStyle/>
        <a:p>
          <a:r>
            <a:rPr lang="en-US" sz="3200" dirty="0"/>
            <a:t>Fire protection district</a:t>
          </a:r>
        </a:p>
      </dgm:t>
    </dgm:pt>
    <dgm:pt modelId="{052ECB88-5B59-43D6-89BE-7A77B60FBA98}" type="parTrans" cxnId="{9A952166-1A82-4AA5-A133-189F7B3CC4E9}">
      <dgm:prSet/>
      <dgm:spPr/>
      <dgm:t>
        <a:bodyPr/>
        <a:lstStyle/>
        <a:p>
          <a:endParaRPr lang="en-US"/>
        </a:p>
      </dgm:t>
    </dgm:pt>
    <dgm:pt modelId="{45BA8E2C-6FA4-41EF-86D5-7230FA27C8FA}" type="sibTrans" cxnId="{9A952166-1A82-4AA5-A133-189F7B3CC4E9}">
      <dgm:prSet/>
      <dgm:spPr/>
      <dgm:t>
        <a:bodyPr/>
        <a:lstStyle/>
        <a:p>
          <a:endParaRPr lang="en-US"/>
        </a:p>
      </dgm:t>
    </dgm:pt>
    <dgm:pt modelId="{EE85CE18-08DB-4818-929A-07B9EECF552B}" type="pres">
      <dgm:prSet presAssocID="{1C413952-8E46-4F6F-AB12-2F6A563CA5A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23178F-5AE8-45F7-94F3-C1B82804FA44}" type="pres">
      <dgm:prSet presAssocID="{2BCF8C8C-3263-4BED-9A4F-2DCD0CA18488}" presName="circle1" presStyleLbl="node1" presStyleIdx="0" presStyleCnt="3"/>
      <dgm:spPr/>
    </dgm:pt>
    <dgm:pt modelId="{0D9DD397-4F7C-4210-B740-A13F27A8B7E9}" type="pres">
      <dgm:prSet presAssocID="{2BCF8C8C-3263-4BED-9A4F-2DCD0CA18488}" presName="space" presStyleCnt="0"/>
      <dgm:spPr/>
    </dgm:pt>
    <dgm:pt modelId="{BCBA3BB6-7E6A-4C9A-AE1B-6D7DB89AD7B9}" type="pres">
      <dgm:prSet presAssocID="{2BCF8C8C-3263-4BED-9A4F-2DCD0CA18488}" presName="rect1" presStyleLbl="alignAcc1" presStyleIdx="0" presStyleCnt="3"/>
      <dgm:spPr/>
      <dgm:t>
        <a:bodyPr/>
        <a:lstStyle/>
        <a:p>
          <a:endParaRPr lang="en-US"/>
        </a:p>
      </dgm:t>
    </dgm:pt>
    <dgm:pt modelId="{D4118206-0B46-4485-A78F-D173F05CABFC}" type="pres">
      <dgm:prSet presAssocID="{3777A299-3F95-4314-A14C-B38D99816785}" presName="vertSpace2" presStyleLbl="node1" presStyleIdx="0" presStyleCnt="3"/>
      <dgm:spPr/>
    </dgm:pt>
    <dgm:pt modelId="{0D3EB85E-AFCF-447F-AA40-FD3349D96B0A}" type="pres">
      <dgm:prSet presAssocID="{3777A299-3F95-4314-A14C-B38D99816785}" presName="circle2" presStyleLbl="node1" presStyleIdx="1" presStyleCnt="3"/>
      <dgm:spPr/>
    </dgm:pt>
    <dgm:pt modelId="{A3894ABD-63D9-48F9-A8F6-FD45A691F565}" type="pres">
      <dgm:prSet presAssocID="{3777A299-3F95-4314-A14C-B38D99816785}" presName="rect2" presStyleLbl="alignAcc1" presStyleIdx="1" presStyleCnt="3"/>
      <dgm:spPr/>
      <dgm:t>
        <a:bodyPr/>
        <a:lstStyle/>
        <a:p>
          <a:endParaRPr lang="en-US"/>
        </a:p>
      </dgm:t>
    </dgm:pt>
    <dgm:pt modelId="{9EBBD1C3-D619-4EA9-9BCB-6F7F862D9B0A}" type="pres">
      <dgm:prSet presAssocID="{C9E76BE4-6E73-440F-9F85-597C7FA6140E}" presName="vertSpace3" presStyleLbl="node1" presStyleIdx="1" presStyleCnt="3"/>
      <dgm:spPr/>
    </dgm:pt>
    <dgm:pt modelId="{4275890F-6203-4578-9976-0544B7592F3B}" type="pres">
      <dgm:prSet presAssocID="{C9E76BE4-6E73-440F-9F85-597C7FA6140E}" presName="circle3" presStyleLbl="node1" presStyleIdx="2" presStyleCnt="3"/>
      <dgm:spPr/>
    </dgm:pt>
    <dgm:pt modelId="{723548EB-8984-454C-AA11-F71B42FD318D}" type="pres">
      <dgm:prSet presAssocID="{C9E76BE4-6E73-440F-9F85-597C7FA6140E}" presName="rect3" presStyleLbl="alignAcc1" presStyleIdx="2" presStyleCnt="3"/>
      <dgm:spPr/>
      <dgm:t>
        <a:bodyPr/>
        <a:lstStyle/>
        <a:p>
          <a:endParaRPr lang="en-US"/>
        </a:p>
      </dgm:t>
    </dgm:pt>
    <dgm:pt modelId="{2053C2F1-8E9C-4854-A8B3-1747F09BAA21}" type="pres">
      <dgm:prSet presAssocID="{2BCF8C8C-3263-4BED-9A4F-2DCD0CA18488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B70418-F75F-4FF9-A96F-78DC6910DC9B}" type="pres">
      <dgm:prSet presAssocID="{3777A299-3F95-4314-A14C-B38D99816785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0C753F-FFBE-460E-9D43-514632BAEE77}" type="pres">
      <dgm:prSet presAssocID="{C9E76BE4-6E73-440F-9F85-597C7FA6140E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849B63-DDAE-492C-9CE8-7697113A2244}" type="presOf" srcId="{2BCF8C8C-3263-4BED-9A4F-2DCD0CA18488}" destId="{BCBA3BB6-7E6A-4C9A-AE1B-6D7DB89AD7B9}" srcOrd="0" destOrd="0" presId="urn:microsoft.com/office/officeart/2005/8/layout/target3"/>
    <dgm:cxn modelId="{9A952166-1A82-4AA5-A133-189F7B3CC4E9}" srcId="{1C413952-8E46-4F6F-AB12-2F6A563CA5A5}" destId="{C9E76BE4-6E73-440F-9F85-597C7FA6140E}" srcOrd="2" destOrd="0" parTransId="{052ECB88-5B59-43D6-89BE-7A77B60FBA98}" sibTransId="{45BA8E2C-6FA4-41EF-86D5-7230FA27C8FA}"/>
    <dgm:cxn modelId="{95140305-1520-4A14-B573-85648A8FDB7C}" type="presOf" srcId="{C9E76BE4-6E73-440F-9F85-597C7FA6140E}" destId="{723548EB-8984-454C-AA11-F71B42FD318D}" srcOrd="0" destOrd="0" presId="urn:microsoft.com/office/officeart/2005/8/layout/target3"/>
    <dgm:cxn modelId="{D71E8D82-8C03-4542-A113-8546D19A4DF6}" srcId="{1C413952-8E46-4F6F-AB12-2F6A563CA5A5}" destId="{3777A299-3F95-4314-A14C-B38D99816785}" srcOrd="1" destOrd="0" parTransId="{F5FCE84E-D4A2-4A79-A2CB-D3659D6C05A8}" sibTransId="{EB4236F3-80F5-4A86-82AB-7951382AB43B}"/>
    <dgm:cxn modelId="{158D5908-AA94-4F2B-9EE1-C62CBCBD0032}" type="presOf" srcId="{3777A299-3F95-4314-A14C-B38D99816785}" destId="{0FB70418-F75F-4FF9-A96F-78DC6910DC9B}" srcOrd="1" destOrd="0" presId="urn:microsoft.com/office/officeart/2005/8/layout/target3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A75F92EC-A67E-41B9-A30E-FF3EA2B56E25}" type="presOf" srcId="{3777A299-3F95-4314-A14C-B38D99816785}" destId="{A3894ABD-63D9-48F9-A8F6-FD45A691F565}" srcOrd="0" destOrd="0" presId="urn:microsoft.com/office/officeart/2005/8/layout/target3"/>
    <dgm:cxn modelId="{E767B493-86B2-483A-90A4-E2667F4B15A7}" type="presOf" srcId="{C9E76BE4-6E73-440F-9F85-597C7FA6140E}" destId="{AF0C753F-FFBE-460E-9D43-514632BAEE77}" srcOrd="1" destOrd="0" presId="urn:microsoft.com/office/officeart/2005/8/layout/target3"/>
    <dgm:cxn modelId="{31837D68-51EA-4D43-B91B-9665874833DF}" type="presOf" srcId="{2BCF8C8C-3263-4BED-9A4F-2DCD0CA18488}" destId="{2053C2F1-8E9C-4854-A8B3-1747F09BAA21}" srcOrd="1" destOrd="0" presId="urn:microsoft.com/office/officeart/2005/8/layout/target3"/>
    <dgm:cxn modelId="{BDD502B9-2089-432A-B31A-7DBAA004C511}" type="presOf" srcId="{1C413952-8E46-4F6F-AB12-2F6A563CA5A5}" destId="{EE85CE18-08DB-4818-929A-07B9EECF552B}" srcOrd="0" destOrd="0" presId="urn:microsoft.com/office/officeart/2005/8/layout/target3"/>
    <dgm:cxn modelId="{0B4B1336-5951-4032-9D74-2FB7746D6761}" type="presParOf" srcId="{EE85CE18-08DB-4818-929A-07B9EECF552B}" destId="{FB23178F-5AE8-45F7-94F3-C1B82804FA44}" srcOrd="0" destOrd="0" presId="urn:microsoft.com/office/officeart/2005/8/layout/target3"/>
    <dgm:cxn modelId="{24A34488-935A-48FA-9E78-D964372B60EE}" type="presParOf" srcId="{EE85CE18-08DB-4818-929A-07B9EECF552B}" destId="{0D9DD397-4F7C-4210-B740-A13F27A8B7E9}" srcOrd="1" destOrd="0" presId="urn:microsoft.com/office/officeart/2005/8/layout/target3"/>
    <dgm:cxn modelId="{A9520FAB-6F03-4AFE-8C38-D513B80BFF67}" type="presParOf" srcId="{EE85CE18-08DB-4818-929A-07B9EECF552B}" destId="{BCBA3BB6-7E6A-4C9A-AE1B-6D7DB89AD7B9}" srcOrd="2" destOrd="0" presId="urn:microsoft.com/office/officeart/2005/8/layout/target3"/>
    <dgm:cxn modelId="{5070AA76-FDAD-4146-8ACD-6A25AD1DC370}" type="presParOf" srcId="{EE85CE18-08DB-4818-929A-07B9EECF552B}" destId="{D4118206-0B46-4485-A78F-D173F05CABFC}" srcOrd="3" destOrd="0" presId="urn:microsoft.com/office/officeart/2005/8/layout/target3"/>
    <dgm:cxn modelId="{C5099055-BCE9-4F1B-AC14-AF5BDD07F5F2}" type="presParOf" srcId="{EE85CE18-08DB-4818-929A-07B9EECF552B}" destId="{0D3EB85E-AFCF-447F-AA40-FD3349D96B0A}" srcOrd="4" destOrd="0" presId="urn:microsoft.com/office/officeart/2005/8/layout/target3"/>
    <dgm:cxn modelId="{93F69DFA-E5B8-4E16-AC52-203BBF234A11}" type="presParOf" srcId="{EE85CE18-08DB-4818-929A-07B9EECF552B}" destId="{A3894ABD-63D9-48F9-A8F6-FD45A691F565}" srcOrd="5" destOrd="0" presId="urn:microsoft.com/office/officeart/2005/8/layout/target3"/>
    <dgm:cxn modelId="{F9753423-A18E-43FF-91B6-FE3FBE0D96BF}" type="presParOf" srcId="{EE85CE18-08DB-4818-929A-07B9EECF552B}" destId="{9EBBD1C3-D619-4EA9-9BCB-6F7F862D9B0A}" srcOrd="6" destOrd="0" presId="urn:microsoft.com/office/officeart/2005/8/layout/target3"/>
    <dgm:cxn modelId="{83B2C384-C54D-47AD-8B06-0AB4038FDBAC}" type="presParOf" srcId="{EE85CE18-08DB-4818-929A-07B9EECF552B}" destId="{4275890F-6203-4578-9976-0544B7592F3B}" srcOrd="7" destOrd="0" presId="urn:microsoft.com/office/officeart/2005/8/layout/target3"/>
    <dgm:cxn modelId="{4E0C4CB2-44B9-4CF0-AC0C-94F83D8EEAB2}" type="presParOf" srcId="{EE85CE18-08DB-4818-929A-07B9EECF552B}" destId="{723548EB-8984-454C-AA11-F71B42FD318D}" srcOrd="8" destOrd="0" presId="urn:microsoft.com/office/officeart/2005/8/layout/target3"/>
    <dgm:cxn modelId="{C243025A-2258-4041-9173-C7CE731ECDB7}" type="presParOf" srcId="{EE85CE18-08DB-4818-929A-07B9EECF552B}" destId="{2053C2F1-8E9C-4854-A8B3-1747F09BAA21}" srcOrd="9" destOrd="0" presId="urn:microsoft.com/office/officeart/2005/8/layout/target3"/>
    <dgm:cxn modelId="{0EAE6A1A-C68A-4366-8A83-2507D25B0B46}" type="presParOf" srcId="{EE85CE18-08DB-4818-929A-07B9EECF552B}" destId="{0FB70418-F75F-4FF9-A96F-78DC6910DC9B}" srcOrd="10" destOrd="0" presId="urn:microsoft.com/office/officeart/2005/8/layout/target3"/>
    <dgm:cxn modelId="{0EF63920-F7A1-403B-B6AE-0A072E365605}" type="presParOf" srcId="{EE85CE18-08DB-4818-929A-07B9EECF552B}" destId="{AF0C753F-FFBE-460E-9D43-514632BAEE77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hierarchy3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 custT="1"/>
      <dgm:spPr/>
      <dgm:t>
        <a:bodyPr/>
        <a:lstStyle/>
        <a:p>
          <a:r>
            <a:rPr lang="en-US" sz="2800" dirty="0"/>
            <a:t>Adopting by reference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210014AE-BEEF-45BB-A61E-A3CA63B4E386}">
      <dgm:prSet phldrT="[Text]"/>
      <dgm:spPr/>
      <dgm:t>
        <a:bodyPr/>
        <a:lstStyle/>
        <a:p>
          <a:r>
            <a:rPr lang="en-US" dirty="0"/>
            <a:t>Local jurisdiction follows state/provincial laws exactly</a:t>
          </a:r>
        </a:p>
      </dgm:t>
    </dgm:pt>
    <dgm:pt modelId="{F285FD1F-5643-4D5D-9506-5D82D9809A7F}" type="parTrans" cxnId="{48C623B8-F1B6-42A7-A04C-E81139B7A514}">
      <dgm:prSet/>
      <dgm:spPr/>
      <dgm:t>
        <a:bodyPr/>
        <a:lstStyle/>
        <a:p>
          <a:endParaRPr lang="en-US"/>
        </a:p>
      </dgm:t>
    </dgm:pt>
    <dgm:pt modelId="{E27CC0C8-0DEB-4D45-8BB2-E8C29F0EDD8A}" type="sibTrans" cxnId="{48C623B8-F1B6-42A7-A04C-E81139B7A514}">
      <dgm:prSet/>
      <dgm:spPr/>
      <dgm:t>
        <a:bodyPr/>
        <a:lstStyle/>
        <a:p>
          <a:endParaRPr lang="en-US"/>
        </a:p>
      </dgm:t>
    </dgm:pt>
    <dgm:pt modelId="{D1467A14-553C-4DC3-AD88-5CCF976FD06B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800" dirty="0"/>
            <a:t>Enabling acts</a:t>
          </a:r>
        </a:p>
      </dgm:t>
    </dgm:pt>
    <dgm:pt modelId="{1F5513AB-4625-467E-8927-5CE7352537B8}" type="parTrans" cxnId="{553278CC-052F-4FBC-B07B-9D4FC4E962E6}">
      <dgm:prSet/>
      <dgm:spPr/>
      <dgm:t>
        <a:bodyPr/>
        <a:lstStyle/>
        <a:p>
          <a:endParaRPr lang="en-US"/>
        </a:p>
      </dgm:t>
    </dgm:pt>
    <dgm:pt modelId="{57C948B4-F239-4513-A365-BAFA25E65A34}" type="sibTrans" cxnId="{553278CC-052F-4FBC-B07B-9D4FC4E962E6}">
      <dgm:prSet/>
      <dgm:spPr/>
      <dgm:t>
        <a:bodyPr/>
        <a:lstStyle/>
        <a:p>
          <a:endParaRPr lang="en-US"/>
        </a:p>
      </dgm:t>
    </dgm:pt>
    <dgm:pt modelId="{D271A674-AF93-4D9C-80EB-960AD5385DF5}">
      <dgm:prSet phldrT="[Text]"/>
      <dgm:spPr/>
      <dgm:t>
        <a:bodyPr/>
        <a:lstStyle/>
        <a:p>
          <a:r>
            <a:rPr lang="en-US" dirty="0"/>
            <a:t>Uses state/provincial laws as a starting point</a:t>
          </a:r>
        </a:p>
      </dgm:t>
    </dgm:pt>
    <dgm:pt modelId="{054462FE-FB0E-43FE-8792-B38800D5503E}" type="parTrans" cxnId="{BD4FFB31-D1B0-47A8-88BC-C7E41B8F725D}">
      <dgm:prSet/>
      <dgm:spPr/>
      <dgm:t>
        <a:bodyPr/>
        <a:lstStyle/>
        <a:p>
          <a:endParaRPr lang="en-US"/>
        </a:p>
      </dgm:t>
    </dgm:pt>
    <dgm:pt modelId="{BEFDFBAD-87EC-4060-83EA-5A11A6A1826C}" type="sibTrans" cxnId="{BD4FFB31-D1B0-47A8-88BC-C7E41B8F725D}">
      <dgm:prSet/>
      <dgm:spPr/>
      <dgm:t>
        <a:bodyPr/>
        <a:lstStyle/>
        <a:p>
          <a:endParaRPr lang="en-US"/>
        </a:p>
      </dgm:t>
    </dgm:pt>
    <dgm:pt modelId="{3FFD0629-43BF-4EAB-B69F-730193500C60}">
      <dgm:prSet phldrT="[Text]"/>
      <dgm:spPr/>
      <dgm:t>
        <a:bodyPr/>
        <a:lstStyle/>
        <a:p>
          <a:r>
            <a:rPr lang="en-US" dirty="0"/>
            <a:t>Allows additions/deletions based on local needs</a:t>
          </a:r>
        </a:p>
      </dgm:t>
    </dgm:pt>
    <dgm:pt modelId="{F85000B1-93A5-42FB-ADD0-0378FF381ECE}" type="parTrans" cxnId="{24B4C0AA-E582-4046-BC8B-3F823DA28DC1}">
      <dgm:prSet/>
      <dgm:spPr/>
      <dgm:t>
        <a:bodyPr/>
        <a:lstStyle/>
        <a:p>
          <a:endParaRPr lang="en-US"/>
        </a:p>
      </dgm:t>
    </dgm:pt>
    <dgm:pt modelId="{54B3C45E-55C1-448E-82E5-4777CF6D9BC6}" type="sibTrans" cxnId="{24B4C0AA-E582-4046-BC8B-3F823DA28DC1}">
      <dgm:prSet/>
      <dgm:spPr/>
      <dgm:t>
        <a:bodyPr/>
        <a:lstStyle/>
        <a:p>
          <a:endParaRPr lang="en-US"/>
        </a:p>
      </dgm:t>
    </dgm:pt>
    <dgm:pt modelId="{EAE476D0-465D-40DD-9EFE-7FA5B9924956}" type="pres">
      <dgm:prSet presAssocID="{1C413952-8E46-4F6F-AB12-2F6A563CA5A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C913257-8452-45FF-9FAF-B680D8AF0F34}" type="pres">
      <dgm:prSet presAssocID="{2BCF8C8C-3263-4BED-9A4F-2DCD0CA18488}" presName="root" presStyleCnt="0"/>
      <dgm:spPr/>
    </dgm:pt>
    <dgm:pt modelId="{810272FC-8529-434B-BC84-03CD2016459D}" type="pres">
      <dgm:prSet presAssocID="{2BCF8C8C-3263-4BED-9A4F-2DCD0CA18488}" presName="rootComposite" presStyleCnt="0"/>
      <dgm:spPr/>
    </dgm:pt>
    <dgm:pt modelId="{162A3918-F761-4F48-907E-670F84F9AD4B}" type="pres">
      <dgm:prSet presAssocID="{2BCF8C8C-3263-4BED-9A4F-2DCD0CA18488}" presName="rootText" presStyleLbl="node1" presStyleIdx="0" presStyleCnt="2" custScaleX="118850"/>
      <dgm:spPr/>
      <dgm:t>
        <a:bodyPr/>
        <a:lstStyle/>
        <a:p>
          <a:endParaRPr lang="en-US"/>
        </a:p>
      </dgm:t>
    </dgm:pt>
    <dgm:pt modelId="{36BE02A6-35C4-469B-9628-24298CBB24C9}" type="pres">
      <dgm:prSet presAssocID="{2BCF8C8C-3263-4BED-9A4F-2DCD0CA18488}" presName="rootConnector" presStyleLbl="node1" presStyleIdx="0" presStyleCnt="2"/>
      <dgm:spPr/>
      <dgm:t>
        <a:bodyPr/>
        <a:lstStyle/>
        <a:p>
          <a:endParaRPr lang="en-US"/>
        </a:p>
      </dgm:t>
    </dgm:pt>
    <dgm:pt modelId="{0694E306-5655-4853-822C-BF299E35C121}" type="pres">
      <dgm:prSet presAssocID="{2BCF8C8C-3263-4BED-9A4F-2DCD0CA18488}" presName="childShape" presStyleCnt="0"/>
      <dgm:spPr/>
    </dgm:pt>
    <dgm:pt modelId="{91CF8BAF-9FF4-4727-AA27-1CC4922C5C72}" type="pres">
      <dgm:prSet presAssocID="{F285FD1F-5643-4D5D-9506-5D82D9809A7F}" presName="Name13" presStyleLbl="parChTrans1D2" presStyleIdx="0" presStyleCnt="3"/>
      <dgm:spPr/>
      <dgm:t>
        <a:bodyPr/>
        <a:lstStyle/>
        <a:p>
          <a:endParaRPr lang="en-US"/>
        </a:p>
      </dgm:t>
    </dgm:pt>
    <dgm:pt modelId="{336E7521-0768-45B0-94F6-29C548257876}" type="pres">
      <dgm:prSet presAssocID="{210014AE-BEEF-45BB-A61E-A3CA63B4E386}" presName="childText" presStyleLbl="bgAcc1" presStyleIdx="0" presStyleCnt="3" custScaleX="1188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3882C7-2AED-4E5D-BE18-17C43891348C}" type="pres">
      <dgm:prSet presAssocID="{D1467A14-553C-4DC3-AD88-5CCF976FD06B}" presName="root" presStyleCnt="0"/>
      <dgm:spPr/>
    </dgm:pt>
    <dgm:pt modelId="{62BC563D-523F-46F6-884E-DFAEA2212718}" type="pres">
      <dgm:prSet presAssocID="{D1467A14-553C-4DC3-AD88-5CCF976FD06B}" presName="rootComposite" presStyleCnt="0"/>
      <dgm:spPr/>
    </dgm:pt>
    <dgm:pt modelId="{82E6C6DD-7773-45A6-B48A-10EA7F758C1F}" type="pres">
      <dgm:prSet presAssocID="{D1467A14-553C-4DC3-AD88-5CCF976FD06B}" presName="rootText" presStyleLbl="node1" presStyleIdx="1" presStyleCnt="2" custScaleX="118850"/>
      <dgm:spPr/>
      <dgm:t>
        <a:bodyPr/>
        <a:lstStyle/>
        <a:p>
          <a:endParaRPr lang="en-US"/>
        </a:p>
      </dgm:t>
    </dgm:pt>
    <dgm:pt modelId="{64E0EE8C-CC4A-4C6A-B120-5780B5827CC1}" type="pres">
      <dgm:prSet presAssocID="{D1467A14-553C-4DC3-AD88-5CCF976FD06B}" presName="rootConnector" presStyleLbl="node1" presStyleIdx="1" presStyleCnt="2"/>
      <dgm:spPr/>
      <dgm:t>
        <a:bodyPr/>
        <a:lstStyle/>
        <a:p>
          <a:endParaRPr lang="en-US"/>
        </a:p>
      </dgm:t>
    </dgm:pt>
    <dgm:pt modelId="{ABB79BCA-B91A-4C16-B153-CBB6ED07243B}" type="pres">
      <dgm:prSet presAssocID="{D1467A14-553C-4DC3-AD88-5CCF976FD06B}" presName="childShape" presStyleCnt="0"/>
      <dgm:spPr/>
    </dgm:pt>
    <dgm:pt modelId="{D6EC5F17-9B50-485A-816D-35B6ADB6EE40}" type="pres">
      <dgm:prSet presAssocID="{054462FE-FB0E-43FE-8792-B38800D5503E}" presName="Name13" presStyleLbl="parChTrans1D2" presStyleIdx="1" presStyleCnt="3"/>
      <dgm:spPr/>
      <dgm:t>
        <a:bodyPr/>
        <a:lstStyle/>
        <a:p>
          <a:endParaRPr lang="en-US"/>
        </a:p>
      </dgm:t>
    </dgm:pt>
    <dgm:pt modelId="{D6FC6A4E-93F6-4919-BE90-C7AC7FEA52A8}" type="pres">
      <dgm:prSet presAssocID="{D271A674-AF93-4D9C-80EB-960AD5385DF5}" presName="childText" presStyleLbl="bgAcc1" presStyleIdx="1" presStyleCnt="3" custScaleX="1188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7DC33E-4BD6-4FC6-9F58-B1CE05FE85F9}" type="pres">
      <dgm:prSet presAssocID="{F85000B1-93A5-42FB-ADD0-0378FF381ECE}" presName="Name13" presStyleLbl="parChTrans1D2" presStyleIdx="2" presStyleCnt="3"/>
      <dgm:spPr/>
      <dgm:t>
        <a:bodyPr/>
        <a:lstStyle/>
        <a:p>
          <a:endParaRPr lang="en-US"/>
        </a:p>
      </dgm:t>
    </dgm:pt>
    <dgm:pt modelId="{833871F4-F8F6-4AE5-82D7-40F0D3355786}" type="pres">
      <dgm:prSet presAssocID="{3FFD0629-43BF-4EAB-B69F-730193500C60}" presName="childText" presStyleLbl="bgAcc1" presStyleIdx="2" presStyleCnt="3" custScaleX="1188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768926-4EBE-42EC-B79D-A92EEC1520BC}" type="presOf" srcId="{D1467A14-553C-4DC3-AD88-5CCF976FD06B}" destId="{82E6C6DD-7773-45A6-B48A-10EA7F758C1F}" srcOrd="0" destOrd="0" presId="urn:microsoft.com/office/officeart/2005/8/layout/hierarchy3"/>
    <dgm:cxn modelId="{27167561-2B4C-4D44-81D6-DE260FAEBD84}" type="presOf" srcId="{1C413952-8E46-4F6F-AB12-2F6A563CA5A5}" destId="{EAE476D0-465D-40DD-9EFE-7FA5B9924956}" srcOrd="0" destOrd="0" presId="urn:microsoft.com/office/officeart/2005/8/layout/hierarchy3"/>
    <dgm:cxn modelId="{5486AF4E-DF78-4ACC-BAE8-5EE835E6F4CA}" type="presOf" srcId="{3FFD0629-43BF-4EAB-B69F-730193500C60}" destId="{833871F4-F8F6-4AE5-82D7-40F0D3355786}" srcOrd="0" destOrd="0" presId="urn:microsoft.com/office/officeart/2005/8/layout/hierarchy3"/>
    <dgm:cxn modelId="{BD4FFB31-D1B0-47A8-88BC-C7E41B8F725D}" srcId="{D1467A14-553C-4DC3-AD88-5CCF976FD06B}" destId="{D271A674-AF93-4D9C-80EB-960AD5385DF5}" srcOrd="0" destOrd="0" parTransId="{054462FE-FB0E-43FE-8792-B38800D5503E}" sibTransId="{BEFDFBAD-87EC-4060-83EA-5A11A6A1826C}"/>
    <dgm:cxn modelId="{DEF59599-FADC-4F45-B2C7-20E7216B6108}" type="presOf" srcId="{2BCF8C8C-3263-4BED-9A4F-2DCD0CA18488}" destId="{36BE02A6-35C4-469B-9628-24298CBB24C9}" srcOrd="1" destOrd="0" presId="urn:microsoft.com/office/officeart/2005/8/layout/hierarchy3"/>
    <dgm:cxn modelId="{24B4C0AA-E582-4046-BC8B-3F823DA28DC1}" srcId="{D1467A14-553C-4DC3-AD88-5CCF976FD06B}" destId="{3FFD0629-43BF-4EAB-B69F-730193500C60}" srcOrd="1" destOrd="0" parTransId="{F85000B1-93A5-42FB-ADD0-0378FF381ECE}" sibTransId="{54B3C45E-55C1-448E-82E5-4777CF6D9BC6}"/>
    <dgm:cxn modelId="{902BAA7E-448E-4051-9748-546BD2BCE5E1}" type="presOf" srcId="{F85000B1-93A5-42FB-ADD0-0378FF381ECE}" destId="{437DC33E-4BD6-4FC6-9F58-B1CE05FE85F9}" srcOrd="0" destOrd="0" presId="urn:microsoft.com/office/officeart/2005/8/layout/hierarchy3"/>
    <dgm:cxn modelId="{E8F9B0A1-F579-4A7D-9A5F-70A55403A61A}" type="presOf" srcId="{2BCF8C8C-3263-4BED-9A4F-2DCD0CA18488}" destId="{162A3918-F761-4F48-907E-670F84F9AD4B}" srcOrd="0" destOrd="0" presId="urn:microsoft.com/office/officeart/2005/8/layout/hierarchy3"/>
    <dgm:cxn modelId="{553278CC-052F-4FBC-B07B-9D4FC4E962E6}" srcId="{1C413952-8E46-4F6F-AB12-2F6A563CA5A5}" destId="{D1467A14-553C-4DC3-AD88-5CCF976FD06B}" srcOrd="1" destOrd="0" parTransId="{1F5513AB-4625-467E-8927-5CE7352537B8}" sibTransId="{57C948B4-F239-4513-A365-BAFA25E65A34}"/>
    <dgm:cxn modelId="{48C623B8-F1B6-42A7-A04C-E81139B7A514}" srcId="{2BCF8C8C-3263-4BED-9A4F-2DCD0CA18488}" destId="{210014AE-BEEF-45BB-A61E-A3CA63B4E386}" srcOrd="0" destOrd="0" parTransId="{F285FD1F-5643-4D5D-9506-5D82D9809A7F}" sibTransId="{E27CC0C8-0DEB-4D45-8BB2-E8C29F0EDD8A}"/>
    <dgm:cxn modelId="{724B8637-B74B-49FE-9498-985912B94776}" type="presOf" srcId="{F285FD1F-5643-4D5D-9506-5D82D9809A7F}" destId="{91CF8BAF-9FF4-4727-AA27-1CC4922C5C72}" srcOrd="0" destOrd="0" presId="urn:microsoft.com/office/officeart/2005/8/layout/hierarchy3"/>
    <dgm:cxn modelId="{434FE19B-A775-4EB0-BD7D-BB49A93B0042}" type="presOf" srcId="{D1467A14-553C-4DC3-AD88-5CCF976FD06B}" destId="{64E0EE8C-CC4A-4C6A-B120-5780B5827CC1}" srcOrd="1" destOrd="0" presId="urn:microsoft.com/office/officeart/2005/8/layout/hierarchy3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905DF7EB-AA30-4152-9851-F9F8DA23432A}" type="presOf" srcId="{D271A674-AF93-4D9C-80EB-960AD5385DF5}" destId="{D6FC6A4E-93F6-4919-BE90-C7AC7FEA52A8}" srcOrd="0" destOrd="0" presId="urn:microsoft.com/office/officeart/2005/8/layout/hierarchy3"/>
    <dgm:cxn modelId="{05CB0DF8-3334-47DB-BE2D-AFC6F34FDB8D}" type="presOf" srcId="{054462FE-FB0E-43FE-8792-B38800D5503E}" destId="{D6EC5F17-9B50-485A-816D-35B6ADB6EE40}" srcOrd="0" destOrd="0" presId="urn:microsoft.com/office/officeart/2005/8/layout/hierarchy3"/>
    <dgm:cxn modelId="{9FB610EF-4C80-4CBE-B684-26F0DA84D152}" type="presOf" srcId="{210014AE-BEEF-45BB-A61E-A3CA63B4E386}" destId="{336E7521-0768-45B0-94F6-29C548257876}" srcOrd="0" destOrd="0" presId="urn:microsoft.com/office/officeart/2005/8/layout/hierarchy3"/>
    <dgm:cxn modelId="{0546F486-C38B-4DFD-BC1E-7368DAA6E211}" type="presParOf" srcId="{EAE476D0-465D-40DD-9EFE-7FA5B9924956}" destId="{7C913257-8452-45FF-9FAF-B680D8AF0F34}" srcOrd="0" destOrd="0" presId="urn:microsoft.com/office/officeart/2005/8/layout/hierarchy3"/>
    <dgm:cxn modelId="{2F50288B-9EA3-4C88-9270-64BADFC89F92}" type="presParOf" srcId="{7C913257-8452-45FF-9FAF-B680D8AF0F34}" destId="{810272FC-8529-434B-BC84-03CD2016459D}" srcOrd="0" destOrd="0" presId="urn:microsoft.com/office/officeart/2005/8/layout/hierarchy3"/>
    <dgm:cxn modelId="{FE3065CF-7D84-4427-A778-8527D8DA42F7}" type="presParOf" srcId="{810272FC-8529-434B-BC84-03CD2016459D}" destId="{162A3918-F761-4F48-907E-670F84F9AD4B}" srcOrd="0" destOrd="0" presId="urn:microsoft.com/office/officeart/2005/8/layout/hierarchy3"/>
    <dgm:cxn modelId="{9BE76970-A1A5-443A-8C14-A20820B43759}" type="presParOf" srcId="{810272FC-8529-434B-BC84-03CD2016459D}" destId="{36BE02A6-35C4-469B-9628-24298CBB24C9}" srcOrd="1" destOrd="0" presId="urn:microsoft.com/office/officeart/2005/8/layout/hierarchy3"/>
    <dgm:cxn modelId="{7F1FE1AD-CD1C-419F-AF7B-932892242C9A}" type="presParOf" srcId="{7C913257-8452-45FF-9FAF-B680D8AF0F34}" destId="{0694E306-5655-4853-822C-BF299E35C121}" srcOrd="1" destOrd="0" presId="urn:microsoft.com/office/officeart/2005/8/layout/hierarchy3"/>
    <dgm:cxn modelId="{BF6F936E-7501-4C69-95C9-2CB9E5DB6B29}" type="presParOf" srcId="{0694E306-5655-4853-822C-BF299E35C121}" destId="{91CF8BAF-9FF4-4727-AA27-1CC4922C5C72}" srcOrd="0" destOrd="0" presId="urn:microsoft.com/office/officeart/2005/8/layout/hierarchy3"/>
    <dgm:cxn modelId="{C25F015A-E9F1-4AC7-AC10-750BB10D32A7}" type="presParOf" srcId="{0694E306-5655-4853-822C-BF299E35C121}" destId="{336E7521-0768-45B0-94F6-29C548257876}" srcOrd="1" destOrd="0" presId="urn:microsoft.com/office/officeart/2005/8/layout/hierarchy3"/>
    <dgm:cxn modelId="{9709F0B4-C5F4-4D56-8535-4B74C984B1C7}" type="presParOf" srcId="{EAE476D0-465D-40DD-9EFE-7FA5B9924956}" destId="{7C3882C7-2AED-4E5D-BE18-17C43891348C}" srcOrd="1" destOrd="0" presId="urn:microsoft.com/office/officeart/2005/8/layout/hierarchy3"/>
    <dgm:cxn modelId="{7603D9B1-0C92-48B7-A5E1-322CB3CEBA92}" type="presParOf" srcId="{7C3882C7-2AED-4E5D-BE18-17C43891348C}" destId="{62BC563D-523F-46F6-884E-DFAEA2212718}" srcOrd="0" destOrd="0" presId="urn:microsoft.com/office/officeart/2005/8/layout/hierarchy3"/>
    <dgm:cxn modelId="{AAE076BC-18E5-4D90-A60E-8B344B637854}" type="presParOf" srcId="{62BC563D-523F-46F6-884E-DFAEA2212718}" destId="{82E6C6DD-7773-45A6-B48A-10EA7F758C1F}" srcOrd="0" destOrd="0" presId="urn:microsoft.com/office/officeart/2005/8/layout/hierarchy3"/>
    <dgm:cxn modelId="{38060B22-EB55-486C-B7C8-9AA6137DBD19}" type="presParOf" srcId="{62BC563D-523F-46F6-884E-DFAEA2212718}" destId="{64E0EE8C-CC4A-4C6A-B120-5780B5827CC1}" srcOrd="1" destOrd="0" presId="urn:microsoft.com/office/officeart/2005/8/layout/hierarchy3"/>
    <dgm:cxn modelId="{88382E1B-9408-47A9-B105-E8A36B33B3D2}" type="presParOf" srcId="{7C3882C7-2AED-4E5D-BE18-17C43891348C}" destId="{ABB79BCA-B91A-4C16-B153-CBB6ED07243B}" srcOrd="1" destOrd="0" presId="urn:microsoft.com/office/officeart/2005/8/layout/hierarchy3"/>
    <dgm:cxn modelId="{BE83A066-12B9-44FD-8B62-BD066EA576D7}" type="presParOf" srcId="{ABB79BCA-B91A-4C16-B153-CBB6ED07243B}" destId="{D6EC5F17-9B50-485A-816D-35B6ADB6EE40}" srcOrd="0" destOrd="0" presId="urn:microsoft.com/office/officeart/2005/8/layout/hierarchy3"/>
    <dgm:cxn modelId="{E396DC8F-07B6-48B9-AC04-70A1C52D3C1A}" type="presParOf" srcId="{ABB79BCA-B91A-4C16-B153-CBB6ED07243B}" destId="{D6FC6A4E-93F6-4919-BE90-C7AC7FEA52A8}" srcOrd="1" destOrd="0" presId="urn:microsoft.com/office/officeart/2005/8/layout/hierarchy3"/>
    <dgm:cxn modelId="{D9549FB3-73B7-444F-9255-15B30D498715}" type="presParOf" srcId="{ABB79BCA-B91A-4C16-B153-CBB6ED07243B}" destId="{437DC33E-4BD6-4FC6-9F58-B1CE05FE85F9}" srcOrd="2" destOrd="0" presId="urn:microsoft.com/office/officeart/2005/8/layout/hierarchy3"/>
    <dgm:cxn modelId="{B94531FB-F7C1-4439-BEEC-A6869DD9E36E}" type="presParOf" srcId="{ABB79BCA-B91A-4C16-B153-CBB6ED07243B}" destId="{833871F4-F8F6-4AE5-82D7-40F0D335578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 custT="1"/>
      <dgm:spPr/>
      <dgm:t>
        <a:bodyPr/>
        <a:lstStyle/>
        <a:p>
          <a:r>
            <a:rPr lang="en-US" sz="2800" dirty="0"/>
            <a:t>Amount of authority granted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210FBF0F-1C8E-4BB0-83E8-F5F5A03EEC1C}">
      <dgm:prSet phldrT="[Text]" custT="1"/>
      <dgm:spPr/>
      <dgm:t>
        <a:bodyPr/>
        <a:lstStyle/>
        <a:p>
          <a:r>
            <a:rPr lang="en-US" sz="2800" dirty="0"/>
            <a:t>Responsibility to act</a:t>
          </a:r>
        </a:p>
      </dgm:t>
    </dgm:pt>
    <dgm:pt modelId="{DF4DD22B-EEF8-4A84-AE5A-C8A758534F3E}" type="parTrans" cxnId="{6E04C39E-5B42-42DC-8CE4-D4FBE3B634C8}">
      <dgm:prSet/>
      <dgm:spPr/>
      <dgm:t>
        <a:bodyPr/>
        <a:lstStyle/>
        <a:p>
          <a:endParaRPr lang="en-US"/>
        </a:p>
      </dgm:t>
    </dgm:pt>
    <dgm:pt modelId="{E53F606F-EDB8-4A59-AB66-BF26F6CE5A1C}" type="sibTrans" cxnId="{6E04C39E-5B42-42DC-8CE4-D4FBE3B634C8}">
      <dgm:prSet/>
      <dgm:spPr/>
      <dgm:t>
        <a:bodyPr/>
        <a:lstStyle/>
        <a:p>
          <a:endParaRPr lang="en-US"/>
        </a:p>
      </dgm:t>
    </dgm:pt>
    <dgm:pt modelId="{8DD7FB4E-0317-4938-B117-5EDA485CACFE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800" dirty="0"/>
            <a:t>Protection against legal action</a:t>
          </a:r>
        </a:p>
      </dgm:t>
    </dgm:pt>
    <dgm:pt modelId="{7F46182B-C8D9-42F5-9DB9-E95E4436F59D}" type="parTrans" cxnId="{1DF5771E-F502-40CF-AA9E-38AAAA1C0FF0}">
      <dgm:prSet/>
      <dgm:spPr/>
      <dgm:t>
        <a:bodyPr/>
        <a:lstStyle/>
        <a:p>
          <a:endParaRPr lang="en-US"/>
        </a:p>
      </dgm:t>
    </dgm:pt>
    <dgm:pt modelId="{637FE2D0-8CF8-46F5-AD73-2F654B4CF482}" type="sibTrans" cxnId="{1DF5771E-F502-40CF-AA9E-38AAAA1C0FF0}">
      <dgm:prSet/>
      <dgm:spPr/>
      <dgm:t>
        <a:bodyPr/>
        <a:lstStyle/>
        <a:p>
          <a:endParaRPr lang="en-US"/>
        </a:p>
      </dgm:t>
    </dgm:pt>
    <dgm:pt modelId="{1B4CC0A1-7576-428D-B490-713E8FEA0C76}" type="pres">
      <dgm:prSet presAssocID="{1C413952-8E46-4F6F-AB12-2F6A563CA5A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760FF7F-3318-47A9-AC80-CC724E0CB112}" type="pres">
      <dgm:prSet presAssocID="{1C413952-8E46-4F6F-AB12-2F6A563CA5A5}" presName="Name1" presStyleCnt="0"/>
      <dgm:spPr/>
    </dgm:pt>
    <dgm:pt modelId="{D13119F4-5F13-4F5A-B2EC-1C8D4C890B45}" type="pres">
      <dgm:prSet presAssocID="{1C413952-8E46-4F6F-AB12-2F6A563CA5A5}" presName="cycle" presStyleCnt="0"/>
      <dgm:spPr/>
    </dgm:pt>
    <dgm:pt modelId="{868F4B9E-5469-441C-ACF8-522A5AF5F6B3}" type="pres">
      <dgm:prSet presAssocID="{1C413952-8E46-4F6F-AB12-2F6A563CA5A5}" presName="srcNode" presStyleLbl="node1" presStyleIdx="0" presStyleCnt="3"/>
      <dgm:spPr/>
    </dgm:pt>
    <dgm:pt modelId="{37C63398-1C8E-4B9E-812D-2846DC28E0C2}" type="pres">
      <dgm:prSet presAssocID="{1C413952-8E46-4F6F-AB12-2F6A563CA5A5}" presName="conn" presStyleLbl="parChTrans1D2" presStyleIdx="0" presStyleCnt="1"/>
      <dgm:spPr/>
      <dgm:t>
        <a:bodyPr/>
        <a:lstStyle/>
        <a:p>
          <a:endParaRPr lang="en-US"/>
        </a:p>
      </dgm:t>
    </dgm:pt>
    <dgm:pt modelId="{08E3F0EC-0BAB-4F67-8FA0-59A22831453F}" type="pres">
      <dgm:prSet presAssocID="{1C413952-8E46-4F6F-AB12-2F6A563CA5A5}" presName="extraNode" presStyleLbl="node1" presStyleIdx="0" presStyleCnt="3"/>
      <dgm:spPr/>
    </dgm:pt>
    <dgm:pt modelId="{61113624-AB7A-4E8E-AD06-86C9D32BD24B}" type="pres">
      <dgm:prSet presAssocID="{1C413952-8E46-4F6F-AB12-2F6A563CA5A5}" presName="dstNode" presStyleLbl="node1" presStyleIdx="0" presStyleCnt="3"/>
      <dgm:spPr/>
    </dgm:pt>
    <dgm:pt modelId="{486A83E1-C221-4D4F-9BE1-A4DF9CDE94A6}" type="pres">
      <dgm:prSet presAssocID="{2BCF8C8C-3263-4BED-9A4F-2DCD0CA1848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CD1AC3-93A2-4E59-836C-7FE03C7EA834}" type="pres">
      <dgm:prSet presAssocID="{2BCF8C8C-3263-4BED-9A4F-2DCD0CA18488}" presName="accent_1" presStyleCnt="0"/>
      <dgm:spPr/>
    </dgm:pt>
    <dgm:pt modelId="{270BDEE7-36AD-486C-8887-2958D9A2837D}" type="pres">
      <dgm:prSet presAssocID="{2BCF8C8C-3263-4BED-9A4F-2DCD0CA18488}" presName="accentRepeatNode" presStyleLbl="solidFgAcc1" presStyleIdx="0" presStyleCnt="3"/>
      <dgm:spPr/>
    </dgm:pt>
    <dgm:pt modelId="{124E6598-091B-4C59-8FAD-6EEEE3046D65}" type="pres">
      <dgm:prSet presAssocID="{210FBF0F-1C8E-4BB0-83E8-F5F5A03EEC1C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78489D-6DB2-446B-93C5-2848FA3E0221}" type="pres">
      <dgm:prSet presAssocID="{210FBF0F-1C8E-4BB0-83E8-F5F5A03EEC1C}" presName="accent_2" presStyleCnt="0"/>
      <dgm:spPr/>
    </dgm:pt>
    <dgm:pt modelId="{2B852A37-D141-47AB-AC4E-9C484250FB53}" type="pres">
      <dgm:prSet presAssocID="{210FBF0F-1C8E-4BB0-83E8-F5F5A03EEC1C}" presName="accentRepeatNode" presStyleLbl="solidFgAcc1" presStyleIdx="1" presStyleCnt="3"/>
      <dgm:spPr/>
    </dgm:pt>
    <dgm:pt modelId="{27670D4A-ED98-48B7-89ED-308F8F5E7C91}" type="pres">
      <dgm:prSet presAssocID="{8DD7FB4E-0317-4938-B117-5EDA485CACFE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2EF11E-F716-46C2-AB25-FDF8B22560EC}" type="pres">
      <dgm:prSet presAssocID="{8DD7FB4E-0317-4938-B117-5EDA485CACFE}" presName="accent_3" presStyleCnt="0"/>
      <dgm:spPr/>
    </dgm:pt>
    <dgm:pt modelId="{3D57067B-6C9E-4DF6-B3D7-6F8D003CDF63}" type="pres">
      <dgm:prSet presAssocID="{8DD7FB4E-0317-4938-B117-5EDA485CACFE}" presName="accentRepeatNode" presStyleLbl="solidFgAcc1" presStyleIdx="2" presStyleCnt="3"/>
      <dgm:spPr/>
    </dgm:pt>
  </dgm:ptLst>
  <dgm:cxnLst>
    <dgm:cxn modelId="{234CFB64-014E-4E47-A277-6CDC6BFE1AB7}" type="presOf" srcId="{210FBF0F-1C8E-4BB0-83E8-F5F5A03EEC1C}" destId="{124E6598-091B-4C59-8FAD-6EEEE3046D65}" srcOrd="0" destOrd="0" presId="urn:microsoft.com/office/officeart/2008/layout/VerticalCurvedList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FBC5A061-C158-4305-8D11-FB35E7EE6A9D}" type="presOf" srcId="{88EE1B30-142D-4E7B-8310-B8A4F2E614A2}" destId="{37C63398-1C8E-4B9E-812D-2846DC28E0C2}" srcOrd="0" destOrd="0" presId="urn:microsoft.com/office/officeart/2008/layout/VerticalCurvedList"/>
    <dgm:cxn modelId="{6E04C39E-5B42-42DC-8CE4-D4FBE3B634C8}" srcId="{1C413952-8E46-4F6F-AB12-2F6A563CA5A5}" destId="{210FBF0F-1C8E-4BB0-83E8-F5F5A03EEC1C}" srcOrd="1" destOrd="0" parTransId="{DF4DD22B-EEF8-4A84-AE5A-C8A758534F3E}" sibTransId="{E53F606F-EDB8-4A59-AB66-BF26F6CE5A1C}"/>
    <dgm:cxn modelId="{18D2A359-9E0F-4634-83B4-B0298248AB93}" type="presOf" srcId="{2BCF8C8C-3263-4BED-9A4F-2DCD0CA18488}" destId="{486A83E1-C221-4D4F-9BE1-A4DF9CDE94A6}" srcOrd="0" destOrd="0" presId="urn:microsoft.com/office/officeart/2008/layout/VerticalCurvedList"/>
    <dgm:cxn modelId="{1DF5771E-F502-40CF-AA9E-38AAAA1C0FF0}" srcId="{1C413952-8E46-4F6F-AB12-2F6A563CA5A5}" destId="{8DD7FB4E-0317-4938-B117-5EDA485CACFE}" srcOrd="2" destOrd="0" parTransId="{7F46182B-C8D9-42F5-9DB9-E95E4436F59D}" sibTransId="{637FE2D0-8CF8-46F5-AD73-2F654B4CF482}"/>
    <dgm:cxn modelId="{E98F98CC-17A4-4A73-ABAF-341281846FC3}" type="presOf" srcId="{8DD7FB4E-0317-4938-B117-5EDA485CACFE}" destId="{27670D4A-ED98-48B7-89ED-308F8F5E7C91}" srcOrd="0" destOrd="0" presId="urn:microsoft.com/office/officeart/2008/layout/VerticalCurvedList"/>
    <dgm:cxn modelId="{7577C29D-6275-45F5-8247-AD1693EA9E08}" type="presOf" srcId="{1C413952-8E46-4F6F-AB12-2F6A563CA5A5}" destId="{1B4CC0A1-7576-428D-B490-713E8FEA0C76}" srcOrd="0" destOrd="0" presId="urn:microsoft.com/office/officeart/2008/layout/VerticalCurvedList"/>
    <dgm:cxn modelId="{A2B14809-69B7-4565-B21A-FBE5EDB1868D}" type="presParOf" srcId="{1B4CC0A1-7576-428D-B490-713E8FEA0C76}" destId="{D760FF7F-3318-47A9-AC80-CC724E0CB112}" srcOrd="0" destOrd="0" presId="urn:microsoft.com/office/officeart/2008/layout/VerticalCurvedList"/>
    <dgm:cxn modelId="{458887E7-56CC-4391-8BC0-17D1BB7132D1}" type="presParOf" srcId="{D760FF7F-3318-47A9-AC80-CC724E0CB112}" destId="{D13119F4-5F13-4F5A-B2EC-1C8D4C890B45}" srcOrd="0" destOrd="0" presId="urn:microsoft.com/office/officeart/2008/layout/VerticalCurvedList"/>
    <dgm:cxn modelId="{7F438E6A-485B-4BB3-A088-DFEC626BAE08}" type="presParOf" srcId="{D13119F4-5F13-4F5A-B2EC-1C8D4C890B45}" destId="{868F4B9E-5469-441C-ACF8-522A5AF5F6B3}" srcOrd="0" destOrd="0" presId="urn:microsoft.com/office/officeart/2008/layout/VerticalCurvedList"/>
    <dgm:cxn modelId="{E2481A75-42FC-499C-BEAA-2A92D1219689}" type="presParOf" srcId="{D13119F4-5F13-4F5A-B2EC-1C8D4C890B45}" destId="{37C63398-1C8E-4B9E-812D-2846DC28E0C2}" srcOrd="1" destOrd="0" presId="urn:microsoft.com/office/officeart/2008/layout/VerticalCurvedList"/>
    <dgm:cxn modelId="{0A63C000-FFD1-4B2B-A2BE-5E1C01C9D09E}" type="presParOf" srcId="{D13119F4-5F13-4F5A-B2EC-1C8D4C890B45}" destId="{08E3F0EC-0BAB-4F67-8FA0-59A22831453F}" srcOrd="2" destOrd="0" presId="urn:microsoft.com/office/officeart/2008/layout/VerticalCurvedList"/>
    <dgm:cxn modelId="{FD24933A-D45B-4FBB-A4E2-843784E2CE46}" type="presParOf" srcId="{D13119F4-5F13-4F5A-B2EC-1C8D4C890B45}" destId="{61113624-AB7A-4E8E-AD06-86C9D32BD24B}" srcOrd="3" destOrd="0" presId="urn:microsoft.com/office/officeart/2008/layout/VerticalCurvedList"/>
    <dgm:cxn modelId="{1FC21520-7A67-4A99-9719-ECA8FF004BFD}" type="presParOf" srcId="{D760FF7F-3318-47A9-AC80-CC724E0CB112}" destId="{486A83E1-C221-4D4F-9BE1-A4DF9CDE94A6}" srcOrd="1" destOrd="0" presId="urn:microsoft.com/office/officeart/2008/layout/VerticalCurvedList"/>
    <dgm:cxn modelId="{7FFFC865-5273-45BD-AB03-6B3952963B01}" type="presParOf" srcId="{D760FF7F-3318-47A9-AC80-CC724E0CB112}" destId="{3ECD1AC3-93A2-4E59-836C-7FE03C7EA834}" srcOrd="2" destOrd="0" presId="urn:microsoft.com/office/officeart/2008/layout/VerticalCurvedList"/>
    <dgm:cxn modelId="{21202245-0C07-4E0E-8B46-AAB56F6768BD}" type="presParOf" srcId="{3ECD1AC3-93A2-4E59-836C-7FE03C7EA834}" destId="{270BDEE7-36AD-486C-8887-2958D9A2837D}" srcOrd="0" destOrd="0" presId="urn:microsoft.com/office/officeart/2008/layout/VerticalCurvedList"/>
    <dgm:cxn modelId="{78E3088C-9CC1-4D4A-8AB1-05D84FBEB4ED}" type="presParOf" srcId="{D760FF7F-3318-47A9-AC80-CC724E0CB112}" destId="{124E6598-091B-4C59-8FAD-6EEEE3046D65}" srcOrd="3" destOrd="0" presId="urn:microsoft.com/office/officeart/2008/layout/VerticalCurvedList"/>
    <dgm:cxn modelId="{013287FC-2483-4CBB-A0CB-3A6ECD82EA03}" type="presParOf" srcId="{D760FF7F-3318-47A9-AC80-CC724E0CB112}" destId="{2B78489D-6DB2-446B-93C5-2848FA3E0221}" srcOrd="4" destOrd="0" presId="urn:microsoft.com/office/officeart/2008/layout/VerticalCurvedList"/>
    <dgm:cxn modelId="{2A955785-22FC-458E-9351-C7A9FEABDEBC}" type="presParOf" srcId="{2B78489D-6DB2-446B-93C5-2848FA3E0221}" destId="{2B852A37-D141-47AB-AC4E-9C484250FB53}" srcOrd="0" destOrd="0" presId="urn:microsoft.com/office/officeart/2008/layout/VerticalCurvedList"/>
    <dgm:cxn modelId="{65895D4E-5830-48D4-BC5B-7241B9D1AE17}" type="presParOf" srcId="{D760FF7F-3318-47A9-AC80-CC724E0CB112}" destId="{27670D4A-ED98-48B7-89ED-308F8F5E7C91}" srcOrd="5" destOrd="0" presId="urn:microsoft.com/office/officeart/2008/layout/VerticalCurvedList"/>
    <dgm:cxn modelId="{2A32DD75-9133-45EF-BFCE-6457AF4E3937}" type="presParOf" srcId="{D760FF7F-3318-47A9-AC80-CC724E0CB112}" destId="{162EF11E-F716-46C2-AB25-FDF8B22560EC}" srcOrd="6" destOrd="0" presId="urn:microsoft.com/office/officeart/2008/layout/VerticalCurvedList"/>
    <dgm:cxn modelId="{33076E85-31DB-4E31-92F9-31579BE9DB1A}" type="presParOf" srcId="{162EF11E-F716-46C2-AB25-FDF8B22560EC}" destId="{3D57067B-6C9E-4DF6-B3D7-6F8D003CDF6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 custT="1"/>
      <dgm:spPr/>
      <dgm:t>
        <a:bodyPr/>
        <a:lstStyle/>
        <a:p>
          <a:r>
            <a:rPr lang="en-US" sz="2800" dirty="0"/>
            <a:t>Employer’s risk management program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68757818-2991-47A6-B380-2D9349029DF9}">
      <dgm:prSet phldrT="[Text]" custT="1"/>
      <dgm:spPr/>
      <dgm:t>
        <a:bodyPr/>
        <a:lstStyle/>
        <a:p>
          <a:r>
            <a:rPr lang="en-US" sz="2800" dirty="0"/>
            <a:t>Job description</a:t>
          </a:r>
        </a:p>
      </dgm:t>
    </dgm:pt>
    <dgm:pt modelId="{9C538117-E5C4-4B9B-9DC9-BCFB4AF31F13}" type="parTrans" cxnId="{185A5687-F6E8-4293-8E9C-6D8B2BED6795}">
      <dgm:prSet/>
      <dgm:spPr/>
      <dgm:t>
        <a:bodyPr/>
        <a:lstStyle/>
        <a:p>
          <a:endParaRPr lang="en-US"/>
        </a:p>
      </dgm:t>
    </dgm:pt>
    <dgm:pt modelId="{C56E9040-F0B3-4C93-8794-A04EF5ED7C9D}" type="sibTrans" cxnId="{185A5687-F6E8-4293-8E9C-6D8B2BED6795}">
      <dgm:prSet/>
      <dgm:spPr/>
      <dgm:t>
        <a:bodyPr/>
        <a:lstStyle/>
        <a:p>
          <a:endParaRPr lang="en-US"/>
        </a:p>
      </dgm:t>
    </dgm:pt>
    <dgm:pt modelId="{474CD38C-3486-4A56-AEF1-655E8BAFF344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800" dirty="0"/>
            <a:t>Fire and life safety policies</a:t>
          </a:r>
        </a:p>
      </dgm:t>
    </dgm:pt>
    <dgm:pt modelId="{AE9AA5CD-0A94-4C36-8FAF-E04AF01433E4}" type="parTrans" cxnId="{89BA05D8-8CE3-4DDA-A97D-FB2AEE84329F}">
      <dgm:prSet/>
      <dgm:spPr/>
      <dgm:t>
        <a:bodyPr/>
        <a:lstStyle/>
        <a:p>
          <a:endParaRPr lang="en-US"/>
        </a:p>
      </dgm:t>
    </dgm:pt>
    <dgm:pt modelId="{42FC187E-13DA-405A-9FD4-B93ADD0EE9BF}" type="sibTrans" cxnId="{89BA05D8-8CE3-4DDA-A97D-FB2AEE84329F}">
      <dgm:prSet/>
      <dgm:spPr/>
      <dgm:t>
        <a:bodyPr/>
        <a:lstStyle/>
        <a:p>
          <a:endParaRPr lang="en-US"/>
        </a:p>
      </dgm:t>
    </dgm:pt>
    <dgm:pt modelId="{1B4CC0A1-7576-428D-B490-713E8FEA0C76}" type="pres">
      <dgm:prSet presAssocID="{1C413952-8E46-4F6F-AB12-2F6A563CA5A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760FF7F-3318-47A9-AC80-CC724E0CB112}" type="pres">
      <dgm:prSet presAssocID="{1C413952-8E46-4F6F-AB12-2F6A563CA5A5}" presName="Name1" presStyleCnt="0"/>
      <dgm:spPr/>
    </dgm:pt>
    <dgm:pt modelId="{D13119F4-5F13-4F5A-B2EC-1C8D4C890B45}" type="pres">
      <dgm:prSet presAssocID="{1C413952-8E46-4F6F-AB12-2F6A563CA5A5}" presName="cycle" presStyleCnt="0"/>
      <dgm:spPr/>
    </dgm:pt>
    <dgm:pt modelId="{868F4B9E-5469-441C-ACF8-522A5AF5F6B3}" type="pres">
      <dgm:prSet presAssocID="{1C413952-8E46-4F6F-AB12-2F6A563CA5A5}" presName="srcNode" presStyleLbl="node1" presStyleIdx="0" presStyleCnt="3"/>
      <dgm:spPr/>
    </dgm:pt>
    <dgm:pt modelId="{37C63398-1C8E-4B9E-812D-2846DC28E0C2}" type="pres">
      <dgm:prSet presAssocID="{1C413952-8E46-4F6F-AB12-2F6A563CA5A5}" presName="conn" presStyleLbl="parChTrans1D2" presStyleIdx="0" presStyleCnt="1"/>
      <dgm:spPr/>
      <dgm:t>
        <a:bodyPr/>
        <a:lstStyle/>
        <a:p>
          <a:endParaRPr lang="en-US"/>
        </a:p>
      </dgm:t>
    </dgm:pt>
    <dgm:pt modelId="{08E3F0EC-0BAB-4F67-8FA0-59A22831453F}" type="pres">
      <dgm:prSet presAssocID="{1C413952-8E46-4F6F-AB12-2F6A563CA5A5}" presName="extraNode" presStyleLbl="node1" presStyleIdx="0" presStyleCnt="3"/>
      <dgm:spPr/>
    </dgm:pt>
    <dgm:pt modelId="{61113624-AB7A-4E8E-AD06-86C9D32BD24B}" type="pres">
      <dgm:prSet presAssocID="{1C413952-8E46-4F6F-AB12-2F6A563CA5A5}" presName="dstNode" presStyleLbl="node1" presStyleIdx="0" presStyleCnt="3"/>
      <dgm:spPr/>
    </dgm:pt>
    <dgm:pt modelId="{486A83E1-C221-4D4F-9BE1-A4DF9CDE94A6}" type="pres">
      <dgm:prSet presAssocID="{2BCF8C8C-3263-4BED-9A4F-2DCD0CA1848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CD1AC3-93A2-4E59-836C-7FE03C7EA834}" type="pres">
      <dgm:prSet presAssocID="{2BCF8C8C-3263-4BED-9A4F-2DCD0CA18488}" presName="accent_1" presStyleCnt="0"/>
      <dgm:spPr/>
    </dgm:pt>
    <dgm:pt modelId="{270BDEE7-36AD-486C-8887-2958D9A2837D}" type="pres">
      <dgm:prSet presAssocID="{2BCF8C8C-3263-4BED-9A4F-2DCD0CA18488}" presName="accentRepeatNode" presStyleLbl="solidFgAcc1" presStyleIdx="0" presStyleCnt="3"/>
      <dgm:spPr/>
    </dgm:pt>
    <dgm:pt modelId="{1102519B-A205-4DD3-B406-E5E8A433E6FB}" type="pres">
      <dgm:prSet presAssocID="{68757818-2991-47A6-B380-2D9349029DF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B874E5-15EE-43E8-A83F-759275D2DA2D}" type="pres">
      <dgm:prSet presAssocID="{68757818-2991-47A6-B380-2D9349029DF9}" presName="accent_2" presStyleCnt="0"/>
      <dgm:spPr/>
    </dgm:pt>
    <dgm:pt modelId="{BE192565-1C84-4CAB-BEB2-DC6D5A78DBD3}" type="pres">
      <dgm:prSet presAssocID="{68757818-2991-47A6-B380-2D9349029DF9}" presName="accentRepeatNode" presStyleLbl="solidFgAcc1" presStyleIdx="1" presStyleCnt="3"/>
      <dgm:spPr/>
    </dgm:pt>
    <dgm:pt modelId="{366DE4DD-67E1-4903-A0F9-3792DE5DF5C8}" type="pres">
      <dgm:prSet presAssocID="{474CD38C-3486-4A56-AEF1-655E8BAFF34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B7743E-10FD-4175-8EC2-9F7C3B4E6068}" type="pres">
      <dgm:prSet presAssocID="{474CD38C-3486-4A56-AEF1-655E8BAFF344}" presName="accent_3" presStyleCnt="0"/>
      <dgm:spPr/>
    </dgm:pt>
    <dgm:pt modelId="{A9FD2136-F8D4-4FC1-ACD1-55D5EDE70CD4}" type="pres">
      <dgm:prSet presAssocID="{474CD38C-3486-4A56-AEF1-655E8BAFF344}" presName="accentRepeatNode" presStyleLbl="solidFgAcc1" presStyleIdx="2" presStyleCnt="3"/>
      <dgm:spPr/>
    </dgm:pt>
  </dgm:ptLst>
  <dgm:cxnLst>
    <dgm:cxn modelId="{185A5687-F6E8-4293-8E9C-6D8B2BED6795}" srcId="{1C413952-8E46-4F6F-AB12-2F6A563CA5A5}" destId="{68757818-2991-47A6-B380-2D9349029DF9}" srcOrd="1" destOrd="0" parTransId="{9C538117-E5C4-4B9B-9DC9-BCFB4AF31F13}" sibTransId="{C56E9040-F0B3-4C93-8794-A04EF5ED7C9D}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B942EB16-15F8-4D09-AB19-CD316DB14F9F}" type="presOf" srcId="{88EE1B30-142D-4E7B-8310-B8A4F2E614A2}" destId="{37C63398-1C8E-4B9E-812D-2846DC28E0C2}" srcOrd="0" destOrd="0" presId="urn:microsoft.com/office/officeart/2008/layout/VerticalCurvedList"/>
    <dgm:cxn modelId="{2275EE51-D286-4956-8956-A4049CAA82E1}" type="presOf" srcId="{474CD38C-3486-4A56-AEF1-655E8BAFF344}" destId="{366DE4DD-67E1-4903-A0F9-3792DE5DF5C8}" srcOrd="0" destOrd="0" presId="urn:microsoft.com/office/officeart/2008/layout/VerticalCurvedList"/>
    <dgm:cxn modelId="{8A40DFC3-69E4-48DF-B996-9EA3FBAC86B3}" type="presOf" srcId="{68757818-2991-47A6-B380-2D9349029DF9}" destId="{1102519B-A205-4DD3-B406-E5E8A433E6FB}" srcOrd="0" destOrd="0" presId="urn:microsoft.com/office/officeart/2008/layout/VerticalCurvedList"/>
    <dgm:cxn modelId="{67496CFC-CAB6-4EB3-869E-55B75315336D}" type="presOf" srcId="{2BCF8C8C-3263-4BED-9A4F-2DCD0CA18488}" destId="{486A83E1-C221-4D4F-9BE1-A4DF9CDE94A6}" srcOrd="0" destOrd="0" presId="urn:microsoft.com/office/officeart/2008/layout/VerticalCurvedList"/>
    <dgm:cxn modelId="{0B72A69E-AB0A-41B4-BFC0-1EF12A6DC2DD}" type="presOf" srcId="{1C413952-8E46-4F6F-AB12-2F6A563CA5A5}" destId="{1B4CC0A1-7576-428D-B490-713E8FEA0C76}" srcOrd="0" destOrd="0" presId="urn:microsoft.com/office/officeart/2008/layout/VerticalCurvedList"/>
    <dgm:cxn modelId="{89BA05D8-8CE3-4DDA-A97D-FB2AEE84329F}" srcId="{1C413952-8E46-4F6F-AB12-2F6A563CA5A5}" destId="{474CD38C-3486-4A56-AEF1-655E8BAFF344}" srcOrd="2" destOrd="0" parTransId="{AE9AA5CD-0A94-4C36-8FAF-E04AF01433E4}" sibTransId="{42FC187E-13DA-405A-9FD4-B93ADD0EE9BF}"/>
    <dgm:cxn modelId="{27EF4BCE-B4BF-428A-893B-152AEF746E29}" type="presParOf" srcId="{1B4CC0A1-7576-428D-B490-713E8FEA0C76}" destId="{D760FF7F-3318-47A9-AC80-CC724E0CB112}" srcOrd="0" destOrd="0" presId="urn:microsoft.com/office/officeart/2008/layout/VerticalCurvedList"/>
    <dgm:cxn modelId="{B6CB073F-06DF-44AF-89E2-46CF370DC8E0}" type="presParOf" srcId="{D760FF7F-3318-47A9-AC80-CC724E0CB112}" destId="{D13119F4-5F13-4F5A-B2EC-1C8D4C890B45}" srcOrd="0" destOrd="0" presId="urn:microsoft.com/office/officeart/2008/layout/VerticalCurvedList"/>
    <dgm:cxn modelId="{CF7356D7-5767-468B-A3EB-8D0A6EE559E1}" type="presParOf" srcId="{D13119F4-5F13-4F5A-B2EC-1C8D4C890B45}" destId="{868F4B9E-5469-441C-ACF8-522A5AF5F6B3}" srcOrd="0" destOrd="0" presId="urn:microsoft.com/office/officeart/2008/layout/VerticalCurvedList"/>
    <dgm:cxn modelId="{F9C720A9-5135-4393-94F3-A033E89BDEAD}" type="presParOf" srcId="{D13119F4-5F13-4F5A-B2EC-1C8D4C890B45}" destId="{37C63398-1C8E-4B9E-812D-2846DC28E0C2}" srcOrd="1" destOrd="0" presId="urn:microsoft.com/office/officeart/2008/layout/VerticalCurvedList"/>
    <dgm:cxn modelId="{57DEC222-3CC4-4852-A4A3-0B38C5D1F666}" type="presParOf" srcId="{D13119F4-5F13-4F5A-B2EC-1C8D4C890B45}" destId="{08E3F0EC-0BAB-4F67-8FA0-59A22831453F}" srcOrd="2" destOrd="0" presId="urn:microsoft.com/office/officeart/2008/layout/VerticalCurvedList"/>
    <dgm:cxn modelId="{963D42B2-0362-4722-928C-7216D397EFA0}" type="presParOf" srcId="{D13119F4-5F13-4F5A-B2EC-1C8D4C890B45}" destId="{61113624-AB7A-4E8E-AD06-86C9D32BD24B}" srcOrd="3" destOrd="0" presId="urn:microsoft.com/office/officeart/2008/layout/VerticalCurvedList"/>
    <dgm:cxn modelId="{6327C867-26C3-4DC6-9D38-A3488DFCFDA4}" type="presParOf" srcId="{D760FF7F-3318-47A9-AC80-CC724E0CB112}" destId="{486A83E1-C221-4D4F-9BE1-A4DF9CDE94A6}" srcOrd="1" destOrd="0" presId="urn:microsoft.com/office/officeart/2008/layout/VerticalCurvedList"/>
    <dgm:cxn modelId="{80F87C36-1C11-4AEC-936F-3F3122633E09}" type="presParOf" srcId="{D760FF7F-3318-47A9-AC80-CC724E0CB112}" destId="{3ECD1AC3-93A2-4E59-836C-7FE03C7EA834}" srcOrd="2" destOrd="0" presId="urn:microsoft.com/office/officeart/2008/layout/VerticalCurvedList"/>
    <dgm:cxn modelId="{A2C3B275-FFE0-4A16-9572-1FBD81BCB378}" type="presParOf" srcId="{3ECD1AC3-93A2-4E59-836C-7FE03C7EA834}" destId="{270BDEE7-36AD-486C-8887-2958D9A2837D}" srcOrd="0" destOrd="0" presId="urn:microsoft.com/office/officeart/2008/layout/VerticalCurvedList"/>
    <dgm:cxn modelId="{0423B623-410D-4FA3-90D7-59B04845FA50}" type="presParOf" srcId="{D760FF7F-3318-47A9-AC80-CC724E0CB112}" destId="{1102519B-A205-4DD3-B406-E5E8A433E6FB}" srcOrd="3" destOrd="0" presId="urn:microsoft.com/office/officeart/2008/layout/VerticalCurvedList"/>
    <dgm:cxn modelId="{3A0B5C94-45A9-4A08-9008-01A4D7F78294}" type="presParOf" srcId="{D760FF7F-3318-47A9-AC80-CC724E0CB112}" destId="{D0B874E5-15EE-43E8-A83F-759275D2DA2D}" srcOrd="4" destOrd="0" presId="urn:microsoft.com/office/officeart/2008/layout/VerticalCurvedList"/>
    <dgm:cxn modelId="{ABB8AD95-7929-4A4B-B1E7-017424D2CD4D}" type="presParOf" srcId="{D0B874E5-15EE-43E8-A83F-759275D2DA2D}" destId="{BE192565-1C84-4CAB-BEB2-DC6D5A78DBD3}" srcOrd="0" destOrd="0" presId="urn:microsoft.com/office/officeart/2008/layout/VerticalCurvedList"/>
    <dgm:cxn modelId="{9F9647FF-A548-4CC8-8CDC-89B25FC4EFFD}" type="presParOf" srcId="{D760FF7F-3318-47A9-AC80-CC724E0CB112}" destId="{366DE4DD-67E1-4903-A0F9-3792DE5DF5C8}" srcOrd="5" destOrd="0" presId="urn:microsoft.com/office/officeart/2008/layout/VerticalCurvedList"/>
    <dgm:cxn modelId="{E5DC99D0-9E8F-4FE2-9785-EEBADE1DEDA1}" type="presParOf" srcId="{D760FF7F-3318-47A9-AC80-CC724E0CB112}" destId="{AFB7743E-10FD-4175-8EC2-9F7C3B4E6068}" srcOrd="6" destOrd="0" presId="urn:microsoft.com/office/officeart/2008/layout/VerticalCurvedList"/>
    <dgm:cxn modelId="{256E239F-3D9B-491B-84CC-9D41D0892C07}" type="presParOf" srcId="{AFB7743E-10FD-4175-8EC2-9F7C3B4E6068}" destId="{A9FD2136-F8D4-4FC1-ACD1-55D5EDE70C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list1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 custT="1"/>
      <dgm:spPr/>
      <dgm:t>
        <a:bodyPr/>
        <a:lstStyle/>
        <a:p>
          <a:r>
            <a:rPr lang="en-US" sz="2800" dirty="0"/>
            <a:t>Should increase fire/life safety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A19A6A96-9EC9-4DA3-825A-B8C13F9AB751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800" dirty="0"/>
            <a:t>Sometimes conflicts arise</a:t>
          </a:r>
        </a:p>
      </dgm:t>
    </dgm:pt>
    <dgm:pt modelId="{8841771E-70D3-4B5B-8DC2-7CE003265889}" type="parTrans" cxnId="{0A34296F-0750-4B35-BA7F-FCA6CC8B7281}">
      <dgm:prSet/>
      <dgm:spPr/>
      <dgm:t>
        <a:bodyPr/>
        <a:lstStyle/>
        <a:p>
          <a:endParaRPr lang="en-US"/>
        </a:p>
      </dgm:t>
    </dgm:pt>
    <dgm:pt modelId="{CA91816B-3880-4ABA-9360-D902A648E89A}" type="sibTrans" cxnId="{0A34296F-0750-4B35-BA7F-FCA6CC8B7281}">
      <dgm:prSet/>
      <dgm:spPr/>
      <dgm:t>
        <a:bodyPr/>
        <a:lstStyle/>
        <a:p>
          <a:endParaRPr lang="en-US"/>
        </a:p>
      </dgm:t>
    </dgm:pt>
    <dgm:pt modelId="{477356AC-EC9C-40BB-8CF5-1B2952BDCE17}">
      <dgm:prSet phldrT="[Text]" custT="1"/>
      <dgm:spPr/>
      <dgm:t>
        <a:bodyPr/>
        <a:lstStyle/>
        <a:p>
          <a:r>
            <a:rPr lang="en-US" sz="2000" dirty="0"/>
            <a:t>Compliance determined by meeting or exceeding minimum requirements</a:t>
          </a:r>
        </a:p>
      </dgm:t>
    </dgm:pt>
    <dgm:pt modelId="{95FEF94A-4D19-4A54-BCAB-0F997C5F95DA}" type="parTrans" cxnId="{7B2337DF-86EA-4814-BC35-B113CE1D9A1E}">
      <dgm:prSet/>
      <dgm:spPr/>
      <dgm:t>
        <a:bodyPr/>
        <a:lstStyle/>
        <a:p>
          <a:endParaRPr lang="en-US"/>
        </a:p>
      </dgm:t>
    </dgm:pt>
    <dgm:pt modelId="{AF491774-488C-4113-A494-E7FA1E0258DD}" type="sibTrans" cxnId="{7B2337DF-86EA-4814-BC35-B113CE1D9A1E}">
      <dgm:prSet/>
      <dgm:spPr/>
      <dgm:t>
        <a:bodyPr/>
        <a:lstStyle/>
        <a:p>
          <a:endParaRPr lang="en-US"/>
        </a:p>
      </dgm:t>
    </dgm:pt>
    <dgm:pt modelId="{AA1EA59C-459B-4DB3-AA03-26D066E2B3C0}">
      <dgm:prSet phldrT="[Text]" custT="1"/>
      <dgm:spPr/>
      <dgm:t>
        <a:bodyPr/>
        <a:lstStyle/>
        <a:p>
          <a:r>
            <a:rPr lang="en-US" sz="2000" dirty="0"/>
            <a:t>Adopted codes take precedence unless equivalent protection is offered</a:t>
          </a:r>
        </a:p>
      </dgm:t>
    </dgm:pt>
    <dgm:pt modelId="{596845B3-8339-48FB-BD06-6CA0D8AD5DC5}" type="parTrans" cxnId="{9B556688-8891-488B-A4C0-55F2EB369A70}">
      <dgm:prSet/>
      <dgm:spPr/>
      <dgm:t>
        <a:bodyPr/>
        <a:lstStyle/>
        <a:p>
          <a:endParaRPr lang="en-US"/>
        </a:p>
      </dgm:t>
    </dgm:pt>
    <dgm:pt modelId="{5FC23FC7-FA7A-4FAA-B5C5-547944978EA1}" type="sibTrans" cxnId="{9B556688-8891-488B-A4C0-55F2EB369A70}">
      <dgm:prSet/>
      <dgm:spPr/>
      <dgm:t>
        <a:bodyPr/>
        <a:lstStyle/>
        <a:p>
          <a:endParaRPr lang="en-US"/>
        </a:p>
      </dgm:t>
    </dgm:pt>
    <dgm:pt modelId="{466DA710-FC9F-4F9B-BC0A-B3FBA8132A39}" type="pres">
      <dgm:prSet presAssocID="{1C413952-8E46-4F6F-AB12-2F6A563CA5A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D5A162-9E9F-42DF-983D-F19D82AF1F66}" type="pres">
      <dgm:prSet presAssocID="{2BCF8C8C-3263-4BED-9A4F-2DCD0CA18488}" presName="parentLin" presStyleCnt="0"/>
      <dgm:spPr/>
    </dgm:pt>
    <dgm:pt modelId="{5673B867-8047-4C4B-959B-9479FE9F5B22}" type="pres">
      <dgm:prSet presAssocID="{2BCF8C8C-3263-4BED-9A4F-2DCD0CA18488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8E586073-439A-40B0-AB95-46B78B012F89}" type="pres">
      <dgm:prSet presAssocID="{2BCF8C8C-3263-4BED-9A4F-2DCD0CA1848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31781E-7F1D-4FAC-A896-94C7F2E758F3}" type="pres">
      <dgm:prSet presAssocID="{2BCF8C8C-3263-4BED-9A4F-2DCD0CA18488}" presName="negativeSpace" presStyleCnt="0"/>
      <dgm:spPr/>
    </dgm:pt>
    <dgm:pt modelId="{F77E2862-12B4-403B-996F-7F98BC82A00A}" type="pres">
      <dgm:prSet presAssocID="{2BCF8C8C-3263-4BED-9A4F-2DCD0CA18488}" presName="childText" presStyleLbl="conFgAcc1" presStyleIdx="0" presStyleCnt="2">
        <dgm:presLayoutVars>
          <dgm:bulletEnabled val="1"/>
        </dgm:presLayoutVars>
      </dgm:prSet>
      <dgm:spPr/>
    </dgm:pt>
    <dgm:pt modelId="{CE28211E-4632-4E3B-B02F-211A5580DA5E}" type="pres">
      <dgm:prSet presAssocID="{88EE1B30-142D-4E7B-8310-B8A4F2E614A2}" presName="spaceBetweenRectangles" presStyleCnt="0"/>
      <dgm:spPr/>
    </dgm:pt>
    <dgm:pt modelId="{4A1AC30B-6924-40A5-8553-41125A7B9E92}" type="pres">
      <dgm:prSet presAssocID="{A19A6A96-9EC9-4DA3-825A-B8C13F9AB751}" presName="parentLin" presStyleCnt="0"/>
      <dgm:spPr/>
    </dgm:pt>
    <dgm:pt modelId="{93424158-19E5-45C5-87A3-017238EBB280}" type="pres">
      <dgm:prSet presAssocID="{A19A6A96-9EC9-4DA3-825A-B8C13F9AB751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46A56DAC-1D18-40CF-AC34-202CE5FC469A}" type="pres">
      <dgm:prSet presAssocID="{A19A6A96-9EC9-4DA3-825A-B8C13F9AB75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6078E6-C89A-49E7-91A9-7F40CD5659BB}" type="pres">
      <dgm:prSet presAssocID="{A19A6A96-9EC9-4DA3-825A-B8C13F9AB751}" presName="negativeSpace" presStyleCnt="0"/>
      <dgm:spPr/>
    </dgm:pt>
    <dgm:pt modelId="{2C3E7A28-8C33-4A83-8E4C-6D49937335BB}" type="pres">
      <dgm:prSet presAssocID="{A19A6A96-9EC9-4DA3-825A-B8C13F9AB751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2337DF-86EA-4814-BC35-B113CE1D9A1E}" srcId="{A19A6A96-9EC9-4DA3-825A-B8C13F9AB751}" destId="{477356AC-EC9C-40BB-8CF5-1B2952BDCE17}" srcOrd="0" destOrd="0" parTransId="{95FEF94A-4D19-4A54-BCAB-0F997C5F95DA}" sibTransId="{AF491774-488C-4113-A494-E7FA1E0258DD}"/>
    <dgm:cxn modelId="{1435D046-8AD4-43D8-A64F-3B5F3C9FD0DA}" type="presOf" srcId="{2BCF8C8C-3263-4BED-9A4F-2DCD0CA18488}" destId="{8E586073-439A-40B0-AB95-46B78B012F89}" srcOrd="1" destOrd="0" presId="urn:microsoft.com/office/officeart/2005/8/layout/list1"/>
    <dgm:cxn modelId="{4E32C436-5A23-46A3-9D9B-0D17A7BF594A}" type="presOf" srcId="{2BCF8C8C-3263-4BED-9A4F-2DCD0CA18488}" destId="{5673B867-8047-4C4B-959B-9479FE9F5B22}" srcOrd="0" destOrd="0" presId="urn:microsoft.com/office/officeart/2005/8/layout/list1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2B4B1E77-624E-4F70-AB1E-EEF70B15CB99}" type="presOf" srcId="{1C413952-8E46-4F6F-AB12-2F6A563CA5A5}" destId="{466DA710-FC9F-4F9B-BC0A-B3FBA8132A39}" srcOrd="0" destOrd="0" presId="urn:microsoft.com/office/officeart/2005/8/layout/list1"/>
    <dgm:cxn modelId="{9B556688-8891-488B-A4C0-55F2EB369A70}" srcId="{A19A6A96-9EC9-4DA3-825A-B8C13F9AB751}" destId="{AA1EA59C-459B-4DB3-AA03-26D066E2B3C0}" srcOrd="1" destOrd="0" parTransId="{596845B3-8339-48FB-BD06-6CA0D8AD5DC5}" sibTransId="{5FC23FC7-FA7A-4FAA-B5C5-547944978EA1}"/>
    <dgm:cxn modelId="{58D78507-1802-4829-9970-B5327DD6D7F6}" type="presOf" srcId="{A19A6A96-9EC9-4DA3-825A-B8C13F9AB751}" destId="{46A56DAC-1D18-40CF-AC34-202CE5FC469A}" srcOrd="1" destOrd="0" presId="urn:microsoft.com/office/officeart/2005/8/layout/list1"/>
    <dgm:cxn modelId="{EEDC05C8-671D-40CB-9D93-01DF8F725EE1}" type="presOf" srcId="{477356AC-EC9C-40BB-8CF5-1B2952BDCE17}" destId="{2C3E7A28-8C33-4A83-8E4C-6D49937335BB}" srcOrd="0" destOrd="0" presId="urn:microsoft.com/office/officeart/2005/8/layout/list1"/>
    <dgm:cxn modelId="{0A34296F-0750-4B35-BA7F-FCA6CC8B7281}" srcId="{1C413952-8E46-4F6F-AB12-2F6A563CA5A5}" destId="{A19A6A96-9EC9-4DA3-825A-B8C13F9AB751}" srcOrd="1" destOrd="0" parTransId="{8841771E-70D3-4B5B-8DC2-7CE003265889}" sibTransId="{CA91816B-3880-4ABA-9360-D902A648E89A}"/>
    <dgm:cxn modelId="{F374369E-A0E5-4398-ABA3-0D2F18E36F62}" type="presOf" srcId="{AA1EA59C-459B-4DB3-AA03-26D066E2B3C0}" destId="{2C3E7A28-8C33-4A83-8E4C-6D49937335BB}" srcOrd="0" destOrd="1" presId="urn:microsoft.com/office/officeart/2005/8/layout/list1"/>
    <dgm:cxn modelId="{368E6840-DE67-40BB-9B94-808A1838DC71}" type="presOf" srcId="{A19A6A96-9EC9-4DA3-825A-B8C13F9AB751}" destId="{93424158-19E5-45C5-87A3-017238EBB280}" srcOrd="0" destOrd="0" presId="urn:microsoft.com/office/officeart/2005/8/layout/list1"/>
    <dgm:cxn modelId="{1E2E8C1C-9471-4840-9EEB-DDF6E68E8A65}" type="presParOf" srcId="{466DA710-FC9F-4F9B-BC0A-B3FBA8132A39}" destId="{5AD5A162-9E9F-42DF-983D-F19D82AF1F66}" srcOrd="0" destOrd="0" presId="urn:microsoft.com/office/officeart/2005/8/layout/list1"/>
    <dgm:cxn modelId="{CFA41899-2FEE-4196-8613-34FB63668C7F}" type="presParOf" srcId="{5AD5A162-9E9F-42DF-983D-F19D82AF1F66}" destId="{5673B867-8047-4C4B-959B-9479FE9F5B22}" srcOrd="0" destOrd="0" presId="urn:microsoft.com/office/officeart/2005/8/layout/list1"/>
    <dgm:cxn modelId="{29409EE4-68B4-46F0-8DAC-69FF86ED1AE8}" type="presParOf" srcId="{5AD5A162-9E9F-42DF-983D-F19D82AF1F66}" destId="{8E586073-439A-40B0-AB95-46B78B012F89}" srcOrd="1" destOrd="0" presId="urn:microsoft.com/office/officeart/2005/8/layout/list1"/>
    <dgm:cxn modelId="{ADCAECED-F41D-42AA-8802-FF99B81DD929}" type="presParOf" srcId="{466DA710-FC9F-4F9B-BC0A-B3FBA8132A39}" destId="{2231781E-7F1D-4FAC-A896-94C7F2E758F3}" srcOrd="1" destOrd="0" presId="urn:microsoft.com/office/officeart/2005/8/layout/list1"/>
    <dgm:cxn modelId="{93F59C0C-BB1C-44A7-ADEA-D42128066892}" type="presParOf" srcId="{466DA710-FC9F-4F9B-BC0A-B3FBA8132A39}" destId="{F77E2862-12B4-403B-996F-7F98BC82A00A}" srcOrd="2" destOrd="0" presId="urn:microsoft.com/office/officeart/2005/8/layout/list1"/>
    <dgm:cxn modelId="{89380110-F207-4383-8546-C3B70A77D78F}" type="presParOf" srcId="{466DA710-FC9F-4F9B-BC0A-B3FBA8132A39}" destId="{CE28211E-4632-4E3B-B02F-211A5580DA5E}" srcOrd="3" destOrd="0" presId="urn:microsoft.com/office/officeart/2005/8/layout/list1"/>
    <dgm:cxn modelId="{42F1162E-E8F0-4EA0-A519-F0E2F271C0BB}" type="presParOf" srcId="{466DA710-FC9F-4F9B-BC0A-B3FBA8132A39}" destId="{4A1AC30B-6924-40A5-8553-41125A7B9E92}" srcOrd="4" destOrd="0" presId="urn:microsoft.com/office/officeart/2005/8/layout/list1"/>
    <dgm:cxn modelId="{29A0106B-B510-4B7B-9A07-CADBFED235EE}" type="presParOf" srcId="{4A1AC30B-6924-40A5-8553-41125A7B9E92}" destId="{93424158-19E5-45C5-87A3-017238EBB280}" srcOrd="0" destOrd="0" presId="urn:microsoft.com/office/officeart/2005/8/layout/list1"/>
    <dgm:cxn modelId="{DAE1A729-C803-44C6-80BB-67602E64576C}" type="presParOf" srcId="{4A1AC30B-6924-40A5-8553-41125A7B9E92}" destId="{46A56DAC-1D18-40CF-AC34-202CE5FC469A}" srcOrd="1" destOrd="0" presId="urn:microsoft.com/office/officeart/2005/8/layout/list1"/>
    <dgm:cxn modelId="{799F8244-6C73-46B4-8D64-19F6B97BD1CD}" type="presParOf" srcId="{466DA710-FC9F-4F9B-BC0A-B3FBA8132A39}" destId="{DB6078E6-C89A-49E7-91A9-7F40CD5659BB}" srcOrd="5" destOrd="0" presId="urn:microsoft.com/office/officeart/2005/8/layout/list1"/>
    <dgm:cxn modelId="{05C104BB-7B34-4070-9DE3-B23A79DFCBB1}" type="presParOf" srcId="{466DA710-FC9F-4F9B-BC0A-B3FBA8132A39}" destId="{2C3E7A28-8C33-4A83-8E4C-6D49937335B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 custT="1"/>
      <dgm:spPr/>
      <dgm:t>
        <a:bodyPr/>
        <a:lstStyle/>
        <a:p>
          <a:r>
            <a:rPr lang="en-US" sz="2400" dirty="0"/>
            <a:t>May also have regulations regarding the organization of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67543ADD-5EAC-4B86-84AF-0E3E1B08C2FA}">
      <dgm:prSet phldrT="[Text]" custT="1"/>
      <dgm:spPr/>
      <dgm:t>
        <a:bodyPr/>
        <a:lstStyle/>
        <a:p>
          <a:r>
            <a:rPr lang="en-US" sz="2000" dirty="0"/>
            <a:t>Fire protection agencies</a:t>
          </a:r>
        </a:p>
      </dgm:t>
    </dgm:pt>
    <dgm:pt modelId="{C756AF13-7CE7-47C4-9375-D2E031A96E05}" type="parTrans" cxnId="{C00187FE-3630-49FD-BAB4-7B2B5BB65CB8}">
      <dgm:prSet/>
      <dgm:spPr/>
      <dgm:t>
        <a:bodyPr/>
        <a:lstStyle/>
        <a:p>
          <a:endParaRPr lang="en-US"/>
        </a:p>
      </dgm:t>
    </dgm:pt>
    <dgm:pt modelId="{2B927EB1-CB0D-4F0A-8019-4FBB08C036ED}" type="sibTrans" cxnId="{C00187FE-3630-49FD-BAB4-7B2B5BB65CB8}">
      <dgm:prSet/>
      <dgm:spPr/>
      <dgm:t>
        <a:bodyPr/>
        <a:lstStyle/>
        <a:p>
          <a:endParaRPr lang="en-US"/>
        </a:p>
      </dgm:t>
    </dgm:pt>
    <dgm:pt modelId="{16D59F4F-3FA9-4A81-BD7A-05F94D6E0B6E}">
      <dgm:prSet phldrT="[Text]" custT="1"/>
      <dgm:spPr/>
      <dgm:t>
        <a:bodyPr/>
        <a:lstStyle/>
        <a:p>
          <a:r>
            <a:rPr lang="en-US" sz="2000" dirty="0"/>
            <a:t>Retirement systems</a:t>
          </a:r>
        </a:p>
      </dgm:t>
    </dgm:pt>
    <dgm:pt modelId="{58003B02-B883-4D96-833F-5D5EB38C8474}" type="parTrans" cxnId="{81F310D9-E97A-4A30-AC18-B10A7C1D1FE8}">
      <dgm:prSet/>
      <dgm:spPr/>
      <dgm:t>
        <a:bodyPr/>
        <a:lstStyle/>
        <a:p>
          <a:endParaRPr lang="en-US"/>
        </a:p>
      </dgm:t>
    </dgm:pt>
    <dgm:pt modelId="{54A00A06-3089-405B-B008-9D70E8A5535E}" type="sibTrans" cxnId="{81F310D9-E97A-4A30-AC18-B10A7C1D1FE8}">
      <dgm:prSet/>
      <dgm:spPr/>
      <dgm:t>
        <a:bodyPr/>
        <a:lstStyle/>
        <a:p>
          <a:endParaRPr lang="en-US"/>
        </a:p>
      </dgm:t>
    </dgm:pt>
    <dgm:pt modelId="{22C1BE71-FB91-45A4-9486-81871EB0CE5B}">
      <dgm:prSet phldrT="[Text]" custT="1"/>
      <dgm:spPr/>
      <dgm:t>
        <a:bodyPr/>
        <a:lstStyle/>
        <a:p>
          <a:r>
            <a:rPr lang="en-US" sz="2000" dirty="0"/>
            <a:t>Civil service requirements</a:t>
          </a:r>
        </a:p>
      </dgm:t>
    </dgm:pt>
    <dgm:pt modelId="{B7A6B9F4-AA5B-4D70-909E-3A3CF68A214D}" type="parTrans" cxnId="{23E51BF5-CCD5-4AD1-882E-7CBF62D02E8F}">
      <dgm:prSet/>
      <dgm:spPr/>
      <dgm:t>
        <a:bodyPr/>
        <a:lstStyle/>
        <a:p>
          <a:endParaRPr lang="en-US"/>
        </a:p>
      </dgm:t>
    </dgm:pt>
    <dgm:pt modelId="{EC60847D-F9CE-4D77-BD49-4A80AAF97443}" type="sibTrans" cxnId="{23E51BF5-CCD5-4AD1-882E-7CBF62D02E8F}">
      <dgm:prSet/>
      <dgm:spPr/>
      <dgm:t>
        <a:bodyPr/>
        <a:lstStyle/>
        <a:p>
          <a:endParaRPr lang="en-US"/>
        </a:p>
      </dgm:t>
    </dgm:pt>
    <dgm:pt modelId="{AF84E784-8690-44E1-9B7A-DA44BCB24DB7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May authorize inspectors to</a:t>
          </a:r>
        </a:p>
      </dgm:t>
    </dgm:pt>
    <dgm:pt modelId="{E50D69A5-7A3D-47BC-8943-BE754DC89BDD}" type="parTrans" cxnId="{48A51170-F90E-49FA-9E7B-7FD36F541C14}">
      <dgm:prSet/>
      <dgm:spPr/>
      <dgm:t>
        <a:bodyPr/>
        <a:lstStyle/>
        <a:p>
          <a:endParaRPr lang="en-US"/>
        </a:p>
      </dgm:t>
    </dgm:pt>
    <dgm:pt modelId="{D7E72065-B6CF-40E0-BB46-7ED8D0622389}" type="sibTrans" cxnId="{48A51170-F90E-49FA-9E7B-7FD36F541C14}">
      <dgm:prSet/>
      <dgm:spPr/>
      <dgm:t>
        <a:bodyPr/>
        <a:lstStyle/>
        <a:p>
          <a:endParaRPr lang="en-US"/>
        </a:p>
      </dgm:t>
    </dgm:pt>
    <dgm:pt modelId="{A09F8EE6-1E9C-4DD0-A1A1-FAF0D967AC53}">
      <dgm:prSet phldrT="[Text]" custT="1"/>
      <dgm:spPr/>
      <dgm:t>
        <a:bodyPr/>
        <a:lstStyle/>
        <a:p>
          <a:r>
            <a:rPr lang="en-US" sz="2000" dirty="0"/>
            <a:t>Arrest or detain individuals</a:t>
          </a:r>
        </a:p>
      </dgm:t>
    </dgm:pt>
    <dgm:pt modelId="{28F66032-DB21-4E59-8608-78E543474194}" type="parTrans" cxnId="{10724207-A0C8-4A0C-B46D-E5047EDFE64E}">
      <dgm:prSet/>
      <dgm:spPr/>
      <dgm:t>
        <a:bodyPr/>
        <a:lstStyle/>
        <a:p>
          <a:endParaRPr lang="en-US"/>
        </a:p>
      </dgm:t>
    </dgm:pt>
    <dgm:pt modelId="{114E6A77-51AA-483D-9819-9A3704B7E40E}" type="sibTrans" cxnId="{10724207-A0C8-4A0C-B46D-E5047EDFE64E}">
      <dgm:prSet/>
      <dgm:spPr/>
      <dgm:t>
        <a:bodyPr/>
        <a:lstStyle/>
        <a:p>
          <a:endParaRPr lang="en-US"/>
        </a:p>
      </dgm:t>
    </dgm:pt>
    <dgm:pt modelId="{7E56CA6C-D735-4F6E-90D3-ECDD7F28B32C}">
      <dgm:prSet phldrT="[Text]" custT="1"/>
      <dgm:spPr/>
      <dgm:t>
        <a:bodyPr/>
        <a:lstStyle/>
        <a:p>
          <a:r>
            <a:rPr lang="en-US" sz="2000" dirty="0"/>
            <a:t>Issue a summons</a:t>
          </a:r>
        </a:p>
      </dgm:t>
    </dgm:pt>
    <dgm:pt modelId="{0F397EE3-290F-44C8-A240-73A1C1909AAB}" type="parTrans" cxnId="{9E2D4AA1-8BD7-4C3E-B94A-E49495D8DF93}">
      <dgm:prSet/>
      <dgm:spPr/>
      <dgm:t>
        <a:bodyPr/>
        <a:lstStyle/>
        <a:p>
          <a:endParaRPr lang="en-US"/>
        </a:p>
      </dgm:t>
    </dgm:pt>
    <dgm:pt modelId="{1A739A41-BD51-488D-91A0-71C84AD4EFDA}" type="sibTrans" cxnId="{9E2D4AA1-8BD7-4C3E-B94A-E49495D8DF93}">
      <dgm:prSet/>
      <dgm:spPr/>
      <dgm:t>
        <a:bodyPr/>
        <a:lstStyle/>
        <a:p>
          <a:endParaRPr lang="en-US"/>
        </a:p>
      </dgm:t>
    </dgm:pt>
    <dgm:pt modelId="{89ACB9AE-C571-449B-93EE-D58D5A2611F6}">
      <dgm:prSet phldrT="[Text]" custT="1"/>
      <dgm:spPr/>
      <dgm:t>
        <a:bodyPr/>
        <a:lstStyle/>
        <a:p>
          <a:r>
            <a:rPr lang="en-US" sz="2000" dirty="0"/>
            <a:t>Issue citations</a:t>
          </a:r>
        </a:p>
      </dgm:t>
    </dgm:pt>
    <dgm:pt modelId="{32179562-F775-4FE3-A7C4-A56236F7FCDC}" type="parTrans" cxnId="{24B7CFF0-DB2A-4558-8F61-1ABEA8B599EA}">
      <dgm:prSet/>
      <dgm:spPr/>
      <dgm:t>
        <a:bodyPr/>
        <a:lstStyle/>
        <a:p>
          <a:endParaRPr lang="en-US"/>
        </a:p>
      </dgm:t>
    </dgm:pt>
    <dgm:pt modelId="{8F5B8F41-8075-41F3-B6D8-715C464E21D8}" type="sibTrans" cxnId="{24B7CFF0-DB2A-4558-8F61-1ABEA8B599EA}">
      <dgm:prSet/>
      <dgm:spPr/>
      <dgm:t>
        <a:bodyPr/>
        <a:lstStyle/>
        <a:p>
          <a:endParaRPr lang="en-US"/>
        </a:p>
      </dgm:t>
    </dgm:pt>
    <dgm:pt modelId="{F851EEB3-F05E-4AFE-80D7-B163F6F157AE}">
      <dgm:prSet phldrT="[Text]" custT="1"/>
      <dgm:spPr/>
      <dgm:t>
        <a:bodyPr/>
        <a:lstStyle/>
        <a:p>
          <a:r>
            <a:rPr lang="en-US" sz="2000" dirty="0"/>
            <a:t>File complaints for code violations</a:t>
          </a:r>
        </a:p>
      </dgm:t>
    </dgm:pt>
    <dgm:pt modelId="{6585BB9C-795B-414A-B38A-C8F280293736}" type="parTrans" cxnId="{634FE182-E810-48C7-8F26-B90001428353}">
      <dgm:prSet/>
      <dgm:spPr/>
      <dgm:t>
        <a:bodyPr/>
        <a:lstStyle/>
        <a:p>
          <a:endParaRPr lang="en-US"/>
        </a:p>
      </dgm:t>
    </dgm:pt>
    <dgm:pt modelId="{405DFF90-BE2D-4E1B-ABF4-300F5D2B33D2}" type="sibTrans" cxnId="{634FE182-E810-48C7-8F26-B90001428353}">
      <dgm:prSet/>
      <dgm:spPr/>
      <dgm:t>
        <a:bodyPr/>
        <a:lstStyle/>
        <a:p>
          <a:endParaRPr lang="en-US"/>
        </a:p>
      </dgm:t>
    </dgm:pt>
    <dgm:pt modelId="{9255892F-10DE-43AD-8FAB-3D42BD84C55F}">
      <dgm:prSet phldrT="[Text]" custT="1"/>
      <dgm:spPr/>
      <dgm:t>
        <a:bodyPr/>
        <a:lstStyle/>
        <a:p>
          <a:r>
            <a:rPr lang="en-US" sz="2000" dirty="0"/>
            <a:t>Obtain/execute warrants</a:t>
          </a:r>
        </a:p>
      </dgm:t>
    </dgm:pt>
    <dgm:pt modelId="{5D34B34E-5DDB-41D2-8109-9DDA94630B7C}" type="parTrans" cxnId="{F33E950E-FC00-40F6-A7B2-B7863266BDBC}">
      <dgm:prSet/>
      <dgm:spPr/>
      <dgm:t>
        <a:bodyPr/>
        <a:lstStyle/>
        <a:p>
          <a:endParaRPr lang="en-US"/>
        </a:p>
      </dgm:t>
    </dgm:pt>
    <dgm:pt modelId="{70CE1C39-17ED-4DAD-B16D-29D9A77278A9}" type="sibTrans" cxnId="{F33E950E-FC00-40F6-A7B2-B7863266BDBC}">
      <dgm:prSet/>
      <dgm:spPr/>
      <dgm:t>
        <a:bodyPr/>
        <a:lstStyle/>
        <a:p>
          <a:endParaRPr lang="en-US"/>
        </a:p>
      </dgm:t>
    </dgm:pt>
    <dgm:pt modelId="{9EE811AE-4117-4706-AAB7-790BBCECC21E}" type="pres">
      <dgm:prSet presAssocID="{1C413952-8E46-4F6F-AB12-2F6A563CA5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09A3CE-3ED4-4861-89C8-70EE98A217BC}" type="pres">
      <dgm:prSet presAssocID="{2BCF8C8C-3263-4BED-9A4F-2DCD0CA1848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7C1C80-4187-4F48-985C-3ED427EE8949}" type="pres">
      <dgm:prSet presAssocID="{2BCF8C8C-3263-4BED-9A4F-2DCD0CA1848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5FC292-3F0E-4E66-9598-38EE1263AD53}" type="pres">
      <dgm:prSet presAssocID="{AF84E784-8690-44E1-9B7A-DA44BCB24DB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5B6C5-C1BE-4482-9AA1-2A4FD5D000DD}" type="pres">
      <dgm:prSet presAssocID="{AF84E784-8690-44E1-9B7A-DA44BCB24DB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0187FE-3630-49FD-BAB4-7B2B5BB65CB8}" srcId="{2BCF8C8C-3263-4BED-9A4F-2DCD0CA18488}" destId="{67543ADD-5EAC-4B86-84AF-0E3E1B08C2FA}" srcOrd="0" destOrd="0" parTransId="{C756AF13-7CE7-47C4-9375-D2E031A96E05}" sibTransId="{2B927EB1-CB0D-4F0A-8019-4FBB08C036ED}"/>
    <dgm:cxn modelId="{ECC0B08C-290C-4097-A705-412E54F7983B}" type="presOf" srcId="{67543ADD-5EAC-4B86-84AF-0E3E1B08C2FA}" destId="{F57C1C80-4187-4F48-985C-3ED427EE8949}" srcOrd="0" destOrd="0" presId="urn:microsoft.com/office/officeart/2005/8/layout/vList2"/>
    <dgm:cxn modelId="{39EB0582-9B89-4CDC-B3EE-F10FFDB1B21F}" type="presOf" srcId="{22C1BE71-FB91-45A4-9486-81871EB0CE5B}" destId="{F57C1C80-4187-4F48-985C-3ED427EE8949}" srcOrd="0" destOrd="2" presId="urn:microsoft.com/office/officeart/2005/8/layout/vList2"/>
    <dgm:cxn modelId="{9E2D4AA1-8BD7-4C3E-B94A-E49495D8DF93}" srcId="{AF84E784-8690-44E1-9B7A-DA44BCB24DB7}" destId="{7E56CA6C-D735-4F6E-90D3-ECDD7F28B32C}" srcOrd="1" destOrd="0" parTransId="{0F397EE3-290F-44C8-A240-73A1C1909AAB}" sibTransId="{1A739A41-BD51-488D-91A0-71C84AD4EFDA}"/>
    <dgm:cxn modelId="{F30B9913-D6CF-4470-905E-8B5C63379351}" type="presOf" srcId="{1C413952-8E46-4F6F-AB12-2F6A563CA5A5}" destId="{9EE811AE-4117-4706-AAB7-790BBCECC21E}" srcOrd="0" destOrd="0" presId="urn:microsoft.com/office/officeart/2005/8/layout/vList2"/>
    <dgm:cxn modelId="{23E51BF5-CCD5-4AD1-882E-7CBF62D02E8F}" srcId="{2BCF8C8C-3263-4BED-9A4F-2DCD0CA18488}" destId="{22C1BE71-FB91-45A4-9486-81871EB0CE5B}" srcOrd="2" destOrd="0" parTransId="{B7A6B9F4-AA5B-4D70-909E-3A3CF68A214D}" sibTransId="{EC60847D-F9CE-4D77-BD49-4A80AAF97443}"/>
    <dgm:cxn modelId="{24B7CFF0-DB2A-4558-8F61-1ABEA8B599EA}" srcId="{AF84E784-8690-44E1-9B7A-DA44BCB24DB7}" destId="{89ACB9AE-C571-449B-93EE-D58D5A2611F6}" srcOrd="2" destOrd="0" parTransId="{32179562-F775-4FE3-A7C4-A56236F7FCDC}" sibTransId="{8F5B8F41-8075-41F3-B6D8-715C464E21D8}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568B173D-AF43-437C-BB46-2476A53880CD}" type="presOf" srcId="{16D59F4F-3FA9-4A81-BD7A-05F94D6E0B6E}" destId="{F57C1C80-4187-4F48-985C-3ED427EE8949}" srcOrd="0" destOrd="1" presId="urn:microsoft.com/office/officeart/2005/8/layout/vList2"/>
    <dgm:cxn modelId="{91D82FBC-62B5-460E-B3DC-9B09B9FC3836}" type="presOf" srcId="{9255892F-10DE-43AD-8FAB-3D42BD84C55F}" destId="{5FA5B6C5-C1BE-4482-9AA1-2A4FD5D000DD}" srcOrd="0" destOrd="4" presId="urn:microsoft.com/office/officeart/2005/8/layout/vList2"/>
    <dgm:cxn modelId="{634FE182-E810-48C7-8F26-B90001428353}" srcId="{AF84E784-8690-44E1-9B7A-DA44BCB24DB7}" destId="{F851EEB3-F05E-4AFE-80D7-B163F6F157AE}" srcOrd="3" destOrd="0" parTransId="{6585BB9C-795B-414A-B38A-C8F280293736}" sibTransId="{405DFF90-BE2D-4E1B-ABF4-300F5D2B33D2}"/>
    <dgm:cxn modelId="{537A48D4-C212-4B94-B2BF-2047B6319219}" type="presOf" srcId="{AF84E784-8690-44E1-9B7A-DA44BCB24DB7}" destId="{C65FC292-3F0E-4E66-9598-38EE1263AD53}" srcOrd="0" destOrd="0" presId="urn:microsoft.com/office/officeart/2005/8/layout/vList2"/>
    <dgm:cxn modelId="{E8F1E1A1-7C85-47D2-B284-AD78739AB5A8}" type="presOf" srcId="{89ACB9AE-C571-449B-93EE-D58D5A2611F6}" destId="{5FA5B6C5-C1BE-4482-9AA1-2A4FD5D000DD}" srcOrd="0" destOrd="2" presId="urn:microsoft.com/office/officeart/2005/8/layout/vList2"/>
    <dgm:cxn modelId="{4DC5640B-2530-48E2-B4D2-4D2458092C8C}" type="presOf" srcId="{7E56CA6C-D735-4F6E-90D3-ECDD7F28B32C}" destId="{5FA5B6C5-C1BE-4482-9AA1-2A4FD5D000DD}" srcOrd="0" destOrd="1" presId="urn:microsoft.com/office/officeart/2005/8/layout/vList2"/>
    <dgm:cxn modelId="{9FD823F9-AA7A-4CC5-96A4-6D974EFF640A}" type="presOf" srcId="{F851EEB3-F05E-4AFE-80D7-B163F6F157AE}" destId="{5FA5B6C5-C1BE-4482-9AA1-2A4FD5D000DD}" srcOrd="0" destOrd="3" presId="urn:microsoft.com/office/officeart/2005/8/layout/vList2"/>
    <dgm:cxn modelId="{10724207-A0C8-4A0C-B46D-E5047EDFE64E}" srcId="{AF84E784-8690-44E1-9B7A-DA44BCB24DB7}" destId="{A09F8EE6-1E9C-4DD0-A1A1-FAF0D967AC53}" srcOrd="0" destOrd="0" parTransId="{28F66032-DB21-4E59-8608-78E543474194}" sibTransId="{114E6A77-51AA-483D-9819-9A3704B7E40E}"/>
    <dgm:cxn modelId="{48A51170-F90E-49FA-9E7B-7FD36F541C14}" srcId="{1C413952-8E46-4F6F-AB12-2F6A563CA5A5}" destId="{AF84E784-8690-44E1-9B7A-DA44BCB24DB7}" srcOrd="1" destOrd="0" parTransId="{E50D69A5-7A3D-47BC-8943-BE754DC89BDD}" sibTransId="{D7E72065-B6CF-40E0-BB46-7ED8D0622389}"/>
    <dgm:cxn modelId="{EF63F5E9-F451-489C-8D41-1479C096E7E1}" type="presOf" srcId="{A09F8EE6-1E9C-4DD0-A1A1-FAF0D967AC53}" destId="{5FA5B6C5-C1BE-4482-9AA1-2A4FD5D000DD}" srcOrd="0" destOrd="0" presId="urn:microsoft.com/office/officeart/2005/8/layout/vList2"/>
    <dgm:cxn modelId="{DB5538E1-05F3-40CF-86CE-4ABD91A29BEC}" type="presOf" srcId="{2BCF8C8C-3263-4BED-9A4F-2DCD0CA18488}" destId="{1609A3CE-3ED4-4861-89C8-70EE98A217BC}" srcOrd="0" destOrd="0" presId="urn:microsoft.com/office/officeart/2005/8/layout/vList2"/>
    <dgm:cxn modelId="{81F310D9-E97A-4A30-AC18-B10A7C1D1FE8}" srcId="{2BCF8C8C-3263-4BED-9A4F-2DCD0CA18488}" destId="{16D59F4F-3FA9-4A81-BD7A-05F94D6E0B6E}" srcOrd="1" destOrd="0" parTransId="{58003B02-B883-4D96-833F-5D5EB38C8474}" sibTransId="{54A00A06-3089-405B-B008-9D70E8A5535E}"/>
    <dgm:cxn modelId="{F33E950E-FC00-40F6-A7B2-B7863266BDBC}" srcId="{AF84E784-8690-44E1-9B7A-DA44BCB24DB7}" destId="{9255892F-10DE-43AD-8FAB-3D42BD84C55F}" srcOrd="4" destOrd="0" parTransId="{5D34B34E-5DDB-41D2-8109-9DDA94630B7C}" sibTransId="{70CE1C39-17ED-4DAD-B16D-29D9A77278A9}"/>
    <dgm:cxn modelId="{9AD1E741-67FC-4548-AE7C-89E8A009EF08}" type="presParOf" srcId="{9EE811AE-4117-4706-AAB7-790BBCECC21E}" destId="{1609A3CE-3ED4-4861-89C8-70EE98A217BC}" srcOrd="0" destOrd="0" presId="urn:microsoft.com/office/officeart/2005/8/layout/vList2"/>
    <dgm:cxn modelId="{3A6D439B-4205-494E-9C76-7270224FA0D0}" type="presParOf" srcId="{9EE811AE-4117-4706-AAB7-790BBCECC21E}" destId="{F57C1C80-4187-4F48-985C-3ED427EE8949}" srcOrd="1" destOrd="0" presId="urn:microsoft.com/office/officeart/2005/8/layout/vList2"/>
    <dgm:cxn modelId="{C68C55DE-D29B-4184-885C-40397B2D1B55}" type="presParOf" srcId="{9EE811AE-4117-4706-AAB7-790BBCECC21E}" destId="{C65FC292-3F0E-4E66-9598-38EE1263AD53}" srcOrd="2" destOrd="0" presId="urn:microsoft.com/office/officeart/2005/8/layout/vList2"/>
    <dgm:cxn modelId="{341635A8-C4B0-4612-9507-924BA95DF7F8}" type="presParOf" srcId="{9EE811AE-4117-4706-AAB7-790BBCECC21E}" destId="{5FA5B6C5-C1BE-4482-9AA1-2A4FD5D000D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 custT="1"/>
      <dgm:spPr/>
      <dgm:t>
        <a:bodyPr/>
        <a:lstStyle/>
        <a:p>
          <a:r>
            <a:rPr lang="en-US" sz="2400" dirty="0"/>
            <a:t>If imminent danger, fire codes authorize inspectors to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67543ADD-5EAC-4B86-84AF-0E3E1B08C2FA}">
      <dgm:prSet phldrT="[Text]" custT="1"/>
      <dgm:spPr/>
      <dgm:t>
        <a:bodyPr/>
        <a:lstStyle/>
        <a:p>
          <a:r>
            <a:rPr lang="en-US" sz="2000" dirty="0"/>
            <a:t>Interrupt business operations</a:t>
          </a:r>
        </a:p>
      </dgm:t>
    </dgm:pt>
    <dgm:pt modelId="{C756AF13-7CE7-47C4-9375-D2E031A96E05}" type="parTrans" cxnId="{C00187FE-3630-49FD-BAB4-7B2B5BB65CB8}">
      <dgm:prSet/>
      <dgm:spPr/>
      <dgm:t>
        <a:bodyPr/>
        <a:lstStyle/>
        <a:p>
          <a:endParaRPr lang="en-US"/>
        </a:p>
      </dgm:t>
    </dgm:pt>
    <dgm:pt modelId="{2B927EB1-CB0D-4F0A-8019-4FBB08C036ED}" type="sibTrans" cxnId="{C00187FE-3630-49FD-BAB4-7B2B5BB65CB8}">
      <dgm:prSet/>
      <dgm:spPr/>
      <dgm:t>
        <a:bodyPr/>
        <a:lstStyle/>
        <a:p>
          <a:endParaRPr lang="en-US"/>
        </a:p>
      </dgm:t>
    </dgm:pt>
    <dgm:pt modelId="{1310A13D-8751-4CEE-A5C3-4879C443CB62}">
      <dgm:prSet phldrT="[Text]" custT="1"/>
      <dgm:spPr/>
      <dgm:t>
        <a:bodyPr/>
        <a:lstStyle/>
        <a:p>
          <a:r>
            <a:rPr lang="en-US" sz="2000" dirty="0"/>
            <a:t>Evacuate a business</a:t>
          </a:r>
        </a:p>
      </dgm:t>
    </dgm:pt>
    <dgm:pt modelId="{B7936AD1-1099-4C0B-9836-216A215CC227}" type="parTrans" cxnId="{BA9E08A4-0EC7-477C-81DA-C6C5A82FC69A}">
      <dgm:prSet/>
      <dgm:spPr/>
      <dgm:t>
        <a:bodyPr/>
        <a:lstStyle/>
        <a:p>
          <a:endParaRPr lang="en-US"/>
        </a:p>
      </dgm:t>
    </dgm:pt>
    <dgm:pt modelId="{8B5A9C6C-CEFC-4198-A509-53DA6374D83D}" type="sibTrans" cxnId="{BA9E08A4-0EC7-477C-81DA-C6C5A82FC69A}">
      <dgm:prSet/>
      <dgm:spPr/>
      <dgm:t>
        <a:bodyPr/>
        <a:lstStyle/>
        <a:p>
          <a:endParaRPr lang="en-US"/>
        </a:p>
      </dgm:t>
    </dgm:pt>
    <dgm:pt modelId="{CF05FB17-FD1B-4AA8-8E97-48DA829582AE}">
      <dgm:prSet phldrT="[Text]" custT="1"/>
      <dgm:spPr/>
      <dgm:t>
        <a:bodyPr/>
        <a:lstStyle/>
        <a:p>
          <a:r>
            <a:rPr lang="en-US" sz="2000" dirty="0"/>
            <a:t>Close a business</a:t>
          </a:r>
        </a:p>
      </dgm:t>
    </dgm:pt>
    <dgm:pt modelId="{20367E9C-5E84-4333-89D3-A3421FE14B8F}" type="parTrans" cxnId="{90566E53-AAC1-4C5C-BDAA-08316B9C4636}">
      <dgm:prSet/>
      <dgm:spPr/>
      <dgm:t>
        <a:bodyPr/>
        <a:lstStyle/>
        <a:p>
          <a:endParaRPr lang="en-US"/>
        </a:p>
      </dgm:t>
    </dgm:pt>
    <dgm:pt modelId="{B55F7EE0-B1A7-44BB-9C5A-0854EF75E90B}" type="sibTrans" cxnId="{90566E53-AAC1-4C5C-BDAA-08316B9C4636}">
      <dgm:prSet/>
      <dgm:spPr/>
      <dgm:t>
        <a:bodyPr/>
        <a:lstStyle/>
        <a:p>
          <a:endParaRPr lang="en-US"/>
        </a:p>
      </dgm:t>
    </dgm:pt>
    <dgm:pt modelId="{E5CBD812-CE99-434D-A1BD-18965632B6EF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May be granted police powers</a:t>
          </a:r>
        </a:p>
      </dgm:t>
    </dgm:pt>
    <dgm:pt modelId="{0F125EA9-488F-4763-849A-5CB6CE95D0ED}" type="parTrans" cxnId="{A3BF8C72-A4B4-483E-9140-232D3DAD27D1}">
      <dgm:prSet/>
      <dgm:spPr/>
      <dgm:t>
        <a:bodyPr/>
        <a:lstStyle/>
        <a:p>
          <a:endParaRPr lang="en-US"/>
        </a:p>
      </dgm:t>
    </dgm:pt>
    <dgm:pt modelId="{F75DA7A0-7AC4-41E7-8DF1-14CA9E03B078}" type="sibTrans" cxnId="{A3BF8C72-A4B4-483E-9140-232D3DAD27D1}">
      <dgm:prSet/>
      <dgm:spPr/>
      <dgm:t>
        <a:bodyPr/>
        <a:lstStyle/>
        <a:p>
          <a:endParaRPr lang="en-US"/>
        </a:p>
      </dgm:t>
    </dgm:pt>
    <dgm:pt modelId="{933C8C8B-EC5A-4DAB-99F1-1876CB8111D9}">
      <dgm:prSet phldrT="[Text]" custT="1"/>
      <dgm:spPr/>
      <dgm:t>
        <a:bodyPr/>
        <a:lstStyle/>
        <a:p>
          <a:r>
            <a:rPr lang="en-US" sz="2000" dirty="0"/>
            <a:t>Especially true if expected to be involved in prosecution</a:t>
          </a:r>
        </a:p>
      </dgm:t>
    </dgm:pt>
    <dgm:pt modelId="{9CF5D586-86F6-4B6F-8108-8070A789B5DE}" type="parTrans" cxnId="{BCFA9EE8-BD78-4551-8FF3-3E6EF80F2C01}">
      <dgm:prSet/>
      <dgm:spPr/>
      <dgm:t>
        <a:bodyPr/>
        <a:lstStyle/>
        <a:p>
          <a:endParaRPr lang="en-US"/>
        </a:p>
      </dgm:t>
    </dgm:pt>
    <dgm:pt modelId="{C2DC85F4-0F80-4D4B-8345-7603D88E9577}" type="sibTrans" cxnId="{BCFA9EE8-BD78-4551-8FF3-3E6EF80F2C01}">
      <dgm:prSet/>
      <dgm:spPr/>
      <dgm:t>
        <a:bodyPr/>
        <a:lstStyle/>
        <a:p>
          <a:endParaRPr lang="en-US"/>
        </a:p>
      </dgm:t>
    </dgm:pt>
    <dgm:pt modelId="{CB9DACC4-DF4D-46E3-8DF9-91E26800031D}">
      <dgm:prSet phldrT="[Text]" custT="1"/>
      <dgm:spPr/>
      <dgm:t>
        <a:bodyPr/>
        <a:lstStyle/>
        <a:p>
          <a:r>
            <a:rPr lang="en-US" sz="2000" dirty="0"/>
            <a:t>May require law enforcement training</a:t>
          </a:r>
        </a:p>
      </dgm:t>
    </dgm:pt>
    <dgm:pt modelId="{67E99468-F439-4A38-BB6A-23CE4857A897}" type="parTrans" cxnId="{AF1B2E9D-64C7-4053-B897-F0C64113C931}">
      <dgm:prSet/>
      <dgm:spPr/>
      <dgm:t>
        <a:bodyPr/>
        <a:lstStyle/>
        <a:p>
          <a:endParaRPr lang="en-US"/>
        </a:p>
      </dgm:t>
    </dgm:pt>
    <dgm:pt modelId="{40FC6C13-5D34-4A3A-BB92-710B63706C91}" type="sibTrans" cxnId="{AF1B2E9D-64C7-4053-B897-F0C64113C931}">
      <dgm:prSet/>
      <dgm:spPr/>
      <dgm:t>
        <a:bodyPr/>
        <a:lstStyle/>
        <a:p>
          <a:endParaRPr lang="en-US"/>
        </a:p>
      </dgm:t>
    </dgm:pt>
    <dgm:pt modelId="{9EE811AE-4117-4706-AAB7-790BBCECC21E}" type="pres">
      <dgm:prSet presAssocID="{1C413952-8E46-4F6F-AB12-2F6A563CA5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09A3CE-3ED4-4861-89C8-70EE98A217BC}" type="pres">
      <dgm:prSet presAssocID="{2BCF8C8C-3263-4BED-9A4F-2DCD0CA1848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7C1C80-4187-4F48-985C-3ED427EE8949}" type="pres">
      <dgm:prSet presAssocID="{2BCF8C8C-3263-4BED-9A4F-2DCD0CA1848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42407B-1353-4321-AB3D-779845A5B65E}" type="pres">
      <dgm:prSet presAssocID="{E5CBD812-CE99-434D-A1BD-18965632B6E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419B9-1396-418D-B71E-A7490B7D493C}" type="pres">
      <dgm:prSet presAssocID="{E5CBD812-CE99-434D-A1BD-18965632B6E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0187FE-3630-49FD-BAB4-7B2B5BB65CB8}" srcId="{2BCF8C8C-3263-4BED-9A4F-2DCD0CA18488}" destId="{67543ADD-5EAC-4B86-84AF-0E3E1B08C2FA}" srcOrd="0" destOrd="0" parTransId="{C756AF13-7CE7-47C4-9375-D2E031A96E05}" sibTransId="{2B927EB1-CB0D-4F0A-8019-4FBB08C036ED}"/>
    <dgm:cxn modelId="{90566E53-AAC1-4C5C-BDAA-08316B9C4636}" srcId="{2BCF8C8C-3263-4BED-9A4F-2DCD0CA18488}" destId="{CF05FB17-FD1B-4AA8-8E97-48DA829582AE}" srcOrd="2" destOrd="0" parTransId="{20367E9C-5E84-4333-89D3-A3421FE14B8F}" sibTransId="{B55F7EE0-B1A7-44BB-9C5A-0854EF75E90B}"/>
    <dgm:cxn modelId="{34071A8E-BAAC-4DBE-A27C-E081702B296B}" type="presOf" srcId="{CF05FB17-FD1B-4AA8-8E97-48DA829582AE}" destId="{F57C1C80-4187-4F48-985C-3ED427EE8949}" srcOrd="0" destOrd="2" presId="urn:microsoft.com/office/officeart/2005/8/layout/vList2"/>
    <dgm:cxn modelId="{DFA43C30-C045-430F-80E6-8BEB3AD04C22}" type="presOf" srcId="{933C8C8B-EC5A-4DAB-99F1-1876CB8111D9}" destId="{0E0419B9-1396-418D-B71E-A7490B7D493C}" srcOrd="0" destOrd="0" presId="urn:microsoft.com/office/officeart/2005/8/layout/vList2"/>
    <dgm:cxn modelId="{4AB8EF27-B132-41AF-9136-8ABC4D62561A}" type="presOf" srcId="{67543ADD-5EAC-4B86-84AF-0E3E1B08C2FA}" destId="{F57C1C80-4187-4F48-985C-3ED427EE8949}" srcOrd="0" destOrd="0" presId="urn:microsoft.com/office/officeart/2005/8/layout/vList2"/>
    <dgm:cxn modelId="{67DD83AA-E397-41F4-BC83-53FB85BF0ABB}" type="presOf" srcId="{2BCF8C8C-3263-4BED-9A4F-2DCD0CA18488}" destId="{1609A3CE-3ED4-4861-89C8-70EE98A217BC}" srcOrd="0" destOrd="0" presId="urn:microsoft.com/office/officeart/2005/8/layout/vList2"/>
    <dgm:cxn modelId="{05E85A23-3BF2-4FB0-A467-A43625FEE6B7}" type="presOf" srcId="{1C413952-8E46-4F6F-AB12-2F6A563CA5A5}" destId="{9EE811AE-4117-4706-AAB7-790BBCECC21E}" srcOrd="0" destOrd="0" presId="urn:microsoft.com/office/officeart/2005/8/layout/vList2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75873179-5783-45C0-B212-EA9577C42202}" type="presOf" srcId="{1310A13D-8751-4CEE-A5C3-4879C443CB62}" destId="{F57C1C80-4187-4F48-985C-3ED427EE8949}" srcOrd="0" destOrd="1" presId="urn:microsoft.com/office/officeart/2005/8/layout/vList2"/>
    <dgm:cxn modelId="{BCFA9EE8-BD78-4551-8FF3-3E6EF80F2C01}" srcId="{E5CBD812-CE99-434D-A1BD-18965632B6EF}" destId="{933C8C8B-EC5A-4DAB-99F1-1876CB8111D9}" srcOrd="0" destOrd="0" parTransId="{9CF5D586-86F6-4B6F-8108-8070A789B5DE}" sibTransId="{C2DC85F4-0F80-4D4B-8345-7603D88E9577}"/>
    <dgm:cxn modelId="{AF1B2E9D-64C7-4053-B897-F0C64113C931}" srcId="{E5CBD812-CE99-434D-A1BD-18965632B6EF}" destId="{CB9DACC4-DF4D-46E3-8DF9-91E26800031D}" srcOrd="1" destOrd="0" parTransId="{67E99468-F439-4A38-BB6A-23CE4857A897}" sibTransId="{40FC6C13-5D34-4A3A-BB92-710B63706C91}"/>
    <dgm:cxn modelId="{BA9E08A4-0EC7-477C-81DA-C6C5A82FC69A}" srcId="{2BCF8C8C-3263-4BED-9A4F-2DCD0CA18488}" destId="{1310A13D-8751-4CEE-A5C3-4879C443CB62}" srcOrd="1" destOrd="0" parTransId="{B7936AD1-1099-4C0B-9836-216A215CC227}" sibTransId="{8B5A9C6C-CEFC-4198-A509-53DA6374D83D}"/>
    <dgm:cxn modelId="{A3BF8C72-A4B4-483E-9140-232D3DAD27D1}" srcId="{1C413952-8E46-4F6F-AB12-2F6A563CA5A5}" destId="{E5CBD812-CE99-434D-A1BD-18965632B6EF}" srcOrd="1" destOrd="0" parTransId="{0F125EA9-488F-4763-849A-5CB6CE95D0ED}" sibTransId="{F75DA7A0-7AC4-41E7-8DF1-14CA9E03B078}"/>
    <dgm:cxn modelId="{7A8E8537-6614-4D5F-BC06-C02399EC36C7}" type="presOf" srcId="{CB9DACC4-DF4D-46E3-8DF9-91E26800031D}" destId="{0E0419B9-1396-418D-B71E-A7490B7D493C}" srcOrd="0" destOrd="1" presId="urn:microsoft.com/office/officeart/2005/8/layout/vList2"/>
    <dgm:cxn modelId="{37C8E001-460A-43D3-9F9E-6A2E04748CC3}" type="presOf" srcId="{E5CBD812-CE99-434D-A1BD-18965632B6EF}" destId="{CB42407B-1353-4321-AB3D-779845A5B65E}" srcOrd="0" destOrd="0" presId="urn:microsoft.com/office/officeart/2005/8/layout/vList2"/>
    <dgm:cxn modelId="{E6ADD8F4-BC5A-4901-B410-C1421C835CD5}" type="presParOf" srcId="{9EE811AE-4117-4706-AAB7-790BBCECC21E}" destId="{1609A3CE-3ED4-4861-89C8-70EE98A217BC}" srcOrd="0" destOrd="0" presId="urn:microsoft.com/office/officeart/2005/8/layout/vList2"/>
    <dgm:cxn modelId="{2BD2ECC9-A45C-4116-92D1-0A56D362C751}" type="presParOf" srcId="{9EE811AE-4117-4706-AAB7-790BBCECC21E}" destId="{F57C1C80-4187-4F48-985C-3ED427EE8949}" srcOrd="1" destOrd="0" presId="urn:microsoft.com/office/officeart/2005/8/layout/vList2"/>
    <dgm:cxn modelId="{D6A22A11-0C13-48C6-9C48-4E2ECFD46479}" type="presParOf" srcId="{9EE811AE-4117-4706-AAB7-790BBCECC21E}" destId="{CB42407B-1353-4321-AB3D-779845A5B65E}" srcOrd="2" destOrd="0" presId="urn:microsoft.com/office/officeart/2005/8/layout/vList2"/>
    <dgm:cxn modelId="{90881A7E-FF96-4653-AACD-81F6AC244C42}" type="presParOf" srcId="{9EE811AE-4117-4706-AAB7-790BBCECC21E}" destId="{0E0419B9-1396-418D-B71E-A7490B7D493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 custT="1"/>
      <dgm:spPr/>
      <dgm:t>
        <a:bodyPr/>
        <a:lstStyle/>
        <a:p>
          <a:r>
            <a:rPr lang="en-US" sz="2400" dirty="0"/>
            <a:t>Fire/life safety codes should contain clear language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0D918433-3B23-44F9-A720-0A932F7C083B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Avoids conflict when exercising police powers</a:t>
          </a:r>
        </a:p>
      </dgm:t>
    </dgm:pt>
    <dgm:pt modelId="{E13DD231-CA64-44BC-86A5-451D8592E09C}" type="parTrans" cxnId="{0552162D-0001-474B-A3F2-0BA233660325}">
      <dgm:prSet/>
      <dgm:spPr/>
      <dgm:t>
        <a:bodyPr/>
        <a:lstStyle/>
        <a:p>
          <a:endParaRPr lang="en-US"/>
        </a:p>
      </dgm:t>
    </dgm:pt>
    <dgm:pt modelId="{CF72C438-C556-4114-A448-A681565646E0}" type="sibTrans" cxnId="{0552162D-0001-474B-A3F2-0BA233660325}">
      <dgm:prSet/>
      <dgm:spPr/>
      <dgm:t>
        <a:bodyPr/>
        <a:lstStyle/>
        <a:p>
          <a:endParaRPr lang="en-US"/>
        </a:p>
      </dgm:t>
    </dgm:pt>
    <dgm:pt modelId="{1B4CC0A1-7576-428D-B490-713E8FEA0C76}" type="pres">
      <dgm:prSet presAssocID="{1C413952-8E46-4F6F-AB12-2F6A563CA5A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760FF7F-3318-47A9-AC80-CC724E0CB112}" type="pres">
      <dgm:prSet presAssocID="{1C413952-8E46-4F6F-AB12-2F6A563CA5A5}" presName="Name1" presStyleCnt="0"/>
      <dgm:spPr/>
    </dgm:pt>
    <dgm:pt modelId="{D13119F4-5F13-4F5A-B2EC-1C8D4C890B45}" type="pres">
      <dgm:prSet presAssocID="{1C413952-8E46-4F6F-AB12-2F6A563CA5A5}" presName="cycle" presStyleCnt="0"/>
      <dgm:spPr/>
    </dgm:pt>
    <dgm:pt modelId="{868F4B9E-5469-441C-ACF8-522A5AF5F6B3}" type="pres">
      <dgm:prSet presAssocID="{1C413952-8E46-4F6F-AB12-2F6A563CA5A5}" presName="srcNode" presStyleLbl="node1" presStyleIdx="0" presStyleCnt="2"/>
      <dgm:spPr/>
    </dgm:pt>
    <dgm:pt modelId="{37C63398-1C8E-4B9E-812D-2846DC28E0C2}" type="pres">
      <dgm:prSet presAssocID="{1C413952-8E46-4F6F-AB12-2F6A563CA5A5}" presName="conn" presStyleLbl="parChTrans1D2" presStyleIdx="0" presStyleCnt="1"/>
      <dgm:spPr/>
      <dgm:t>
        <a:bodyPr/>
        <a:lstStyle/>
        <a:p>
          <a:endParaRPr lang="en-US"/>
        </a:p>
      </dgm:t>
    </dgm:pt>
    <dgm:pt modelId="{08E3F0EC-0BAB-4F67-8FA0-59A22831453F}" type="pres">
      <dgm:prSet presAssocID="{1C413952-8E46-4F6F-AB12-2F6A563CA5A5}" presName="extraNode" presStyleLbl="node1" presStyleIdx="0" presStyleCnt="2"/>
      <dgm:spPr/>
    </dgm:pt>
    <dgm:pt modelId="{61113624-AB7A-4E8E-AD06-86C9D32BD24B}" type="pres">
      <dgm:prSet presAssocID="{1C413952-8E46-4F6F-AB12-2F6A563CA5A5}" presName="dstNode" presStyleLbl="node1" presStyleIdx="0" presStyleCnt="2"/>
      <dgm:spPr/>
    </dgm:pt>
    <dgm:pt modelId="{486A83E1-C221-4D4F-9BE1-A4DF9CDE94A6}" type="pres">
      <dgm:prSet presAssocID="{2BCF8C8C-3263-4BED-9A4F-2DCD0CA18488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CD1AC3-93A2-4E59-836C-7FE03C7EA834}" type="pres">
      <dgm:prSet presAssocID="{2BCF8C8C-3263-4BED-9A4F-2DCD0CA18488}" presName="accent_1" presStyleCnt="0"/>
      <dgm:spPr/>
    </dgm:pt>
    <dgm:pt modelId="{270BDEE7-36AD-486C-8887-2958D9A2837D}" type="pres">
      <dgm:prSet presAssocID="{2BCF8C8C-3263-4BED-9A4F-2DCD0CA18488}" presName="accentRepeatNode" presStyleLbl="solidFgAcc1" presStyleIdx="0" presStyleCnt="2"/>
      <dgm:spPr/>
    </dgm:pt>
    <dgm:pt modelId="{EC233B84-ED1C-4DBC-8820-DA2E694A613C}" type="pres">
      <dgm:prSet presAssocID="{0D918433-3B23-44F9-A720-0A932F7C083B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115A4F-C7EC-4357-BDFA-3C4FAC4D7858}" type="pres">
      <dgm:prSet presAssocID="{0D918433-3B23-44F9-A720-0A932F7C083B}" presName="accent_2" presStyleCnt="0"/>
      <dgm:spPr/>
    </dgm:pt>
    <dgm:pt modelId="{D0899F8B-8329-4A8C-A565-551401F89159}" type="pres">
      <dgm:prSet presAssocID="{0D918433-3B23-44F9-A720-0A932F7C083B}" presName="accentRepeatNode" presStyleLbl="solidFgAcc1" presStyleIdx="1" presStyleCnt="2"/>
      <dgm:spPr/>
    </dgm:pt>
  </dgm:ptLst>
  <dgm:cxnLst>
    <dgm:cxn modelId="{F172A315-A956-4940-AFFA-D30A09025345}" type="presOf" srcId="{88EE1B30-142D-4E7B-8310-B8A4F2E614A2}" destId="{37C63398-1C8E-4B9E-812D-2846DC28E0C2}" srcOrd="0" destOrd="0" presId="urn:microsoft.com/office/officeart/2008/layout/VerticalCurvedList"/>
    <dgm:cxn modelId="{87209597-C3DF-4804-9472-7FD74502CBD0}" type="presOf" srcId="{2BCF8C8C-3263-4BED-9A4F-2DCD0CA18488}" destId="{486A83E1-C221-4D4F-9BE1-A4DF9CDE94A6}" srcOrd="0" destOrd="0" presId="urn:microsoft.com/office/officeart/2008/layout/VerticalCurvedList"/>
    <dgm:cxn modelId="{69B52461-EC0C-44C8-A7B4-5AD68395F6EF}" type="presOf" srcId="{1C413952-8E46-4F6F-AB12-2F6A563CA5A5}" destId="{1B4CC0A1-7576-428D-B490-713E8FEA0C76}" srcOrd="0" destOrd="0" presId="urn:microsoft.com/office/officeart/2008/layout/VerticalCurvedList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0552162D-0001-474B-A3F2-0BA233660325}" srcId="{1C413952-8E46-4F6F-AB12-2F6A563CA5A5}" destId="{0D918433-3B23-44F9-A720-0A932F7C083B}" srcOrd="1" destOrd="0" parTransId="{E13DD231-CA64-44BC-86A5-451D8592E09C}" sibTransId="{CF72C438-C556-4114-A448-A681565646E0}"/>
    <dgm:cxn modelId="{B4855DB3-5AD9-4094-ADA0-EB168866ED37}" type="presOf" srcId="{0D918433-3B23-44F9-A720-0A932F7C083B}" destId="{EC233B84-ED1C-4DBC-8820-DA2E694A613C}" srcOrd="0" destOrd="0" presId="urn:microsoft.com/office/officeart/2008/layout/VerticalCurvedList"/>
    <dgm:cxn modelId="{0723B8CF-97F6-468C-B551-028201779DE1}" type="presParOf" srcId="{1B4CC0A1-7576-428D-B490-713E8FEA0C76}" destId="{D760FF7F-3318-47A9-AC80-CC724E0CB112}" srcOrd="0" destOrd="0" presId="urn:microsoft.com/office/officeart/2008/layout/VerticalCurvedList"/>
    <dgm:cxn modelId="{ECD20FE9-0F20-4C0B-9669-9380BE7DFE29}" type="presParOf" srcId="{D760FF7F-3318-47A9-AC80-CC724E0CB112}" destId="{D13119F4-5F13-4F5A-B2EC-1C8D4C890B45}" srcOrd="0" destOrd="0" presId="urn:microsoft.com/office/officeart/2008/layout/VerticalCurvedList"/>
    <dgm:cxn modelId="{4FF5A506-9463-4C34-B0F7-74E839CDEC0D}" type="presParOf" srcId="{D13119F4-5F13-4F5A-B2EC-1C8D4C890B45}" destId="{868F4B9E-5469-441C-ACF8-522A5AF5F6B3}" srcOrd="0" destOrd="0" presId="urn:microsoft.com/office/officeart/2008/layout/VerticalCurvedList"/>
    <dgm:cxn modelId="{7D3556E1-2D63-4E47-AF2B-C8FB4353271D}" type="presParOf" srcId="{D13119F4-5F13-4F5A-B2EC-1C8D4C890B45}" destId="{37C63398-1C8E-4B9E-812D-2846DC28E0C2}" srcOrd="1" destOrd="0" presId="urn:microsoft.com/office/officeart/2008/layout/VerticalCurvedList"/>
    <dgm:cxn modelId="{8E9E2A6E-F114-4A89-AE32-C4A711476473}" type="presParOf" srcId="{D13119F4-5F13-4F5A-B2EC-1C8D4C890B45}" destId="{08E3F0EC-0BAB-4F67-8FA0-59A22831453F}" srcOrd="2" destOrd="0" presId="urn:microsoft.com/office/officeart/2008/layout/VerticalCurvedList"/>
    <dgm:cxn modelId="{07AD4F05-C3DC-4841-8671-267DAD8CF57A}" type="presParOf" srcId="{D13119F4-5F13-4F5A-B2EC-1C8D4C890B45}" destId="{61113624-AB7A-4E8E-AD06-86C9D32BD24B}" srcOrd="3" destOrd="0" presId="urn:microsoft.com/office/officeart/2008/layout/VerticalCurvedList"/>
    <dgm:cxn modelId="{796ABD89-5029-41FA-8367-28448E6C59D3}" type="presParOf" srcId="{D760FF7F-3318-47A9-AC80-CC724E0CB112}" destId="{486A83E1-C221-4D4F-9BE1-A4DF9CDE94A6}" srcOrd="1" destOrd="0" presId="urn:microsoft.com/office/officeart/2008/layout/VerticalCurvedList"/>
    <dgm:cxn modelId="{816151F7-D4B3-40E4-B0DF-A2B8FD5D2B79}" type="presParOf" srcId="{D760FF7F-3318-47A9-AC80-CC724E0CB112}" destId="{3ECD1AC3-93A2-4E59-836C-7FE03C7EA834}" srcOrd="2" destOrd="0" presId="urn:microsoft.com/office/officeart/2008/layout/VerticalCurvedList"/>
    <dgm:cxn modelId="{CDFB3F55-F34B-4E49-91E1-45A75DA126F4}" type="presParOf" srcId="{3ECD1AC3-93A2-4E59-836C-7FE03C7EA834}" destId="{270BDEE7-36AD-486C-8887-2958D9A2837D}" srcOrd="0" destOrd="0" presId="urn:microsoft.com/office/officeart/2008/layout/VerticalCurvedList"/>
    <dgm:cxn modelId="{53CDEFCB-DFEA-4714-B823-A0FC5F24E471}" type="presParOf" srcId="{D760FF7F-3318-47A9-AC80-CC724E0CB112}" destId="{EC233B84-ED1C-4DBC-8820-DA2E694A613C}" srcOrd="3" destOrd="0" presId="urn:microsoft.com/office/officeart/2008/layout/VerticalCurvedList"/>
    <dgm:cxn modelId="{B580CF78-CF8B-4CAC-808D-5DC4A0581B23}" type="presParOf" srcId="{D760FF7F-3318-47A9-AC80-CC724E0CB112}" destId="{54115A4F-C7EC-4357-BDFA-3C4FAC4D7858}" srcOrd="4" destOrd="0" presId="urn:microsoft.com/office/officeart/2008/layout/VerticalCurvedList"/>
    <dgm:cxn modelId="{206C6B73-7E18-41B3-9F01-EE5B528678A0}" type="presParOf" srcId="{54115A4F-C7EC-4357-BDFA-3C4FAC4D7858}" destId="{D0899F8B-8329-4A8C-A565-551401F8915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hList6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 custT="1"/>
      <dgm:spPr/>
      <dgm:t>
        <a:bodyPr/>
        <a:lstStyle/>
        <a:p>
          <a:r>
            <a:rPr lang="en-US" sz="3200" dirty="0"/>
            <a:t>Status included in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09F6AF69-6022-43B3-95E2-B9F5A9BCE410}">
      <dgm:prSet phldrT="[Text]" custT="1"/>
      <dgm:spPr/>
      <dgm:t>
        <a:bodyPr/>
        <a:lstStyle/>
        <a:p>
          <a:r>
            <a:rPr lang="en-US" sz="2400" dirty="0"/>
            <a:t>Job description</a:t>
          </a:r>
        </a:p>
      </dgm:t>
    </dgm:pt>
    <dgm:pt modelId="{91AD9804-1E0C-48FB-A777-53BD1638CF94}" type="parTrans" cxnId="{8587CE9A-B902-474D-B3A5-573E98AA4938}">
      <dgm:prSet/>
      <dgm:spPr/>
      <dgm:t>
        <a:bodyPr/>
        <a:lstStyle/>
        <a:p>
          <a:endParaRPr lang="en-US"/>
        </a:p>
      </dgm:t>
    </dgm:pt>
    <dgm:pt modelId="{EFFD7E90-876E-40FA-BB7F-2CC09FB061A4}" type="sibTrans" cxnId="{8587CE9A-B902-474D-B3A5-573E98AA4938}">
      <dgm:prSet/>
      <dgm:spPr/>
      <dgm:t>
        <a:bodyPr/>
        <a:lstStyle/>
        <a:p>
          <a:endParaRPr lang="en-US"/>
        </a:p>
      </dgm:t>
    </dgm:pt>
    <dgm:pt modelId="{AD089A25-4FDA-44DE-9C50-78F2F114E5F8}">
      <dgm:prSet phldrT="[Text]" custT="1"/>
      <dgm:spPr/>
      <dgm:t>
        <a:bodyPr/>
        <a:lstStyle/>
        <a:p>
          <a:r>
            <a:rPr lang="en-US" sz="2400" dirty="0"/>
            <a:t>Company risk management plan</a:t>
          </a:r>
        </a:p>
      </dgm:t>
    </dgm:pt>
    <dgm:pt modelId="{D37BFE3E-193A-4287-AFE0-1A5829A5B5F7}" type="parTrans" cxnId="{C4F2E61C-A42E-40A0-AD69-6890A5B24D72}">
      <dgm:prSet/>
      <dgm:spPr/>
      <dgm:t>
        <a:bodyPr/>
        <a:lstStyle/>
        <a:p>
          <a:endParaRPr lang="en-US"/>
        </a:p>
      </dgm:t>
    </dgm:pt>
    <dgm:pt modelId="{510CE248-33FD-4BCE-9F1D-3FAAA1E68711}" type="sibTrans" cxnId="{C4F2E61C-A42E-40A0-AD69-6890A5B24D72}">
      <dgm:prSet/>
      <dgm:spPr/>
      <dgm:t>
        <a:bodyPr/>
        <a:lstStyle/>
        <a:p>
          <a:endParaRPr lang="en-US"/>
        </a:p>
      </dgm:t>
    </dgm:pt>
    <dgm:pt modelId="{21978817-1267-4048-AE9F-F34B6E3200F5}">
      <dgm:prSet phldrT="[Text]" custT="1"/>
      <dgm:spPr/>
      <dgm:t>
        <a:bodyPr/>
        <a:lstStyle/>
        <a:p>
          <a:r>
            <a:rPr lang="en-US" sz="2400" dirty="0"/>
            <a:t>Company fire/life safety policies</a:t>
          </a:r>
        </a:p>
      </dgm:t>
    </dgm:pt>
    <dgm:pt modelId="{F42948F9-BC7D-4A29-95F7-D7697B382881}" type="parTrans" cxnId="{E4A3E830-AFCD-4B5C-9318-F31BC11A519F}">
      <dgm:prSet/>
      <dgm:spPr/>
      <dgm:t>
        <a:bodyPr/>
        <a:lstStyle/>
        <a:p>
          <a:endParaRPr lang="en-US"/>
        </a:p>
      </dgm:t>
    </dgm:pt>
    <dgm:pt modelId="{22282FDC-5C37-4326-8500-D39F22EBDB5D}" type="sibTrans" cxnId="{E4A3E830-AFCD-4B5C-9318-F31BC11A519F}">
      <dgm:prSet/>
      <dgm:spPr/>
      <dgm:t>
        <a:bodyPr/>
        <a:lstStyle/>
        <a:p>
          <a:endParaRPr lang="en-US"/>
        </a:p>
      </dgm:t>
    </dgm:pt>
    <dgm:pt modelId="{8FCD3650-5F98-490E-8A67-1B6F10B2DDD5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Be familiar with company legal status as an inspector</a:t>
          </a:r>
        </a:p>
      </dgm:t>
    </dgm:pt>
    <dgm:pt modelId="{EA6E9C38-C59C-411C-9595-DFD4FBF37D22}" type="parTrans" cxnId="{85C216A6-3379-4ECD-B57A-EE81E063AB32}">
      <dgm:prSet/>
      <dgm:spPr/>
      <dgm:t>
        <a:bodyPr/>
        <a:lstStyle/>
        <a:p>
          <a:endParaRPr lang="en-US"/>
        </a:p>
      </dgm:t>
    </dgm:pt>
    <dgm:pt modelId="{4AAD217E-2F9A-486C-8338-9E8D5632F36C}" type="sibTrans" cxnId="{85C216A6-3379-4ECD-B57A-EE81E063AB32}">
      <dgm:prSet/>
      <dgm:spPr/>
      <dgm:t>
        <a:bodyPr/>
        <a:lstStyle/>
        <a:p>
          <a:endParaRPr lang="en-US"/>
        </a:p>
      </dgm:t>
    </dgm:pt>
    <dgm:pt modelId="{CEF5EE09-047A-4CCE-94E2-E6BCDFCE004E}" type="pres">
      <dgm:prSet presAssocID="{1C413952-8E46-4F6F-AB12-2F6A563CA5A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9AC4381-7EC4-4F4C-9320-018F9F69422A}" type="pres">
      <dgm:prSet presAssocID="{2BCF8C8C-3263-4BED-9A4F-2DCD0CA1848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3DE077-6718-4C58-AC82-1AE499D766A7}" type="pres">
      <dgm:prSet presAssocID="{88EE1B30-142D-4E7B-8310-B8A4F2E614A2}" presName="sibTrans" presStyleCnt="0"/>
      <dgm:spPr/>
    </dgm:pt>
    <dgm:pt modelId="{9FECE61B-C70F-4E63-B51D-DD2E3295ED0B}" type="pres">
      <dgm:prSet presAssocID="{8FCD3650-5F98-490E-8A67-1B6F10B2DDD5}" presName="node" presStyleLbl="node1" presStyleIdx="1" presStyleCnt="2" custScaleX="50958" custScaleY="719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CD641E-0062-4E92-B423-06D24E426BE8}" type="presOf" srcId="{2BCF8C8C-3263-4BED-9A4F-2DCD0CA18488}" destId="{F9AC4381-7EC4-4F4C-9320-018F9F69422A}" srcOrd="0" destOrd="0" presId="urn:microsoft.com/office/officeart/2005/8/layout/hList6"/>
    <dgm:cxn modelId="{C4F2E61C-A42E-40A0-AD69-6890A5B24D72}" srcId="{2BCF8C8C-3263-4BED-9A4F-2DCD0CA18488}" destId="{AD089A25-4FDA-44DE-9C50-78F2F114E5F8}" srcOrd="1" destOrd="0" parTransId="{D37BFE3E-193A-4287-AFE0-1A5829A5B5F7}" sibTransId="{510CE248-33FD-4BCE-9F1D-3FAAA1E68711}"/>
    <dgm:cxn modelId="{CC76425F-FEF0-44A7-8896-358B2BA3F9A8}" type="presOf" srcId="{1C413952-8E46-4F6F-AB12-2F6A563CA5A5}" destId="{CEF5EE09-047A-4CCE-94E2-E6BCDFCE004E}" srcOrd="0" destOrd="0" presId="urn:microsoft.com/office/officeart/2005/8/layout/hList6"/>
    <dgm:cxn modelId="{E4A3E830-AFCD-4B5C-9318-F31BC11A519F}" srcId="{2BCF8C8C-3263-4BED-9A4F-2DCD0CA18488}" destId="{21978817-1267-4048-AE9F-F34B6E3200F5}" srcOrd="2" destOrd="0" parTransId="{F42948F9-BC7D-4A29-95F7-D7697B382881}" sibTransId="{22282FDC-5C37-4326-8500-D39F22EBDB5D}"/>
    <dgm:cxn modelId="{28263598-2990-4E3D-A6D4-B1141CB45F28}" type="presOf" srcId="{09F6AF69-6022-43B3-95E2-B9F5A9BCE410}" destId="{F9AC4381-7EC4-4F4C-9320-018F9F69422A}" srcOrd="0" destOrd="1" presId="urn:microsoft.com/office/officeart/2005/8/layout/hList6"/>
    <dgm:cxn modelId="{0FB937F3-FC84-4CFE-80AE-91CEBC929D1E}" type="presOf" srcId="{8FCD3650-5F98-490E-8A67-1B6F10B2DDD5}" destId="{9FECE61B-C70F-4E63-B51D-DD2E3295ED0B}" srcOrd="0" destOrd="0" presId="urn:microsoft.com/office/officeart/2005/8/layout/hList6"/>
    <dgm:cxn modelId="{BFD6A36B-4956-4B65-A301-B841719587E6}" type="presOf" srcId="{21978817-1267-4048-AE9F-F34B6E3200F5}" destId="{F9AC4381-7EC4-4F4C-9320-018F9F69422A}" srcOrd="0" destOrd="3" presId="urn:microsoft.com/office/officeart/2005/8/layout/hList6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B515C262-8909-4375-8AF2-C752010BD610}" type="presOf" srcId="{AD089A25-4FDA-44DE-9C50-78F2F114E5F8}" destId="{F9AC4381-7EC4-4F4C-9320-018F9F69422A}" srcOrd="0" destOrd="2" presId="urn:microsoft.com/office/officeart/2005/8/layout/hList6"/>
    <dgm:cxn modelId="{8587CE9A-B902-474D-B3A5-573E98AA4938}" srcId="{2BCF8C8C-3263-4BED-9A4F-2DCD0CA18488}" destId="{09F6AF69-6022-43B3-95E2-B9F5A9BCE410}" srcOrd="0" destOrd="0" parTransId="{91AD9804-1E0C-48FB-A777-53BD1638CF94}" sibTransId="{EFFD7E90-876E-40FA-BB7F-2CC09FB061A4}"/>
    <dgm:cxn modelId="{85C216A6-3379-4ECD-B57A-EE81E063AB32}" srcId="{1C413952-8E46-4F6F-AB12-2F6A563CA5A5}" destId="{8FCD3650-5F98-490E-8A67-1B6F10B2DDD5}" srcOrd="1" destOrd="0" parTransId="{EA6E9C38-C59C-411C-9595-DFD4FBF37D22}" sibTransId="{4AAD217E-2F9A-486C-8338-9E8D5632F36C}"/>
    <dgm:cxn modelId="{8D512ADE-0683-4EBF-8277-FF3687E4271E}" type="presParOf" srcId="{CEF5EE09-047A-4CCE-94E2-E6BCDFCE004E}" destId="{F9AC4381-7EC4-4F4C-9320-018F9F69422A}" srcOrd="0" destOrd="0" presId="urn:microsoft.com/office/officeart/2005/8/layout/hList6"/>
    <dgm:cxn modelId="{AD0D384E-A92C-499C-A524-60B9AE9FA27E}" type="presParOf" srcId="{CEF5EE09-047A-4CCE-94E2-E6BCDFCE004E}" destId="{563DE077-6718-4C58-AC82-1AE499D766A7}" srcOrd="1" destOrd="0" presId="urn:microsoft.com/office/officeart/2005/8/layout/hList6"/>
    <dgm:cxn modelId="{8345642A-ED00-4DBD-8B6D-83E08D874378}" type="presParOf" srcId="{CEF5EE09-047A-4CCE-94E2-E6BCDFCE004E}" destId="{9FECE61B-C70F-4E63-B51D-DD2E3295ED0B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 custT="1"/>
      <dgm:spPr/>
      <dgm:t>
        <a:bodyPr/>
        <a:lstStyle/>
        <a:p>
          <a:r>
            <a:rPr lang="en-US" sz="2000" dirty="0"/>
            <a:t>Insurance often has more stringent protection requirements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19355C09-3FB4-4FAB-A8D2-C8B326F2F160}">
      <dgm:prSet phldrT="[Text]" custT="1"/>
      <dgm:spPr/>
      <dgm:t>
        <a:bodyPr/>
        <a:lstStyle/>
        <a:p>
          <a:r>
            <a:rPr lang="en-US" sz="2000" dirty="0"/>
            <a:t>Insurance requirements must meet/exceed local fire code</a:t>
          </a:r>
        </a:p>
      </dgm:t>
    </dgm:pt>
    <dgm:pt modelId="{092C2804-DCB9-4356-BF8E-6D2BACCF7B86}" type="parTrans" cxnId="{0D3D4F6E-6E16-4E62-BEA1-D0F6E40387EC}">
      <dgm:prSet/>
      <dgm:spPr/>
      <dgm:t>
        <a:bodyPr/>
        <a:lstStyle/>
        <a:p>
          <a:endParaRPr lang="en-US"/>
        </a:p>
      </dgm:t>
    </dgm:pt>
    <dgm:pt modelId="{A3FD7B36-031C-4241-AB26-0202DC82DC91}" type="sibTrans" cxnId="{0D3D4F6E-6E16-4E62-BEA1-D0F6E40387EC}">
      <dgm:prSet/>
      <dgm:spPr/>
      <dgm:t>
        <a:bodyPr/>
        <a:lstStyle/>
        <a:p>
          <a:endParaRPr lang="en-US"/>
        </a:p>
      </dgm:t>
    </dgm:pt>
    <dgm:pt modelId="{90392412-C131-4E0C-BE02-F92FE9E1F678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000" dirty="0"/>
            <a:t>Public sector inspector must emphasize life/safety over property conservation</a:t>
          </a:r>
        </a:p>
      </dgm:t>
    </dgm:pt>
    <dgm:pt modelId="{775A94DD-64D5-4D40-ACE7-747DD8C512F9}" type="parTrans" cxnId="{77170342-2530-4B7E-8A87-B23570C6A4BB}">
      <dgm:prSet/>
      <dgm:spPr/>
      <dgm:t>
        <a:bodyPr/>
        <a:lstStyle/>
        <a:p>
          <a:endParaRPr lang="en-US"/>
        </a:p>
      </dgm:t>
    </dgm:pt>
    <dgm:pt modelId="{8C8DE264-9130-4FE3-BBD1-51A6302FEE13}" type="sibTrans" cxnId="{77170342-2530-4B7E-8A87-B23570C6A4BB}">
      <dgm:prSet/>
      <dgm:spPr/>
      <dgm:t>
        <a:bodyPr/>
        <a:lstStyle/>
        <a:p>
          <a:endParaRPr lang="en-US"/>
        </a:p>
      </dgm:t>
    </dgm:pt>
    <dgm:pt modelId="{B2AB72F8-F8D8-4C4B-8D0B-5DB83A24992B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/>
            <a:t>Insurance inspectors should work closely with municipal inspectors</a:t>
          </a:r>
        </a:p>
      </dgm:t>
    </dgm:pt>
    <dgm:pt modelId="{D5E76A17-FDD7-4F24-B206-00E5F720D030}" type="parTrans" cxnId="{CA54C9F8-4779-427F-8E12-B07EB4692584}">
      <dgm:prSet/>
      <dgm:spPr/>
      <dgm:t>
        <a:bodyPr/>
        <a:lstStyle/>
        <a:p>
          <a:endParaRPr lang="en-US"/>
        </a:p>
      </dgm:t>
    </dgm:pt>
    <dgm:pt modelId="{EF99C378-EEDC-4263-A21C-B7FA0372D152}" type="sibTrans" cxnId="{CA54C9F8-4779-427F-8E12-B07EB4692584}">
      <dgm:prSet/>
      <dgm:spPr/>
      <dgm:t>
        <a:bodyPr/>
        <a:lstStyle/>
        <a:p>
          <a:endParaRPr lang="en-US"/>
        </a:p>
      </dgm:t>
    </dgm:pt>
    <dgm:pt modelId="{BA9826A8-A3C9-4DF1-9F43-568ED08D69EA}" type="pres">
      <dgm:prSet presAssocID="{1C413952-8E46-4F6F-AB12-2F6A563CA5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79433F-A0A8-4AF0-A39E-B812DB3328E0}" type="pres">
      <dgm:prSet presAssocID="{2BCF8C8C-3263-4BED-9A4F-2DCD0CA1848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985C52-DFF1-4CD2-9291-257378760C96}" type="pres">
      <dgm:prSet presAssocID="{88EE1B30-142D-4E7B-8310-B8A4F2E614A2}" presName="sibTrans" presStyleCnt="0"/>
      <dgm:spPr/>
    </dgm:pt>
    <dgm:pt modelId="{809DF697-9E6E-4F86-AC99-E48E6B993D63}" type="pres">
      <dgm:prSet presAssocID="{19355C09-3FB4-4FAB-A8D2-C8B326F2F16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FEE4F1-2617-4974-B1A7-4029D717CB53}" type="pres">
      <dgm:prSet presAssocID="{A3FD7B36-031C-4241-AB26-0202DC82DC91}" presName="sibTrans" presStyleCnt="0"/>
      <dgm:spPr/>
    </dgm:pt>
    <dgm:pt modelId="{32AFE55D-DF4A-4924-B3A8-AD56325E7BB4}" type="pres">
      <dgm:prSet presAssocID="{90392412-C131-4E0C-BE02-F92FE9E1F67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D4C530-67CB-4719-8B96-6EF095B990C2}" type="pres">
      <dgm:prSet presAssocID="{8C8DE264-9130-4FE3-BBD1-51A6302FEE13}" presName="sibTrans" presStyleCnt="0"/>
      <dgm:spPr/>
    </dgm:pt>
    <dgm:pt modelId="{4BC44DAD-E438-4E38-BA2F-897436ABDA51}" type="pres">
      <dgm:prSet presAssocID="{B2AB72F8-F8D8-4C4B-8D0B-5DB83A24992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0D0ED8-55F8-4CB3-8CD7-712BBC4ACAAF}" type="presOf" srcId="{90392412-C131-4E0C-BE02-F92FE9E1F678}" destId="{32AFE55D-DF4A-4924-B3A8-AD56325E7BB4}" srcOrd="0" destOrd="0" presId="urn:microsoft.com/office/officeart/2005/8/layout/default"/>
    <dgm:cxn modelId="{0D3D4F6E-6E16-4E62-BEA1-D0F6E40387EC}" srcId="{1C413952-8E46-4F6F-AB12-2F6A563CA5A5}" destId="{19355C09-3FB4-4FAB-A8D2-C8B326F2F160}" srcOrd="1" destOrd="0" parTransId="{092C2804-DCB9-4356-BF8E-6D2BACCF7B86}" sibTransId="{A3FD7B36-031C-4241-AB26-0202DC82DC91}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ACBB12A1-C24B-467A-B509-8451F45550EF}" type="presOf" srcId="{19355C09-3FB4-4FAB-A8D2-C8B326F2F160}" destId="{809DF697-9E6E-4F86-AC99-E48E6B993D63}" srcOrd="0" destOrd="0" presId="urn:microsoft.com/office/officeart/2005/8/layout/default"/>
    <dgm:cxn modelId="{13D47AFB-B2A1-41AA-8135-7ACF643AE2AD}" type="presOf" srcId="{B2AB72F8-F8D8-4C4B-8D0B-5DB83A24992B}" destId="{4BC44DAD-E438-4E38-BA2F-897436ABDA51}" srcOrd="0" destOrd="0" presId="urn:microsoft.com/office/officeart/2005/8/layout/default"/>
    <dgm:cxn modelId="{77170342-2530-4B7E-8A87-B23570C6A4BB}" srcId="{1C413952-8E46-4F6F-AB12-2F6A563CA5A5}" destId="{90392412-C131-4E0C-BE02-F92FE9E1F678}" srcOrd="2" destOrd="0" parTransId="{775A94DD-64D5-4D40-ACE7-747DD8C512F9}" sibTransId="{8C8DE264-9130-4FE3-BBD1-51A6302FEE13}"/>
    <dgm:cxn modelId="{4166CAC5-ADE1-44EB-98DE-653ECBAC9D47}" type="presOf" srcId="{1C413952-8E46-4F6F-AB12-2F6A563CA5A5}" destId="{BA9826A8-A3C9-4DF1-9F43-568ED08D69EA}" srcOrd="0" destOrd="0" presId="urn:microsoft.com/office/officeart/2005/8/layout/default"/>
    <dgm:cxn modelId="{CA54C9F8-4779-427F-8E12-B07EB4692584}" srcId="{1C413952-8E46-4F6F-AB12-2F6A563CA5A5}" destId="{B2AB72F8-F8D8-4C4B-8D0B-5DB83A24992B}" srcOrd="3" destOrd="0" parTransId="{D5E76A17-FDD7-4F24-B206-00E5F720D030}" sibTransId="{EF99C378-EEDC-4263-A21C-B7FA0372D152}"/>
    <dgm:cxn modelId="{B7417941-E25E-4818-8E46-0A5BBE1A2207}" type="presOf" srcId="{2BCF8C8C-3263-4BED-9A4F-2DCD0CA18488}" destId="{1679433F-A0A8-4AF0-A39E-B812DB3328E0}" srcOrd="0" destOrd="0" presId="urn:microsoft.com/office/officeart/2005/8/layout/default"/>
    <dgm:cxn modelId="{CA1F9158-5912-4D06-B423-F40AE6A1A555}" type="presParOf" srcId="{BA9826A8-A3C9-4DF1-9F43-568ED08D69EA}" destId="{1679433F-A0A8-4AF0-A39E-B812DB3328E0}" srcOrd="0" destOrd="0" presId="urn:microsoft.com/office/officeart/2005/8/layout/default"/>
    <dgm:cxn modelId="{5ECA3AE9-D74E-4719-98D1-A37774038244}" type="presParOf" srcId="{BA9826A8-A3C9-4DF1-9F43-568ED08D69EA}" destId="{15985C52-DFF1-4CD2-9291-257378760C96}" srcOrd="1" destOrd="0" presId="urn:microsoft.com/office/officeart/2005/8/layout/default"/>
    <dgm:cxn modelId="{28EA95A9-5D08-4A7D-AE75-1B59D081F439}" type="presParOf" srcId="{BA9826A8-A3C9-4DF1-9F43-568ED08D69EA}" destId="{809DF697-9E6E-4F86-AC99-E48E6B993D63}" srcOrd="2" destOrd="0" presId="urn:microsoft.com/office/officeart/2005/8/layout/default"/>
    <dgm:cxn modelId="{E3A6A234-8B1D-4F3A-97F1-F5E18D47C4EB}" type="presParOf" srcId="{BA9826A8-A3C9-4DF1-9F43-568ED08D69EA}" destId="{DFFEE4F1-2617-4974-B1A7-4029D717CB53}" srcOrd="3" destOrd="0" presId="urn:microsoft.com/office/officeart/2005/8/layout/default"/>
    <dgm:cxn modelId="{3DDFE0F1-F674-4BCF-909A-DBE9EBD996EF}" type="presParOf" srcId="{BA9826A8-A3C9-4DF1-9F43-568ED08D69EA}" destId="{32AFE55D-DF4A-4924-B3A8-AD56325E7BB4}" srcOrd="4" destOrd="0" presId="urn:microsoft.com/office/officeart/2005/8/layout/default"/>
    <dgm:cxn modelId="{F93E7D8D-1F2A-494D-B157-142B82DE780B}" type="presParOf" srcId="{BA9826A8-A3C9-4DF1-9F43-568ED08D69EA}" destId="{4BD4C530-67CB-4719-8B96-6EF095B990C2}" srcOrd="5" destOrd="0" presId="urn:microsoft.com/office/officeart/2005/8/layout/default"/>
    <dgm:cxn modelId="{54242B9B-9237-434E-8290-08743202AFB8}" type="presParOf" srcId="{BA9826A8-A3C9-4DF1-9F43-568ED08D69EA}" destId="{4BC44DAD-E438-4E38-BA2F-897436ABDA5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EEF3B-A33E-4E11-98FA-988A0EADEB56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ED55DEF3-BE5D-4ABD-8A13-2DCFA3D512F1}">
      <dgm:prSet phldrT="[Text]"/>
      <dgm:spPr/>
      <dgm:t>
        <a:bodyPr/>
        <a:lstStyle/>
        <a:p>
          <a:r>
            <a:rPr lang="en-US" dirty="0"/>
            <a:t>Foundation for department and local fire and life safety codes</a:t>
          </a:r>
        </a:p>
      </dgm:t>
    </dgm:pt>
    <dgm:pt modelId="{A2357B88-AB56-45DF-B04A-900EBF3224F5}" type="parTrans" cxnId="{E9B6315B-5D52-46DF-998A-718A79A8A65D}">
      <dgm:prSet/>
      <dgm:spPr/>
      <dgm:t>
        <a:bodyPr/>
        <a:lstStyle/>
        <a:p>
          <a:endParaRPr lang="en-US"/>
        </a:p>
      </dgm:t>
    </dgm:pt>
    <dgm:pt modelId="{8CD82E80-E520-477E-ABB1-3BD18AFEF9CB}" type="sibTrans" cxnId="{E9B6315B-5D52-46DF-998A-718A79A8A65D}">
      <dgm:prSet/>
      <dgm:spPr/>
      <dgm:t>
        <a:bodyPr/>
        <a:lstStyle/>
        <a:p>
          <a:endParaRPr lang="en-US"/>
        </a:p>
      </dgm:t>
    </dgm:pt>
    <dgm:pt modelId="{39AD2685-0503-411F-B81B-89767E4F8931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/>
            <a:t>Defines scope of authority</a:t>
          </a:r>
        </a:p>
      </dgm:t>
    </dgm:pt>
    <dgm:pt modelId="{7C3FFB89-ECF1-4477-97C4-6A5179CB98A4}" type="parTrans" cxnId="{CD797A24-3133-47BA-AB6F-33E929206186}">
      <dgm:prSet/>
      <dgm:spPr/>
      <dgm:t>
        <a:bodyPr/>
        <a:lstStyle/>
        <a:p>
          <a:endParaRPr lang="en-US"/>
        </a:p>
      </dgm:t>
    </dgm:pt>
    <dgm:pt modelId="{000D190E-3A93-4C6F-9E68-26A2E22A12B2}" type="sibTrans" cxnId="{CD797A24-3133-47BA-AB6F-33E929206186}">
      <dgm:prSet/>
      <dgm:spPr/>
      <dgm:t>
        <a:bodyPr/>
        <a:lstStyle/>
        <a:p>
          <a:endParaRPr lang="en-US"/>
        </a:p>
      </dgm:t>
    </dgm:pt>
    <dgm:pt modelId="{0D9C56AB-44E7-42B8-A47A-75F84716C011}">
      <dgm:prSet phldrT="[Text]"/>
      <dgm:spPr/>
      <dgm:t>
        <a:bodyPr/>
        <a:lstStyle/>
        <a:p>
          <a:r>
            <a:rPr lang="en-US" dirty="0"/>
            <a:t>Establishes organization that performs fire inspections</a:t>
          </a:r>
        </a:p>
      </dgm:t>
    </dgm:pt>
    <dgm:pt modelId="{D73288F9-5358-4E4A-9729-1A405E477FDD}" type="parTrans" cxnId="{A62B9108-FA02-4D5A-86A5-D9301EC8810C}">
      <dgm:prSet/>
      <dgm:spPr/>
      <dgm:t>
        <a:bodyPr/>
        <a:lstStyle/>
        <a:p>
          <a:endParaRPr lang="en-US"/>
        </a:p>
      </dgm:t>
    </dgm:pt>
    <dgm:pt modelId="{27F77A12-0DEF-4434-AA22-1767448FD57D}" type="sibTrans" cxnId="{A62B9108-FA02-4D5A-86A5-D9301EC8810C}">
      <dgm:prSet/>
      <dgm:spPr/>
      <dgm:t>
        <a:bodyPr/>
        <a:lstStyle/>
        <a:p>
          <a:endParaRPr lang="en-US"/>
        </a:p>
      </dgm:t>
    </dgm:pt>
    <dgm:pt modelId="{5121BF77-F834-41F9-BF8E-D323DD917BCF}" type="pres">
      <dgm:prSet presAssocID="{3A5EEF3B-A33E-4E11-98FA-988A0EADEB5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28DB31-44CD-42F9-BA8A-6DF370144FF1}" type="pres">
      <dgm:prSet presAssocID="{0D9C56AB-44E7-42B8-A47A-75F84716C01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251A1C-5FC8-4821-9010-9CCEC7691985}" type="pres">
      <dgm:prSet presAssocID="{27F77A12-0DEF-4434-AA22-1767448FD57D}" presName="sibTrans" presStyleCnt="0"/>
      <dgm:spPr/>
    </dgm:pt>
    <dgm:pt modelId="{101892AC-5C56-4A70-9681-A2AD3D18BD5E}" type="pres">
      <dgm:prSet presAssocID="{ED55DEF3-BE5D-4ABD-8A13-2DCFA3D512F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7C4BCF-FAA1-431A-8077-FEB9E27D3368}" type="pres">
      <dgm:prSet presAssocID="{8CD82E80-E520-477E-ABB1-3BD18AFEF9CB}" presName="sibTrans" presStyleCnt="0"/>
      <dgm:spPr/>
    </dgm:pt>
    <dgm:pt modelId="{299EE017-6E8D-4DFF-96B1-7774C39D1C04}" type="pres">
      <dgm:prSet presAssocID="{39AD2685-0503-411F-B81B-89767E4F893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DB1868-BD47-4CE6-A9FD-E98AEDE3526E}" type="presOf" srcId="{0D9C56AB-44E7-42B8-A47A-75F84716C011}" destId="{3828DB31-44CD-42F9-BA8A-6DF370144FF1}" srcOrd="0" destOrd="0" presId="urn:microsoft.com/office/officeart/2005/8/layout/default"/>
    <dgm:cxn modelId="{E9B6315B-5D52-46DF-998A-718A79A8A65D}" srcId="{3A5EEF3B-A33E-4E11-98FA-988A0EADEB56}" destId="{ED55DEF3-BE5D-4ABD-8A13-2DCFA3D512F1}" srcOrd="1" destOrd="0" parTransId="{A2357B88-AB56-45DF-B04A-900EBF3224F5}" sibTransId="{8CD82E80-E520-477E-ABB1-3BD18AFEF9CB}"/>
    <dgm:cxn modelId="{24261F96-DCB9-49F4-B3DF-37AE7E98022C}" type="presOf" srcId="{ED55DEF3-BE5D-4ABD-8A13-2DCFA3D512F1}" destId="{101892AC-5C56-4A70-9681-A2AD3D18BD5E}" srcOrd="0" destOrd="0" presId="urn:microsoft.com/office/officeart/2005/8/layout/default"/>
    <dgm:cxn modelId="{7D86C078-029D-4417-A5FA-5E97B4586D71}" type="presOf" srcId="{3A5EEF3B-A33E-4E11-98FA-988A0EADEB56}" destId="{5121BF77-F834-41F9-BF8E-D323DD917BCF}" srcOrd="0" destOrd="0" presId="urn:microsoft.com/office/officeart/2005/8/layout/default"/>
    <dgm:cxn modelId="{5BEE9CE1-302A-41C6-B211-EDB9E7246181}" type="presOf" srcId="{39AD2685-0503-411F-B81B-89767E4F8931}" destId="{299EE017-6E8D-4DFF-96B1-7774C39D1C04}" srcOrd="0" destOrd="0" presId="urn:microsoft.com/office/officeart/2005/8/layout/default"/>
    <dgm:cxn modelId="{A62B9108-FA02-4D5A-86A5-D9301EC8810C}" srcId="{3A5EEF3B-A33E-4E11-98FA-988A0EADEB56}" destId="{0D9C56AB-44E7-42B8-A47A-75F84716C011}" srcOrd="0" destOrd="0" parTransId="{D73288F9-5358-4E4A-9729-1A405E477FDD}" sibTransId="{27F77A12-0DEF-4434-AA22-1767448FD57D}"/>
    <dgm:cxn modelId="{CD797A24-3133-47BA-AB6F-33E929206186}" srcId="{3A5EEF3B-A33E-4E11-98FA-988A0EADEB56}" destId="{39AD2685-0503-411F-B81B-89767E4F8931}" srcOrd="2" destOrd="0" parTransId="{7C3FFB89-ECF1-4477-97C4-6A5179CB98A4}" sibTransId="{000D190E-3A93-4C6F-9E68-26A2E22A12B2}"/>
    <dgm:cxn modelId="{363F1613-D3C8-4AC8-8C53-A2D038874EE5}" type="presParOf" srcId="{5121BF77-F834-41F9-BF8E-D323DD917BCF}" destId="{3828DB31-44CD-42F9-BA8A-6DF370144FF1}" srcOrd="0" destOrd="0" presId="urn:microsoft.com/office/officeart/2005/8/layout/default"/>
    <dgm:cxn modelId="{01F239F9-813E-4887-98FC-DF02241563A0}" type="presParOf" srcId="{5121BF77-F834-41F9-BF8E-D323DD917BCF}" destId="{0C251A1C-5FC8-4821-9010-9CCEC7691985}" srcOrd="1" destOrd="0" presId="urn:microsoft.com/office/officeart/2005/8/layout/default"/>
    <dgm:cxn modelId="{A02BFDA8-D995-48E5-9638-0031E2021BFA}" type="presParOf" srcId="{5121BF77-F834-41F9-BF8E-D323DD917BCF}" destId="{101892AC-5C56-4A70-9681-A2AD3D18BD5E}" srcOrd="2" destOrd="0" presId="urn:microsoft.com/office/officeart/2005/8/layout/default"/>
    <dgm:cxn modelId="{2A6B5D79-808F-4B2C-B3BA-68F0B31B3F82}" type="presParOf" srcId="{5121BF77-F834-41F9-BF8E-D323DD917BCF}" destId="{F77C4BCF-FAA1-431A-8077-FEB9E27D3368}" srcOrd="3" destOrd="0" presId="urn:microsoft.com/office/officeart/2005/8/layout/default"/>
    <dgm:cxn modelId="{E94AAB74-B5CA-4C62-88AF-AF8AC3EC036E}" type="presParOf" srcId="{5121BF77-F834-41F9-BF8E-D323DD917BCF}" destId="{299EE017-6E8D-4DFF-96B1-7774C39D1C04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 custT="1"/>
      <dgm:spPr/>
      <dgm:t>
        <a:bodyPr/>
        <a:lstStyle/>
        <a:p>
          <a:r>
            <a:rPr lang="en-US" sz="2400" dirty="0"/>
            <a:t>Right of entry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B96407EF-51C6-4BC3-905E-726E4D0D2265}">
      <dgm:prSet phldrT="[Text]" custT="1"/>
      <dgm:spPr/>
      <dgm:t>
        <a:bodyPr/>
        <a:lstStyle/>
        <a:p>
          <a:r>
            <a:rPr lang="en-US" sz="2400" dirty="0"/>
            <a:t>Warrants</a:t>
          </a:r>
        </a:p>
      </dgm:t>
    </dgm:pt>
    <dgm:pt modelId="{66B97221-5160-4FEC-8A00-F4BB584B898B}" type="parTrans" cxnId="{3FB9BC55-B079-4795-BF79-2E21485C11FE}">
      <dgm:prSet/>
      <dgm:spPr/>
      <dgm:t>
        <a:bodyPr/>
        <a:lstStyle/>
        <a:p>
          <a:endParaRPr lang="en-US"/>
        </a:p>
      </dgm:t>
    </dgm:pt>
    <dgm:pt modelId="{71C37B1E-70A8-4612-B691-4256DA07DE05}" type="sibTrans" cxnId="{3FB9BC55-B079-4795-BF79-2E21485C11FE}">
      <dgm:prSet/>
      <dgm:spPr/>
      <dgm:t>
        <a:bodyPr/>
        <a:lstStyle/>
        <a:p>
          <a:endParaRPr lang="en-US"/>
        </a:p>
      </dgm:t>
    </dgm:pt>
    <dgm:pt modelId="{D0EA9D78-2E72-41EB-8B18-6BA59BF3FC9F}">
      <dgm:prSet phldrT="[Text]" custT="1"/>
      <dgm:spPr/>
      <dgm:t>
        <a:bodyPr/>
        <a:lstStyle/>
        <a:p>
          <a:r>
            <a:rPr lang="en-US" sz="2400" dirty="0"/>
            <a:t>Duty to inspect</a:t>
          </a:r>
        </a:p>
      </dgm:t>
    </dgm:pt>
    <dgm:pt modelId="{60A31F54-7CF1-42CF-BFB1-B51B2022E1F1}" type="parTrans" cxnId="{7DB02B40-497D-48B5-9726-E81D2F03E967}">
      <dgm:prSet/>
      <dgm:spPr/>
      <dgm:t>
        <a:bodyPr/>
        <a:lstStyle/>
        <a:p>
          <a:endParaRPr lang="en-US"/>
        </a:p>
      </dgm:t>
    </dgm:pt>
    <dgm:pt modelId="{1B7B1079-7CB8-416A-BF93-EE30D18A8960}" type="sibTrans" cxnId="{7DB02B40-497D-48B5-9726-E81D2F03E967}">
      <dgm:prSet/>
      <dgm:spPr/>
      <dgm:t>
        <a:bodyPr/>
        <a:lstStyle/>
        <a:p>
          <a:endParaRPr lang="en-US"/>
        </a:p>
      </dgm:t>
    </dgm:pt>
    <dgm:pt modelId="{4877B108-D301-44A0-A744-86EEB09EA700}">
      <dgm:prSet phldrT="[Text]" custT="1"/>
      <dgm:spPr/>
      <dgm:t>
        <a:bodyPr/>
        <a:lstStyle/>
        <a:p>
          <a:r>
            <a:rPr lang="en-US" sz="2400" dirty="0"/>
            <a:t>Civil rights</a:t>
          </a:r>
        </a:p>
      </dgm:t>
    </dgm:pt>
    <dgm:pt modelId="{CCBEBE40-AC19-4637-87A4-B17C6A75E6C0}" type="parTrans" cxnId="{0B7D62B8-F1A8-4C63-88D4-6E84E067E795}">
      <dgm:prSet/>
      <dgm:spPr/>
      <dgm:t>
        <a:bodyPr/>
        <a:lstStyle/>
        <a:p>
          <a:endParaRPr lang="en-US"/>
        </a:p>
      </dgm:t>
    </dgm:pt>
    <dgm:pt modelId="{A2CB9BFC-6C7A-4461-8C7C-DDE22ACE9433}" type="sibTrans" cxnId="{0B7D62B8-F1A8-4C63-88D4-6E84E067E795}">
      <dgm:prSet/>
      <dgm:spPr/>
      <dgm:t>
        <a:bodyPr/>
        <a:lstStyle/>
        <a:p>
          <a:endParaRPr lang="en-US"/>
        </a:p>
      </dgm:t>
    </dgm:pt>
    <dgm:pt modelId="{FD55E0B5-40BC-4CA5-B116-47D75C751EB2}">
      <dgm:prSet phldrT="[Text]" custT="1"/>
      <dgm:spPr/>
      <dgm:t>
        <a:bodyPr/>
        <a:lstStyle/>
        <a:p>
          <a:r>
            <a:rPr lang="en-US" sz="2400" dirty="0"/>
            <a:t>Indemnification</a:t>
          </a:r>
        </a:p>
      </dgm:t>
    </dgm:pt>
    <dgm:pt modelId="{2FF4D119-AC5C-40EE-8E83-DC78447E07B6}" type="parTrans" cxnId="{033A16B7-86B1-4905-B68E-1DA94CDA0BEA}">
      <dgm:prSet/>
      <dgm:spPr/>
      <dgm:t>
        <a:bodyPr/>
        <a:lstStyle/>
        <a:p>
          <a:endParaRPr lang="en-US"/>
        </a:p>
      </dgm:t>
    </dgm:pt>
    <dgm:pt modelId="{77B0D02B-F6AF-40A2-B632-C9E38534AAAA}" type="sibTrans" cxnId="{033A16B7-86B1-4905-B68E-1DA94CDA0BEA}">
      <dgm:prSet/>
      <dgm:spPr/>
      <dgm:t>
        <a:bodyPr/>
        <a:lstStyle/>
        <a:p>
          <a:endParaRPr lang="en-US"/>
        </a:p>
      </dgm:t>
    </dgm:pt>
    <dgm:pt modelId="{D892C0F5-BBE5-46D2-ACC9-5DF669A1A132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400" dirty="0"/>
            <a:t>Malfeasance</a:t>
          </a:r>
        </a:p>
      </dgm:t>
    </dgm:pt>
    <dgm:pt modelId="{B35E3441-457C-4FBB-8B86-8EBC746092CE}" type="parTrans" cxnId="{FB4DAA00-FB20-4E7B-A016-F75B07472C03}">
      <dgm:prSet/>
      <dgm:spPr/>
      <dgm:t>
        <a:bodyPr/>
        <a:lstStyle/>
        <a:p>
          <a:endParaRPr lang="en-US"/>
        </a:p>
      </dgm:t>
    </dgm:pt>
    <dgm:pt modelId="{C702AE02-7B8F-47B3-9158-239359811F2A}" type="sibTrans" cxnId="{FB4DAA00-FB20-4E7B-A016-F75B07472C03}">
      <dgm:prSet/>
      <dgm:spPr/>
      <dgm:t>
        <a:bodyPr/>
        <a:lstStyle/>
        <a:p>
          <a:endParaRPr lang="en-US"/>
        </a:p>
      </dgm:t>
    </dgm:pt>
    <dgm:pt modelId="{C411F77A-C516-4CD6-A285-4DC9F550B8D5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Negligence</a:t>
          </a:r>
        </a:p>
      </dgm:t>
    </dgm:pt>
    <dgm:pt modelId="{B8E2AEB0-4299-4FB5-A342-C331F1D90140}" type="parTrans" cxnId="{3D484D8A-B469-440E-A226-1F30E42E2355}">
      <dgm:prSet/>
      <dgm:spPr/>
      <dgm:t>
        <a:bodyPr/>
        <a:lstStyle/>
        <a:p>
          <a:endParaRPr lang="en-US"/>
        </a:p>
      </dgm:t>
    </dgm:pt>
    <dgm:pt modelId="{6314DA25-160E-40E5-8E1B-D9269402FDB6}" type="sibTrans" cxnId="{3D484D8A-B469-440E-A226-1F30E42E2355}">
      <dgm:prSet/>
      <dgm:spPr/>
      <dgm:t>
        <a:bodyPr/>
        <a:lstStyle/>
        <a:p>
          <a:endParaRPr lang="en-US"/>
        </a:p>
      </dgm:t>
    </dgm:pt>
    <dgm:pt modelId="{1B4CC0A1-7576-428D-B490-713E8FEA0C76}" type="pres">
      <dgm:prSet presAssocID="{1C413952-8E46-4F6F-AB12-2F6A563CA5A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760FF7F-3318-47A9-AC80-CC724E0CB112}" type="pres">
      <dgm:prSet presAssocID="{1C413952-8E46-4F6F-AB12-2F6A563CA5A5}" presName="Name1" presStyleCnt="0"/>
      <dgm:spPr/>
    </dgm:pt>
    <dgm:pt modelId="{D13119F4-5F13-4F5A-B2EC-1C8D4C890B45}" type="pres">
      <dgm:prSet presAssocID="{1C413952-8E46-4F6F-AB12-2F6A563CA5A5}" presName="cycle" presStyleCnt="0"/>
      <dgm:spPr/>
    </dgm:pt>
    <dgm:pt modelId="{868F4B9E-5469-441C-ACF8-522A5AF5F6B3}" type="pres">
      <dgm:prSet presAssocID="{1C413952-8E46-4F6F-AB12-2F6A563CA5A5}" presName="srcNode" presStyleLbl="node1" presStyleIdx="0" presStyleCnt="7"/>
      <dgm:spPr/>
    </dgm:pt>
    <dgm:pt modelId="{37C63398-1C8E-4B9E-812D-2846DC28E0C2}" type="pres">
      <dgm:prSet presAssocID="{1C413952-8E46-4F6F-AB12-2F6A563CA5A5}" presName="conn" presStyleLbl="parChTrans1D2" presStyleIdx="0" presStyleCnt="1"/>
      <dgm:spPr/>
      <dgm:t>
        <a:bodyPr/>
        <a:lstStyle/>
        <a:p>
          <a:endParaRPr lang="en-US"/>
        </a:p>
      </dgm:t>
    </dgm:pt>
    <dgm:pt modelId="{08E3F0EC-0BAB-4F67-8FA0-59A22831453F}" type="pres">
      <dgm:prSet presAssocID="{1C413952-8E46-4F6F-AB12-2F6A563CA5A5}" presName="extraNode" presStyleLbl="node1" presStyleIdx="0" presStyleCnt="7"/>
      <dgm:spPr/>
    </dgm:pt>
    <dgm:pt modelId="{61113624-AB7A-4E8E-AD06-86C9D32BD24B}" type="pres">
      <dgm:prSet presAssocID="{1C413952-8E46-4F6F-AB12-2F6A563CA5A5}" presName="dstNode" presStyleLbl="node1" presStyleIdx="0" presStyleCnt="7"/>
      <dgm:spPr/>
    </dgm:pt>
    <dgm:pt modelId="{486A83E1-C221-4D4F-9BE1-A4DF9CDE94A6}" type="pres">
      <dgm:prSet presAssocID="{2BCF8C8C-3263-4BED-9A4F-2DCD0CA18488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CD1AC3-93A2-4E59-836C-7FE03C7EA834}" type="pres">
      <dgm:prSet presAssocID="{2BCF8C8C-3263-4BED-9A4F-2DCD0CA18488}" presName="accent_1" presStyleCnt="0"/>
      <dgm:spPr/>
    </dgm:pt>
    <dgm:pt modelId="{270BDEE7-36AD-486C-8887-2958D9A2837D}" type="pres">
      <dgm:prSet presAssocID="{2BCF8C8C-3263-4BED-9A4F-2DCD0CA18488}" presName="accentRepeatNode" presStyleLbl="solidFgAcc1" presStyleIdx="0" presStyleCnt="7"/>
      <dgm:spPr/>
    </dgm:pt>
    <dgm:pt modelId="{3235CEC6-62A0-4A82-B974-E2F68877A985}" type="pres">
      <dgm:prSet presAssocID="{B96407EF-51C6-4BC3-905E-726E4D0D2265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27D19A-A060-4432-AA7B-C6A4532AB2B7}" type="pres">
      <dgm:prSet presAssocID="{B96407EF-51C6-4BC3-905E-726E4D0D2265}" presName="accent_2" presStyleCnt="0"/>
      <dgm:spPr/>
    </dgm:pt>
    <dgm:pt modelId="{00855705-2838-45FB-B324-E8805E09D398}" type="pres">
      <dgm:prSet presAssocID="{B96407EF-51C6-4BC3-905E-726E4D0D2265}" presName="accentRepeatNode" presStyleLbl="solidFgAcc1" presStyleIdx="1" presStyleCnt="7"/>
      <dgm:spPr/>
    </dgm:pt>
    <dgm:pt modelId="{21004D0A-3BC1-477D-8102-8C698B2867F8}" type="pres">
      <dgm:prSet presAssocID="{D0EA9D78-2E72-41EB-8B18-6BA59BF3FC9F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F9E2BF-0612-4927-8433-889B16399FA9}" type="pres">
      <dgm:prSet presAssocID="{D0EA9D78-2E72-41EB-8B18-6BA59BF3FC9F}" presName="accent_3" presStyleCnt="0"/>
      <dgm:spPr/>
    </dgm:pt>
    <dgm:pt modelId="{62FA2040-1478-441F-B4F9-C82BE2C743EF}" type="pres">
      <dgm:prSet presAssocID="{D0EA9D78-2E72-41EB-8B18-6BA59BF3FC9F}" presName="accentRepeatNode" presStyleLbl="solidFgAcc1" presStyleIdx="2" presStyleCnt="7"/>
      <dgm:spPr/>
    </dgm:pt>
    <dgm:pt modelId="{3D19471F-7A09-4036-B267-4FAE2C1C6B47}" type="pres">
      <dgm:prSet presAssocID="{4877B108-D301-44A0-A744-86EEB09EA700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07DC45-CEED-4303-815B-F70B7A852A1A}" type="pres">
      <dgm:prSet presAssocID="{4877B108-D301-44A0-A744-86EEB09EA700}" presName="accent_4" presStyleCnt="0"/>
      <dgm:spPr/>
    </dgm:pt>
    <dgm:pt modelId="{4A366A8C-A60E-4DE9-BCEE-0440EFDC957F}" type="pres">
      <dgm:prSet presAssocID="{4877B108-D301-44A0-A744-86EEB09EA700}" presName="accentRepeatNode" presStyleLbl="solidFgAcc1" presStyleIdx="3" presStyleCnt="7"/>
      <dgm:spPr/>
    </dgm:pt>
    <dgm:pt modelId="{3F6231CE-706A-4E16-B049-AA328E02D256}" type="pres">
      <dgm:prSet presAssocID="{FD55E0B5-40BC-4CA5-B116-47D75C751EB2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AF28A-22F3-4B56-AD32-52BD2F41B6F6}" type="pres">
      <dgm:prSet presAssocID="{FD55E0B5-40BC-4CA5-B116-47D75C751EB2}" presName="accent_5" presStyleCnt="0"/>
      <dgm:spPr/>
    </dgm:pt>
    <dgm:pt modelId="{AA9DB46C-C694-4F1A-9E26-34874728CA0F}" type="pres">
      <dgm:prSet presAssocID="{FD55E0B5-40BC-4CA5-B116-47D75C751EB2}" presName="accentRepeatNode" presStyleLbl="solidFgAcc1" presStyleIdx="4" presStyleCnt="7"/>
      <dgm:spPr/>
    </dgm:pt>
    <dgm:pt modelId="{F9658B7F-3C47-48EB-81D7-CE43430FCC4F}" type="pres">
      <dgm:prSet presAssocID="{D892C0F5-BBE5-46D2-ACC9-5DF669A1A132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DFD678-B9E6-4433-8A9B-15D4034F59EE}" type="pres">
      <dgm:prSet presAssocID="{D892C0F5-BBE5-46D2-ACC9-5DF669A1A132}" presName="accent_6" presStyleCnt="0"/>
      <dgm:spPr/>
    </dgm:pt>
    <dgm:pt modelId="{E12A6B7F-4092-4D2A-B4FD-A8906392641C}" type="pres">
      <dgm:prSet presAssocID="{D892C0F5-BBE5-46D2-ACC9-5DF669A1A132}" presName="accentRepeatNode" presStyleLbl="solidFgAcc1" presStyleIdx="5" presStyleCnt="7"/>
      <dgm:spPr/>
    </dgm:pt>
    <dgm:pt modelId="{C5749756-F7A8-4525-9315-3387C4C5E1C7}" type="pres">
      <dgm:prSet presAssocID="{C411F77A-C516-4CD6-A285-4DC9F550B8D5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D243FC-8C51-47DD-AB30-6212CA7748B6}" type="pres">
      <dgm:prSet presAssocID="{C411F77A-C516-4CD6-A285-4DC9F550B8D5}" presName="accent_7" presStyleCnt="0"/>
      <dgm:spPr/>
    </dgm:pt>
    <dgm:pt modelId="{90548452-5C6C-43F9-BB89-92AA0FDD8262}" type="pres">
      <dgm:prSet presAssocID="{C411F77A-C516-4CD6-A285-4DC9F550B8D5}" presName="accentRepeatNode" presStyleLbl="solidFgAcc1" presStyleIdx="6" presStyleCnt="7"/>
      <dgm:spPr/>
    </dgm:pt>
  </dgm:ptLst>
  <dgm:cxnLst>
    <dgm:cxn modelId="{033A16B7-86B1-4905-B68E-1DA94CDA0BEA}" srcId="{1C413952-8E46-4F6F-AB12-2F6A563CA5A5}" destId="{FD55E0B5-40BC-4CA5-B116-47D75C751EB2}" srcOrd="4" destOrd="0" parTransId="{2FF4D119-AC5C-40EE-8E83-DC78447E07B6}" sibTransId="{77B0D02B-F6AF-40A2-B632-C9E38534AAAA}"/>
    <dgm:cxn modelId="{0B7D62B8-F1A8-4C63-88D4-6E84E067E795}" srcId="{1C413952-8E46-4F6F-AB12-2F6A563CA5A5}" destId="{4877B108-D301-44A0-A744-86EEB09EA700}" srcOrd="3" destOrd="0" parTransId="{CCBEBE40-AC19-4637-87A4-B17C6A75E6C0}" sibTransId="{A2CB9BFC-6C7A-4461-8C7C-DDE22ACE9433}"/>
    <dgm:cxn modelId="{B7F2057A-A079-4BCC-A3A2-8BCB35999832}" type="presOf" srcId="{B96407EF-51C6-4BC3-905E-726E4D0D2265}" destId="{3235CEC6-62A0-4A82-B974-E2F68877A985}" srcOrd="0" destOrd="0" presId="urn:microsoft.com/office/officeart/2008/layout/VerticalCurvedList"/>
    <dgm:cxn modelId="{7DB02B40-497D-48B5-9726-E81D2F03E967}" srcId="{1C413952-8E46-4F6F-AB12-2F6A563CA5A5}" destId="{D0EA9D78-2E72-41EB-8B18-6BA59BF3FC9F}" srcOrd="2" destOrd="0" parTransId="{60A31F54-7CF1-42CF-BFB1-B51B2022E1F1}" sibTransId="{1B7B1079-7CB8-416A-BF93-EE30D18A8960}"/>
    <dgm:cxn modelId="{FB4DAA00-FB20-4E7B-A016-F75B07472C03}" srcId="{1C413952-8E46-4F6F-AB12-2F6A563CA5A5}" destId="{D892C0F5-BBE5-46D2-ACC9-5DF669A1A132}" srcOrd="5" destOrd="0" parTransId="{B35E3441-457C-4FBB-8B86-8EBC746092CE}" sibTransId="{C702AE02-7B8F-47B3-9158-239359811F2A}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76566690-389C-44E4-A3A5-E517712F2BBE}" type="presOf" srcId="{D0EA9D78-2E72-41EB-8B18-6BA59BF3FC9F}" destId="{21004D0A-3BC1-477D-8102-8C698B2867F8}" srcOrd="0" destOrd="0" presId="urn:microsoft.com/office/officeart/2008/layout/VerticalCurvedList"/>
    <dgm:cxn modelId="{3D484D8A-B469-440E-A226-1F30E42E2355}" srcId="{1C413952-8E46-4F6F-AB12-2F6A563CA5A5}" destId="{C411F77A-C516-4CD6-A285-4DC9F550B8D5}" srcOrd="6" destOrd="0" parTransId="{B8E2AEB0-4299-4FB5-A342-C331F1D90140}" sibTransId="{6314DA25-160E-40E5-8E1B-D9269402FDB6}"/>
    <dgm:cxn modelId="{E17155C9-0AE6-4C73-A8EA-16200478B217}" type="presOf" srcId="{88EE1B30-142D-4E7B-8310-B8A4F2E614A2}" destId="{37C63398-1C8E-4B9E-812D-2846DC28E0C2}" srcOrd="0" destOrd="0" presId="urn:microsoft.com/office/officeart/2008/layout/VerticalCurvedList"/>
    <dgm:cxn modelId="{3FB9BC55-B079-4795-BF79-2E21485C11FE}" srcId="{1C413952-8E46-4F6F-AB12-2F6A563CA5A5}" destId="{B96407EF-51C6-4BC3-905E-726E4D0D2265}" srcOrd="1" destOrd="0" parTransId="{66B97221-5160-4FEC-8A00-F4BB584B898B}" sibTransId="{71C37B1E-70A8-4612-B691-4256DA07DE05}"/>
    <dgm:cxn modelId="{D4A8505E-E9EF-4137-996C-550399D60B73}" type="presOf" srcId="{D892C0F5-BBE5-46D2-ACC9-5DF669A1A132}" destId="{F9658B7F-3C47-48EB-81D7-CE43430FCC4F}" srcOrd="0" destOrd="0" presId="urn:microsoft.com/office/officeart/2008/layout/VerticalCurvedList"/>
    <dgm:cxn modelId="{5337302B-1368-4B49-AD09-9E2DEF92D587}" type="presOf" srcId="{2BCF8C8C-3263-4BED-9A4F-2DCD0CA18488}" destId="{486A83E1-C221-4D4F-9BE1-A4DF9CDE94A6}" srcOrd="0" destOrd="0" presId="urn:microsoft.com/office/officeart/2008/layout/VerticalCurvedList"/>
    <dgm:cxn modelId="{F9C16ABE-5728-48AF-979B-74530EEBBF04}" type="presOf" srcId="{FD55E0B5-40BC-4CA5-B116-47D75C751EB2}" destId="{3F6231CE-706A-4E16-B049-AA328E02D256}" srcOrd="0" destOrd="0" presId="urn:microsoft.com/office/officeart/2008/layout/VerticalCurvedList"/>
    <dgm:cxn modelId="{B16F48D3-D3A1-4F9C-848A-447635B1FEAC}" type="presOf" srcId="{4877B108-D301-44A0-A744-86EEB09EA700}" destId="{3D19471F-7A09-4036-B267-4FAE2C1C6B47}" srcOrd="0" destOrd="0" presId="urn:microsoft.com/office/officeart/2008/layout/VerticalCurvedList"/>
    <dgm:cxn modelId="{14C795FF-CA70-497D-99C4-4F9968F42A2B}" type="presOf" srcId="{1C413952-8E46-4F6F-AB12-2F6A563CA5A5}" destId="{1B4CC0A1-7576-428D-B490-713E8FEA0C76}" srcOrd="0" destOrd="0" presId="urn:microsoft.com/office/officeart/2008/layout/VerticalCurvedList"/>
    <dgm:cxn modelId="{689DE8A6-5A29-45D0-A4B0-51E5E1E6ABF3}" type="presOf" srcId="{C411F77A-C516-4CD6-A285-4DC9F550B8D5}" destId="{C5749756-F7A8-4525-9315-3387C4C5E1C7}" srcOrd="0" destOrd="0" presId="urn:microsoft.com/office/officeart/2008/layout/VerticalCurvedList"/>
    <dgm:cxn modelId="{93D7F6BD-2C6A-43EF-9576-14A256234062}" type="presParOf" srcId="{1B4CC0A1-7576-428D-B490-713E8FEA0C76}" destId="{D760FF7F-3318-47A9-AC80-CC724E0CB112}" srcOrd="0" destOrd="0" presId="urn:microsoft.com/office/officeart/2008/layout/VerticalCurvedList"/>
    <dgm:cxn modelId="{AA34ABD2-5DB1-49C2-9F01-2590E3E2E92A}" type="presParOf" srcId="{D760FF7F-3318-47A9-AC80-CC724E0CB112}" destId="{D13119F4-5F13-4F5A-B2EC-1C8D4C890B45}" srcOrd="0" destOrd="0" presId="urn:microsoft.com/office/officeart/2008/layout/VerticalCurvedList"/>
    <dgm:cxn modelId="{7FF74878-B210-4C3D-B743-ADC6B53CCC99}" type="presParOf" srcId="{D13119F4-5F13-4F5A-B2EC-1C8D4C890B45}" destId="{868F4B9E-5469-441C-ACF8-522A5AF5F6B3}" srcOrd="0" destOrd="0" presId="urn:microsoft.com/office/officeart/2008/layout/VerticalCurvedList"/>
    <dgm:cxn modelId="{4E8F7BD3-7B54-4E1F-850F-9CA0158FFB9B}" type="presParOf" srcId="{D13119F4-5F13-4F5A-B2EC-1C8D4C890B45}" destId="{37C63398-1C8E-4B9E-812D-2846DC28E0C2}" srcOrd="1" destOrd="0" presId="urn:microsoft.com/office/officeart/2008/layout/VerticalCurvedList"/>
    <dgm:cxn modelId="{FB4AB3E7-0808-4AD5-BD16-CAA8CC41C898}" type="presParOf" srcId="{D13119F4-5F13-4F5A-B2EC-1C8D4C890B45}" destId="{08E3F0EC-0BAB-4F67-8FA0-59A22831453F}" srcOrd="2" destOrd="0" presId="urn:microsoft.com/office/officeart/2008/layout/VerticalCurvedList"/>
    <dgm:cxn modelId="{AFFC1692-9652-4B89-84E7-B47C93DE2CEB}" type="presParOf" srcId="{D13119F4-5F13-4F5A-B2EC-1C8D4C890B45}" destId="{61113624-AB7A-4E8E-AD06-86C9D32BD24B}" srcOrd="3" destOrd="0" presId="urn:microsoft.com/office/officeart/2008/layout/VerticalCurvedList"/>
    <dgm:cxn modelId="{20E2B7BA-8A67-4737-8039-62BF3B28E60F}" type="presParOf" srcId="{D760FF7F-3318-47A9-AC80-CC724E0CB112}" destId="{486A83E1-C221-4D4F-9BE1-A4DF9CDE94A6}" srcOrd="1" destOrd="0" presId="urn:microsoft.com/office/officeart/2008/layout/VerticalCurvedList"/>
    <dgm:cxn modelId="{14F2C548-23BA-40AD-B1FB-0B71717827C5}" type="presParOf" srcId="{D760FF7F-3318-47A9-AC80-CC724E0CB112}" destId="{3ECD1AC3-93A2-4E59-836C-7FE03C7EA834}" srcOrd="2" destOrd="0" presId="urn:microsoft.com/office/officeart/2008/layout/VerticalCurvedList"/>
    <dgm:cxn modelId="{75C32A30-2DBE-4E7E-AE45-C9AB9342C6FC}" type="presParOf" srcId="{3ECD1AC3-93A2-4E59-836C-7FE03C7EA834}" destId="{270BDEE7-36AD-486C-8887-2958D9A2837D}" srcOrd="0" destOrd="0" presId="urn:microsoft.com/office/officeart/2008/layout/VerticalCurvedList"/>
    <dgm:cxn modelId="{6D3592FF-DBC3-4715-9158-B35BB1A1DCCD}" type="presParOf" srcId="{D760FF7F-3318-47A9-AC80-CC724E0CB112}" destId="{3235CEC6-62A0-4A82-B974-E2F68877A985}" srcOrd="3" destOrd="0" presId="urn:microsoft.com/office/officeart/2008/layout/VerticalCurvedList"/>
    <dgm:cxn modelId="{B6356CD4-AD47-4E19-A1A9-43C2A045B7E2}" type="presParOf" srcId="{D760FF7F-3318-47A9-AC80-CC724E0CB112}" destId="{7D27D19A-A060-4432-AA7B-C6A4532AB2B7}" srcOrd="4" destOrd="0" presId="urn:microsoft.com/office/officeart/2008/layout/VerticalCurvedList"/>
    <dgm:cxn modelId="{5879F2B6-EDDF-4C48-985B-2A3F87675B20}" type="presParOf" srcId="{7D27D19A-A060-4432-AA7B-C6A4532AB2B7}" destId="{00855705-2838-45FB-B324-E8805E09D398}" srcOrd="0" destOrd="0" presId="urn:microsoft.com/office/officeart/2008/layout/VerticalCurvedList"/>
    <dgm:cxn modelId="{B34B89D8-B659-47B0-A9B4-696FFA40837D}" type="presParOf" srcId="{D760FF7F-3318-47A9-AC80-CC724E0CB112}" destId="{21004D0A-3BC1-477D-8102-8C698B2867F8}" srcOrd="5" destOrd="0" presId="urn:microsoft.com/office/officeart/2008/layout/VerticalCurvedList"/>
    <dgm:cxn modelId="{656879AE-1E3A-4257-B7AD-468BEAB7338E}" type="presParOf" srcId="{D760FF7F-3318-47A9-AC80-CC724E0CB112}" destId="{D6F9E2BF-0612-4927-8433-889B16399FA9}" srcOrd="6" destOrd="0" presId="urn:microsoft.com/office/officeart/2008/layout/VerticalCurvedList"/>
    <dgm:cxn modelId="{6B28EDA1-4000-432B-A01B-3634F455C128}" type="presParOf" srcId="{D6F9E2BF-0612-4927-8433-889B16399FA9}" destId="{62FA2040-1478-441F-B4F9-C82BE2C743EF}" srcOrd="0" destOrd="0" presId="urn:microsoft.com/office/officeart/2008/layout/VerticalCurvedList"/>
    <dgm:cxn modelId="{67EBE656-70D9-4DB0-B0E6-43784B3013EE}" type="presParOf" srcId="{D760FF7F-3318-47A9-AC80-CC724E0CB112}" destId="{3D19471F-7A09-4036-B267-4FAE2C1C6B47}" srcOrd="7" destOrd="0" presId="urn:microsoft.com/office/officeart/2008/layout/VerticalCurvedList"/>
    <dgm:cxn modelId="{766DFD80-EA55-4277-90E4-AF1C4DEB7DC5}" type="presParOf" srcId="{D760FF7F-3318-47A9-AC80-CC724E0CB112}" destId="{8E07DC45-CEED-4303-815B-F70B7A852A1A}" srcOrd="8" destOrd="0" presId="urn:microsoft.com/office/officeart/2008/layout/VerticalCurvedList"/>
    <dgm:cxn modelId="{C5F19B41-7473-4C02-ABF9-01560269062A}" type="presParOf" srcId="{8E07DC45-CEED-4303-815B-F70B7A852A1A}" destId="{4A366A8C-A60E-4DE9-BCEE-0440EFDC957F}" srcOrd="0" destOrd="0" presId="urn:microsoft.com/office/officeart/2008/layout/VerticalCurvedList"/>
    <dgm:cxn modelId="{8AAA8F35-476E-44CE-BC1E-B5A11E8F0D92}" type="presParOf" srcId="{D760FF7F-3318-47A9-AC80-CC724E0CB112}" destId="{3F6231CE-706A-4E16-B049-AA328E02D256}" srcOrd="9" destOrd="0" presId="urn:microsoft.com/office/officeart/2008/layout/VerticalCurvedList"/>
    <dgm:cxn modelId="{F9DE575F-DE43-42AB-A0EF-CA7F9788C643}" type="presParOf" srcId="{D760FF7F-3318-47A9-AC80-CC724E0CB112}" destId="{E45AF28A-22F3-4B56-AD32-52BD2F41B6F6}" srcOrd="10" destOrd="0" presId="urn:microsoft.com/office/officeart/2008/layout/VerticalCurvedList"/>
    <dgm:cxn modelId="{B7A6A4F9-165C-46B4-BBAA-3CD472BCE723}" type="presParOf" srcId="{E45AF28A-22F3-4B56-AD32-52BD2F41B6F6}" destId="{AA9DB46C-C694-4F1A-9E26-34874728CA0F}" srcOrd="0" destOrd="0" presId="urn:microsoft.com/office/officeart/2008/layout/VerticalCurvedList"/>
    <dgm:cxn modelId="{F855EEEC-6982-4A08-B175-DCC8B8254655}" type="presParOf" srcId="{D760FF7F-3318-47A9-AC80-CC724E0CB112}" destId="{F9658B7F-3C47-48EB-81D7-CE43430FCC4F}" srcOrd="11" destOrd="0" presId="urn:microsoft.com/office/officeart/2008/layout/VerticalCurvedList"/>
    <dgm:cxn modelId="{2210AB44-404B-433E-A94B-36461B771788}" type="presParOf" srcId="{D760FF7F-3318-47A9-AC80-CC724E0CB112}" destId="{E4DFD678-B9E6-4433-8A9B-15D4034F59EE}" srcOrd="12" destOrd="0" presId="urn:microsoft.com/office/officeart/2008/layout/VerticalCurvedList"/>
    <dgm:cxn modelId="{C9886FFD-F3E7-4F83-8F88-F0C4B70BD237}" type="presParOf" srcId="{E4DFD678-B9E6-4433-8A9B-15D4034F59EE}" destId="{E12A6B7F-4092-4D2A-B4FD-A8906392641C}" srcOrd="0" destOrd="0" presId="urn:microsoft.com/office/officeart/2008/layout/VerticalCurvedList"/>
    <dgm:cxn modelId="{F37FEDD2-F422-4836-9F5C-77AA0E2A5A2B}" type="presParOf" srcId="{D760FF7F-3318-47A9-AC80-CC724E0CB112}" destId="{C5749756-F7A8-4525-9315-3387C4C5E1C7}" srcOrd="13" destOrd="0" presId="urn:microsoft.com/office/officeart/2008/layout/VerticalCurvedList"/>
    <dgm:cxn modelId="{12CA386E-611E-401E-A30A-CD56915A928C}" type="presParOf" srcId="{D760FF7F-3318-47A9-AC80-CC724E0CB112}" destId="{A7D243FC-8C51-47DD-AB30-6212CA7748B6}" srcOrd="14" destOrd="0" presId="urn:microsoft.com/office/officeart/2008/layout/VerticalCurvedList"/>
    <dgm:cxn modelId="{EBA1CD60-8115-4D07-8CC0-BA1F6839B8DD}" type="presParOf" srcId="{A7D243FC-8C51-47DD-AB30-6212CA7748B6}" destId="{90548452-5C6C-43F9-BB89-92AA0FDD826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 custT="1"/>
      <dgm:spPr/>
      <dgm:t>
        <a:bodyPr/>
        <a:lstStyle/>
        <a:p>
          <a:r>
            <a:rPr lang="en-US" sz="2400" dirty="0"/>
            <a:t>Authority to enter any premises to perform inspections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61680D51-F6AB-458C-BBF1-1C567A2CBDE9}">
      <dgm:prSet phldrT="[Text]" custT="1"/>
      <dgm:spPr/>
      <dgm:t>
        <a:bodyPr/>
        <a:lstStyle/>
        <a:p>
          <a:r>
            <a:rPr lang="en-US" sz="2400" dirty="0" smtClean="0"/>
            <a:t>Execute </a:t>
          </a:r>
          <a:r>
            <a:rPr lang="en-US" sz="2400" dirty="0"/>
            <a:t>duties authorized by the fire code</a:t>
          </a:r>
        </a:p>
      </dgm:t>
    </dgm:pt>
    <dgm:pt modelId="{6081ED21-F3E9-46B3-9151-24EFE6C5E257}" type="parTrans" cxnId="{7E132E81-308F-494C-A920-354A180EE1CC}">
      <dgm:prSet/>
      <dgm:spPr/>
      <dgm:t>
        <a:bodyPr/>
        <a:lstStyle/>
        <a:p>
          <a:endParaRPr lang="en-US"/>
        </a:p>
      </dgm:t>
    </dgm:pt>
    <dgm:pt modelId="{55399F52-CE62-4A63-836C-0FA99494A532}" type="sibTrans" cxnId="{7E132E81-308F-494C-A920-354A180EE1CC}">
      <dgm:prSet/>
      <dgm:spPr/>
      <dgm:t>
        <a:bodyPr/>
        <a:lstStyle/>
        <a:p>
          <a:endParaRPr lang="en-US"/>
        </a:p>
      </dgm:t>
    </dgm:pt>
    <dgm:pt modelId="{17295942-CF17-4FE6-9ABC-E293043D8F3E}">
      <dgm:prSet phldrT="[Text]" custT="1"/>
      <dgm:spPr/>
      <dgm:t>
        <a:bodyPr/>
        <a:lstStyle/>
        <a:p>
          <a:r>
            <a:rPr lang="en-US" sz="2000" dirty="0"/>
            <a:t>Licensing inspections for health care occupancies</a:t>
          </a:r>
        </a:p>
      </dgm:t>
    </dgm:pt>
    <dgm:pt modelId="{7D03F45B-DE87-4916-BC32-2895FDAF1C58}" type="parTrans" cxnId="{F6BF0D84-3ED0-4861-BFD9-89E84F0897AE}">
      <dgm:prSet/>
      <dgm:spPr/>
      <dgm:t>
        <a:bodyPr/>
        <a:lstStyle/>
        <a:p>
          <a:endParaRPr lang="en-US"/>
        </a:p>
      </dgm:t>
    </dgm:pt>
    <dgm:pt modelId="{25899517-9E55-4902-92AB-F4D3B6F6B432}" type="sibTrans" cxnId="{F6BF0D84-3ED0-4861-BFD9-89E84F0897AE}">
      <dgm:prSet/>
      <dgm:spPr/>
      <dgm:t>
        <a:bodyPr/>
        <a:lstStyle/>
        <a:p>
          <a:endParaRPr lang="en-US"/>
        </a:p>
      </dgm:t>
    </dgm:pt>
    <dgm:pt modelId="{1E3CC6F2-0E6E-4570-8198-A03A6C20A0D7}">
      <dgm:prSet phldrT="[Text]" custT="1"/>
      <dgm:spPr/>
      <dgm:t>
        <a:bodyPr/>
        <a:lstStyle/>
        <a:p>
          <a:r>
            <a:rPr lang="en-US" sz="2000" dirty="0"/>
            <a:t>Inspection of indoor pyrotechnics</a:t>
          </a:r>
        </a:p>
      </dgm:t>
    </dgm:pt>
    <dgm:pt modelId="{28072300-762D-418C-A4BF-47E7B4B08318}" type="parTrans" cxnId="{ADB844EA-3495-488E-88C7-0C3C60D5E409}">
      <dgm:prSet/>
      <dgm:spPr/>
      <dgm:t>
        <a:bodyPr/>
        <a:lstStyle/>
        <a:p>
          <a:endParaRPr lang="en-US"/>
        </a:p>
      </dgm:t>
    </dgm:pt>
    <dgm:pt modelId="{5C77C6DF-FC7C-4247-8C9A-12EE139A47C8}" type="sibTrans" cxnId="{ADB844EA-3495-488E-88C7-0C3C60D5E409}">
      <dgm:prSet/>
      <dgm:spPr/>
      <dgm:t>
        <a:bodyPr/>
        <a:lstStyle/>
        <a:p>
          <a:endParaRPr lang="en-US"/>
        </a:p>
      </dgm:t>
    </dgm:pt>
    <dgm:pt modelId="{DBEB5FB0-EDA3-41F4-8FDD-983500F09BBC}">
      <dgm:prSet phldrT="[Text]" custT="1"/>
      <dgm:spPr/>
      <dgm:t>
        <a:bodyPr/>
        <a:lstStyle/>
        <a:p>
          <a:r>
            <a:rPr lang="en-US" sz="2000" dirty="0"/>
            <a:t>Complaint of malfunctioning fire alarm system</a:t>
          </a:r>
        </a:p>
      </dgm:t>
    </dgm:pt>
    <dgm:pt modelId="{1421EA3F-7A93-4A79-AEB7-9C7BDC7AC9CA}" type="parTrans" cxnId="{DB6B56B9-41C9-486E-A92C-AD0B711C56AA}">
      <dgm:prSet/>
      <dgm:spPr/>
      <dgm:t>
        <a:bodyPr/>
        <a:lstStyle/>
        <a:p>
          <a:endParaRPr lang="en-US"/>
        </a:p>
      </dgm:t>
    </dgm:pt>
    <dgm:pt modelId="{5F321353-F0AA-4EE3-B7BA-97AE8AA26298}" type="sibTrans" cxnId="{DB6B56B9-41C9-486E-A92C-AD0B711C56AA}">
      <dgm:prSet/>
      <dgm:spPr/>
      <dgm:t>
        <a:bodyPr/>
        <a:lstStyle/>
        <a:p>
          <a:endParaRPr lang="en-US"/>
        </a:p>
      </dgm:t>
    </dgm:pt>
    <dgm:pt modelId="{E82490C7-AB3E-4FCF-A809-EF35C1E88DFF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400" dirty="0"/>
            <a:t>Must be aware of owner/occupant rights</a:t>
          </a:r>
        </a:p>
      </dgm:t>
    </dgm:pt>
    <dgm:pt modelId="{1B03CBEF-5A98-43D2-907A-E64263DBA8F5}" type="parTrans" cxnId="{50C3F7D5-2693-4897-A86B-8D4DEEC9ED2C}">
      <dgm:prSet/>
      <dgm:spPr/>
      <dgm:t>
        <a:bodyPr/>
        <a:lstStyle/>
        <a:p>
          <a:endParaRPr lang="en-US"/>
        </a:p>
      </dgm:t>
    </dgm:pt>
    <dgm:pt modelId="{05C55270-5E40-4BE6-BBF0-9B8AC6A6685A}" type="sibTrans" cxnId="{50C3F7D5-2693-4897-A86B-8D4DEEC9ED2C}">
      <dgm:prSet/>
      <dgm:spPr/>
      <dgm:t>
        <a:bodyPr/>
        <a:lstStyle/>
        <a:p>
          <a:endParaRPr lang="en-US"/>
        </a:p>
      </dgm:t>
    </dgm:pt>
    <dgm:pt modelId="{9EE811AE-4117-4706-AAB7-790BBCECC21E}" type="pres">
      <dgm:prSet presAssocID="{1C413952-8E46-4F6F-AB12-2F6A563CA5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09A3CE-3ED4-4861-89C8-70EE98A217BC}" type="pres">
      <dgm:prSet presAssocID="{2BCF8C8C-3263-4BED-9A4F-2DCD0CA1848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C87A11-B347-4B76-8F05-37634C4E2EC8}" type="pres">
      <dgm:prSet presAssocID="{88EE1B30-142D-4E7B-8310-B8A4F2E614A2}" presName="spacer" presStyleCnt="0"/>
      <dgm:spPr/>
    </dgm:pt>
    <dgm:pt modelId="{15CD08D0-9F08-42ED-AD07-B005EBA4AC6B}" type="pres">
      <dgm:prSet presAssocID="{61680D51-F6AB-458C-BBF1-1C567A2CBDE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791686-F2AD-4972-99A8-1DA3D38D92DE}" type="pres">
      <dgm:prSet presAssocID="{61680D51-F6AB-458C-BBF1-1C567A2CBDE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1BA87E-A63A-40FF-B722-8705BBE1848C}" type="pres">
      <dgm:prSet presAssocID="{E82490C7-AB3E-4FCF-A809-EF35C1E88DF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81F683-4B78-4E6D-B359-AC97BED200DF}" type="presOf" srcId="{DBEB5FB0-EDA3-41F4-8FDD-983500F09BBC}" destId="{F7791686-F2AD-4972-99A8-1DA3D38D92DE}" srcOrd="0" destOrd="2" presId="urn:microsoft.com/office/officeart/2005/8/layout/vList2"/>
    <dgm:cxn modelId="{50C3F7D5-2693-4897-A86B-8D4DEEC9ED2C}" srcId="{1C413952-8E46-4F6F-AB12-2F6A563CA5A5}" destId="{E82490C7-AB3E-4FCF-A809-EF35C1E88DFF}" srcOrd="2" destOrd="0" parTransId="{1B03CBEF-5A98-43D2-907A-E64263DBA8F5}" sibTransId="{05C55270-5E40-4BE6-BBF0-9B8AC6A6685A}"/>
    <dgm:cxn modelId="{3C0290AA-3E76-42C3-93A8-7416B169E394}" type="presOf" srcId="{17295942-CF17-4FE6-9ABC-E293043D8F3E}" destId="{F7791686-F2AD-4972-99A8-1DA3D38D92DE}" srcOrd="0" destOrd="0" presId="urn:microsoft.com/office/officeart/2005/8/layout/vList2"/>
    <dgm:cxn modelId="{ADB844EA-3495-488E-88C7-0C3C60D5E409}" srcId="{61680D51-F6AB-458C-BBF1-1C567A2CBDE9}" destId="{1E3CC6F2-0E6E-4570-8198-A03A6C20A0D7}" srcOrd="1" destOrd="0" parTransId="{28072300-762D-418C-A4BF-47E7B4B08318}" sibTransId="{5C77C6DF-FC7C-4247-8C9A-12EE139A47C8}"/>
    <dgm:cxn modelId="{A6C559D8-9C61-45A5-B2F2-D7DF204A98A3}" type="presOf" srcId="{E82490C7-AB3E-4FCF-A809-EF35C1E88DFF}" destId="{7B1BA87E-A63A-40FF-B722-8705BBE1848C}" srcOrd="0" destOrd="0" presId="urn:microsoft.com/office/officeart/2005/8/layout/vList2"/>
    <dgm:cxn modelId="{48097C0D-8F9A-4915-9A6F-02BD986E8A35}" type="presOf" srcId="{2BCF8C8C-3263-4BED-9A4F-2DCD0CA18488}" destId="{1609A3CE-3ED4-4861-89C8-70EE98A217BC}" srcOrd="0" destOrd="0" presId="urn:microsoft.com/office/officeart/2005/8/layout/vList2"/>
    <dgm:cxn modelId="{6F795BB8-D865-4A14-BDA6-7BF2A102EF69}" type="presOf" srcId="{1E3CC6F2-0E6E-4570-8198-A03A6C20A0D7}" destId="{F7791686-F2AD-4972-99A8-1DA3D38D92DE}" srcOrd="0" destOrd="1" presId="urn:microsoft.com/office/officeart/2005/8/layout/vList2"/>
    <dgm:cxn modelId="{B482B7AA-F41F-4122-86EB-B9F80FC26A26}" type="presOf" srcId="{61680D51-F6AB-458C-BBF1-1C567A2CBDE9}" destId="{15CD08D0-9F08-42ED-AD07-B005EBA4AC6B}" srcOrd="0" destOrd="0" presId="urn:microsoft.com/office/officeart/2005/8/layout/vList2"/>
    <dgm:cxn modelId="{F6BF0D84-3ED0-4861-BFD9-89E84F0897AE}" srcId="{61680D51-F6AB-458C-BBF1-1C567A2CBDE9}" destId="{17295942-CF17-4FE6-9ABC-E293043D8F3E}" srcOrd="0" destOrd="0" parTransId="{7D03F45B-DE87-4916-BC32-2895FDAF1C58}" sibTransId="{25899517-9E55-4902-92AB-F4D3B6F6B432}"/>
    <dgm:cxn modelId="{7E132E81-308F-494C-A920-354A180EE1CC}" srcId="{1C413952-8E46-4F6F-AB12-2F6A563CA5A5}" destId="{61680D51-F6AB-458C-BBF1-1C567A2CBDE9}" srcOrd="1" destOrd="0" parTransId="{6081ED21-F3E9-46B3-9151-24EFE6C5E257}" sibTransId="{55399F52-CE62-4A63-836C-0FA99494A532}"/>
    <dgm:cxn modelId="{DB6B56B9-41C9-486E-A92C-AD0B711C56AA}" srcId="{61680D51-F6AB-458C-BBF1-1C567A2CBDE9}" destId="{DBEB5FB0-EDA3-41F4-8FDD-983500F09BBC}" srcOrd="2" destOrd="0" parTransId="{1421EA3F-7A93-4A79-AEB7-9C7BDC7AC9CA}" sibTransId="{5F321353-F0AA-4EE3-B7BA-97AE8AA26298}"/>
    <dgm:cxn modelId="{EF403B92-ECDB-4DCA-8943-C61ABCA8C3BD}" type="presOf" srcId="{1C413952-8E46-4F6F-AB12-2F6A563CA5A5}" destId="{9EE811AE-4117-4706-AAB7-790BBCECC21E}" srcOrd="0" destOrd="0" presId="urn:microsoft.com/office/officeart/2005/8/layout/vList2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DFBC0387-0A01-43E4-887D-53BE68C3E789}" type="presParOf" srcId="{9EE811AE-4117-4706-AAB7-790BBCECC21E}" destId="{1609A3CE-3ED4-4861-89C8-70EE98A217BC}" srcOrd="0" destOrd="0" presId="urn:microsoft.com/office/officeart/2005/8/layout/vList2"/>
    <dgm:cxn modelId="{817F606E-A7DA-48CA-B85D-F0505930C192}" type="presParOf" srcId="{9EE811AE-4117-4706-AAB7-790BBCECC21E}" destId="{FEC87A11-B347-4B76-8F05-37634C4E2EC8}" srcOrd="1" destOrd="0" presId="urn:microsoft.com/office/officeart/2005/8/layout/vList2"/>
    <dgm:cxn modelId="{079E2AD4-FEB1-47E1-A8FE-7DB6016BEC76}" type="presParOf" srcId="{9EE811AE-4117-4706-AAB7-790BBCECC21E}" destId="{15CD08D0-9F08-42ED-AD07-B005EBA4AC6B}" srcOrd="2" destOrd="0" presId="urn:microsoft.com/office/officeart/2005/8/layout/vList2"/>
    <dgm:cxn modelId="{0E36B29C-1BC6-4302-8A74-5CB661A6CD0D}" type="presParOf" srcId="{9EE811AE-4117-4706-AAB7-790BBCECC21E}" destId="{F7791686-F2AD-4972-99A8-1DA3D38D92DE}" srcOrd="3" destOrd="0" presId="urn:microsoft.com/office/officeart/2005/8/layout/vList2"/>
    <dgm:cxn modelId="{CE603993-2CF7-4331-BB6C-3A0B83482151}" type="presParOf" srcId="{9EE811AE-4117-4706-AAB7-790BBCECC21E}" destId="{7B1BA87E-A63A-40FF-B722-8705BBE1848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 custT="1"/>
      <dgm:spPr/>
      <dgm:t>
        <a:bodyPr/>
        <a:lstStyle/>
        <a:p>
          <a:r>
            <a:rPr lang="en-US" sz="2400" dirty="0"/>
            <a:t>4</a:t>
          </a:r>
          <a:r>
            <a:rPr lang="en-US" sz="2400" baseline="30000" dirty="0"/>
            <a:t>th</a:t>
          </a:r>
          <a:r>
            <a:rPr lang="en-US" sz="2400" dirty="0"/>
            <a:t> amendment guards against unreasonable searches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61680D51-F6AB-458C-BBF1-1C567A2CBDE9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400" dirty="0"/>
            <a:t>Two cases set constitutional limits on fire inspectors: </a:t>
          </a:r>
          <a:r>
            <a:rPr lang="en-US" sz="2000" i="1" dirty="0"/>
            <a:t>Sea vs. City of Seattle </a:t>
          </a:r>
          <a:r>
            <a:rPr lang="en-US" sz="2000" i="0" dirty="0"/>
            <a:t>and</a:t>
          </a:r>
          <a:r>
            <a:rPr lang="en-US" sz="2000" i="1" dirty="0"/>
            <a:t> Camara vs. City and County of San Francisco</a:t>
          </a:r>
          <a:endParaRPr lang="en-US" sz="2400" i="1" dirty="0"/>
        </a:p>
      </dgm:t>
    </dgm:pt>
    <dgm:pt modelId="{6081ED21-F3E9-46B3-9151-24EFE6C5E257}" type="parTrans" cxnId="{7E132E81-308F-494C-A920-354A180EE1CC}">
      <dgm:prSet/>
      <dgm:spPr/>
      <dgm:t>
        <a:bodyPr/>
        <a:lstStyle/>
        <a:p>
          <a:endParaRPr lang="en-US"/>
        </a:p>
      </dgm:t>
    </dgm:pt>
    <dgm:pt modelId="{55399F52-CE62-4A63-836C-0FA99494A532}" type="sibTrans" cxnId="{7E132E81-308F-494C-A920-354A180EE1CC}">
      <dgm:prSet/>
      <dgm:spPr/>
      <dgm:t>
        <a:bodyPr/>
        <a:lstStyle/>
        <a:p>
          <a:endParaRPr lang="en-US"/>
        </a:p>
      </dgm:t>
    </dgm:pt>
    <dgm:pt modelId="{9EE811AE-4117-4706-AAB7-790BBCECC21E}" type="pres">
      <dgm:prSet presAssocID="{1C413952-8E46-4F6F-AB12-2F6A563CA5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09A3CE-3ED4-4861-89C8-70EE98A217BC}" type="pres">
      <dgm:prSet presAssocID="{2BCF8C8C-3263-4BED-9A4F-2DCD0CA1848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C87A11-B347-4B76-8F05-37634C4E2EC8}" type="pres">
      <dgm:prSet presAssocID="{88EE1B30-142D-4E7B-8310-B8A4F2E614A2}" presName="spacer" presStyleCnt="0"/>
      <dgm:spPr/>
    </dgm:pt>
    <dgm:pt modelId="{15CD08D0-9F08-42ED-AD07-B005EBA4AC6B}" type="pres">
      <dgm:prSet presAssocID="{61680D51-F6AB-458C-BBF1-1C567A2CBDE9}" presName="parentText" presStyleLbl="node1" presStyleIdx="1" presStyleCnt="2" custScaleY="16642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BC30B9-FC81-405F-8BC2-C6F665615D2F}" type="presOf" srcId="{61680D51-F6AB-458C-BBF1-1C567A2CBDE9}" destId="{15CD08D0-9F08-42ED-AD07-B005EBA4AC6B}" srcOrd="0" destOrd="0" presId="urn:microsoft.com/office/officeart/2005/8/layout/vList2"/>
    <dgm:cxn modelId="{7B57BD7C-7608-4950-BC95-F0FDBD09C79C}" type="presOf" srcId="{2BCF8C8C-3263-4BED-9A4F-2DCD0CA18488}" destId="{1609A3CE-3ED4-4861-89C8-70EE98A217BC}" srcOrd="0" destOrd="0" presId="urn:microsoft.com/office/officeart/2005/8/layout/vList2"/>
    <dgm:cxn modelId="{7E132E81-308F-494C-A920-354A180EE1CC}" srcId="{1C413952-8E46-4F6F-AB12-2F6A563CA5A5}" destId="{61680D51-F6AB-458C-BBF1-1C567A2CBDE9}" srcOrd="1" destOrd="0" parTransId="{6081ED21-F3E9-46B3-9151-24EFE6C5E257}" sibTransId="{55399F52-CE62-4A63-836C-0FA99494A532}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4FE70B25-2358-4FC5-B2F6-898D31EA5F09}" type="presOf" srcId="{1C413952-8E46-4F6F-AB12-2F6A563CA5A5}" destId="{9EE811AE-4117-4706-AAB7-790BBCECC21E}" srcOrd="0" destOrd="0" presId="urn:microsoft.com/office/officeart/2005/8/layout/vList2"/>
    <dgm:cxn modelId="{2E3A3DEA-2F2C-4F99-960A-C4C950BD7DA6}" type="presParOf" srcId="{9EE811AE-4117-4706-AAB7-790BBCECC21E}" destId="{1609A3CE-3ED4-4861-89C8-70EE98A217BC}" srcOrd="0" destOrd="0" presId="urn:microsoft.com/office/officeart/2005/8/layout/vList2"/>
    <dgm:cxn modelId="{60C66947-818C-4D01-ACAB-DC1615795FBC}" type="presParOf" srcId="{9EE811AE-4117-4706-AAB7-790BBCECC21E}" destId="{FEC87A11-B347-4B76-8F05-37634C4E2EC8}" srcOrd="1" destOrd="0" presId="urn:microsoft.com/office/officeart/2005/8/layout/vList2"/>
    <dgm:cxn modelId="{B10EDC7D-E934-4556-87AF-6269D9C40289}" type="presParOf" srcId="{9EE811AE-4117-4706-AAB7-790BBCECC21E}" destId="{15CD08D0-9F08-42ED-AD07-B005EBA4AC6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 custT="1"/>
      <dgm:spPr/>
      <dgm:t>
        <a:bodyPr/>
        <a:lstStyle/>
        <a:p>
          <a:r>
            <a:rPr lang="en-US" sz="2400" dirty="0"/>
            <a:t>Can enter for an emergency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E325E7FA-CAC8-45E6-80F4-45C8A8F9D2BE}">
      <dgm:prSet phldrT="[Text]" custT="1"/>
      <dgm:spPr/>
      <dgm:t>
        <a:bodyPr/>
        <a:lstStyle/>
        <a:p>
          <a:r>
            <a:rPr lang="en-US" sz="2400" dirty="0"/>
            <a:t>Can enter when a hazard is obvious, in public view</a:t>
          </a:r>
        </a:p>
      </dgm:t>
    </dgm:pt>
    <dgm:pt modelId="{C9D24B90-9B07-49C1-9E68-D66D8FD9D2A4}" type="parTrans" cxnId="{BFD9D111-5A49-47FB-BBD4-D3B8F2F154F3}">
      <dgm:prSet/>
      <dgm:spPr/>
      <dgm:t>
        <a:bodyPr/>
        <a:lstStyle/>
        <a:p>
          <a:endParaRPr lang="en-US"/>
        </a:p>
      </dgm:t>
    </dgm:pt>
    <dgm:pt modelId="{8E0D21A8-004E-45EC-82FC-A6E033A417C1}" type="sibTrans" cxnId="{BFD9D111-5A49-47FB-BBD4-D3B8F2F154F3}">
      <dgm:prSet/>
      <dgm:spPr/>
      <dgm:t>
        <a:bodyPr/>
        <a:lstStyle/>
        <a:p>
          <a:endParaRPr lang="en-US"/>
        </a:p>
      </dgm:t>
    </dgm:pt>
    <dgm:pt modelId="{97F351E1-D718-48CA-8C64-5A7141E8CA7E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400" dirty="0"/>
            <a:t>Absence of emergency or visible hazard</a:t>
          </a:r>
        </a:p>
      </dgm:t>
    </dgm:pt>
    <dgm:pt modelId="{8B267015-FE85-4673-8F83-751624721E2D}" type="parTrans" cxnId="{F8A9E1CA-97B8-4FC2-A3DD-1300FB5031F7}">
      <dgm:prSet/>
      <dgm:spPr/>
      <dgm:t>
        <a:bodyPr/>
        <a:lstStyle/>
        <a:p>
          <a:endParaRPr lang="en-US"/>
        </a:p>
      </dgm:t>
    </dgm:pt>
    <dgm:pt modelId="{72E96191-FE9B-4538-BC3C-471D91C67103}" type="sibTrans" cxnId="{F8A9E1CA-97B8-4FC2-A3DD-1300FB5031F7}">
      <dgm:prSet/>
      <dgm:spPr/>
      <dgm:t>
        <a:bodyPr/>
        <a:lstStyle/>
        <a:p>
          <a:endParaRPr lang="en-US"/>
        </a:p>
      </dgm:t>
    </dgm:pt>
    <dgm:pt modelId="{5228BA3B-9E90-4842-8F82-9830A2AF140D}">
      <dgm:prSet phldrT="[Text]" custT="1"/>
      <dgm:spPr/>
      <dgm:t>
        <a:bodyPr/>
        <a:lstStyle/>
        <a:p>
          <a:r>
            <a:rPr lang="en-US" sz="1800" dirty="0"/>
            <a:t>Provide ID</a:t>
          </a:r>
        </a:p>
      </dgm:t>
    </dgm:pt>
    <dgm:pt modelId="{889D9C94-EB63-4DAC-B729-AE67C1F8C0F2}" type="parTrans" cxnId="{01E1D341-1968-4203-B995-9F282D0759D1}">
      <dgm:prSet/>
      <dgm:spPr/>
      <dgm:t>
        <a:bodyPr/>
        <a:lstStyle/>
        <a:p>
          <a:endParaRPr lang="en-US"/>
        </a:p>
      </dgm:t>
    </dgm:pt>
    <dgm:pt modelId="{93F4299B-6D17-462D-B1ED-D79A84FC008E}" type="sibTrans" cxnId="{01E1D341-1968-4203-B995-9F282D0759D1}">
      <dgm:prSet/>
      <dgm:spPr/>
      <dgm:t>
        <a:bodyPr/>
        <a:lstStyle/>
        <a:p>
          <a:endParaRPr lang="en-US"/>
        </a:p>
      </dgm:t>
    </dgm:pt>
    <dgm:pt modelId="{8D786C75-0776-46F6-813A-987B2792B641}">
      <dgm:prSet phldrT="[Text]" custT="1"/>
      <dgm:spPr/>
      <dgm:t>
        <a:bodyPr/>
        <a:lstStyle/>
        <a:p>
          <a:r>
            <a:rPr lang="en-US" sz="1800" dirty="0"/>
            <a:t>State the purpose of inspection</a:t>
          </a:r>
        </a:p>
      </dgm:t>
    </dgm:pt>
    <dgm:pt modelId="{05C65F06-79D4-4F6E-903A-403D8FD24E62}" type="parTrans" cxnId="{A075E4F2-2BC6-4855-A17F-BA3FE3D32B19}">
      <dgm:prSet/>
      <dgm:spPr/>
      <dgm:t>
        <a:bodyPr/>
        <a:lstStyle/>
        <a:p>
          <a:endParaRPr lang="en-US"/>
        </a:p>
      </dgm:t>
    </dgm:pt>
    <dgm:pt modelId="{A332E248-5902-419D-BD6E-C126DD73A094}" type="sibTrans" cxnId="{A075E4F2-2BC6-4855-A17F-BA3FE3D32B19}">
      <dgm:prSet/>
      <dgm:spPr/>
      <dgm:t>
        <a:bodyPr/>
        <a:lstStyle/>
        <a:p>
          <a:endParaRPr lang="en-US"/>
        </a:p>
      </dgm:t>
    </dgm:pt>
    <dgm:pt modelId="{43FD25A1-81D7-4490-B413-34702694C350}">
      <dgm:prSet phldrT="[Text]" custT="1"/>
      <dgm:spPr/>
      <dgm:t>
        <a:bodyPr/>
        <a:lstStyle/>
        <a:p>
          <a:r>
            <a:rPr lang="en-US" sz="1800" dirty="0"/>
            <a:t>Obtain verbal permission from owner/tenant/owner representative</a:t>
          </a:r>
        </a:p>
      </dgm:t>
    </dgm:pt>
    <dgm:pt modelId="{E62A1819-513F-4A59-A958-562AB426CC07}" type="parTrans" cxnId="{B1108BC0-082F-4714-800D-1B661ABC0438}">
      <dgm:prSet/>
      <dgm:spPr/>
      <dgm:t>
        <a:bodyPr/>
        <a:lstStyle/>
        <a:p>
          <a:endParaRPr lang="en-US"/>
        </a:p>
      </dgm:t>
    </dgm:pt>
    <dgm:pt modelId="{992EA969-65FB-4843-A7C8-2EF186422687}" type="sibTrans" cxnId="{B1108BC0-082F-4714-800D-1B661ABC0438}">
      <dgm:prSet/>
      <dgm:spPr/>
      <dgm:t>
        <a:bodyPr/>
        <a:lstStyle/>
        <a:p>
          <a:endParaRPr lang="en-US"/>
        </a:p>
      </dgm:t>
    </dgm:pt>
    <dgm:pt modelId="{6020CE8F-F269-4A76-9BDE-2A44CE78C704}">
      <dgm:prSet phldrT="[Text]" custT="1"/>
      <dgm:spPr/>
      <dgm:t>
        <a:bodyPr/>
        <a:lstStyle/>
        <a:p>
          <a:r>
            <a:rPr lang="en-US" sz="1800" dirty="0"/>
            <a:t>Invite individuals to participate</a:t>
          </a:r>
        </a:p>
      </dgm:t>
    </dgm:pt>
    <dgm:pt modelId="{B27A7399-AEFE-4267-98B5-5CBA6EF607B6}" type="parTrans" cxnId="{3F40AD0F-5D6A-4E6C-B738-8BE54087E60F}">
      <dgm:prSet/>
      <dgm:spPr/>
      <dgm:t>
        <a:bodyPr/>
        <a:lstStyle/>
        <a:p>
          <a:endParaRPr lang="en-US"/>
        </a:p>
      </dgm:t>
    </dgm:pt>
    <dgm:pt modelId="{F89C6623-337B-4744-9262-F27D4E3F7083}" type="sibTrans" cxnId="{3F40AD0F-5D6A-4E6C-B738-8BE54087E60F}">
      <dgm:prSet/>
      <dgm:spPr/>
      <dgm:t>
        <a:bodyPr/>
        <a:lstStyle/>
        <a:p>
          <a:endParaRPr lang="en-US"/>
        </a:p>
      </dgm:t>
    </dgm:pt>
    <dgm:pt modelId="{3DA02B0F-B33E-4A6F-B92A-E55058A6194E}">
      <dgm:prSet phldrT="[Text]" custT="1"/>
      <dgm:spPr/>
      <dgm:t>
        <a:bodyPr/>
        <a:lstStyle/>
        <a:p>
          <a:r>
            <a:rPr lang="en-US" sz="1800" dirty="0"/>
            <a:t>Provide a copy of applicable code sections</a:t>
          </a:r>
        </a:p>
      </dgm:t>
    </dgm:pt>
    <dgm:pt modelId="{B3BD01A3-6396-47C2-A13A-BCD12F13668B}" type="parTrans" cxnId="{760B5376-D21D-4635-8757-FAA0E7240BA1}">
      <dgm:prSet/>
      <dgm:spPr/>
      <dgm:t>
        <a:bodyPr/>
        <a:lstStyle/>
        <a:p>
          <a:endParaRPr lang="en-US"/>
        </a:p>
      </dgm:t>
    </dgm:pt>
    <dgm:pt modelId="{22A749BB-D140-4834-9F02-F5C1A1B91B16}" type="sibTrans" cxnId="{760B5376-D21D-4635-8757-FAA0E7240BA1}">
      <dgm:prSet/>
      <dgm:spPr/>
      <dgm:t>
        <a:bodyPr/>
        <a:lstStyle/>
        <a:p>
          <a:endParaRPr lang="en-US"/>
        </a:p>
      </dgm:t>
    </dgm:pt>
    <dgm:pt modelId="{0642B02F-AC78-406F-96FD-460D044AB8FF}">
      <dgm:prSet phldrT="[Text]" custT="1"/>
      <dgm:spPr/>
      <dgm:t>
        <a:bodyPr/>
        <a:lstStyle/>
        <a:p>
          <a:r>
            <a:rPr lang="en-US" sz="1800" dirty="0"/>
            <a:t>Retain refusal forms and consent-to-enter forms</a:t>
          </a:r>
        </a:p>
      </dgm:t>
    </dgm:pt>
    <dgm:pt modelId="{989048FA-7B7F-42E8-A038-425298500A80}" type="parTrans" cxnId="{9C2A0E3A-34DD-4500-AC87-812E5716571F}">
      <dgm:prSet/>
      <dgm:spPr/>
      <dgm:t>
        <a:bodyPr/>
        <a:lstStyle/>
        <a:p>
          <a:endParaRPr lang="en-US"/>
        </a:p>
      </dgm:t>
    </dgm:pt>
    <dgm:pt modelId="{9660F693-40F8-489B-92D7-7B84F8F1D156}" type="sibTrans" cxnId="{9C2A0E3A-34DD-4500-AC87-812E5716571F}">
      <dgm:prSet/>
      <dgm:spPr/>
      <dgm:t>
        <a:bodyPr/>
        <a:lstStyle/>
        <a:p>
          <a:endParaRPr lang="en-US"/>
        </a:p>
      </dgm:t>
    </dgm:pt>
    <dgm:pt modelId="{9EE811AE-4117-4706-AAB7-790BBCECC21E}" type="pres">
      <dgm:prSet presAssocID="{1C413952-8E46-4F6F-AB12-2F6A563CA5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09A3CE-3ED4-4861-89C8-70EE98A217BC}" type="pres">
      <dgm:prSet presAssocID="{2BCF8C8C-3263-4BED-9A4F-2DCD0CA1848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C87A11-B347-4B76-8F05-37634C4E2EC8}" type="pres">
      <dgm:prSet presAssocID="{88EE1B30-142D-4E7B-8310-B8A4F2E614A2}" presName="spacer" presStyleCnt="0"/>
      <dgm:spPr/>
    </dgm:pt>
    <dgm:pt modelId="{6D3FD95E-1AC0-449F-9ED0-9F67DE524358}" type="pres">
      <dgm:prSet presAssocID="{E325E7FA-CAC8-45E6-80F4-45C8A8F9D2B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CECD60-905C-4DA1-8FD7-5EEF6B47EFCA}" type="pres">
      <dgm:prSet presAssocID="{8E0D21A8-004E-45EC-82FC-A6E033A417C1}" presName="spacer" presStyleCnt="0"/>
      <dgm:spPr/>
    </dgm:pt>
    <dgm:pt modelId="{0D046258-FDED-4A84-8612-C6C31BE6DDAC}" type="pres">
      <dgm:prSet presAssocID="{97F351E1-D718-48CA-8C64-5A7141E8CA7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63DB82-6B45-47E9-B26C-1630312955A9}" type="pres">
      <dgm:prSet presAssocID="{97F351E1-D718-48CA-8C64-5A7141E8CA7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0498F5-E202-4CDE-B901-61D1C5149F27}" type="presOf" srcId="{8D786C75-0776-46F6-813A-987B2792B641}" destId="{B563DB82-6B45-47E9-B26C-1630312955A9}" srcOrd="0" destOrd="1" presId="urn:microsoft.com/office/officeart/2005/8/layout/vList2"/>
    <dgm:cxn modelId="{CCCF126F-9D4F-43D4-825B-371AE52F3026}" type="presOf" srcId="{E325E7FA-CAC8-45E6-80F4-45C8A8F9D2BE}" destId="{6D3FD95E-1AC0-449F-9ED0-9F67DE524358}" srcOrd="0" destOrd="0" presId="urn:microsoft.com/office/officeart/2005/8/layout/vList2"/>
    <dgm:cxn modelId="{2D6885D7-78E6-46B4-8548-E686F486AD45}" type="presOf" srcId="{97F351E1-D718-48CA-8C64-5A7141E8CA7E}" destId="{0D046258-FDED-4A84-8612-C6C31BE6DDAC}" srcOrd="0" destOrd="0" presId="urn:microsoft.com/office/officeart/2005/8/layout/vList2"/>
    <dgm:cxn modelId="{A075E4F2-2BC6-4855-A17F-BA3FE3D32B19}" srcId="{97F351E1-D718-48CA-8C64-5A7141E8CA7E}" destId="{8D786C75-0776-46F6-813A-987B2792B641}" srcOrd="1" destOrd="0" parTransId="{05C65F06-79D4-4F6E-903A-403D8FD24E62}" sibTransId="{A332E248-5902-419D-BD6E-C126DD73A094}"/>
    <dgm:cxn modelId="{3FDAE332-8933-4075-9E1F-FEE92F3D2683}" type="presOf" srcId="{3DA02B0F-B33E-4A6F-B92A-E55058A6194E}" destId="{B563DB82-6B45-47E9-B26C-1630312955A9}" srcOrd="0" destOrd="4" presId="urn:microsoft.com/office/officeart/2005/8/layout/vList2"/>
    <dgm:cxn modelId="{966D14A8-ACBA-40A6-A98F-A5BB4BE1036D}" type="presOf" srcId="{0642B02F-AC78-406F-96FD-460D044AB8FF}" destId="{B563DB82-6B45-47E9-B26C-1630312955A9}" srcOrd="0" destOrd="5" presId="urn:microsoft.com/office/officeart/2005/8/layout/vList2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BFD9D111-5A49-47FB-BBD4-D3B8F2F154F3}" srcId="{1C413952-8E46-4F6F-AB12-2F6A563CA5A5}" destId="{E325E7FA-CAC8-45E6-80F4-45C8A8F9D2BE}" srcOrd="1" destOrd="0" parTransId="{C9D24B90-9B07-49C1-9E68-D66D8FD9D2A4}" sibTransId="{8E0D21A8-004E-45EC-82FC-A6E033A417C1}"/>
    <dgm:cxn modelId="{F390A7AC-74E6-4F83-B275-5B00AE12EEBD}" type="presOf" srcId="{1C413952-8E46-4F6F-AB12-2F6A563CA5A5}" destId="{9EE811AE-4117-4706-AAB7-790BBCECC21E}" srcOrd="0" destOrd="0" presId="urn:microsoft.com/office/officeart/2005/8/layout/vList2"/>
    <dgm:cxn modelId="{01E1D341-1968-4203-B995-9F282D0759D1}" srcId="{97F351E1-D718-48CA-8C64-5A7141E8CA7E}" destId="{5228BA3B-9E90-4842-8F82-9830A2AF140D}" srcOrd="0" destOrd="0" parTransId="{889D9C94-EB63-4DAC-B729-AE67C1F8C0F2}" sibTransId="{93F4299B-6D17-462D-B1ED-D79A84FC008E}"/>
    <dgm:cxn modelId="{AF7A6A9A-2039-4180-9C20-896DAA303681}" type="presOf" srcId="{5228BA3B-9E90-4842-8F82-9830A2AF140D}" destId="{B563DB82-6B45-47E9-B26C-1630312955A9}" srcOrd="0" destOrd="0" presId="urn:microsoft.com/office/officeart/2005/8/layout/vList2"/>
    <dgm:cxn modelId="{3F40AD0F-5D6A-4E6C-B738-8BE54087E60F}" srcId="{97F351E1-D718-48CA-8C64-5A7141E8CA7E}" destId="{6020CE8F-F269-4A76-9BDE-2A44CE78C704}" srcOrd="3" destOrd="0" parTransId="{B27A7399-AEFE-4267-98B5-5CBA6EF607B6}" sibTransId="{F89C6623-337B-4744-9262-F27D4E3F7083}"/>
    <dgm:cxn modelId="{93D0BF12-B15B-4287-ACED-40BFA6885BB5}" type="presOf" srcId="{2BCF8C8C-3263-4BED-9A4F-2DCD0CA18488}" destId="{1609A3CE-3ED4-4861-89C8-70EE98A217BC}" srcOrd="0" destOrd="0" presId="urn:microsoft.com/office/officeart/2005/8/layout/vList2"/>
    <dgm:cxn modelId="{B1108BC0-082F-4714-800D-1B661ABC0438}" srcId="{97F351E1-D718-48CA-8C64-5A7141E8CA7E}" destId="{43FD25A1-81D7-4490-B413-34702694C350}" srcOrd="2" destOrd="0" parTransId="{E62A1819-513F-4A59-A958-562AB426CC07}" sibTransId="{992EA969-65FB-4843-A7C8-2EF186422687}"/>
    <dgm:cxn modelId="{9C2A0E3A-34DD-4500-AC87-812E5716571F}" srcId="{97F351E1-D718-48CA-8C64-5A7141E8CA7E}" destId="{0642B02F-AC78-406F-96FD-460D044AB8FF}" srcOrd="5" destOrd="0" parTransId="{989048FA-7B7F-42E8-A038-425298500A80}" sibTransId="{9660F693-40F8-489B-92D7-7B84F8F1D156}"/>
    <dgm:cxn modelId="{F241FDBE-2EC4-4E66-AC96-B56BAEF1A6FD}" type="presOf" srcId="{43FD25A1-81D7-4490-B413-34702694C350}" destId="{B563DB82-6B45-47E9-B26C-1630312955A9}" srcOrd="0" destOrd="2" presId="urn:microsoft.com/office/officeart/2005/8/layout/vList2"/>
    <dgm:cxn modelId="{F8A9E1CA-97B8-4FC2-A3DD-1300FB5031F7}" srcId="{1C413952-8E46-4F6F-AB12-2F6A563CA5A5}" destId="{97F351E1-D718-48CA-8C64-5A7141E8CA7E}" srcOrd="2" destOrd="0" parTransId="{8B267015-FE85-4673-8F83-751624721E2D}" sibTransId="{72E96191-FE9B-4538-BC3C-471D91C67103}"/>
    <dgm:cxn modelId="{D6ED8526-82DD-405E-A82F-E2E70BBAA475}" type="presOf" srcId="{6020CE8F-F269-4A76-9BDE-2A44CE78C704}" destId="{B563DB82-6B45-47E9-B26C-1630312955A9}" srcOrd="0" destOrd="3" presId="urn:microsoft.com/office/officeart/2005/8/layout/vList2"/>
    <dgm:cxn modelId="{760B5376-D21D-4635-8757-FAA0E7240BA1}" srcId="{97F351E1-D718-48CA-8C64-5A7141E8CA7E}" destId="{3DA02B0F-B33E-4A6F-B92A-E55058A6194E}" srcOrd="4" destOrd="0" parTransId="{B3BD01A3-6396-47C2-A13A-BCD12F13668B}" sibTransId="{22A749BB-D140-4834-9F02-F5C1A1B91B16}"/>
    <dgm:cxn modelId="{603EBCA7-013D-4539-96EA-340E1895D24E}" type="presParOf" srcId="{9EE811AE-4117-4706-AAB7-790BBCECC21E}" destId="{1609A3CE-3ED4-4861-89C8-70EE98A217BC}" srcOrd="0" destOrd="0" presId="urn:microsoft.com/office/officeart/2005/8/layout/vList2"/>
    <dgm:cxn modelId="{8DA90895-F531-4E59-8D62-BB16DE90BB46}" type="presParOf" srcId="{9EE811AE-4117-4706-AAB7-790BBCECC21E}" destId="{FEC87A11-B347-4B76-8F05-37634C4E2EC8}" srcOrd="1" destOrd="0" presId="urn:microsoft.com/office/officeart/2005/8/layout/vList2"/>
    <dgm:cxn modelId="{803F11F3-B701-4B56-9E5C-E3789AC339E1}" type="presParOf" srcId="{9EE811AE-4117-4706-AAB7-790BBCECC21E}" destId="{6D3FD95E-1AC0-449F-9ED0-9F67DE524358}" srcOrd="2" destOrd="0" presId="urn:microsoft.com/office/officeart/2005/8/layout/vList2"/>
    <dgm:cxn modelId="{15EBFD47-9C7B-4D0A-8075-B8E23C5BE6BD}" type="presParOf" srcId="{9EE811AE-4117-4706-AAB7-790BBCECC21E}" destId="{0FCECD60-905C-4DA1-8FD7-5EEF6B47EFCA}" srcOrd="3" destOrd="0" presId="urn:microsoft.com/office/officeart/2005/8/layout/vList2"/>
    <dgm:cxn modelId="{3EC6E93B-2355-446F-99FB-BC98498AB23C}" type="presParOf" srcId="{9EE811AE-4117-4706-AAB7-790BBCECC21E}" destId="{0D046258-FDED-4A84-8612-C6C31BE6DDAC}" srcOrd="4" destOrd="0" presId="urn:microsoft.com/office/officeart/2005/8/layout/vList2"/>
    <dgm:cxn modelId="{409B5C7F-40C2-4710-83B1-95459E70016E}" type="presParOf" srcId="{9EE811AE-4117-4706-AAB7-790BBCECC21E}" destId="{B563DB82-6B45-47E9-B26C-1630312955A9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8EE26C9-8075-4E6D-A7F5-D36FA1C7EE15}">
      <dgm:prSet phldrT="[Text]" custT="1"/>
      <dgm:spPr/>
      <dgm:t>
        <a:bodyPr/>
        <a:lstStyle/>
        <a:p>
          <a:r>
            <a:rPr lang="en-US" sz="2400" dirty="0"/>
            <a:t>Needed when denied entry</a:t>
          </a:r>
        </a:p>
      </dgm:t>
    </dgm:pt>
    <dgm:pt modelId="{B6EAF0DC-1AA1-44F8-8B0A-40B27670CAB0}" type="parTrans" cxnId="{D447BD2B-1E8C-4909-9D06-10E88A92F5B3}">
      <dgm:prSet/>
      <dgm:spPr/>
      <dgm:t>
        <a:bodyPr/>
        <a:lstStyle/>
        <a:p>
          <a:endParaRPr lang="en-US"/>
        </a:p>
      </dgm:t>
    </dgm:pt>
    <dgm:pt modelId="{0992BFFB-17D4-41DC-89B4-4EFE9B3DDE95}" type="sibTrans" cxnId="{D447BD2B-1E8C-4909-9D06-10E88A92F5B3}">
      <dgm:prSet/>
      <dgm:spPr/>
      <dgm:t>
        <a:bodyPr/>
        <a:lstStyle/>
        <a:p>
          <a:endParaRPr lang="en-US"/>
        </a:p>
      </dgm:t>
    </dgm:pt>
    <dgm:pt modelId="{26FD9560-F30B-469E-A763-D79D94BFB31B}">
      <dgm:prSet phldrT="[Text]" custT="1"/>
      <dgm:spPr/>
      <dgm:t>
        <a:bodyPr/>
        <a:lstStyle/>
        <a:p>
          <a:r>
            <a:rPr lang="en-US" sz="2400" dirty="0"/>
            <a:t>Know the local procedures</a:t>
          </a:r>
        </a:p>
      </dgm:t>
    </dgm:pt>
    <dgm:pt modelId="{34A55D54-1F80-4F8B-847D-6D62772B5CED}" type="parTrans" cxnId="{A0D67564-15FF-4551-9ADD-973A26478903}">
      <dgm:prSet/>
      <dgm:spPr/>
      <dgm:t>
        <a:bodyPr/>
        <a:lstStyle/>
        <a:p>
          <a:endParaRPr lang="en-US"/>
        </a:p>
      </dgm:t>
    </dgm:pt>
    <dgm:pt modelId="{DA1B0EBE-0D22-4414-847E-F8205A765E0F}" type="sibTrans" cxnId="{A0D67564-15FF-4551-9ADD-973A26478903}">
      <dgm:prSet/>
      <dgm:spPr/>
      <dgm:t>
        <a:bodyPr/>
        <a:lstStyle/>
        <a:p>
          <a:endParaRPr lang="en-US"/>
        </a:p>
      </dgm:t>
    </dgm:pt>
    <dgm:pt modelId="{27CC762A-18FF-4D3C-BB97-A226C1909585}">
      <dgm:prSet phldrT="[Text]" custT="1"/>
      <dgm:spPr/>
      <dgm:t>
        <a:bodyPr/>
        <a:lstStyle/>
        <a:p>
          <a:r>
            <a:rPr lang="en-US" sz="2400" dirty="0"/>
            <a:t>Work closely with AHJ/legal counsel</a:t>
          </a:r>
        </a:p>
      </dgm:t>
    </dgm:pt>
    <dgm:pt modelId="{A7701915-C265-499C-A35C-5C73BDE30CA4}" type="parTrans" cxnId="{F442956A-DCEE-451E-A443-BF4F915F64F9}">
      <dgm:prSet/>
      <dgm:spPr/>
      <dgm:t>
        <a:bodyPr/>
        <a:lstStyle/>
        <a:p>
          <a:endParaRPr lang="en-US"/>
        </a:p>
      </dgm:t>
    </dgm:pt>
    <dgm:pt modelId="{D1EC949A-E058-4BC3-9B31-6743B30D903C}" type="sibTrans" cxnId="{F442956A-DCEE-451E-A443-BF4F915F64F9}">
      <dgm:prSet/>
      <dgm:spPr/>
      <dgm:t>
        <a:bodyPr/>
        <a:lstStyle/>
        <a:p>
          <a:endParaRPr lang="en-US"/>
        </a:p>
      </dgm:t>
    </dgm:pt>
    <dgm:pt modelId="{D2E2BFF3-8A4C-44CB-A6C6-E08B2429D01F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400" dirty="0"/>
            <a:t>Two types of warrants</a:t>
          </a:r>
        </a:p>
      </dgm:t>
    </dgm:pt>
    <dgm:pt modelId="{7D8CA342-0D89-46EA-9E57-FC672E3AD039}" type="parTrans" cxnId="{464C7C50-2311-4AB0-A7D3-877165D7A979}">
      <dgm:prSet/>
      <dgm:spPr/>
      <dgm:t>
        <a:bodyPr/>
        <a:lstStyle/>
        <a:p>
          <a:endParaRPr lang="en-US"/>
        </a:p>
      </dgm:t>
    </dgm:pt>
    <dgm:pt modelId="{BAF5E956-67B7-457F-BAC8-DE4BE9D19D70}" type="sibTrans" cxnId="{464C7C50-2311-4AB0-A7D3-877165D7A979}">
      <dgm:prSet/>
      <dgm:spPr/>
      <dgm:t>
        <a:bodyPr/>
        <a:lstStyle/>
        <a:p>
          <a:endParaRPr lang="en-US"/>
        </a:p>
      </dgm:t>
    </dgm:pt>
    <dgm:pt modelId="{BA9826A8-A3C9-4DF1-9F43-568ED08D69EA}" type="pres">
      <dgm:prSet presAssocID="{1C413952-8E46-4F6F-AB12-2F6A563CA5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5EBE66-B254-48A7-9AFB-DA50E5FDA9AF}" type="pres">
      <dgm:prSet presAssocID="{C8EE26C9-8075-4E6D-A7F5-D36FA1C7EE1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2C12B3-E211-471D-BDB1-86B479F104FE}" type="pres">
      <dgm:prSet presAssocID="{0992BFFB-17D4-41DC-89B4-4EFE9B3DDE95}" presName="sibTrans" presStyleCnt="0"/>
      <dgm:spPr/>
    </dgm:pt>
    <dgm:pt modelId="{96764072-A00A-4621-976D-70202898AFB4}" type="pres">
      <dgm:prSet presAssocID="{26FD9560-F30B-469E-A763-D79D94BFB31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CCFECA-6E80-4EBF-BE56-90893EE6EA6C}" type="pres">
      <dgm:prSet presAssocID="{DA1B0EBE-0D22-4414-847E-F8205A765E0F}" presName="sibTrans" presStyleCnt="0"/>
      <dgm:spPr/>
    </dgm:pt>
    <dgm:pt modelId="{AB6FB24F-BB85-4F5C-99CE-D78EC5BA8126}" type="pres">
      <dgm:prSet presAssocID="{27CC762A-18FF-4D3C-BB97-A226C190958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BDB862-D23D-48C9-A9A1-02BC43C0A19F}" type="pres">
      <dgm:prSet presAssocID="{D1EC949A-E058-4BC3-9B31-6743B30D903C}" presName="sibTrans" presStyleCnt="0"/>
      <dgm:spPr/>
    </dgm:pt>
    <dgm:pt modelId="{2D22D97D-628A-4DEC-A056-E920F09747E2}" type="pres">
      <dgm:prSet presAssocID="{D2E2BFF3-8A4C-44CB-A6C6-E08B2429D01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D67564-15FF-4551-9ADD-973A26478903}" srcId="{1C413952-8E46-4F6F-AB12-2F6A563CA5A5}" destId="{26FD9560-F30B-469E-A763-D79D94BFB31B}" srcOrd="1" destOrd="0" parTransId="{34A55D54-1F80-4F8B-847D-6D62772B5CED}" sibTransId="{DA1B0EBE-0D22-4414-847E-F8205A765E0F}"/>
    <dgm:cxn modelId="{F442956A-DCEE-451E-A443-BF4F915F64F9}" srcId="{1C413952-8E46-4F6F-AB12-2F6A563CA5A5}" destId="{27CC762A-18FF-4D3C-BB97-A226C1909585}" srcOrd="2" destOrd="0" parTransId="{A7701915-C265-499C-A35C-5C73BDE30CA4}" sibTransId="{D1EC949A-E058-4BC3-9B31-6743B30D903C}"/>
    <dgm:cxn modelId="{464C7C50-2311-4AB0-A7D3-877165D7A979}" srcId="{1C413952-8E46-4F6F-AB12-2F6A563CA5A5}" destId="{D2E2BFF3-8A4C-44CB-A6C6-E08B2429D01F}" srcOrd="3" destOrd="0" parTransId="{7D8CA342-0D89-46EA-9E57-FC672E3AD039}" sibTransId="{BAF5E956-67B7-457F-BAC8-DE4BE9D19D70}"/>
    <dgm:cxn modelId="{D447BD2B-1E8C-4909-9D06-10E88A92F5B3}" srcId="{1C413952-8E46-4F6F-AB12-2F6A563CA5A5}" destId="{C8EE26C9-8075-4E6D-A7F5-D36FA1C7EE15}" srcOrd="0" destOrd="0" parTransId="{B6EAF0DC-1AA1-44F8-8B0A-40B27670CAB0}" sibTransId="{0992BFFB-17D4-41DC-89B4-4EFE9B3DDE95}"/>
    <dgm:cxn modelId="{D3043018-9771-4278-836F-7E1896C57826}" type="presOf" srcId="{27CC762A-18FF-4D3C-BB97-A226C1909585}" destId="{AB6FB24F-BB85-4F5C-99CE-D78EC5BA8126}" srcOrd="0" destOrd="0" presId="urn:microsoft.com/office/officeart/2005/8/layout/default"/>
    <dgm:cxn modelId="{BCC30017-7222-4D78-82E8-FB106AF34E09}" type="presOf" srcId="{D2E2BFF3-8A4C-44CB-A6C6-E08B2429D01F}" destId="{2D22D97D-628A-4DEC-A056-E920F09747E2}" srcOrd="0" destOrd="0" presId="urn:microsoft.com/office/officeart/2005/8/layout/default"/>
    <dgm:cxn modelId="{F6DD52DC-36FC-4EEB-9F02-B054C1A3BC3C}" type="presOf" srcId="{C8EE26C9-8075-4E6D-A7F5-D36FA1C7EE15}" destId="{685EBE66-B254-48A7-9AFB-DA50E5FDA9AF}" srcOrd="0" destOrd="0" presId="urn:microsoft.com/office/officeart/2005/8/layout/default"/>
    <dgm:cxn modelId="{3C8074AD-03B5-4390-8304-F92833B836AE}" type="presOf" srcId="{1C413952-8E46-4F6F-AB12-2F6A563CA5A5}" destId="{BA9826A8-A3C9-4DF1-9F43-568ED08D69EA}" srcOrd="0" destOrd="0" presId="urn:microsoft.com/office/officeart/2005/8/layout/default"/>
    <dgm:cxn modelId="{A394FE2F-F052-44DF-8C71-46117FEBA0D7}" type="presOf" srcId="{26FD9560-F30B-469E-A763-D79D94BFB31B}" destId="{96764072-A00A-4621-976D-70202898AFB4}" srcOrd="0" destOrd="0" presId="urn:microsoft.com/office/officeart/2005/8/layout/default"/>
    <dgm:cxn modelId="{D6F35119-63B4-4245-B587-8AA9D3988B44}" type="presParOf" srcId="{BA9826A8-A3C9-4DF1-9F43-568ED08D69EA}" destId="{685EBE66-B254-48A7-9AFB-DA50E5FDA9AF}" srcOrd="0" destOrd="0" presId="urn:microsoft.com/office/officeart/2005/8/layout/default"/>
    <dgm:cxn modelId="{76B6A6C1-8AA6-47C1-B173-1142B43F1BC4}" type="presParOf" srcId="{BA9826A8-A3C9-4DF1-9F43-568ED08D69EA}" destId="{882C12B3-E211-471D-BDB1-86B479F104FE}" srcOrd="1" destOrd="0" presId="urn:microsoft.com/office/officeart/2005/8/layout/default"/>
    <dgm:cxn modelId="{BF1987F3-5A48-4FB8-9479-CF3210844045}" type="presParOf" srcId="{BA9826A8-A3C9-4DF1-9F43-568ED08D69EA}" destId="{96764072-A00A-4621-976D-70202898AFB4}" srcOrd="2" destOrd="0" presId="urn:microsoft.com/office/officeart/2005/8/layout/default"/>
    <dgm:cxn modelId="{5A15B15A-7949-4AB9-A59F-571BDD635B2B}" type="presParOf" srcId="{BA9826A8-A3C9-4DF1-9F43-568ED08D69EA}" destId="{ADCCFECA-6E80-4EBF-BE56-90893EE6EA6C}" srcOrd="3" destOrd="0" presId="urn:microsoft.com/office/officeart/2005/8/layout/default"/>
    <dgm:cxn modelId="{A0CFCC0B-C10B-4748-AE98-1C466AB2BB44}" type="presParOf" srcId="{BA9826A8-A3C9-4DF1-9F43-568ED08D69EA}" destId="{AB6FB24F-BB85-4F5C-99CE-D78EC5BA8126}" srcOrd="4" destOrd="0" presId="urn:microsoft.com/office/officeart/2005/8/layout/default"/>
    <dgm:cxn modelId="{0281FC7D-8416-47B6-857D-34C394878B21}" type="presParOf" srcId="{BA9826A8-A3C9-4DF1-9F43-568ED08D69EA}" destId="{C1BDB862-D23D-48C9-A9A1-02BC43C0A19F}" srcOrd="5" destOrd="0" presId="urn:microsoft.com/office/officeart/2005/8/layout/default"/>
    <dgm:cxn modelId="{778B8C3E-6D4E-49E0-B49C-FD496162B63F}" type="presParOf" srcId="{BA9826A8-A3C9-4DF1-9F43-568ED08D69EA}" destId="{2D22D97D-628A-4DEC-A056-E920F09747E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hierarchy3" loCatId="relationship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8EE26C9-8075-4E6D-A7F5-D36FA1C7EE15}">
      <dgm:prSet phldrT="[Text]" custT="1"/>
      <dgm:spPr/>
      <dgm:t>
        <a:bodyPr/>
        <a:lstStyle/>
        <a:p>
          <a:r>
            <a:rPr lang="en-US" sz="2000" dirty="0"/>
            <a:t>Administrative warrant</a:t>
          </a:r>
        </a:p>
      </dgm:t>
    </dgm:pt>
    <dgm:pt modelId="{B6EAF0DC-1AA1-44F8-8B0A-40B27670CAB0}" type="parTrans" cxnId="{D447BD2B-1E8C-4909-9D06-10E88A92F5B3}">
      <dgm:prSet/>
      <dgm:spPr/>
      <dgm:t>
        <a:bodyPr/>
        <a:lstStyle/>
        <a:p>
          <a:endParaRPr lang="en-US"/>
        </a:p>
      </dgm:t>
    </dgm:pt>
    <dgm:pt modelId="{0992BFFB-17D4-41DC-89B4-4EFE9B3DDE95}" type="sibTrans" cxnId="{D447BD2B-1E8C-4909-9D06-10E88A92F5B3}">
      <dgm:prSet/>
      <dgm:spPr/>
      <dgm:t>
        <a:bodyPr/>
        <a:lstStyle/>
        <a:p>
          <a:endParaRPr lang="en-US"/>
        </a:p>
      </dgm:t>
    </dgm:pt>
    <dgm:pt modelId="{38808E21-2C14-4512-BD08-57E78ACFED72}">
      <dgm:prSet phldrT="[Text]" custT="1"/>
      <dgm:spPr/>
      <dgm:t>
        <a:bodyPr/>
        <a:lstStyle/>
        <a:p>
          <a:r>
            <a:rPr lang="en-US" sz="1800" dirty="0"/>
            <a:t>Demand for entry</a:t>
          </a:r>
        </a:p>
      </dgm:t>
    </dgm:pt>
    <dgm:pt modelId="{C0D24BFE-893D-4055-BE07-DD5372CE7D59}" type="parTrans" cxnId="{BE17455F-7AFE-47C8-8DED-65CEA970E797}">
      <dgm:prSet/>
      <dgm:spPr/>
      <dgm:t>
        <a:bodyPr/>
        <a:lstStyle/>
        <a:p>
          <a:endParaRPr lang="en-US"/>
        </a:p>
      </dgm:t>
    </dgm:pt>
    <dgm:pt modelId="{202F56CF-1398-42FA-BA95-2531A5DE11EC}" type="sibTrans" cxnId="{BE17455F-7AFE-47C8-8DED-65CEA970E797}">
      <dgm:prSet/>
      <dgm:spPr/>
      <dgm:t>
        <a:bodyPr/>
        <a:lstStyle/>
        <a:p>
          <a:endParaRPr lang="en-US"/>
        </a:p>
      </dgm:t>
    </dgm:pt>
    <dgm:pt modelId="{B0EB00A8-FB19-4C0B-BC33-40BAA6C9509D}">
      <dgm:prSet phldrT="[Text]" custT="1"/>
      <dgm:spPr/>
      <dgm:t>
        <a:bodyPr/>
        <a:lstStyle/>
        <a:p>
          <a:r>
            <a:rPr lang="en-US" sz="1800" dirty="0"/>
            <a:t>Purpose of inspection</a:t>
          </a:r>
        </a:p>
      </dgm:t>
    </dgm:pt>
    <dgm:pt modelId="{2C097051-E99F-483D-AE19-3C20EE9B1FA9}" type="parTrans" cxnId="{4141C0B4-6A57-4AA4-AD69-CA04CAF89A6C}">
      <dgm:prSet/>
      <dgm:spPr/>
      <dgm:t>
        <a:bodyPr/>
        <a:lstStyle/>
        <a:p>
          <a:endParaRPr lang="en-US"/>
        </a:p>
      </dgm:t>
    </dgm:pt>
    <dgm:pt modelId="{AA78D5A4-2035-47F7-843F-CC0C7D0D5D73}" type="sibTrans" cxnId="{4141C0B4-6A57-4AA4-AD69-CA04CAF89A6C}">
      <dgm:prSet/>
      <dgm:spPr/>
      <dgm:t>
        <a:bodyPr/>
        <a:lstStyle/>
        <a:p>
          <a:endParaRPr lang="en-US"/>
        </a:p>
      </dgm:t>
    </dgm:pt>
    <dgm:pt modelId="{E97DCCB4-7342-44D6-AC96-9291A90D64B9}">
      <dgm:prSet phldrT="[Text]" custT="1"/>
      <dgm:spPr/>
      <dgm:t>
        <a:bodyPr/>
        <a:lstStyle/>
        <a:p>
          <a:r>
            <a:rPr lang="en-US" sz="1800" dirty="0"/>
            <a:t>No probable cause</a:t>
          </a:r>
        </a:p>
      </dgm:t>
    </dgm:pt>
    <dgm:pt modelId="{BBC00CB2-A119-41E9-8871-8EFF0F583F81}" type="parTrans" cxnId="{1A239118-1094-4212-864E-5A94F5423F58}">
      <dgm:prSet/>
      <dgm:spPr/>
      <dgm:t>
        <a:bodyPr/>
        <a:lstStyle/>
        <a:p>
          <a:endParaRPr lang="en-US"/>
        </a:p>
      </dgm:t>
    </dgm:pt>
    <dgm:pt modelId="{6FE9021C-98F0-4090-97E0-A1157BA114C8}" type="sibTrans" cxnId="{1A239118-1094-4212-864E-5A94F5423F58}">
      <dgm:prSet/>
      <dgm:spPr/>
      <dgm:t>
        <a:bodyPr/>
        <a:lstStyle/>
        <a:p>
          <a:endParaRPr lang="en-US"/>
        </a:p>
      </dgm:t>
    </dgm:pt>
    <dgm:pt modelId="{40093412-6F60-46ED-AD29-29EE509BCAFF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2000" dirty="0"/>
            <a:t>Search warrant</a:t>
          </a:r>
        </a:p>
      </dgm:t>
    </dgm:pt>
    <dgm:pt modelId="{B548DBF4-2531-41F3-9D83-67987E0A2311}" type="parTrans" cxnId="{45A59F33-35EE-4682-9C61-F636293840F2}">
      <dgm:prSet/>
      <dgm:spPr/>
      <dgm:t>
        <a:bodyPr/>
        <a:lstStyle/>
        <a:p>
          <a:endParaRPr lang="en-US"/>
        </a:p>
      </dgm:t>
    </dgm:pt>
    <dgm:pt modelId="{F0971ADC-68BB-4BB4-8258-3A2A9457BC5E}" type="sibTrans" cxnId="{45A59F33-35EE-4682-9C61-F636293840F2}">
      <dgm:prSet/>
      <dgm:spPr/>
      <dgm:t>
        <a:bodyPr/>
        <a:lstStyle/>
        <a:p>
          <a:endParaRPr lang="en-US"/>
        </a:p>
      </dgm:t>
    </dgm:pt>
    <dgm:pt modelId="{8C5C1212-C2F5-434A-823C-AACDF24E87CF}">
      <dgm:prSet phldrT="[Text]" custT="1"/>
      <dgm:spPr/>
      <dgm:t>
        <a:bodyPr/>
        <a:lstStyle/>
        <a:p>
          <a:r>
            <a:rPr lang="en-US" sz="1800" dirty="0"/>
            <a:t>Authorization for entry</a:t>
          </a:r>
        </a:p>
      </dgm:t>
    </dgm:pt>
    <dgm:pt modelId="{267931B7-1139-48F3-B149-E09FCF51FFEF}" type="parTrans" cxnId="{BD8AA39F-F85B-46AF-A7BC-9D48CD6FA9EB}">
      <dgm:prSet/>
      <dgm:spPr/>
      <dgm:t>
        <a:bodyPr/>
        <a:lstStyle/>
        <a:p>
          <a:endParaRPr lang="en-US"/>
        </a:p>
      </dgm:t>
    </dgm:pt>
    <dgm:pt modelId="{0346264E-A8DC-48C3-9891-CA2FCEAF8057}" type="sibTrans" cxnId="{BD8AA39F-F85B-46AF-A7BC-9D48CD6FA9EB}">
      <dgm:prSet/>
      <dgm:spPr/>
      <dgm:t>
        <a:bodyPr/>
        <a:lstStyle/>
        <a:p>
          <a:endParaRPr lang="en-US"/>
        </a:p>
      </dgm:t>
    </dgm:pt>
    <dgm:pt modelId="{B74F4030-2A58-4982-B020-A13B9F380FE4}">
      <dgm:prSet phldrT="[Text]" custT="1"/>
      <dgm:spPr/>
      <dgm:t>
        <a:bodyPr/>
        <a:lstStyle/>
        <a:p>
          <a:r>
            <a:rPr lang="en-US" sz="1800" dirty="0"/>
            <a:t>Purpose of gathering evidence</a:t>
          </a:r>
        </a:p>
      </dgm:t>
    </dgm:pt>
    <dgm:pt modelId="{A1300E93-B1CF-4464-9454-E2DE8918F215}" type="parTrans" cxnId="{78DE4DEA-4E63-4D71-AC2C-6F10DC050A3A}">
      <dgm:prSet/>
      <dgm:spPr/>
      <dgm:t>
        <a:bodyPr/>
        <a:lstStyle/>
        <a:p>
          <a:endParaRPr lang="en-US"/>
        </a:p>
      </dgm:t>
    </dgm:pt>
    <dgm:pt modelId="{2B3D49B6-2457-4767-88B0-93C89BC3FB19}" type="sibTrans" cxnId="{78DE4DEA-4E63-4D71-AC2C-6F10DC050A3A}">
      <dgm:prSet/>
      <dgm:spPr/>
      <dgm:t>
        <a:bodyPr/>
        <a:lstStyle/>
        <a:p>
          <a:endParaRPr lang="en-US"/>
        </a:p>
      </dgm:t>
    </dgm:pt>
    <dgm:pt modelId="{D2287DF8-B96F-4312-ABF6-ED807A731AB0}">
      <dgm:prSet phldrT="[Text]" custT="1"/>
      <dgm:spPr/>
      <dgm:t>
        <a:bodyPr/>
        <a:lstStyle/>
        <a:p>
          <a:r>
            <a:rPr lang="en-US" sz="1800" dirty="0"/>
            <a:t>Issued by a judge</a:t>
          </a:r>
        </a:p>
      </dgm:t>
    </dgm:pt>
    <dgm:pt modelId="{333F7B0D-A5D3-4E91-96F3-3A283C4D22BB}" type="parTrans" cxnId="{226865BC-49F2-48AD-889E-85D747E9F2F8}">
      <dgm:prSet/>
      <dgm:spPr/>
      <dgm:t>
        <a:bodyPr/>
        <a:lstStyle/>
        <a:p>
          <a:endParaRPr lang="en-US"/>
        </a:p>
      </dgm:t>
    </dgm:pt>
    <dgm:pt modelId="{7585CF27-60DD-46A0-A7E2-A922F0A28890}" type="sibTrans" cxnId="{226865BC-49F2-48AD-889E-85D747E9F2F8}">
      <dgm:prSet/>
      <dgm:spPr/>
      <dgm:t>
        <a:bodyPr/>
        <a:lstStyle/>
        <a:p>
          <a:endParaRPr lang="en-US"/>
        </a:p>
      </dgm:t>
    </dgm:pt>
    <dgm:pt modelId="{F146A179-0D62-4E28-A7A6-B9AF22681A03}">
      <dgm:prSet phldrT="[Text]" custT="1"/>
      <dgm:spPr/>
      <dgm:t>
        <a:bodyPr/>
        <a:lstStyle/>
        <a:p>
          <a:r>
            <a:rPr lang="en-US" sz="1800" dirty="0"/>
            <a:t>Requires probable cause</a:t>
          </a:r>
        </a:p>
      </dgm:t>
    </dgm:pt>
    <dgm:pt modelId="{4903F24A-8D6D-4E81-B446-B704D95EC075}" type="parTrans" cxnId="{3FB39151-F0E3-4437-98C9-A630FFED3461}">
      <dgm:prSet/>
      <dgm:spPr/>
      <dgm:t>
        <a:bodyPr/>
        <a:lstStyle/>
        <a:p>
          <a:endParaRPr lang="en-US"/>
        </a:p>
      </dgm:t>
    </dgm:pt>
    <dgm:pt modelId="{37186232-A51C-4EA7-B6B9-04DA4CB1C773}" type="sibTrans" cxnId="{3FB39151-F0E3-4437-98C9-A630FFED3461}">
      <dgm:prSet/>
      <dgm:spPr/>
      <dgm:t>
        <a:bodyPr/>
        <a:lstStyle/>
        <a:p>
          <a:endParaRPr lang="en-US"/>
        </a:p>
      </dgm:t>
    </dgm:pt>
    <dgm:pt modelId="{EAE476D0-465D-40DD-9EFE-7FA5B9924956}" type="pres">
      <dgm:prSet presAssocID="{1C413952-8E46-4F6F-AB12-2F6A563CA5A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945240B-C99F-4F94-B79C-7E5A8B980A92}" type="pres">
      <dgm:prSet presAssocID="{C8EE26C9-8075-4E6D-A7F5-D36FA1C7EE15}" presName="root" presStyleCnt="0"/>
      <dgm:spPr/>
    </dgm:pt>
    <dgm:pt modelId="{EC8C3E8D-4EDC-4E4E-8F26-F7F5564FA916}" type="pres">
      <dgm:prSet presAssocID="{C8EE26C9-8075-4E6D-A7F5-D36FA1C7EE15}" presName="rootComposite" presStyleCnt="0"/>
      <dgm:spPr/>
    </dgm:pt>
    <dgm:pt modelId="{8F38E8F2-ED9C-47FB-B2C8-494C82BFF1C8}" type="pres">
      <dgm:prSet presAssocID="{C8EE26C9-8075-4E6D-A7F5-D36FA1C7EE15}" presName="rootText" presStyleLbl="node1" presStyleIdx="0" presStyleCnt="2" custScaleX="202821"/>
      <dgm:spPr/>
      <dgm:t>
        <a:bodyPr/>
        <a:lstStyle/>
        <a:p>
          <a:endParaRPr lang="en-US"/>
        </a:p>
      </dgm:t>
    </dgm:pt>
    <dgm:pt modelId="{5B2FF5E8-E3D8-497A-92D9-A00E12B19DAA}" type="pres">
      <dgm:prSet presAssocID="{C8EE26C9-8075-4E6D-A7F5-D36FA1C7EE15}" presName="rootConnector" presStyleLbl="node1" presStyleIdx="0" presStyleCnt="2"/>
      <dgm:spPr/>
      <dgm:t>
        <a:bodyPr/>
        <a:lstStyle/>
        <a:p>
          <a:endParaRPr lang="en-US"/>
        </a:p>
      </dgm:t>
    </dgm:pt>
    <dgm:pt modelId="{AD0842CB-72BF-4691-BAEA-3DD6B1916EF3}" type="pres">
      <dgm:prSet presAssocID="{C8EE26C9-8075-4E6D-A7F5-D36FA1C7EE15}" presName="childShape" presStyleCnt="0"/>
      <dgm:spPr/>
    </dgm:pt>
    <dgm:pt modelId="{C7E34717-CB60-4FF8-A902-9296DEDF198E}" type="pres">
      <dgm:prSet presAssocID="{C0D24BFE-893D-4055-BE07-DD5372CE7D59}" presName="Name13" presStyleLbl="parChTrans1D2" presStyleIdx="0" presStyleCnt="7"/>
      <dgm:spPr/>
      <dgm:t>
        <a:bodyPr/>
        <a:lstStyle/>
        <a:p>
          <a:endParaRPr lang="en-US"/>
        </a:p>
      </dgm:t>
    </dgm:pt>
    <dgm:pt modelId="{CA4837A6-BC9D-48B6-A019-4C831277D4A8}" type="pres">
      <dgm:prSet presAssocID="{38808E21-2C14-4512-BD08-57E78ACFED72}" presName="childText" presStyleLbl="bgAcc1" presStyleIdx="0" presStyleCnt="7" custScaleX="1652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F04F32-5FA1-4DE0-B830-496311316930}" type="pres">
      <dgm:prSet presAssocID="{2C097051-E99F-483D-AE19-3C20EE9B1FA9}" presName="Name13" presStyleLbl="parChTrans1D2" presStyleIdx="1" presStyleCnt="7"/>
      <dgm:spPr/>
      <dgm:t>
        <a:bodyPr/>
        <a:lstStyle/>
        <a:p>
          <a:endParaRPr lang="en-US"/>
        </a:p>
      </dgm:t>
    </dgm:pt>
    <dgm:pt modelId="{B6E78512-B19C-4878-848B-8984B3A43634}" type="pres">
      <dgm:prSet presAssocID="{B0EB00A8-FB19-4C0B-BC33-40BAA6C9509D}" presName="childText" presStyleLbl="bgAcc1" presStyleIdx="1" presStyleCnt="7" custScaleX="1652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6236FE-91AF-4991-95A9-F9AE610CD11E}" type="pres">
      <dgm:prSet presAssocID="{BBC00CB2-A119-41E9-8871-8EFF0F583F81}" presName="Name13" presStyleLbl="parChTrans1D2" presStyleIdx="2" presStyleCnt="7"/>
      <dgm:spPr/>
      <dgm:t>
        <a:bodyPr/>
        <a:lstStyle/>
        <a:p>
          <a:endParaRPr lang="en-US"/>
        </a:p>
      </dgm:t>
    </dgm:pt>
    <dgm:pt modelId="{08238CDD-ADF7-43A4-8D8A-6C7E9B427DF8}" type="pres">
      <dgm:prSet presAssocID="{E97DCCB4-7342-44D6-AC96-9291A90D64B9}" presName="childText" presStyleLbl="bgAcc1" presStyleIdx="2" presStyleCnt="7" custScaleX="1652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3B342B-72E3-4826-A544-B6AB44D31C8A}" type="pres">
      <dgm:prSet presAssocID="{40093412-6F60-46ED-AD29-29EE509BCAFF}" presName="root" presStyleCnt="0"/>
      <dgm:spPr/>
    </dgm:pt>
    <dgm:pt modelId="{ED72B2C6-728E-4E9E-A1AF-4EFA6667B8E2}" type="pres">
      <dgm:prSet presAssocID="{40093412-6F60-46ED-AD29-29EE509BCAFF}" presName="rootComposite" presStyleCnt="0"/>
      <dgm:spPr/>
    </dgm:pt>
    <dgm:pt modelId="{71647B4E-7714-4296-9E99-52D3A82F7CCA}" type="pres">
      <dgm:prSet presAssocID="{40093412-6F60-46ED-AD29-29EE509BCAFF}" presName="rootText" presStyleLbl="node1" presStyleIdx="1" presStyleCnt="2" custScaleX="165213"/>
      <dgm:spPr/>
      <dgm:t>
        <a:bodyPr/>
        <a:lstStyle/>
        <a:p>
          <a:endParaRPr lang="en-US"/>
        </a:p>
      </dgm:t>
    </dgm:pt>
    <dgm:pt modelId="{DCB119F8-512F-4D9F-A67F-1ADC620AF599}" type="pres">
      <dgm:prSet presAssocID="{40093412-6F60-46ED-AD29-29EE509BCAFF}" presName="rootConnector" presStyleLbl="node1" presStyleIdx="1" presStyleCnt="2"/>
      <dgm:spPr/>
      <dgm:t>
        <a:bodyPr/>
        <a:lstStyle/>
        <a:p>
          <a:endParaRPr lang="en-US"/>
        </a:p>
      </dgm:t>
    </dgm:pt>
    <dgm:pt modelId="{237BE023-EEBE-4AD3-813B-CA0677083A79}" type="pres">
      <dgm:prSet presAssocID="{40093412-6F60-46ED-AD29-29EE509BCAFF}" presName="childShape" presStyleCnt="0"/>
      <dgm:spPr/>
    </dgm:pt>
    <dgm:pt modelId="{F5EEC872-2FDE-498E-A1D4-B505DE0263A7}" type="pres">
      <dgm:prSet presAssocID="{267931B7-1139-48F3-B149-E09FCF51FFEF}" presName="Name13" presStyleLbl="parChTrans1D2" presStyleIdx="3" presStyleCnt="7"/>
      <dgm:spPr/>
      <dgm:t>
        <a:bodyPr/>
        <a:lstStyle/>
        <a:p>
          <a:endParaRPr lang="en-US"/>
        </a:p>
      </dgm:t>
    </dgm:pt>
    <dgm:pt modelId="{2426FECD-66C1-4E78-A34F-70C4837B0C16}" type="pres">
      <dgm:prSet presAssocID="{8C5C1212-C2F5-434A-823C-AACDF24E87CF}" presName="childText" presStyleLbl="bgAcc1" presStyleIdx="3" presStyleCnt="7" custScaleX="2045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4555FD-6F3B-41F9-A0A7-979FCD3D985B}" type="pres">
      <dgm:prSet presAssocID="{A1300E93-B1CF-4464-9454-E2DE8918F215}" presName="Name13" presStyleLbl="parChTrans1D2" presStyleIdx="4" presStyleCnt="7"/>
      <dgm:spPr/>
      <dgm:t>
        <a:bodyPr/>
        <a:lstStyle/>
        <a:p>
          <a:endParaRPr lang="en-US"/>
        </a:p>
      </dgm:t>
    </dgm:pt>
    <dgm:pt modelId="{75656C50-57B3-48A5-A5D9-A6DBA58DB23E}" type="pres">
      <dgm:prSet presAssocID="{B74F4030-2A58-4982-B020-A13B9F380FE4}" presName="childText" presStyleLbl="bgAcc1" presStyleIdx="4" presStyleCnt="7" custScaleX="1652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73B32-B1EA-4139-BDC1-9F115BCA9C17}" type="pres">
      <dgm:prSet presAssocID="{4903F24A-8D6D-4E81-B446-B704D95EC075}" presName="Name13" presStyleLbl="parChTrans1D2" presStyleIdx="5" presStyleCnt="7"/>
      <dgm:spPr/>
      <dgm:t>
        <a:bodyPr/>
        <a:lstStyle/>
        <a:p>
          <a:endParaRPr lang="en-US"/>
        </a:p>
      </dgm:t>
    </dgm:pt>
    <dgm:pt modelId="{DC9C3B9E-4708-4A6F-B912-44A0EF34E36C}" type="pres">
      <dgm:prSet presAssocID="{F146A179-0D62-4E28-A7A6-B9AF22681A03}" presName="childText" presStyleLbl="bgAcc1" presStyleIdx="5" presStyleCnt="7" custScaleX="1652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26008D-7D77-4677-B1FC-DBD673568897}" type="pres">
      <dgm:prSet presAssocID="{333F7B0D-A5D3-4E91-96F3-3A283C4D22BB}" presName="Name13" presStyleLbl="parChTrans1D2" presStyleIdx="6" presStyleCnt="7"/>
      <dgm:spPr/>
      <dgm:t>
        <a:bodyPr/>
        <a:lstStyle/>
        <a:p>
          <a:endParaRPr lang="en-US"/>
        </a:p>
      </dgm:t>
    </dgm:pt>
    <dgm:pt modelId="{049A1C1A-B6BB-45E3-9653-97F549B4130E}" type="pres">
      <dgm:prSet presAssocID="{D2287DF8-B96F-4312-ABF6-ED807A731AB0}" presName="childText" presStyleLbl="bgAcc1" presStyleIdx="6" presStyleCnt="7" custScaleX="1652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DB558E-1B91-44CC-81BC-F966109B5045}" type="presOf" srcId="{C8EE26C9-8075-4E6D-A7F5-D36FA1C7EE15}" destId="{8F38E8F2-ED9C-47FB-B2C8-494C82BFF1C8}" srcOrd="0" destOrd="0" presId="urn:microsoft.com/office/officeart/2005/8/layout/hierarchy3"/>
    <dgm:cxn modelId="{CD154FCF-D7A8-4CB6-8F41-D199AC70605A}" type="presOf" srcId="{D2287DF8-B96F-4312-ABF6-ED807A731AB0}" destId="{049A1C1A-B6BB-45E3-9653-97F549B4130E}" srcOrd="0" destOrd="0" presId="urn:microsoft.com/office/officeart/2005/8/layout/hierarchy3"/>
    <dgm:cxn modelId="{BD8AA39F-F85B-46AF-A7BC-9D48CD6FA9EB}" srcId="{40093412-6F60-46ED-AD29-29EE509BCAFF}" destId="{8C5C1212-C2F5-434A-823C-AACDF24E87CF}" srcOrd="0" destOrd="0" parTransId="{267931B7-1139-48F3-B149-E09FCF51FFEF}" sibTransId="{0346264E-A8DC-48C3-9891-CA2FCEAF8057}"/>
    <dgm:cxn modelId="{D447BD2B-1E8C-4909-9D06-10E88A92F5B3}" srcId="{1C413952-8E46-4F6F-AB12-2F6A563CA5A5}" destId="{C8EE26C9-8075-4E6D-A7F5-D36FA1C7EE15}" srcOrd="0" destOrd="0" parTransId="{B6EAF0DC-1AA1-44F8-8B0A-40B27670CAB0}" sibTransId="{0992BFFB-17D4-41DC-89B4-4EFE9B3DDE95}"/>
    <dgm:cxn modelId="{51BE339D-3BE5-4F58-9D68-8915EF9B6785}" type="presOf" srcId="{B0EB00A8-FB19-4C0B-BC33-40BAA6C9509D}" destId="{B6E78512-B19C-4878-848B-8984B3A43634}" srcOrd="0" destOrd="0" presId="urn:microsoft.com/office/officeart/2005/8/layout/hierarchy3"/>
    <dgm:cxn modelId="{BE17455F-7AFE-47C8-8DED-65CEA970E797}" srcId="{C8EE26C9-8075-4E6D-A7F5-D36FA1C7EE15}" destId="{38808E21-2C14-4512-BD08-57E78ACFED72}" srcOrd="0" destOrd="0" parTransId="{C0D24BFE-893D-4055-BE07-DD5372CE7D59}" sibTransId="{202F56CF-1398-42FA-BA95-2531A5DE11EC}"/>
    <dgm:cxn modelId="{78DE4DEA-4E63-4D71-AC2C-6F10DC050A3A}" srcId="{40093412-6F60-46ED-AD29-29EE509BCAFF}" destId="{B74F4030-2A58-4982-B020-A13B9F380FE4}" srcOrd="1" destOrd="0" parTransId="{A1300E93-B1CF-4464-9454-E2DE8918F215}" sibTransId="{2B3D49B6-2457-4767-88B0-93C89BC3FB19}"/>
    <dgm:cxn modelId="{45A59F33-35EE-4682-9C61-F636293840F2}" srcId="{1C413952-8E46-4F6F-AB12-2F6A563CA5A5}" destId="{40093412-6F60-46ED-AD29-29EE509BCAFF}" srcOrd="1" destOrd="0" parTransId="{B548DBF4-2531-41F3-9D83-67987E0A2311}" sibTransId="{F0971ADC-68BB-4BB4-8258-3A2A9457BC5E}"/>
    <dgm:cxn modelId="{03B328DE-A6ED-48A4-96A3-A5CC97BFDD64}" type="presOf" srcId="{F146A179-0D62-4E28-A7A6-B9AF22681A03}" destId="{DC9C3B9E-4708-4A6F-B912-44A0EF34E36C}" srcOrd="0" destOrd="0" presId="urn:microsoft.com/office/officeart/2005/8/layout/hierarchy3"/>
    <dgm:cxn modelId="{127AC5E5-D417-47E3-9F26-7906F2D82C46}" type="presOf" srcId="{4903F24A-8D6D-4E81-B446-B704D95EC075}" destId="{98673B32-B1EA-4139-BDC1-9F115BCA9C17}" srcOrd="0" destOrd="0" presId="urn:microsoft.com/office/officeart/2005/8/layout/hierarchy3"/>
    <dgm:cxn modelId="{F47719D1-1001-40D4-B52C-EAF9811A65CF}" type="presOf" srcId="{BBC00CB2-A119-41E9-8871-8EFF0F583F81}" destId="{046236FE-91AF-4991-95A9-F9AE610CD11E}" srcOrd="0" destOrd="0" presId="urn:microsoft.com/office/officeart/2005/8/layout/hierarchy3"/>
    <dgm:cxn modelId="{84A89708-3736-4E05-84FB-D21ABAB5F392}" type="presOf" srcId="{8C5C1212-C2F5-434A-823C-AACDF24E87CF}" destId="{2426FECD-66C1-4E78-A34F-70C4837B0C16}" srcOrd="0" destOrd="0" presId="urn:microsoft.com/office/officeart/2005/8/layout/hierarchy3"/>
    <dgm:cxn modelId="{0E4B90C1-A916-47EA-8A24-DD9C8002EBCF}" type="presOf" srcId="{38808E21-2C14-4512-BD08-57E78ACFED72}" destId="{CA4837A6-BC9D-48B6-A019-4C831277D4A8}" srcOrd="0" destOrd="0" presId="urn:microsoft.com/office/officeart/2005/8/layout/hierarchy3"/>
    <dgm:cxn modelId="{8BE7B224-9F21-4091-8FC0-E649ADEB826B}" type="presOf" srcId="{A1300E93-B1CF-4464-9454-E2DE8918F215}" destId="{224555FD-6F3B-41F9-A0A7-979FCD3D985B}" srcOrd="0" destOrd="0" presId="urn:microsoft.com/office/officeart/2005/8/layout/hierarchy3"/>
    <dgm:cxn modelId="{4141C0B4-6A57-4AA4-AD69-CA04CAF89A6C}" srcId="{C8EE26C9-8075-4E6D-A7F5-D36FA1C7EE15}" destId="{B0EB00A8-FB19-4C0B-BC33-40BAA6C9509D}" srcOrd="1" destOrd="0" parTransId="{2C097051-E99F-483D-AE19-3C20EE9B1FA9}" sibTransId="{AA78D5A4-2035-47F7-843F-CC0C7D0D5D73}"/>
    <dgm:cxn modelId="{C4B18FB1-D34E-454A-8BE7-53463D32FD8B}" type="presOf" srcId="{E97DCCB4-7342-44D6-AC96-9291A90D64B9}" destId="{08238CDD-ADF7-43A4-8D8A-6C7E9B427DF8}" srcOrd="0" destOrd="0" presId="urn:microsoft.com/office/officeart/2005/8/layout/hierarchy3"/>
    <dgm:cxn modelId="{CE1C0E7C-E3BC-43A7-9647-8EC10B75A0A3}" type="presOf" srcId="{333F7B0D-A5D3-4E91-96F3-3A283C4D22BB}" destId="{7F26008D-7D77-4677-B1FC-DBD673568897}" srcOrd="0" destOrd="0" presId="urn:microsoft.com/office/officeart/2005/8/layout/hierarchy3"/>
    <dgm:cxn modelId="{AD167078-E149-4A4D-AB23-7DD04C3C2DDB}" type="presOf" srcId="{1C413952-8E46-4F6F-AB12-2F6A563CA5A5}" destId="{EAE476D0-465D-40DD-9EFE-7FA5B9924956}" srcOrd="0" destOrd="0" presId="urn:microsoft.com/office/officeart/2005/8/layout/hierarchy3"/>
    <dgm:cxn modelId="{1B989DE8-6F21-46B4-B81D-15F5EA640103}" type="presOf" srcId="{267931B7-1139-48F3-B149-E09FCF51FFEF}" destId="{F5EEC872-2FDE-498E-A1D4-B505DE0263A7}" srcOrd="0" destOrd="0" presId="urn:microsoft.com/office/officeart/2005/8/layout/hierarchy3"/>
    <dgm:cxn modelId="{AD754DD2-FDEE-42BE-B755-63E5136CBD89}" type="presOf" srcId="{C0D24BFE-893D-4055-BE07-DD5372CE7D59}" destId="{C7E34717-CB60-4FF8-A902-9296DEDF198E}" srcOrd="0" destOrd="0" presId="urn:microsoft.com/office/officeart/2005/8/layout/hierarchy3"/>
    <dgm:cxn modelId="{1A239118-1094-4212-864E-5A94F5423F58}" srcId="{C8EE26C9-8075-4E6D-A7F5-D36FA1C7EE15}" destId="{E97DCCB4-7342-44D6-AC96-9291A90D64B9}" srcOrd="2" destOrd="0" parTransId="{BBC00CB2-A119-41E9-8871-8EFF0F583F81}" sibTransId="{6FE9021C-98F0-4090-97E0-A1157BA114C8}"/>
    <dgm:cxn modelId="{2D96D081-999D-4EFB-A2B1-5A103078C5A5}" type="presOf" srcId="{C8EE26C9-8075-4E6D-A7F5-D36FA1C7EE15}" destId="{5B2FF5E8-E3D8-497A-92D9-A00E12B19DAA}" srcOrd="1" destOrd="0" presId="urn:microsoft.com/office/officeart/2005/8/layout/hierarchy3"/>
    <dgm:cxn modelId="{3F000020-BBB5-44BC-B7AC-AEE62ABED1A1}" type="presOf" srcId="{2C097051-E99F-483D-AE19-3C20EE9B1FA9}" destId="{88F04F32-5FA1-4DE0-B830-496311316930}" srcOrd="0" destOrd="0" presId="urn:microsoft.com/office/officeart/2005/8/layout/hierarchy3"/>
    <dgm:cxn modelId="{048F5B24-F65C-4F25-BDF3-203031A6047D}" type="presOf" srcId="{B74F4030-2A58-4982-B020-A13B9F380FE4}" destId="{75656C50-57B3-48A5-A5D9-A6DBA58DB23E}" srcOrd="0" destOrd="0" presId="urn:microsoft.com/office/officeart/2005/8/layout/hierarchy3"/>
    <dgm:cxn modelId="{9478C769-7EC2-42AB-85B8-47F56E701E59}" type="presOf" srcId="{40093412-6F60-46ED-AD29-29EE509BCAFF}" destId="{71647B4E-7714-4296-9E99-52D3A82F7CCA}" srcOrd="0" destOrd="0" presId="urn:microsoft.com/office/officeart/2005/8/layout/hierarchy3"/>
    <dgm:cxn modelId="{226865BC-49F2-48AD-889E-85D747E9F2F8}" srcId="{40093412-6F60-46ED-AD29-29EE509BCAFF}" destId="{D2287DF8-B96F-4312-ABF6-ED807A731AB0}" srcOrd="3" destOrd="0" parTransId="{333F7B0D-A5D3-4E91-96F3-3A283C4D22BB}" sibTransId="{7585CF27-60DD-46A0-A7E2-A922F0A28890}"/>
    <dgm:cxn modelId="{27F0B5A8-49D0-48EB-BEE4-874BD329AE57}" type="presOf" srcId="{40093412-6F60-46ED-AD29-29EE509BCAFF}" destId="{DCB119F8-512F-4D9F-A67F-1ADC620AF599}" srcOrd="1" destOrd="0" presId="urn:microsoft.com/office/officeart/2005/8/layout/hierarchy3"/>
    <dgm:cxn modelId="{3FB39151-F0E3-4437-98C9-A630FFED3461}" srcId="{40093412-6F60-46ED-AD29-29EE509BCAFF}" destId="{F146A179-0D62-4E28-A7A6-B9AF22681A03}" srcOrd="2" destOrd="0" parTransId="{4903F24A-8D6D-4E81-B446-B704D95EC075}" sibTransId="{37186232-A51C-4EA7-B6B9-04DA4CB1C773}"/>
    <dgm:cxn modelId="{EBABA044-A187-4278-B372-5EF894D43DE4}" type="presParOf" srcId="{EAE476D0-465D-40DD-9EFE-7FA5B9924956}" destId="{C945240B-C99F-4F94-B79C-7E5A8B980A92}" srcOrd="0" destOrd="0" presId="urn:microsoft.com/office/officeart/2005/8/layout/hierarchy3"/>
    <dgm:cxn modelId="{AC853E6F-BB2E-40C9-97E1-9EB92F12301D}" type="presParOf" srcId="{C945240B-C99F-4F94-B79C-7E5A8B980A92}" destId="{EC8C3E8D-4EDC-4E4E-8F26-F7F5564FA916}" srcOrd="0" destOrd="0" presId="urn:microsoft.com/office/officeart/2005/8/layout/hierarchy3"/>
    <dgm:cxn modelId="{FE509898-D324-4D6B-B970-583BCE697EB8}" type="presParOf" srcId="{EC8C3E8D-4EDC-4E4E-8F26-F7F5564FA916}" destId="{8F38E8F2-ED9C-47FB-B2C8-494C82BFF1C8}" srcOrd="0" destOrd="0" presId="urn:microsoft.com/office/officeart/2005/8/layout/hierarchy3"/>
    <dgm:cxn modelId="{BFD254F0-0888-4B65-8554-F563BA27C9ED}" type="presParOf" srcId="{EC8C3E8D-4EDC-4E4E-8F26-F7F5564FA916}" destId="{5B2FF5E8-E3D8-497A-92D9-A00E12B19DAA}" srcOrd="1" destOrd="0" presId="urn:microsoft.com/office/officeart/2005/8/layout/hierarchy3"/>
    <dgm:cxn modelId="{7FF74D35-5DF9-4D5E-9F4E-E54740D503E8}" type="presParOf" srcId="{C945240B-C99F-4F94-B79C-7E5A8B980A92}" destId="{AD0842CB-72BF-4691-BAEA-3DD6B1916EF3}" srcOrd="1" destOrd="0" presId="urn:microsoft.com/office/officeart/2005/8/layout/hierarchy3"/>
    <dgm:cxn modelId="{FE164A85-6593-4A13-98EF-B6BE983C2B61}" type="presParOf" srcId="{AD0842CB-72BF-4691-BAEA-3DD6B1916EF3}" destId="{C7E34717-CB60-4FF8-A902-9296DEDF198E}" srcOrd="0" destOrd="0" presId="urn:microsoft.com/office/officeart/2005/8/layout/hierarchy3"/>
    <dgm:cxn modelId="{74934A52-BDFD-4A48-B143-4C21CBAD9EA5}" type="presParOf" srcId="{AD0842CB-72BF-4691-BAEA-3DD6B1916EF3}" destId="{CA4837A6-BC9D-48B6-A019-4C831277D4A8}" srcOrd="1" destOrd="0" presId="urn:microsoft.com/office/officeart/2005/8/layout/hierarchy3"/>
    <dgm:cxn modelId="{5F8BA6E6-0214-4695-8B5B-8DA1791AABD0}" type="presParOf" srcId="{AD0842CB-72BF-4691-BAEA-3DD6B1916EF3}" destId="{88F04F32-5FA1-4DE0-B830-496311316930}" srcOrd="2" destOrd="0" presId="urn:microsoft.com/office/officeart/2005/8/layout/hierarchy3"/>
    <dgm:cxn modelId="{E4E63DF1-2B36-4C12-B63E-991C3599CCAD}" type="presParOf" srcId="{AD0842CB-72BF-4691-BAEA-3DD6B1916EF3}" destId="{B6E78512-B19C-4878-848B-8984B3A43634}" srcOrd="3" destOrd="0" presId="urn:microsoft.com/office/officeart/2005/8/layout/hierarchy3"/>
    <dgm:cxn modelId="{49BC0D89-AC83-44EE-8837-FC960C90EF11}" type="presParOf" srcId="{AD0842CB-72BF-4691-BAEA-3DD6B1916EF3}" destId="{046236FE-91AF-4991-95A9-F9AE610CD11E}" srcOrd="4" destOrd="0" presId="urn:microsoft.com/office/officeart/2005/8/layout/hierarchy3"/>
    <dgm:cxn modelId="{08D604FB-791A-4552-9441-1C1FA86D1AD7}" type="presParOf" srcId="{AD0842CB-72BF-4691-BAEA-3DD6B1916EF3}" destId="{08238CDD-ADF7-43A4-8D8A-6C7E9B427DF8}" srcOrd="5" destOrd="0" presId="urn:microsoft.com/office/officeart/2005/8/layout/hierarchy3"/>
    <dgm:cxn modelId="{9E0DFCD0-4FCB-4B4D-A9D5-474CEFFA881D}" type="presParOf" srcId="{EAE476D0-465D-40DD-9EFE-7FA5B9924956}" destId="{EC3B342B-72E3-4826-A544-B6AB44D31C8A}" srcOrd="1" destOrd="0" presId="urn:microsoft.com/office/officeart/2005/8/layout/hierarchy3"/>
    <dgm:cxn modelId="{114293D9-BDFA-4981-B416-5C10CE871E0E}" type="presParOf" srcId="{EC3B342B-72E3-4826-A544-B6AB44D31C8A}" destId="{ED72B2C6-728E-4E9E-A1AF-4EFA6667B8E2}" srcOrd="0" destOrd="0" presId="urn:microsoft.com/office/officeart/2005/8/layout/hierarchy3"/>
    <dgm:cxn modelId="{F1EF8FEC-04EF-46E8-BE63-100BC8C4B574}" type="presParOf" srcId="{ED72B2C6-728E-4E9E-A1AF-4EFA6667B8E2}" destId="{71647B4E-7714-4296-9E99-52D3A82F7CCA}" srcOrd="0" destOrd="0" presId="urn:microsoft.com/office/officeart/2005/8/layout/hierarchy3"/>
    <dgm:cxn modelId="{92BBFD40-7C03-49EF-B1F3-5F17931184A3}" type="presParOf" srcId="{ED72B2C6-728E-4E9E-A1AF-4EFA6667B8E2}" destId="{DCB119F8-512F-4D9F-A67F-1ADC620AF599}" srcOrd="1" destOrd="0" presId="urn:microsoft.com/office/officeart/2005/8/layout/hierarchy3"/>
    <dgm:cxn modelId="{D8ADD682-28EA-4668-B4D2-1356412119BF}" type="presParOf" srcId="{EC3B342B-72E3-4826-A544-B6AB44D31C8A}" destId="{237BE023-EEBE-4AD3-813B-CA0677083A79}" srcOrd="1" destOrd="0" presId="urn:microsoft.com/office/officeart/2005/8/layout/hierarchy3"/>
    <dgm:cxn modelId="{68F8A7B7-51D2-4922-819B-DEF2F74CA2E8}" type="presParOf" srcId="{237BE023-EEBE-4AD3-813B-CA0677083A79}" destId="{F5EEC872-2FDE-498E-A1D4-B505DE0263A7}" srcOrd="0" destOrd="0" presId="urn:microsoft.com/office/officeart/2005/8/layout/hierarchy3"/>
    <dgm:cxn modelId="{67280148-DA83-4E12-86C9-B4859F4C849F}" type="presParOf" srcId="{237BE023-EEBE-4AD3-813B-CA0677083A79}" destId="{2426FECD-66C1-4E78-A34F-70C4837B0C16}" srcOrd="1" destOrd="0" presId="urn:microsoft.com/office/officeart/2005/8/layout/hierarchy3"/>
    <dgm:cxn modelId="{FF066841-400E-4F37-A24D-1DC8E887D25F}" type="presParOf" srcId="{237BE023-EEBE-4AD3-813B-CA0677083A79}" destId="{224555FD-6F3B-41F9-A0A7-979FCD3D985B}" srcOrd="2" destOrd="0" presId="urn:microsoft.com/office/officeart/2005/8/layout/hierarchy3"/>
    <dgm:cxn modelId="{B6781F96-671E-48D5-9C29-40065506FD4D}" type="presParOf" srcId="{237BE023-EEBE-4AD3-813B-CA0677083A79}" destId="{75656C50-57B3-48A5-A5D9-A6DBA58DB23E}" srcOrd="3" destOrd="0" presId="urn:microsoft.com/office/officeart/2005/8/layout/hierarchy3"/>
    <dgm:cxn modelId="{A04CE6F5-0588-4F9D-8832-29AE3550A8E0}" type="presParOf" srcId="{237BE023-EEBE-4AD3-813B-CA0677083A79}" destId="{98673B32-B1EA-4139-BDC1-9F115BCA9C17}" srcOrd="4" destOrd="0" presId="urn:microsoft.com/office/officeart/2005/8/layout/hierarchy3"/>
    <dgm:cxn modelId="{4097E1C7-26FC-4307-909D-7159BBD94CCB}" type="presParOf" srcId="{237BE023-EEBE-4AD3-813B-CA0677083A79}" destId="{DC9C3B9E-4708-4A6F-B912-44A0EF34E36C}" srcOrd="5" destOrd="0" presId="urn:microsoft.com/office/officeart/2005/8/layout/hierarchy3"/>
    <dgm:cxn modelId="{3D222B2F-94AC-48A0-B1F1-521CFDAF7589}" type="presParOf" srcId="{237BE023-EEBE-4AD3-813B-CA0677083A79}" destId="{7F26008D-7D77-4677-B1FC-DBD673568897}" srcOrd="6" destOrd="0" presId="urn:microsoft.com/office/officeart/2005/8/layout/hierarchy3"/>
    <dgm:cxn modelId="{1BFE73DF-3AA5-42D3-A2F6-66DD12903E18}" type="presParOf" srcId="{237BE023-EEBE-4AD3-813B-CA0677083A79}" destId="{049A1C1A-B6BB-45E3-9653-97F549B4130E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8EE26C9-8075-4E6D-A7F5-D36FA1C7EE15}">
      <dgm:prSet phldrT="[Text]" custT="1"/>
      <dgm:spPr/>
      <dgm:t>
        <a:bodyPr/>
        <a:lstStyle/>
        <a:p>
          <a:r>
            <a:rPr lang="en-US" sz="2000" dirty="0"/>
            <a:t>Charges inspector with total enforcement</a:t>
          </a:r>
        </a:p>
      </dgm:t>
    </dgm:pt>
    <dgm:pt modelId="{B6EAF0DC-1AA1-44F8-8B0A-40B27670CAB0}" type="parTrans" cxnId="{D447BD2B-1E8C-4909-9D06-10E88A92F5B3}">
      <dgm:prSet/>
      <dgm:spPr/>
      <dgm:t>
        <a:bodyPr/>
        <a:lstStyle/>
        <a:p>
          <a:endParaRPr lang="en-US"/>
        </a:p>
      </dgm:t>
    </dgm:pt>
    <dgm:pt modelId="{0992BFFB-17D4-41DC-89B4-4EFE9B3DDE95}" type="sibTrans" cxnId="{D447BD2B-1E8C-4909-9D06-10E88A92F5B3}">
      <dgm:prSet/>
      <dgm:spPr/>
      <dgm:t>
        <a:bodyPr/>
        <a:lstStyle/>
        <a:p>
          <a:endParaRPr lang="en-US"/>
        </a:p>
      </dgm:t>
    </dgm:pt>
    <dgm:pt modelId="{94476150-FAD6-4B2A-8C57-4DACF4AACB46}">
      <dgm:prSet phldrT="[Text]" custT="1"/>
      <dgm:spPr/>
      <dgm:t>
        <a:bodyPr/>
        <a:lstStyle/>
        <a:p>
          <a:r>
            <a:rPr lang="en-US" sz="2000" dirty="0"/>
            <a:t>Not limited to certain buildings/occupancies</a:t>
          </a:r>
        </a:p>
      </dgm:t>
    </dgm:pt>
    <dgm:pt modelId="{9222094B-74B4-47B3-A2B6-CCDB1CBBE1AC}" type="parTrans" cxnId="{2F2456AC-9B0C-451E-B56D-743DDE05728D}">
      <dgm:prSet/>
      <dgm:spPr/>
      <dgm:t>
        <a:bodyPr/>
        <a:lstStyle/>
        <a:p>
          <a:endParaRPr lang="en-US"/>
        </a:p>
      </dgm:t>
    </dgm:pt>
    <dgm:pt modelId="{B8FF32F1-D311-4118-A7E5-1A052F2B3445}" type="sibTrans" cxnId="{2F2456AC-9B0C-451E-B56D-743DDE05728D}">
      <dgm:prSet/>
      <dgm:spPr/>
      <dgm:t>
        <a:bodyPr/>
        <a:lstStyle/>
        <a:p>
          <a:endParaRPr lang="en-US"/>
        </a:p>
      </dgm:t>
    </dgm:pt>
    <dgm:pt modelId="{FD76CC92-6749-48FA-A655-989294D52944}">
      <dgm:prSet phldrT="[Text]" custT="1"/>
      <dgm:spPr/>
      <dgm:t>
        <a:bodyPr/>
        <a:lstStyle/>
        <a:p>
          <a:r>
            <a:rPr lang="en-US" sz="2000" dirty="0"/>
            <a:t>Code must be applied equally</a:t>
          </a:r>
        </a:p>
      </dgm:t>
    </dgm:pt>
    <dgm:pt modelId="{E00B7DD5-0C40-43CC-8F96-34CF479A3C61}" type="parTrans" cxnId="{8BAEA5CA-BEB7-4E2F-9FCA-5C7925990BF4}">
      <dgm:prSet/>
      <dgm:spPr/>
      <dgm:t>
        <a:bodyPr/>
        <a:lstStyle/>
        <a:p>
          <a:endParaRPr lang="en-US"/>
        </a:p>
      </dgm:t>
    </dgm:pt>
    <dgm:pt modelId="{D399C291-FE17-4DCE-BD1D-00F4C0C8A246}" type="sibTrans" cxnId="{8BAEA5CA-BEB7-4E2F-9FCA-5C7925990BF4}">
      <dgm:prSet/>
      <dgm:spPr/>
      <dgm:t>
        <a:bodyPr/>
        <a:lstStyle/>
        <a:p>
          <a:endParaRPr lang="en-US"/>
        </a:p>
      </dgm:t>
    </dgm:pt>
    <dgm:pt modelId="{CF7015A2-7170-4A34-AC5B-DDEEC10D1F4D}">
      <dgm:prSet phldrT="[Text]" custT="1"/>
      <dgm:spPr/>
      <dgm:t>
        <a:bodyPr/>
        <a:lstStyle/>
        <a:p>
          <a:r>
            <a:rPr lang="en-US" sz="2000" dirty="0"/>
            <a:t>Failure to follow can result in liability</a:t>
          </a:r>
        </a:p>
      </dgm:t>
    </dgm:pt>
    <dgm:pt modelId="{0CFE88A4-8C34-413C-99FC-0A7722032686}" type="parTrans" cxnId="{3CDB1D23-ECF9-469E-9EE7-384EFFEA3DF4}">
      <dgm:prSet/>
      <dgm:spPr/>
      <dgm:t>
        <a:bodyPr/>
        <a:lstStyle/>
        <a:p>
          <a:endParaRPr lang="en-US"/>
        </a:p>
      </dgm:t>
    </dgm:pt>
    <dgm:pt modelId="{8B48AC10-0ACD-4320-B801-F7989C50FEDE}" type="sibTrans" cxnId="{3CDB1D23-ECF9-469E-9EE7-384EFFEA3DF4}">
      <dgm:prSet/>
      <dgm:spPr/>
      <dgm:t>
        <a:bodyPr/>
        <a:lstStyle/>
        <a:p>
          <a:endParaRPr lang="en-US"/>
        </a:p>
      </dgm:t>
    </dgm:pt>
    <dgm:pt modelId="{761A656E-E280-4A98-9AA9-2EF6950FDF39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000" dirty="0"/>
            <a:t>Better to conduct fewer, more thorough inspections</a:t>
          </a:r>
        </a:p>
      </dgm:t>
    </dgm:pt>
    <dgm:pt modelId="{E68ED9A1-1DF8-4B0C-8FFB-A7EE52B636DE}" type="parTrans" cxnId="{4A3B461E-CE03-48EE-B685-E0AA6CD82EF6}">
      <dgm:prSet/>
      <dgm:spPr/>
      <dgm:t>
        <a:bodyPr/>
        <a:lstStyle/>
        <a:p>
          <a:endParaRPr lang="en-US"/>
        </a:p>
      </dgm:t>
    </dgm:pt>
    <dgm:pt modelId="{664F385C-4DAE-4ADA-8EC3-C8D1EB9E9CF4}" type="sibTrans" cxnId="{4A3B461E-CE03-48EE-B685-E0AA6CD82EF6}">
      <dgm:prSet/>
      <dgm:spPr/>
      <dgm:t>
        <a:bodyPr/>
        <a:lstStyle/>
        <a:p>
          <a:endParaRPr lang="en-US"/>
        </a:p>
      </dgm:t>
    </dgm:pt>
    <dgm:pt modelId="{D669FC7C-7A73-4FCC-A528-6AE58706D898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x-none" sz="2000" b="0" u="none" dirty="0"/>
            <a:t>Laws that detail a predetermined number of inspections do establish a duty</a:t>
          </a:r>
          <a:endParaRPr lang="en-US" sz="2000" b="0" dirty="0"/>
        </a:p>
      </dgm:t>
    </dgm:pt>
    <dgm:pt modelId="{494967A8-F5A1-451F-9883-7F9ACCB4E74C}" type="parTrans" cxnId="{BDEDF83A-E1CF-48D0-9907-7D8B1A1D4B08}">
      <dgm:prSet/>
      <dgm:spPr/>
      <dgm:t>
        <a:bodyPr/>
        <a:lstStyle/>
        <a:p>
          <a:endParaRPr lang="en-US"/>
        </a:p>
      </dgm:t>
    </dgm:pt>
    <dgm:pt modelId="{4C556451-8838-4BE9-9105-ECB5D1483AE2}" type="sibTrans" cxnId="{BDEDF83A-E1CF-48D0-9907-7D8B1A1D4B08}">
      <dgm:prSet/>
      <dgm:spPr/>
      <dgm:t>
        <a:bodyPr/>
        <a:lstStyle/>
        <a:p>
          <a:endParaRPr lang="en-US"/>
        </a:p>
      </dgm:t>
    </dgm:pt>
    <dgm:pt modelId="{BA9826A8-A3C9-4DF1-9F43-568ED08D69EA}" type="pres">
      <dgm:prSet presAssocID="{1C413952-8E46-4F6F-AB12-2F6A563CA5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5EBE66-B254-48A7-9AFB-DA50E5FDA9AF}" type="pres">
      <dgm:prSet presAssocID="{C8EE26C9-8075-4E6D-A7F5-D36FA1C7EE15}" presName="node" presStyleLbl="node1" presStyleIdx="0" presStyleCnt="6" custScaleY="1314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2C12B3-E211-471D-BDB1-86B479F104FE}" type="pres">
      <dgm:prSet presAssocID="{0992BFFB-17D4-41DC-89B4-4EFE9B3DDE95}" presName="sibTrans" presStyleCnt="0"/>
      <dgm:spPr/>
    </dgm:pt>
    <dgm:pt modelId="{F8D2617B-756E-4E05-A239-4EBE0EC976A6}" type="pres">
      <dgm:prSet presAssocID="{94476150-FAD6-4B2A-8C57-4DACF4AACB46}" presName="node" presStyleLbl="node1" presStyleIdx="1" presStyleCnt="6" custScaleX="113281" custScaleY="1314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9C8F2-0A39-49F8-9A86-BBDA56C18BED}" type="pres">
      <dgm:prSet presAssocID="{B8FF32F1-D311-4118-A7E5-1A052F2B3445}" presName="sibTrans" presStyleCnt="0"/>
      <dgm:spPr/>
    </dgm:pt>
    <dgm:pt modelId="{770153C5-2E56-4A64-B7D5-12C44B784733}" type="pres">
      <dgm:prSet presAssocID="{FD76CC92-6749-48FA-A655-989294D52944}" presName="node" presStyleLbl="node1" presStyleIdx="2" presStyleCnt="6" custScaleY="1314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1E90A1-2888-477E-B070-8EB1206C332D}" type="pres">
      <dgm:prSet presAssocID="{D399C291-FE17-4DCE-BD1D-00F4C0C8A246}" presName="sibTrans" presStyleCnt="0"/>
      <dgm:spPr/>
    </dgm:pt>
    <dgm:pt modelId="{FB1C4B17-92EF-4EF3-875D-5DB0E08C9812}" type="pres">
      <dgm:prSet presAssocID="{CF7015A2-7170-4A34-AC5B-DDEEC10D1F4D}" presName="node" presStyleLbl="node1" presStyleIdx="3" presStyleCnt="6" custScaleY="1314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22F944-262F-40B5-8389-F3BB02803FDB}" type="pres">
      <dgm:prSet presAssocID="{8B48AC10-0ACD-4320-B801-F7989C50FEDE}" presName="sibTrans" presStyleCnt="0"/>
      <dgm:spPr/>
    </dgm:pt>
    <dgm:pt modelId="{C3F61DBE-3C77-4E05-B736-E04F0C0C0CB8}" type="pres">
      <dgm:prSet presAssocID="{761A656E-E280-4A98-9AA9-2EF6950FDF39}" presName="node" presStyleLbl="node1" presStyleIdx="4" presStyleCnt="6" custScaleY="1314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4DD0D4-F626-46DE-835D-D4D5D2C70EEE}" type="pres">
      <dgm:prSet presAssocID="{664F385C-4DAE-4ADA-8EC3-C8D1EB9E9CF4}" presName="sibTrans" presStyleCnt="0"/>
      <dgm:spPr/>
    </dgm:pt>
    <dgm:pt modelId="{000B4DD9-1BF1-4116-89DA-440BC197FAB4}" type="pres">
      <dgm:prSet presAssocID="{D669FC7C-7A73-4FCC-A528-6AE58706D898}" presName="node" presStyleLbl="node1" presStyleIdx="5" presStyleCnt="6" custScaleY="1314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94CB17-D554-41F8-9561-7BD1116EEF85}" type="presOf" srcId="{C8EE26C9-8075-4E6D-A7F5-D36FA1C7EE15}" destId="{685EBE66-B254-48A7-9AFB-DA50E5FDA9AF}" srcOrd="0" destOrd="0" presId="urn:microsoft.com/office/officeart/2005/8/layout/default"/>
    <dgm:cxn modelId="{9A828119-0B83-45B1-B97E-9E85A92FCD62}" type="presOf" srcId="{761A656E-E280-4A98-9AA9-2EF6950FDF39}" destId="{C3F61DBE-3C77-4E05-B736-E04F0C0C0CB8}" srcOrd="0" destOrd="0" presId="urn:microsoft.com/office/officeart/2005/8/layout/default"/>
    <dgm:cxn modelId="{4A3B461E-CE03-48EE-B685-E0AA6CD82EF6}" srcId="{1C413952-8E46-4F6F-AB12-2F6A563CA5A5}" destId="{761A656E-E280-4A98-9AA9-2EF6950FDF39}" srcOrd="4" destOrd="0" parTransId="{E68ED9A1-1DF8-4B0C-8FFB-A7EE52B636DE}" sibTransId="{664F385C-4DAE-4ADA-8EC3-C8D1EB9E9CF4}"/>
    <dgm:cxn modelId="{F10DC581-4298-4910-AFFD-CCF389E28156}" type="presOf" srcId="{D669FC7C-7A73-4FCC-A528-6AE58706D898}" destId="{000B4DD9-1BF1-4116-89DA-440BC197FAB4}" srcOrd="0" destOrd="0" presId="urn:microsoft.com/office/officeart/2005/8/layout/default"/>
    <dgm:cxn modelId="{8BAEA5CA-BEB7-4E2F-9FCA-5C7925990BF4}" srcId="{1C413952-8E46-4F6F-AB12-2F6A563CA5A5}" destId="{FD76CC92-6749-48FA-A655-989294D52944}" srcOrd="2" destOrd="0" parTransId="{E00B7DD5-0C40-43CC-8F96-34CF479A3C61}" sibTransId="{D399C291-FE17-4DCE-BD1D-00F4C0C8A246}"/>
    <dgm:cxn modelId="{D447BD2B-1E8C-4909-9D06-10E88A92F5B3}" srcId="{1C413952-8E46-4F6F-AB12-2F6A563CA5A5}" destId="{C8EE26C9-8075-4E6D-A7F5-D36FA1C7EE15}" srcOrd="0" destOrd="0" parTransId="{B6EAF0DC-1AA1-44F8-8B0A-40B27670CAB0}" sibTransId="{0992BFFB-17D4-41DC-89B4-4EFE9B3DDE95}"/>
    <dgm:cxn modelId="{E6A5A8C9-9B3C-414B-BCFD-EAED0D0F84CC}" type="presOf" srcId="{1C413952-8E46-4F6F-AB12-2F6A563CA5A5}" destId="{BA9826A8-A3C9-4DF1-9F43-568ED08D69EA}" srcOrd="0" destOrd="0" presId="urn:microsoft.com/office/officeart/2005/8/layout/default"/>
    <dgm:cxn modelId="{2F2456AC-9B0C-451E-B56D-743DDE05728D}" srcId="{1C413952-8E46-4F6F-AB12-2F6A563CA5A5}" destId="{94476150-FAD6-4B2A-8C57-4DACF4AACB46}" srcOrd="1" destOrd="0" parTransId="{9222094B-74B4-47B3-A2B6-CCDB1CBBE1AC}" sibTransId="{B8FF32F1-D311-4118-A7E5-1A052F2B3445}"/>
    <dgm:cxn modelId="{55654185-7FF1-4274-903A-B2B52EE82BF8}" type="presOf" srcId="{FD76CC92-6749-48FA-A655-989294D52944}" destId="{770153C5-2E56-4A64-B7D5-12C44B784733}" srcOrd="0" destOrd="0" presId="urn:microsoft.com/office/officeart/2005/8/layout/default"/>
    <dgm:cxn modelId="{3CDB1D23-ECF9-469E-9EE7-384EFFEA3DF4}" srcId="{1C413952-8E46-4F6F-AB12-2F6A563CA5A5}" destId="{CF7015A2-7170-4A34-AC5B-DDEEC10D1F4D}" srcOrd="3" destOrd="0" parTransId="{0CFE88A4-8C34-413C-99FC-0A7722032686}" sibTransId="{8B48AC10-0ACD-4320-B801-F7989C50FEDE}"/>
    <dgm:cxn modelId="{BDEDF83A-E1CF-48D0-9907-7D8B1A1D4B08}" srcId="{1C413952-8E46-4F6F-AB12-2F6A563CA5A5}" destId="{D669FC7C-7A73-4FCC-A528-6AE58706D898}" srcOrd="5" destOrd="0" parTransId="{494967A8-F5A1-451F-9883-7F9ACCB4E74C}" sibTransId="{4C556451-8838-4BE9-9105-ECB5D1483AE2}"/>
    <dgm:cxn modelId="{F87E07EC-B52F-430D-9337-A9A03526C2B8}" type="presOf" srcId="{CF7015A2-7170-4A34-AC5B-DDEEC10D1F4D}" destId="{FB1C4B17-92EF-4EF3-875D-5DB0E08C9812}" srcOrd="0" destOrd="0" presId="urn:microsoft.com/office/officeart/2005/8/layout/default"/>
    <dgm:cxn modelId="{E3E4BFCE-1938-43E0-AF6E-C42AC4A637F2}" type="presOf" srcId="{94476150-FAD6-4B2A-8C57-4DACF4AACB46}" destId="{F8D2617B-756E-4E05-A239-4EBE0EC976A6}" srcOrd="0" destOrd="0" presId="urn:microsoft.com/office/officeart/2005/8/layout/default"/>
    <dgm:cxn modelId="{F955CFC3-E490-4AF2-8B34-2E4AB46D70F1}" type="presParOf" srcId="{BA9826A8-A3C9-4DF1-9F43-568ED08D69EA}" destId="{685EBE66-B254-48A7-9AFB-DA50E5FDA9AF}" srcOrd="0" destOrd="0" presId="urn:microsoft.com/office/officeart/2005/8/layout/default"/>
    <dgm:cxn modelId="{1D711791-4F74-4C7F-9980-26D68125C74B}" type="presParOf" srcId="{BA9826A8-A3C9-4DF1-9F43-568ED08D69EA}" destId="{882C12B3-E211-471D-BDB1-86B479F104FE}" srcOrd="1" destOrd="0" presId="urn:microsoft.com/office/officeart/2005/8/layout/default"/>
    <dgm:cxn modelId="{4A7EE5B3-E66C-48F5-AA93-CD34C3776F30}" type="presParOf" srcId="{BA9826A8-A3C9-4DF1-9F43-568ED08D69EA}" destId="{F8D2617B-756E-4E05-A239-4EBE0EC976A6}" srcOrd="2" destOrd="0" presId="urn:microsoft.com/office/officeart/2005/8/layout/default"/>
    <dgm:cxn modelId="{69B66532-A337-41C7-989F-77F375989D1D}" type="presParOf" srcId="{BA9826A8-A3C9-4DF1-9F43-568ED08D69EA}" destId="{9319C8F2-0A39-49F8-9A86-BBDA56C18BED}" srcOrd="3" destOrd="0" presId="urn:microsoft.com/office/officeart/2005/8/layout/default"/>
    <dgm:cxn modelId="{A746419F-60D3-4E6A-8240-7E5EC738ED46}" type="presParOf" srcId="{BA9826A8-A3C9-4DF1-9F43-568ED08D69EA}" destId="{770153C5-2E56-4A64-B7D5-12C44B784733}" srcOrd="4" destOrd="0" presId="urn:microsoft.com/office/officeart/2005/8/layout/default"/>
    <dgm:cxn modelId="{57E6DFA8-75B9-4510-9C70-6E596FE2DD07}" type="presParOf" srcId="{BA9826A8-A3C9-4DF1-9F43-568ED08D69EA}" destId="{6E1E90A1-2888-477E-B070-8EB1206C332D}" srcOrd="5" destOrd="0" presId="urn:microsoft.com/office/officeart/2005/8/layout/default"/>
    <dgm:cxn modelId="{CD7BA1D1-E722-4F27-821A-28594E7C3AE2}" type="presParOf" srcId="{BA9826A8-A3C9-4DF1-9F43-568ED08D69EA}" destId="{FB1C4B17-92EF-4EF3-875D-5DB0E08C9812}" srcOrd="6" destOrd="0" presId="urn:microsoft.com/office/officeart/2005/8/layout/default"/>
    <dgm:cxn modelId="{B7752788-6E71-4263-BD14-C6B9444275D9}" type="presParOf" srcId="{BA9826A8-A3C9-4DF1-9F43-568ED08D69EA}" destId="{0A22F944-262F-40B5-8389-F3BB02803FDB}" srcOrd="7" destOrd="0" presId="urn:microsoft.com/office/officeart/2005/8/layout/default"/>
    <dgm:cxn modelId="{3EB032B4-18A2-48F8-A62B-79614679613A}" type="presParOf" srcId="{BA9826A8-A3C9-4DF1-9F43-568ED08D69EA}" destId="{C3F61DBE-3C77-4E05-B736-E04F0C0C0CB8}" srcOrd="8" destOrd="0" presId="urn:microsoft.com/office/officeart/2005/8/layout/default"/>
    <dgm:cxn modelId="{41169387-F550-4293-8FFD-E6C725509143}" type="presParOf" srcId="{BA9826A8-A3C9-4DF1-9F43-568ED08D69EA}" destId="{A24DD0D4-F626-46DE-835D-D4D5D2C70EEE}" srcOrd="9" destOrd="0" presId="urn:microsoft.com/office/officeart/2005/8/layout/default"/>
    <dgm:cxn modelId="{8421CCDC-9402-4327-8B49-5E4D6E359563}" type="presParOf" srcId="{BA9826A8-A3C9-4DF1-9F43-568ED08D69EA}" destId="{000B4DD9-1BF1-4116-89DA-440BC197FAB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default" loCatId="list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8EE26C9-8075-4E6D-A7F5-D36FA1C7EE15}">
      <dgm:prSet phldrT="[Text]" custT="1"/>
      <dgm:spPr/>
      <dgm:t>
        <a:bodyPr/>
        <a:lstStyle/>
        <a:p>
          <a:r>
            <a:rPr lang="en-US" sz="2000" dirty="0"/>
            <a:t>Singling out certain groups or businesses</a:t>
          </a:r>
        </a:p>
      </dgm:t>
    </dgm:pt>
    <dgm:pt modelId="{B6EAF0DC-1AA1-44F8-8B0A-40B27670CAB0}" type="parTrans" cxnId="{D447BD2B-1E8C-4909-9D06-10E88A92F5B3}">
      <dgm:prSet/>
      <dgm:spPr/>
      <dgm:t>
        <a:bodyPr/>
        <a:lstStyle/>
        <a:p>
          <a:endParaRPr lang="en-US"/>
        </a:p>
      </dgm:t>
    </dgm:pt>
    <dgm:pt modelId="{0992BFFB-17D4-41DC-89B4-4EFE9B3DDE95}" type="sibTrans" cxnId="{D447BD2B-1E8C-4909-9D06-10E88A92F5B3}">
      <dgm:prSet/>
      <dgm:spPr/>
      <dgm:t>
        <a:bodyPr/>
        <a:lstStyle/>
        <a:p>
          <a:endParaRPr lang="en-US"/>
        </a:p>
      </dgm:t>
    </dgm:pt>
    <dgm:pt modelId="{621097EF-13B1-4162-843F-5D25F89CADC3}">
      <dgm:prSet phldrT="[Text]" custT="1"/>
      <dgm:spPr/>
      <dgm:t>
        <a:bodyPr/>
        <a:lstStyle/>
        <a:p>
          <a:r>
            <a:rPr lang="en-US" sz="2000" dirty="0"/>
            <a:t>Targeting particular industries</a:t>
          </a:r>
        </a:p>
      </dgm:t>
    </dgm:pt>
    <dgm:pt modelId="{3B33BFC3-E807-44DE-9014-4B6BC34970F9}" type="parTrans" cxnId="{B03BE258-B53D-41A5-9D94-57A4230953D5}">
      <dgm:prSet/>
      <dgm:spPr/>
      <dgm:t>
        <a:bodyPr/>
        <a:lstStyle/>
        <a:p>
          <a:endParaRPr lang="en-US"/>
        </a:p>
      </dgm:t>
    </dgm:pt>
    <dgm:pt modelId="{27B7A52E-69CF-4C16-B4C3-8B9DE94D2F56}" type="sibTrans" cxnId="{B03BE258-B53D-41A5-9D94-57A4230953D5}">
      <dgm:prSet/>
      <dgm:spPr/>
      <dgm:t>
        <a:bodyPr/>
        <a:lstStyle/>
        <a:p>
          <a:endParaRPr lang="en-US"/>
        </a:p>
      </dgm:t>
    </dgm:pt>
    <dgm:pt modelId="{65EFF074-704F-4A4C-A329-1D13187ADB96}">
      <dgm:prSet phldrT="[Text]" custT="1"/>
      <dgm:spPr/>
      <dgm:t>
        <a:bodyPr/>
        <a:lstStyle/>
        <a:p>
          <a:r>
            <a:rPr lang="en-US" sz="2000" dirty="0"/>
            <a:t>Conducting inspections at different frequencies</a:t>
          </a:r>
        </a:p>
      </dgm:t>
    </dgm:pt>
    <dgm:pt modelId="{67762282-C993-422A-A341-4314C6EDDDCC}" type="parTrans" cxnId="{1ED3724C-FCDF-47DF-B593-0FB7897D7C76}">
      <dgm:prSet/>
      <dgm:spPr/>
      <dgm:t>
        <a:bodyPr/>
        <a:lstStyle/>
        <a:p>
          <a:endParaRPr lang="en-US"/>
        </a:p>
      </dgm:t>
    </dgm:pt>
    <dgm:pt modelId="{61E20A55-592E-4CCB-9A3F-965FE05C067B}" type="sibTrans" cxnId="{1ED3724C-FCDF-47DF-B593-0FB7897D7C76}">
      <dgm:prSet/>
      <dgm:spPr/>
      <dgm:t>
        <a:bodyPr/>
        <a:lstStyle/>
        <a:p>
          <a:endParaRPr lang="en-US"/>
        </a:p>
      </dgm:t>
    </dgm:pt>
    <dgm:pt modelId="{548F9CE0-4002-44FB-BA79-902BD0BF8BFA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000" dirty="0"/>
            <a:t>Conducting inspections based upon race, religion, or ethnic background of the owner/customers</a:t>
          </a:r>
        </a:p>
      </dgm:t>
    </dgm:pt>
    <dgm:pt modelId="{5F0654F5-A29D-4D19-A1C1-98ACA6162ECC}" type="parTrans" cxnId="{F11A35FF-4886-4C5C-A76F-293C909C0EC3}">
      <dgm:prSet/>
      <dgm:spPr/>
      <dgm:t>
        <a:bodyPr/>
        <a:lstStyle/>
        <a:p>
          <a:endParaRPr lang="en-US"/>
        </a:p>
      </dgm:t>
    </dgm:pt>
    <dgm:pt modelId="{B18DC23D-AA9D-462A-9852-1D6983A2762E}" type="sibTrans" cxnId="{F11A35FF-4886-4C5C-A76F-293C909C0EC3}">
      <dgm:prSet/>
      <dgm:spPr/>
      <dgm:t>
        <a:bodyPr/>
        <a:lstStyle/>
        <a:p>
          <a:endParaRPr lang="en-US"/>
        </a:p>
      </dgm:t>
    </dgm:pt>
    <dgm:pt modelId="{19F1DEC0-5FD5-4490-AA31-5298C0043B27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000" dirty="0"/>
            <a:t>Retaliation</a:t>
          </a:r>
        </a:p>
      </dgm:t>
    </dgm:pt>
    <dgm:pt modelId="{A431FE1B-1D79-454B-BF78-A6DF100E98E3}" type="parTrans" cxnId="{60447875-19D5-4D65-85B2-83134192BA85}">
      <dgm:prSet/>
      <dgm:spPr/>
      <dgm:t>
        <a:bodyPr/>
        <a:lstStyle/>
        <a:p>
          <a:endParaRPr lang="en-US"/>
        </a:p>
      </dgm:t>
    </dgm:pt>
    <dgm:pt modelId="{6D7EAD2D-F2B9-49B3-AA92-63953DA39797}" type="sibTrans" cxnId="{60447875-19D5-4D65-85B2-83134192BA85}">
      <dgm:prSet/>
      <dgm:spPr/>
      <dgm:t>
        <a:bodyPr/>
        <a:lstStyle/>
        <a:p>
          <a:endParaRPr lang="en-US"/>
        </a:p>
      </dgm:t>
    </dgm:pt>
    <dgm:pt modelId="{BA9826A8-A3C9-4DF1-9F43-568ED08D69EA}" type="pres">
      <dgm:prSet presAssocID="{1C413952-8E46-4F6F-AB12-2F6A563CA5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5EBE66-B254-48A7-9AFB-DA50E5FDA9AF}" type="pres">
      <dgm:prSet presAssocID="{C8EE26C9-8075-4E6D-A7F5-D36FA1C7EE15}" presName="node" presStyleLbl="node1" presStyleIdx="0" presStyleCnt="5" custScaleY="129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2C12B3-E211-471D-BDB1-86B479F104FE}" type="pres">
      <dgm:prSet presAssocID="{0992BFFB-17D4-41DC-89B4-4EFE9B3DDE95}" presName="sibTrans" presStyleCnt="0"/>
      <dgm:spPr/>
      <dgm:t>
        <a:bodyPr/>
        <a:lstStyle/>
        <a:p>
          <a:endParaRPr lang="en-US"/>
        </a:p>
      </dgm:t>
    </dgm:pt>
    <dgm:pt modelId="{9EE7128F-3236-4684-8993-EB58B31FC044}" type="pres">
      <dgm:prSet presAssocID="{621097EF-13B1-4162-843F-5D25F89CADC3}" presName="node" presStyleLbl="node1" presStyleIdx="1" presStyleCnt="5" custScaleY="129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73D58C-6E42-401D-A202-401CC48DEA8E}" type="pres">
      <dgm:prSet presAssocID="{27B7A52E-69CF-4C16-B4C3-8B9DE94D2F56}" presName="sibTrans" presStyleCnt="0"/>
      <dgm:spPr/>
      <dgm:t>
        <a:bodyPr/>
        <a:lstStyle/>
        <a:p>
          <a:endParaRPr lang="en-US"/>
        </a:p>
      </dgm:t>
    </dgm:pt>
    <dgm:pt modelId="{D5B1322D-DED2-4F78-BCF1-13284D959A4C}" type="pres">
      <dgm:prSet presAssocID="{65EFF074-704F-4A4C-A329-1D13187ADB96}" presName="node" presStyleLbl="node1" presStyleIdx="2" presStyleCnt="5" custScaleY="129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F67A58-D2DD-47F2-A1F1-A646B9E353AF}" type="pres">
      <dgm:prSet presAssocID="{61E20A55-592E-4CCB-9A3F-965FE05C067B}" presName="sibTrans" presStyleCnt="0"/>
      <dgm:spPr/>
      <dgm:t>
        <a:bodyPr/>
        <a:lstStyle/>
        <a:p>
          <a:endParaRPr lang="en-US"/>
        </a:p>
      </dgm:t>
    </dgm:pt>
    <dgm:pt modelId="{1355B754-9EA0-4705-B22D-2E1798E1C7BD}" type="pres">
      <dgm:prSet presAssocID="{548F9CE0-4002-44FB-BA79-902BD0BF8BFA}" presName="node" presStyleLbl="node1" presStyleIdx="3" presStyleCnt="5" custScaleY="129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B1E016-3C44-4DEB-8489-525D56676B59}" type="pres">
      <dgm:prSet presAssocID="{B18DC23D-AA9D-462A-9852-1D6983A2762E}" presName="sibTrans" presStyleCnt="0"/>
      <dgm:spPr/>
      <dgm:t>
        <a:bodyPr/>
        <a:lstStyle/>
        <a:p>
          <a:endParaRPr lang="en-US"/>
        </a:p>
      </dgm:t>
    </dgm:pt>
    <dgm:pt modelId="{EF87A09C-6CB5-4D65-91AE-14711928E2F7}" type="pres">
      <dgm:prSet presAssocID="{19F1DEC0-5FD5-4490-AA31-5298C0043B27}" presName="node" presStyleLbl="node1" presStyleIdx="4" presStyleCnt="5" custScaleY="129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1A35FF-4886-4C5C-A76F-293C909C0EC3}" srcId="{1C413952-8E46-4F6F-AB12-2F6A563CA5A5}" destId="{548F9CE0-4002-44FB-BA79-902BD0BF8BFA}" srcOrd="3" destOrd="0" parTransId="{5F0654F5-A29D-4D19-A1C1-98ACA6162ECC}" sibTransId="{B18DC23D-AA9D-462A-9852-1D6983A2762E}"/>
    <dgm:cxn modelId="{0D83EFC2-EA0F-45A3-8E8E-C746D6262E56}" type="presOf" srcId="{C8EE26C9-8075-4E6D-A7F5-D36FA1C7EE15}" destId="{685EBE66-B254-48A7-9AFB-DA50E5FDA9AF}" srcOrd="0" destOrd="0" presId="urn:microsoft.com/office/officeart/2005/8/layout/default"/>
    <dgm:cxn modelId="{B03BE258-B53D-41A5-9D94-57A4230953D5}" srcId="{1C413952-8E46-4F6F-AB12-2F6A563CA5A5}" destId="{621097EF-13B1-4162-843F-5D25F89CADC3}" srcOrd="1" destOrd="0" parTransId="{3B33BFC3-E807-44DE-9014-4B6BC34970F9}" sibTransId="{27B7A52E-69CF-4C16-B4C3-8B9DE94D2F56}"/>
    <dgm:cxn modelId="{99950E98-2E74-478A-81EC-58FB17C61639}" type="presOf" srcId="{65EFF074-704F-4A4C-A329-1D13187ADB96}" destId="{D5B1322D-DED2-4F78-BCF1-13284D959A4C}" srcOrd="0" destOrd="0" presId="urn:microsoft.com/office/officeart/2005/8/layout/default"/>
    <dgm:cxn modelId="{D447BD2B-1E8C-4909-9D06-10E88A92F5B3}" srcId="{1C413952-8E46-4F6F-AB12-2F6A563CA5A5}" destId="{C8EE26C9-8075-4E6D-A7F5-D36FA1C7EE15}" srcOrd="0" destOrd="0" parTransId="{B6EAF0DC-1AA1-44F8-8B0A-40B27670CAB0}" sibTransId="{0992BFFB-17D4-41DC-89B4-4EFE9B3DDE95}"/>
    <dgm:cxn modelId="{1ED3724C-FCDF-47DF-B593-0FB7897D7C76}" srcId="{1C413952-8E46-4F6F-AB12-2F6A563CA5A5}" destId="{65EFF074-704F-4A4C-A329-1D13187ADB96}" srcOrd="2" destOrd="0" parTransId="{67762282-C993-422A-A341-4314C6EDDDCC}" sibTransId="{61E20A55-592E-4CCB-9A3F-965FE05C067B}"/>
    <dgm:cxn modelId="{C92E56C8-1117-4F86-B066-7DC2D1B81A60}" type="presOf" srcId="{548F9CE0-4002-44FB-BA79-902BD0BF8BFA}" destId="{1355B754-9EA0-4705-B22D-2E1798E1C7BD}" srcOrd="0" destOrd="0" presId="urn:microsoft.com/office/officeart/2005/8/layout/default"/>
    <dgm:cxn modelId="{60447875-19D5-4D65-85B2-83134192BA85}" srcId="{1C413952-8E46-4F6F-AB12-2F6A563CA5A5}" destId="{19F1DEC0-5FD5-4490-AA31-5298C0043B27}" srcOrd="4" destOrd="0" parTransId="{A431FE1B-1D79-454B-BF78-A6DF100E98E3}" sibTransId="{6D7EAD2D-F2B9-49B3-AA92-63953DA39797}"/>
    <dgm:cxn modelId="{797BE05D-39AF-4DED-A752-B8A97A503B63}" type="presOf" srcId="{19F1DEC0-5FD5-4490-AA31-5298C0043B27}" destId="{EF87A09C-6CB5-4D65-91AE-14711928E2F7}" srcOrd="0" destOrd="0" presId="urn:microsoft.com/office/officeart/2005/8/layout/default"/>
    <dgm:cxn modelId="{E5A31A41-D910-4898-BDC6-A2B06C4A961F}" type="presOf" srcId="{1C413952-8E46-4F6F-AB12-2F6A563CA5A5}" destId="{BA9826A8-A3C9-4DF1-9F43-568ED08D69EA}" srcOrd="0" destOrd="0" presId="urn:microsoft.com/office/officeart/2005/8/layout/default"/>
    <dgm:cxn modelId="{C3E5A240-E081-4E0D-8431-D4ADA3459C89}" type="presOf" srcId="{621097EF-13B1-4162-843F-5D25F89CADC3}" destId="{9EE7128F-3236-4684-8993-EB58B31FC044}" srcOrd="0" destOrd="0" presId="urn:microsoft.com/office/officeart/2005/8/layout/default"/>
    <dgm:cxn modelId="{661CBACA-E709-47DE-A8FA-8BA3B717B846}" type="presParOf" srcId="{BA9826A8-A3C9-4DF1-9F43-568ED08D69EA}" destId="{685EBE66-B254-48A7-9AFB-DA50E5FDA9AF}" srcOrd="0" destOrd="0" presId="urn:microsoft.com/office/officeart/2005/8/layout/default"/>
    <dgm:cxn modelId="{48D1F554-675A-48FA-8223-BE04C326A7A4}" type="presParOf" srcId="{BA9826A8-A3C9-4DF1-9F43-568ED08D69EA}" destId="{882C12B3-E211-471D-BDB1-86B479F104FE}" srcOrd="1" destOrd="0" presId="urn:microsoft.com/office/officeart/2005/8/layout/default"/>
    <dgm:cxn modelId="{30B8AABF-18BB-4892-A985-A440F9381FA8}" type="presParOf" srcId="{BA9826A8-A3C9-4DF1-9F43-568ED08D69EA}" destId="{9EE7128F-3236-4684-8993-EB58B31FC044}" srcOrd="2" destOrd="0" presId="urn:microsoft.com/office/officeart/2005/8/layout/default"/>
    <dgm:cxn modelId="{A2DC28CE-CE04-4721-85B8-212A3537CE33}" type="presParOf" srcId="{BA9826A8-A3C9-4DF1-9F43-568ED08D69EA}" destId="{A873D58C-6E42-401D-A202-401CC48DEA8E}" srcOrd="3" destOrd="0" presId="urn:microsoft.com/office/officeart/2005/8/layout/default"/>
    <dgm:cxn modelId="{5034FE1E-95B1-4D33-9A1A-8E6F70702521}" type="presParOf" srcId="{BA9826A8-A3C9-4DF1-9F43-568ED08D69EA}" destId="{D5B1322D-DED2-4F78-BCF1-13284D959A4C}" srcOrd="4" destOrd="0" presId="urn:microsoft.com/office/officeart/2005/8/layout/default"/>
    <dgm:cxn modelId="{8E0840B2-DADA-4A98-AD55-5813AAE7C30D}" type="presParOf" srcId="{BA9826A8-A3C9-4DF1-9F43-568ED08D69EA}" destId="{F2F67A58-D2DD-47F2-A1F1-A646B9E353AF}" srcOrd="5" destOrd="0" presId="urn:microsoft.com/office/officeart/2005/8/layout/default"/>
    <dgm:cxn modelId="{72F7F3FA-765F-43EA-9A74-078840F05278}" type="presParOf" srcId="{BA9826A8-A3C9-4DF1-9F43-568ED08D69EA}" destId="{1355B754-9EA0-4705-B22D-2E1798E1C7BD}" srcOrd="6" destOrd="0" presId="urn:microsoft.com/office/officeart/2005/8/layout/default"/>
    <dgm:cxn modelId="{1C00C239-F6BB-4D86-835E-7882292BC216}" type="presParOf" srcId="{BA9826A8-A3C9-4DF1-9F43-568ED08D69EA}" destId="{49B1E016-3C44-4DEB-8489-525D56676B59}" srcOrd="7" destOrd="0" presId="urn:microsoft.com/office/officeart/2005/8/layout/default"/>
    <dgm:cxn modelId="{A3DE59F3-6EC9-4226-804D-F68FB33BC975}" type="presParOf" srcId="{BA9826A8-A3C9-4DF1-9F43-568ED08D69EA}" destId="{EF87A09C-6CB5-4D65-91AE-14711928E2F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D743D3EA-C30B-49F6-8787-45ECC6FC4ED0}">
      <dgm:prSet phldrT="[Text]"/>
      <dgm:spPr/>
      <dgm:t>
        <a:bodyPr/>
        <a:lstStyle/>
        <a:p>
          <a:r>
            <a:rPr lang="en-US" dirty="0"/>
            <a:t>AHJ assumes responsibility for inspector actions</a:t>
          </a:r>
        </a:p>
      </dgm:t>
    </dgm:pt>
    <dgm:pt modelId="{270C7CEA-2BB7-4B88-8419-797D0AAEE97C}" type="parTrans" cxnId="{BDEBC09F-2B87-4C16-A383-77B26AFAE276}">
      <dgm:prSet/>
      <dgm:spPr/>
      <dgm:t>
        <a:bodyPr/>
        <a:lstStyle/>
        <a:p>
          <a:endParaRPr lang="en-US"/>
        </a:p>
      </dgm:t>
    </dgm:pt>
    <dgm:pt modelId="{D432BF9F-28B1-4B23-98D7-18DC5F33A778}" type="sibTrans" cxnId="{BDEBC09F-2B87-4C16-A383-77B26AFAE276}">
      <dgm:prSet/>
      <dgm:spPr/>
      <dgm:t>
        <a:bodyPr/>
        <a:lstStyle/>
        <a:p>
          <a:endParaRPr lang="en-US"/>
        </a:p>
      </dgm:t>
    </dgm:pt>
    <dgm:pt modelId="{BE333F7B-053B-4DE3-8479-DA22BD4936DC}">
      <dgm:prSet phldrT="[Text]"/>
      <dgm:spPr/>
      <dgm:t>
        <a:bodyPr/>
        <a:lstStyle/>
        <a:p>
          <a:r>
            <a:rPr lang="en-US" dirty="0"/>
            <a:t>Protects against legal costs for inspector</a:t>
          </a:r>
        </a:p>
      </dgm:t>
    </dgm:pt>
    <dgm:pt modelId="{A19A2F3B-8908-4428-BBF0-8D5D722A3A6B}" type="parTrans" cxnId="{9FFF1D72-853C-4337-B96A-A289CFF27A9C}">
      <dgm:prSet/>
      <dgm:spPr/>
      <dgm:t>
        <a:bodyPr/>
        <a:lstStyle/>
        <a:p>
          <a:endParaRPr lang="en-US"/>
        </a:p>
      </dgm:t>
    </dgm:pt>
    <dgm:pt modelId="{8755967F-5CEB-4B7C-988C-46CCA27576DF}" type="sibTrans" cxnId="{9FFF1D72-853C-4337-B96A-A289CFF27A9C}">
      <dgm:prSet/>
      <dgm:spPr/>
      <dgm:t>
        <a:bodyPr/>
        <a:lstStyle/>
        <a:p>
          <a:endParaRPr lang="en-US"/>
        </a:p>
      </dgm:t>
    </dgm:pt>
    <dgm:pt modelId="{994D3A2B-5171-4967-8B46-3D549B2AE02F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/>
            <a:t>Need to determine whether you are protected</a:t>
          </a:r>
        </a:p>
      </dgm:t>
    </dgm:pt>
    <dgm:pt modelId="{177ADD10-674B-4F4B-9991-9CBA95704AE9}" type="parTrans" cxnId="{431BE65A-F551-4697-B9C2-D174A12DACCE}">
      <dgm:prSet/>
      <dgm:spPr/>
      <dgm:t>
        <a:bodyPr/>
        <a:lstStyle/>
        <a:p>
          <a:endParaRPr lang="en-US"/>
        </a:p>
      </dgm:t>
    </dgm:pt>
    <dgm:pt modelId="{3865FA12-CB76-44AD-A190-3E4DFD0AE358}" type="sibTrans" cxnId="{431BE65A-F551-4697-B9C2-D174A12DACCE}">
      <dgm:prSet/>
      <dgm:spPr/>
      <dgm:t>
        <a:bodyPr/>
        <a:lstStyle/>
        <a:p>
          <a:endParaRPr lang="en-US"/>
        </a:p>
      </dgm:t>
    </dgm:pt>
    <dgm:pt modelId="{76A636C8-1A4A-450D-8601-795EA50376AE}">
      <dgm:prSet phldrT="[Text]"/>
      <dgm:spPr/>
      <dgm:t>
        <a:bodyPr/>
        <a:lstStyle/>
        <a:p>
          <a:r>
            <a:rPr lang="en-US" dirty="0"/>
            <a:t>State law determines procedure</a:t>
          </a:r>
        </a:p>
      </dgm:t>
    </dgm:pt>
    <dgm:pt modelId="{52605AC8-D7AE-402D-A17C-A360A23965A0}" type="parTrans" cxnId="{EBB72B91-4087-4F08-B299-0915794B5576}">
      <dgm:prSet/>
      <dgm:spPr/>
      <dgm:t>
        <a:bodyPr/>
        <a:lstStyle/>
        <a:p>
          <a:endParaRPr lang="en-US"/>
        </a:p>
      </dgm:t>
    </dgm:pt>
    <dgm:pt modelId="{97038692-0ACF-4472-8A07-C84102D9881B}" type="sibTrans" cxnId="{EBB72B91-4087-4F08-B299-0915794B5576}">
      <dgm:prSet/>
      <dgm:spPr/>
      <dgm:t>
        <a:bodyPr/>
        <a:lstStyle/>
        <a:p>
          <a:endParaRPr lang="en-US"/>
        </a:p>
      </dgm:t>
    </dgm:pt>
    <dgm:pt modelId="{D3EE0810-0780-4791-9DF7-E94493D66951}" type="pres">
      <dgm:prSet presAssocID="{1C413952-8E46-4F6F-AB12-2F6A563CA5A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84B259F9-F683-4483-828F-8C36D72FB6C6}" type="pres">
      <dgm:prSet presAssocID="{1C413952-8E46-4F6F-AB12-2F6A563CA5A5}" presName="Name1" presStyleCnt="0"/>
      <dgm:spPr/>
    </dgm:pt>
    <dgm:pt modelId="{FDF340D7-C057-4A68-8879-DA0B2BFA27FB}" type="pres">
      <dgm:prSet presAssocID="{1C413952-8E46-4F6F-AB12-2F6A563CA5A5}" presName="cycle" presStyleCnt="0"/>
      <dgm:spPr/>
    </dgm:pt>
    <dgm:pt modelId="{998049F1-D8CD-4529-BCA4-75B7D3899D1D}" type="pres">
      <dgm:prSet presAssocID="{1C413952-8E46-4F6F-AB12-2F6A563CA5A5}" presName="srcNode" presStyleLbl="node1" presStyleIdx="0" presStyleCnt="4"/>
      <dgm:spPr/>
    </dgm:pt>
    <dgm:pt modelId="{B4379E5F-7299-470B-8131-B7DFACAAB951}" type="pres">
      <dgm:prSet presAssocID="{1C413952-8E46-4F6F-AB12-2F6A563CA5A5}" presName="conn" presStyleLbl="parChTrans1D2" presStyleIdx="0" presStyleCnt="1"/>
      <dgm:spPr/>
      <dgm:t>
        <a:bodyPr/>
        <a:lstStyle/>
        <a:p>
          <a:endParaRPr lang="en-US"/>
        </a:p>
      </dgm:t>
    </dgm:pt>
    <dgm:pt modelId="{E905F168-EFF5-40C0-B1E3-607ABA83B063}" type="pres">
      <dgm:prSet presAssocID="{1C413952-8E46-4F6F-AB12-2F6A563CA5A5}" presName="extraNode" presStyleLbl="node1" presStyleIdx="0" presStyleCnt="4"/>
      <dgm:spPr/>
    </dgm:pt>
    <dgm:pt modelId="{A883E898-5DDE-4F0D-9EB4-BC2CC4F86B6E}" type="pres">
      <dgm:prSet presAssocID="{1C413952-8E46-4F6F-AB12-2F6A563CA5A5}" presName="dstNode" presStyleLbl="node1" presStyleIdx="0" presStyleCnt="4"/>
      <dgm:spPr/>
    </dgm:pt>
    <dgm:pt modelId="{A0BA2569-F10D-4C02-A15D-68FF26D793AB}" type="pres">
      <dgm:prSet presAssocID="{D743D3EA-C30B-49F6-8787-45ECC6FC4ED0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3F43D-BBF4-4BDE-B360-EA719511BBF3}" type="pres">
      <dgm:prSet presAssocID="{D743D3EA-C30B-49F6-8787-45ECC6FC4ED0}" presName="accent_1" presStyleCnt="0"/>
      <dgm:spPr/>
    </dgm:pt>
    <dgm:pt modelId="{0D01A392-F891-4FEB-8562-8A6E6FC94957}" type="pres">
      <dgm:prSet presAssocID="{D743D3EA-C30B-49F6-8787-45ECC6FC4ED0}" presName="accentRepeatNode" presStyleLbl="solidFgAcc1" presStyleIdx="0" presStyleCnt="4"/>
      <dgm:spPr/>
    </dgm:pt>
    <dgm:pt modelId="{F65595E6-3FCB-4FDC-A72F-3755D54AD9A6}" type="pres">
      <dgm:prSet presAssocID="{BE333F7B-053B-4DE3-8479-DA22BD4936DC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E7788B-B5AB-460A-BAC3-19EA0A915C5E}" type="pres">
      <dgm:prSet presAssocID="{BE333F7B-053B-4DE3-8479-DA22BD4936DC}" presName="accent_2" presStyleCnt="0"/>
      <dgm:spPr/>
    </dgm:pt>
    <dgm:pt modelId="{C481286D-E9D1-4650-BF67-81340FE0FB3D}" type="pres">
      <dgm:prSet presAssocID="{BE333F7B-053B-4DE3-8479-DA22BD4936DC}" presName="accentRepeatNode" presStyleLbl="solidFgAcc1" presStyleIdx="1" presStyleCnt="4"/>
      <dgm:spPr/>
    </dgm:pt>
    <dgm:pt modelId="{0D904862-6EA7-4B2D-A24C-6B0C1DD1E503}" type="pres">
      <dgm:prSet presAssocID="{76A636C8-1A4A-450D-8601-795EA50376AE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D74401-1080-46F7-815A-6B6DC8F07098}" type="pres">
      <dgm:prSet presAssocID="{76A636C8-1A4A-450D-8601-795EA50376AE}" presName="accent_3" presStyleCnt="0"/>
      <dgm:spPr/>
    </dgm:pt>
    <dgm:pt modelId="{555A143B-D504-43F4-A41B-8867FAE2791F}" type="pres">
      <dgm:prSet presAssocID="{76A636C8-1A4A-450D-8601-795EA50376AE}" presName="accentRepeatNode" presStyleLbl="solidFgAcc1" presStyleIdx="2" presStyleCnt="4"/>
      <dgm:spPr/>
    </dgm:pt>
    <dgm:pt modelId="{1B4F88A4-2FA1-4605-95BD-02E20F14D43E}" type="pres">
      <dgm:prSet presAssocID="{994D3A2B-5171-4967-8B46-3D549B2AE02F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4D7765-9472-43BD-A8CF-9AED51148587}" type="pres">
      <dgm:prSet presAssocID="{994D3A2B-5171-4967-8B46-3D549B2AE02F}" presName="accent_4" presStyleCnt="0"/>
      <dgm:spPr/>
    </dgm:pt>
    <dgm:pt modelId="{9B4ED2F9-6456-4FB6-B2B0-DFF03415A9AC}" type="pres">
      <dgm:prSet presAssocID="{994D3A2B-5171-4967-8B46-3D549B2AE02F}" presName="accentRepeatNode" presStyleLbl="solidFgAcc1" presStyleIdx="3" presStyleCnt="4"/>
      <dgm:spPr/>
    </dgm:pt>
  </dgm:ptLst>
  <dgm:cxnLst>
    <dgm:cxn modelId="{0DCC80C6-7534-43EF-820B-BB00F9510B87}" type="presOf" srcId="{1C413952-8E46-4F6F-AB12-2F6A563CA5A5}" destId="{D3EE0810-0780-4791-9DF7-E94493D66951}" srcOrd="0" destOrd="0" presId="urn:microsoft.com/office/officeart/2008/layout/VerticalCurvedList"/>
    <dgm:cxn modelId="{CECFF4F3-6F76-4FF6-B3F6-5F5901ECD878}" type="presOf" srcId="{994D3A2B-5171-4967-8B46-3D549B2AE02F}" destId="{1B4F88A4-2FA1-4605-95BD-02E20F14D43E}" srcOrd="0" destOrd="0" presId="urn:microsoft.com/office/officeart/2008/layout/VerticalCurvedList"/>
    <dgm:cxn modelId="{F98B062F-E32D-403D-8EF1-AABFE426B183}" type="presOf" srcId="{D743D3EA-C30B-49F6-8787-45ECC6FC4ED0}" destId="{A0BA2569-F10D-4C02-A15D-68FF26D793AB}" srcOrd="0" destOrd="0" presId="urn:microsoft.com/office/officeart/2008/layout/VerticalCurvedList"/>
    <dgm:cxn modelId="{9FFF1D72-853C-4337-B96A-A289CFF27A9C}" srcId="{1C413952-8E46-4F6F-AB12-2F6A563CA5A5}" destId="{BE333F7B-053B-4DE3-8479-DA22BD4936DC}" srcOrd="1" destOrd="0" parTransId="{A19A2F3B-8908-4428-BBF0-8D5D722A3A6B}" sibTransId="{8755967F-5CEB-4B7C-988C-46CCA27576DF}"/>
    <dgm:cxn modelId="{431BE65A-F551-4697-B9C2-D174A12DACCE}" srcId="{1C413952-8E46-4F6F-AB12-2F6A563CA5A5}" destId="{994D3A2B-5171-4967-8B46-3D549B2AE02F}" srcOrd="3" destOrd="0" parTransId="{177ADD10-674B-4F4B-9991-9CBA95704AE9}" sibTransId="{3865FA12-CB76-44AD-A190-3E4DFD0AE358}"/>
    <dgm:cxn modelId="{BDEBC09F-2B87-4C16-A383-77B26AFAE276}" srcId="{1C413952-8E46-4F6F-AB12-2F6A563CA5A5}" destId="{D743D3EA-C30B-49F6-8787-45ECC6FC4ED0}" srcOrd="0" destOrd="0" parTransId="{270C7CEA-2BB7-4B88-8419-797D0AAEE97C}" sibTransId="{D432BF9F-28B1-4B23-98D7-18DC5F33A778}"/>
    <dgm:cxn modelId="{D871DE6A-9DC9-4C93-A48C-090AA56C077C}" type="presOf" srcId="{D432BF9F-28B1-4B23-98D7-18DC5F33A778}" destId="{B4379E5F-7299-470B-8131-B7DFACAAB951}" srcOrd="0" destOrd="0" presId="urn:microsoft.com/office/officeart/2008/layout/VerticalCurvedList"/>
    <dgm:cxn modelId="{EBB72B91-4087-4F08-B299-0915794B5576}" srcId="{1C413952-8E46-4F6F-AB12-2F6A563CA5A5}" destId="{76A636C8-1A4A-450D-8601-795EA50376AE}" srcOrd="2" destOrd="0" parTransId="{52605AC8-D7AE-402D-A17C-A360A23965A0}" sibTransId="{97038692-0ACF-4472-8A07-C84102D9881B}"/>
    <dgm:cxn modelId="{339D806F-62AD-419F-9CFF-071D6B8D8D7A}" type="presOf" srcId="{76A636C8-1A4A-450D-8601-795EA50376AE}" destId="{0D904862-6EA7-4B2D-A24C-6B0C1DD1E503}" srcOrd="0" destOrd="0" presId="urn:microsoft.com/office/officeart/2008/layout/VerticalCurvedList"/>
    <dgm:cxn modelId="{62EB43BD-85B7-4E8F-91ED-EC889551238A}" type="presOf" srcId="{BE333F7B-053B-4DE3-8479-DA22BD4936DC}" destId="{F65595E6-3FCB-4FDC-A72F-3755D54AD9A6}" srcOrd="0" destOrd="0" presId="urn:microsoft.com/office/officeart/2008/layout/VerticalCurvedList"/>
    <dgm:cxn modelId="{5DD9B9DA-E684-4108-A548-3F0D1C40915D}" type="presParOf" srcId="{D3EE0810-0780-4791-9DF7-E94493D66951}" destId="{84B259F9-F683-4483-828F-8C36D72FB6C6}" srcOrd="0" destOrd="0" presId="urn:microsoft.com/office/officeart/2008/layout/VerticalCurvedList"/>
    <dgm:cxn modelId="{CBDA44B3-FC05-4F5B-B008-4DFE78376838}" type="presParOf" srcId="{84B259F9-F683-4483-828F-8C36D72FB6C6}" destId="{FDF340D7-C057-4A68-8879-DA0B2BFA27FB}" srcOrd="0" destOrd="0" presId="urn:microsoft.com/office/officeart/2008/layout/VerticalCurvedList"/>
    <dgm:cxn modelId="{E1C0B288-C08D-4888-B369-30EDA6408D93}" type="presParOf" srcId="{FDF340D7-C057-4A68-8879-DA0B2BFA27FB}" destId="{998049F1-D8CD-4529-BCA4-75B7D3899D1D}" srcOrd="0" destOrd="0" presId="urn:microsoft.com/office/officeart/2008/layout/VerticalCurvedList"/>
    <dgm:cxn modelId="{5EE5058F-8AD3-495F-BFD1-A2D751005F37}" type="presParOf" srcId="{FDF340D7-C057-4A68-8879-DA0B2BFA27FB}" destId="{B4379E5F-7299-470B-8131-B7DFACAAB951}" srcOrd="1" destOrd="0" presId="urn:microsoft.com/office/officeart/2008/layout/VerticalCurvedList"/>
    <dgm:cxn modelId="{B3AD3F29-0026-465D-B515-AC6E683C68AF}" type="presParOf" srcId="{FDF340D7-C057-4A68-8879-DA0B2BFA27FB}" destId="{E905F168-EFF5-40C0-B1E3-607ABA83B063}" srcOrd="2" destOrd="0" presId="urn:microsoft.com/office/officeart/2008/layout/VerticalCurvedList"/>
    <dgm:cxn modelId="{BA2C9A29-D34E-463A-A684-813816DAD8AF}" type="presParOf" srcId="{FDF340D7-C057-4A68-8879-DA0B2BFA27FB}" destId="{A883E898-5DDE-4F0D-9EB4-BC2CC4F86B6E}" srcOrd="3" destOrd="0" presId="urn:microsoft.com/office/officeart/2008/layout/VerticalCurvedList"/>
    <dgm:cxn modelId="{FC999226-DD97-4992-96F5-DDC3A0507E3C}" type="presParOf" srcId="{84B259F9-F683-4483-828F-8C36D72FB6C6}" destId="{A0BA2569-F10D-4C02-A15D-68FF26D793AB}" srcOrd="1" destOrd="0" presId="urn:microsoft.com/office/officeart/2008/layout/VerticalCurvedList"/>
    <dgm:cxn modelId="{32DA885D-9077-41EF-8896-730FEF910F09}" type="presParOf" srcId="{84B259F9-F683-4483-828F-8C36D72FB6C6}" destId="{1F73F43D-BBF4-4BDE-B360-EA719511BBF3}" srcOrd="2" destOrd="0" presId="urn:microsoft.com/office/officeart/2008/layout/VerticalCurvedList"/>
    <dgm:cxn modelId="{F6012B14-7BF9-465D-9E3F-86FE43C14354}" type="presParOf" srcId="{1F73F43D-BBF4-4BDE-B360-EA719511BBF3}" destId="{0D01A392-F891-4FEB-8562-8A6E6FC94957}" srcOrd="0" destOrd="0" presId="urn:microsoft.com/office/officeart/2008/layout/VerticalCurvedList"/>
    <dgm:cxn modelId="{47E58AE3-4647-4275-8A85-473E5149D680}" type="presParOf" srcId="{84B259F9-F683-4483-828F-8C36D72FB6C6}" destId="{F65595E6-3FCB-4FDC-A72F-3755D54AD9A6}" srcOrd="3" destOrd="0" presId="urn:microsoft.com/office/officeart/2008/layout/VerticalCurvedList"/>
    <dgm:cxn modelId="{9B77C6A5-6618-4804-83D8-C8CE703B4A1F}" type="presParOf" srcId="{84B259F9-F683-4483-828F-8C36D72FB6C6}" destId="{DCE7788B-B5AB-460A-BAC3-19EA0A915C5E}" srcOrd="4" destOrd="0" presId="urn:microsoft.com/office/officeart/2008/layout/VerticalCurvedList"/>
    <dgm:cxn modelId="{FCD3AD7E-4196-4A0C-8717-30712E38E307}" type="presParOf" srcId="{DCE7788B-B5AB-460A-BAC3-19EA0A915C5E}" destId="{C481286D-E9D1-4650-BF67-81340FE0FB3D}" srcOrd="0" destOrd="0" presId="urn:microsoft.com/office/officeart/2008/layout/VerticalCurvedList"/>
    <dgm:cxn modelId="{FFE12815-FD7E-47F4-843F-C859053B9268}" type="presParOf" srcId="{84B259F9-F683-4483-828F-8C36D72FB6C6}" destId="{0D904862-6EA7-4B2D-A24C-6B0C1DD1E503}" srcOrd="5" destOrd="0" presId="urn:microsoft.com/office/officeart/2008/layout/VerticalCurvedList"/>
    <dgm:cxn modelId="{7BAAE33D-F2B0-4931-B3F8-D1E5C86C5E5A}" type="presParOf" srcId="{84B259F9-F683-4483-828F-8C36D72FB6C6}" destId="{8CD74401-1080-46F7-815A-6B6DC8F07098}" srcOrd="6" destOrd="0" presId="urn:microsoft.com/office/officeart/2008/layout/VerticalCurvedList"/>
    <dgm:cxn modelId="{693668F3-0CF4-43D4-A34E-E93731F79A53}" type="presParOf" srcId="{8CD74401-1080-46F7-815A-6B6DC8F07098}" destId="{555A143B-D504-43F4-A41B-8867FAE2791F}" srcOrd="0" destOrd="0" presId="urn:microsoft.com/office/officeart/2008/layout/VerticalCurvedList"/>
    <dgm:cxn modelId="{31F2D901-33AA-4ED0-912E-4CE951B14D74}" type="presParOf" srcId="{84B259F9-F683-4483-828F-8C36D72FB6C6}" destId="{1B4F88A4-2FA1-4605-95BD-02E20F14D43E}" srcOrd="7" destOrd="0" presId="urn:microsoft.com/office/officeart/2008/layout/VerticalCurvedList"/>
    <dgm:cxn modelId="{8D96D540-2814-48F3-82C9-0ED81BDB8021}" type="presParOf" srcId="{84B259F9-F683-4483-828F-8C36D72FB6C6}" destId="{AD4D7765-9472-43BD-A8CF-9AED51148587}" srcOrd="8" destOrd="0" presId="urn:microsoft.com/office/officeart/2008/layout/VerticalCurvedList"/>
    <dgm:cxn modelId="{C1297820-5142-467F-9AC8-9A71B2183AF8}" type="presParOf" srcId="{AD4D7765-9472-43BD-A8CF-9AED51148587}" destId="{9B4ED2F9-6456-4FB6-B2B0-DFF03415A9A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D743D3EA-C30B-49F6-8787-45ECC6FC4ED0}">
      <dgm:prSet phldrT="[Text]" custT="1"/>
      <dgm:spPr/>
      <dgm:t>
        <a:bodyPr/>
        <a:lstStyle/>
        <a:p>
          <a:r>
            <a:rPr lang="en-US" sz="2800" dirty="0"/>
            <a:t>Failure to conduct follow-up inspections</a:t>
          </a:r>
        </a:p>
      </dgm:t>
    </dgm:pt>
    <dgm:pt modelId="{270C7CEA-2BB7-4B88-8419-797D0AAEE97C}" type="parTrans" cxnId="{BDEBC09F-2B87-4C16-A383-77B26AFAE276}">
      <dgm:prSet/>
      <dgm:spPr/>
      <dgm:t>
        <a:bodyPr/>
        <a:lstStyle/>
        <a:p>
          <a:endParaRPr lang="en-US"/>
        </a:p>
      </dgm:t>
    </dgm:pt>
    <dgm:pt modelId="{D432BF9F-28B1-4B23-98D7-18DC5F33A778}" type="sibTrans" cxnId="{BDEBC09F-2B87-4C16-A383-77B26AFAE276}">
      <dgm:prSet/>
      <dgm:spPr/>
      <dgm:t>
        <a:bodyPr/>
        <a:lstStyle/>
        <a:p>
          <a:endParaRPr lang="en-US"/>
        </a:p>
      </dgm:t>
    </dgm:pt>
    <dgm:pt modelId="{3F2D687E-BF86-443A-AF20-37F6641DEBB5}">
      <dgm:prSet phldrT="[Text]" custT="1"/>
      <dgm:spPr/>
      <dgm:t>
        <a:bodyPr/>
        <a:lstStyle/>
        <a:p>
          <a:r>
            <a:rPr lang="en-US" sz="2200" dirty="0"/>
            <a:t>If fire related to violation occurs</a:t>
          </a:r>
        </a:p>
      </dgm:t>
    </dgm:pt>
    <dgm:pt modelId="{AC48E297-C073-40A6-8A0F-58B76F57363D}" type="parTrans" cxnId="{2119D04B-1AC7-415F-AEEF-253288032D2D}">
      <dgm:prSet/>
      <dgm:spPr/>
      <dgm:t>
        <a:bodyPr/>
        <a:lstStyle/>
        <a:p>
          <a:endParaRPr lang="en-US"/>
        </a:p>
      </dgm:t>
    </dgm:pt>
    <dgm:pt modelId="{64F8321C-13B9-4C80-AEB5-E2DD14F6021A}" type="sibTrans" cxnId="{2119D04B-1AC7-415F-AEEF-253288032D2D}">
      <dgm:prSet/>
      <dgm:spPr/>
      <dgm:t>
        <a:bodyPr/>
        <a:lstStyle/>
        <a:p>
          <a:endParaRPr lang="en-US"/>
        </a:p>
      </dgm:t>
    </dgm:pt>
    <dgm:pt modelId="{8A6B3869-34C8-4351-A1EB-CF403FADA93F}">
      <dgm:prSet phldrT="[Text]" custT="1"/>
      <dgm:spPr/>
      <dgm:t>
        <a:bodyPr/>
        <a:lstStyle/>
        <a:p>
          <a:r>
            <a:rPr lang="en-US" sz="2200" dirty="0"/>
            <a:t>If deaths/injuries occur</a:t>
          </a:r>
        </a:p>
      </dgm:t>
    </dgm:pt>
    <dgm:pt modelId="{CA6BFDA7-D3CF-44C4-8361-C196F3050249}" type="parTrans" cxnId="{C5A47B72-6BA2-40CB-9EC4-F3508F75D68C}">
      <dgm:prSet/>
      <dgm:spPr/>
      <dgm:t>
        <a:bodyPr/>
        <a:lstStyle/>
        <a:p>
          <a:endParaRPr lang="en-US"/>
        </a:p>
      </dgm:t>
    </dgm:pt>
    <dgm:pt modelId="{4D549A1C-4854-4464-B2E4-4018FEFCA5F0}" type="sibTrans" cxnId="{C5A47B72-6BA2-40CB-9EC4-F3508F75D68C}">
      <dgm:prSet/>
      <dgm:spPr/>
      <dgm:t>
        <a:bodyPr/>
        <a:lstStyle/>
        <a:p>
          <a:endParaRPr lang="en-US"/>
        </a:p>
      </dgm:t>
    </dgm:pt>
    <dgm:pt modelId="{1E1FEDC4-B64F-44A9-A623-218DFC41E40A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800" dirty="0"/>
            <a:t>Inspectors who take on special duty</a:t>
          </a:r>
        </a:p>
      </dgm:t>
    </dgm:pt>
    <dgm:pt modelId="{8CC2A82D-A3B4-43DF-99F3-583823D65F3F}" type="parTrans" cxnId="{198DDB48-35A2-4567-9E45-39922B197A25}">
      <dgm:prSet/>
      <dgm:spPr/>
      <dgm:t>
        <a:bodyPr/>
        <a:lstStyle/>
        <a:p>
          <a:endParaRPr lang="en-US"/>
        </a:p>
      </dgm:t>
    </dgm:pt>
    <dgm:pt modelId="{6B764263-503B-4FFC-84F5-91892F0CC3E2}" type="sibTrans" cxnId="{198DDB48-35A2-4567-9E45-39922B197A25}">
      <dgm:prSet/>
      <dgm:spPr/>
      <dgm:t>
        <a:bodyPr/>
        <a:lstStyle/>
        <a:p>
          <a:endParaRPr lang="en-US"/>
        </a:p>
      </dgm:t>
    </dgm:pt>
    <dgm:pt modelId="{38EF1766-059A-4783-BFE4-60798A5FA285}">
      <dgm:prSet phldrT="[Text]" custT="1"/>
      <dgm:spPr/>
      <dgm:t>
        <a:bodyPr/>
        <a:lstStyle/>
        <a:p>
          <a:r>
            <a:rPr lang="en-US" sz="2200" dirty="0"/>
            <a:t>Places the person in potential harm</a:t>
          </a:r>
        </a:p>
      </dgm:t>
    </dgm:pt>
    <dgm:pt modelId="{9A147E8F-C060-4936-94CF-3B2E9F3708E1}" type="parTrans" cxnId="{6DFA2D76-F464-4ADA-9EA6-50831A8FC190}">
      <dgm:prSet/>
      <dgm:spPr/>
      <dgm:t>
        <a:bodyPr/>
        <a:lstStyle/>
        <a:p>
          <a:endParaRPr lang="en-US"/>
        </a:p>
      </dgm:t>
    </dgm:pt>
    <dgm:pt modelId="{FA062780-B358-4A0B-8FFE-9A78EC857839}" type="sibTrans" cxnId="{6DFA2D76-F464-4ADA-9EA6-50831A8FC190}">
      <dgm:prSet/>
      <dgm:spPr/>
      <dgm:t>
        <a:bodyPr/>
        <a:lstStyle/>
        <a:p>
          <a:endParaRPr lang="en-US"/>
        </a:p>
      </dgm:t>
    </dgm:pt>
    <dgm:pt modelId="{8F676AF6-2004-4523-8915-C278BA8226D3}">
      <dgm:prSet phldrT="[Text]" custT="1"/>
      <dgm:spPr/>
      <dgm:t>
        <a:bodyPr/>
        <a:lstStyle/>
        <a:p>
          <a:r>
            <a:rPr lang="en-US" sz="2200" dirty="0"/>
            <a:t>Incorrect/unsafe advice outside scope of authority</a:t>
          </a:r>
        </a:p>
      </dgm:t>
    </dgm:pt>
    <dgm:pt modelId="{B8F41FD0-5BD8-4D35-B6AC-8BC9C1225B42}" type="parTrans" cxnId="{11661873-607F-4C33-B6B9-027C6299C3BA}">
      <dgm:prSet/>
      <dgm:spPr/>
      <dgm:t>
        <a:bodyPr/>
        <a:lstStyle/>
        <a:p>
          <a:endParaRPr lang="en-US"/>
        </a:p>
      </dgm:t>
    </dgm:pt>
    <dgm:pt modelId="{B45FBB1B-2B3B-41CE-A525-54FB5879C35C}" type="sibTrans" cxnId="{11661873-607F-4C33-B6B9-027C6299C3BA}">
      <dgm:prSet/>
      <dgm:spPr/>
      <dgm:t>
        <a:bodyPr/>
        <a:lstStyle/>
        <a:p>
          <a:endParaRPr lang="en-US"/>
        </a:p>
      </dgm:t>
    </dgm:pt>
    <dgm:pt modelId="{DD2A1E5F-B0B1-4014-9501-A0145A015AFF}" type="pres">
      <dgm:prSet presAssocID="{1C413952-8E46-4F6F-AB12-2F6A563CA5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0DAEE0-AA0C-47F1-ABFC-8EDE0EB0C94A}" type="pres">
      <dgm:prSet presAssocID="{D743D3EA-C30B-49F6-8787-45ECC6FC4ED0}" presName="parentText" presStyleLbl="node1" presStyleIdx="0" presStyleCnt="2" custScaleY="5078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FB6563-D2C0-4A7A-9DEF-D8AFC578ADD7}" type="pres">
      <dgm:prSet presAssocID="{D743D3EA-C30B-49F6-8787-45ECC6FC4ED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BD520-A33D-4313-A118-A8B45139FCB2}" type="pres">
      <dgm:prSet presAssocID="{1E1FEDC4-B64F-44A9-A623-218DFC41E40A}" presName="parentText" presStyleLbl="node1" presStyleIdx="1" presStyleCnt="2" custScaleY="51687" custLinFactNeighborY="410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823020-921A-4E74-B461-AB422CF0C01E}" type="pres">
      <dgm:prSet presAssocID="{1E1FEDC4-B64F-44A9-A623-218DFC41E40A}" presName="childText" presStyleLbl="revTx" presStyleIdx="1" presStyleCnt="2" custLinFactNeighborY="91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FA2D76-F464-4ADA-9EA6-50831A8FC190}" srcId="{1E1FEDC4-B64F-44A9-A623-218DFC41E40A}" destId="{38EF1766-059A-4783-BFE4-60798A5FA285}" srcOrd="0" destOrd="0" parTransId="{9A147E8F-C060-4936-94CF-3B2E9F3708E1}" sibTransId="{FA062780-B358-4A0B-8FFE-9A78EC857839}"/>
    <dgm:cxn modelId="{2119D04B-1AC7-415F-AEEF-253288032D2D}" srcId="{D743D3EA-C30B-49F6-8787-45ECC6FC4ED0}" destId="{3F2D687E-BF86-443A-AF20-37F6641DEBB5}" srcOrd="0" destOrd="0" parTransId="{AC48E297-C073-40A6-8A0F-58B76F57363D}" sibTransId="{64F8321C-13B9-4C80-AEB5-E2DD14F6021A}"/>
    <dgm:cxn modelId="{6C53903B-5D5F-4080-83AA-A34758114BF5}" type="presOf" srcId="{1E1FEDC4-B64F-44A9-A623-218DFC41E40A}" destId="{EF9BD520-A33D-4313-A118-A8B45139FCB2}" srcOrd="0" destOrd="0" presId="urn:microsoft.com/office/officeart/2005/8/layout/vList2"/>
    <dgm:cxn modelId="{DE989D23-EA9B-4438-8CC6-15307360650C}" type="presOf" srcId="{3F2D687E-BF86-443A-AF20-37F6641DEBB5}" destId="{86FB6563-D2C0-4A7A-9DEF-D8AFC578ADD7}" srcOrd="0" destOrd="0" presId="urn:microsoft.com/office/officeart/2005/8/layout/vList2"/>
    <dgm:cxn modelId="{BDEBC09F-2B87-4C16-A383-77B26AFAE276}" srcId="{1C413952-8E46-4F6F-AB12-2F6A563CA5A5}" destId="{D743D3EA-C30B-49F6-8787-45ECC6FC4ED0}" srcOrd="0" destOrd="0" parTransId="{270C7CEA-2BB7-4B88-8419-797D0AAEE97C}" sibTransId="{D432BF9F-28B1-4B23-98D7-18DC5F33A778}"/>
    <dgm:cxn modelId="{B2E35E95-6639-49E6-8C4F-19C92B616544}" type="presOf" srcId="{1C413952-8E46-4F6F-AB12-2F6A563CA5A5}" destId="{DD2A1E5F-B0B1-4014-9501-A0145A015AFF}" srcOrd="0" destOrd="0" presId="urn:microsoft.com/office/officeart/2005/8/layout/vList2"/>
    <dgm:cxn modelId="{11661873-607F-4C33-B6B9-027C6299C3BA}" srcId="{1E1FEDC4-B64F-44A9-A623-218DFC41E40A}" destId="{8F676AF6-2004-4523-8915-C278BA8226D3}" srcOrd="1" destOrd="0" parTransId="{B8F41FD0-5BD8-4D35-B6AC-8BC9C1225B42}" sibTransId="{B45FBB1B-2B3B-41CE-A525-54FB5879C35C}"/>
    <dgm:cxn modelId="{198DDB48-35A2-4567-9E45-39922B197A25}" srcId="{1C413952-8E46-4F6F-AB12-2F6A563CA5A5}" destId="{1E1FEDC4-B64F-44A9-A623-218DFC41E40A}" srcOrd="1" destOrd="0" parTransId="{8CC2A82D-A3B4-43DF-99F3-583823D65F3F}" sibTransId="{6B764263-503B-4FFC-84F5-91892F0CC3E2}"/>
    <dgm:cxn modelId="{6A73A30C-805B-4CF4-A2B4-FDCA4DDC2CD1}" type="presOf" srcId="{8F676AF6-2004-4523-8915-C278BA8226D3}" destId="{19823020-921A-4E74-B461-AB422CF0C01E}" srcOrd="0" destOrd="1" presId="urn:microsoft.com/office/officeart/2005/8/layout/vList2"/>
    <dgm:cxn modelId="{2FA2B518-E757-4831-BB33-2F74AC8CFB22}" type="presOf" srcId="{8A6B3869-34C8-4351-A1EB-CF403FADA93F}" destId="{86FB6563-D2C0-4A7A-9DEF-D8AFC578ADD7}" srcOrd="0" destOrd="1" presId="urn:microsoft.com/office/officeart/2005/8/layout/vList2"/>
    <dgm:cxn modelId="{5ED86F92-A6D7-4B1B-81E3-A4A9D219B300}" type="presOf" srcId="{38EF1766-059A-4783-BFE4-60798A5FA285}" destId="{19823020-921A-4E74-B461-AB422CF0C01E}" srcOrd="0" destOrd="0" presId="urn:microsoft.com/office/officeart/2005/8/layout/vList2"/>
    <dgm:cxn modelId="{C5A47B72-6BA2-40CB-9EC4-F3508F75D68C}" srcId="{D743D3EA-C30B-49F6-8787-45ECC6FC4ED0}" destId="{8A6B3869-34C8-4351-A1EB-CF403FADA93F}" srcOrd="1" destOrd="0" parTransId="{CA6BFDA7-D3CF-44C4-8361-C196F3050249}" sibTransId="{4D549A1C-4854-4464-B2E4-4018FEFCA5F0}"/>
    <dgm:cxn modelId="{996EEFE3-6CAA-47CA-BB15-BDD1CA74B725}" type="presOf" srcId="{D743D3EA-C30B-49F6-8787-45ECC6FC4ED0}" destId="{6A0DAEE0-AA0C-47F1-ABFC-8EDE0EB0C94A}" srcOrd="0" destOrd="0" presId="urn:microsoft.com/office/officeart/2005/8/layout/vList2"/>
    <dgm:cxn modelId="{EFF2380F-456A-44BA-B330-5C53989103B9}" type="presParOf" srcId="{DD2A1E5F-B0B1-4014-9501-A0145A015AFF}" destId="{6A0DAEE0-AA0C-47F1-ABFC-8EDE0EB0C94A}" srcOrd="0" destOrd="0" presId="urn:microsoft.com/office/officeart/2005/8/layout/vList2"/>
    <dgm:cxn modelId="{E46E74D3-8E8C-422A-9043-43E64AF6D231}" type="presParOf" srcId="{DD2A1E5F-B0B1-4014-9501-A0145A015AFF}" destId="{86FB6563-D2C0-4A7A-9DEF-D8AFC578ADD7}" srcOrd="1" destOrd="0" presId="urn:microsoft.com/office/officeart/2005/8/layout/vList2"/>
    <dgm:cxn modelId="{1942BAB3-7299-49DF-9FC7-D04F24FC455A}" type="presParOf" srcId="{DD2A1E5F-B0B1-4014-9501-A0145A015AFF}" destId="{EF9BD520-A33D-4313-A118-A8B45139FCB2}" srcOrd="2" destOrd="0" presId="urn:microsoft.com/office/officeart/2005/8/layout/vList2"/>
    <dgm:cxn modelId="{1B89319F-4D2F-43AF-A7AD-C55F96E904BD}" type="presParOf" srcId="{DD2A1E5F-B0B1-4014-9501-A0145A015AFF}" destId="{19823020-921A-4E74-B461-AB422CF0C01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5EEF3B-A33E-4E11-98FA-988A0EADEB56}" type="doc">
      <dgm:prSet loTypeId="urn:diagrams.loki3.com/VaryingWidthList+Icon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D9C56AB-44E7-42B8-A47A-75F84716C011}">
      <dgm:prSet phldrT="[Text]" custT="1"/>
      <dgm:spPr/>
      <dgm:t>
        <a:bodyPr/>
        <a:lstStyle/>
        <a:p>
          <a:r>
            <a:rPr lang="en-US" sz="2800" dirty="0"/>
            <a:t>Almost unlimited power to develop, enact, enforce fire codes</a:t>
          </a:r>
        </a:p>
      </dgm:t>
    </dgm:pt>
    <dgm:pt modelId="{D73288F9-5358-4E4A-9729-1A405E477FDD}" type="parTrans" cxnId="{A62B9108-FA02-4D5A-86A5-D9301EC8810C}">
      <dgm:prSet/>
      <dgm:spPr/>
      <dgm:t>
        <a:bodyPr/>
        <a:lstStyle/>
        <a:p>
          <a:endParaRPr lang="en-US"/>
        </a:p>
      </dgm:t>
    </dgm:pt>
    <dgm:pt modelId="{27F77A12-0DEF-4434-AA22-1767448FD57D}" type="sibTrans" cxnId="{A62B9108-FA02-4D5A-86A5-D9301EC8810C}">
      <dgm:prSet/>
      <dgm:spPr/>
      <dgm:t>
        <a:bodyPr/>
        <a:lstStyle/>
        <a:p>
          <a:endParaRPr lang="en-US"/>
        </a:p>
      </dgm:t>
    </dgm:pt>
    <dgm:pt modelId="{DFF3F3F0-43F3-4429-BBB7-429FF3A5E293}">
      <dgm:prSet phldrT="[Text]" custT="1"/>
      <dgm:spPr/>
      <dgm:t>
        <a:bodyPr/>
        <a:lstStyle/>
        <a:p>
          <a:r>
            <a:rPr lang="en-US" sz="2800" dirty="0"/>
            <a:t>Enforce code established by state/province, county, regional government</a:t>
          </a:r>
        </a:p>
      </dgm:t>
    </dgm:pt>
    <dgm:pt modelId="{0B0523F0-ACCF-4A56-A056-C66E07403BF1}" type="parTrans" cxnId="{885F7A11-333D-4B96-A2F0-E2786F5F4AB0}">
      <dgm:prSet/>
      <dgm:spPr/>
      <dgm:t>
        <a:bodyPr/>
        <a:lstStyle/>
        <a:p>
          <a:endParaRPr lang="en-US"/>
        </a:p>
      </dgm:t>
    </dgm:pt>
    <dgm:pt modelId="{31B37CF1-7B7F-4CD6-B86C-E4AEE303F5A2}" type="sibTrans" cxnId="{885F7A11-333D-4B96-A2F0-E2786F5F4AB0}">
      <dgm:prSet/>
      <dgm:spPr/>
      <dgm:t>
        <a:bodyPr/>
        <a:lstStyle/>
        <a:p>
          <a:endParaRPr lang="en-US"/>
        </a:p>
      </dgm:t>
    </dgm:pt>
    <dgm:pt modelId="{2F01657F-051D-4892-9236-A9D46EECFBAA}">
      <dgm:prSet phldrT="[Text]" custT="1"/>
      <dgm:spPr/>
      <dgm:t>
        <a:bodyPr/>
        <a:lstStyle/>
        <a:p>
          <a:r>
            <a:rPr lang="en-US" sz="2800" dirty="0"/>
            <a:t>May not have power to modify or amend provisions</a:t>
          </a:r>
        </a:p>
      </dgm:t>
    </dgm:pt>
    <dgm:pt modelId="{3DBA9CAA-E568-43FB-9143-4F68364AFDD9}" type="parTrans" cxnId="{F3C5E8A5-A61B-4679-B228-668227B170D2}">
      <dgm:prSet/>
      <dgm:spPr/>
      <dgm:t>
        <a:bodyPr/>
        <a:lstStyle/>
        <a:p>
          <a:endParaRPr lang="en-US"/>
        </a:p>
      </dgm:t>
    </dgm:pt>
    <dgm:pt modelId="{7DDA4EF9-9E07-4C41-85D2-E57FB4E2A3A5}" type="sibTrans" cxnId="{F3C5E8A5-A61B-4679-B228-668227B170D2}">
      <dgm:prSet/>
      <dgm:spPr/>
      <dgm:t>
        <a:bodyPr/>
        <a:lstStyle/>
        <a:p>
          <a:endParaRPr lang="en-US"/>
        </a:p>
      </dgm:t>
    </dgm:pt>
    <dgm:pt modelId="{C223689A-80EC-4405-A8E8-4F3698A515C0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800" dirty="0"/>
            <a:t>Legal counsel can provide specifics of authority, liability</a:t>
          </a:r>
        </a:p>
      </dgm:t>
    </dgm:pt>
    <dgm:pt modelId="{F74ADCC8-9072-47BC-BC2B-1935E9C34F25}" type="parTrans" cxnId="{1E7CC625-7BE5-4BE5-979E-51F1C7BD2B03}">
      <dgm:prSet/>
      <dgm:spPr/>
      <dgm:t>
        <a:bodyPr/>
        <a:lstStyle/>
        <a:p>
          <a:endParaRPr lang="en-US"/>
        </a:p>
      </dgm:t>
    </dgm:pt>
    <dgm:pt modelId="{458028C6-FEAB-4028-8AB8-F640625D3817}" type="sibTrans" cxnId="{1E7CC625-7BE5-4BE5-979E-51F1C7BD2B03}">
      <dgm:prSet/>
      <dgm:spPr/>
      <dgm:t>
        <a:bodyPr/>
        <a:lstStyle/>
        <a:p>
          <a:endParaRPr lang="en-US"/>
        </a:p>
      </dgm:t>
    </dgm:pt>
    <dgm:pt modelId="{84583E7A-61BE-4B1F-B136-DC4CAD8E7E5B}" type="pres">
      <dgm:prSet presAssocID="{3A5EEF3B-A33E-4E11-98FA-988A0EADEB56}" presName="Name0" presStyleCnt="0">
        <dgm:presLayoutVars>
          <dgm:resizeHandles/>
        </dgm:presLayoutVars>
      </dgm:prSet>
      <dgm:spPr/>
      <dgm:t>
        <a:bodyPr/>
        <a:lstStyle/>
        <a:p>
          <a:endParaRPr lang="en-US"/>
        </a:p>
      </dgm:t>
    </dgm:pt>
    <dgm:pt modelId="{6D7B0C1B-2D54-4223-8361-BF8E8D49284B}" type="pres">
      <dgm:prSet presAssocID="{0D9C56AB-44E7-42B8-A47A-75F84716C011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AD0504-39BA-4AC2-94C3-6DC705E37F8C}" type="pres">
      <dgm:prSet presAssocID="{27F77A12-0DEF-4434-AA22-1767448FD57D}" presName="space" presStyleCnt="0"/>
      <dgm:spPr/>
    </dgm:pt>
    <dgm:pt modelId="{20E5516C-8BE6-4AF0-93D5-B14EF61E7C28}" type="pres">
      <dgm:prSet presAssocID="{DFF3F3F0-43F3-4429-BBB7-429FF3A5E293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C98F40-479B-4B08-A2D4-E85D12F5E268}" type="pres">
      <dgm:prSet presAssocID="{31B37CF1-7B7F-4CD6-B86C-E4AEE303F5A2}" presName="space" presStyleCnt="0"/>
      <dgm:spPr/>
    </dgm:pt>
    <dgm:pt modelId="{65F2D311-A93C-4112-A34B-13D9DA24E0B8}" type="pres">
      <dgm:prSet presAssocID="{2F01657F-051D-4892-9236-A9D46EECFBAA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2E3353-5FC8-463E-9251-E7130EBDF394}" type="pres">
      <dgm:prSet presAssocID="{7DDA4EF9-9E07-4C41-85D2-E57FB4E2A3A5}" presName="space" presStyleCnt="0"/>
      <dgm:spPr/>
    </dgm:pt>
    <dgm:pt modelId="{54417606-DBB8-4237-9D93-94A362FAFF3B}" type="pres">
      <dgm:prSet presAssocID="{C223689A-80EC-4405-A8E8-4F3698A515C0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C5E8A5-A61B-4679-B228-668227B170D2}" srcId="{3A5EEF3B-A33E-4E11-98FA-988A0EADEB56}" destId="{2F01657F-051D-4892-9236-A9D46EECFBAA}" srcOrd="2" destOrd="0" parTransId="{3DBA9CAA-E568-43FB-9143-4F68364AFDD9}" sibTransId="{7DDA4EF9-9E07-4C41-85D2-E57FB4E2A3A5}"/>
    <dgm:cxn modelId="{D3123B9A-DA34-4119-90A2-EA8608DCCB9D}" type="presOf" srcId="{3A5EEF3B-A33E-4E11-98FA-988A0EADEB56}" destId="{84583E7A-61BE-4B1F-B136-DC4CAD8E7E5B}" srcOrd="0" destOrd="0" presId="urn:diagrams.loki3.com/VaryingWidthList+Icon"/>
    <dgm:cxn modelId="{958C6919-829A-49B7-96FF-F496CBED3B93}" type="presOf" srcId="{DFF3F3F0-43F3-4429-BBB7-429FF3A5E293}" destId="{20E5516C-8BE6-4AF0-93D5-B14EF61E7C28}" srcOrd="0" destOrd="0" presId="urn:diagrams.loki3.com/VaryingWidthList+Icon"/>
    <dgm:cxn modelId="{885F7A11-333D-4B96-A2F0-E2786F5F4AB0}" srcId="{3A5EEF3B-A33E-4E11-98FA-988A0EADEB56}" destId="{DFF3F3F0-43F3-4429-BBB7-429FF3A5E293}" srcOrd="1" destOrd="0" parTransId="{0B0523F0-ACCF-4A56-A056-C66E07403BF1}" sibTransId="{31B37CF1-7B7F-4CD6-B86C-E4AEE303F5A2}"/>
    <dgm:cxn modelId="{A5798A25-9BEE-4F26-B7CA-A8DB5F4D3560}" type="presOf" srcId="{2F01657F-051D-4892-9236-A9D46EECFBAA}" destId="{65F2D311-A93C-4112-A34B-13D9DA24E0B8}" srcOrd="0" destOrd="0" presId="urn:diagrams.loki3.com/VaryingWidthList+Icon"/>
    <dgm:cxn modelId="{1E7CC625-7BE5-4BE5-979E-51F1C7BD2B03}" srcId="{3A5EEF3B-A33E-4E11-98FA-988A0EADEB56}" destId="{C223689A-80EC-4405-A8E8-4F3698A515C0}" srcOrd="3" destOrd="0" parTransId="{F74ADCC8-9072-47BC-BC2B-1935E9C34F25}" sibTransId="{458028C6-FEAB-4028-8AB8-F640625D3817}"/>
    <dgm:cxn modelId="{DBC818D8-D82E-4026-A604-AC73F77783CC}" type="presOf" srcId="{0D9C56AB-44E7-42B8-A47A-75F84716C011}" destId="{6D7B0C1B-2D54-4223-8361-BF8E8D49284B}" srcOrd="0" destOrd="0" presId="urn:diagrams.loki3.com/VaryingWidthList+Icon"/>
    <dgm:cxn modelId="{A62B9108-FA02-4D5A-86A5-D9301EC8810C}" srcId="{3A5EEF3B-A33E-4E11-98FA-988A0EADEB56}" destId="{0D9C56AB-44E7-42B8-A47A-75F84716C011}" srcOrd="0" destOrd="0" parTransId="{D73288F9-5358-4E4A-9729-1A405E477FDD}" sibTransId="{27F77A12-0DEF-4434-AA22-1767448FD57D}"/>
    <dgm:cxn modelId="{5FD66C68-2693-4C12-A9DD-F6A931420A26}" type="presOf" srcId="{C223689A-80EC-4405-A8E8-4F3698A515C0}" destId="{54417606-DBB8-4237-9D93-94A362FAFF3B}" srcOrd="0" destOrd="0" presId="urn:diagrams.loki3.com/VaryingWidthList+Icon"/>
    <dgm:cxn modelId="{F58333A6-DEE5-40EE-81B4-45B351D90F66}" type="presParOf" srcId="{84583E7A-61BE-4B1F-B136-DC4CAD8E7E5B}" destId="{6D7B0C1B-2D54-4223-8361-BF8E8D49284B}" srcOrd="0" destOrd="0" presId="urn:diagrams.loki3.com/VaryingWidthList+Icon"/>
    <dgm:cxn modelId="{0F1A03D2-7342-4FBE-B938-C5B50C1A6735}" type="presParOf" srcId="{84583E7A-61BE-4B1F-B136-DC4CAD8E7E5B}" destId="{2FAD0504-39BA-4AC2-94C3-6DC705E37F8C}" srcOrd="1" destOrd="0" presId="urn:diagrams.loki3.com/VaryingWidthList+Icon"/>
    <dgm:cxn modelId="{C1C7D45C-568B-4D77-A2B2-22130C9B1A04}" type="presParOf" srcId="{84583E7A-61BE-4B1F-B136-DC4CAD8E7E5B}" destId="{20E5516C-8BE6-4AF0-93D5-B14EF61E7C28}" srcOrd="2" destOrd="0" presId="urn:diagrams.loki3.com/VaryingWidthList+Icon"/>
    <dgm:cxn modelId="{FCB3005A-A498-4C35-B474-58C4AD681675}" type="presParOf" srcId="{84583E7A-61BE-4B1F-B136-DC4CAD8E7E5B}" destId="{6FC98F40-479B-4B08-A2D4-E85D12F5E268}" srcOrd="3" destOrd="0" presId="urn:diagrams.loki3.com/VaryingWidthList+Icon"/>
    <dgm:cxn modelId="{2ED0740E-9ED1-4F75-AFE7-3FA475AE97E5}" type="presParOf" srcId="{84583E7A-61BE-4B1F-B136-DC4CAD8E7E5B}" destId="{65F2D311-A93C-4112-A34B-13D9DA24E0B8}" srcOrd="4" destOrd="0" presId="urn:diagrams.loki3.com/VaryingWidthList+Icon"/>
    <dgm:cxn modelId="{EEEB4CDD-E059-46C1-BF9D-BB7B9F8EF034}" type="presParOf" srcId="{84583E7A-61BE-4B1F-B136-DC4CAD8E7E5B}" destId="{482E3353-5FC8-463E-9251-E7130EBDF394}" srcOrd="5" destOrd="0" presId="urn:diagrams.loki3.com/VaryingWidthList+Icon"/>
    <dgm:cxn modelId="{A5C84F90-A119-4E9B-A91D-41EDD8F89396}" type="presParOf" srcId="{84583E7A-61BE-4B1F-B136-DC4CAD8E7E5B}" destId="{54417606-DBB8-4237-9D93-94A362FAFF3B}" srcOrd="6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A9FF1378-4B4E-4B12-8A04-2C5A7902537D}">
      <dgm:prSet custT="1"/>
      <dgm:spPr/>
      <dgm:t>
        <a:bodyPr/>
        <a:lstStyle/>
        <a:p>
          <a:r>
            <a:rPr lang="en-US" sz="4000" dirty="0"/>
            <a:t>Malfeasance</a:t>
          </a:r>
        </a:p>
      </dgm:t>
    </dgm:pt>
    <dgm:pt modelId="{198A648D-C605-49A6-8209-97C7B7211F7B}" type="parTrans" cxnId="{64815BEC-3D70-48C9-8560-489C8962AAF5}">
      <dgm:prSet/>
      <dgm:spPr/>
      <dgm:t>
        <a:bodyPr/>
        <a:lstStyle/>
        <a:p>
          <a:endParaRPr lang="en-US"/>
        </a:p>
      </dgm:t>
    </dgm:pt>
    <dgm:pt modelId="{A0AC6C0B-1E7E-412D-8D3C-25D287CC460C}" type="sibTrans" cxnId="{64815BEC-3D70-48C9-8560-489C8962AAF5}">
      <dgm:prSet/>
      <dgm:spPr/>
      <dgm:t>
        <a:bodyPr/>
        <a:lstStyle/>
        <a:p>
          <a:endParaRPr lang="en-US"/>
        </a:p>
      </dgm:t>
    </dgm:pt>
    <dgm:pt modelId="{238FCB4F-02EE-4BBE-8977-00E717F79132}">
      <dgm:prSet custT="1"/>
      <dgm:spPr/>
      <dgm:t>
        <a:bodyPr/>
        <a:lstStyle/>
        <a:p>
          <a:r>
            <a:rPr lang="en-US" sz="3600" dirty="0"/>
            <a:t>Commission of an unlawful act which is knowingly committed by a public official</a:t>
          </a:r>
        </a:p>
      </dgm:t>
    </dgm:pt>
    <dgm:pt modelId="{2FE4DE4B-E937-413D-BAD6-9C320D42FFA5}" type="parTrans" cxnId="{E247B5AF-DD84-45B9-A718-EDB4A9463CC2}">
      <dgm:prSet/>
      <dgm:spPr/>
      <dgm:t>
        <a:bodyPr/>
        <a:lstStyle/>
        <a:p>
          <a:endParaRPr lang="en-US"/>
        </a:p>
      </dgm:t>
    </dgm:pt>
    <dgm:pt modelId="{90052ED3-7802-45E2-B27C-E121CCFEEB03}" type="sibTrans" cxnId="{E247B5AF-DD84-45B9-A718-EDB4A9463CC2}">
      <dgm:prSet/>
      <dgm:spPr/>
      <dgm:t>
        <a:bodyPr/>
        <a:lstStyle/>
        <a:p>
          <a:endParaRPr lang="en-US"/>
        </a:p>
      </dgm:t>
    </dgm:pt>
    <dgm:pt modelId="{DD2A1E5F-B0B1-4014-9501-A0145A015AFF}" type="pres">
      <dgm:prSet presAssocID="{1C413952-8E46-4F6F-AB12-2F6A563CA5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74F721-6599-482F-B387-015D3FFD21E8}" type="pres">
      <dgm:prSet presAssocID="{A9FF1378-4B4E-4B12-8A04-2C5A7902537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56181-43D2-480B-B863-5359E99C7682}" type="pres">
      <dgm:prSet presAssocID="{A9FF1378-4B4E-4B12-8A04-2C5A7902537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47B5AF-DD84-45B9-A718-EDB4A9463CC2}" srcId="{A9FF1378-4B4E-4B12-8A04-2C5A7902537D}" destId="{238FCB4F-02EE-4BBE-8977-00E717F79132}" srcOrd="0" destOrd="0" parTransId="{2FE4DE4B-E937-413D-BAD6-9C320D42FFA5}" sibTransId="{90052ED3-7802-45E2-B27C-E121CCFEEB03}"/>
    <dgm:cxn modelId="{4F9458F7-F476-44EB-8646-F2C096120D87}" type="presOf" srcId="{1C413952-8E46-4F6F-AB12-2F6A563CA5A5}" destId="{DD2A1E5F-B0B1-4014-9501-A0145A015AFF}" srcOrd="0" destOrd="0" presId="urn:microsoft.com/office/officeart/2005/8/layout/vList2"/>
    <dgm:cxn modelId="{C5BFFA22-AB7B-49E0-86C8-2EF396B4DAFE}" type="presOf" srcId="{A9FF1378-4B4E-4B12-8A04-2C5A7902537D}" destId="{CD74F721-6599-482F-B387-015D3FFD21E8}" srcOrd="0" destOrd="0" presId="urn:microsoft.com/office/officeart/2005/8/layout/vList2"/>
    <dgm:cxn modelId="{E351E715-3FC0-4235-9FFC-4BB34738BBD7}" type="presOf" srcId="{238FCB4F-02EE-4BBE-8977-00E717F79132}" destId="{9DD56181-43D2-480B-B863-5359E99C7682}" srcOrd="0" destOrd="0" presId="urn:microsoft.com/office/officeart/2005/8/layout/vList2"/>
    <dgm:cxn modelId="{64815BEC-3D70-48C9-8560-489C8962AAF5}" srcId="{1C413952-8E46-4F6F-AB12-2F6A563CA5A5}" destId="{A9FF1378-4B4E-4B12-8A04-2C5A7902537D}" srcOrd="0" destOrd="0" parTransId="{198A648D-C605-49A6-8209-97C7B7211F7B}" sibTransId="{A0AC6C0B-1E7E-412D-8D3C-25D287CC460C}"/>
    <dgm:cxn modelId="{9086120F-4E10-4894-AAB8-2FB001D00A14}" type="presParOf" srcId="{DD2A1E5F-B0B1-4014-9501-A0145A015AFF}" destId="{CD74F721-6599-482F-B387-015D3FFD21E8}" srcOrd="0" destOrd="0" presId="urn:microsoft.com/office/officeart/2005/8/layout/vList2"/>
    <dgm:cxn modelId="{79F6EC1A-25E6-4097-A211-D38974578E14}" type="presParOf" srcId="{DD2A1E5F-B0B1-4014-9501-A0145A015AFF}" destId="{9DD56181-43D2-480B-B863-5359E99C768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A9FF1378-4B4E-4B12-8A04-2C5A7902537D}">
      <dgm:prSet custT="1"/>
      <dgm:spPr/>
      <dgm:t>
        <a:bodyPr/>
        <a:lstStyle/>
        <a:p>
          <a:r>
            <a:rPr lang="en-US" sz="4000" dirty="0"/>
            <a:t>Negligence</a:t>
          </a:r>
        </a:p>
      </dgm:t>
    </dgm:pt>
    <dgm:pt modelId="{198A648D-C605-49A6-8209-97C7B7211F7B}" type="parTrans" cxnId="{64815BEC-3D70-48C9-8560-489C8962AAF5}">
      <dgm:prSet/>
      <dgm:spPr/>
      <dgm:t>
        <a:bodyPr/>
        <a:lstStyle/>
        <a:p>
          <a:endParaRPr lang="en-US"/>
        </a:p>
      </dgm:t>
    </dgm:pt>
    <dgm:pt modelId="{A0AC6C0B-1E7E-412D-8D3C-25D287CC460C}" type="sibTrans" cxnId="{64815BEC-3D70-48C9-8560-489C8962AAF5}">
      <dgm:prSet/>
      <dgm:spPr/>
      <dgm:t>
        <a:bodyPr/>
        <a:lstStyle/>
        <a:p>
          <a:endParaRPr lang="en-US"/>
        </a:p>
      </dgm:t>
    </dgm:pt>
    <dgm:pt modelId="{238FCB4F-02EE-4BBE-8977-00E717F79132}">
      <dgm:prSet custT="1"/>
      <dgm:spPr/>
      <dgm:t>
        <a:bodyPr/>
        <a:lstStyle/>
        <a:p>
          <a:r>
            <a:rPr lang="en-US" sz="3600" dirty="0"/>
            <a:t>Consists of misfeasance or nonfeasance</a:t>
          </a:r>
        </a:p>
      </dgm:t>
    </dgm:pt>
    <dgm:pt modelId="{2FE4DE4B-E937-413D-BAD6-9C320D42FFA5}" type="parTrans" cxnId="{E247B5AF-DD84-45B9-A718-EDB4A9463CC2}">
      <dgm:prSet/>
      <dgm:spPr/>
      <dgm:t>
        <a:bodyPr/>
        <a:lstStyle/>
        <a:p>
          <a:endParaRPr lang="en-US"/>
        </a:p>
      </dgm:t>
    </dgm:pt>
    <dgm:pt modelId="{90052ED3-7802-45E2-B27C-E121CCFEEB03}" type="sibTrans" cxnId="{E247B5AF-DD84-45B9-A718-EDB4A9463CC2}">
      <dgm:prSet/>
      <dgm:spPr/>
      <dgm:t>
        <a:bodyPr/>
        <a:lstStyle/>
        <a:p>
          <a:endParaRPr lang="en-US"/>
        </a:p>
      </dgm:t>
    </dgm:pt>
    <dgm:pt modelId="{74C46246-878A-45D8-AB1E-C5943DAB6DD5}">
      <dgm:prSet custT="1"/>
      <dgm:spPr/>
      <dgm:t>
        <a:bodyPr/>
        <a:lstStyle/>
        <a:p>
          <a:r>
            <a:rPr lang="en-US" sz="3600" dirty="0"/>
            <a:t>Acts not intentionally committed</a:t>
          </a:r>
        </a:p>
      </dgm:t>
    </dgm:pt>
    <dgm:pt modelId="{EEA67C74-8131-4EE3-8814-E2AB4D15152D}" type="parTrans" cxnId="{1B0FD048-0FAE-4840-B3A1-708686971C3B}">
      <dgm:prSet/>
      <dgm:spPr/>
      <dgm:t>
        <a:bodyPr/>
        <a:lstStyle/>
        <a:p>
          <a:endParaRPr lang="en-US"/>
        </a:p>
      </dgm:t>
    </dgm:pt>
    <dgm:pt modelId="{9321F883-AEBA-416A-B54A-5EB5694E6A95}" type="sibTrans" cxnId="{1B0FD048-0FAE-4840-B3A1-708686971C3B}">
      <dgm:prSet/>
      <dgm:spPr/>
      <dgm:t>
        <a:bodyPr/>
        <a:lstStyle/>
        <a:p>
          <a:endParaRPr lang="en-US"/>
        </a:p>
      </dgm:t>
    </dgm:pt>
    <dgm:pt modelId="{E98C050E-8839-40F4-92F2-31E02DCB81C0}">
      <dgm:prSet custT="1"/>
      <dgm:spPr/>
      <dgm:t>
        <a:bodyPr/>
        <a:lstStyle/>
        <a:p>
          <a:r>
            <a:rPr lang="en-US" sz="3600" dirty="0"/>
            <a:t>Key question: adequacy of performance</a:t>
          </a:r>
        </a:p>
      </dgm:t>
    </dgm:pt>
    <dgm:pt modelId="{F77109D2-5AFD-41FF-BEB7-2CF8842305F2}" type="parTrans" cxnId="{F682322A-341D-43D1-B228-9417996A6922}">
      <dgm:prSet/>
      <dgm:spPr/>
      <dgm:t>
        <a:bodyPr/>
        <a:lstStyle/>
        <a:p>
          <a:endParaRPr lang="en-US"/>
        </a:p>
      </dgm:t>
    </dgm:pt>
    <dgm:pt modelId="{9216692B-DEC6-4530-B454-87C5541087A5}" type="sibTrans" cxnId="{F682322A-341D-43D1-B228-9417996A6922}">
      <dgm:prSet/>
      <dgm:spPr/>
      <dgm:t>
        <a:bodyPr/>
        <a:lstStyle/>
        <a:p>
          <a:endParaRPr lang="en-US"/>
        </a:p>
      </dgm:t>
    </dgm:pt>
    <dgm:pt modelId="{DD2A1E5F-B0B1-4014-9501-A0145A015AFF}" type="pres">
      <dgm:prSet presAssocID="{1C413952-8E46-4F6F-AB12-2F6A563CA5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74F721-6599-482F-B387-015D3FFD21E8}" type="pres">
      <dgm:prSet presAssocID="{A9FF1378-4B4E-4B12-8A04-2C5A7902537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56181-43D2-480B-B863-5359E99C7682}" type="pres">
      <dgm:prSet presAssocID="{A9FF1378-4B4E-4B12-8A04-2C5A7902537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1F4E6D-DE3C-4054-93CC-E5DC5341C131}" type="presOf" srcId="{238FCB4F-02EE-4BBE-8977-00E717F79132}" destId="{9DD56181-43D2-480B-B863-5359E99C7682}" srcOrd="0" destOrd="0" presId="urn:microsoft.com/office/officeart/2005/8/layout/vList2"/>
    <dgm:cxn modelId="{1B0FD048-0FAE-4840-B3A1-708686971C3B}" srcId="{A9FF1378-4B4E-4B12-8A04-2C5A7902537D}" destId="{74C46246-878A-45D8-AB1E-C5943DAB6DD5}" srcOrd="1" destOrd="0" parTransId="{EEA67C74-8131-4EE3-8814-E2AB4D15152D}" sibTransId="{9321F883-AEBA-416A-B54A-5EB5694E6A95}"/>
    <dgm:cxn modelId="{67D5C154-7B6A-4830-867D-6972A6B85B74}" type="presOf" srcId="{74C46246-878A-45D8-AB1E-C5943DAB6DD5}" destId="{9DD56181-43D2-480B-B863-5359E99C7682}" srcOrd="0" destOrd="1" presId="urn:microsoft.com/office/officeart/2005/8/layout/vList2"/>
    <dgm:cxn modelId="{F682322A-341D-43D1-B228-9417996A6922}" srcId="{A9FF1378-4B4E-4B12-8A04-2C5A7902537D}" destId="{E98C050E-8839-40F4-92F2-31E02DCB81C0}" srcOrd="2" destOrd="0" parTransId="{F77109D2-5AFD-41FF-BEB7-2CF8842305F2}" sibTransId="{9216692B-DEC6-4530-B454-87C5541087A5}"/>
    <dgm:cxn modelId="{EF07C792-0B8B-49E2-8119-E494A2FD09AE}" type="presOf" srcId="{E98C050E-8839-40F4-92F2-31E02DCB81C0}" destId="{9DD56181-43D2-480B-B863-5359E99C7682}" srcOrd="0" destOrd="2" presId="urn:microsoft.com/office/officeart/2005/8/layout/vList2"/>
    <dgm:cxn modelId="{531FBD5E-4C0C-4802-B57D-5433CC464E07}" type="presOf" srcId="{1C413952-8E46-4F6F-AB12-2F6A563CA5A5}" destId="{DD2A1E5F-B0B1-4014-9501-A0145A015AFF}" srcOrd="0" destOrd="0" presId="urn:microsoft.com/office/officeart/2005/8/layout/vList2"/>
    <dgm:cxn modelId="{64815BEC-3D70-48C9-8560-489C8962AAF5}" srcId="{1C413952-8E46-4F6F-AB12-2F6A563CA5A5}" destId="{A9FF1378-4B4E-4B12-8A04-2C5A7902537D}" srcOrd="0" destOrd="0" parTransId="{198A648D-C605-49A6-8209-97C7B7211F7B}" sibTransId="{A0AC6C0B-1E7E-412D-8D3C-25D287CC460C}"/>
    <dgm:cxn modelId="{CBBEC20F-D94F-4F64-BEB0-596262AD1486}" type="presOf" srcId="{A9FF1378-4B4E-4B12-8A04-2C5A7902537D}" destId="{CD74F721-6599-482F-B387-015D3FFD21E8}" srcOrd="0" destOrd="0" presId="urn:microsoft.com/office/officeart/2005/8/layout/vList2"/>
    <dgm:cxn modelId="{E247B5AF-DD84-45B9-A718-EDB4A9463CC2}" srcId="{A9FF1378-4B4E-4B12-8A04-2C5A7902537D}" destId="{238FCB4F-02EE-4BBE-8977-00E717F79132}" srcOrd="0" destOrd="0" parTransId="{2FE4DE4B-E937-413D-BAD6-9C320D42FFA5}" sibTransId="{90052ED3-7802-45E2-B27C-E121CCFEEB03}"/>
    <dgm:cxn modelId="{D3CEABF7-5AA0-43B8-B384-17C6C659CFCB}" type="presParOf" srcId="{DD2A1E5F-B0B1-4014-9501-A0145A015AFF}" destId="{CD74F721-6599-482F-B387-015D3FFD21E8}" srcOrd="0" destOrd="0" presId="urn:microsoft.com/office/officeart/2005/8/layout/vList2"/>
    <dgm:cxn modelId="{C4C3A35E-FDDF-4A86-9B58-8002F30512CF}" type="presParOf" srcId="{DD2A1E5F-B0B1-4014-9501-A0145A015AFF}" destId="{9DD56181-43D2-480B-B863-5359E99C768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A9FF1378-4B4E-4B12-8A04-2C5A7902537D}">
      <dgm:prSet custT="1"/>
      <dgm:spPr/>
      <dgm:t>
        <a:bodyPr/>
        <a:lstStyle/>
        <a:p>
          <a:r>
            <a:rPr lang="en-US" sz="3600" dirty="0"/>
            <a:t>Misfeasance</a:t>
          </a:r>
        </a:p>
      </dgm:t>
    </dgm:pt>
    <dgm:pt modelId="{198A648D-C605-49A6-8209-97C7B7211F7B}" type="parTrans" cxnId="{64815BEC-3D70-48C9-8560-489C8962AAF5}">
      <dgm:prSet/>
      <dgm:spPr/>
      <dgm:t>
        <a:bodyPr/>
        <a:lstStyle/>
        <a:p>
          <a:endParaRPr lang="en-US"/>
        </a:p>
      </dgm:t>
    </dgm:pt>
    <dgm:pt modelId="{A0AC6C0B-1E7E-412D-8D3C-25D287CC460C}" type="sibTrans" cxnId="{64815BEC-3D70-48C9-8560-489C8962AAF5}">
      <dgm:prSet/>
      <dgm:spPr/>
      <dgm:t>
        <a:bodyPr/>
        <a:lstStyle/>
        <a:p>
          <a:endParaRPr lang="en-US"/>
        </a:p>
      </dgm:t>
    </dgm:pt>
    <dgm:pt modelId="{C574DF4F-1B11-4488-9BB9-0C1977CEF6D6}">
      <dgm:prSet custT="1"/>
      <dgm:spPr/>
      <dgm:t>
        <a:bodyPr/>
        <a:lstStyle/>
        <a:p>
          <a:r>
            <a:rPr lang="en-US" sz="2800" dirty="0"/>
            <a:t>Later resulted in injury or property loss</a:t>
          </a:r>
        </a:p>
      </dgm:t>
    </dgm:pt>
    <dgm:pt modelId="{2AD8A52E-D962-480F-9E04-DB47A2D88B1E}">
      <dgm:prSet custT="1"/>
      <dgm:spPr/>
      <dgm:t>
        <a:bodyPr/>
        <a:lstStyle/>
        <a:p>
          <a:r>
            <a:rPr lang="en-US" sz="2800" dirty="0"/>
            <a:t>Occurs if recognized hazard and failed to order a correction</a:t>
          </a:r>
        </a:p>
      </dgm:t>
    </dgm:pt>
    <dgm:pt modelId="{B81AA86C-C200-4EAD-BD80-5535747B7164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3600" dirty="0"/>
            <a:t>Nonfeasance</a:t>
          </a:r>
        </a:p>
      </dgm:t>
    </dgm:pt>
    <dgm:pt modelId="{0A650DAE-EEBB-4327-81C2-7490C85C9E3C}" type="sibTrans" cxnId="{AFD3FD05-E551-46E6-A3F6-9A79C6843FA2}">
      <dgm:prSet/>
      <dgm:spPr/>
      <dgm:t>
        <a:bodyPr/>
        <a:lstStyle/>
        <a:p>
          <a:endParaRPr lang="en-US"/>
        </a:p>
      </dgm:t>
    </dgm:pt>
    <dgm:pt modelId="{67800D36-E7D0-4634-BD00-B147A2FDD40A}" type="parTrans" cxnId="{AFD3FD05-E551-46E6-A3F6-9A79C6843FA2}">
      <dgm:prSet/>
      <dgm:spPr/>
      <dgm:t>
        <a:bodyPr/>
        <a:lstStyle/>
        <a:p>
          <a:endParaRPr lang="en-US"/>
        </a:p>
      </dgm:t>
    </dgm:pt>
    <dgm:pt modelId="{1AFBD56E-6F56-4E5C-96E9-B58D323F811A}" type="sibTrans" cxnId="{8185D75C-7DCC-4A91-9497-A516EF35C31F}">
      <dgm:prSet/>
      <dgm:spPr/>
      <dgm:t>
        <a:bodyPr/>
        <a:lstStyle/>
        <a:p>
          <a:endParaRPr lang="en-US"/>
        </a:p>
      </dgm:t>
    </dgm:pt>
    <dgm:pt modelId="{86350D7E-88C9-4769-9ABE-35013966175C}" type="parTrans" cxnId="{8185D75C-7DCC-4A91-9497-A516EF35C31F}">
      <dgm:prSet/>
      <dgm:spPr/>
      <dgm:t>
        <a:bodyPr/>
        <a:lstStyle/>
        <a:p>
          <a:endParaRPr lang="en-US"/>
        </a:p>
      </dgm:t>
    </dgm:pt>
    <dgm:pt modelId="{2F194C36-683B-4134-8A4A-0E0C3D601072}" type="sibTrans" cxnId="{5F37637C-64B0-4F02-B6F8-D077FB2E6E10}">
      <dgm:prSet/>
      <dgm:spPr/>
      <dgm:t>
        <a:bodyPr/>
        <a:lstStyle/>
        <a:p>
          <a:endParaRPr lang="en-US"/>
        </a:p>
      </dgm:t>
    </dgm:pt>
    <dgm:pt modelId="{9667B85F-D28C-4C5A-B29D-4CB78841D8BB}" type="parTrans" cxnId="{5F37637C-64B0-4F02-B6F8-D077FB2E6E10}">
      <dgm:prSet/>
      <dgm:spPr/>
      <dgm:t>
        <a:bodyPr/>
        <a:lstStyle/>
        <a:p>
          <a:endParaRPr lang="en-US"/>
        </a:p>
      </dgm:t>
    </dgm:pt>
    <dgm:pt modelId="{99BCAC0F-2FF1-4CCA-ACBB-B7D80CAD0058}">
      <dgm:prSet custT="1"/>
      <dgm:spPr/>
      <dgm:t>
        <a:bodyPr/>
        <a:lstStyle/>
        <a:p>
          <a:r>
            <a:rPr lang="en-US" sz="2800" dirty="0"/>
            <a:t>Performs the act incorrectly</a:t>
          </a:r>
        </a:p>
      </dgm:t>
    </dgm:pt>
    <dgm:pt modelId="{D0D2D708-EBE9-4011-A2F7-17D0C492C99A}" type="sibTrans" cxnId="{EC7F7E57-23E6-4AC5-A180-97D12EC7E1E4}">
      <dgm:prSet/>
      <dgm:spPr/>
      <dgm:t>
        <a:bodyPr/>
        <a:lstStyle/>
        <a:p>
          <a:endParaRPr lang="en-US"/>
        </a:p>
      </dgm:t>
    </dgm:pt>
    <dgm:pt modelId="{0B5EBC1B-7153-40CA-91AF-E3DB437E52D4}" type="parTrans" cxnId="{EC7F7E57-23E6-4AC5-A180-97D12EC7E1E4}">
      <dgm:prSet/>
      <dgm:spPr/>
      <dgm:t>
        <a:bodyPr/>
        <a:lstStyle/>
        <a:p>
          <a:endParaRPr lang="en-US"/>
        </a:p>
      </dgm:t>
    </dgm:pt>
    <dgm:pt modelId="{238FCB4F-02EE-4BBE-8977-00E717F79132}">
      <dgm:prSet custT="1"/>
      <dgm:spPr/>
      <dgm:t>
        <a:bodyPr/>
        <a:lstStyle/>
        <a:p>
          <a:r>
            <a:rPr lang="en-US" sz="2800" dirty="0"/>
            <a:t>Occurs when an individual has the knowledge, ability, legal authority to act</a:t>
          </a:r>
        </a:p>
      </dgm:t>
    </dgm:pt>
    <dgm:pt modelId="{90052ED3-7802-45E2-B27C-E121CCFEEB03}" type="sibTrans" cxnId="{E247B5AF-DD84-45B9-A718-EDB4A9463CC2}">
      <dgm:prSet/>
      <dgm:spPr/>
      <dgm:t>
        <a:bodyPr/>
        <a:lstStyle/>
        <a:p>
          <a:endParaRPr lang="en-US"/>
        </a:p>
      </dgm:t>
    </dgm:pt>
    <dgm:pt modelId="{2FE4DE4B-E937-413D-BAD6-9C320D42FFA5}" type="parTrans" cxnId="{E247B5AF-DD84-45B9-A718-EDB4A9463CC2}">
      <dgm:prSet/>
      <dgm:spPr/>
      <dgm:t>
        <a:bodyPr/>
        <a:lstStyle/>
        <a:p>
          <a:endParaRPr lang="en-US"/>
        </a:p>
      </dgm:t>
    </dgm:pt>
    <dgm:pt modelId="{DD2A1E5F-B0B1-4014-9501-A0145A015AFF}" type="pres">
      <dgm:prSet presAssocID="{1C413952-8E46-4F6F-AB12-2F6A563CA5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74F721-6599-482F-B387-015D3FFD21E8}" type="pres">
      <dgm:prSet presAssocID="{A9FF1378-4B4E-4B12-8A04-2C5A7902537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56181-43D2-480B-B863-5359E99C7682}" type="pres">
      <dgm:prSet presAssocID="{A9FF1378-4B4E-4B12-8A04-2C5A7902537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97175-FEF3-4BE2-98F3-938749667CEF}" type="pres">
      <dgm:prSet presAssocID="{B81AA86C-C200-4EAD-BD80-5535747B716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2195E6-00B0-4194-B2B0-2497DD81CBB5}" type="pres">
      <dgm:prSet presAssocID="{B81AA86C-C200-4EAD-BD80-5535747B716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D3FD05-E551-46E6-A3F6-9A79C6843FA2}" srcId="{1C413952-8E46-4F6F-AB12-2F6A563CA5A5}" destId="{B81AA86C-C200-4EAD-BD80-5535747B7164}" srcOrd="1" destOrd="0" parTransId="{67800D36-E7D0-4634-BD00-B147A2FDD40A}" sibTransId="{0A650DAE-EEBB-4327-81C2-7490C85C9E3C}"/>
    <dgm:cxn modelId="{5F37637C-64B0-4F02-B6F8-D077FB2E6E10}" srcId="{B81AA86C-C200-4EAD-BD80-5535747B7164}" destId="{2AD8A52E-D962-480F-9E04-DB47A2D88B1E}" srcOrd="0" destOrd="0" parTransId="{9667B85F-D28C-4C5A-B29D-4CB78841D8BB}" sibTransId="{2F194C36-683B-4134-8A4A-0E0C3D601072}"/>
    <dgm:cxn modelId="{C24AE4CA-6A57-417A-ACFE-F8676299DE6E}" type="presOf" srcId="{B81AA86C-C200-4EAD-BD80-5535747B7164}" destId="{FED97175-FEF3-4BE2-98F3-938749667CEF}" srcOrd="0" destOrd="0" presId="urn:microsoft.com/office/officeart/2005/8/layout/vList2"/>
    <dgm:cxn modelId="{C8366027-866E-4E09-8223-EB7B92A968E2}" type="presOf" srcId="{A9FF1378-4B4E-4B12-8A04-2C5A7902537D}" destId="{CD74F721-6599-482F-B387-015D3FFD21E8}" srcOrd="0" destOrd="0" presId="urn:microsoft.com/office/officeart/2005/8/layout/vList2"/>
    <dgm:cxn modelId="{4C1F977B-4B28-4C8C-B7BF-C0416A74AE86}" type="presOf" srcId="{2AD8A52E-D962-480F-9E04-DB47A2D88B1E}" destId="{EB2195E6-00B0-4194-B2B0-2497DD81CBB5}" srcOrd="0" destOrd="0" presId="urn:microsoft.com/office/officeart/2005/8/layout/vList2"/>
    <dgm:cxn modelId="{D7A13EE9-68E2-4736-BB55-F8B6203CADE1}" type="presOf" srcId="{99BCAC0F-2FF1-4CCA-ACBB-B7D80CAD0058}" destId="{9DD56181-43D2-480B-B863-5359E99C7682}" srcOrd="0" destOrd="1" presId="urn:microsoft.com/office/officeart/2005/8/layout/vList2"/>
    <dgm:cxn modelId="{EC7F7E57-23E6-4AC5-A180-97D12EC7E1E4}" srcId="{A9FF1378-4B4E-4B12-8A04-2C5A7902537D}" destId="{99BCAC0F-2FF1-4CCA-ACBB-B7D80CAD0058}" srcOrd="1" destOrd="0" parTransId="{0B5EBC1B-7153-40CA-91AF-E3DB437E52D4}" sibTransId="{D0D2D708-EBE9-4011-A2F7-17D0C492C99A}"/>
    <dgm:cxn modelId="{6BB90626-E25F-48B7-B810-4B34E9BDE00A}" type="presOf" srcId="{238FCB4F-02EE-4BBE-8977-00E717F79132}" destId="{9DD56181-43D2-480B-B863-5359E99C7682}" srcOrd="0" destOrd="0" presId="urn:microsoft.com/office/officeart/2005/8/layout/vList2"/>
    <dgm:cxn modelId="{9FC494BB-28D9-4222-B3E8-51A8D1DD438D}" type="presOf" srcId="{C574DF4F-1B11-4488-9BB9-0C1977CEF6D6}" destId="{EB2195E6-00B0-4194-B2B0-2497DD81CBB5}" srcOrd="0" destOrd="1" presId="urn:microsoft.com/office/officeart/2005/8/layout/vList2"/>
    <dgm:cxn modelId="{64815BEC-3D70-48C9-8560-489C8962AAF5}" srcId="{1C413952-8E46-4F6F-AB12-2F6A563CA5A5}" destId="{A9FF1378-4B4E-4B12-8A04-2C5A7902537D}" srcOrd="0" destOrd="0" parTransId="{198A648D-C605-49A6-8209-97C7B7211F7B}" sibTransId="{A0AC6C0B-1E7E-412D-8D3C-25D287CC460C}"/>
    <dgm:cxn modelId="{802160A0-52A0-438F-A73F-0C0D5CA72A91}" type="presOf" srcId="{1C413952-8E46-4F6F-AB12-2F6A563CA5A5}" destId="{DD2A1E5F-B0B1-4014-9501-A0145A015AFF}" srcOrd="0" destOrd="0" presId="urn:microsoft.com/office/officeart/2005/8/layout/vList2"/>
    <dgm:cxn modelId="{8185D75C-7DCC-4A91-9497-A516EF35C31F}" srcId="{B81AA86C-C200-4EAD-BD80-5535747B7164}" destId="{C574DF4F-1B11-4488-9BB9-0C1977CEF6D6}" srcOrd="1" destOrd="0" parTransId="{86350D7E-88C9-4769-9ABE-35013966175C}" sibTransId="{1AFBD56E-6F56-4E5C-96E9-B58D323F811A}"/>
    <dgm:cxn modelId="{E247B5AF-DD84-45B9-A718-EDB4A9463CC2}" srcId="{A9FF1378-4B4E-4B12-8A04-2C5A7902537D}" destId="{238FCB4F-02EE-4BBE-8977-00E717F79132}" srcOrd="0" destOrd="0" parTransId="{2FE4DE4B-E937-413D-BAD6-9C320D42FFA5}" sibTransId="{90052ED3-7802-45E2-B27C-E121CCFEEB03}"/>
    <dgm:cxn modelId="{DD42A7F5-93FC-4555-8941-9B774869A860}" type="presParOf" srcId="{DD2A1E5F-B0B1-4014-9501-A0145A015AFF}" destId="{CD74F721-6599-482F-B387-015D3FFD21E8}" srcOrd="0" destOrd="0" presId="urn:microsoft.com/office/officeart/2005/8/layout/vList2"/>
    <dgm:cxn modelId="{2870BD49-AA57-4FF7-8585-BA0B1A19431F}" type="presParOf" srcId="{DD2A1E5F-B0B1-4014-9501-A0145A015AFF}" destId="{9DD56181-43D2-480B-B863-5359E99C7682}" srcOrd="1" destOrd="0" presId="urn:microsoft.com/office/officeart/2005/8/layout/vList2"/>
    <dgm:cxn modelId="{E834E332-9218-4278-857D-152D33862DF7}" type="presParOf" srcId="{DD2A1E5F-B0B1-4014-9501-A0145A015AFF}" destId="{FED97175-FEF3-4BE2-98F3-938749667CEF}" srcOrd="2" destOrd="0" presId="urn:microsoft.com/office/officeart/2005/8/layout/vList2"/>
    <dgm:cxn modelId="{52A9EF16-766C-4D91-B4C4-7C3EC204039C}" type="presParOf" srcId="{DD2A1E5F-B0B1-4014-9501-A0145A015AFF}" destId="{EB2195E6-00B0-4194-B2B0-2497DD81CBB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A9FF1378-4B4E-4B12-8A04-2C5A7902537D}">
      <dgm:prSet custT="1"/>
      <dgm:spPr/>
      <dgm:t>
        <a:bodyPr/>
        <a:lstStyle/>
        <a:p>
          <a:r>
            <a:rPr lang="en-US" sz="2800" dirty="0"/>
            <a:t>Number of court rulings against the immunity provisions on model codes</a:t>
          </a:r>
        </a:p>
      </dgm:t>
    </dgm:pt>
    <dgm:pt modelId="{198A648D-C605-49A6-8209-97C7B7211F7B}" type="parTrans" cxnId="{64815BEC-3D70-48C9-8560-489C8962AAF5}">
      <dgm:prSet/>
      <dgm:spPr/>
      <dgm:t>
        <a:bodyPr/>
        <a:lstStyle/>
        <a:p>
          <a:endParaRPr lang="en-US"/>
        </a:p>
      </dgm:t>
    </dgm:pt>
    <dgm:pt modelId="{A0AC6C0B-1E7E-412D-8D3C-25D287CC460C}" type="sibTrans" cxnId="{64815BEC-3D70-48C9-8560-489C8962AAF5}">
      <dgm:prSet/>
      <dgm:spPr/>
      <dgm:t>
        <a:bodyPr/>
        <a:lstStyle/>
        <a:p>
          <a:endParaRPr lang="en-US"/>
        </a:p>
      </dgm:t>
    </dgm:pt>
    <dgm:pt modelId="{5FCF9E55-E7C6-4CEB-9A0F-E03E39D56AA6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800" dirty="0"/>
            <a:t>Courts ruled immunity provisions conflict with statutes that establish authority</a:t>
          </a:r>
        </a:p>
      </dgm:t>
    </dgm:pt>
    <dgm:pt modelId="{6D4E960D-443B-4FB8-87AD-F5ACEC61DCA5}" type="parTrans" cxnId="{5E2C93C2-5A53-4B12-8F4A-CEBB9F2A41D6}">
      <dgm:prSet/>
      <dgm:spPr/>
      <dgm:t>
        <a:bodyPr/>
        <a:lstStyle/>
        <a:p>
          <a:endParaRPr lang="en-US"/>
        </a:p>
      </dgm:t>
    </dgm:pt>
    <dgm:pt modelId="{7FE096D9-089F-4753-ADE1-6B1119FB31D0}" type="sibTrans" cxnId="{5E2C93C2-5A53-4B12-8F4A-CEBB9F2A41D6}">
      <dgm:prSet/>
      <dgm:spPr/>
      <dgm:t>
        <a:bodyPr/>
        <a:lstStyle/>
        <a:p>
          <a:endParaRPr lang="en-US"/>
        </a:p>
      </dgm:t>
    </dgm:pt>
    <dgm:pt modelId="{1C645F88-ECC1-4166-B978-9A7E58053688}" type="pres">
      <dgm:prSet presAssocID="{1C413952-8E46-4F6F-AB12-2F6A563CA5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C5CEB4-D03F-451B-8994-156E394036CB}" type="pres">
      <dgm:prSet presAssocID="{A9FF1378-4B4E-4B12-8A04-2C5A7902537D}" presName="node" presStyleLbl="node1" presStyleIdx="0" presStyleCnt="2" custLinFactNeighborX="-26" custLinFactNeighborY="-320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FB4263-7D5F-42C1-9872-07A29C053426}" type="pres">
      <dgm:prSet presAssocID="{A0AC6C0B-1E7E-412D-8D3C-25D287CC460C}" presName="sibTrans" presStyleCnt="0"/>
      <dgm:spPr/>
    </dgm:pt>
    <dgm:pt modelId="{6453E569-93EC-40F1-9BFF-634FB3296920}" type="pres">
      <dgm:prSet presAssocID="{5FCF9E55-E7C6-4CEB-9A0F-E03E39D56AA6}" presName="node" presStyleLbl="node1" presStyleIdx="1" presStyleCnt="2" custLinFactNeighborX="-757" custLinFactNeighborY="481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4A01B4-CEF3-49A3-A9BF-E8F2808324DE}" type="presOf" srcId="{5FCF9E55-E7C6-4CEB-9A0F-E03E39D56AA6}" destId="{6453E569-93EC-40F1-9BFF-634FB3296920}" srcOrd="0" destOrd="0" presId="urn:microsoft.com/office/officeart/2005/8/layout/default"/>
    <dgm:cxn modelId="{EA690D6C-4D91-4B9A-9DC5-BB9AC7F7B8D1}" type="presOf" srcId="{1C413952-8E46-4F6F-AB12-2F6A563CA5A5}" destId="{1C645F88-ECC1-4166-B978-9A7E58053688}" srcOrd="0" destOrd="0" presId="urn:microsoft.com/office/officeart/2005/8/layout/default"/>
    <dgm:cxn modelId="{7AF87C88-1CDD-4578-BD94-CDD57E8EEFFB}" type="presOf" srcId="{A9FF1378-4B4E-4B12-8A04-2C5A7902537D}" destId="{64C5CEB4-D03F-451B-8994-156E394036CB}" srcOrd="0" destOrd="0" presId="urn:microsoft.com/office/officeart/2005/8/layout/default"/>
    <dgm:cxn modelId="{5E2C93C2-5A53-4B12-8F4A-CEBB9F2A41D6}" srcId="{1C413952-8E46-4F6F-AB12-2F6A563CA5A5}" destId="{5FCF9E55-E7C6-4CEB-9A0F-E03E39D56AA6}" srcOrd="1" destOrd="0" parTransId="{6D4E960D-443B-4FB8-87AD-F5ACEC61DCA5}" sibTransId="{7FE096D9-089F-4753-ADE1-6B1119FB31D0}"/>
    <dgm:cxn modelId="{64815BEC-3D70-48C9-8560-489C8962AAF5}" srcId="{1C413952-8E46-4F6F-AB12-2F6A563CA5A5}" destId="{A9FF1378-4B4E-4B12-8A04-2C5A7902537D}" srcOrd="0" destOrd="0" parTransId="{198A648D-C605-49A6-8209-97C7B7211F7B}" sibTransId="{A0AC6C0B-1E7E-412D-8D3C-25D287CC460C}"/>
    <dgm:cxn modelId="{D8472C96-1904-40CD-823B-B7B0E9904C64}" type="presParOf" srcId="{1C645F88-ECC1-4166-B978-9A7E58053688}" destId="{64C5CEB4-D03F-451B-8994-156E394036CB}" srcOrd="0" destOrd="0" presId="urn:microsoft.com/office/officeart/2005/8/layout/default"/>
    <dgm:cxn modelId="{7BE62D7B-898A-429A-90BA-76A6379BA243}" type="presParOf" srcId="{1C645F88-ECC1-4166-B978-9A7E58053688}" destId="{70FB4263-7D5F-42C1-9872-07A29C053426}" srcOrd="1" destOrd="0" presId="urn:microsoft.com/office/officeart/2005/8/layout/default"/>
    <dgm:cxn modelId="{F8A2C493-C477-4281-92E8-4401EB3AE5C6}" type="presParOf" srcId="{1C645F88-ECC1-4166-B978-9A7E58053688}" destId="{6453E569-93EC-40F1-9BFF-634FB329692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list1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A9FF1378-4B4E-4B12-8A04-2C5A7902537D}">
      <dgm:prSet custT="1"/>
      <dgm:spPr/>
      <dgm:t>
        <a:bodyPr/>
        <a:lstStyle/>
        <a:p>
          <a:r>
            <a:rPr lang="en-US" sz="2400" dirty="0"/>
            <a:t>May be needed when assessment is beyond their capabilities</a:t>
          </a:r>
        </a:p>
      </dgm:t>
    </dgm:pt>
    <dgm:pt modelId="{198A648D-C605-49A6-8209-97C7B7211F7B}" type="parTrans" cxnId="{64815BEC-3D70-48C9-8560-489C8962AAF5}">
      <dgm:prSet/>
      <dgm:spPr/>
      <dgm:t>
        <a:bodyPr/>
        <a:lstStyle/>
        <a:p>
          <a:endParaRPr lang="en-US"/>
        </a:p>
      </dgm:t>
    </dgm:pt>
    <dgm:pt modelId="{A0AC6C0B-1E7E-412D-8D3C-25D287CC460C}" type="sibTrans" cxnId="{64815BEC-3D70-48C9-8560-489C8962AAF5}">
      <dgm:prSet/>
      <dgm:spPr/>
      <dgm:t>
        <a:bodyPr/>
        <a:lstStyle/>
        <a:p>
          <a:endParaRPr lang="en-US"/>
        </a:p>
      </dgm:t>
    </dgm:pt>
    <dgm:pt modelId="{B63424AA-348D-42D3-BE4E-0FF8F694CB8F}">
      <dgm:prSet custT="1"/>
      <dgm:spPr/>
      <dgm:t>
        <a:bodyPr/>
        <a:lstStyle/>
        <a:p>
          <a:r>
            <a:rPr lang="en-US" sz="2000" dirty="0"/>
            <a:t>Generally require more highly trained individuals</a:t>
          </a:r>
        </a:p>
      </dgm:t>
    </dgm:pt>
    <dgm:pt modelId="{7E8C7E56-57A7-4085-A5A4-FA5EB6627B86}" type="parTrans" cxnId="{921451B5-6E40-448C-8C1A-08B8D44F4275}">
      <dgm:prSet/>
      <dgm:spPr/>
      <dgm:t>
        <a:bodyPr/>
        <a:lstStyle/>
        <a:p>
          <a:endParaRPr lang="en-US"/>
        </a:p>
      </dgm:t>
    </dgm:pt>
    <dgm:pt modelId="{8A766DB8-352E-4E73-8386-70A367236056}" type="sibTrans" cxnId="{921451B5-6E40-448C-8C1A-08B8D44F4275}">
      <dgm:prSet/>
      <dgm:spPr/>
      <dgm:t>
        <a:bodyPr/>
        <a:lstStyle/>
        <a:p>
          <a:endParaRPr lang="en-US"/>
        </a:p>
      </dgm:t>
    </dgm:pt>
    <dgm:pt modelId="{194CD179-3FB3-422F-89AF-D094F3996EBD}">
      <dgm:prSet custT="1"/>
      <dgm:spPr/>
      <dgm:t>
        <a:bodyPr/>
        <a:lstStyle/>
        <a:p>
          <a:r>
            <a:rPr lang="en-US" sz="2000" dirty="0"/>
            <a:t>Engineering or fire protection firm</a:t>
          </a:r>
        </a:p>
      </dgm:t>
    </dgm:pt>
    <dgm:pt modelId="{161D8B8D-CBBC-4DA5-9952-1CE335527F07}" type="parTrans" cxnId="{A76D6B2E-6AD1-49FA-A9C8-1EC01A2DD9C3}">
      <dgm:prSet/>
      <dgm:spPr/>
      <dgm:t>
        <a:bodyPr/>
        <a:lstStyle/>
        <a:p>
          <a:endParaRPr lang="en-US"/>
        </a:p>
      </dgm:t>
    </dgm:pt>
    <dgm:pt modelId="{01454225-2461-4343-875B-F7B45356762F}" type="sibTrans" cxnId="{A76D6B2E-6AD1-49FA-A9C8-1EC01A2DD9C3}">
      <dgm:prSet/>
      <dgm:spPr/>
      <dgm:t>
        <a:bodyPr/>
        <a:lstStyle/>
        <a:p>
          <a:endParaRPr lang="en-US"/>
        </a:p>
      </dgm:t>
    </dgm:pt>
    <dgm:pt modelId="{7A552A9F-61D8-4AEF-91EA-0E9FACDBE62C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400" dirty="0"/>
            <a:t>Before entering into an agreement</a:t>
          </a:r>
        </a:p>
      </dgm:t>
    </dgm:pt>
    <dgm:pt modelId="{43658E96-BB7C-41B9-9CA5-986E17B49DE7}" type="parTrans" cxnId="{9C87DDAA-D08F-4154-957F-9E4ADA250B83}">
      <dgm:prSet/>
      <dgm:spPr/>
      <dgm:t>
        <a:bodyPr/>
        <a:lstStyle/>
        <a:p>
          <a:endParaRPr lang="en-US"/>
        </a:p>
      </dgm:t>
    </dgm:pt>
    <dgm:pt modelId="{2EA243E7-7D05-48AE-98D0-A263BA519999}" type="sibTrans" cxnId="{9C87DDAA-D08F-4154-957F-9E4ADA250B83}">
      <dgm:prSet/>
      <dgm:spPr/>
      <dgm:t>
        <a:bodyPr/>
        <a:lstStyle/>
        <a:p>
          <a:endParaRPr lang="en-US"/>
        </a:p>
      </dgm:t>
    </dgm:pt>
    <dgm:pt modelId="{29712D18-32F1-497E-A794-97E7C14409DE}">
      <dgm:prSet custT="1"/>
      <dgm:spPr/>
      <dgm:t>
        <a:bodyPr/>
        <a:lstStyle/>
        <a:p>
          <a:r>
            <a:rPr lang="en-US" sz="2000" dirty="0"/>
            <a:t>Local officials must verify legality</a:t>
          </a:r>
        </a:p>
      </dgm:t>
    </dgm:pt>
    <dgm:pt modelId="{A43CF41B-8E29-4B08-B20B-E554E3AD69FB}" type="parTrans" cxnId="{C30EC90F-7E5B-4641-8C82-591E1B4DE6DF}">
      <dgm:prSet/>
      <dgm:spPr/>
      <dgm:t>
        <a:bodyPr/>
        <a:lstStyle/>
        <a:p>
          <a:endParaRPr lang="en-US"/>
        </a:p>
      </dgm:t>
    </dgm:pt>
    <dgm:pt modelId="{A0DDF46E-70E5-40F4-87FA-E8F78CBE80D6}" type="sibTrans" cxnId="{C30EC90F-7E5B-4641-8C82-591E1B4DE6DF}">
      <dgm:prSet/>
      <dgm:spPr/>
      <dgm:t>
        <a:bodyPr/>
        <a:lstStyle/>
        <a:p>
          <a:endParaRPr lang="en-US"/>
        </a:p>
      </dgm:t>
    </dgm:pt>
    <dgm:pt modelId="{925C0F0C-3E3E-4F7E-8609-C85061562196}">
      <dgm:prSet custT="1"/>
      <dgm:spPr/>
      <dgm:t>
        <a:bodyPr/>
        <a:lstStyle/>
        <a:p>
          <a:r>
            <a:rPr lang="en-US" sz="2000" dirty="0"/>
            <a:t>Decisions by outside firm can be made binding</a:t>
          </a:r>
        </a:p>
      </dgm:t>
    </dgm:pt>
    <dgm:pt modelId="{527DE419-DAEB-47BE-89A9-7D74426F7839}" type="parTrans" cxnId="{644B8C4F-0F98-4F9F-9A0A-9D13782EDC65}">
      <dgm:prSet/>
      <dgm:spPr/>
      <dgm:t>
        <a:bodyPr/>
        <a:lstStyle/>
        <a:p>
          <a:endParaRPr lang="en-US"/>
        </a:p>
      </dgm:t>
    </dgm:pt>
    <dgm:pt modelId="{47ED6228-82B3-4CF7-9B21-7E0E9F3390C6}" type="sibTrans" cxnId="{644B8C4F-0F98-4F9F-9A0A-9D13782EDC65}">
      <dgm:prSet/>
      <dgm:spPr/>
      <dgm:t>
        <a:bodyPr/>
        <a:lstStyle/>
        <a:p>
          <a:endParaRPr lang="en-US"/>
        </a:p>
      </dgm:t>
    </dgm:pt>
    <dgm:pt modelId="{22EE301B-B560-4081-AE78-901F50D6483D}">
      <dgm:prSet custT="1"/>
      <dgm:spPr/>
      <dgm:t>
        <a:bodyPr/>
        <a:lstStyle/>
        <a:p>
          <a:r>
            <a:rPr lang="en-US" sz="2000" dirty="0"/>
            <a:t>Refer to the enabling legislation</a:t>
          </a:r>
        </a:p>
      </dgm:t>
    </dgm:pt>
    <dgm:pt modelId="{FF304031-FB74-4288-8743-745FC64AD533}" type="parTrans" cxnId="{DC0D9FA8-EE30-4C67-A6F7-F0C272B8546A}">
      <dgm:prSet/>
      <dgm:spPr/>
      <dgm:t>
        <a:bodyPr/>
        <a:lstStyle/>
        <a:p>
          <a:endParaRPr lang="en-US"/>
        </a:p>
      </dgm:t>
    </dgm:pt>
    <dgm:pt modelId="{8F601814-CEDD-4D37-9A55-DFBAE7BE7AFB}" type="sibTrans" cxnId="{DC0D9FA8-EE30-4C67-A6F7-F0C272B8546A}">
      <dgm:prSet/>
      <dgm:spPr/>
      <dgm:t>
        <a:bodyPr/>
        <a:lstStyle/>
        <a:p>
          <a:endParaRPr lang="en-US"/>
        </a:p>
      </dgm:t>
    </dgm:pt>
    <dgm:pt modelId="{F9E7DFB3-04EF-4964-92C5-C86BFA1F35DF}">
      <dgm:prSet custT="1"/>
      <dgm:spPr/>
      <dgm:t>
        <a:bodyPr/>
        <a:lstStyle/>
        <a:p>
          <a:r>
            <a:rPr lang="en-US" sz="2000" dirty="0"/>
            <a:t>Avoid conflict of interest</a:t>
          </a:r>
        </a:p>
      </dgm:t>
    </dgm:pt>
    <dgm:pt modelId="{B0B5F74C-70AA-4B3B-80FB-A996DD9C34B4}" type="parTrans" cxnId="{FCE42640-1AA6-47E5-A9C7-735F7C81700E}">
      <dgm:prSet/>
      <dgm:spPr/>
      <dgm:t>
        <a:bodyPr/>
        <a:lstStyle/>
        <a:p>
          <a:endParaRPr lang="en-US"/>
        </a:p>
      </dgm:t>
    </dgm:pt>
    <dgm:pt modelId="{1E043BB0-DA66-42BF-9175-C8205CCCBA5A}" type="sibTrans" cxnId="{FCE42640-1AA6-47E5-A9C7-735F7C81700E}">
      <dgm:prSet/>
      <dgm:spPr/>
      <dgm:t>
        <a:bodyPr/>
        <a:lstStyle/>
        <a:p>
          <a:endParaRPr lang="en-US"/>
        </a:p>
      </dgm:t>
    </dgm:pt>
    <dgm:pt modelId="{2FED270D-56BE-4434-9336-7E09093AA549}" type="pres">
      <dgm:prSet presAssocID="{1C413952-8E46-4F6F-AB12-2F6A563CA5A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8EBCD4-28EE-46B4-8BFE-A027C4E39DAD}" type="pres">
      <dgm:prSet presAssocID="{A9FF1378-4B4E-4B12-8A04-2C5A7902537D}" presName="parentLin" presStyleCnt="0"/>
      <dgm:spPr/>
      <dgm:t>
        <a:bodyPr/>
        <a:lstStyle/>
        <a:p>
          <a:endParaRPr lang="en-US"/>
        </a:p>
      </dgm:t>
    </dgm:pt>
    <dgm:pt modelId="{195B00A8-BF7D-4B59-9EDE-1D7C28F63150}" type="pres">
      <dgm:prSet presAssocID="{A9FF1378-4B4E-4B12-8A04-2C5A7902537D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9D446077-C784-4536-A33D-7C595A920186}" type="pres">
      <dgm:prSet presAssocID="{A9FF1378-4B4E-4B12-8A04-2C5A7902537D}" presName="parentText" presStyleLbl="node1" presStyleIdx="0" presStyleCnt="2" custScaleX="129762" custLinFactX="-1488" custLinFactNeighborX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B4E72-2FC5-4744-9392-7EE7E9960E63}" type="pres">
      <dgm:prSet presAssocID="{A9FF1378-4B4E-4B12-8A04-2C5A7902537D}" presName="negativeSpace" presStyleCnt="0"/>
      <dgm:spPr/>
      <dgm:t>
        <a:bodyPr/>
        <a:lstStyle/>
        <a:p>
          <a:endParaRPr lang="en-US"/>
        </a:p>
      </dgm:t>
    </dgm:pt>
    <dgm:pt modelId="{24AABD23-A3FD-4FA7-AA02-4EDB94C3EED5}" type="pres">
      <dgm:prSet presAssocID="{A9FF1378-4B4E-4B12-8A04-2C5A7902537D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DE8F10-01FD-4832-9ECC-8D29629C1E06}" type="pres">
      <dgm:prSet presAssocID="{A0AC6C0B-1E7E-412D-8D3C-25D287CC460C}" presName="spaceBetweenRectangles" presStyleCnt="0"/>
      <dgm:spPr/>
      <dgm:t>
        <a:bodyPr/>
        <a:lstStyle/>
        <a:p>
          <a:endParaRPr lang="en-US"/>
        </a:p>
      </dgm:t>
    </dgm:pt>
    <dgm:pt modelId="{760B0894-90EF-462A-B80F-47EDA85C3B6B}" type="pres">
      <dgm:prSet presAssocID="{7A552A9F-61D8-4AEF-91EA-0E9FACDBE62C}" presName="parentLin" presStyleCnt="0"/>
      <dgm:spPr/>
      <dgm:t>
        <a:bodyPr/>
        <a:lstStyle/>
        <a:p>
          <a:endParaRPr lang="en-US"/>
        </a:p>
      </dgm:t>
    </dgm:pt>
    <dgm:pt modelId="{0DC08F1A-D582-4C53-BBA4-FC59F72F1C27}" type="pres">
      <dgm:prSet presAssocID="{7A552A9F-61D8-4AEF-91EA-0E9FACDBE62C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6709586-7253-44B8-AE7A-6F8B779EE88E}" type="pres">
      <dgm:prSet presAssocID="{7A552A9F-61D8-4AEF-91EA-0E9FACDBE62C}" presName="parentText" presStyleLbl="node1" presStyleIdx="1" presStyleCnt="2" custScaleX="141667" custLinFactX="-1550" custLinFactNeighborX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B1A626-8055-4376-A1FD-4F78EB800882}" type="pres">
      <dgm:prSet presAssocID="{7A552A9F-61D8-4AEF-91EA-0E9FACDBE62C}" presName="negativeSpace" presStyleCnt="0"/>
      <dgm:spPr/>
      <dgm:t>
        <a:bodyPr/>
        <a:lstStyle/>
        <a:p>
          <a:endParaRPr lang="en-US"/>
        </a:p>
      </dgm:t>
    </dgm:pt>
    <dgm:pt modelId="{C99C8D2B-CBD4-431F-95B6-418D44D51209}" type="pres">
      <dgm:prSet presAssocID="{7A552A9F-61D8-4AEF-91EA-0E9FACDBE62C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8A9599-D166-4EB6-88B8-D6195324651D}" type="presOf" srcId="{925C0F0C-3E3E-4F7E-8609-C85061562196}" destId="{C99C8D2B-CBD4-431F-95B6-418D44D51209}" srcOrd="0" destOrd="1" presId="urn:microsoft.com/office/officeart/2005/8/layout/list1"/>
    <dgm:cxn modelId="{C30EC90F-7E5B-4641-8C82-591E1B4DE6DF}" srcId="{7A552A9F-61D8-4AEF-91EA-0E9FACDBE62C}" destId="{29712D18-32F1-497E-A794-97E7C14409DE}" srcOrd="0" destOrd="0" parTransId="{A43CF41B-8E29-4B08-B20B-E554E3AD69FB}" sibTransId="{A0DDF46E-70E5-40F4-87FA-E8F78CBE80D6}"/>
    <dgm:cxn modelId="{6B58B2AD-F0D6-43FC-A38E-2F7F890D6861}" type="presOf" srcId="{F9E7DFB3-04EF-4964-92C5-C86BFA1F35DF}" destId="{C99C8D2B-CBD4-431F-95B6-418D44D51209}" srcOrd="0" destOrd="3" presId="urn:microsoft.com/office/officeart/2005/8/layout/list1"/>
    <dgm:cxn modelId="{FCE42640-1AA6-47E5-A9C7-735F7C81700E}" srcId="{7A552A9F-61D8-4AEF-91EA-0E9FACDBE62C}" destId="{F9E7DFB3-04EF-4964-92C5-C86BFA1F35DF}" srcOrd="3" destOrd="0" parTransId="{B0B5F74C-70AA-4B3B-80FB-A996DD9C34B4}" sibTransId="{1E043BB0-DA66-42BF-9175-C8205CCCBA5A}"/>
    <dgm:cxn modelId="{921451B5-6E40-448C-8C1A-08B8D44F4275}" srcId="{A9FF1378-4B4E-4B12-8A04-2C5A7902537D}" destId="{B63424AA-348D-42D3-BE4E-0FF8F694CB8F}" srcOrd="0" destOrd="0" parTransId="{7E8C7E56-57A7-4085-A5A4-FA5EB6627B86}" sibTransId="{8A766DB8-352E-4E73-8386-70A367236056}"/>
    <dgm:cxn modelId="{A76D6B2E-6AD1-49FA-A9C8-1EC01A2DD9C3}" srcId="{A9FF1378-4B4E-4B12-8A04-2C5A7902537D}" destId="{194CD179-3FB3-422F-89AF-D094F3996EBD}" srcOrd="1" destOrd="0" parTransId="{161D8B8D-CBBC-4DA5-9952-1CE335527F07}" sibTransId="{01454225-2461-4343-875B-F7B45356762F}"/>
    <dgm:cxn modelId="{B80122A8-721A-4AFC-9EF5-4BD9AEA8E6AC}" type="presOf" srcId="{A9FF1378-4B4E-4B12-8A04-2C5A7902537D}" destId="{9D446077-C784-4536-A33D-7C595A920186}" srcOrd="1" destOrd="0" presId="urn:microsoft.com/office/officeart/2005/8/layout/list1"/>
    <dgm:cxn modelId="{9C87DDAA-D08F-4154-957F-9E4ADA250B83}" srcId="{1C413952-8E46-4F6F-AB12-2F6A563CA5A5}" destId="{7A552A9F-61D8-4AEF-91EA-0E9FACDBE62C}" srcOrd="1" destOrd="0" parTransId="{43658E96-BB7C-41B9-9CA5-986E17B49DE7}" sibTransId="{2EA243E7-7D05-48AE-98D0-A263BA519999}"/>
    <dgm:cxn modelId="{B7B7EA88-CF1A-4E58-8ABD-F62A4097A81B}" type="presOf" srcId="{194CD179-3FB3-422F-89AF-D094F3996EBD}" destId="{24AABD23-A3FD-4FA7-AA02-4EDB94C3EED5}" srcOrd="0" destOrd="1" presId="urn:microsoft.com/office/officeart/2005/8/layout/list1"/>
    <dgm:cxn modelId="{389180B3-7BB6-4271-B520-295E0C873FFF}" type="presOf" srcId="{B63424AA-348D-42D3-BE4E-0FF8F694CB8F}" destId="{24AABD23-A3FD-4FA7-AA02-4EDB94C3EED5}" srcOrd="0" destOrd="0" presId="urn:microsoft.com/office/officeart/2005/8/layout/list1"/>
    <dgm:cxn modelId="{8C791B3E-D52D-45C5-A2E2-37C277210B54}" type="presOf" srcId="{7A552A9F-61D8-4AEF-91EA-0E9FACDBE62C}" destId="{26709586-7253-44B8-AE7A-6F8B779EE88E}" srcOrd="1" destOrd="0" presId="urn:microsoft.com/office/officeart/2005/8/layout/list1"/>
    <dgm:cxn modelId="{02308EA9-D997-47B1-AF42-2D26F66DDCF3}" type="presOf" srcId="{7A552A9F-61D8-4AEF-91EA-0E9FACDBE62C}" destId="{0DC08F1A-D582-4C53-BBA4-FC59F72F1C27}" srcOrd="0" destOrd="0" presId="urn:microsoft.com/office/officeart/2005/8/layout/list1"/>
    <dgm:cxn modelId="{475940C0-F41C-4D27-BE63-CDD1FC4B5B33}" type="presOf" srcId="{1C413952-8E46-4F6F-AB12-2F6A563CA5A5}" destId="{2FED270D-56BE-4434-9336-7E09093AA549}" srcOrd="0" destOrd="0" presId="urn:microsoft.com/office/officeart/2005/8/layout/list1"/>
    <dgm:cxn modelId="{C2D1BB52-E99A-4A16-AF61-6434E2CA137C}" type="presOf" srcId="{22EE301B-B560-4081-AE78-901F50D6483D}" destId="{C99C8D2B-CBD4-431F-95B6-418D44D51209}" srcOrd="0" destOrd="2" presId="urn:microsoft.com/office/officeart/2005/8/layout/list1"/>
    <dgm:cxn modelId="{5F8536E8-D67C-4ED0-8816-F826FDCAC6E8}" type="presOf" srcId="{A9FF1378-4B4E-4B12-8A04-2C5A7902537D}" destId="{195B00A8-BF7D-4B59-9EDE-1D7C28F63150}" srcOrd="0" destOrd="0" presId="urn:microsoft.com/office/officeart/2005/8/layout/list1"/>
    <dgm:cxn modelId="{1AE896D2-1127-4934-AD69-ED92CB66BF02}" type="presOf" srcId="{29712D18-32F1-497E-A794-97E7C14409DE}" destId="{C99C8D2B-CBD4-431F-95B6-418D44D51209}" srcOrd="0" destOrd="0" presId="urn:microsoft.com/office/officeart/2005/8/layout/list1"/>
    <dgm:cxn modelId="{64815BEC-3D70-48C9-8560-489C8962AAF5}" srcId="{1C413952-8E46-4F6F-AB12-2F6A563CA5A5}" destId="{A9FF1378-4B4E-4B12-8A04-2C5A7902537D}" srcOrd="0" destOrd="0" parTransId="{198A648D-C605-49A6-8209-97C7B7211F7B}" sibTransId="{A0AC6C0B-1E7E-412D-8D3C-25D287CC460C}"/>
    <dgm:cxn modelId="{644B8C4F-0F98-4F9F-9A0A-9D13782EDC65}" srcId="{7A552A9F-61D8-4AEF-91EA-0E9FACDBE62C}" destId="{925C0F0C-3E3E-4F7E-8609-C85061562196}" srcOrd="1" destOrd="0" parTransId="{527DE419-DAEB-47BE-89A9-7D74426F7839}" sibTransId="{47ED6228-82B3-4CF7-9B21-7E0E9F3390C6}"/>
    <dgm:cxn modelId="{DC0D9FA8-EE30-4C67-A6F7-F0C272B8546A}" srcId="{7A552A9F-61D8-4AEF-91EA-0E9FACDBE62C}" destId="{22EE301B-B560-4081-AE78-901F50D6483D}" srcOrd="2" destOrd="0" parTransId="{FF304031-FB74-4288-8743-745FC64AD533}" sibTransId="{8F601814-CEDD-4D37-9A55-DFBAE7BE7AFB}"/>
    <dgm:cxn modelId="{307D674D-CB04-43CB-B363-0CC764D734BF}" type="presParOf" srcId="{2FED270D-56BE-4434-9336-7E09093AA549}" destId="{C58EBCD4-28EE-46B4-8BFE-A027C4E39DAD}" srcOrd="0" destOrd="0" presId="urn:microsoft.com/office/officeart/2005/8/layout/list1"/>
    <dgm:cxn modelId="{2DE7FA66-45B4-44B3-AE7B-58060F560D83}" type="presParOf" srcId="{C58EBCD4-28EE-46B4-8BFE-A027C4E39DAD}" destId="{195B00A8-BF7D-4B59-9EDE-1D7C28F63150}" srcOrd="0" destOrd="0" presId="urn:microsoft.com/office/officeart/2005/8/layout/list1"/>
    <dgm:cxn modelId="{AEA96C53-EF4D-4546-8F97-191E16FE22B0}" type="presParOf" srcId="{C58EBCD4-28EE-46B4-8BFE-A027C4E39DAD}" destId="{9D446077-C784-4536-A33D-7C595A920186}" srcOrd="1" destOrd="0" presId="urn:microsoft.com/office/officeart/2005/8/layout/list1"/>
    <dgm:cxn modelId="{4747E082-F6EA-41AA-81CB-265BB2A8A30B}" type="presParOf" srcId="{2FED270D-56BE-4434-9336-7E09093AA549}" destId="{936B4E72-2FC5-4744-9392-7EE7E9960E63}" srcOrd="1" destOrd="0" presId="urn:microsoft.com/office/officeart/2005/8/layout/list1"/>
    <dgm:cxn modelId="{877E8BF3-7C80-43AD-B1C3-84070B986485}" type="presParOf" srcId="{2FED270D-56BE-4434-9336-7E09093AA549}" destId="{24AABD23-A3FD-4FA7-AA02-4EDB94C3EED5}" srcOrd="2" destOrd="0" presId="urn:microsoft.com/office/officeart/2005/8/layout/list1"/>
    <dgm:cxn modelId="{459B357A-DD2A-4F9D-B9D3-76954356BED2}" type="presParOf" srcId="{2FED270D-56BE-4434-9336-7E09093AA549}" destId="{BFDE8F10-01FD-4832-9ECC-8D29629C1E06}" srcOrd="3" destOrd="0" presId="urn:microsoft.com/office/officeart/2005/8/layout/list1"/>
    <dgm:cxn modelId="{BD2BBC10-7417-473B-906F-F53DEBB6D9F0}" type="presParOf" srcId="{2FED270D-56BE-4434-9336-7E09093AA549}" destId="{760B0894-90EF-462A-B80F-47EDA85C3B6B}" srcOrd="4" destOrd="0" presId="urn:microsoft.com/office/officeart/2005/8/layout/list1"/>
    <dgm:cxn modelId="{4D5B3503-3229-4D3A-9A7B-698E549835A2}" type="presParOf" srcId="{760B0894-90EF-462A-B80F-47EDA85C3B6B}" destId="{0DC08F1A-D582-4C53-BBA4-FC59F72F1C27}" srcOrd="0" destOrd="0" presId="urn:microsoft.com/office/officeart/2005/8/layout/list1"/>
    <dgm:cxn modelId="{FE7D53AE-5158-4FEC-83F6-286E486DF7D6}" type="presParOf" srcId="{760B0894-90EF-462A-B80F-47EDA85C3B6B}" destId="{26709586-7253-44B8-AE7A-6F8B779EE88E}" srcOrd="1" destOrd="0" presId="urn:microsoft.com/office/officeart/2005/8/layout/list1"/>
    <dgm:cxn modelId="{98324B7E-6DCB-46DE-AA9A-709581CBBD75}" type="presParOf" srcId="{2FED270D-56BE-4434-9336-7E09093AA549}" destId="{3AB1A626-8055-4376-A1FD-4F78EB800882}" srcOrd="5" destOrd="0" presId="urn:microsoft.com/office/officeart/2005/8/layout/list1"/>
    <dgm:cxn modelId="{B6C69B69-747B-4DBE-B9E6-523B9FF75673}" type="presParOf" srcId="{2FED270D-56BE-4434-9336-7E09093AA549}" destId="{C99C8D2B-CBD4-431F-95B6-418D44D5120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F0F4781A-BB9F-4794-A0B5-B372891D5A77}" type="doc">
      <dgm:prSet loTypeId="urn:microsoft.com/office/officeart/2005/8/layout/list1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C14DE34-BB1B-4121-A1E5-83E74366EDB0}">
      <dgm:prSet phldrT="[Text]" custT="1"/>
      <dgm:spPr/>
      <dgm:t>
        <a:bodyPr/>
        <a:lstStyle/>
        <a:p>
          <a:r>
            <a:rPr lang="en-US" sz="2000" dirty="0"/>
            <a:t>Standard operating procedures (SOPs)</a:t>
          </a:r>
        </a:p>
      </dgm:t>
    </dgm:pt>
    <dgm:pt modelId="{4FD2549D-AA6D-4E5B-8DEC-03E6CAD7D3A4}" type="parTrans" cxnId="{9E961604-FC4C-47D5-8CA4-930CC23C4B86}">
      <dgm:prSet/>
      <dgm:spPr/>
      <dgm:t>
        <a:bodyPr/>
        <a:lstStyle/>
        <a:p>
          <a:endParaRPr lang="en-US"/>
        </a:p>
      </dgm:t>
    </dgm:pt>
    <dgm:pt modelId="{EBD5D5FF-F698-487C-9CE7-40DCF4FA1142}" type="sibTrans" cxnId="{9E961604-FC4C-47D5-8CA4-930CC23C4B86}">
      <dgm:prSet/>
      <dgm:spPr/>
      <dgm:t>
        <a:bodyPr/>
        <a:lstStyle/>
        <a:p>
          <a:endParaRPr lang="en-US"/>
        </a:p>
      </dgm:t>
    </dgm:pt>
    <dgm:pt modelId="{03664EBA-70C9-4D42-970A-54A8C55469CA}">
      <dgm:prSet phldrT="[Text]" custT="1"/>
      <dgm:spPr/>
      <dgm:t>
        <a:bodyPr/>
        <a:lstStyle/>
        <a:p>
          <a:r>
            <a:rPr lang="en-US" sz="2000" dirty="0"/>
            <a:t>Standard operating guidelines (SOGs)</a:t>
          </a:r>
        </a:p>
      </dgm:t>
    </dgm:pt>
    <dgm:pt modelId="{E3DB312D-AD67-4A10-B8D5-0A9A2A3A7033}" type="parTrans" cxnId="{240BCCA9-A6EB-4809-AFBA-3F10B0C6F090}">
      <dgm:prSet/>
      <dgm:spPr/>
      <dgm:t>
        <a:bodyPr/>
        <a:lstStyle/>
        <a:p>
          <a:endParaRPr lang="en-US"/>
        </a:p>
      </dgm:t>
    </dgm:pt>
    <dgm:pt modelId="{0A05A953-93E1-41D7-8EBD-E29EDBD76D47}" type="sibTrans" cxnId="{240BCCA9-A6EB-4809-AFBA-3F10B0C6F090}">
      <dgm:prSet/>
      <dgm:spPr/>
      <dgm:t>
        <a:bodyPr/>
        <a:lstStyle/>
        <a:p>
          <a:endParaRPr lang="en-US"/>
        </a:p>
      </dgm:t>
    </dgm:pt>
    <dgm:pt modelId="{EDB28897-9728-499A-9D41-8970A75D17BB}">
      <dgm:prSet phldrT="[Text]" custT="1"/>
      <dgm:spPr/>
      <dgm:t>
        <a:bodyPr/>
        <a:lstStyle/>
        <a:p>
          <a:r>
            <a:rPr lang="en-US" sz="2000" dirty="0"/>
            <a:t>Policy, procedures manual (PPM)</a:t>
          </a:r>
        </a:p>
      </dgm:t>
    </dgm:pt>
    <dgm:pt modelId="{96B0C3EA-EFF8-4FBE-B4EF-55F70F508242}" type="parTrans" cxnId="{491AF83C-CCB1-43C6-8007-9504AB0EDB51}">
      <dgm:prSet/>
      <dgm:spPr/>
      <dgm:t>
        <a:bodyPr/>
        <a:lstStyle/>
        <a:p>
          <a:endParaRPr lang="en-US"/>
        </a:p>
      </dgm:t>
    </dgm:pt>
    <dgm:pt modelId="{EBEB70C1-4151-4B46-8BE2-4AFD28A1AEBA}" type="sibTrans" cxnId="{491AF83C-CCB1-43C6-8007-9504AB0EDB51}">
      <dgm:prSet/>
      <dgm:spPr/>
      <dgm:t>
        <a:bodyPr/>
        <a:lstStyle/>
        <a:p>
          <a:endParaRPr lang="en-US"/>
        </a:p>
      </dgm:t>
    </dgm:pt>
    <dgm:pt modelId="{FC70C507-A773-4012-A16A-563106BDC7A7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en-US" sz="2400" dirty="0"/>
            <a:t>Departments need a policy evaluation, revision, adoption process</a:t>
          </a:r>
        </a:p>
      </dgm:t>
    </dgm:pt>
    <dgm:pt modelId="{7E4E122C-D8E2-40FA-954D-A121A0B7FDA7}" type="parTrans" cxnId="{ECB05BA4-C7BB-4D2B-A73A-D77F1D9F2E26}">
      <dgm:prSet/>
      <dgm:spPr/>
      <dgm:t>
        <a:bodyPr/>
        <a:lstStyle/>
        <a:p>
          <a:endParaRPr lang="en-US"/>
        </a:p>
      </dgm:t>
    </dgm:pt>
    <dgm:pt modelId="{3FE3AC65-EFB3-48FD-B6CD-1238F9A88899}" type="sibTrans" cxnId="{ECB05BA4-C7BB-4D2B-A73A-D77F1D9F2E26}">
      <dgm:prSet/>
      <dgm:spPr/>
      <dgm:t>
        <a:bodyPr/>
        <a:lstStyle/>
        <a:p>
          <a:endParaRPr lang="en-US"/>
        </a:p>
      </dgm:t>
    </dgm:pt>
    <dgm:pt modelId="{57F8317A-7B8A-4328-8794-53BD853B1145}" type="pres">
      <dgm:prSet presAssocID="{F0F4781A-BB9F-4794-A0B5-B372891D5A7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F37150-24D9-4C57-85CB-6174FF76FB92}" type="pres">
      <dgm:prSet presAssocID="{CC14DE34-BB1B-4121-A1E5-83E74366EDB0}" presName="parentLin" presStyleCnt="0"/>
      <dgm:spPr/>
    </dgm:pt>
    <dgm:pt modelId="{35E68BB7-D1B9-48D7-B7AC-D4FCCC1D7AA9}" type="pres">
      <dgm:prSet presAssocID="{CC14DE34-BB1B-4121-A1E5-83E74366EDB0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3B49E357-C428-478E-9F1D-2DE5E98EA189}" type="pres">
      <dgm:prSet presAssocID="{CC14DE34-BB1B-4121-A1E5-83E74366EDB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9D586-1D72-4C47-BD4F-34FB028D97C6}" type="pres">
      <dgm:prSet presAssocID="{CC14DE34-BB1B-4121-A1E5-83E74366EDB0}" presName="negativeSpace" presStyleCnt="0"/>
      <dgm:spPr/>
    </dgm:pt>
    <dgm:pt modelId="{89DC72F6-FE89-41F1-A844-FE22C4E50AA2}" type="pres">
      <dgm:prSet presAssocID="{CC14DE34-BB1B-4121-A1E5-83E74366EDB0}" presName="childText" presStyleLbl="conFgAcc1" presStyleIdx="0" presStyleCnt="4" custLinFactNeighborY="-31893">
        <dgm:presLayoutVars>
          <dgm:bulletEnabled val="1"/>
        </dgm:presLayoutVars>
      </dgm:prSet>
      <dgm:spPr/>
    </dgm:pt>
    <dgm:pt modelId="{BE7B7152-DEA4-4A46-991A-6494CEFFA038}" type="pres">
      <dgm:prSet presAssocID="{EBD5D5FF-F698-487C-9CE7-40DCF4FA1142}" presName="spaceBetweenRectangles" presStyleCnt="0"/>
      <dgm:spPr/>
    </dgm:pt>
    <dgm:pt modelId="{2AF15968-4B45-4E2E-A369-4081E3895FDE}" type="pres">
      <dgm:prSet presAssocID="{03664EBA-70C9-4D42-970A-54A8C55469CA}" presName="parentLin" presStyleCnt="0"/>
      <dgm:spPr/>
    </dgm:pt>
    <dgm:pt modelId="{A3288B11-BA40-4808-B180-97C3DE15C9A0}" type="pres">
      <dgm:prSet presAssocID="{03664EBA-70C9-4D42-970A-54A8C55469CA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470BCCE-7F36-4752-8980-3396C79386F4}" type="pres">
      <dgm:prSet presAssocID="{03664EBA-70C9-4D42-970A-54A8C55469C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205C20-8291-4F81-89E4-EBF8E26B12E6}" type="pres">
      <dgm:prSet presAssocID="{03664EBA-70C9-4D42-970A-54A8C55469CA}" presName="negativeSpace" presStyleCnt="0"/>
      <dgm:spPr/>
    </dgm:pt>
    <dgm:pt modelId="{B2FE4E0C-0584-48E6-94A9-6F0051F3C17C}" type="pres">
      <dgm:prSet presAssocID="{03664EBA-70C9-4D42-970A-54A8C55469CA}" presName="childText" presStyleLbl="conFgAcc1" presStyleIdx="1" presStyleCnt="4">
        <dgm:presLayoutVars>
          <dgm:bulletEnabled val="1"/>
        </dgm:presLayoutVars>
      </dgm:prSet>
      <dgm:spPr/>
    </dgm:pt>
    <dgm:pt modelId="{C41A4159-F080-46E0-B813-3B97F69E9D20}" type="pres">
      <dgm:prSet presAssocID="{0A05A953-93E1-41D7-8EBD-E29EDBD76D47}" presName="spaceBetweenRectangles" presStyleCnt="0"/>
      <dgm:spPr/>
    </dgm:pt>
    <dgm:pt modelId="{1215976B-E33E-4A74-82FA-403FC29D9223}" type="pres">
      <dgm:prSet presAssocID="{EDB28897-9728-499A-9D41-8970A75D17BB}" presName="parentLin" presStyleCnt="0"/>
      <dgm:spPr/>
    </dgm:pt>
    <dgm:pt modelId="{6A77DFAA-05F2-41BB-A813-FD0CB0207923}" type="pres">
      <dgm:prSet presAssocID="{EDB28897-9728-499A-9D41-8970A75D17BB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A1856742-F2B7-4521-93D7-52F30365F4EB}" type="pres">
      <dgm:prSet presAssocID="{EDB28897-9728-499A-9D41-8970A75D17B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B8C074-EFDC-46AE-9C67-EA12151AE8A5}" type="pres">
      <dgm:prSet presAssocID="{EDB28897-9728-499A-9D41-8970A75D17BB}" presName="negativeSpace" presStyleCnt="0"/>
      <dgm:spPr/>
    </dgm:pt>
    <dgm:pt modelId="{40B9AFCD-8CC3-4EE9-B21A-0D7476107226}" type="pres">
      <dgm:prSet presAssocID="{EDB28897-9728-499A-9D41-8970A75D17BB}" presName="childText" presStyleLbl="conFgAcc1" presStyleIdx="2" presStyleCnt="4">
        <dgm:presLayoutVars>
          <dgm:bulletEnabled val="1"/>
        </dgm:presLayoutVars>
      </dgm:prSet>
      <dgm:spPr/>
    </dgm:pt>
    <dgm:pt modelId="{66881C90-80ED-46EE-B834-CF6021D1221A}" type="pres">
      <dgm:prSet presAssocID="{EBEB70C1-4151-4B46-8BE2-4AFD28A1AEBA}" presName="spaceBetweenRectangles" presStyleCnt="0"/>
      <dgm:spPr/>
    </dgm:pt>
    <dgm:pt modelId="{500DE0CE-9D2A-4896-8599-006E1784C8EE}" type="pres">
      <dgm:prSet presAssocID="{FC70C507-A773-4012-A16A-563106BDC7A7}" presName="parentLin" presStyleCnt="0"/>
      <dgm:spPr/>
    </dgm:pt>
    <dgm:pt modelId="{3A1946EA-4044-4979-8593-E7AFC67E335F}" type="pres">
      <dgm:prSet presAssocID="{FC70C507-A773-4012-A16A-563106BDC7A7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29E754F2-DDEC-40D6-A812-C3F6F2BB5F43}" type="pres">
      <dgm:prSet presAssocID="{FC70C507-A773-4012-A16A-563106BDC7A7}" presName="parentText" presStyleLbl="node1" presStyleIdx="3" presStyleCnt="4" custScaleX="179052" custScaleY="155183" custLinFactNeighborX="-479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285BBB-432F-4E31-879D-F940359F77D9}" type="pres">
      <dgm:prSet presAssocID="{FC70C507-A773-4012-A16A-563106BDC7A7}" presName="negativeSpace" presStyleCnt="0"/>
      <dgm:spPr/>
    </dgm:pt>
    <dgm:pt modelId="{D5288424-780D-4487-B46D-3A64415CD9A4}" type="pres">
      <dgm:prSet presAssocID="{FC70C507-A773-4012-A16A-563106BDC7A7}" presName="childText" presStyleLbl="conFgAcc1" presStyleIdx="3" presStyleCnt="4">
        <dgm:presLayoutVars>
          <dgm:bulletEnabled val="1"/>
        </dgm:presLayoutVars>
      </dgm:prSet>
      <dgm:spPr>
        <a:noFill/>
        <a:ln>
          <a:noFill/>
        </a:ln>
      </dgm:spPr>
    </dgm:pt>
  </dgm:ptLst>
  <dgm:cxnLst>
    <dgm:cxn modelId="{ECB05BA4-C7BB-4D2B-A73A-D77F1D9F2E26}" srcId="{F0F4781A-BB9F-4794-A0B5-B372891D5A77}" destId="{FC70C507-A773-4012-A16A-563106BDC7A7}" srcOrd="3" destOrd="0" parTransId="{7E4E122C-D8E2-40FA-954D-A121A0B7FDA7}" sibTransId="{3FE3AC65-EFB3-48FD-B6CD-1238F9A88899}"/>
    <dgm:cxn modelId="{C7712AC8-21AB-4863-9027-00711443DADC}" type="presOf" srcId="{FC70C507-A773-4012-A16A-563106BDC7A7}" destId="{3A1946EA-4044-4979-8593-E7AFC67E335F}" srcOrd="0" destOrd="0" presId="urn:microsoft.com/office/officeart/2005/8/layout/list1"/>
    <dgm:cxn modelId="{366B525D-3457-49A6-B7EE-499B3720CCE5}" type="presOf" srcId="{CC14DE34-BB1B-4121-A1E5-83E74366EDB0}" destId="{3B49E357-C428-478E-9F1D-2DE5E98EA189}" srcOrd="1" destOrd="0" presId="urn:microsoft.com/office/officeart/2005/8/layout/list1"/>
    <dgm:cxn modelId="{677787F2-ED40-4D80-9011-AFF3F21A4F09}" type="presOf" srcId="{CC14DE34-BB1B-4121-A1E5-83E74366EDB0}" destId="{35E68BB7-D1B9-48D7-B7AC-D4FCCC1D7AA9}" srcOrd="0" destOrd="0" presId="urn:microsoft.com/office/officeart/2005/8/layout/list1"/>
    <dgm:cxn modelId="{13F7D5A9-4115-495C-BC56-A9D4A3C5D021}" type="presOf" srcId="{EDB28897-9728-499A-9D41-8970A75D17BB}" destId="{6A77DFAA-05F2-41BB-A813-FD0CB0207923}" srcOrd="0" destOrd="0" presId="urn:microsoft.com/office/officeart/2005/8/layout/list1"/>
    <dgm:cxn modelId="{F57E772A-5F70-4C11-B668-647E1E8E415D}" type="presOf" srcId="{03664EBA-70C9-4D42-970A-54A8C55469CA}" destId="{A3288B11-BA40-4808-B180-97C3DE15C9A0}" srcOrd="0" destOrd="0" presId="urn:microsoft.com/office/officeart/2005/8/layout/list1"/>
    <dgm:cxn modelId="{9E961604-FC4C-47D5-8CA4-930CC23C4B86}" srcId="{F0F4781A-BB9F-4794-A0B5-B372891D5A77}" destId="{CC14DE34-BB1B-4121-A1E5-83E74366EDB0}" srcOrd="0" destOrd="0" parTransId="{4FD2549D-AA6D-4E5B-8DEC-03E6CAD7D3A4}" sibTransId="{EBD5D5FF-F698-487C-9CE7-40DCF4FA1142}"/>
    <dgm:cxn modelId="{2C138C6F-47EB-49C3-894E-117045FD2155}" type="presOf" srcId="{EDB28897-9728-499A-9D41-8970A75D17BB}" destId="{A1856742-F2B7-4521-93D7-52F30365F4EB}" srcOrd="1" destOrd="0" presId="urn:microsoft.com/office/officeart/2005/8/layout/list1"/>
    <dgm:cxn modelId="{491AF83C-CCB1-43C6-8007-9504AB0EDB51}" srcId="{F0F4781A-BB9F-4794-A0B5-B372891D5A77}" destId="{EDB28897-9728-499A-9D41-8970A75D17BB}" srcOrd="2" destOrd="0" parTransId="{96B0C3EA-EFF8-4FBE-B4EF-55F70F508242}" sibTransId="{EBEB70C1-4151-4B46-8BE2-4AFD28A1AEBA}"/>
    <dgm:cxn modelId="{355E7710-0F21-4C2E-B3A9-5EB85CF50F8B}" type="presOf" srcId="{FC70C507-A773-4012-A16A-563106BDC7A7}" destId="{29E754F2-DDEC-40D6-A812-C3F6F2BB5F43}" srcOrd="1" destOrd="0" presId="urn:microsoft.com/office/officeart/2005/8/layout/list1"/>
    <dgm:cxn modelId="{240BCCA9-A6EB-4809-AFBA-3F10B0C6F090}" srcId="{F0F4781A-BB9F-4794-A0B5-B372891D5A77}" destId="{03664EBA-70C9-4D42-970A-54A8C55469CA}" srcOrd="1" destOrd="0" parTransId="{E3DB312D-AD67-4A10-B8D5-0A9A2A3A7033}" sibTransId="{0A05A953-93E1-41D7-8EBD-E29EDBD76D47}"/>
    <dgm:cxn modelId="{30B1D0FF-71F6-4A98-A046-39E23F01B999}" type="presOf" srcId="{F0F4781A-BB9F-4794-A0B5-B372891D5A77}" destId="{57F8317A-7B8A-4328-8794-53BD853B1145}" srcOrd="0" destOrd="0" presId="urn:microsoft.com/office/officeart/2005/8/layout/list1"/>
    <dgm:cxn modelId="{A3CD1605-1B30-4E89-9139-C9D210AE22A2}" type="presOf" srcId="{03664EBA-70C9-4D42-970A-54A8C55469CA}" destId="{7470BCCE-7F36-4752-8980-3396C79386F4}" srcOrd="1" destOrd="0" presId="urn:microsoft.com/office/officeart/2005/8/layout/list1"/>
    <dgm:cxn modelId="{D42A8851-DDDA-4AAB-895B-5A6C42D2CEEF}" type="presParOf" srcId="{57F8317A-7B8A-4328-8794-53BD853B1145}" destId="{DEF37150-24D9-4C57-85CB-6174FF76FB92}" srcOrd="0" destOrd="0" presId="urn:microsoft.com/office/officeart/2005/8/layout/list1"/>
    <dgm:cxn modelId="{B26BF14D-531D-4A0F-B00E-D603C243DC33}" type="presParOf" srcId="{DEF37150-24D9-4C57-85CB-6174FF76FB92}" destId="{35E68BB7-D1B9-48D7-B7AC-D4FCCC1D7AA9}" srcOrd="0" destOrd="0" presId="urn:microsoft.com/office/officeart/2005/8/layout/list1"/>
    <dgm:cxn modelId="{E85459A7-979D-4B90-90DC-FF307EFD3EB7}" type="presParOf" srcId="{DEF37150-24D9-4C57-85CB-6174FF76FB92}" destId="{3B49E357-C428-478E-9F1D-2DE5E98EA189}" srcOrd="1" destOrd="0" presId="urn:microsoft.com/office/officeart/2005/8/layout/list1"/>
    <dgm:cxn modelId="{A04AE341-2BB7-4F29-A2DC-B3FFE2174CE3}" type="presParOf" srcId="{57F8317A-7B8A-4328-8794-53BD853B1145}" destId="{A9B9D586-1D72-4C47-BD4F-34FB028D97C6}" srcOrd="1" destOrd="0" presId="urn:microsoft.com/office/officeart/2005/8/layout/list1"/>
    <dgm:cxn modelId="{A2732DAC-7F77-4600-897F-CE22C7B71371}" type="presParOf" srcId="{57F8317A-7B8A-4328-8794-53BD853B1145}" destId="{89DC72F6-FE89-41F1-A844-FE22C4E50AA2}" srcOrd="2" destOrd="0" presId="urn:microsoft.com/office/officeart/2005/8/layout/list1"/>
    <dgm:cxn modelId="{3FE721A9-17F5-4675-8755-6AEE868782D5}" type="presParOf" srcId="{57F8317A-7B8A-4328-8794-53BD853B1145}" destId="{BE7B7152-DEA4-4A46-991A-6494CEFFA038}" srcOrd="3" destOrd="0" presId="urn:microsoft.com/office/officeart/2005/8/layout/list1"/>
    <dgm:cxn modelId="{8CABA68E-608B-4783-8BDA-8A8B13B6A741}" type="presParOf" srcId="{57F8317A-7B8A-4328-8794-53BD853B1145}" destId="{2AF15968-4B45-4E2E-A369-4081E3895FDE}" srcOrd="4" destOrd="0" presId="urn:microsoft.com/office/officeart/2005/8/layout/list1"/>
    <dgm:cxn modelId="{0B63A35B-6D62-4262-A614-344B05A6D279}" type="presParOf" srcId="{2AF15968-4B45-4E2E-A369-4081E3895FDE}" destId="{A3288B11-BA40-4808-B180-97C3DE15C9A0}" srcOrd="0" destOrd="0" presId="urn:microsoft.com/office/officeart/2005/8/layout/list1"/>
    <dgm:cxn modelId="{0B9BD80C-71B8-4D09-A300-CE60709B1574}" type="presParOf" srcId="{2AF15968-4B45-4E2E-A369-4081E3895FDE}" destId="{7470BCCE-7F36-4752-8980-3396C79386F4}" srcOrd="1" destOrd="0" presId="urn:microsoft.com/office/officeart/2005/8/layout/list1"/>
    <dgm:cxn modelId="{F408D9A0-84C2-42AB-B369-C087E47C2427}" type="presParOf" srcId="{57F8317A-7B8A-4328-8794-53BD853B1145}" destId="{AE205C20-8291-4F81-89E4-EBF8E26B12E6}" srcOrd="5" destOrd="0" presId="urn:microsoft.com/office/officeart/2005/8/layout/list1"/>
    <dgm:cxn modelId="{7A090196-2828-4F39-9C6B-21091ACD3AFF}" type="presParOf" srcId="{57F8317A-7B8A-4328-8794-53BD853B1145}" destId="{B2FE4E0C-0584-48E6-94A9-6F0051F3C17C}" srcOrd="6" destOrd="0" presId="urn:microsoft.com/office/officeart/2005/8/layout/list1"/>
    <dgm:cxn modelId="{94E0AD03-2106-4FFF-9338-321F329E1C87}" type="presParOf" srcId="{57F8317A-7B8A-4328-8794-53BD853B1145}" destId="{C41A4159-F080-46E0-B813-3B97F69E9D20}" srcOrd="7" destOrd="0" presId="urn:microsoft.com/office/officeart/2005/8/layout/list1"/>
    <dgm:cxn modelId="{47EE2B38-9F3E-4D2E-ABFC-BE6741F4D41B}" type="presParOf" srcId="{57F8317A-7B8A-4328-8794-53BD853B1145}" destId="{1215976B-E33E-4A74-82FA-403FC29D9223}" srcOrd="8" destOrd="0" presId="urn:microsoft.com/office/officeart/2005/8/layout/list1"/>
    <dgm:cxn modelId="{AC439990-BF55-4FBC-BA97-709C4D086F68}" type="presParOf" srcId="{1215976B-E33E-4A74-82FA-403FC29D9223}" destId="{6A77DFAA-05F2-41BB-A813-FD0CB0207923}" srcOrd="0" destOrd="0" presId="urn:microsoft.com/office/officeart/2005/8/layout/list1"/>
    <dgm:cxn modelId="{264E7710-687E-4631-AD0E-20C6F5D57861}" type="presParOf" srcId="{1215976B-E33E-4A74-82FA-403FC29D9223}" destId="{A1856742-F2B7-4521-93D7-52F30365F4EB}" srcOrd="1" destOrd="0" presId="urn:microsoft.com/office/officeart/2005/8/layout/list1"/>
    <dgm:cxn modelId="{1C8866FE-683C-4CFE-8842-2056E4D9E7C0}" type="presParOf" srcId="{57F8317A-7B8A-4328-8794-53BD853B1145}" destId="{29B8C074-EFDC-46AE-9C67-EA12151AE8A5}" srcOrd="9" destOrd="0" presId="urn:microsoft.com/office/officeart/2005/8/layout/list1"/>
    <dgm:cxn modelId="{3A461209-32F0-45F2-8E76-A420B8C608E1}" type="presParOf" srcId="{57F8317A-7B8A-4328-8794-53BD853B1145}" destId="{40B9AFCD-8CC3-4EE9-B21A-0D7476107226}" srcOrd="10" destOrd="0" presId="urn:microsoft.com/office/officeart/2005/8/layout/list1"/>
    <dgm:cxn modelId="{E6FCD699-33F5-438C-8C57-03AB47F23FFE}" type="presParOf" srcId="{57F8317A-7B8A-4328-8794-53BD853B1145}" destId="{66881C90-80ED-46EE-B834-CF6021D1221A}" srcOrd="11" destOrd="0" presId="urn:microsoft.com/office/officeart/2005/8/layout/list1"/>
    <dgm:cxn modelId="{3FDF6F01-1A85-43DA-A271-5160275D9561}" type="presParOf" srcId="{57F8317A-7B8A-4328-8794-53BD853B1145}" destId="{500DE0CE-9D2A-4896-8599-006E1784C8EE}" srcOrd="12" destOrd="0" presId="urn:microsoft.com/office/officeart/2005/8/layout/list1"/>
    <dgm:cxn modelId="{E4EDF4C3-4143-4F17-A08E-2B4C1B998A5C}" type="presParOf" srcId="{500DE0CE-9D2A-4896-8599-006E1784C8EE}" destId="{3A1946EA-4044-4979-8593-E7AFC67E335F}" srcOrd="0" destOrd="0" presId="urn:microsoft.com/office/officeart/2005/8/layout/list1"/>
    <dgm:cxn modelId="{339753F6-D0DC-4AE9-A15A-767CBD1CCEF8}" type="presParOf" srcId="{500DE0CE-9D2A-4896-8599-006E1784C8EE}" destId="{29E754F2-DDEC-40D6-A812-C3F6F2BB5F43}" srcOrd="1" destOrd="0" presId="urn:microsoft.com/office/officeart/2005/8/layout/list1"/>
    <dgm:cxn modelId="{789AE3DC-F819-4959-B3F1-43279E43A760}" type="presParOf" srcId="{57F8317A-7B8A-4328-8794-53BD853B1145}" destId="{FB285BBB-432F-4E31-879D-F940359F77D9}" srcOrd="13" destOrd="0" presId="urn:microsoft.com/office/officeart/2005/8/layout/list1"/>
    <dgm:cxn modelId="{020EC48C-DFBC-4F41-998A-40F58BC51A7F}" type="presParOf" srcId="{57F8317A-7B8A-4328-8794-53BD853B1145}" destId="{D5288424-780D-4487-B46D-3A64415CD9A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F0F4781A-BB9F-4794-A0B5-B372891D5A77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C14DE34-BB1B-4121-A1E5-83E74366EDB0}">
      <dgm:prSet phldrT="[Text]"/>
      <dgm:spPr/>
      <dgm:t>
        <a:bodyPr/>
        <a:lstStyle/>
        <a:p>
          <a:r>
            <a:rPr lang="en-US" dirty="0"/>
            <a:t>Purpose, scope statement</a:t>
          </a:r>
        </a:p>
      </dgm:t>
    </dgm:pt>
    <dgm:pt modelId="{4FD2549D-AA6D-4E5B-8DEC-03E6CAD7D3A4}" type="parTrans" cxnId="{9E961604-FC4C-47D5-8CA4-930CC23C4B86}">
      <dgm:prSet/>
      <dgm:spPr/>
      <dgm:t>
        <a:bodyPr/>
        <a:lstStyle/>
        <a:p>
          <a:endParaRPr lang="en-US"/>
        </a:p>
      </dgm:t>
    </dgm:pt>
    <dgm:pt modelId="{EBD5D5FF-F698-487C-9CE7-40DCF4FA1142}" type="sibTrans" cxnId="{9E961604-FC4C-47D5-8CA4-930CC23C4B86}">
      <dgm:prSet/>
      <dgm:spPr/>
      <dgm:t>
        <a:bodyPr/>
        <a:lstStyle/>
        <a:p>
          <a:endParaRPr lang="en-US"/>
        </a:p>
      </dgm:t>
    </dgm:pt>
    <dgm:pt modelId="{1A8A303F-D95D-4983-A0A2-363F5CD5BA66}">
      <dgm:prSet phldrT="[Text]"/>
      <dgm:spPr/>
      <dgm:t>
        <a:bodyPr/>
        <a:lstStyle/>
        <a:p>
          <a:r>
            <a:rPr lang="en-US" dirty="0"/>
            <a:t>Subject</a:t>
          </a:r>
        </a:p>
      </dgm:t>
    </dgm:pt>
    <dgm:pt modelId="{D82E495E-A940-4187-B53E-6103371B1B06}" type="parTrans" cxnId="{4374A47A-1788-48DA-8FC0-556D5D5E17D8}">
      <dgm:prSet/>
      <dgm:spPr/>
      <dgm:t>
        <a:bodyPr/>
        <a:lstStyle/>
        <a:p>
          <a:endParaRPr lang="en-US"/>
        </a:p>
      </dgm:t>
    </dgm:pt>
    <dgm:pt modelId="{A8C7871A-9DE1-4E4C-A7E0-6137FDD54083}" type="sibTrans" cxnId="{4374A47A-1788-48DA-8FC0-556D5D5E17D8}">
      <dgm:prSet/>
      <dgm:spPr/>
      <dgm:t>
        <a:bodyPr/>
        <a:lstStyle/>
        <a:p>
          <a:endParaRPr lang="en-US"/>
        </a:p>
      </dgm:t>
    </dgm:pt>
    <dgm:pt modelId="{2862B68E-319E-4546-85C6-F5FEE60D1EC5}">
      <dgm:prSet phldrT="[Text]"/>
      <dgm:spPr/>
      <dgm:t>
        <a:bodyPr/>
        <a:lstStyle/>
        <a:p>
          <a:r>
            <a:rPr lang="en-US" dirty="0"/>
            <a:t>Procedure number</a:t>
          </a:r>
        </a:p>
      </dgm:t>
    </dgm:pt>
    <dgm:pt modelId="{E5CF35B1-35E1-4AF4-A3CD-D23D5A509ACC}" type="parTrans" cxnId="{D99DD4CC-AF9A-4B06-8995-C9B80CE17E56}">
      <dgm:prSet/>
      <dgm:spPr/>
      <dgm:t>
        <a:bodyPr/>
        <a:lstStyle/>
        <a:p>
          <a:endParaRPr lang="en-US"/>
        </a:p>
      </dgm:t>
    </dgm:pt>
    <dgm:pt modelId="{E2D5359D-2411-439B-8F7C-FA8842CD0539}" type="sibTrans" cxnId="{D99DD4CC-AF9A-4B06-8995-C9B80CE17E56}">
      <dgm:prSet/>
      <dgm:spPr/>
      <dgm:t>
        <a:bodyPr/>
        <a:lstStyle/>
        <a:p>
          <a:endParaRPr lang="en-US"/>
        </a:p>
      </dgm:t>
    </dgm:pt>
    <dgm:pt modelId="{A9696F88-E63F-4BCC-9094-16060E52A198}">
      <dgm:prSet phldrT="[Text]"/>
      <dgm:spPr/>
      <dgm:t>
        <a:bodyPr/>
        <a:lstStyle/>
        <a:p>
          <a:r>
            <a:rPr lang="en-US" dirty="0"/>
            <a:t>Dates</a:t>
          </a:r>
        </a:p>
      </dgm:t>
    </dgm:pt>
    <dgm:pt modelId="{67C36B1A-7955-4881-9589-0DCBB11AD53B}" type="parTrans" cxnId="{465F2392-CC32-4E47-8688-440AEFBEC909}">
      <dgm:prSet/>
      <dgm:spPr/>
      <dgm:t>
        <a:bodyPr/>
        <a:lstStyle/>
        <a:p>
          <a:endParaRPr lang="en-US"/>
        </a:p>
      </dgm:t>
    </dgm:pt>
    <dgm:pt modelId="{14491F18-BE9B-4453-A630-D875524CE89D}" type="sibTrans" cxnId="{465F2392-CC32-4E47-8688-440AEFBEC909}">
      <dgm:prSet/>
      <dgm:spPr/>
      <dgm:t>
        <a:bodyPr/>
        <a:lstStyle/>
        <a:p>
          <a:endParaRPr lang="en-US"/>
        </a:p>
      </dgm:t>
    </dgm:pt>
    <dgm:pt modelId="{74BEBA84-7794-4762-BD92-61DBBBE07D15}">
      <dgm:prSet phldrT="[Text]"/>
      <dgm:spPr/>
      <dgm:t>
        <a:bodyPr/>
        <a:lstStyle/>
        <a:p>
          <a:r>
            <a:rPr lang="en-US" dirty="0"/>
            <a:t>Supersedes</a:t>
          </a:r>
        </a:p>
      </dgm:t>
    </dgm:pt>
    <dgm:pt modelId="{B73A7B3F-F98B-486D-8C29-07614CE203F0}" type="parTrans" cxnId="{B57F8D40-96A0-4E78-ADD0-90710BF092AC}">
      <dgm:prSet/>
      <dgm:spPr/>
      <dgm:t>
        <a:bodyPr/>
        <a:lstStyle/>
        <a:p>
          <a:endParaRPr lang="en-US"/>
        </a:p>
      </dgm:t>
    </dgm:pt>
    <dgm:pt modelId="{2B7D1D28-5720-4CE2-BDD1-374CC1249A99}" type="sibTrans" cxnId="{B57F8D40-96A0-4E78-ADD0-90710BF092AC}">
      <dgm:prSet/>
      <dgm:spPr/>
      <dgm:t>
        <a:bodyPr/>
        <a:lstStyle/>
        <a:p>
          <a:endParaRPr lang="en-US"/>
        </a:p>
      </dgm:t>
    </dgm:pt>
    <dgm:pt modelId="{ECEF8C9F-38A8-43DF-92AD-A9FAD60F19DB}">
      <dgm:prSet phldrT="[Text]"/>
      <dgm:spPr/>
      <dgm:t>
        <a:bodyPr/>
        <a:lstStyle/>
        <a:p>
          <a:r>
            <a:rPr lang="en-US" dirty="0"/>
            <a:t>Approvals</a:t>
          </a:r>
        </a:p>
      </dgm:t>
    </dgm:pt>
    <dgm:pt modelId="{27D93C83-90C9-4D78-90C1-E1D23FD28065}" type="parTrans" cxnId="{C114E8F8-0393-47FD-B634-B318BEDA1228}">
      <dgm:prSet/>
      <dgm:spPr/>
      <dgm:t>
        <a:bodyPr/>
        <a:lstStyle/>
        <a:p>
          <a:endParaRPr lang="en-US"/>
        </a:p>
      </dgm:t>
    </dgm:pt>
    <dgm:pt modelId="{ECFE40E9-E2FF-4FE2-85AB-AEF2C68D5E17}" type="sibTrans" cxnId="{C114E8F8-0393-47FD-B634-B318BEDA1228}">
      <dgm:prSet/>
      <dgm:spPr/>
      <dgm:t>
        <a:bodyPr/>
        <a:lstStyle/>
        <a:p>
          <a:endParaRPr lang="en-US"/>
        </a:p>
      </dgm:t>
    </dgm:pt>
    <dgm:pt modelId="{CD9C6772-A3EB-4322-8165-B6836A86ABC7}">
      <dgm:prSet phldrT="[Text]"/>
      <dgm:spPr/>
      <dgm:t>
        <a:bodyPr/>
        <a:lstStyle/>
        <a:p>
          <a:r>
            <a:rPr lang="en-US" dirty="0"/>
            <a:t>Distribution</a:t>
          </a:r>
        </a:p>
      </dgm:t>
    </dgm:pt>
    <dgm:pt modelId="{C8D74B4A-0FE1-4FA0-9ABF-9A90D516D1E3}" type="parTrans" cxnId="{53F2A5FC-6D11-407E-BDC5-58EA842B3D66}">
      <dgm:prSet/>
      <dgm:spPr/>
      <dgm:t>
        <a:bodyPr/>
        <a:lstStyle/>
        <a:p>
          <a:endParaRPr lang="en-US"/>
        </a:p>
      </dgm:t>
    </dgm:pt>
    <dgm:pt modelId="{9A9385BA-27B8-4389-94D5-1345BE2F2032}" type="sibTrans" cxnId="{53F2A5FC-6D11-407E-BDC5-58EA842B3D66}">
      <dgm:prSet/>
      <dgm:spPr/>
      <dgm:t>
        <a:bodyPr/>
        <a:lstStyle/>
        <a:p>
          <a:endParaRPr lang="en-US"/>
        </a:p>
      </dgm:t>
    </dgm:pt>
    <dgm:pt modelId="{D1A48537-F409-4624-9C27-F8FD5AA6C194}">
      <dgm:prSet phldrT="[Text]"/>
      <dgm:spPr/>
      <dgm:t>
        <a:bodyPr/>
        <a:lstStyle/>
        <a:p>
          <a:r>
            <a:rPr lang="en-US" dirty="0"/>
            <a:t>Applicability</a:t>
          </a:r>
        </a:p>
      </dgm:t>
    </dgm:pt>
    <dgm:pt modelId="{E51C56C8-DC12-448D-BF22-4C93A36DF095}" type="parTrans" cxnId="{0C61285C-B528-486C-9F9C-625D8341DE9E}">
      <dgm:prSet/>
      <dgm:spPr/>
      <dgm:t>
        <a:bodyPr/>
        <a:lstStyle/>
        <a:p>
          <a:endParaRPr lang="en-US"/>
        </a:p>
      </dgm:t>
    </dgm:pt>
    <dgm:pt modelId="{10043DF4-5CFB-4C76-A630-81419A136A09}" type="sibTrans" cxnId="{0C61285C-B528-486C-9F9C-625D8341DE9E}">
      <dgm:prSet/>
      <dgm:spPr/>
      <dgm:t>
        <a:bodyPr/>
        <a:lstStyle/>
        <a:p>
          <a:endParaRPr lang="en-US"/>
        </a:p>
      </dgm:t>
    </dgm:pt>
    <dgm:pt modelId="{7588694C-B21A-4460-B7F3-E8D040AE0B9F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dirty="0"/>
            <a:t>Revision</a:t>
          </a:r>
        </a:p>
      </dgm:t>
    </dgm:pt>
    <dgm:pt modelId="{E993C7AE-E3C7-46B6-8B2E-A5AA15C5EB7B}" type="parTrans" cxnId="{2C191421-E988-40FB-B576-E039FD127D12}">
      <dgm:prSet/>
      <dgm:spPr/>
      <dgm:t>
        <a:bodyPr/>
        <a:lstStyle/>
        <a:p>
          <a:endParaRPr lang="en-US"/>
        </a:p>
      </dgm:t>
    </dgm:pt>
    <dgm:pt modelId="{70660882-668A-466B-96BA-C4128857426B}" type="sibTrans" cxnId="{2C191421-E988-40FB-B576-E039FD127D12}">
      <dgm:prSet/>
      <dgm:spPr/>
      <dgm:t>
        <a:bodyPr/>
        <a:lstStyle/>
        <a:p>
          <a:endParaRPr lang="en-US"/>
        </a:p>
      </dgm:t>
    </dgm:pt>
    <dgm:pt modelId="{48F923EE-7F0A-4966-B9D6-E7B3C7DA1B80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/>
            <a:t>Forms</a:t>
          </a:r>
        </a:p>
      </dgm:t>
    </dgm:pt>
    <dgm:pt modelId="{D09A7446-2DEA-43FB-BDDA-B0E68BAC6B0E}" type="parTrans" cxnId="{0866E083-DAD3-433A-8409-300D083FCC0C}">
      <dgm:prSet/>
      <dgm:spPr/>
      <dgm:t>
        <a:bodyPr/>
        <a:lstStyle/>
        <a:p>
          <a:endParaRPr lang="en-US"/>
        </a:p>
      </dgm:t>
    </dgm:pt>
    <dgm:pt modelId="{A9F44F96-40E7-4A2B-9B0B-00DE66F603A9}" type="sibTrans" cxnId="{0866E083-DAD3-433A-8409-300D083FCC0C}">
      <dgm:prSet/>
      <dgm:spPr/>
      <dgm:t>
        <a:bodyPr/>
        <a:lstStyle/>
        <a:p>
          <a:endParaRPr lang="en-US"/>
        </a:p>
      </dgm:t>
    </dgm:pt>
    <dgm:pt modelId="{E7360F0C-46B7-4061-AC7D-6F9FF292ECDE}" type="pres">
      <dgm:prSet presAssocID="{F0F4781A-BB9F-4794-A0B5-B372891D5A7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1A214D-8A09-42F0-8E96-FD2C54829E5E}" type="pres">
      <dgm:prSet presAssocID="{CC14DE34-BB1B-4121-A1E5-83E74366EDB0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1726ED-A368-424B-ACD9-D8D8192D5BF1}" type="pres">
      <dgm:prSet presAssocID="{EBD5D5FF-F698-487C-9CE7-40DCF4FA1142}" presName="sibTrans" presStyleCnt="0"/>
      <dgm:spPr/>
    </dgm:pt>
    <dgm:pt modelId="{20605F93-D1D0-4007-8F19-781AD84E1D7A}" type="pres">
      <dgm:prSet presAssocID="{1A8A303F-D95D-4983-A0A2-363F5CD5BA66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FCB0B5-2D47-4BD4-8E23-E5BBC263ED2F}" type="pres">
      <dgm:prSet presAssocID="{A8C7871A-9DE1-4E4C-A7E0-6137FDD54083}" presName="sibTrans" presStyleCnt="0"/>
      <dgm:spPr/>
    </dgm:pt>
    <dgm:pt modelId="{51D2472A-FD68-48D3-A4FF-CD8755A4C246}" type="pres">
      <dgm:prSet presAssocID="{2862B68E-319E-4546-85C6-F5FEE60D1EC5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174255-8B8D-4B53-9938-5C9D320ED69E}" type="pres">
      <dgm:prSet presAssocID="{E2D5359D-2411-439B-8F7C-FA8842CD0539}" presName="sibTrans" presStyleCnt="0"/>
      <dgm:spPr/>
    </dgm:pt>
    <dgm:pt modelId="{FE77CC32-64C5-4100-B9AE-ACEFE60F8073}" type="pres">
      <dgm:prSet presAssocID="{A9696F88-E63F-4BCC-9094-16060E52A198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A6DB88-209A-4653-AB01-AF49A3224761}" type="pres">
      <dgm:prSet presAssocID="{14491F18-BE9B-4453-A630-D875524CE89D}" presName="sibTrans" presStyleCnt="0"/>
      <dgm:spPr/>
    </dgm:pt>
    <dgm:pt modelId="{002FEE04-FC91-4A1F-924B-C682BC3974D2}" type="pres">
      <dgm:prSet presAssocID="{74BEBA84-7794-4762-BD92-61DBBBE07D15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98EF5E-920E-4560-9D50-C0290BC97582}" type="pres">
      <dgm:prSet presAssocID="{2B7D1D28-5720-4CE2-BDD1-374CC1249A99}" presName="sibTrans" presStyleCnt="0"/>
      <dgm:spPr/>
    </dgm:pt>
    <dgm:pt modelId="{91BA9E10-7FE1-4F2F-814D-3FBCE4A6BC98}" type="pres">
      <dgm:prSet presAssocID="{ECEF8C9F-38A8-43DF-92AD-A9FAD60F19DB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AFA959-84E3-4F0F-9246-F52CBBF7FC72}" type="pres">
      <dgm:prSet presAssocID="{ECFE40E9-E2FF-4FE2-85AB-AEF2C68D5E17}" presName="sibTrans" presStyleCnt="0"/>
      <dgm:spPr/>
    </dgm:pt>
    <dgm:pt modelId="{0D60DB18-B994-4816-B7AC-73017604CF66}" type="pres">
      <dgm:prSet presAssocID="{CD9C6772-A3EB-4322-8165-B6836A86ABC7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F38354-3743-4327-A43F-19FE045F20FA}" type="pres">
      <dgm:prSet presAssocID="{9A9385BA-27B8-4389-94D5-1345BE2F2032}" presName="sibTrans" presStyleCnt="0"/>
      <dgm:spPr/>
    </dgm:pt>
    <dgm:pt modelId="{36BD13F5-43E1-4B8C-8AC1-6301F8A7E79F}" type="pres">
      <dgm:prSet presAssocID="{D1A48537-F409-4624-9C27-F8FD5AA6C194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C7FEFF-9FB3-478E-915F-F80D37E5F687}" type="pres">
      <dgm:prSet presAssocID="{10043DF4-5CFB-4C76-A630-81419A136A09}" presName="sibTrans" presStyleCnt="0"/>
      <dgm:spPr/>
    </dgm:pt>
    <dgm:pt modelId="{5761EF1A-A6E9-428C-9072-219B13348355}" type="pres">
      <dgm:prSet presAssocID="{7588694C-B21A-4460-B7F3-E8D040AE0B9F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408DCC-EB0C-4F2B-96BA-FDC5367C8490}" type="pres">
      <dgm:prSet presAssocID="{70660882-668A-466B-96BA-C4128857426B}" presName="sibTrans" presStyleCnt="0"/>
      <dgm:spPr/>
    </dgm:pt>
    <dgm:pt modelId="{F3B99775-5678-4C4B-ACCF-CF0DB6AABFA8}" type="pres">
      <dgm:prSet presAssocID="{48F923EE-7F0A-4966-B9D6-E7B3C7DA1B80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F0EAF1-6D88-498D-BDBF-2F2E9EF553EE}" type="presOf" srcId="{74BEBA84-7794-4762-BD92-61DBBBE07D15}" destId="{002FEE04-FC91-4A1F-924B-C682BC3974D2}" srcOrd="0" destOrd="0" presId="urn:microsoft.com/office/officeart/2005/8/layout/default"/>
    <dgm:cxn modelId="{0C61285C-B528-486C-9F9C-625D8341DE9E}" srcId="{F0F4781A-BB9F-4794-A0B5-B372891D5A77}" destId="{D1A48537-F409-4624-9C27-F8FD5AA6C194}" srcOrd="7" destOrd="0" parTransId="{E51C56C8-DC12-448D-BF22-4C93A36DF095}" sibTransId="{10043DF4-5CFB-4C76-A630-81419A136A09}"/>
    <dgm:cxn modelId="{B57F8D40-96A0-4E78-ADD0-90710BF092AC}" srcId="{F0F4781A-BB9F-4794-A0B5-B372891D5A77}" destId="{74BEBA84-7794-4762-BD92-61DBBBE07D15}" srcOrd="4" destOrd="0" parTransId="{B73A7B3F-F98B-486D-8C29-07614CE203F0}" sibTransId="{2B7D1D28-5720-4CE2-BDD1-374CC1249A99}"/>
    <dgm:cxn modelId="{D99DD4CC-AF9A-4B06-8995-C9B80CE17E56}" srcId="{F0F4781A-BB9F-4794-A0B5-B372891D5A77}" destId="{2862B68E-319E-4546-85C6-F5FEE60D1EC5}" srcOrd="2" destOrd="0" parTransId="{E5CF35B1-35E1-4AF4-A3CD-D23D5A509ACC}" sibTransId="{E2D5359D-2411-439B-8F7C-FA8842CD0539}"/>
    <dgm:cxn modelId="{1B04AD4E-DCEE-412B-A4B1-137DED34BBC9}" type="presOf" srcId="{48F923EE-7F0A-4966-B9D6-E7B3C7DA1B80}" destId="{F3B99775-5678-4C4B-ACCF-CF0DB6AABFA8}" srcOrd="0" destOrd="0" presId="urn:microsoft.com/office/officeart/2005/8/layout/default"/>
    <dgm:cxn modelId="{4719FDFC-E1AC-4BF6-A626-AA9A3B410C8A}" type="presOf" srcId="{A9696F88-E63F-4BCC-9094-16060E52A198}" destId="{FE77CC32-64C5-4100-B9AE-ACEFE60F8073}" srcOrd="0" destOrd="0" presId="urn:microsoft.com/office/officeart/2005/8/layout/default"/>
    <dgm:cxn modelId="{415FDA1B-598D-4982-9BDD-16AF9E892583}" type="presOf" srcId="{ECEF8C9F-38A8-43DF-92AD-A9FAD60F19DB}" destId="{91BA9E10-7FE1-4F2F-814D-3FBCE4A6BC98}" srcOrd="0" destOrd="0" presId="urn:microsoft.com/office/officeart/2005/8/layout/default"/>
    <dgm:cxn modelId="{53F2A5FC-6D11-407E-BDC5-58EA842B3D66}" srcId="{F0F4781A-BB9F-4794-A0B5-B372891D5A77}" destId="{CD9C6772-A3EB-4322-8165-B6836A86ABC7}" srcOrd="6" destOrd="0" parTransId="{C8D74B4A-0FE1-4FA0-9ABF-9A90D516D1E3}" sibTransId="{9A9385BA-27B8-4389-94D5-1345BE2F2032}"/>
    <dgm:cxn modelId="{DC83BFAA-4553-4137-8B4A-0F77FB4B11CB}" type="presOf" srcId="{CD9C6772-A3EB-4322-8165-B6836A86ABC7}" destId="{0D60DB18-B994-4816-B7AC-73017604CF66}" srcOrd="0" destOrd="0" presId="urn:microsoft.com/office/officeart/2005/8/layout/default"/>
    <dgm:cxn modelId="{8B67A9F1-13E6-48DF-A534-738E6B322250}" type="presOf" srcId="{2862B68E-319E-4546-85C6-F5FEE60D1EC5}" destId="{51D2472A-FD68-48D3-A4FF-CD8755A4C246}" srcOrd="0" destOrd="0" presId="urn:microsoft.com/office/officeart/2005/8/layout/default"/>
    <dgm:cxn modelId="{6005501A-FF8A-4073-BF80-053220D40812}" type="presOf" srcId="{D1A48537-F409-4624-9C27-F8FD5AA6C194}" destId="{36BD13F5-43E1-4B8C-8AC1-6301F8A7E79F}" srcOrd="0" destOrd="0" presId="urn:microsoft.com/office/officeart/2005/8/layout/default"/>
    <dgm:cxn modelId="{4374A47A-1788-48DA-8FC0-556D5D5E17D8}" srcId="{F0F4781A-BB9F-4794-A0B5-B372891D5A77}" destId="{1A8A303F-D95D-4983-A0A2-363F5CD5BA66}" srcOrd="1" destOrd="0" parTransId="{D82E495E-A940-4187-B53E-6103371B1B06}" sibTransId="{A8C7871A-9DE1-4E4C-A7E0-6137FDD54083}"/>
    <dgm:cxn modelId="{05CD1B9D-38E2-461B-9989-345FFFFCEF14}" type="presOf" srcId="{CC14DE34-BB1B-4121-A1E5-83E74366EDB0}" destId="{771A214D-8A09-42F0-8E96-FD2C54829E5E}" srcOrd="0" destOrd="0" presId="urn:microsoft.com/office/officeart/2005/8/layout/default"/>
    <dgm:cxn modelId="{465F2392-CC32-4E47-8688-440AEFBEC909}" srcId="{F0F4781A-BB9F-4794-A0B5-B372891D5A77}" destId="{A9696F88-E63F-4BCC-9094-16060E52A198}" srcOrd="3" destOrd="0" parTransId="{67C36B1A-7955-4881-9589-0DCBB11AD53B}" sibTransId="{14491F18-BE9B-4453-A630-D875524CE89D}"/>
    <dgm:cxn modelId="{0866E083-DAD3-433A-8409-300D083FCC0C}" srcId="{F0F4781A-BB9F-4794-A0B5-B372891D5A77}" destId="{48F923EE-7F0A-4966-B9D6-E7B3C7DA1B80}" srcOrd="9" destOrd="0" parTransId="{D09A7446-2DEA-43FB-BDDA-B0E68BAC6B0E}" sibTransId="{A9F44F96-40E7-4A2B-9B0B-00DE66F603A9}"/>
    <dgm:cxn modelId="{9E961604-FC4C-47D5-8CA4-930CC23C4B86}" srcId="{F0F4781A-BB9F-4794-A0B5-B372891D5A77}" destId="{CC14DE34-BB1B-4121-A1E5-83E74366EDB0}" srcOrd="0" destOrd="0" parTransId="{4FD2549D-AA6D-4E5B-8DEC-03E6CAD7D3A4}" sibTransId="{EBD5D5FF-F698-487C-9CE7-40DCF4FA1142}"/>
    <dgm:cxn modelId="{18B4A5AF-3DDB-4C8C-841F-0394E116EB34}" type="presOf" srcId="{1A8A303F-D95D-4983-A0A2-363F5CD5BA66}" destId="{20605F93-D1D0-4007-8F19-781AD84E1D7A}" srcOrd="0" destOrd="0" presId="urn:microsoft.com/office/officeart/2005/8/layout/default"/>
    <dgm:cxn modelId="{0B0FFD86-5103-4BAE-8A55-60DF1F19130B}" type="presOf" srcId="{F0F4781A-BB9F-4794-A0B5-B372891D5A77}" destId="{E7360F0C-46B7-4061-AC7D-6F9FF292ECDE}" srcOrd="0" destOrd="0" presId="urn:microsoft.com/office/officeart/2005/8/layout/default"/>
    <dgm:cxn modelId="{42D9EAD3-AAE2-415B-BA8F-24396E3EF28F}" type="presOf" srcId="{7588694C-B21A-4460-B7F3-E8D040AE0B9F}" destId="{5761EF1A-A6E9-428C-9072-219B13348355}" srcOrd="0" destOrd="0" presId="urn:microsoft.com/office/officeart/2005/8/layout/default"/>
    <dgm:cxn modelId="{C114E8F8-0393-47FD-B634-B318BEDA1228}" srcId="{F0F4781A-BB9F-4794-A0B5-B372891D5A77}" destId="{ECEF8C9F-38A8-43DF-92AD-A9FAD60F19DB}" srcOrd="5" destOrd="0" parTransId="{27D93C83-90C9-4D78-90C1-E1D23FD28065}" sibTransId="{ECFE40E9-E2FF-4FE2-85AB-AEF2C68D5E17}"/>
    <dgm:cxn modelId="{2C191421-E988-40FB-B576-E039FD127D12}" srcId="{F0F4781A-BB9F-4794-A0B5-B372891D5A77}" destId="{7588694C-B21A-4460-B7F3-E8D040AE0B9F}" srcOrd="8" destOrd="0" parTransId="{E993C7AE-E3C7-46B6-8B2E-A5AA15C5EB7B}" sibTransId="{70660882-668A-466B-96BA-C4128857426B}"/>
    <dgm:cxn modelId="{74ACC275-575B-438B-95DE-A222F3BF25C8}" type="presParOf" srcId="{E7360F0C-46B7-4061-AC7D-6F9FF292ECDE}" destId="{771A214D-8A09-42F0-8E96-FD2C54829E5E}" srcOrd="0" destOrd="0" presId="urn:microsoft.com/office/officeart/2005/8/layout/default"/>
    <dgm:cxn modelId="{C6991C0F-38BC-4BC6-B1E2-EE29D03C3274}" type="presParOf" srcId="{E7360F0C-46B7-4061-AC7D-6F9FF292ECDE}" destId="{891726ED-A368-424B-ACD9-D8D8192D5BF1}" srcOrd="1" destOrd="0" presId="urn:microsoft.com/office/officeart/2005/8/layout/default"/>
    <dgm:cxn modelId="{D91B7E3C-7025-440A-84AE-44B54C6BBC6B}" type="presParOf" srcId="{E7360F0C-46B7-4061-AC7D-6F9FF292ECDE}" destId="{20605F93-D1D0-4007-8F19-781AD84E1D7A}" srcOrd="2" destOrd="0" presId="urn:microsoft.com/office/officeart/2005/8/layout/default"/>
    <dgm:cxn modelId="{C9A66A9F-9C53-4A0A-89E6-A65D7C1F0346}" type="presParOf" srcId="{E7360F0C-46B7-4061-AC7D-6F9FF292ECDE}" destId="{2CFCB0B5-2D47-4BD4-8E23-E5BBC263ED2F}" srcOrd="3" destOrd="0" presId="urn:microsoft.com/office/officeart/2005/8/layout/default"/>
    <dgm:cxn modelId="{685E0272-E01C-4107-8868-8C367BA9E8FD}" type="presParOf" srcId="{E7360F0C-46B7-4061-AC7D-6F9FF292ECDE}" destId="{51D2472A-FD68-48D3-A4FF-CD8755A4C246}" srcOrd="4" destOrd="0" presId="urn:microsoft.com/office/officeart/2005/8/layout/default"/>
    <dgm:cxn modelId="{4A9CE908-1A1A-4674-AB2D-50125B6C3AF0}" type="presParOf" srcId="{E7360F0C-46B7-4061-AC7D-6F9FF292ECDE}" destId="{06174255-8B8D-4B53-9938-5C9D320ED69E}" srcOrd="5" destOrd="0" presId="urn:microsoft.com/office/officeart/2005/8/layout/default"/>
    <dgm:cxn modelId="{837792CD-0845-460D-B586-BC8AE1F8791E}" type="presParOf" srcId="{E7360F0C-46B7-4061-AC7D-6F9FF292ECDE}" destId="{FE77CC32-64C5-4100-B9AE-ACEFE60F8073}" srcOrd="6" destOrd="0" presId="urn:microsoft.com/office/officeart/2005/8/layout/default"/>
    <dgm:cxn modelId="{EE8FFF98-EC97-4791-BFD8-D247269A2310}" type="presParOf" srcId="{E7360F0C-46B7-4061-AC7D-6F9FF292ECDE}" destId="{63A6DB88-209A-4653-AB01-AF49A3224761}" srcOrd="7" destOrd="0" presId="urn:microsoft.com/office/officeart/2005/8/layout/default"/>
    <dgm:cxn modelId="{73EB0423-F81E-4502-9CDB-F2913931F32D}" type="presParOf" srcId="{E7360F0C-46B7-4061-AC7D-6F9FF292ECDE}" destId="{002FEE04-FC91-4A1F-924B-C682BC3974D2}" srcOrd="8" destOrd="0" presId="urn:microsoft.com/office/officeart/2005/8/layout/default"/>
    <dgm:cxn modelId="{76B9F729-637C-4898-BC1E-E5152C12E5BA}" type="presParOf" srcId="{E7360F0C-46B7-4061-AC7D-6F9FF292ECDE}" destId="{E698EF5E-920E-4560-9D50-C0290BC97582}" srcOrd="9" destOrd="0" presId="urn:microsoft.com/office/officeart/2005/8/layout/default"/>
    <dgm:cxn modelId="{5EBDD910-1DBC-4305-BC04-BE9DF6AD13BC}" type="presParOf" srcId="{E7360F0C-46B7-4061-AC7D-6F9FF292ECDE}" destId="{91BA9E10-7FE1-4F2F-814D-3FBCE4A6BC98}" srcOrd="10" destOrd="0" presId="urn:microsoft.com/office/officeart/2005/8/layout/default"/>
    <dgm:cxn modelId="{6ADF9CB3-4F53-4ED4-B3E6-99BB312D3270}" type="presParOf" srcId="{E7360F0C-46B7-4061-AC7D-6F9FF292ECDE}" destId="{ABAFA959-84E3-4F0F-9246-F52CBBF7FC72}" srcOrd="11" destOrd="0" presId="urn:microsoft.com/office/officeart/2005/8/layout/default"/>
    <dgm:cxn modelId="{B2FA6D08-E3BC-4CD8-84CA-4DB787B104F7}" type="presParOf" srcId="{E7360F0C-46B7-4061-AC7D-6F9FF292ECDE}" destId="{0D60DB18-B994-4816-B7AC-73017604CF66}" srcOrd="12" destOrd="0" presId="urn:microsoft.com/office/officeart/2005/8/layout/default"/>
    <dgm:cxn modelId="{81F1B2F5-8B61-4BEA-8F46-DD73BBFF5BCC}" type="presParOf" srcId="{E7360F0C-46B7-4061-AC7D-6F9FF292ECDE}" destId="{A5F38354-3743-4327-A43F-19FE045F20FA}" srcOrd="13" destOrd="0" presId="urn:microsoft.com/office/officeart/2005/8/layout/default"/>
    <dgm:cxn modelId="{5CCADEDB-60F9-421D-A075-556CEAC5D1B5}" type="presParOf" srcId="{E7360F0C-46B7-4061-AC7D-6F9FF292ECDE}" destId="{36BD13F5-43E1-4B8C-8AC1-6301F8A7E79F}" srcOrd="14" destOrd="0" presId="urn:microsoft.com/office/officeart/2005/8/layout/default"/>
    <dgm:cxn modelId="{344CCCCA-1F55-4D43-8D40-C650B16316AB}" type="presParOf" srcId="{E7360F0C-46B7-4061-AC7D-6F9FF292ECDE}" destId="{65C7FEFF-9FB3-478E-915F-F80D37E5F687}" srcOrd="15" destOrd="0" presId="urn:microsoft.com/office/officeart/2005/8/layout/default"/>
    <dgm:cxn modelId="{802E337D-9B1F-43A0-9CA5-B2FD99A44AB2}" type="presParOf" srcId="{E7360F0C-46B7-4061-AC7D-6F9FF292ECDE}" destId="{5761EF1A-A6E9-428C-9072-219B13348355}" srcOrd="16" destOrd="0" presId="urn:microsoft.com/office/officeart/2005/8/layout/default"/>
    <dgm:cxn modelId="{1C2BED81-5775-460A-8239-02D4C23F00F7}" type="presParOf" srcId="{E7360F0C-46B7-4061-AC7D-6F9FF292ECDE}" destId="{CE408DCC-EB0C-4F2B-96BA-FDC5367C8490}" srcOrd="17" destOrd="0" presId="urn:microsoft.com/office/officeart/2005/8/layout/default"/>
    <dgm:cxn modelId="{FDD6CC48-A473-4080-BEDE-80B58936B5F4}" type="presParOf" srcId="{E7360F0C-46B7-4061-AC7D-6F9FF292ECDE}" destId="{F3B99775-5678-4C4B-ACCF-CF0DB6AABFA8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F0F4781A-BB9F-4794-A0B5-B372891D5A77}" type="doc">
      <dgm:prSet loTypeId="urn:microsoft.com/office/officeart/2005/8/layout/bProcess2" loCatId="process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C14DE34-BB1B-4121-A1E5-83E74366EDB0}">
      <dgm:prSet phldrT="[Text]" custT="1"/>
      <dgm:spPr/>
      <dgm:t>
        <a:bodyPr/>
        <a:lstStyle/>
        <a:p>
          <a:r>
            <a:rPr lang="en-US" sz="1800" dirty="0"/>
            <a:t>Identify the problem</a:t>
          </a:r>
        </a:p>
      </dgm:t>
    </dgm:pt>
    <dgm:pt modelId="{4FD2549D-AA6D-4E5B-8DEC-03E6CAD7D3A4}" type="parTrans" cxnId="{9E961604-FC4C-47D5-8CA4-930CC23C4B86}">
      <dgm:prSet/>
      <dgm:spPr/>
      <dgm:t>
        <a:bodyPr/>
        <a:lstStyle/>
        <a:p>
          <a:endParaRPr lang="en-US"/>
        </a:p>
      </dgm:t>
    </dgm:pt>
    <dgm:pt modelId="{EBD5D5FF-F698-487C-9CE7-40DCF4FA1142}" type="sibTrans" cxnId="{9E961604-FC4C-47D5-8CA4-930CC23C4B86}">
      <dgm:prSet/>
      <dgm:spPr/>
      <dgm:t>
        <a:bodyPr/>
        <a:lstStyle/>
        <a:p>
          <a:endParaRPr lang="en-US"/>
        </a:p>
      </dgm:t>
    </dgm:pt>
    <dgm:pt modelId="{05BA1C37-812F-42C0-85B0-50423FDFF053}">
      <dgm:prSet phldrT="[Text]" custT="1"/>
      <dgm:spPr/>
      <dgm:t>
        <a:bodyPr/>
        <a:lstStyle/>
        <a:p>
          <a:r>
            <a:rPr lang="en-US" sz="1800" dirty="0"/>
            <a:t>Data</a:t>
          </a:r>
        </a:p>
      </dgm:t>
    </dgm:pt>
    <dgm:pt modelId="{9869766E-C5F7-4250-AEA7-30AE4A75F4C7}" type="parTrans" cxnId="{2716FC92-B34F-494D-AFB2-283EB3B560F4}">
      <dgm:prSet/>
      <dgm:spPr/>
      <dgm:t>
        <a:bodyPr/>
        <a:lstStyle/>
        <a:p>
          <a:endParaRPr lang="en-US"/>
        </a:p>
      </dgm:t>
    </dgm:pt>
    <dgm:pt modelId="{03A54C0A-4F02-403D-A897-7657751D3917}" type="sibTrans" cxnId="{2716FC92-B34F-494D-AFB2-283EB3B560F4}">
      <dgm:prSet/>
      <dgm:spPr/>
      <dgm:t>
        <a:bodyPr/>
        <a:lstStyle/>
        <a:p>
          <a:endParaRPr lang="en-US"/>
        </a:p>
      </dgm:t>
    </dgm:pt>
    <dgm:pt modelId="{18EFEAE2-F207-48EB-9BEE-7E144FA7862E}">
      <dgm:prSet phldrT="[Text]" custT="1"/>
      <dgm:spPr/>
      <dgm:t>
        <a:bodyPr/>
        <a:lstStyle/>
        <a:p>
          <a:r>
            <a:rPr lang="en-US" sz="1800" dirty="0"/>
            <a:t>Model</a:t>
          </a:r>
        </a:p>
      </dgm:t>
    </dgm:pt>
    <dgm:pt modelId="{CEB387B9-2B44-483F-AEB4-740776BB7AEF}" type="parTrans" cxnId="{556C092A-6700-47C4-A620-C906A7361060}">
      <dgm:prSet/>
      <dgm:spPr/>
      <dgm:t>
        <a:bodyPr/>
        <a:lstStyle/>
        <a:p>
          <a:endParaRPr lang="en-US"/>
        </a:p>
      </dgm:t>
    </dgm:pt>
    <dgm:pt modelId="{45F909D7-1D4E-4579-9A57-4B29430328D8}" type="sibTrans" cxnId="{556C092A-6700-47C4-A620-C906A7361060}">
      <dgm:prSet/>
      <dgm:spPr/>
      <dgm:t>
        <a:bodyPr/>
        <a:lstStyle/>
        <a:p>
          <a:endParaRPr lang="en-US"/>
        </a:p>
      </dgm:t>
    </dgm:pt>
    <dgm:pt modelId="{8EF8A9EC-C9A2-40E7-B114-5B0F00D44607}">
      <dgm:prSet phldrT="[Text]" custT="1"/>
      <dgm:spPr/>
      <dgm:t>
        <a:bodyPr/>
        <a:lstStyle/>
        <a:p>
          <a:r>
            <a:rPr lang="en-US" sz="1800" dirty="0"/>
            <a:t>Timetable</a:t>
          </a:r>
        </a:p>
      </dgm:t>
    </dgm:pt>
    <dgm:pt modelId="{D0812F14-8E8D-48A8-A2CC-63AA11AA5A92}" type="parTrans" cxnId="{488520B1-1CE0-4701-B444-2974D5D7B916}">
      <dgm:prSet/>
      <dgm:spPr/>
      <dgm:t>
        <a:bodyPr/>
        <a:lstStyle/>
        <a:p>
          <a:endParaRPr lang="en-US"/>
        </a:p>
      </dgm:t>
    </dgm:pt>
    <dgm:pt modelId="{3BF7B280-7366-48FD-B52A-314C6E72F793}" type="sibTrans" cxnId="{488520B1-1CE0-4701-B444-2974D5D7B916}">
      <dgm:prSet/>
      <dgm:spPr/>
      <dgm:t>
        <a:bodyPr/>
        <a:lstStyle/>
        <a:p>
          <a:endParaRPr lang="en-US"/>
        </a:p>
      </dgm:t>
    </dgm:pt>
    <dgm:pt modelId="{C7F45476-174E-4AB9-8AE2-4E4E0058B0B1}">
      <dgm:prSet phldrT="[Text]" custT="1"/>
      <dgm:spPr/>
      <dgm:t>
        <a:bodyPr/>
        <a:lstStyle/>
        <a:p>
          <a:r>
            <a:rPr lang="en-US" sz="1800" dirty="0"/>
            <a:t>Evaluate</a:t>
          </a:r>
        </a:p>
      </dgm:t>
    </dgm:pt>
    <dgm:pt modelId="{372004A2-640B-4A09-81EA-B9FD66D2B4AB}" type="parTrans" cxnId="{C6414424-EE94-4BE8-B244-25463234F2C9}">
      <dgm:prSet/>
      <dgm:spPr/>
      <dgm:t>
        <a:bodyPr/>
        <a:lstStyle/>
        <a:p>
          <a:endParaRPr lang="en-US"/>
        </a:p>
      </dgm:t>
    </dgm:pt>
    <dgm:pt modelId="{0AF5DC0A-2474-48CE-9BE0-ADEFF8E91FF3}" type="sibTrans" cxnId="{C6414424-EE94-4BE8-B244-25463234F2C9}">
      <dgm:prSet/>
      <dgm:spPr/>
      <dgm:t>
        <a:bodyPr/>
        <a:lstStyle/>
        <a:p>
          <a:endParaRPr lang="en-US"/>
        </a:p>
      </dgm:t>
    </dgm:pt>
    <dgm:pt modelId="{FDA9711E-3278-4E69-B65E-7FA998B8785A}">
      <dgm:prSet phldrT="[Text]" custT="1"/>
      <dgm:spPr/>
      <dgm:t>
        <a:bodyPr/>
        <a:lstStyle/>
        <a:p>
          <a:r>
            <a:rPr lang="en-US" sz="1800" dirty="0"/>
            <a:t>Select the best </a:t>
          </a:r>
        </a:p>
      </dgm:t>
    </dgm:pt>
    <dgm:pt modelId="{FD184B0A-E432-49F7-9BD3-FABAE8173C5D}" type="parTrans" cxnId="{6C8195D6-7941-45F1-9DF5-BEE1DE7CF428}">
      <dgm:prSet/>
      <dgm:spPr/>
      <dgm:t>
        <a:bodyPr/>
        <a:lstStyle/>
        <a:p>
          <a:endParaRPr lang="en-US"/>
        </a:p>
      </dgm:t>
    </dgm:pt>
    <dgm:pt modelId="{4879AA5A-8D7E-40BF-A50E-5795FCE6D42F}" type="sibTrans" cxnId="{6C8195D6-7941-45F1-9DF5-BEE1DE7CF428}">
      <dgm:prSet/>
      <dgm:spPr/>
      <dgm:t>
        <a:bodyPr/>
        <a:lstStyle/>
        <a:p>
          <a:endParaRPr lang="en-US"/>
        </a:p>
      </dgm:t>
    </dgm:pt>
    <dgm:pt modelId="{B328C42D-8F7F-4457-BBDB-0F8D25866697}">
      <dgm:prSet phldrT="[Text]" custT="1"/>
      <dgm:spPr/>
      <dgm:t>
        <a:bodyPr/>
        <a:lstStyle/>
        <a:p>
          <a:r>
            <a:rPr lang="en-US" sz="1800" dirty="0"/>
            <a:t>Alternatives</a:t>
          </a:r>
        </a:p>
      </dgm:t>
    </dgm:pt>
    <dgm:pt modelId="{46008E3A-C446-4B24-BB50-15A1BACDF858}" type="parTrans" cxnId="{A75D4147-5969-4259-A85E-0ECBD141988C}">
      <dgm:prSet/>
      <dgm:spPr/>
      <dgm:t>
        <a:bodyPr/>
        <a:lstStyle/>
        <a:p>
          <a:endParaRPr lang="en-US"/>
        </a:p>
      </dgm:t>
    </dgm:pt>
    <dgm:pt modelId="{DDF0C0FE-66C5-4D21-9D19-818463A3951E}" type="sibTrans" cxnId="{A75D4147-5969-4259-A85E-0ECBD141988C}">
      <dgm:prSet/>
      <dgm:spPr/>
      <dgm:t>
        <a:bodyPr/>
        <a:lstStyle/>
        <a:p>
          <a:endParaRPr lang="en-US"/>
        </a:p>
      </dgm:t>
    </dgm:pt>
    <dgm:pt modelId="{B966B30E-12BB-488E-9513-7D20A8411B14}">
      <dgm:prSet phldrT="[Text]" custT="1"/>
      <dgm:spPr/>
      <dgm:t>
        <a:bodyPr/>
        <a:lstStyle/>
        <a:p>
          <a:r>
            <a:rPr lang="en-US" sz="1800" dirty="0"/>
            <a:t>Revision process</a:t>
          </a:r>
        </a:p>
      </dgm:t>
    </dgm:pt>
    <dgm:pt modelId="{439E2B1B-71A8-4DD8-A4E6-7EF05B0FEF45}" type="parTrans" cxnId="{8C577440-4665-49A7-90D6-C97B2A8BEA20}">
      <dgm:prSet/>
      <dgm:spPr/>
      <dgm:t>
        <a:bodyPr/>
        <a:lstStyle/>
        <a:p>
          <a:endParaRPr lang="en-US"/>
        </a:p>
      </dgm:t>
    </dgm:pt>
    <dgm:pt modelId="{CEEE7FBC-CEDF-4B2F-9F4B-06398BD628E4}" type="sibTrans" cxnId="{8C577440-4665-49A7-90D6-C97B2A8BEA20}">
      <dgm:prSet/>
      <dgm:spPr/>
      <dgm:t>
        <a:bodyPr/>
        <a:lstStyle/>
        <a:p>
          <a:endParaRPr lang="en-US"/>
        </a:p>
      </dgm:t>
    </dgm:pt>
    <dgm:pt modelId="{B4E472BF-8A6A-4AB3-A8F6-CC243374F048}">
      <dgm:prSet phldrT="[Text]" custT="1"/>
      <dgm:spPr/>
      <dgm:t>
        <a:bodyPr/>
        <a:lstStyle/>
        <a:p>
          <a:r>
            <a:rPr lang="en-US" sz="1800" dirty="0"/>
            <a:t>Recommend</a:t>
          </a:r>
        </a:p>
      </dgm:t>
    </dgm:pt>
    <dgm:pt modelId="{27EFD27D-B282-4922-9477-167ED7CDB4A2}" type="parTrans" cxnId="{9B1FE30C-E5B3-42F1-A44A-5E02BE265942}">
      <dgm:prSet/>
      <dgm:spPr/>
      <dgm:t>
        <a:bodyPr/>
        <a:lstStyle/>
        <a:p>
          <a:endParaRPr lang="en-US"/>
        </a:p>
      </dgm:t>
    </dgm:pt>
    <dgm:pt modelId="{EB588A00-2CCA-4E90-A048-70B979099439}" type="sibTrans" cxnId="{9B1FE30C-E5B3-42F1-A44A-5E02BE265942}">
      <dgm:prSet/>
      <dgm:spPr/>
      <dgm:t>
        <a:bodyPr/>
        <a:lstStyle/>
        <a:p>
          <a:endParaRPr lang="en-US"/>
        </a:p>
      </dgm:t>
    </dgm:pt>
    <dgm:pt modelId="{54D97BD3-E065-4709-8C58-B84E5B43D57C}" type="pres">
      <dgm:prSet presAssocID="{F0F4781A-BB9F-4794-A0B5-B372891D5A77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E083EF85-C602-4E40-A0E0-A6CCBE39FF4A}" type="pres">
      <dgm:prSet presAssocID="{CC14DE34-BB1B-4121-A1E5-83E74366EDB0}" presName="first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EDAEF2-5EAF-4043-8E8B-5943B8B94122}" type="pres">
      <dgm:prSet presAssocID="{EBD5D5FF-F698-487C-9CE7-40DCF4FA1142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97160EB-ECAE-48C5-A0E4-0B24B7350966}" type="pres">
      <dgm:prSet presAssocID="{05BA1C37-812F-42C0-85B0-50423FDFF053}" presName="middleNode" presStyleCnt="0"/>
      <dgm:spPr/>
    </dgm:pt>
    <dgm:pt modelId="{1337EC86-1608-4C42-A1B1-F00179FDBDA0}" type="pres">
      <dgm:prSet presAssocID="{05BA1C37-812F-42C0-85B0-50423FDFF053}" presName="padding" presStyleLbl="node1" presStyleIdx="0" presStyleCnt="9"/>
      <dgm:spPr/>
    </dgm:pt>
    <dgm:pt modelId="{7BEDD0AF-E548-4E80-AF7A-A96F4455FADE}" type="pres">
      <dgm:prSet presAssocID="{05BA1C37-812F-42C0-85B0-50423FDFF053}" presName="shap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75738C-79BD-46B0-9262-197B6532E034}" type="pres">
      <dgm:prSet presAssocID="{03A54C0A-4F02-403D-A897-7657751D3917}" presName="sibTrans" presStyleLbl="sibTrans2D1" presStyleIdx="1" presStyleCnt="8"/>
      <dgm:spPr/>
      <dgm:t>
        <a:bodyPr/>
        <a:lstStyle/>
        <a:p>
          <a:endParaRPr lang="en-US"/>
        </a:p>
      </dgm:t>
    </dgm:pt>
    <dgm:pt modelId="{F73DAC50-E487-450E-9693-19A24668E750}" type="pres">
      <dgm:prSet presAssocID="{18EFEAE2-F207-48EB-9BEE-7E144FA7862E}" presName="middleNode" presStyleCnt="0"/>
      <dgm:spPr/>
    </dgm:pt>
    <dgm:pt modelId="{CFF3B46D-AED8-4992-8CDB-12689B71C44A}" type="pres">
      <dgm:prSet presAssocID="{18EFEAE2-F207-48EB-9BEE-7E144FA7862E}" presName="padding" presStyleLbl="node1" presStyleIdx="1" presStyleCnt="9"/>
      <dgm:spPr/>
    </dgm:pt>
    <dgm:pt modelId="{9435EC21-FF3B-4A81-89A4-7362F5D33427}" type="pres">
      <dgm:prSet presAssocID="{18EFEAE2-F207-48EB-9BEE-7E144FA7862E}" presName="shape" presStyleLbl="node1" presStyleIdx="2" presStyleCnt="9" custScaleX="1165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4902FB-8106-4F79-9D6E-76089EA14A52}" type="pres">
      <dgm:prSet presAssocID="{45F909D7-1D4E-4579-9A57-4B29430328D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C81307F3-675E-459B-BB6B-DAEE0DA7F1C7}" type="pres">
      <dgm:prSet presAssocID="{8EF8A9EC-C9A2-40E7-B114-5B0F00D44607}" presName="middleNode" presStyleCnt="0"/>
      <dgm:spPr/>
    </dgm:pt>
    <dgm:pt modelId="{298ED31A-398D-406A-9ED4-608E7B76A308}" type="pres">
      <dgm:prSet presAssocID="{8EF8A9EC-C9A2-40E7-B114-5B0F00D44607}" presName="padding" presStyleLbl="node1" presStyleIdx="2" presStyleCnt="9"/>
      <dgm:spPr/>
    </dgm:pt>
    <dgm:pt modelId="{B1EE5DE3-89A0-4804-9B85-B788CC543BAC}" type="pres">
      <dgm:prSet presAssocID="{8EF8A9EC-C9A2-40E7-B114-5B0F00D44607}" presName="shape" presStyleLbl="node1" presStyleIdx="3" presStyleCnt="9" custScaleX="179422" custScaleY="1057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A50FFC-46D5-450D-9CD2-BD3CC1CFCBC5}" type="pres">
      <dgm:prSet presAssocID="{3BF7B280-7366-48FD-B52A-314C6E72F793}" presName="sibTrans" presStyleLbl="sibTrans2D1" presStyleIdx="3" presStyleCnt="8"/>
      <dgm:spPr/>
      <dgm:t>
        <a:bodyPr/>
        <a:lstStyle/>
        <a:p>
          <a:endParaRPr lang="en-US"/>
        </a:p>
      </dgm:t>
    </dgm:pt>
    <dgm:pt modelId="{BE42B4E0-7754-486B-B3BA-F7B933B67E10}" type="pres">
      <dgm:prSet presAssocID="{C7F45476-174E-4AB9-8AE2-4E4E0058B0B1}" presName="middleNode" presStyleCnt="0"/>
      <dgm:spPr/>
    </dgm:pt>
    <dgm:pt modelId="{33F9CDA4-F61B-4BB2-9856-BA0F7D1103EF}" type="pres">
      <dgm:prSet presAssocID="{C7F45476-174E-4AB9-8AE2-4E4E0058B0B1}" presName="padding" presStyleLbl="node1" presStyleIdx="3" presStyleCnt="9"/>
      <dgm:spPr/>
    </dgm:pt>
    <dgm:pt modelId="{AAA4E360-258D-4876-AAA3-F97ADA4F9F1B}" type="pres">
      <dgm:prSet presAssocID="{C7F45476-174E-4AB9-8AE2-4E4E0058B0B1}" presName="shape" presStyleLbl="node1" presStyleIdx="4" presStyleCnt="9" custScaleX="145247" custScaleY="1281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CA95CB-C645-429C-9EA5-0D7C5DD2F52E}" type="pres">
      <dgm:prSet presAssocID="{0AF5DC0A-2474-48CE-9BE0-ADEFF8E91FF3}" presName="sibTrans" presStyleLbl="sibTrans2D1" presStyleIdx="4" presStyleCnt="8"/>
      <dgm:spPr/>
      <dgm:t>
        <a:bodyPr/>
        <a:lstStyle/>
        <a:p>
          <a:endParaRPr lang="en-US"/>
        </a:p>
      </dgm:t>
    </dgm:pt>
    <dgm:pt modelId="{3A335B39-B8C0-407F-9820-C4C1DE1C5D99}" type="pres">
      <dgm:prSet presAssocID="{FDA9711E-3278-4E69-B65E-7FA998B8785A}" presName="middleNode" presStyleCnt="0"/>
      <dgm:spPr/>
    </dgm:pt>
    <dgm:pt modelId="{9A26CEEC-064B-46F3-832D-C693DFFCFB1C}" type="pres">
      <dgm:prSet presAssocID="{FDA9711E-3278-4E69-B65E-7FA998B8785A}" presName="padding" presStyleLbl="node1" presStyleIdx="4" presStyleCnt="9"/>
      <dgm:spPr/>
    </dgm:pt>
    <dgm:pt modelId="{7B112444-D60D-4ED0-860E-D66AF6BD5A8C}" type="pres">
      <dgm:prSet presAssocID="{FDA9711E-3278-4E69-B65E-7FA998B8785A}" presName="shape" presStyleLbl="node1" presStyleIdx="5" presStyleCnt="9" custScaleX="128158" custScaleY="1228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C0A101-3526-4857-A589-2D827BADC2ED}" type="pres">
      <dgm:prSet presAssocID="{4879AA5A-8D7E-40BF-A50E-5795FCE6D42F}" presName="sibTrans" presStyleLbl="sibTrans2D1" presStyleIdx="5" presStyleCnt="8"/>
      <dgm:spPr/>
      <dgm:t>
        <a:bodyPr/>
        <a:lstStyle/>
        <a:p>
          <a:endParaRPr lang="en-US"/>
        </a:p>
      </dgm:t>
    </dgm:pt>
    <dgm:pt modelId="{3C2773DC-401B-40CE-8CE9-FC59CE4A29DD}" type="pres">
      <dgm:prSet presAssocID="{B328C42D-8F7F-4457-BBDB-0F8D25866697}" presName="middleNode" presStyleCnt="0"/>
      <dgm:spPr/>
    </dgm:pt>
    <dgm:pt modelId="{945EBD80-ABA9-4A23-8629-6165AA06B12D}" type="pres">
      <dgm:prSet presAssocID="{B328C42D-8F7F-4457-BBDB-0F8D25866697}" presName="padding" presStyleLbl="node1" presStyleIdx="5" presStyleCnt="9"/>
      <dgm:spPr/>
    </dgm:pt>
    <dgm:pt modelId="{2AD6B800-54E4-40CF-A01B-A105ECD4D735}" type="pres">
      <dgm:prSet presAssocID="{B328C42D-8F7F-4457-BBDB-0F8D25866697}" presName="shape" presStyleLbl="node1" presStyleIdx="6" presStyleCnt="9" custScaleX="195696" custScaleY="1163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5E0828-4242-465E-9142-98566442CFA9}" type="pres">
      <dgm:prSet presAssocID="{DDF0C0FE-66C5-4D21-9D19-818463A3951E}" presName="sibTrans" presStyleLbl="sibTrans2D1" presStyleIdx="6" presStyleCnt="8"/>
      <dgm:spPr/>
      <dgm:t>
        <a:bodyPr/>
        <a:lstStyle/>
        <a:p>
          <a:endParaRPr lang="en-US"/>
        </a:p>
      </dgm:t>
    </dgm:pt>
    <dgm:pt modelId="{942C2938-B0CE-415F-86F5-A4F23E045159}" type="pres">
      <dgm:prSet presAssocID="{B966B30E-12BB-488E-9513-7D20A8411B14}" presName="middleNode" presStyleCnt="0"/>
      <dgm:spPr/>
    </dgm:pt>
    <dgm:pt modelId="{260D55D4-9DD3-4471-BDA3-3CAC6EDE6AD2}" type="pres">
      <dgm:prSet presAssocID="{B966B30E-12BB-488E-9513-7D20A8411B14}" presName="padding" presStyleLbl="node1" presStyleIdx="6" presStyleCnt="9"/>
      <dgm:spPr/>
    </dgm:pt>
    <dgm:pt modelId="{5E35D47B-8CE0-494C-81B6-33B9F5C65C07}" type="pres">
      <dgm:prSet presAssocID="{B966B30E-12BB-488E-9513-7D20A8411B14}" presName="shape" presStyleLbl="node1" presStyleIdx="7" presStyleCnt="9" custScaleX="144433" custScaleY="1281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A8B5DA-5663-448F-B430-86C0CDA03EAD}" type="pres">
      <dgm:prSet presAssocID="{CEEE7FBC-CEDF-4B2F-9F4B-06398BD628E4}" presName="sibTrans" presStyleLbl="sibTrans2D1" presStyleIdx="7" presStyleCnt="8"/>
      <dgm:spPr/>
      <dgm:t>
        <a:bodyPr/>
        <a:lstStyle/>
        <a:p>
          <a:endParaRPr lang="en-US"/>
        </a:p>
      </dgm:t>
    </dgm:pt>
    <dgm:pt modelId="{47DECD60-52C2-40EF-9FAD-91B0D7BA567A}" type="pres">
      <dgm:prSet presAssocID="{B4E472BF-8A6A-4AB3-A8F6-CC243374F048}" presName="lastNode" presStyleLbl="node1" presStyleIdx="8" presStyleCnt="9" custScaleX="1419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85C5EB-BA12-46F2-A795-4C5BC4932A0E}" type="presOf" srcId="{18EFEAE2-F207-48EB-9BEE-7E144FA7862E}" destId="{9435EC21-FF3B-4A81-89A4-7362F5D33427}" srcOrd="0" destOrd="0" presId="urn:microsoft.com/office/officeart/2005/8/layout/bProcess2"/>
    <dgm:cxn modelId="{556C092A-6700-47C4-A620-C906A7361060}" srcId="{F0F4781A-BB9F-4794-A0B5-B372891D5A77}" destId="{18EFEAE2-F207-48EB-9BEE-7E144FA7862E}" srcOrd="2" destOrd="0" parTransId="{CEB387B9-2B44-483F-AEB4-740776BB7AEF}" sibTransId="{45F909D7-1D4E-4579-9A57-4B29430328D8}"/>
    <dgm:cxn modelId="{ED8DD94E-313F-4E90-8FA1-5DCDC1C9ACD5}" type="presOf" srcId="{C7F45476-174E-4AB9-8AE2-4E4E0058B0B1}" destId="{AAA4E360-258D-4876-AAA3-F97ADA4F9F1B}" srcOrd="0" destOrd="0" presId="urn:microsoft.com/office/officeart/2005/8/layout/bProcess2"/>
    <dgm:cxn modelId="{C6414424-EE94-4BE8-B244-25463234F2C9}" srcId="{F0F4781A-BB9F-4794-A0B5-B372891D5A77}" destId="{C7F45476-174E-4AB9-8AE2-4E4E0058B0B1}" srcOrd="4" destOrd="0" parTransId="{372004A2-640B-4A09-81EA-B9FD66D2B4AB}" sibTransId="{0AF5DC0A-2474-48CE-9BE0-ADEFF8E91FF3}"/>
    <dgm:cxn modelId="{8C577440-4665-49A7-90D6-C97B2A8BEA20}" srcId="{F0F4781A-BB9F-4794-A0B5-B372891D5A77}" destId="{B966B30E-12BB-488E-9513-7D20A8411B14}" srcOrd="7" destOrd="0" parTransId="{439E2B1B-71A8-4DD8-A4E6-7EF05B0FEF45}" sibTransId="{CEEE7FBC-CEDF-4B2F-9F4B-06398BD628E4}"/>
    <dgm:cxn modelId="{5EB4BE7D-6C6B-45C2-B016-52A9D5234752}" type="presOf" srcId="{EBD5D5FF-F698-487C-9CE7-40DCF4FA1142}" destId="{E4EDAEF2-5EAF-4043-8E8B-5943B8B94122}" srcOrd="0" destOrd="0" presId="urn:microsoft.com/office/officeart/2005/8/layout/bProcess2"/>
    <dgm:cxn modelId="{CA96E365-C7E9-475E-9B5D-A5F2265A01C6}" type="presOf" srcId="{0AF5DC0A-2474-48CE-9BE0-ADEFF8E91FF3}" destId="{ABCA95CB-C645-429C-9EA5-0D7C5DD2F52E}" srcOrd="0" destOrd="0" presId="urn:microsoft.com/office/officeart/2005/8/layout/bProcess2"/>
    <dgm:cxn modelId="{57775A75-3800-4821-92F5-8CE8C788BE55}" type="presOf" srcId="{03A54C0A-4F02-403D-A897-7657751D3917}" destId="{E575738C-79BD-46B0-9262-197B6532E034}" srcOrd="0" destOrd="0" presId="urn:microsoft.com/office/officeart/2005/8/layout/bProcess2"/>
    <dgm:cxn modelId="{02FE5FEF-8EF8-4646-9B2E-4CF5387762F7}" type="presOf" srcId="{B328C42D-8F7F-4457-BBDB-0F8D25866697}" destId="{2AD6B800-54E4-40CF-A01B-A105ECD4D735}" srcOrd="0" destOrd="0" presId="urn:microsoft.com/office/officeart/2005/8/layout/bProcess2"/>
    <dgm:cxn modelId="{488520B1-1CE0-4701-B444-2974D5D7B916}" srcId="{F0F4781A-BB9F-4794-A0B5-B372891D5A77}" destId="{8EF8A9EC-C9A2-40E7-B114-5B0F00D44607}" srcOrd="3" destOrd="0" parTransId="{D0812F14-8E8D-48A8-A2CC-63AA11AA5A92}" sibTransId="{3BF7B280-7366-48FD-B52A-314C6E72F793}"/>
    <dgm:cxn modelId="{D36EA0AC-1010-41A5-BBA4-475BE5FEA942}" type="presOf" srcId="{F0F4781A-BB9F-4794-A0B5-B372891D5A77}" destId="{54D97BD3-E065-4709-8C58-B84E5B43D57C}" srcOrd="0" destOrd="0" presId="urn:microsoft.com/office/officeart/2005/8/layout/bProcess2"/>
    <dgm:cxn modelId="{DED34631-0E4B-4284-BD89-A910E64C1322}" type="presOf" srcId="{B4E472BF-8A6A-4AB3-A8F6-CC243374F048}" destId="{47DECD60-52C2-40EF-9FAD-91B0D7BA567A}" srcOrd="0" destOrd="0" presId="urn:microsoft.com/office/officeart/2005/8/layout/bProcess2"/>
    <dgm:cxn modelId="{10C465C9-B956-456C-B557-BBA43A3A916B}" type="presOf" srcId="{CEEE7FBC-CEDF-4B2F-9F4B-06398BD628E4}" destId="{AFA8B5DA-5663-448F-B430-86C0CDA03EAD}" srcOrd="0" destOrd="0" presId="urn:microsoft.com/office/officeart/2005/8/layout/bProcess2"/>
    <dgm:cxn modelId="{A1DF3374-2B68-4674-8655-EA111BB9A496}" type="presOf" srcId="{8EF8A9EC-C9A2-40E7-B114-5B0F00D44607}" destId="{B1EE5DE3-89A0-4804-9B85-B788CC543BAC}" srcOrd="0" destOrd="0" presId="urn:microsoft.com/office/officeart/2005/8/layout/bProcess2"/>
    <dgm:cxn modelId="{2716FC92-B34F-494D-AFB2-283EB3B560F4}" srcId="{F0F4781A-BB9F-4794-A0B5-B372891D5A77}" destId="{05BA1C37-812F-42C0-85B0-50423FDFF053}" srcOrd="1" destOrd="0" parTransId="{9869766E-C5F7-4250-AEA7-30AE4A75F4C7}" sibTransId="{03A54C0A-4F02-403D-A897-7657751D3917}"/>
    <dgm:cxn modelId="{87220843-4400-49C5-8180-E2B8F5EE72A3}" type="presOf" srcId="{4879AA5A-8D7E-40BF-A50E-5795FCE6D42F}" destId="{53C0A101-3526-4857-A589-2D827BADC2ED}" srcOrd="0" destOrd="0" presId="urn:microsoft.com/office/officeart/2005/8/layout/bProcess2"/>
    <dgm:cxn modelId="{DB977754-D6A7-419E-A926-9A0AE1FC796F}" type="presOf" srcId="{45F909D7-1D4E-4579-9A57-4B29430328D8}" destId="{014902FB-8106-4F79-9D6E-76089EA14A52}" srcOrd="0" destOrd="0" presId="urn:microsoft.com/office/officeart/2005/8/layout/bProcess2"/>
    <dgm:cxn modelId="{9B1FE30C-E5B3-42F1-A44A-5E02BE265942}" srcId="{F0F4781A-BB9F-4794-A0B5-B372891D5A77}" destId="{B4E472BF-8A6A-4AB3-A8F6-CC243374F048}" srcOrd="8" destOrd="0" parTransId="{27EFD27D-B282-4922-9477-167ED7CDB4A2}" sibTransId="{EB588A00-2CCA-4E90-A048-70B979099439}"/>
    <dgm:cxn modelId="{E1E6FC21-37E4-4271-8D06-0FE1826672FF}" type="presOf" srcId="{B966B30E-12BB-488E-9513-7D20A8411B14}" destId="{5E35D47B-8CE0-494C-81B6-33B9F5C65C07}" srcOrd="0" destOrd="0" presId="urn:microsoft.com/office/officeart/2005/8/layout/bProcess2"/>
    <dgm:cxn modelId="{1D25678D-EF37-403D-A654-FC73DBC9AA66}" type="presOf" srcId="{FDA9711E-3278-4E69-B65E-7FA998B8785A}" destId="{7B112444-D60D-4ED0-860E-D66AF6BD5A8C}" srcOrd="0" destOrd="0" presId="urn:microsoft.com/office/officeart/2005/8/layout/bProcess2"/>
    <dgm:cxn modelId="{02DFADCA-0207-4FA5-BD04-062FDC073005}" type="presOf" srcId="{CC14DE34-BB1B-4121-A1E5-83E74366EDB0}" destId="{E083EF85-C602-4E40-A0E0-A6CCBE39FF4A}" srcOrd="0" destOrd="0" presId="urn:microsoft.com/office/officeart/2005/8/layout/bProcess2"/>
    <dgm:cxn modelId="{A75D4147-5969-4259-A85E-0ECBD141988C}" srcId="{F0F4781A-BB9F-4794-A0B5-B372891D5A77}" destId="{B328C42D-8F7F-4457-BBDB-0F8D25866697}" srcOrd="6" destOrd="0" parTransId="{46008E3A-C446-4B24-BB50-15A1BACDF858}" sibTransId="{DDF0C0FE-66C5-4D21-9D19-818463A3951E}"/>
    <dgm:cxn modelId="{9E961604-FC4C-47D5-8CA4-930CC23C4B86}" srcId="{F0F4781A-BB9F-4794-A0B5-B372891D5A77}" destId="{CC14DE34-BB1B-4121-A1E5-83E74366EDB0}" srcOrd="0" destOrd="0" parTransId="{4FD2549D-AA6D-4E5B-8DEC-03E6CAD7D3A4}" sibTransId="{EBD5D5FF-F698-487C-9CE7-40DCF4FA1142}"/>
    <dgm:cxn modelId="{594B5B89-A007-4B0C-AD11-22DF7845E281}" type="presOf" srcId="{3BF7B280-7366-48FD-B52A-314C6E72F793}" destId="{4BA50FFC-46D5-450D-9CD2-BD3CC1CFCBC5}" srcOrd="0" destOrd="0" presId="urn:microsoft.com/office/officeart/2005/8/layout/bProcess2"/>
    <dgm:cxn modelId="{6C8195D6-7941-45F1-9DF5-BEE1DE7CF428}" srcId="{F0F4781A-BB9F-4794-A0B5-B372891D5A77}" destId="{FDA9711E-3278-4E69-B65E-7FA998B8785A}" srcOrd="5" destOrd="0" parTransId="{FD184B0A-E432-49F7-9BD3-FABAE8173C5D}" sibTransId="{4879AA5A-8D7E-40BF-A50E-5795FCE6D42F}"/>
    <dgm:cxn modelId="{D51342E1-366E-4055-B1C9-EFCBFD500098}" type="presOf" srcId="{DDF0C0FE-66C5-4D21-9D19-818463A3951E}" destId="{CB5E0828-4242-465E-9142-98566442CFA9}" srcOrd="0" destOrd="0" presId="urn:microsoft.com/office/officeart/2005/8/layout/bProcess2"/>
    <dgm:cxn modelId="{D93A0674-0316-4C52-A16F-3ECAF5BE0E9A}" type="presOf" srcId="{05BA1C37-812F-42C0-85B0-50423FDFF053}" destId="{7BEDD0AF-E548-4E80-AF7A-A96F4455FADE}" srcOrd="0" destOrd="0" presId="urn:microsoft.com/office/officeart/2005/8/layout/bProcess2"/>
    <dgm:cxn modelId="{093BA866-E3E0-4BB4-89BE-40D57499148C}" type="presParOf" srcId="{54D97BD3-E065-4709-8C58-B84E5B43D57C}" destId="{E083EF85-C602-4E40-A0E0-A6CCBE39FF4A}" srcOrd="0" destOrd="0" presId="urn:microsoft.com/office/officeart/2005/8/layout/bProcess2"/>
    <dgm:cxn modelId="{AB1C6800-ECAB-4B90-B3D8-31E4CFF19919}" type="presParOf" srcId="{54D97BD3-E065-4709-8C58-B84E5B43D57C}" destId="{E4EDAEF2-5EAF-4043-8E8B-5943B8B94122}" srcOrd="1" destOrd="0" presId="urn:microsoft.com/office/officeart/2005/8/layout/bProcess2"/>
    <dgm:cxn modelId="{5DD333C4-5425-416B-9F93-DBC6B85E809A}" type="presParOf" srcId="{54D97BD3-E065-4709-8C58-B84E5B43D57C}" destId="{A97160EB-ECAE-48C5-A0E4-0B24B7350966}" srcOrd="2" destOrd="0" presId="urn:microsoft.com/office/officeart/2005/8/layout/bProcess2"/>
    <dgm:cxn modelId="{B71D8C1C-08D3-450F-8E73-E5EB34C87E11}" type="presParOf" srcId="{A97160EB-ECAE-48C5-A0E4-0B24B7350966}" destId="{1337EC86-1608-4C42-A1B1-F00179FDBDA0}" srcOrd="0" destOrd="0" presId="urn:microsoft.com/office/officeart/2005/8/layout/bProcess2"/>
    <dgm:cxn modelId="{0FB91173-CFA5-473C-9E85-9FE0DF2D2B70}" type="presParOf" srcId="{A97160EB-ECAE-48C5-A0E4-0B24B7350966}" destId="{7BEDD0AF-E548-4E80-AF7A-A96F4455FADE}" srcOrd="1" destOrd="0" presId="urn:microsoft.com/office/officeart/2005/8/layout/bProcess2"/>
    <dgm:cxn modelId="{43421F9B-7F25-40AC-89E3-CE934E53168C}" type="presParOf" srcId="{54D97BD3-E065-4709-8C58-B84E5B43D57C}" destId="{E575738C-79BD-46B0-9262-197B6532E034}" srcOrd="3" destOrd="0" presId="urn:microsoft.com/office/officeart/2005/8/layout/bProcess2"/>
    <dgm:cxn modelId="{AC456A1A-719E-4047-8FDA-C8FC508631AA}" type="presParOf" srcId="{54D97BD3-E065-4709-8C58-B84E5B43D57C}" destId="{F73DAC50-E487-450E-9693-19A24668E750}" srcOrd="4" destOrd="0" presId="urn:microsoft.com/office/officeart/2005/8/layout/bProcess2"/>
    <dgm:cxn modelId="{E03C1756-EB9F-467B-AA3D-DF1D56313BE2}" type="presParOf" srcId="{F73DAC50-E487-450E-9693-19A24668E750}" destId="{CFF3B46D-AED8-4992-8CDB-12689B71C44A}" srcOrd="0" destOrd="0" presId="urn:microsoft.com/office/officeart/2005/8/layout/bProcess2"/>
    <dgm:cxn modelId="{52FE3199-F0B8-4E0C-9F77-F4A40C7E4B44}" type="presParOf" srcId="{F73DAC50-E487-450E-9693-19A24668E750}" destId="{9435EC21-FF3B-4A81-89A4-7362F5D33427}" srcOrd="1" destOrd="0" presId="urn:microsoft.com/office/officeart/2005/8/layout/bProcess2"/>
    <dgm:cxn modelId="{B6938442-7408-4BEE-A336-5B71B89598BF}" type="presParOf" srcId="{54D97BD3-E065-4709-8C58-B84E5B43D57C}" destId="{014902FB-8106-4F79-9D6E-76089EA14A52}" srcOrd="5" destOrd="0" presId="urn:microsoft.com/office/officeart/2005/8/layout/bProcess2"/>
    <dgm:cxn modelId="{07442365-3628-4CAF-A6A5-AB796DECD9E0}" type="presParOf" srcId="{54D97BD3-E065-4709-8C58-B84E5B43D57C}" destId="{C81307F3-675E-459B-BB6B-DAEE0DA7F1C7}" srcOrd="6" destOrd="0" presId="urn:microsoft.com/office/officeart/2005/8/layout/bProcess2"/>
    <dgm:cxn modelId="{94ED24E4-6928-4395-B7AE-86938D174C8D}" type="presParOf" srcId="{C81307F3-675E-459B-BB6B-DAEE0DA7F1C7}" destId="{298ED31A-398D-406A-9ED4-608E7B76A308}" srcOrd="0" destOrd="0" presId="urn:microsoft.com/office/officeart/2005/8/layout/bProcess2"/>
    <dgm:cxn modelId="{2B108B28-E88E-499F-8AEC-766DAEF41569}" type="presParOf" srcId="{C81307F3-675E-459B-BB6B-DAEE0DA7F1C7}" destId="{B1EE5DE3-89A0-4804-9B85-B788CC543BAC}" srcOrd="1" destOrd="0" presId="urn:microsoft.com/office/officeart/2005/8/layout/bProcess2"/>
    <dgm:cxn modelId="{80753702-6917-4860-AF12-5219408FB176}" type="presParOf" srcId="{54D97BD3-E065-4709-8C58-B84E5B43D57C}" destId="{4BA50FFC-46D5-450D-9CD2-BD3CC1CFCBC5}" srcOrd="7" destOrd="0" presId="urn:microsoft.com/office/officeart/2005/8/layout/bProcess2"/>
    <dgm:cxn modelId="{61184BA6-2F60-473F-8B2B-81B350C8A5C9}" type="presParOf" srcId="{54D97BD3-E065-4709-8C58-B84E5B43D57C}" destId="{BE42B4E0-7754-486B-B3BA-F7B933B67E10}" srcOrd="8" destOrd="0" presId="urn:microsoft.com/office/officeart/2005/8/layout/bProcess2"/>
    <dgm:cxn modelId="{03862010-9186-433E-B22D-A390BAEA027C}" type="presParOf" srcId="{BE42B4E0-7754-486B-B3BA-F7B933B67E10}" destId="{33F9CDA4-F61B-4BB2-9856-BA0F7D1103EF}" srcOrd="0" destOrd="0" presId="urn:microsoft.com/office/officeart/2005/8/layout/bProcess2"/>
    <dgm:cxn modelId="{1CB8298E-AD96-46C8-ABAB-C30B92BD0A9E}" type="presParOf" srcId="{BE42B4E0-7754-486B-B3BA-F7B933B67E10}" destId="{AAA4E360-258D-4876-AAA3-F97ADA4F9F1B}" srcOrd="1" destOrd="0" presId="urn:microsoft.com/office/officeart/2005/8/layout/bProcess2"/>
    <dgm:cxn modelId="{F6FBCAD7-D83C-4CC2-A6A9-B391E0E9286F}" type="presParOf" srcId="{54D97BD3-E065-4709-8C58-B84E5B43D57C}" destId="{ABCA95CB-C645-429C-9EA5-0D7C5DD2F52E}" srcOrd="9" destOrd="0" presId="urn:microsoft.com/office/officeart/2005/8/layout/bProcess2"/>
    <dgm:cxn modelId="{BA543C20-1047-405E-8DB1-FFDFDDB53060}" type="presParOf" srcId="{54D97BD3-E065-4709-8C58-B84E5B43D57C}" destId="{3A335B39-B8C0-407F-9820-C4C1DE1C5D99}" srcOrd="10" destOrd="0" presId="urn:microsoft.com/office/officeart/2005/8/layout/bProcess2"/>
    <dgm:cxn modelId="{7988FFCF-A4C1-419B-8D0D-8F17BC4529C2}" type="presParOf" srcId="{3A335B39-B8C0-407F-9820-C4C1DE1C5D99}" destId="{9A26CEEC-064B-46F3-832D-C693DFFCFB1C}" srcOrd="0" destOrd="0" presId="urn:microsoft.com/office/officeart/2005/8/layout/bProcess2"/>
    <dgm:cxn modelId="{276D8131-21F0-43F1-9743-ABFE5A3F41A4}" type="presParOf" srcId="{3A335B39-B8C0-407F-9820-C4C1DE1C5D99}" destId="{7B112444-D60D-4ED0-860E-D66AF6BD5A8C}" srcOrd="1" destOrd="0" presId="urn:microsoft.com/office/officeart/2005/8/layout/bProcess2"/>
    <dgm:cxn modelId="{DDF46E03-BC34-45E6-94F2-16D861EB0F8A}" type="presParOf" srcId="{54D97BD3-E065-4709-8C58-B84E5B43D57C}" destId="{53C0A101-3526-4857-A589-2D827BADC2ED}" srcOrd="11" destOrd="0" presId="urn:microsoft.com/office/officeart/2005/8/layout/bProcess2"/>
    <dgm:cxn modelId="{A8708C93-C090-4996-8B99-91A62FFAE5ED}" type="presParOf" srcId="{54D97BD3-E065-4709-8C58-B84E5B43D57C}" destId="{3C2773DC-401B-40CE-8CE9-FC59CE4A29DD}" srcOrd="12" destOrd="0" presId="urn:microsoft.com/office/officeart/2005/8/layout/bProcess2"/>
    <dgm:cxn modelId="{05080E6F-E83A-4499-8112-323902F29F93}" type="presParOf" srcId="{3C2773DC-401B-40CE-8CE9-FC59CE4A29DD}" destId="{945EBD80-ABA9-4A23-8629-6165AA06B12D}" srcOrd="0" destOrd="0" presId="urn:microsoft.com/office/officeart/2005/8/layout/bProcess2"/>
    <dgm:cxn modelId="{79409A52-E2FC-4E86-8C69-186676187654}" type="presParOf" srcId="{3C2773DC-401B-40CE-8CE9-FC59CE4A29DD}" destId="{2AD6B800-54E4-40CF-A01B-A105ECD4D735}" srcOrd="1" destOrd="0" presId="urn:microsoft.com/office/officeart/2005/8/layout/bProcess2"/>
    <dgm:cxn modelId="{298DBDA9-9B9A-4891-8D03-1074EB672CBB}" type="presParOf" srcId="{54D97BD3-E065-4709-8C58-B84E5B43D57C}" destId="{CB5E0828-4242-465E-9142-98566442CFA9}" srcOrd="13" destOrd="0" presId="urn:microsoft.com/office/officeart/2005/8/layout/bProcess2"/>
    <dgm:cxn modelId="{234495CF-01B3-4E1C-B972-030EDBEB45B0}" type="presParOf" srcId="{54D97BD3-E065-4709-8C58-B84E5B43D57C}" destId="{942C2938-B0CE-415F-86F5-A4F23E045159}" srcOrd="14" destOrd="0" presId="urn:microsoft.com/office/officeart/2005/8/layout/bProcess2"/>
    <dgm:cxn modelId="{E69110C5-1AA4-4219-B6FF-185FC66140F7}" type="presParOf" srcId="{942C2938-B0CE-415F-86F5-A4F23E045159}" destId="{260D55D4-9DD3-4471-BDA3-3CAC6EDE6AD2}" srcOrd="0" destOrd="0" presId="urn:microsoft.com/office/officeart/2005/8/layout/bProcess2"/>
    <dgm:cxn modelId="{433AE5BD-867A-4BCC-83CF-E876FCD45151}" type="presParOf" srcId="{942C2938-B0CE-415F-86F5-A4F23E045159}" destId="{5E35D47B-8CE0-494C-81B6-33B9F5C65C07}" srcOrd="1" destOrd="0" presId="urn:microsoft.com/office/officeart/2005/8/layout/bProcess2"/>
    <dgm:cxn modelId="{FA2B683C-F973-45EB-8494-840FBE0FE8A5}" type="presParOf" srcId="{54D97BD3-E065-4709-8C58-B84E5B43D57C}" destId="{AFA8B5DA-5663-448F-B430-86C0CDA03EAD}" srcOrd="15" destOrd="0" presId="urn:microsoft.com/office/officeart/2005/8/layout/bProcess2"/>
    <dgm:cxn modelId="{021799E9-D348-404B-85F0-18472977F627}" type="presParOf" srcId="{54D97BD3-E065-4709-8C58-B84E5B43D57C}" destId="{47DECD60-52C2-40EF-9FAD-91B0D7BA567A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F0F4781A-BB9F-4794-A0B5-B372891D5A77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C14DE34-BB1B-4121-A1E5-83E74366EDB0}">
      <dgm:prSet phldrT="[Text]" custT="1"/>
      <dgm:spPr/>
      <dgm:t>
        <a:bodyPr/>
        <a:lstStyle/>
        <a:p>
          <a:r>
            <a:rPr lang="en-US" sz="2400" dirty="0"/>
            <a:t>Responsibility of supervisors</a:t>
          </a:r>
        </a:p>
      </dgm:t>
    </dgm:pt>
    <dgm:pt modelId="{4FD2549D-AA6D-4E5B-8DEC-03E6CAD7D3A4}" type="parTrans" cxnId="{9E961604-FC4C-47D5-8CA4-930CC23C4B86}">
      <dgm:prSet/>
      <dgm:spPr/>
      <dgm:t>
        <a:bodyPr/>
        <a:lstStyle/>
        <a:p>
          <a:endParaRPr lang="en-US"/>
        </a:p>
      </dgm:t>
    </dgm:pt>
    <dgm:pt modelId="{EBD5D5FF-F698-487C-9CE7-40DCF4FA1142}" type="sibTrans" cxnId="{9E961604-FC4C-47D5-8CA4-930CC23C4B86}">
      <dgm:prSet/>
      <dgm:spPr/>
      <dgm:t>
        <a:bodyPr/>
        <a:lstStyle/>
        <a:p>
          <a:endParaRPr lang="en-US"/>
        </a:p>
      </dgm:t>
    </dgm:pt>
    <dgm:pt modelId="{2B986B25-F17C-46C6-87CB-FAF521ADE1BC}">
      <dgm:prSet phldrT="[Text]" custT="1"/>
      <dgm:spPr/>
      <dgm:t>
        <a:bodyPr/>
        <a:lstStyle/>
        <a:p>
          <a:r>
            <a:rPr lang="en-US" sz="2400" dirty="0"/>
            <a:t>Be familiar with policies</a:t>
          </a:r>
        </a:p>
      </dgm:t>
    </dgm:pt>
    <dgm:pt modelId="{A502AFDE-04CD-4D27-B97E-6F57FD3CFB70}" type="parTrans" cxnId="{F4B58B8E-65E0-467D-9192-403DAA2EB90A}">
      <dgm:prSet/>
      <dgm:spPr/>
      <dgm:t>
        <a:bodyPr/>
        <a:lstStyle/>
        <a:p>
          <a:endParaRPr lang="en-US"/>
        </a:p>
      </dgm:t>
    </dgm:pt>
    <dgm:pt modelId="{DFAE1F0A-2F69-4EDE-AE67-11B719CEBEC7}" type="sibTrans" cxnId="{F4B58B8E-65E0-467D-9192-403DAA2EB90A}">
      <dgm:prSet/>
      <dgm:spPr/>
      <dgm:t>
        <a:bodyPr/>
        <a:lstStyle/>
        <a:p>
          <a:endParaRPr lang="en-US"/>
        </a:p>
      </dgm:t>
    </dgm:pt>
    <dgm:pt modelId="{2ECC1E7D-8444-4F87-A670-88977C8B85AB}">
      <dgm:prSet phldrT="[Text]" custT="1"/>
      <dgm:spPr/>
      <dgm:t>
        <a:bodyPr/>
        <a:lstStyle/>
        <a:p>
          <a:r>
            <a:rPr lang="en-US" sz="2400" dirty="0"/>
            <a:t>Revise based on changing conditions</a:t>
          </a:r>
        </a:p>
      </dgm:t>
    </dgm:pt>
    <dgm:pt modelId="{E2CD0E32-99D3-48A7-8EA8-72730D9173BD}" type="parTrans" cxnId="{C992D4EA-1EE9-4BE9-8BBA-8D1D35104933}">
      <dgm:prSet/>
      <dgm:spPr/>
      <dgm:t>
        <a:bodyPr/>
        <a:lstStyle/>
        <a:p>
          <a:endParaRPr lang="en-US"/>
        </a:p>
      </dgm:t>
    </dgm:pt>
    <dgm:pt modelId="{DA94A2DE-E3FC-4CF1-83C5-27ABF2016687}" type="sibTrans" cxnId="{C992D4EA-1EE9-4BE9-8BBA-8D1D35104933}">
      <dgm:prSet/>
      <dgm:spPr/>
      <dgm:t>
        <a:bodyPr/>
        <a:lstStyle/>
        <a:p>
          <a:endParaRPr lang="en-US"/>
        </a:p>
      </dgm:t>
    </dgm:pt>
    <dgm:pt modelId="{BA2EEACF-789B-40EC-9447-42DC5FE720B3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Revision process needs to be established</a:t>
          </a:r>
        </a:p>
      </dgm:t>
    </dgm:pt>
    <dgm:pt modelId="{61DD8101-8165-413C-A8C7-3B6F6C224079}" type="parTrans" cxnId="{CF53FCD8-F956-443D-84D6-9E163CF5B868}">
      <dgm:prSet/>
      <dgm:spPr/>
      <dgm:t>
        <a:bodyPr/>
        <a:lstStyle/>
        <a:p>
          <a:endParaRPr lang="en-US"/>
        </a:p>
      </dgm:t>
    </dgm:pt>
    <dgm:pt modelId="{B4247FD0-770C-475C-9828-D3E92C5CA03D}" type="sibTrans" cxnId="{CF53FCD8-F956-443D-84D6-9E163CF5B868}">
      <dgm:prSet/>
      <dgm:spPr/>
      <dgm:t>
        <a:bodyPr/>
        <a:lstStyle/>
        <a:p>
          <a:endParaRPr lang="en-US"/>
        </a:p>
      </dgm:t>
    </dgm:pt>
    <dgm:pt modelId="{E7360F0C-46B7-4061-AC7D-6F9FF292ECDE}" type="pres">
      <dgm:prSet presAssocID="{F0F4781A-BB9F-4794-A0B5-B372891D5A7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1A214D-8A09-42F0-8E96-FD2C54829E5E}" type="pres">
      <dgm:prSet presAssocID="{CC14DE34-BB1B-4121-A1E5-83E74366EDB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1726ED-A368-424B-ACD9-D8D8192D5BF1}" type="pres">
      <dgm:prSet presAssocID="{EBD5D5FF-F698-487C-9CE7-40DCF4FA1142}" presName="sibTrans" presStyleCnt="0"/>
      <dgm:spPr/>
    </dgm:pt>
    <dgm:pt modelId="{D41472BB-40B9-4D51-8D68-62DA89CD0907}" type="pres">
      <dgm:prSet presAssocID="{2B986B25-F17C-46C6-87CB-FAF521ADE1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82C350-72E8-4CD5-9E70-87BF2A1D8F26}" type="pres">
      <dgm:prSet presAssocID="{DFAE1F0A-2F69-4EDE-AE67-11B719CEBEC7}" presName="sibTrans" presStyleCnt="0"/>
      <dgm:spPr/>
    </dgm:pt>
    <dgm:pt modelId="{25582419-90B8-4B8B-8CA5-A1B10160C78D}" type="pres">
      <dgm:prSet presAssocID="{2ECC1E7D-8444-4F87-A670-88977C8B85A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5AE8AF-B10F-4B8F-B250-5FB10726DEB2}" type="pres">
      <dgm:prSet presAssocID="{DA94A2DE-E3FC-4CF1-83C5-27ABF2016687}" presName="sibTrans" presStyleCnt="0"/>
      <dgm:spPr/>
    </dgm:pt>
    <dgm:pt modelId="{F8B550F7-94D4-477E-A173-B03C510D4BC6}" type="pres">
      <dgm:prSet presAssocID="{BA2EEACF-789B-40EC-9447-42DC5FE720B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B58B8E-65E0-467D-9192-403DAA2EB90A}" srcId="{F0F4781A-BB9F-4794-A0B5-B372891D5A77}" destId="{2B986B25-F17C-46C6-87CB-FAF521ADE1BC}" srcOrd="1" destOrd="0" parTransId="{A502AFDE-04CD-4D27-B97E-6F57FD3CFB70}" sibTransId="{DFAE1F0A-2F69-4EDE-AE67-11B719CEBEC7}"/>
    <dgm:cxn modelId="{1CBEA0B8-3EF7-4399-A36E-7284D451C678}" type="presOf" srcId="{BA2EEACF-789B-40EC-9447-42DC5FE720B3}" destId="{F8B550F7-94D4-477E-A173-B03C510D4BC6}" srcOrd="0" destOrd="0" presId="urn:microsoft.com/office/officeart/2005/8/layout/default"/>
    <dgm:cxn modelId="{A7DA7011-55D2-4367-950C-5F23B4A750CC}" type="presOf" srcId="{F0F4781A-BB9F-4794-A0B5-B372891D5A77}" destId="{E7360F0C-46B7-4061-AC7D-6F9FF292ECDE}" srcOrd="0" destOrd="0" presId="urn:microsoft.com/office/officeart/2005/8/layout/default"/>
    <dgm:cxn modelId="{CF53FCD8-F956-443D-84D6-9E163CF5B868}" srcId="{F0F4781A-BB9F-4794-A0B5-B372891D5A77}" destId="{BA2EEACF-789B-40EC-9447-42DC5FE720B3}" srcOrd="3" destOrd="0" parTransId="{61DD8101-8165-413C-A8C7-3B6F6C224079}" sibTransId="{B4247FD0-770C-475C-9828-D3E92C5CA03D}"/>
    <dgm:cxn modelId="{E733E513-F577-45B3-B687-6D323CAA5A79}" type="presOf" srcId="{CC14DE34-BB1B-4121-A1E5-83E74366EDB0}" destId="{771A214D-8A09-42F0-8E96-FD2C54829E5E}" srcOrd="0" destOrd="0" presId="urn:microsoft.com/office/officeart/2005/8/layout/default"/>
    <dgm:cxn modelId="{9E961604-FC4C-47D5-8CA4-930CC23C4B86}" srcId="{F0F4781A-BB9F-4794-A0B5-B372891D5A77}" destId="{CC14DE34-BB1B-4121-A1E5-83E74366EDB0}" srcOrd="0" destOrd="0" parTransId="{4FD2549D-AA6D-4E5B-8DEC-03E6CAD7D3A4}" sibTransId="{EBD5D5FF-F698-487C-9CE7-40DCF4FA1142}"/>
    <dgm:cxn modelId="{C992D4EA-1EE9-4BE9-8BBA-8D1D35104933}" srcId="{F0F4781A-BB9F-4794-A0B5-B372891D5A77}" destId="{2ECC1E7D-8444-4F87-A670-88977C8B85AB}" srcOrd="2" destOrd="0" parTransId="{E2CD0E32-99D3-48A7-8EA8-72730D9173BD}" sibTransId="{DA94A2DE-E3FC-4CF1-83C5-27ABF2016687}"/>
    <dgm:cxn modelId="{D4E0F47C-528F-434C-AD19-3C08A3583049}" type="presOf" srcId="{2B986B25-F17C-46C6-87CB-FAF521ADE1BC}" destId="{D41472BB-40B9-4D51-8D68-62DA89CD0907}" srcOrd="0" destOrd="0" presId="urn:microsoft.com/office/officeart/2005/8/layout/default"/>
    <dgm:cxn modelId="{F2461593-ED78-428F-88DD-E68855E040D9}" type="presOf" srcId="{2ECC1E7D-8444-4F87-A670-88977C8B85AB}" destId="{25582419-90B8-4B8B-8CA5-A1B10160C78D}" srcOrd="0" destOrd="0" presId="urn:microsoft.com/office/officeart/2005/8/layout/default"/>
    <dgm:cxn modelId="{95223A67-9CD0-40DD-B0D9-126657087D81}" type="presParOf" srcId="{E7360F0C-46B7-4061-AC7D-6F9FF292ECDE}" destId="{771A214D-8A09-42F0-8E96-FD2C54829E5E}" srcOrd="0" destOrd="0" presId="urn:microsoft.com/office/officeart/2005/8/layout/default"/>
    <dgm:cxn modelId="{9BB5B46E-22A7-4DFE-A175-117389B6EDDF}" type="presParOf" srcId="{E7360F0C-46B7-4061-AC7D-6F9FF292ECDE}" destId="{891726ED-A368-424B-ACD9-D8D8192D5BF1}" srcOrd="1" destOrd="0" presId="urn:microsoft.com/office/officeart/2005/8/layout/default"/>
    <dgm:cxn modelId="{152B8FF2-368C-4893-99BA-CB9EEC2D9A05}" type="presParOf" srcId="{E7360F0C-46B7-4061-AC7D-6F9FF292ECDE}" destId="{D41472BB-40B9-4D51-8D68-62DA89CD0907}" srcOrd="2" destOrd="0" presId="urn:microsoft.com/office/officeart/2005/8/layout/default"/>
    <dgm:cxn modelId="{0E934EC2-0B10-4911-9C65-F75C9E450FB7}" type="presParOf" srcId="{E7360F0C-46B7-4061-AC7D-6F9FF292ECDE}" destId="{E382C350-72E8-4CD5-9E70-87BF2A1D8F26}" srcOrd="3" destOrd="0" presId="urn:microsoft.com/office/officeart/2005/8/layout/default"/>
    <dgm:cxn modelId="{685690A2-BBC3-4DE6-9894-8A0658D6045E}" type="presParOf" srcId="{E7360F0C-46B7-4061-AC7D-6F9FF292ECDE}" destId="{25582419-90B8-4B8B-8CA5-A1B10160C78D}" srcOrd="4" destOrd="0" presId="urn:microsoft.com/office/officeart/2005/8/layout/default"/>
    <dgm:cxn modelId="{47D11E9A-3EFE-419D-A8A4-7868468487B0}" type="presParOf" srcId="{E7360F0C-46B7-4061-AC7D-6F9FF292ECDE}" destId="{1E5AE8AF-B10F-4B8F-B250-5FB10726DEB2}" srcOrd="5" destOrd="0" presId="urn:microsoft.com/office/officeart/2005/8/layout/default"/>
    <dgm:cxn modelId="{CF3175A9-B5F9-49A0-B690-BB97631D48B6}" type="presParOf" srcId="{E7360F0C-46B7-4061-AC7D-6F9FF292ECDE}" destId="{F8B550F7-94D4-477E-A173-B03C510D4BC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F0F4781A-BB9F-4794-A0B5-B372891D5A77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C14DE34-BB1B-4121-A1E5-83E74366EDB0}">
      <dgm:prSet phldrT="[Text]" custT="1"/>
      <dgm:spPr/>
      <dgm:t>
        <a:bodyPr/>
        <a:lstStyle/>
        <a:p>
          <a:r>
            <a:rPr lang="en-US" sz="2400" dirty="0"/>
            <a:t>When does the revision need to take place?</a:t>
          </a:r>
        </a:p>
      </dgm:t>
    </dgm:pt>
    <dgm:pt modelId="{4FD2549D-AA6D-4E5B-8DEC-03E6CAD7D3A4}" type="parTrans" cxnId="{9E961604-FC4C-47D5-8CA4-930CC23C4B86}">
      <dgm:prSet/>
      <dgm:spPr/>
      <dgm:t>
        <a:bodyPr/>
        <a:lstStyle/>
        <a:p>
          <a:endParaRPr lang="en-US"/>
        </a:p>
      </dgm:t>
    </dgm:pt>
    <dgm:pt modelId="{EBD5D5FF-F698-487C-9CE7-40DCF4FA1142}" type="sibTrans" cxnId="{9E961604-FC4C-47D5-8CA4-930CC23C4B86}">
      <dgm:prSet/>
      <dgm:spPr/>
      <dgm:t>
        <a:bodyPr/>
        <a:lstStyle/>
        <a:p>
          <a:endParaRPr lang="en-US"/>
        </a:p>
      </dgm:t>
    </dgm:pt>
    <dgm:pt modelId="{2392BA3D-2783-4586-A673-E140AEE7E1E8}">
      <dgm:prSet phldrT="[Text]" custT="1"/>
      <dgm:spPr/>
      <dgm:t>
        <a:bodyPr/>
        <a:lstStyle/>
        <a:p>
          <a:r>
            <a:rPr lang="en-US" sz="2400" dirty="0"/>
            <a:t>What would cause the policy to need revision?</a:t>
          </a:r>
        </a:p>
      </dgm:t>
    </dgm:pt>
    <dgm:pt modelId="{17E07C76-82CB-4B1C-B289-30734092AE33}" type="parTrans" cxnId="{9956EA8E-C480-4F69-88D8-2CF960F08D77}">
      <dgm:prSet/>
      <dgm:spPr/>
      <dgm:t>
        <a:bodyPr/>
        <a:lstStyle/>
        <a:p>
          <a:endParaRPr lang="en-US"/>
        </a:p>
      </dgm:t>
    </dgm:pt>
    <dgm:pt modelId="{05024F45-A7B9-4B65-81B7-BF8CDBF7FE29}" type="sibTrans" cxnId="{9956EA8E-C480-4F69-88D8-2CF960F08D77}">
      <dgm:prSet/>
      <dgm:spPr/>
      <dgm:t>
        <a:bodyPr/>
        <a:lstStyle/>
        <a:p>
          <a:endParaRPr lang="en-US"/>
        </a:p>
      </dgm:t>
    </dgm:pt>
    <dgm:pt modelId="{CE734562-A27E-4503-B7EC-AA44DEC185F6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How should the policy/procedure be revised?</a:t>
          </a:r>
        </a:p>
      </dgm:t>
    </dgm:pt>
    <dgm:pt modelId="{39216B96-7E8C-4222-B510-880EF13F0441}" type="parTrans" cxnId="{F84DB8CC-9285-4F99-931A-3CC0446822CA}">
      <dgm:prSet/>
      <dgm:spPr/>
      <dgm:t>
        <a:bodyPr/>
        <a:lstStyle/>
        <a:p>
          <a:endParaRPr lang="en-US"/>
        </a:p>
      </dgm:t>
    </dgm:pt>
    <dgm:pt modelId="{C4FFC890-A3F1-4407-B6EB-B14C48BE0DEE}" type="sibTrans" cxnId="{F84DB8CC-9285-4F99-931A-3CC0446822CA}">
      <dgm:prSet/>
      <dgm:spPr/>
      <dgm:t>
        <a:bodyPr/>
        <a:lstStyle/>
        <a:p>
          <a:endParaRPr lang="en-US"/>
        </a:p>
      </dgm:t>
    </dgm:pt>
    <dgm:pt modelId="{206168AF-0FDE-46C8-B5D4-BBC11E116491}" type="pres">
      <dgm:prSet presAssocID="{F0F4781A-BB9F-4794-A0B5-B372891D5A7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49F1DA71-9CA1-45F2-9C21-F36413E610F1}" type="pres">
      <dgm:prSet presAssocID="{F0F4781A-BB9F-4794-A0B5-B372891D5A77}" presName="Name1" presStyleCnt="0"/>
      <dgm:spPr/>
    </dgm:pt>
    <dgm:pt modelId="{F0DFD02C-D7F4-49C3-8301-697E28BE8368}" type="pres">
      <dgm:prSet presAssocID="{F0F4781A-BB9F-4794-A0B5-B372891D5A77}" presName="cycle" presStyleCnt="0"/>
      <dgm:spPr/>
    </dgm:pt>
    <dgm:pt modelId="{6C7C162B-CEB2-4EE3-83DD-E51FA0D300F3}" type="pres">
      <dgm:prSet presAssocID="{F0F4781A-BB9F-4794-A0B5-B372891D5A77}" presName="srcNode" presStyleLbl="node1" presStyleIdx="0" presStyleCnt="3"/>
      <dgm:spPr/>
    </dgm:pt>
    <dgm:pt modelId="{DD17D543-350D-483B-836C-A7F366D6F4AA}" type="pres">
      <dgm:prSet presAssocID="{F0F4781A-BB9F-4794-A0B5-B372891D5A77}" presName="conn" presStyleLbl="parChTrans1D2" presStyleIdx="0" presStyleCnt="1"/>
      <dgm:spPr/>
      <dgm:t>
        <a:bodyPr/>
        <a:lstStyle/>
        <a:p>
          <a:endParaRPr lang="en-US"/>
        </a:p>
      </dgm:t>
    </dgm:pt>
    <dgm:pt modelId="{E972E69A-A918-4C5B-BCCF-30D92464CE4E}" type="pres">
      <dgm:prSet presAssocID="{F0F4781A-BB9F-4794-A0B5-B372891D5A77}" presName="extraNode" presStyleLbl="node1" presStyleIdx="0" presStyleCnt="3"/>
      <dgm:spPr/>
    </dgm:pt>
    <dgm:pt modelId="{E2EDAF42-2FF0-412E-8ACF-8051FF9C8606}" type="pres">
      <dgm:prSet presAssocID="{F0F4781A-BB9F-4794-A0B5-B372891D5A77}" presName="dstNode" presStyleLbl="node1" presStyleIdx="0" presStyleCnt="3"/>
      <dgm:spPr/>
    </dgm:pt>
    <dgm:pt modelId="{CB4AD56E-5707-4CDB-8292-E5130E44236B}" type="pres">
      <dgm:prSet presAssocID="{CC14DE34-BB1B-4121-A1E5-83E74366EDB0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86DD30-6858-4513-A243-89B04BAE83AE}" type="pres">
      <dgm:prSet presAssocID="{CC14DE34-BB1B-4121-A1E5-83E74366EDB0}" presName="accent_1" presStyleCnt="0"/>
      <dgm:spPr/>
    </dgm:pt>
    <dgm:pt modelId="{B049619B-2473-454F-98A4-A9590A27FA7B}" type="pres">
      <dgm:prSet presAssocID="{CC14DE34-BB1B-4121-A1E5-83E74366EDB0}" presName="accentRepeatNode" presStyleLbl="solidFgAcc1" presStyleIdx="0" presStyleCnt="3"/>
      <dgm:spPr/>
    </dgm:pt>
    <dgm:pt modelId="{CB3638F4-446E-43AB-8577-B0907D77FDCA}" type="pres">
      <dgm:prSet presAssocID="{2392BA3D-2783-4586-A673-E140AEE7E1E8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B858A4-7789-4C0D-96C7-73417A55765C}" type="pres">
      <dgm:prSet presAssocID="{2392BA3D-2783-4586-A673-E140AEE7E1E8}" presName="accent_2" presStyleCnt="0"/>
      <dgm:spPr/>
    </dgm:pt>
    <dgm:pt modelId="{9CD5C01B-9603-49ED-84FB-68C58539DF0A}" type="pres">
      <dgm:prSet presAssocID="{2392BA3D-2783-4586-A673-E140AEE7E1E8}" presName="accentRepeatNode" presStyleLbl="solidFgAcc1" presStyleIdx="1" presStyleCnt="3"/>
      <dgm:spPr/>
    </dgm:pt>
    <dgm:pt modelId="{F7A9F171-FDAE-48AC-87D2-2845CF82CEB2}" type="pres">
      <dgm:prSet presAssocID="{CE734562-A27E-4503-B7EC-AA44DEC185F6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A83A7C-F295-411B-B4F6-BAA32147D747}" type="pres">
      <dgm:prSet presAssocID="{CE734562-A27E-4503-B7EC-AA44DEC185F6}" presName="accent_3" presStyleCnt="0"/>
      <dgm:spPr/>
    </dgm:pt>
    <dgm:pt modelId="{591AEDCF-47F1-4397-B9FE-623772C1C4DB}" type="pres">
      <dgm:prSet presAssocID="{CE734562-A27E-4503-B7EC-AA44DEC185F6}" presName="accentRepeatNode" presStyleLbl="solidFgAcc1" presStyleIdx="2" presStyleCnt="3"/>
      <dgm:spPr/>
    </dgm:pt>
  </dgm:ptLst>
  <dgm:cxnLst>
    <dgm:cxn modelId="{441E54CE-50E1-4B09-BAF1-4D0F399DEBAA}" type="presOf" srcId="{CC14DE34-BB1B-4121-A1E5-83E74366EDB0}" destId="{CB4AD56E-5707-4CDB-8292-E5130E44236B}" srcOrd="0" destOrd="0" presId="urn:microsoft.com/office/officeart/2008/layout/VerticalCurvedList"/>
    <dgm:cxn modelId="{D59AC063-2F78-4D48-A8B0-637CE9EEEC5E}" type="presOf" srcId="{2392BA3D-2783-4586-A673-E140AEE7E1E8}" destId="{CB3638F4-446E-43AB-8577-B0907D77FDCA}" srcOrd="0" destOrd="0" presId="urn:microsoft.com/office/officeart/2008/layout/VerticalCurvedList"/>
    <dgm:cxn modelId="{F84DB8CC-9285-4F99-931A-3CC0446822CA}" srcId="{F0F4781A-BB9F-4794-A0B5-B372891D5A77}" destId="{CE734562-A27E-4503-B7EC-AA44DEC185F6}" srcOrd="2" destOrd="0" parTransId="{39216B96-7E8C-4222-B510-880EF13F0441}" sibTransId="{C4FFC890-A3F1-4407-B6EB-B14C48BE0DEE}"/>
    <dgm:cxn modelId="{10804979-7A41-4427-8D52-47158499E206}" type="presOf" srcId="{CE734562-A27E-4503-B7EC-AA44DEC185F6}" destId="{F7A9F171-FDAE-48AC-87D2-2845CF82CEB2}" srcOrd="0" destOrd="0" presId="urn:microsoft.com/office/officeart/2008/layout/VerticalCurvedList"/>
    <dgm:cxn modelId="{3D3D3C7F-5CE4-4294-B519-669545775D62}" type="presOf" srcId="{F0F4781A-BB9F-4794-A0B5-B372891D5A77}" destId="{206168AF-0FDE-46C8-B5D4-BBC11E116491}" srcOrd="0" destOrd="0" presId="urn:microsoft.com/office/officeart/2008/layout/VerticalCurvedList"/>
    <dgm:cxn modelId="{E2F0D17F-9CC4-4497-A25A-5D95F8B08047}" type="presOf" srcId="{EBD5D5FF-F698-487C-9CE7-40DCF4FA1142}" destId="{DD17D543-350D-483B-836C-A7F366D6F4AA}" srcOrd="0" destOrd="0" presId="urn:microsoft.com/office/officeart/2008/layout/VerticalCurvedList"/>
    <dgm:cxn modelId="{9E961604-FC4C-47D5-8CA4-930CC23C4B86}" srcId="{F0F4781A-BB9F-4794-A0B5-B372891D5A77}" destId="{CC14DE34-BB1B-4121-A1E5-83E74366EDB0}" srcOrd="0" destOrd="0" parTransId="{4FD2549D-AA6D-4E5B-8DEC-03E6CAD7D3A4}" sibTransId="{EBD5D5FF-F698-487C-9CE7-40DCF4FA1142}"/>
    <dgm:cxn modelId="{9956EA8E-C480-4F69-88D8-2CF960F08D77}" srcId="{F0F4781A-BB9F-4794-A0B5-B372891D5A77}" destId="{2392BA3D-2783-4586-A673-E140AEE7E1E8}" srcOrd="1" destOrd="0" parTransId="{17E07C76-82CB-4B1C-B289-30734092AE33}" sibTransId="{05024F45-A7B9-4B65-81B7-BF8CDBF7FE29}"/>
    <dgm:cxn modelId="{D88E63A5-FFE5-49F6-A23C-0735127CC17F}" type="presParOf" srcId="{206168AF-0FDE-46C8-B5D4-BBC11E116491}" destId="{49F1DA71-9CA1-45F2-9C21-F36413E610F1}" srcOrd="0" destOrd="0" presId="urn:microsoft.com/office/officeart/2008/layout/VerticalCurvedList"/>
    <dgm:cxn modelId="{D4777F8F-1189-4EF4-A077-1CD7FDEB8362}" type="presParOf" srcId="{49F1DA71-9CA1-45F2-9C21-F36413E610F1}" destId="{F0DFD02C-D7F4-49C3-8301-697E28BE8368}" srcOrd="0" destOrd="0" presId="urn:microsoft.com/office/officeart/2008/layout/VerticalCurvedList"/>
    <dgm:cxn modelId="{DFDBEC68-93E0-4944-96E1-2E18087A11BB}" type="presParOf" srcId="{F0DFD02C-D7F4-49C3-8301-697E28BE8368}" destId="{6C7C162B-CEB2-4EE3-83DD-E51FA0D300F3}" srcOrd="0" destOrd="0" presId="urn:microsoft.com/office/officeart/2008/layout/VerticalCurvedList"/>
    <dgm:cxn modelId="{243104F0-8FD9-4B03-8805-1270F8FF5E84}" type="presParOf" srcId="{F0DFD02C-D7F4-49C3-8301-697E28BE8368}" destId="{DD17D543-350D-483B-836C-A7F366D6F4AA}" srcOrd="1" destOrd="0" presId="urn:microsoft.com/office/officeart/2008/layout/VerticalCurvedList"/>
    <dgm:cxn modelId="{8EF94047-2C61-4B07-9E0D-7774AEF34889}" type="presParOf" srcId="{F0DFD02C-D7F4-49C3-8301-697E28BE8368}" destId="{E972E69A-A918-4C5B-BCCF-30D92464CE4E}" srcOrd="2" destOrd="0" presId="urn:microsoft.com/office/officeart/2008/layout/VerticalCurvedList"/>
    <dgm:cxn modelId="{1A6A3800-1A57-48E3-8A2D-AE2041ED57A2}" type="presParOf" srcId="{F0DFD02C-D7F4-49C3-8301-697E28BE8368}" destId="{E2EDAF42-2FF0-412E-8ACF-8051FF9C8606}" srcOrd="3" destOrd="0" presId="urn:microsoft.com/office/officeart/2008/layout/VerticalCurvedList"/>
    <dgm:cxn modelId="{B4DB1613-90A4-4398-9BA2-D4C97490E230}" type="presParOf" srcId="{49F1DA71-9CA1-45F2-9C21-F36413E610F1}" destId="{CB4AD56E-5707-4CDB-8292-E5130E44236B}" srcOrd="1" destOrd="0" presId="urn:microsoft.com/office/officeart/2008/layout/VerticalCurvedList"/>
    <dgm:cxn modelId="{77369660-A6C2-423C-927A-375B0A56C445}" type="presParOf" srcId="{49F1DA71-9CA1-45F2-9C21-F36413E610F1}" destId="{A786DD30-6858-4513-A243-89B04BAE83AE}" srcOrd="2" destOrd="0" presId="urn:microsoft.com/office/officeart/2008/layout/VerticalCurvedList"/>
    <dgm:cxn modelId="{0E3E5B6F-3BEF-445E-A69F-6A07F6DC0176}" type="presParOf" srcId="{A786DD30-6858-4513-A243-89B04BAE83AE}" destId="{B049619B-2473-454F-98A4-A9590A27FA7B}" srcOrd="0" destOrd="0" presId="urn:microsoft.com/office/officeart/2008/layout/VerticalCurvedList"/>
    <dgm:cxn modelId="{747D9FB5-7C21-48E5-8825-E65AB56B44AB}" type="presParOf" srcId="{49F1DA71-9CA1-45F2-9C21-F36413E610F1}" destId="{CB3638F4-446E-43AB-8577-B0907D77FDCA}" srcOrd="3" destOrd="0" presId="urn:microsoft.com/office/officeart/2008/layout/VerticalCurvedList"/>
    <dgm:cxn modelId="{BE94BE5D-6926-4839-8B22-8F3209A778D1}" type="presParOf" srcId="{49F1DA71-9CA1-45F2-9C21-F36413E610F1}" destId="{3AB858A4-7789-4C0D-96C7-73417A55765C}" srcOrd="4" destOrd="0" presId="urn:microsoft.com/office/officeart/2008/layout/VerticalCurvedList"/>
    <dgm:cxn modelId="{7B52F61D-E113-4706-8E08-B5984F112AAF}" type="presParOf" srcId="{3AB858A4-7789-4C0D-96C7-73417A55765C}" destId="{9CD5C01B-9603-49ED-84FB-68C58539DF0A}" srcOrd="0" destOrd="0" presId="urn:microsoft.com/office/officeart/2008/layout/VerticalCurvedList"/>
    <dgm:cxn modelId="{205B29F7-4002-44F9-BC37-73C3EF307593}" type="presParOf" srcId="{49F1DA71-9CA1-45F2-9C21-F36413E610F1}" destId="{F7A9F171-FDAE-48AC-87D2-2845CF82CEB2}" srcOrd="5" destOrd="0" presId="urn:microsoft.com/office/officeart/2008/layout/VerticalCurvedList"/>
    <dgm:cxn modelId="{68237DCC-BE67-4A0C-9796-677691EF005D}" type="presParOf" srcId="{49F1DA71-9CA1-45F2-9C21-F36413E610F1}" destId="{F4A83A7C-F295-411B-B4F6-BAA32147D747}" srcOrd="6" destOrd="0" presId="urn:microsoft.com/office/officeart/2008/layout/VerticalCurvedList"/>
    <dgm:cxn modelId="{48B39AA9-0EA9-45AC-894A-0E9E0B2DFD96}" type="presParOf" srcId="{F4A83A7C-F295-411B-B4F6-BAA32147D747}" destId="{591AEDCF-47F1-4397-B9FE-623772C1C4D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5EEF3B-A33E-4E11-98FA-988A0EADEB56}" type="doc">
      <dgm:prSet loTypeId="urn:microsoft.com/office/officeart/2005/8/layout/hierarchy2" loCatId="hierarchy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AED3A8D-5162-4992-BEDC-C7C37D55B7CE}">
      <dgm:prSet phldrT="[Text]" custT="1"/>
      <dgm:spPr/>
      <dgm:t>
        <a:bodyPr/>
        <a:lstStyle/>
        <a:p>
          <a:r>
            <a:rPr lang="en-US" sz="2800" dirty="0"/>
            <a:t>Fire marshal or building code official</a:t>
          </a:r>
        </a:p>
      </dgm:t>
    </dgm:pt>
    <dgm:pt modelId="{00BEA4E8-B62E-4353-B481-3C44222581EB}" type="parTrans" cxnId="{9798DF88-67DB-4397-87D7-C9E2BEFE83BA}">
      <dgm:prSet/>
      <dgm:spPr/>
      <dgm:t>
        <a:bodyPr/>
        <a:lstStyle/>
        <a:p>
          <a:endParaRPr lang="en-US"/>
        </a:p>
      </dgm:t>
    </dgm:pt>
    <dgm:pt modelId="{BA8D18FD-6F81-4CED-9C48-E687CD0F16B2}" type="sibTrans" cxnId="{9798DF88-67DB-4397-87D7-C9E2BEFE83BA}">
      <dgm:prSet/>
      <dgm:spPr/>
      <dgm:t>
        <a:bodyPr/>
        <a:lstStyle/>
        <a:p>
          <a:endParaRPr lang="en-US"/>
        </a:p>
      </dgm:t>
    </dgm:pt>
    <dgm:pt modelId="{9D998017-85D1-4B5A-B62F-B62EB0D8D04E}">
      <dgm:prSet phldrT="[Text]" custT="1"/>
      <dgm:spPr/>
      <dgm:t>
        <a:bodyPr/>
        <a:lstStyle/>
        <a:p>
          <a:r>
            <a:rPr lang="en-US" sz="2000" dirty="0"/>
            <a:t>Operating procedures, directives</a:t>
          </a:r>
        </a:p>
      </dgm:t>
    </dgm:pt>
    <dgm:pt modelId="{5244109B-BD19-4460-A7EC-6795DF0EBF9F}" type="parTrans" cxnId="{FE787826-C660-4485-8691-82A9B7A3BA39}">
      <dgm:prSet/>
      <dgm:spPr/>
      <dgm:t>
        <a:bodyPr/>
        <a:lstStyle/>
        <a:p>
          <a:endParaRPr lang="en-US" dirty="0"/>
        </a:p>
      </dgm:t>
    </dgm:pt>
    <dgm:pt modelId="{B27C2181-C186-448F-8C47-644BDE56646C}" type="sibTrans" cxnId="{FE787826-C660-4485-8691-82A9B7A3BA39}">
      <dgm:prSet/>
      <dgm:spPr/>
      <dgm:t>
        <a:bodyPr/>
        <a:lstStyle/>
        <a:p>
          <a:endParaRPr lang="en-US"/>
        </a:p>
      </dgm:t>
    </dgm:pt>
    <dgm:pt modelId="{CF8C4085-2852-493F-A15F-95F2B9051449}">
      <dgm:prSet phldrT="[Text]" custT="1"/>
      <dgm:spPr/>
      <dgm:t>
        <a:bodyPr/>
        <a:lstStyle/>
        <a:p>
          <a:r>
            <a:rPr lang="en-US" sz="2000" dirty="0"/>
            <a:t>Building codes</a:t>
          </a:r>
        </a:p>
      </dgm:t>
    </dgm:pt>
    <dgm:pt modelId="{54C5F22B-2830-4EEF-BA90-690E25D7590E}" type="parTrans" cxnId="{300FAEEA-4C7C-447C-AF66-FD6871901D17}">
      <dgm:prSet/>
      <dgm:spPr/>
      <dgm:t>
        <a:bodyPr/>
        <a:lstStyle/>
        <a:p>
          <a:endParaRPr lang="en-US" dirty="0"/>
        </a:p>
      </dgm:t>
    </dgm:pt>
    <dgm:pt modelId="{71327128-F84F-42D9-8391-07F104D55F36}" type="sibTrans" cxnId="{300FAEEA-4C7C-447C-AF66-FD6871901D17}">
      <dgm:prSet/>
      <dgm:spPr/>
      <dgm:t>
        <a:bodyPr/>
        <a:lstStyle/>
        <a:p>
          <a:endParaRPr lang="en-US"/>
        </a:p>
      </dgm:t>
    </dgm:pt>
    <dgm:pt modelId="{2BE94885-7807-4648-8239-DB11BFDFD59D}">
      <dgm:prSet phldrT="[Text]" custT="1"/>
      <dgm:spPr/>
      <dgm:t>
        <a:bodyPr/>
        <a:lstStyle/>
        <a:p>
          <a:r>
            <a:rPr lang="en-US" sz="2000" dirty="0"/>
            <a:t>Fire codes</a:t>
          </a:r>
        </a:p>
      </dgm:t>
    </dgm:pt>
    <dgm:pt modelId="{AF4C0BB5-72D0-4269-96EF-28256FFAF642}" type="parTrans" cxnId="{7A7A69C1-3172-4C9A-AA1A-F4BAEEF7D4D3}">
      <dgm:prSet/>
      <dgm:spPr/>
      <dgm:t>
        <a:bodyPr/>
        <a:lstStyle/>
        <a:p>
          <a:endParaRPr lang="en-US" dirty="0"/>
        </a:p>
      </dgm:t>
    </dgm:pt>
    <dgm:pt modelId="{8CFDDD56-5404-49C2-8444-AB38694849FD}" type="sibTrans" cxnId="{7A7A69C1-3172-4C9A-AA1A-F4BAEEF7D4D3}">
      <dgm:prSet/>
      <dgm:spPr/>
      <dgm:t>
        <a:bodyPr/>
        <a:lstStyle/>
        <a:p>
          <a:endParaRPr lang="en-US"/>
        </a:p>
      </dgm:t>
    </dgm:pt>
    <dgm:pt modelId="{AB256536-FF50-4EE2-AD37-ABA53EDDE30B}">
      <dgm:prSet phldrT="[Text]" custT="1"/>
      <dgm:spPr/>
      <dgm:t>
        <a:bodyPr/>
        <a:lstStyle/>
        <a:p>
          <a:r>
            <a:rPr lang="en-US" sz="2800" dirty="0"/>
            <a:t>Inspector II</a:t>
          </a:r>
        </a:p>
      </dgm:t>
    </dgm:pt>
    <dgm:pt modelId="{9E197095-3EEB-4132-AC1E-CAD3B3C05DC2}" type="parTrans" cxnId="{620713AD-2E50-42D3-9A65-87E41ABFD228}">
      <dgm:prSet/>
      <dgm:spPr/>
      <dgm:t>
        <a:bodyPr/>
        <a:lstStyle/>
        <a:p>
          <a:endParaRPr lang="en-US" dirty="0"/>
        </a:p>
      </dgm:t>
    </dgm:pt>
    <dgm:pt modelId="{64385162-A4DB-4150-AF23-63D822B07F45}" type="sibTrans" cxnId="{620713AD-2E50-42D3-9A65-87E41ABFD228}">
      <dgm:prSet/>
      <dgm:spPr/>
      <dgm:t>
        <a:bodyPr/>
        <a:lstStyle/>
        <a:p>
          <a:endParaRPr lang="en-US"/>
        </a:p>
      </dgm:t>
    </dgm:pt>
    <dgm:pt modelId="{9FCA04D7-E4C8-4263-A3FF-4B7364DA075B}">
      <dgm:prSet phldrT="[Text]" custT="1"/>
      <dgm:spPr/>
      <dgm:t>
        <a:bodyPr/>
        <a:lstStyle/>
        <a:p>
          <a:r>
            <a:rPr lang="en-US" sz="2000" dirty="0"/>
            <a:t>Training programs</a:t>
          </a:r>
        </a:p>
      </dgm:t>
    </dgm:pt>
    <dgm:pt modelId="{7DDA3F02-41F7-4216-83C6-01BC02679603}" type="parTrans" cxnId="{A4EC2223-446E-4E33-B679-D2F56987BD8F}">
      <dgm:prSet/>
      <dgm:spPr/>
      <dgm:t>
        <a:bodyPr/>
        <a:lstStyle/>
        <a:p>
          <a:endParaRPr lang="en-US" dirty="0"/>
        </a:p>
      </dgm:t>
    </dgm:pt>
    <dgm:pt modelId="{304DE45E-7064-4850-83B6-C97DB5F2A72C}" type="sibTrans" cxnId="{A4EC2223-446E-4E33-B679-D2F56987BD8F}">
      <dgm:prSet/>
      <dgm:spPr/>
      <dgm:t>
        <a:bodyPr/>
        <a:lstStyle/>
        <a:p>
          <a:endParaRPr lang="en-US"/>
        </a:p>
      </dgm:t>
    </dgm:pt>
    <dgm:pt modelId="{8C95C06F-6333-4B40-910C-84BC62B7C79A}" type="pres">
      <dgm:prSet presAssocID="{3A5EEF3B-A33E-4E11-98FA-988A0EADEB5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17995E-E366-47D5-85D5-539B1D33AE2E}" type="pres">
      <dgm:prSet presAssocID="{0AED3A8D-5162-4992-BEDC-C7C37D55B7CE}" presName="root1" presStyleCnt="0"/>
      <dgm:spPr/>
    </dgm:pt>
    <dgm:pt modelId="{BEE58D58-EB39-4DE7-92D6-C49F73017A05}" type="pres">
      <dgm:prSet presAssocID="{0AED3A8D-5162-4992-BEDC-C7C37D55B7CE}" presName="LevelOneTextNode" presStyleLbl="node0" presStyleIdx="0" presStyleCnt="1" custScaleY="2267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3482A-CA24-4268-BB84-098FE9C490AA}" type="pres">
      <dgm:prSet presAssocID="{0AED3A8D-5162-4992-BEDC-C7C37D55B7CE}" presName="level2hierChild" presStyleCnt="0"/>
      <dgm:spPr/>
    </dgm:pt>
    <dgm:pt modelId="{E8E86CB4-D98A-48F1-9FD1-91042CBA7A60}" type="pres">
      <dgm:prSet presAssocID="{AF4C0BB5-72D0-4269-96EF-28256FFAF642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118601F9-4018-4A14-B241-AA1F08646F24}" type="pres">
      <dgm:prSet presAssocID="{AF4C0BB5-72D0-4269-96EF-28256FFAF642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4FEC04C-8938-446C-A298-605C97C5AE07}" type="pres">
      <dgm:prSet presAssocID="{2BE94885-7807-4648-8239-DB11BFDFD59D}" presName="root2" presStyleCnt="0"/>
      <dgm:spPr/>
    </dgm:pt>
    <dgm:pt modelId="{B0CAE48F-51AF-498D-B3FF-33C8DF2F2C48}" type="pres">
      <dgm:prSet presAssocID="{2BE94885-7807-4648-8239-DB11BFDFD59D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ABCA76-8A02-403E-8FDD-A20DF8F1F5FC}" type="pres">
      <dgm:prSet presAssocID="{2BE94885-7807-4648-8239-DB11BFDFD59D}" presName="level3hierChild" presStyleCnt="0"/>
      <dgm:spPr/>
    </dgm:pt>
    <dgm:pt modelId="{344643F6-4FFC-4422-85D5-3FF4C2AD56C6}" type="pres">
      <dgm:prSet presAssocID="{54C5F22B-2830-4EEF-BA90-690E25D7590E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676AE4AC-B590-4C15-8D6A-A4E54AB1A292}" type="pres">
      <dgm:prSet presAssocID="{54C5F22B-2830-4EEF-BA90-690E25D7590E}" presName="connTx" presStyleLbl="parChTrans1D2" presStyleIdx="1" presStyleCnt="4"/>
      <dgm:spPr/>
      <dgm:t>
        <a:bodyPr/>
        <a:lstStyle/>
        <a:p>
          <a:endParaRPr lang="en-US"/>
        </a:p>
      </dgm:t>
    </dgm:pt>
    <dgm:pt modelId="{8F83E7A8-2EC6-4EEC-8D7D-824F4A13E18E}" type="pres">
      <dgm:prSet presAssocID="{CF8C4085-2852-493F-A15F-95F2B9051449}" presName="root2" presStyleCnt="0"/>
      <dgm:spPr/>
    </dgm:pt>
    <dgm:pt modelId="{2841ED97-D16D-4502-9CA8-6679B048A074}" type="pres">
      <dgm:prSet presAssocID="{CF8C4085-2852-493F-A15F-95F2B9051449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F4E17F-16F4-4243-898C-BAA0EDEBE30C}" type="pres">
      <dgm:prSet presAssocID="{CF8C4085-2852-493F-A15F-95F2B9051449}" presName="level3hierChild" presStyleCnt="0"/>
      <dgm:spPr/>
    </dgm:pt>
    <dgm:pt modelId="{CADB00F4-4905-4067-B350-5BA06C2BF2BB}" type="pres">
      <dgm:prSet presAssocID="{5244109B-BD19-4460-A7EC-6795DF0EBF9F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BE207F1A-3DF0-4E03-910F-5316589D1DC0}" type="pres">
      <dgm:prSet presAssocID="{5244109B-BD19-4460-A7EC-6795DF0EBF9F}" presName="connTx" presStyleLbl="parChTrans1D2" presStyleIdx="2" presStyleCnt="4"/>
      <dgm:spPr/>
      <dgm:t>
        <a:bodyPr/>
        <a:lstStyle/>
        <a:p>
          <a:endParaRPr lang="en-US"/>
        </a:p>
      </dgm:t>
    </dgm:pt>
    <dgm:pt modelId="{C462A744-3EAF-416A-89C8-44553A9F668C}" type="pres">
      <dgm:prSet presAssocID="{9D998017-85D1-4B5A-B62F-B62EB0D8D04E}" presName="root2" presStyleCnt="0"/>
      <dgm:spPr/>
    </dgm:pt>
    <dgm:pt modelId="{22E7ABBF-E2F4-4CFD-A46F-8A962CFAAFD0}" type="pres">
      <dgm:prSet presAssocID="{9D998017-85D1-4B5A-B62F-B62EB0D8D04E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185F78-3A94-4BA3-BFEA-C0E06A6B20D9}" type="pres">
      <dgm:prSet presAssocID="{9D998017-85D1-4B5A-B62F-B62EB0D8D04E}" presName="level3hierChild" presStyleCnt="0"/>
      <dgm:spPr/>
    </dgm:pt>
    <dgm:pt modelId="{12305B11-FCD2-4CFA-9888-14EF3F21035C}" type="pres">
      <dgm:prSet presAssocID="{7DDA3F02-41F7-4216-83C6-01BC02679603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65890AC4-5308-4111-B028-FDFF85147CA7}" type="pres">
      <dgm:prSet presAssocID="{7DDA3F02-41F7-4216-83C6-01BC02679603}" presName="connTx" presStyleLbl="parChTrans1D2" presStyleIdx="3" presStyleCnt="4"/>
      <dgm:spPr/>
      <dgm:t>
        <a:bodyPr/>
        <a:lstStyle/>
        <a:p>
          <a:endParaRPr lang="en-US"/>
        </a:p>
      </dgm:t>
    </dgm:pt>
    <dgm:pt modelId="{28D45854-54B0-4104-A05A-5473A6DCAE3C}" type="pres">
      <dgm:prSet presAssocID="{9FCA04D7-E4C8-4263-A3FF-4B7364DA075B}" presName="root2" presStyleCnt="0"/>
      <dgm:spPr/>
    </dgm:pt>
    <dgm:pt modelId="{201F246E-57D4-48E7-ABEB-4CED06F243B4}" type="pres">
      <dgm:prSet presAssocID="{9FCA04D7-E4C8-4263-A3FF-4B7364DA075B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18AC56-5AA1-4E4F-AFDA-A96973B5F4A7}" type="pres">
      <dgm:prSet presAssocID="{9FCA04D7-E4C8-4263-A3FF-4B7364DA075B}" presName="level3hierChild" presStyleCnt="0"/>
      <dgm:spPr/>
    </dgm:pt>
    <dgm:pt modelId="{DF07FA19-A3C2-43BD-B691-6DE52D91266E}" type="pres">
      <dgm:prSet presAssocID="{9E197095-3EEB-4132-AC1E-CAD3B3C05DC2}" presName="conn2-1" presStyleLbl="parChTrans1D3" presStyleIdx="0" presStyleCnt="1"/>
      <dgm:spPr/>
      <dgm:t>
        <a:bodyPr/>
        <a:lstStyle/>
        <a:p>
          <a:endParaRPr lang="en-US"/>
        </a:p>
      </dgm:t>
    </dgm:pt>
    <dgm:pt modelId="{2B0034A4-DA0E-4717-A793-DA9DD397B041}" type="pres">
      <dgm:prSet presAssocID="{9E197095-3EEB-4132-AC1E-CAD3B3C05DC2}" presName="connTx" presStyleLbl="parChTrans1D3" presStyleIdx="0" presStyleCnt="1"/>
      <dgm:spPr/>
      <dgm:t>
        <a:bodyPr/>
        <a:lstStyle/>
        <a:p>
          <a:endParaRPr lang="en-US"/>
        </a:p>
      </dgm:t>
    </dgm:pt>
    <dgm:pt modelId="{F49A5DBE-A654-40F6-9520-D7FBAB28A281}" type="pres">
      <dgm:prSet presAssocID="{AB256536-FF50-4EE2-AD37-ABA53EDDE30B}" presName="root2" presStyleCnt="0"/>
      <dgm:spPr/>
    </dgm:pt>
    <dgm:pt modelId="{647D3ED5-D92F-4142-A8BE-92A160A4BB88}" type="pres">
      <dgm:prSet presAssocID="{AB256536-FF50-4EE2-AD37-ABA53EDDE30B}" presName="LevelTwoTextNode" presStyleLbl="node3" presStyleIdx="0" presStyleCnt="1" custLinFactY="-87316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AB1AF7-9622-4C2D-9179-224929F3CEC3}" type="pres">
      <dgm:prSet presAssocID="{AB256536-FF50-4EE2-AD37-ABA53EDDE30B}" presName="level3hierChild" presStyleCnt="0"/>
      <dgm:spPr/>
    </dgm:pt>
  </dgm:ptLst>
  <dgm:cxnLst>
    <dgm:cxn modelId="{AEB478B8-6287-4B9F-A853-A21EB3F262B0}" type="presOf" srcId="{5244109B-BD19-4460-A7EC-6795DF0EBF9F}" destId="{BE207F1A-3DF0-4E03-910F-5316589D1DC0}" srcOrd="1" destOrd="0" presId="urn:microsoft.com/office/officeart/2005/8/layout/hierarchy2"/>
    <dgm:cxn modelId="{4BD86405-6376-4649-88A1-E2DD2B8636A4}" type="presOf" srcId="{9FCA04D7-E4C8-4263-A3FF-4B7364DA075B}" destId="{201F246E-57D4-48E7-ABEB-4CED06F243B4}" srcOrd="0" destOrd="0" presId="urn:microsoft.com/office/officeart/2005/8/layout/hierarchy2"/>
    <dgm:cxn modelId="{1C5EE905-4E58-47F0-8422-A5505338C90B}" type="presOf" srcId="{7DDA3F02-41F7-4216-83C6-01BC02679603}" destId="{65890AC4-5308-4111-B028-FDFF85147CA7}" srcOrd="1" destOrd="0" presId="urn:microsoft.com/office/officeart/2005/8/layout/hierarchy2"/>
    <dgm:cxn modelId="{A4EC2223-446E-4E33-B679-D2F56987BD8F}" srcId="{0AED3A8D-5162-4992-BEDC-C7C37D55B7CE}" destId="{9FCA04D7-E4C8-4263-A3FF-4B7364DA075B}" srcOrd="3" destOrd="0" parTransId="{7DDA3F02-41F7-4216-83C6-01BC02679603}" sibTransId="{304DE45E-7064-4850-83B6-C97DB5F2A72C}"/>
    <dgm:cxn modelId="{1831A404-F901-4CD6-866A-29967727D417}" type="presOf" srcId="{3A5EEF3B-A33E-4E11-98FA-988A0EADEB56}" destId="{8C95C06F-6333-4B40-910C-84BC62B7C79A}" srcOrd="0" destOrd="0" presId="urn:microsoft.com/office/officeart/2005/8/layout/hierarchy2"/>
    <dgm:cxn modelId="{8E22209F-5714-4199-8C71-9436D2157013}" type="presOf" srcId="{9E197095-3EEB-4132-AC1E-CAD3B3C05DC2}" destId="{2B0034A4-DA0E-4717-A793-DA9DD397B041}" srcOrd="1" destOrd="0" presId="urn:microsoft.com/office/officeart/2005/8/layout/hierarchy2"/>
    <dgm:cxn modelId="{CEB79803-FA36-4C09-82F5-F4A8023B22DC}" type="presOf" srcId="{0AED3A8D-5162-4992-BEDC-C7C37D55B7CE}" destId="{BEE58D58-EB39-4DE7-92D6-C49F73017A05}" srcOrd="0" destOrd="0" presId="urn:microsoft.com/office/officeart/2005/8/layout/hierarchy2"/>
    <dgm:cxn modelId="{7A7A69C1-3172-4C9A-AA1A-F4BAEEF7D4D3}" srcId="{0AED3A8D-5162-4992-BEDC-C7C37D55B7CE}" destId="{2BE94885-7807-4648-8239-DB11BFDFD59D}" srcOrd="0" destOrd="0" parTransId="{AF4C0BB5-72D0-4269-96EF-28256FFAF642}" sibTransId="{8CFDDD56-5404-49C2-8444-AB38694849FD}"/>
    <dgm:cxn modelId="{685EBCA8-FB79-476A-AA7A-986F9A97F13E}" type="presOf" srcId="{9E197095-3EEB-4132-AC1E-CAD3B3C05DC2}" destId="{DF07FA19-A3C2-43BD-B691-6DE52D91266E}" srcOrd="0" destOrd="0" presId="urn:microsoft.com/office/officeart/2005/8/layout/hierarchy2"/>
    <dgm:cxn modelId="{813A1FB6-528E-45F4-AD95-0AC5AC159791}" type="presOf" srcId="{AF4C0BB5-72D0-4269-96EF-28256FFAF642}" destId="{118601F9-4018-4A14-B241-AA1F08646F24}" srcOrd="1" destOrd="0" presId="urn:microsoft.com/office/officeart/2005/8/layout/hierarchy2"/>
    <dgm:cxn modelId="{AB17E612-0725-4A28-92DB-C8CF6635869E}" type="presOf" srcId="{7DDA3F02-41F7-4216-83C6-01BC02679603}" destId="{12305B11-FCD2-4CFA-9888-14EF3F21035C}" srcOrd="0" destOrd="0" presId="urn:microsoft.com/office/officeart/2005/8/layout/hierarchy2"/>
    <dgm:cxn modelId="{620713AD-2E50-42D3-9A65-87E41ABFD228}" srcId="{9FCA04D7-E4C8-4263-A3FF-4B7364DA075B}" destId="{AB256536-FF50-4EE2-AD37-ABA53EDDE30B}" srcOrd="0" destOrd="0" parTransId="{9E197095-3EEB-4132-AC1E-CAD3B3C05DC2}" sibTransId="{64385162-A4DB-4150-AF23-63D822B07F45}"/>
    <dgm:cxn modelId="{6DC9D039-FB91-42FF-8E0E-2C0A65E16753}" type="presOf" srcId="{CF8C4085-2852-493F-A15F-95F2B9051449}" destId="{2841ED97-D16D-4502-9CA8-6679B048A074}" srcOrd="0" destOrd="0" presId="urn:microsoft.com/office/officeart/2005/8/layout/hierarchy2"/>
    <dgm:cxn modelId="{27269723-5457-47B5-821D-E13B486E910A}" type="presOf" srcId="{2BE94885-7807-4648-8239-DB11BFDFD59D}" destId="{B0CAE48F-51AF-498D-B3FF-33C8DF2F2C48}" srcOrd="0" destOrd="0" presId="urn:microsoft.com/office/officeart/2005/8/layout/hierarchy2"/>
    <dgm:cxn modelId="{300FAEEA-4C7C-447C-AF66-FD6871901D17}" srcId="{0AED3A8D-5162-4992-BEDC-C7C37D55B7CE}" destId="{CF8C4085-2852-493F-A15F-95F2B9051449}" srcOrd="1" destOrd="0" parTransId="{54C5F22B-2830-4EEF-BA90-690E25D7590E}" sibTransId="{71327128-F84F-42D9-8391-07F104D55F36}"/>
    <dgm:cxn modelId="{59020D3F-8E25-4260-8C02-855F43DA15BE}" type="presOf" srcId="{54C5F22B-2830-4EEF-BA90-690E25D7590E}" destId="{344643F6-4FFC-4422-85D5-3FF4C2AD56C6}" srcOrd="0" destOrd="0" presId="urn:microsoft.com/office/officeart/2005/8/layout/hierarchy2"/>
    <dgm:cxn modelId="{75451184-211E-441A-9829-381A60F728D5}" type="presOf" srcId="{9D998017-85D1-4B5A-B62F-B62EB0D8D04E}" destId="{22E7ABBF-E2F4-4CFD-A46F-8A962CFAAFD0}" srcOrd="0" destOrd="0" presId="urn:microsoft.com/office/officeart/2005/8/layout/hierarchy2"/>
    <dgm:cxn modelId="{F363FB48-3808-41AD-8AAB-41F381B14059}" type="presOf" srcId="{AB256536-FF50-4EE2-AD37-ABA53EDDE30B}" destId="{647D3ED5-D92F-4142-A8BE-92A160A4BB88}" srcOrd="0" destOrd="0" presId="urn:microsoft.com/office/officeart/2005/8/layout/hierarchy2"/>
    <dgm:cxn modelId="{9798DF88-67DB-4397-87D7-C9E2BEFE83BA}" srcId="{3A5EEF3B-A33E-4E11-98FA-988A0EADEB56}" destId="{0AED3A8D-5162-4992-BEDC-C7C37D55B7CE}" srcOrd="0" destOrd="0" parTransId="{00BEA4E8-B62E-4353-B481-3C44222581EB}" sibTransId="{BA8D18FD-6F81-4CED-9C48-E687CD0F16B2}"/>
    <dgm:cxn modelId="{FE787826-C660-4485-8691-82A9B7A3BA39}" srcId="{0AED3A8D-5162-4992-BEDC-C7C37D55B7CE}" destId="{9D998017-85D1-4B5A-B62F-B62EB0D8D04E}" srcOrd="2" destOrd="0" parTransId="{5244109B-BD19-4460-A7EC-6795DF0EBF9F}" sibTransId="{B27C2181-C186-448F-8C47-644BDE56646C}"/>
    <dgm:cxn modelId="{615DF868-32AA-4B70-839C-A4EAA2A26AE7}" type="presOf" srcId="{54C5F22B-2830-4EEF-BA90-690E25D7590E}" destId="{676AE4AC-B590-4C15-8D6A-A4E54AB1A292}" srcOrd="1" destOrd="0" presId="urn:microsoft.com/office/officeart/2005/8/layout/hierarchy2"/>
    <dgm:cxn modelId="{F8EED673-AA49-47B1-893A-1BF4B944A2AC}" type="presOf" srcId="{5244109B-BD19-4460-A7EC-6795DF0EBF9F}" destId="{CADB00F4-4905-4067-B350-5BA06C2BF2BB}" srcOrd="0" destOrd="0" presId="urn:microsoft.com/office/officeart/2005/8/layout/hierarchy2"/>
    <dgm:cxn modelId="{59333898-1A4B-4332-89DD-3BCC3EEBE4B8}" type="presOf" srcId="{AF4C0BB5-72D0-4269-96EF-28256FFAF642}" destId="{E8E86CB4-D98A-48F1-9FD1-91042CBA7A60}" srcOrd="0" destOrd="0" presId="urn:microsoft.com/office/officeart/2005/8/layout/hierarchy2"/>
    <dgm:cxn modelId="{8418F859-435E-4B1B-BD6F-81E4405F058A}" type="presParOf" srcId="{8C95C06F-6333-4B40-910C-84BC62B7C79A}" destId="{5517995E-E366-47D5-85D5-539B1D33AE2E}" srcOrd="0" destOrd="0" presId="urn:microsoft.com/office/officeart/2005/8/layout/hierarchy2"/>
    <dgm:cxn modelId="{04286D7D-5657-4E75-8307-A65E2F2EB8B6}" type="presParOf" srcId="{5517995E-E366-47D5-85D5-539B1D33AE2E}" destId="{BEE58D58-EB39-4DE7-92D6-C49F73017A05}" srcOrd="0" destOrd="0" presId="urn:microsoft.com/office/officeart/2005/8/layout/hierarchy2"/>
    <dgm:cxn modelId="{07893481-1620-4EA7-B670-236190B08F7D}" type="presParOf" srcId="{5517995E-E366-47D5-85D5-539B1D33AE2E}" destId="{2DB3482A-CA24-4268-BB84-098FE9C490AA}" srcOrd="1" destOrd="0" presId="urn:microsoft.com/office/officeart/2005/8/layout/hierarchy2"/>
    <dgm:cxn modelId="{77273BD1-4D78-4DD5-AC1F-8B019A1F7AF3}" type="presParOf" srcId="{2DB3482A-CA24-4268-BB84-098FE9C490AA}" destId="{E8E86CB4-D98A-48F1-9FD1-91042CBA7A60}" srcOrd="0" destOrd="0" presId="urn:microsoft.com/office/officeart/2005/8/layout/hierarchy2"/>
    <dgm:cxn modelId="{ED9C9BF0-FB3A-4DBB-A533-CF825645180B}" type="presParOf" srcId="{E8E86CB4-D98A-48F1-9FD1-91042CBA7A60}" destId="{118601F9-4018-4A14-B241-AA1F08646F24}" srcOrd="0" destOrd="0" presId="urn:microsoft.com/office/officeart/2005/8/layout/hierarchy2"/>
    <dgm:cxn modelId="{52648A64-CABC-4180-B338-4C06E4A024E2}" type="presParOf" srcId="{2DB3482A-CA24-4268-BB84-098FE9C490AA}" destId="{E4FEC04C-8938-446C-A298-605C97C5AE07}" srcOrd="1" destOrd="0" presId="urn:microsoft.com/office/officeart/2005/8/layout/hierarchy2"/>
    <dgm:cxn modelId="{3825A85A-49B7-41F2-B8FB-7C7170627A14}" type="presParOf" srcId="{E4FEC04C-8938-446C-A298-605C97C5AE07}" destId="{B0CAE48F-51AF-498D-B3FF-33C8DF2F2C48}" srcOrd="0" destOrd="0" presId="urn:microsoft.com/office/officeart/2005/8/layout/hierarchy2"/>
    <dgm:cxn modelId="{86090241-85CB-4500-A03A-C703DBC43BAA}" type="presParOf" srcId="{E4FEC04C-8938-446C-A298-605C97C5AE07}" destId="{9DABCA76-8A02-403E-8FDD-A20DF8F1F5FC}" srcOrd="1" destOrd="0" presId="urn:microsoft.com/office/officeart/2005/8/layout/hierarchy2"/>
    <dgm:cxn modelId="{E63F4D27-8421-49C1-9B53-BB47CAC98D1F}" type="presParOf" srcId="{2DB3482A-CA24-4268-BB84-098FE9C490AA}" destId="{344643F6-4FFC-4422-85D5-3FF4C2AD56C6}" srcOrd="2" destOrd="0" presId="urn:microsoft.com/office/officeart/2005/8/layout/hierarchy2"/>
    <dgm:cxn modelId="{BFB89CC9-54AF-4589-9E87-2A387AEAC636}" type="presParOf" srcId="{344643F6-4FFC-4422-85D5-3FF4C2AD56C6}" destId="{676AE4AC-B590-4C15-8D6A-A4E54AB1A292}" srcOrd="0" destOrd="0" presId="urn:microsoft.com/office/officeart/2005/8/layout/hierarchy2"/>
    <dgm:cxn modelId="{9B7EB592-18E8-4802-AF40-26FFA33D3FC6}" type="presParOf" srcId="{2DB3482A-CA24-4268-BB84-098FE9C490AA}" destId="{8F83E7A8-2EC6-4EEC-8D7D-824F4A13E18E}" srcOrd="3" destOrd="0" presId="urn:microsoft.com/office/officeart/2005/8/layout/hierarchy2"/>
    <dgm:cxn modelId="{B88CA9CD-00A4-4A13-ABC6-23434C82D8B7}" type="presParOf" srcId="{8F83E7A8-2EC6-4EEC-8D7D-824F4A13E18E}" destId="{2841ED97-D16D-4502-9CA8-6679B048A074}" srcOrd="0" destOrd="0" presId="urn:microsoft.com/office/officeart/2005/8/layout/hierarchy2"/>
    <dgm:cxn modelId="{8604752A-5F1F-4170-89B7-A298360A855A}" type="presParOf" srcId="{8F83E7A8-2EC6-4EEC-8D7D-824F4A13E18E}" destId="{41F4E17F-16F4-4243-898C-BAA0EDEBE30C}" srcOrd="1" destOrd="0" presId="urn:microsoft.com/office/officeart/2005/8/layout/hierarchy2"/>
    <dgm:cxn modelId="{6D640C18-C3D1-43B1-9BC1-28B552D63048}" type="presParOf" srcId="{2DB3482A-CA24-4268-BB84-098FE9C490AA}" destId="{CADB00F4-4905-4067-B350-5BA06C2BF2BB}" srcOrd="4" destOrd="0" presId="urn:microsoft.com/office/officeart/2005/8/layout/hierarchy2"/>
    <dgm:cxn modelId="{A1F90480-9967-4DF5-941D-D0A7246F8ECD}" type="presParOf" srcId="{CADB00F4-4905-4067-B350-5BA06C2BF2BB}" destId="{BE207F1A-3DF0-4E03-910F-5316589D1DC0}" srcOrd="0" destOrd="0" presId="urn:microsoft.com/office/officeart/2005/8/layout/hierarchy2"/>
    <dgm:cxn modelId="{3BD5D5AB-F056-4158-8830-3653FA39F6A8}" type="presParOf" srcId="{2DB3482A-CA24-4268-BB84-098FE9C490AA}" destId="{C462A744-3EAF-416A-89C8-44553A9F668C}" srcOrd="5" destOrd="0" presId="urn:microsoft.com/office/officeart/2005/8/layout/hierarchy2"/>
    <dgm:cxn modelId="{571A9AF2-8003-444C-A5FA-535E94A5C2D1}" type="presParOf" srcId="{C462A744-3EAF-416A-89C8-44553A9F668C}" destId="{22E7ABBF-E2F4-4CFD-A46F-8A962CFAAFD0}" srcOrd="0" destOrd="0" presId="urn:microsoft.com/office/officeart/2005/8/layout/hierarchy2"/>
    <dgm:cxn modelId="{5FC0B774-7231-4F4A-BD30-6439519CBD46}" type="presParOf" srcId="{C462A744-3EAF-416A-89C8-44553A9F668C}" destId="{2D185F78-3A94-4BA3-BFEA-C0E06A6B20D9}" srcOrd="1" destOrd="0" presId="urn:microsoft.com/office/officeart/2005/8/layout/hierarchy2"/>
    <dgm:cxn modelId="{AF4ED75F-43C0-436D-8B42-699A2DEDA52B}" type="presParOf" srcId="{2DB3482A-CA24-4268-BB84-098FE9C490AA}" destId="{12305B11-FCD2-4CFA-9888-14EF3F21035C}" srcOrd="6" destOrd="0" presId="urn:microsoft.com/office/officeart/2005/8/layout/hierarchy2"/>
    <dgm:cxn modelId="{3D42814D-0162-4B1F-BFFF-1A8107E86DCF}" type="presParOf" srcId="{12305B11-FCD2-4CFA-9888-14EF3F21035C}" destId="{65890AC4-5308-4111-B028-FDFF85147CA7}" srcOrd="0" destOrd="0" presId="urn:microsoft.com/office/officeart/2005/8/layout/hierarchy2"/>
    <dgm:cxn modelId="{9C919CC4-6D4C-4A29-93CA-B92DB245650F}" type="presParOf" srcId="{2DB3482A-CA24-4268-BB84-098FE9C490AA}" destId="{28D45854-54B0-4104-A05A-5473A6DCAE3C}" srcOrd="7" destOrd="0" presId="urn:microsoft.com/office/officeart/2005/8/layout/hierarchy2"/>
    <dgm:cxn modelId="{0E023AFE-B4FD-4DDE-833F-CDBD9480066C}" type="presParOf" srcId="{28D45854-54B0-4104-A05A-5473A6DCAE3C}" destId="{201F246E-57D4-48E7-ABEB-4CED06F243B4}" srcOrd="0" destOrd="0" presId="urn:microsoft.com/office/officeart/2005/8/layout/hierarchy2"/>
    <dgm:cxn modelId="{2731EC0F-C2DF-48BF-B465-9616BF1FB597}" type="presParOf" srcId="{28D45854-54B0-4104-A05A-5473A6DCAE3C}" destId="{DE18AC56-5AA1-4E4F-AFDA-A96973B5F4A7}" srcOrd="1" destOrd="0" presId="urn:microsoft.com/office/officeart/2005/8/layout/hierarchy2"/>
    <dgm:cxn modelId="{C2EE1996-759F-4B62-BBE7-3ED97FD77D6F}" type="presParOf" srcId="{DE18AC56-5AA1-4E4F-AFDA-A96973B5F4A7}" destId="{DF07FA19-A3C2-43BD-B691-6DE52D91266E}" srcOrd="0" destOrd="0" presId="urn:microsoft.com/office/officeart/2005/8/layout/hierarchy2"/>
    <dgm:cxn modelId="{FCCDBAC4-E5A7-42B6-9D24-98F0A66DF74A}" type="presParOf" srcId="{DF07FA19-A3C2-43BD-B691-6DE52D91266E}" destId="{2B0034A4-DA0E-4717-A793-DA9DD397B041}" srcOrd="0" destOrd="0" presId="urn:microsoft.com/office/officeart/2005/8/layout/hierarchy2"/>
    <dgm:cxn modelId="{43B40633-EB6C-4F5F-B4D3-B2AFC001F4AD}" type="presParOf" srcId="{DE18AC56-5AA1-4E4F-AFDA-A96973B5F4A7}" destId="{F49A5DBE-A654-40F6-9520-D7FBAB28A281}" srcOrd="1" destOrd="0" presId="urn:microsoft.com/office/officeart/2005/8/layout/hierarchy2"/>
    <dgm:cxn modelId="{E3A5DB1D-94D7-4570-919A-8736734E5E7D}" type="presParOf" srcId="{F49A5DBE-A654-40F6-9520-D7FBAB28A281}" destId="{647D3ED5-D92F-4142-A8BE-92A160A4BB88}" srcOrd="0" destOrd="0" presId="urn:microsoft.com/office/officeart/2005/8/layout/hierarchy2"/>
    <dgm:cxn modelId="{4769D857-5EFA-4486-B4BF-8148C85B8252}" type="presParOf" srcId="{F49A5DBE-A654-40F6-9520-D7FBAB28A281}" destId="{F8AB1AF7-9622-4C2D-9179-224929F3CEC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F0F4781A-BB9F-4794-A0B5-B372891D5A77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C14DE34-BB1B-4121-A1E5-83E74366EDB0}">
      <dgm:prSet phldrT="[Text]" custT="1"/>
      <dgm:spPr/>
      <dgm:t>
        <a:bodyPr/>
        <a:lstStyle/>
        <a:p>
          <a:r>
            <a:rPr lang="en-US" sz="2400" dirty="0"/>
            <a:t>Internal/external complaints</a:t>
          </a:r>
        </a:p>
      </dgm:t>
    </dgm:pt>
    <dgm:pt modelId="{4FD2549D-AA6D-4E5B-8DEC-03E6CAD7D3A4}" type="parTrans" cxnId="{9E961604-FC4C-47D5-8CA4-930CC23C4B86}">
      <dgm:prSet/>
      <dgm:spPr/>
      <dgm:t>
        <a:bodyPr/>
        <a:lstStyle/>
        <a:p>
          <a:endParaRPr lang="en-US"/>
        </a:p>
      </dgm:t>
    </dgm:pt>
    <dgm:pt modelId="{EBD5D5FF-F698-487C-9CE7-40DCF4FA1142}" type="sibTrans" cxnId="{9E961604-FC4C-47D5-8CA4-930CC23C4B86}">
      <dgm:prSet/>
      <dgm:spPr/>
      <dgm:t>
        <a:bodyPr/>
        <a:lstStyle/>
        <a:p>
          <a:endParaRPr lang="en-US"/>
        </a:p>
      </dgm:t>
    </dgm:pt>
    <dgm:pt modelId="{C30AE403-06F3-4E68-AE73-F0D1EA9E2A6A}">
      <dgm:prSet phldrT="[Text]" custT="1"/>
      <dgm:spPr/>
      <dgm:t>
        <a:bodyPr/>
        <a:lstStyle/>
        <a:p>
          <a:r>
            <a:rPr lang="en-US" sz="2400" dirty="0"/>
            <a:t>Increase in policy infractions</a:t>
          </a:r>
        </a:p>
      </dgm:t>
    </dgm:pt>
    <dgm:pt modelId="{F26CFE60-5B05-40AF-9A93-09373C8A2A46}" type="parTrans" cxnId="{309821B1-3702-410A-8AD4-19769B124A9A}">
      <dgm:prSet/>
      <dgm:spPr/>
      <dgm:t>
        <a:bodyPr/>
        <a:lstStyle/>
        <a:p>
          <a:endParaRPr lang="en-US"/>
        </a:p>
      </dgm:t>
    </dgm:pt>
    <dgm:pt modelId="{3EBE90B1-D27E-4707-A95C-7E14E09FC847}" type="sibTrans" cxnId="{309821B1-3702-410A-8AD4-19769B124A9A}">
      <dgm:prSet/>
      <dgm:spPr/>
      <dgm:t>
        <a:bodyPr/>
        <a:lstStyle/>
        <a:p>
          <a:endParaRPr lang="en-US"/>
        </a:p>
      </dgm:t>
    </dgm:pt>
    <dgm:pt modelId="{5F2EBFC5-8254-4720-BFDD-6BAE5C84C1B2}">
      <dgm:prSet phldrT="[Text]" custT="1"/>
      <dgm:spPr/>
      <dgm:t>
        <a:bodyPr/>
        <a:lstStyle/>
        <a:p>
          <a:r>
            <a:rPr lang="en-US" sz="2400" dirty="0"/>
            <a:t>Injuries/property loss due to procedure failure</a:t>
          </a:r>
        </a:p>
      </dgm:t>
    </dgm:pt>
    <dgm:pt modelId="{56A63A7B-D3E0-4D52-B2A4-CC13F351021C}" type="parTrans" cxnId="{145B2F24-5903-43C4-A1BD-0380D9F32F2D}">
      <dgm:prSet/>
      <dgm:spPr/>
      <dgm:t>
        <a:bodyPr/>
        <a:lstStyle/>
        <a:p>
          <a:endParaRPr lang="en-US"/>
        </a:p>
      </dgm:t>
    </dgm:pt>
    <dgm:pt modelId="{700CA86A-3786-4495-BC73-4E5FF0F3EDE2}" type="sibTrans" cxnId="{145B2F24-5903-43C4-A1BD-0380D9F32F2D}">
      <dgm:prSet/>
      <dgm:spPr/>
      <dgm:t>
        <a:bodyPr/>
        <a:lstStyle/>
        <a:p>
          <a:endParaRPr lang="en-US"/>
        </a:p>
      </dgm:t>
    </dgm:pt>
    <dgm:pt modelId="{F1D4043E-FA61-4D27-8FBD-DA4C880DD594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400" dirty="0"/>
            <a:t>Change in resources</a:t>
          </a:r>
        </a:p>
      </dgm:t>
    </dgm:pt>
    <dgm:pt modelId="{2E1B7A0E-5DAF-4FCD-9212-733A386D7D63}" type="parTrans" cxnId="{82EEA39D-AD3F-42EA-8F7E-83330F629905}">
      <dgm:prSet/>
      <dgm:spPr/>
      <dgm:t>
        <a:bodyPr/>
        <a:lstStyle/>
        <a:p>
          <a:endParaRPr lang="en-US"/>
        </a:p>
      </dgm:t>
    </dgm:pt>
    <dgm:pt modelId="{AF9C73C4-F0AD-45BB-BF01-7499791822FA}" type="sibTrans" cxnId="{82EEA39D-AD3F-42EA-8F7E-83330F629905}">
      <dgm:prSet/>
      <dgm:spPr/>
      <dgm:t>
        <a:bodyPr/>
        <a:lstStyle/>
        <a:p>
          <a:endParaRPr lang="en-US"/>
        </a:p>
      </dgm:t>
    </dgm:pt>
    <dgm:pt modelId="{FABE403D-6D58-4746-AFA2-DC383F402C76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Change in the initial problem</a:t>
          </a:r>
        </a:p>
      </dgm:t>
    </dgm:pt>
    <dgm:pt modelId="{20886ED2-D36F-421B-82A9-D6E344C65B8F}" type="parTrans" cxnId="{D33B0BF6-413B-49F2-BDD2-4F6840B1C808}">
      <dgm:prSet/>
      <dgm:spPr/>
      <dgm:t>
        <a:bodyPr/>
        <a:lstStyle/>
        <a:p>
          <a:endParaRPr lang="en-US"/>
        </a:p>
      </dgm:t>
    </dgm:pt>
    <dgm:pt modelId="{A36D5B69-A5AA-4A77-953C-7348976DF31F}" type="sibTrans" cxnId="{D33B0BF6-413B-49F2-BDD2-4F6840B1C808}">
      <dgm:prSet/>
      <dgm:spPr/>
      <dgm:t>
        <a:bodyPr/>
        <a:lstStyle/>
        <a:p>
          <a:endParaRPr lang="en-US"/>
        </a:p>
      </dgm:t>
    </dgm:pt>
    <dgm:pt modelId="{E7360F0C-46B7-4061-AC7D-6F9FF292ECDE}" type="pres">
      <dgm:prSet presAssocID="{F0F4781A-BB9F-4794-A0B5-B372891D5A7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1A214D-8A09-42F0-8E96-FD2C54829E5E}" type="pres">
      <dgm:prSet presAssocID="{CC14DE34-BB1B-4121-A1E5-83E74366EDB0}" presName="node" presStyleLbl="node1" presStyleIdx="0" presStyleCnt="5" custScaleX="1129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1726ED-A368-424B-ACD9-D8D8192D5BF1}" type="pres">
      <dgm:prSet presAssocID="{EBD5D5FF-F698-487C-9CE7-40DCF4FA1142}" presName="sibTrans" presStyleCnt="0"/>
      <dgm:spPr/>
    </dgm:pt>
    <dgm:pt modelId="{9590C99D-082D-46A3-ADF5-539758DC72A1}" type="pres">
      <dgm:prSet presAssocID="{C30AE403-06F3-4E68-AE73-F0D1EA9E2A6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AAA9A2-8AF1-4E53-8BCF-7369E9DFC493}" type="pres">
      <dgm:prSet presAssocID="{3EBE90B1-D27E-4707-A95C-7E14E09FC847}" presName="sibTrans" presStyleCnt="0"/>
      <dgm:spPr/>
    </dgm:pt>
    <dgm:pt modelId="{FEDA944B-C52E-46EA-954C-E3C6632493CB}" type="pres">
      <dgm:prSet presAssocID="{5F2EBFC5-8254-4720-BFDD-6BAE5C84C1B2}" presName="node" presStyleLbl="node1" presStyleIdx="2" presStyleCnt="5" custScaleX="1194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FE1F7D-E72F-49AF-ACED-4E718C865D23}" type="pres">
      <dgm:prSet presAssocID="{700CA86A-3786-4495-BC73-4E5FF0F3EDE2}" presName="sibTrans" presStyleCnt="0"/>
      <dgm:spPr/>
    </dgm:pt>
    <dgm:pt modelId="{8288AE99-87ED-49C5-B534-6BA4B0FCD893}" type="pres">
      <dgm:prSet presAssocID="{F1D4043E-FA61-4D27-8FBD-DA4C880DD59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32039F-4D77-4355-BF48-4F18927C287D}" type="pres">
      <dgm:prSet presAssocID="{AF9C73C4-F0AD-45BB-BF01-7499791822FA}" presName="sibTrans" presStyleCnt="0"/>
      <dgm:spPr/>
    </dgm:pt>
    <dgm:pt modelId="{1A42A301-8FAB-4478-8C98-0E7C262A5E32}" type="pres">
      <dgm:prSet presAssocID="{FABE403D-6D58-4746-AFA2-DC383F402C7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4A681E-FC24-445F-8D00-9E6C6A37EA3B}" type="presOf" srcId="{F0F4781A-BB9F-4794-A0B5-B372891D5A77}" destId="{E7360F0C-46B7-4061-AC7D-6F9FF292ECDE}" srcOrd="0" destOrd="0" presId="urn:microsoft.com/office/officeart/2005/8/layout/default"/>
    <dgm:cxn modelId="{43ED5540-F029-4E1F-BA37-5AA23BC1640F}" type="presOf" srcId="{5F2EBFC5-8254-4720-BFDD-6BAE5C84C1B2}" destId="{FEDA944B-C52E-46EA-954C-E3C6632493CB}" srcOrd="0" destOrd="0" presId="urn:microsoft.com/office/officeart/2005/8/layout/default"/>
    <dgm:cxn modelId="{6A475DFF-FDA9-414C-8B05-B0C29A03F196}" type="presOf" srcId="{C30AE403-06F3-4E68-AE73-F0D1EA9E2A6A}" destId="{9590C99D-082D-46A3-ADF5-539758DC72A1}" srcOrd="0" destOrd="0" presId="urn:microsoft.com/office/officeart/2005/8/layout/default"/>
    <dgm:cxn modelId="{82EEA39D-AD3F-42EA-8F7E-83330F629905}" srcId="{F0F4781A-BB9F-4794-A0B5-B372891D5A77}" destId="{F1D4043E-FA61-4D27-8FBD-DA4C880DD594}" srcOrd="3" destOrd="0" parTransId="{2E1B7A0E-5DAF-4FCD-9212-733A386D7D63}" sibTransId="{AF9C73C4-F0AD-45BB-BF01-7499791822FA}"/>
    <dgm:cxn modelId="{BDD9CF9F-128E-4857-8607-47C190739B8E}" type="presOf" srcId="{F1D4043E-FA61-4D27-8FBD-DA4C880DD594}" destId="{8288AE99-87ED-49C5-B534-6BA4B0FCD893}" srcOrd="0" destOrd="0" presId="urn:microsoft.com/office/officeart/2005/8/layout/default"/>
    <dgm:cxn modelId="{D07B7E65-A3F9-465C-8F5C-DB163EC50EDF}" type="presOf" srcId="{CC14DE34-BB1B-4121-A1E5-83E74366EDB0}" destId="{771A214D-8A09-42F0-8E96-FD2C54829E5E}" srcOrd="0" destOrd="0" presId="urn:microsoft.com/office/officeart/2005/8/layout/default"/>
    <dgm:cxn modelId="{0724DC46-2606-474E-82F6-AD372CE022B5}" type="presOf" srcId="{FABE403D-6D58-4746-AFA2-DC383F402C76}" destId="{1A42A301-8FAB-4478-8C98-0E7C262A5E32}" srcOrd="0" destOrd="0" presId="urn:microsoft.com/office/officeart/2005/8/layout/default"/>
    <dgm:cxn modelId="{145B2F24-5903-43C4-A1BD-0380D9F32F2D}" srcId="{F0F4781A-BB9F-4794-A0B5-B372891D5A77}" destId="{5F2EBFC5-8254-4720-BFDD-6BAE5C84C1B2}" srcOrd="2" destOrd="0" parTransId="{56A63A7B-D3E0-4D52-B2A4-CC13F351021C}" sibTransId="{700CA86A-3786-4495-BC73-4E5FF0F3EDE2}"/>
    <dgm:cxn modelId="{309821B1-3702-410A-8AD4-19769B124A9A}" srcId="{F0F4781A-BB9F-4794-A0B5-B372891D5A77}" destId="{C30AE403-06F3-4E68-AE73-F0D1EA9E2A6A}" srcOrd="1" destOrd="0" parTransId="{F26CFE60-5B05-40AF-9A93-09373C8A2A46}" sibTransId="{3EBE90B1-D27E-4707-A95C-7E14E09FC847}"/>
    <dgm:cxn modelId="{9E961604-FC4C-47D5-8CA4-930CC23C4B86}" srcId="{F0F4781A-BB9F-4794-A0B5-B372891D5A77}" destId="{CC14DE34-BB1B-4121-A1E5-83E74366EDB0}" srcOrd="0" destOrd="0" parTransId="{4FD2549D-AA6D-4E5B-8DEC-03E6CAD7D3A4}" sibTransId="{EBD5D5FF-F698-487C-9CE7-40DCF4FA1142}"/>
    <dgm:cxn modelId="{D33B0BF6-413B-49F2-BDD2-4F6840B1C808}" srcId="{F0F4781A-BB9F-4794-A0B5-B372891D5A77}" destId="{FABE403D-6D58-4746-AFA2-DC383F402C76}" srcOrd="4" destOrd="0" parTransId="{20886ED2-D36F-421B-82A9-D6E344C65B8F}" sibTransId="{A36D5B69-A5AA-4A77-953C-7348976DF31F}"/>
    <dgm:cxn modelId="{160A049C-E90F-4809-BB4D-EC6DDF74027E}" type="presParOf" srcId="{E7360F0C-46B7-4061-AC7D-6F9FF292ECDE}" destId="{771A214D-8A09-42F0-8E96-FD2C54829E5E}" srcOrd="0" destOrd="0" presId="urn:microsoft.com/office/officeart/2005/8/layout/default"/>
    <dgm:cxn modelId="{19BD21C9-5300-41CC-BF4D-8D30E5D140B4}" type="presParOf" srcId="{E7360F0C-46B7-4061-AC7D-6F9FF292ECDE}" destId="{891726ED-A368-424B-ACD9-D8D8192D5BF1}" srcOrd="1" destOrd="0" presId="urn:microsoft.com/office/officeart/2005/8/layout/default"/>
    <dgm:cxn modelId="{B69A0CF1-AB21-42F3-8271-E586112921A7}" type="presParOf" srcId="{E7360F0C-46B7-4061-AC7D-6F9FF292ECDE}" destId="{9590C99D-082D-46A3-ADF5-539758DC72A1}" srcOrd="2" destOrd="0" presId="urn:microsoft.com/office/officeart/2005/8/layout/default"/>
    <dgm:cxn modelId="{1F8B4FB5-4B8D-4D6E-A5AD-AD749EC6A7F4}" type="presParOf" srcId="{E7360F0C-46B7-4061-AC7D-6F9FF292ECDE}" destId="{EAAAA9A2-8AF1-4E53-8BCF-7369E9DFC493}" srcOrd="3" destOrd="0" presId="urn:microsoft.com/office/officeart/2005/8/layout/default"/>
    <dgm:cxn modelId="{B42000B3-F9DC-41CC-9983-13877A90C61B}" type="presParOf" srcId="{E7360F0C-46B7-4061-AC7D-6F9FF292ECDE}" destId="{FEDA944B-C52E-46EA-954C-E3C6632493CB}" srcOrd="4" destOrd="0" presId="urn:microsoft.com/office/officeart/2005/8/layout/default"/>
    <dgm:cxn modelId="{19EB5588-5FB5-4B71-AA30-34CBB251EB57}" type="presParOf" srcId="{E7360F0C-46B7-4061-AC7D-6F9FF292ECDE}" destId="{1EFE1F7D-E72F-49AF-ACED-4E718C865D23}" srcOrd="5" destOrd="0" presId="urn:microsoft.com/office/officeart/2005/8/layout/default"/>
    <dgm:cxn modelId="{6361AB16-2E0D-429C-ACAB-C5EB015E075C}" type="presParOf" srcId="{E7360F0C-46B7-4061-AC7D-6F9FF292ECDE}" destId="{8288AE99-87ED-49C5-B534-6BA4B0FCD893}" srcOrd="6" destOrd="0" presId="urn:microsoft.com/office/officeart/2005/8/layout/default"/>
    <dgm:cxn modelId="{F693715B-2BC7-4BD8-8BA7-6A947FAB486C}" type="presParOf" srcId="{E7360F0C-46B7-4061-AC7D-6F9FF292ECDE}" destId="{CA32039F-4D77-4355-BF48-4F18927C287D}" srcOrd="7" destOrd="0" presId="urn:microsoft.com/office/officeart/2005/8/layout/default"/>
    <dgm:cxn modelId="{32EA5D3B-7FC4-468F-8FCF-AECB5097A2A5}" type="presParOf" srcId="{E7360F0C-46B7-4061-AC7D-6F9FF292ECDE}" destId="{1A42A301-8FAB-4478-8C98-0E7C262A5E3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F0F4781A-BB9F-4794-A0B5-B372891D5A77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C14DE34-BB1B-4121-A1E5-83E74366EDB0}">
      <dgm:prSet phldrT="[Text]" custT="1"/>
      <dgm:spPr/>
      <dgm:t>
        <a:bodyPr/>
        <a:lstStyle/>
        <a:p>
          <a:r>
            <a:rPr lang="en-US" sz="2300" dirty="0"/>
            <a:t>Create consistency and uniformity</a:t>
          </a:r>
        </a:p>
      </dgm:t>
    </dgm:pt>
    <dgm:pt modelId="{4FD2549D-AA6D-4E5B-8DEC-03E6CAD7D3A4}" type="parTrans" cxnId="{9E961604-FC4C-47D5-8CA4-930CC23C4B86}">
      <dgm:prSet/>
      <dgm:spPr/>
      <dgm:t>
        <a:bodyPr/>
        <a:lstStyle/>
        <a:p>
          <a:endParaRPr lang="en-US"/>
        </a:p>
      </dgm:t>
    </dgm:pt>
    <dgm:pt modelId="{EBD5D5FF-F698-487C-9CE7-40DCF4FA1142}" type="sibTrans" cxnId="{9E961604-FC4C-47D5-8CA4-930CC23C4B86}">
      <dgm:prSet/>
      <dgm:spPr/>
      <dgm:t>
        <a:bodyPr/>
        <a:lstStyle/>
        <a:p>
          <a:endParaRPr lang="en-US"/>
        </a:p>
      </dgm:t>
    </dgm:pt>
    <dgm:pt modelId="{9165DE9A-37B9-4A6B-B0D7-9DE7A579D075}">
      <dgm:prSet phldrT="[Text]" custT="1"/>
      <dgm:spPr/>
      <dgm:t>
        <a:bodyPr/>
        <a:lstStyle/>
        <a:p>
          <a:r>
            <a:rPr lang="en-US" sz="2300" dirty="0"/>
            <a:t>Improve the inspection and permitting process</a:t>
          </a:r>
        </a:p>
      </dgm:t>
    </dgm:pt>
    <dgm:pt modelId="{9943025B-956A-4C98-B9CD-324E9C107A32}" type="parTrans" cxnId="{C720C3B3-417B-41AC-8072-FD118C8ED0BC}">
      <dgm:prSet/>
      <dgm:spPr/>
      <dgm:t>
        <a:bodyPr/>
        <a:lstStyle/>
        <a:p>
          <a:endParaRPr lang="en-US"/>
        </a:p>
      </dgm:t>
    </dgm:pt>
    <dgm:pt modelId="{7DCF4ADA-36DE-40EC-B81B-662F644F4DC8}" type="sibTrans" cxnId="{C720C3B3-417B-41AC-8072-FD118C8ED0BC}">
      <dgm:prSet/>
      <dgm:spPr/>
      <dgm:t>
        <a:bodyPr/>
        <a:lstStyle/>
        <a:p>
          <a:endParaRPr lang="en-US"/>
        </a:p>
      </dgm:t>
    </dgm:pt>
    <dgm:pt modelId="{ABBC7229-29BB-4CD7-ABD5-1FE8FD137EC8}">
      <dgm:prSet phldrT="[Text]" custT="1"/>
      <dgm:spPr/>
      <dgm:t>
        <a:bodyPr/>
        <a:lstStyle/>
        <a:p>
          <a:r>
            <a:rPr lang="en-US" sz="2300" dirty="0"/>
            <a:t>Help provide legal documentation</a:t>
          </a:r>
        </a:p>
      </dgm:t>
    </dgm:pt>
    <dgm:pt modelId="{7CEAB339-DBC8-4723-92E4-F8297ABE8256}" type="parTrans" cxnId="{CD76BC03-EE5B-4D3A-BF1C-5FE401122149}">
      <dgm:prSet/>
      <dgm:spPr/>
      <dgm:t>
        <a:bodyPr/>
        <a:lstStyle/>
        <a:p>
          <a:endParaRPr lang="en-US"/>
        </a:p>
      </dgm:t>
    </dgm:pt>
    <dgm:pt modelId="{0EAD5655-4B55-4082-ADC0-FA2543385A92}" type="sibTrans" cxnId="{CD76BC03-EE5B-4D3A-BF1C-5FE401122149}">
      <dgm:prSet/>
      <dgm:spPr/>
      <dgm:t>
        <a:bodyPr/>
        <a:lstStyle/>
        <a:p>
          <a:endParaRPr lang="en-US"/>
        </a:p>
      </dgm:t>
    </dgm:pt>
    <dgm:pt modelId="{A1C1C62D-5273-456C-AA0A-5E6DA706511D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300" dirty="0"/>
            <a:t>Can assist in maintaining compliance between inspections</a:t>
          </a:r>
        </a:p>
      </dgm:t>
    </dgm:pt>
    <dgm:pt modelId="{3C6CA051-E645-4357-8BF7-01566E0AD2A5}" type="parTrans" cxnId="{221FD089-7070-46F1-B1CF-32F1ED6A50D3}">
      <dgm:prSet/>
      <dgm:spPr/>
      <dgm:t>
        <a:bodyPr/>
        <a:lstStyle/>
        <a:p>
          <a:endParaRPr lang="en-US"/>
        </a:p>
      </dgm:t>
    </dgm:pt>
    <dgm:pt modelId="{344D046D-6363-4C35-93B0-A0D80A04A2A4}" type="sibTrans" cxnId="{221FD089-7070-46F1-B1CF-32F1ED6A50D3}">
      <dgm:prSet/>
      <dgm:spPr/>
      <dgm:t>
        <a:bodyPr/>
        <a:lstStyle/>
        <a:p>
          <a:endParaRPr lang="en-US"/>
        </a:p>
      </dgm:t>
    </dgm:pt>
    <dgm:pt modelId="{206168AF-0FDE-46C8-B5D4-BBC11E116491}" type="pres">
      <dgm:prSet presAssocID="{F0F4781A-BB9F-4794-A0B5-B372891D5A7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49F1DA71-9CA1-45F2-9C21-F36413E610F1}" type="pres">
      <dgm:prSet presAssocID="{F0F4781A-BB9F-4794-A0B5-B372891D5A77}" presName="Name1" presStyleCnt="0"/>
      <dgm:spPr/>
    </dgm:pt>
    <dgm:pt modelId="{F0DFD02C-D7F4-49C3-8301-697E28BE8368}" type="pres">
      <dgm:prSet presAssocID="{F0F4781A-BB9F-4794-A0B5-B372891D5A77}" presName="cycle" presStyleCnt="0"/>
      <dgm:spPr/>
    </dgm:pt>
    <dgm:pt modelId="{6C7C162B-CEB2-4EE3-83DD-E51FA0D300F3}" type="pres">
      <dgm:prSet presAssocID="{F0F4781A-BB9F-4794-A0B5-B372891D5A77}" presName="srcNode" presStyleLbl="node1" presStyleIdx="0" presStyleCnt="4"/>
      <dgm:spPr/>
    </dgm:pt>
    <dgm:pt modelId="{DD17D543-350D-483B-836C-A7F366D6F4AA}" type="pres">
      <dgm:prSet presAssocID="{F0F4781A-BB9F-4794-A0B5-B372891D5A77}" presName="conn" presStyleLbl="parChTrans1D2" presStyleIdx="0" presStyleCnt="1"/>
      <dgm:spPr/>
      <dgm:t>
        <a:bodyPr/>
        <a:lstStyle/>
        <a:p>
          <a:endParaRPr lang="en-US"/>
        </a:p>
      </dgm:t>
    </dgm:pt>
    <dgm:pt modelId="{E972E69A-A918-4C5B-BCCF-30D92464CE4E}" type="pres">
      <dgm:prSet presAssocID="{F0F4781A-BB9F-4794-A0B5-B372891D5A77}" presName="extraNode" presStyleLbl="node1" presStyleIdx="0" presStyleCnt="4"/>
      <dgm:spPr/>
    </dgm:pt>
    <dgm:pt modelId="{E2EDAF42-2FF0-412E-8ACF-8051FF9C8606}" type="pres">
      <dgm:prSet presAssocID="{F0F4781A-BB9F-4794-A0B5-B372891D5A77}" presName="dstNode" presStyleLbl="node1" presStyleIdx="0" presStyleCnt="4"/>
      <dgm:spPr/>
    </dgm:pt>
    <dgm:pt modelId="{CB4AD56E-5707-4CDB-8292-E5130E44236B}" type="pres">
      <dgm:prSet presAssocID="{CC14DE34-BB1B-4121-A1E5-83E74366EDB0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86DD30-6858-4513-A243-89B04BAE83AE}" type="pres">
      <dgm:prSet presAssocID="{CC14DE34-BB1B-4121-A1E5-83E74366EDB0}" presName="accent_1" presStyleCnt="0"/>
      <dgm:spPr/>
    </dgm:pt>
    <dgm:pt modelId="{B049619B-2473-454F-98A4-A9590A27FA7B}" type="pres">
      <dgm:prSet presAssocID="{CC14DE34-BB1B-4121-A1E5-83E74366EDB0}" presName="accentRepeatNode" presStyleLbl="solidFgAcc1" presStyleIdx="0" presStyleCnt="4"/>
      <dgm:spPr/>
    </dgm:pt>
    <dgm:pt modelId="{25BE529E-8177-45DC-9D65-46C3A290673F}" type="pres">
      <dgm:prSet presAssocID="{9165DE9A-37B9-4A6B-B0D7-9DE7A579D075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56204D-CE83-45B6-9137-7F3C2E212542}" type="pres">
      <dgm:prSet presAssocID="{9165DE9A-37B9-4A6B-B0D7-9DE7A579D075}" presName="accent_2" presStyleCnt="0"/>
      <dgm:spPr/>
    </dgm:pt>
    <dgm:pt modelId="{A96B467B-864D-4D43-9305-3A923D9DDC82}" type="pres">
      <dgm:prSet presAssocID="{9165DE9A-37B9-4A6B-B0D7-9DE7A579D075}" presName="accentRepeatNode" presStyleLbl="solidFgAcc1" presStyleIdx="1" presStyleCnt="4"/>
      <dgm:spPr/>
    </dgm:pt>
    <dgm:pt modelId="{3E223CFA-27DD-4008-A2AB-89C32F0934A8}" type="pres">
      <dgm:prSet presAssocID="{ABBC7229-29BB-4CD7-ABD5-1FE8FD137EC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0B0E1-C215-4EEB-8AEA-BA34DDFC10FA}" type="pres">
      <dgm:prSet presAssocID="{ABBC7229-29BB-4CD7-ABD5-1FE8FD137EC8}" presName="accent_3" presStyleCnt="0"/>
      <dgm:spPr/>
    </dgm:pt>
    <dgm:pt modelId="{F211E3D8-608D-4A47-9BAC-D48B16B0208F}" type="pres">
      <dgm:prSet presAssocID="{ABBC7229-29BB-4CD7-ABD5-1FE8FD137EC8}" presName="accentRepeatNode" presStyleLbl="solidFgAcc1" presStyleIdx="2" presStyleCnt="4"/>
      <dgm:spPr/>
    </dgm:pt>
    <dgm:pt modelId="{3E2F2FB3-8443-4093-B105-FAD82B932AFB}" type="pres">
      <dgm:prSet presAssocID="{A1C1C62D-5273-456C-AA0A-5E6DA706511D}" presName="text_4" presStyleLbl="node1" presStyleIdx="3" presStyleCnt="4" custScaleY="1303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C082CF-CC10-4D46-9706-65BC3B771816}" type="pres">
      <dgm:prSet presAssocID="{A1C1C62D-5273-456C-AA0A-5E6DA706511D}" presName="accent_4" presStyleCnt="0"/>
      <dgm:spPr/>
    </dgm:pt>
    <dgm:pt modelId="{418F8048-CD90-42F6-935A-D5FC418849CD}" type="pres">
      <dgm:prSet presAssocID="{A1C1C62D-5273-456C-AA0A-5E6DA706511D}" presName="accentRepeatNode" presStyleLbl="solidFgAcc1" presStyleIdx="3" presStyleCnt="4"/>
      <dgm:spPr/>
    </dgm:pt>
  </dgm:ptLst>
  <dgm:cxnLst>
    <dgm:cxn modelId="{C720C3B3-417B-41AC-8072-FD118C8ED0BC}" srcId="{F0F4781A-BB9F-4794-A0B5-B372891D5A77}" destId="{9165DE9A-37B9-4A6B-B0D7-9DE7A579D075}" srcOrd="1" destOrd="0" parTransId="{9943025B-956A-4C98-B9CD-324E9C107A32}" sibTransId="{7DCF4ADA-36DE-40EC-B81B-662F644F4DC8}"/>
    <dgm:cxn modelId="{221FD089-7070-46F1-B1CF-32F1ED6A50D3}" srcId="{F0F4781A-BB9F-4794-A0B5-B372891D5A77}" destId="{A1C1C62D-5273-456C-AA0A-5E6DA706511D}" srcOrd="3" destOrd="0" parTransId="{3C6CA051-E645-4357-8BF7-01566E0AD2A5}" sibTransId="{344D046D-6363-4C35-93B0-A0D80A04A2A4}"/>
    <dgm:cxn modelId="{CD76BC03-EE5B-4D3A-BF1C-5FE401122149}" srcId="{F0F4781A-BB9F-4794-A0B5-B372891D5A77}" destId="{ABBC7229-29BB-4CD7-ABD5-1FE8FD137EC8}" srcOrd="2" destOrd="0" parTransId="{7CEAB339-DBC8-4723-92E4-F8297ABE8256}" sibTransId="{0EAD5655-4B55-4082-ADC0-FA2543385A92}"/>
    <dgm:cxn modelId="{C4BCF36A-C560-424F-928A-44E301C6E59C}" type="presOf" srcId="{CC14DE34-BB1B-4121-A1E5-83E74366EDB0}" destId="{CB4AD56E-5707-4CDB-8292-E5130E44236B}" srcOrd="0" destOrd="0" presId="urn:microsoft.com/office/officeart/2008/layout/VerticalCurvedList"/>
    <dgm:cxn modelId="{F42029C3-88FA-4189-A975-C189A315CD1B}" type="presOf" srcId="{9165DE9A-37B9-4A6B-B0D7-9DE7A579D075}" destId="{25BE529E-8177-45DC-9D65-46C3A290673F}" srcOrd="0" destOrd="0" presId="urn:microsoft.com/office/officeart/2008/layout/VerticalCurvedList"/>
    <dgm:cxn modelId="{CEFF8D47-73C0-457D-8A50-D52A59AB400A}" type="presOf" srcId="{F0F4781A-BB9F-4794-A0B5-B372891D5A77}" destId="{206168AF-0FDE-46C8-B5D4-BBC11E116491}" srcOrd="0" destOrd="0" presId="urn:microsoft.com/office/officeart/2008/layout/VerticalCurvedList"/>
    <dgm:cxn modelId="{9E961604-FC4C-47D5-8CA4-930CC23C4B86}" srcId="{F0F4781A-BB9F-4794-A0B5-B372891D5A77}" destId="{CC14DE34-BB1B-4121-A1E5-83E74366EDB0}" srcOrd="0" destOrd="0" parTransId="{4FD2549D-AA6D-4E5B-8DEC-03E6CAD7D3A4}" sibTransId="{EBD5D5FF-F698-487C-9CE7-40DCF4FA1142}"/>
    <dgm:cxn modelId="{3146E57D-3793-4476-8FF9-9073E51DDDC0}" type="presOf" srcId="{A1C1C62D-5273-456C-AA0A-5E6DA706511D}" destId="{3E2F2FB3-8443-4093-B105-FAD82B932AFB}" srcOrd="0" destOrd="0" presId="urn:microsoft.com/office/officeart/2008/layout/VerticalCurvedList"/>
    <dgm:cxn modelId="{6599D533-EC23-4C16-8091-425B1ACE0E4C}" type="presOf" srcId="{EBD5D5FF-F698-487C-9CE7-40DCF4FA1142}" destId="{DD17D543-350D-483B-836C-A7F366D6F4AA}" srcOrd="0" destOrd="0" presId="urn:microsoft.com/office/officeart/2008/layout/VerticalCurvedList"/>
    <dgm:cxn modelId="{E3319B20-32F3-4FA4-B1E3-2D1EA43BE2A9}" type="presOf" srcId="{ABBC7229-29BB-4CD7-ABD5-1FE8FD137EC8}" destId="{3E223CFA-27DD-4008-A2AB-89C32F0934A8}" srcOrd="0" destOrd="0" presId="urn:microsoft.com/office/officeart/2008/layout/VerticalCurvedList"/>
    <dgm:cxn modelId="{5FDA478F-80CA-45C0-9868-7B22F97CA5FD}" type="presParOf" srcId="{206168AF-0FDE-46C8-B5D4-BBC11E116491}" destId="{49F1DA71-9CA1-45F2-9C21-F36413E610F1}" srcOrd="0" destOrd="0" presId="urn:microsoft.com/office/officeart/2008/layout/VerticalCurvedList"/>
    <dgm:cxn modelId="{BC9F6424-F7DD-4E8F-A857-884FDDB14FDC}" type="presParOf" srcId="{49F1DA71-9CA1-45F2-9C21-F36413E610F1}" destId="{F0DFD02C-D7F4-49C3-8301-697E28BE8368}" srcOrd="0" destOrd="0" presId="urn:microsoft.com/office/officeart/2008/layout/VerticalCurvedList"/>
    <dgm:cxn modelId="{40C1864B-B519-4DF9-9A62-624977294D5D}" type="presParOf" srcId="{F0DFD02C-D7F4-49C3-8301-697E28BE8368}" destId="{6C7C162B-CEB2-4EE3-83DD-E51FA0D300F3}" srcOrd="0" destOrd="0" presId="urn:microsoft.com/office/officeart/2008/layout/VerticalCurvedList"/>
    <dgm:cxn modelId="{1F3E0E4B-5FA2-4DB8-99D8-8AC9CE9B217C}" type="presParOf" srcId="{F0DFD02C-D7F4-49C3-8301-697E28BE8368}" destId="{DD17D543-350D-483B-836C-A7F366D6F4AA}" srcOrd="1" destOrd="0" presId="urn:microsoft.com/office/officeart/2008/layout/VerticalCurvedList"/>
    <dgm:cxn modelId="{2F864BB1-AD77-429F-863F-AC313491EF05}" type="presParOf" srcId="{F0DFD02C-D7F4-49C3-8301-697E28BE8368}" destId="{E972E69A-A918-4C5B-BCCF-30D92464CE4E}" srcOrd="2" destOrd="0" presId="urn:microsoft.com/office/officeart/2008/layout/VerticalCurvedList"/>
    <dgm:cxn modelId="{1951D890-B1C5-4964-9781-37C6C1F8D444}" type="presParOf" srcId="{F0DFD02C-D7F4-49C3-8301-697E28BE8368}" destId="{E2EDAF42-2FF0-412E-8ACF-8051FF9C8606}" srcOrd="3" destOrd="0" presId="urn:microsoft.com/office/officeart/2008/layout/VerticalCurvedList"/>
    <dgm:cxn modelId="{06A1F664-7CC4-4C45-B5EF-A5EC0E5DF0A4}" type="presParOf" srcId="{49F1DA71-9CA1-45F2-9C21-F36413E610F1}" destId="{CB4AD56E-5707-4CDB-8292-E5130E44236B}" srcOrd="1" destOrd="0" presId="urn:microsoft.com/office/officeart/2008/layout/VerticalCurvedList"/>
    <dgm:cxn modelId="{BD5BED8A-BF30-4357-B1B7-87EA8CEE2C95}" type="presParOf" srcId="{49F1DA71-9CA1-45F2-9C21-F36413E610F1}" destId="{A786DD30-6858-4513-A243-89B04BAE83AE}" srcOrd="2" destOrd="0" presId="urn:microsoft.com/office/officeart/2008/layout/VerticalCurvedList"/>
    <dgm:cxn modelId="{2380AC2C-8271-4E42-825A-8D643CB63BAD}" type="presParOf" srcId="{A786DD30-6858-4513-A243-89B04BAE83AE}" destId="{B049619B-2473-454F-98A4-A9590A27FA7B}" srcOrd="0" destOrd="0" presId="urn:microsoft.com/office/officeart/2008/layout/VerticalCurvedList"/>
    <dgm:cxn modelId="{2DB0184F-AE1C-435E-8BD3-A992A39E50A5}" type="presParOf" srcId="{49F1DA71-9CA1-45F2-9C21-F36413E610F1}" destId="{25BE529E-8177-45DC-9D65-46C3A290673F}" srcOrd="3" destOrd="0" presId="urn:microsoft.com/office/officeart/2008/layout/VerticalCurvedList"/>
    <dgm:cxn modelId="{A64145D8-0EBD-4374-80EC-75A8F1315B2F}" type="presParOf" srcId="{49F1DA71-9CA1-45F2-9C21-F36413E610F1}" destId="{1456204D-CE83-45B6-9137-7F3C2E212542}" srcOrd="4" destOrd="0" presId="urn:microsoft.com/office/officeart/2008/layout/VerticalCurvedList"/>
    <dgm:cxn modelId="{8E76967A-90C5-4F6F-87C7-3723934B928E}" type="presParOf" srcId="{1456204D-CE83-45B6-9137-7F3C2E212542}" destId="{A96B467B-864D-4D43-9305-3A923D9DDC82}" srcOrd="0" destOrd="0" presId="urn:microsoft.com/office/officeart/2008/layout/VerticalCurvedList"/>
    <dgm:cxn modelId="{BF13AB93-0B26-4762-ADB4-DDC87A87C05E}" type="presParOf" srcId="{49F1DA71-9CA1-45F2-9C21-F36413E610F1}" destId="{3E223CFA-27DD-4008-A2AB-89C32F0934A8}" srcOrd="5" destOrd="0" presId="urn:microsoft.com/office/officeart/2008/layout/VerticalCurvedList"/>
    <dgm:cxn modelId="{35FC67EC-F899-401A-A4F0-A7CEB3DA7336}" type="presParOf" srcId="{49F1DA71-9CA1-45F2-9C21-F36413E610F1}" destId="{3C70B0E1-C215-4EEB-8AEA-BA34DDFC10FA}" srcOrd="6" destOrd="0" presId="urn:microsoft.com/office/officeart/2008/layout/VerticalCurvedList"/>
    <dgm:cxn modelId="{08DD5C4E-B8EE-4CB8-860A-CB6A0116E336}" type="presParOf" srcId="{3C70B0E1-C215-4EEB-8AEA-BA34DDFC10FA}" destId="{F211E3D8-608D-4A47-9BAC-D48B16B0208F}" srcOrd="0" destOrd="0" presId="urn:microsoft.com/office/officeart/2008/layout/VerticalCurvedList"/>
    <dgm:cxn modelId="{8A9504FA-7866-444F-95B8-000399D138A4}" type="presParOf" srcId="{49F1DA71-9CA1-45F2-9C21-F36413E610F1}" destId="{3E2F2FB3-8443-4093-B105-FAD82B932AFB}" srcOrd="7" destOrd="0" presId="urn:microsoft.com/office/officeart/2008/layout/VerticalCurvedList"/>
    <dgm:cxn modelId="{16AF911F-3657-4150-897D-D3ABD85E0546}" type="presParOf" srcId="{49F1DA71-9CA1-45F2-9C21-F36413E610F1}" destId="{D5C082CF-CC10-4D46-9706-65BC3B771816}" srcOrd="8" destOrd="0" presId="urn:microsoft.com/office/officeart/2008/layout/VerticalCurvedList"/>
    <dgm:cxn modelId="{E5375C0B-7352-43AE-BCC9-1A5058805667}" type="presParOf" srcId="{D5C082CF-CC10-4D46-9706-65BC3B771816}" destId="{418F8048-CD90-42F6-935A-D5FC418849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F0F4781A-BB9F-4794-A0B5-B372891D5A77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C14DE34-BB1B-4121-A1E5-83E74366EDB0}">
      <dgm:prSet phldrT="[Text]" custT="1"/>
      <dgm:spPr/>
      <dgm:t>
        <a:bodyPr/>
        <a:lstStyle/>
        <a:p>
          <a:r>
            <a:rPr lang="en-US" sz="2800" dirty="0"/>
            <a:t>Can be done in-house</a:t>
          </a:r>
        </a:p>
      </dgm:t>
    </dgm:pt>
    <dgm:pt modelId="{4FD2549D-AA6D-4E5B-8DEC-03E6CAD7D3A4}" type="parTrans" cxnId="{9E961604-FC4C-47D5-8CA4-930CC23C4B86}">
      <dgm:prSet/>
      <dgm:spPr/>
      <dgm:t>
        <a:bodyPr/>
        <a:lstStyle/>
        <a:p>
          <a:endParaRPr lang="en-US"/>
        </a:p>
      </dgm:t>
    </dgm:pt>
    <dgm:pt modelId="{EBD5D5FF-F698-487C-9CE7-40DCF4FA1142}" type="sibTrans" cxnId="{9E961604-FC4C-47D5-8CA4-930CC23C4B86}">
      <dgm:prSet/>
      <dgm:spPr/>
      <dgm:t>
        <a:bodyPr/>
        <a:lstStyle/>
        <a:p>
          <a:endParaRPr lang="en-US"/>
        </a:p>
      </dgm:t>
    </dgm:pt>
    <dgm:pt modelId="{4A473BBD-4A64-411F-AEE8-745E986CA843}">
      <dgm:prSet phldrT="[Text]" custT="1"/>
      <dgm:spPr/>
      <dgm:t>
        <a:bodyPr/>
        <a:lstStyle/>
        <a:p>
          <a:r>
            <a:rPr lang="en-US" sz="2800" dirty="0"/>
            <a:t>Available from third-party vendors</a:t>
          </a:r>
        </a:p>
      </dgm:t>
    </dgm:pt>
    <dgm:pt modelId="{27C19CE3-BEB5-4B4F-A9DF-EA94A7A0777C}" type="parTrans" cxnId="{1D1FCDD7-2180-488E-8BEC-DBB2CA767D2D}">
      <dgm:prSet/>
      <dgm:spPr/>
      <dgm:t>
        <a:bodyPr/>
        <a:lstStyle/>
        <a:p>
          <a:endParaRPr lang="en-US"/>
        </a:p>
      </dgm:t>
    </dgm:pt>
    <dgm:pt modelId="{614AA89D-FB2B-4DBB-87AA-874E2969ADD2}" type="sibTrans" cxnId="{1D1FCDD7-2180-488E-8BEC-DBB2CA767D2D}">
      <dgm:prSet/>
      <dgm:spPr/>
      <dgm:t>
        <a:bodyPr/>
        <a:lstStyle/>
        <a:p>
          <a:endParaRPr lang="en-US"/>
        </a:p>
      </dgm:t>
    </dgm:pt>
    <dgm:pt modelId="{938FEDB6-527F-4FDB-B7E1-FF3E0A3A8D6D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800" dirty="0"/>
            <a:t>Update and review often</a:t>
          </a:r>
        </a:p>
      </dgm:t>
    </dgm:pt>
    <dgm:pt modelId="{C33E3F0F-6DE8-4260-8F31-33C7A97C35C7}" type="parTrans" cxnId="{F408263B-29FF-49C9-9592-FE411A0610F9}">
      <dgm:prSet/>
      <dgm:spPr/>
      <dgm:t>
        <a:bodyPr/>
        <a:lstStyle/>
        <a:p>
          <a:endParaRPr lang="en-US"/>
        </a:p>
      </dgm:t>
    </dgm:pt>
    <dgm:pt modelId="{DABABF9C-EA82-4942-B54E-4360A0310A95}" type="sibTrans" cxnId="{F408263B-29FF-49C9-9592-FE411A0610F9}">
      <dgm:prSet/>
      <dgm:spPr/>
      <dgm:t>
        <a:bodyPr/>
        <a:lstStyle/>
        <a:p>
          <a:endParaRPr lang="en-US"/>
        </a:p>
      </dgm:t>
    </dgm:pt>
    <dgm:pt modelId="{206168AF-0FDE-46C8-B5D4-BBC11E116491}" type="pres">
      <dgm:prSet presAssocID="{F0F4781A-BB9F-4794-A0B5-B372891D5A7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49F1DA71-9CA1-45F2-9C21-F36413E610F1}" type="pres">
      <dgm:prSet presAssocID="{F0F4781A-BB9F-4794-A0B5-B372891D5A77}" presName="Name1" presStyleCnt="0"/>
      <dgm:spPr/>
    </dgm:pt>
    <dgm:pt modelId="{F0DFD02C-D7F4-49C3-8301-697E28BE8368}" type="pres">
      <dgm:prSet presAssocID="{F0F4781A-BB9F-4794-A0B5-B372891D5A77}" presName="cycle" presStyleCnt="0"/>
      <dgm:spPr/>
    </dgm:pt>
    <dgm:pt modelId="{6C7C162B-CEB2-4EE3-83DD-E51FA0D300F3}" type="pres">
      <dgm:prSet presAssocID="{F0F4781A-BB9F-4794-A0B5-B372891D5A77}" presName="srcNode" presStyleLbl="node1" presStyleIdx="0" presStyleCnt="3"/>
      <dgm:spPr/>
    </dgm:pt>
    <dgm:pt modelId="{DD17D543-350D-483B-836C-A7F366D6F4AA}" type="pres">
      <dgm:prSet presAssocID="{F0F4781A-BB9F-4794-A0B5-B372891D5A77}" presName="conn" presStyleLbl="parChTrans1D2" presStyleIdx="0" presStyleCnt="1"/>
      <dgm:spPr/>
      <dgm:t>
        <a:bodyPr/>
        <a:lstStyle/>
        <a:p>
          <a:endParaRPr lang="en-US"/>
        </a:p>
      </dgm:t>
    </dgm:pt>
    <dgm:pt modelId="{E972E69A-A918-4C5B-BCCF-30D92464CE4E}" type="pres">
      <dgm:prSet presAssocID="{F0F4781A-BB9F-4794-A0B5-B372891D5A77}" presName="extraNode" presStyleLbl="node1" presStyleIdx="0" presStyleCnt="3"/>
      <dgm:spPr/>
    </dgm:pt>
    <dgm:pt modelId="{E2EDAF42-2FF0-412E-8ACF-8051FF9C8606}" type="pres">
      <dgm:prSet presAssocID="{F0F4781A-BB9F-4794-A0B5-B372891D5A77}" presName="dstNode" presStyleLbl="node1" presStyleIdx="0" presStyleCnt="3"/>
      <dgm:spPr/>
    </dgm:pt>
    <dgm:pt modelId="{CB4AD56E-5707-4CDB-8292-E5130E44236B}" type="pres">
      <dgm:prSet presAssocID="{CC14DE34-BB1B-4121-A1E5-83E74366EDB0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86DD30-6858-4513-A243-89B04BAE83AE}" type="pres">
      <dgm:prSet presAssocID="{CC14DE34-BB1B-4121-A1E5-83E74366EDB0}" presName="accent_1" presStyleCnt="0"/>
      <dgm:spPr/>
    </dgm:pt>
    <dgm:pt modelId="{B049619B-2473-454F-98A4-A9590A27FA7B}" type="pres">
      <dgm:prSet presAssocID="{CC14DE34-BB1B-4121-A1E5-83E74366EDB0}" presName="accentRepeatNode" presStyleLbl="solidFgAcc1" presStyleIdx="0" presStyleCnt="3"/>
      <dgm:spPr/>
    </dgm:pt>
    <dgm:pt modelId="{36DEED74-B25E-48BC-9AAE-5F5F34B68849}" type="pres">
      <dgm:prSet presAssocID="{4A473BBD-4A64-411F-AEE8-745E986CA843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4D930-3E93-460A-802A-D89835C15EB6}" type="pres">
      <dgm:prSet presAssocID="{4A473BBD-4A64-411F-AEE8-745E986CA843}" presName="accent_2" presStyleCnt="0"/>
      <dgm:spPr/>
    </dgm:pt>
    <dgm:pt modelId="{7F866C46-DCB8-4436-92DA-CFB9373BEC82}" type="pres">
      <dgm:prSet presAssocID="{4A473BBD-4A64-411F-AEE8-745E986CA843}" presName="accentRepeatNode" presStyleLbl="solidFgAcc1" presStyleIdx="1" presStyleCnt="3"/>
      <dgm:spPr/>
    </dgm:pt>
    <dgm:pt modelId="{70D9E4E2-C8CF-4AF7-A197-70A47FE3C5B8}" type="pres">
      <dgm:prSet presAssocID="{938FEDB6-527F-4FDB-B7E1-FF3E0A3A8D6D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0068EE-C9D0-400A-9D5E-F7B733E871A2}" type="pres">
      <dgm:prSet presAssocID="{938FEDB6-527F-4FDB-B7E1-FF3E0A3A8D6D}" presName="accent_3" presStyleCnt="0"/>
      <dgm:spPr/>
    </dgm:pt>
    <dgm:pt modelId="{23426B26-ABDC-4979-A1FD-72D162FE1305}" type="pres">
      <dgm:prSet presAssocID="{938FEDB6-527F-4FDB-B7E1-FF3E0A3A8D6D}" presName="accentRepeatNode" presStyleLbl="solidFgAcc1" presStyleIdx="2" presStyleCnt="3"/>
      <dgm:spPr/>
    </dgm:pt>
  </dgm:ptLst>
  <dgm:cxnLst>
    <dgm:cxn modelId="{5E61DBA4-639A-449F-BB26-CB8F458F4289}" type="presOf" srcId="{F0F4781A-BB9F-4794-A0B5-B372891D5A77}" destId="{206168AF-0FDE-46C8-B5D4-BBC11E116491}" srcOrd="0" destOrd="0" presId="urn:microsoft.com/office/officeart/2008/layout/VerticalCurvedList"/>
    <dgm:cxn modelId="{52123969-5B64-49B6-9A55-701B51229243}" type="presOf" srcId="{CC14DE34-BB1B-4121-A1E5-83E74366EDB0}" destId="{CB4AD56E-5707-4CDB-8292-E5130E44236B}" srcOrd="0" destOrd="0" presId="urn:microsoft.com/office/officeart/2008/layout/VerticalCurvedList"/>
    <dgm:cxn modelId="{9E961604-FC4C-47D5-8CA4-930CC23C4B86}" srcId="{F0F4781A-BB9F-4794-A0B5-B372891D5A77}" destId="{CC14DE34-BB1B-4121-A1E5-83E74366EDB0}" srcOrd="0" destOrd="0" parTransId="{4FD2549D-AA6D-4E5B-8DEC-03E6CAD7D3A4}" sibTransId="{EBD5D5FF-F698-487C-9CE7-40DCF4FA1142}"/>
    <dgm:cxn modelId="{E90C5CDE-8E4C-4E14-A0C2-D40110F20AC1}" type="presOf" srcId="{EBD5D5FF-F698-487C-9CE7-40DCF4FA1142}" destId="{DD17D543-350D-483B-836C-A7F366D6F4AA}" srcOrd="0" destOrd="0" presId="urn:microsoft.com/office/officeart/2008/layout/VerticalCurvedList"/>
    <dgm:cxn modelId="{02C582A2-447C-4CCD-95C9-BEFE17012015}" type="presOf" srcId="{938FEDB6-527F-4FDB-B7E1-FF3E0A3A8D6D}" destId="{70D9E4E2-C8CF-4AF7-A197-70A47FE3C5B8}" srcOrd="0" destOrd="0" presId="urn:microsoft.com/office/officeart/2008/layout/VerticalCurvedList"/>
    <dgm:cxn modelId="{F41F912F-4882-4272-9279-DA48944050F9}" type="presOf" srcId="{4A473BBD-4A64-411F-AEE8-745E986CA843}" destId="{36DEED74-B25E-48BC-9AAE-5F5F34B68849}" srcOrd="0" destOrd="0" presId="urn:microsoft.com/office/officeart/2008/layout/VerticalCurvedList"/>
    <dgm:cxn modelId="{F408263B-29FF-49C9-9592-FE411A0610F9}" srcId="{F0F4781A-BB9F-4794-A0B5-B372891D5A77}" destId="{938FEDB6-527F-4FDB-B7E1-FF3E0A3A8D6D}" srcOrd="2" destOrd="0" parTransId="{C33E3F0F-6DE8-4260-8F31-33C7A97C35C7}" sibTransId="{DABABF9C-EA82-4942-B54E-4360A0310A95}"/>
    <dgm:cxn modelId="{1D1FCDD7-2180-488E-8BEC-DBB2CA767D2D}" srcId="{F0F4781A-BB9F-4794-A0B5-B372891D5A77}" destId="{4A473BBD-4A64-411F-AEE8-745E986CA843}" srcOrd="1" destOrd="0" parTransId="{27C19CE3-BEB5-4B4F-A9DF-EA94A7A0777C}" sibTransId="{614AA89D-FB2B-4DBB-87AA-874E2969ADD2}"/>
    <dgm:cxn modelId="{2C90884E-68AF-495A-8578-D551747430A4}" type="presParOf" srcId="{206168AF-0FDE-46C8-B5D4-BBC11E116491}" destId="{49F1DA71-9CA1-45F2-9C21-F36413E610F1}" srcOrd="0" destOrd="0" presId="urn:microsoft.com/office/officeart/2008/layout/VerticalCurvedList"/>
    <dgm:cxn modelId="{F31BA739-3EE1-47D8-93A8-1597DFDB7D1A}" type="presParOf" srcId="{49F1DA71-9CA1-45F2-9C21-F36413E610F1}" destId="{F0DFD02C-D7F4-49C3-8301-697E28BE8368}" srcOrd="0" destOrd="0" presId="urn:microsoft.com/office/officeart/2008/layout/VerticalCurvedList"/>
    <dgm:cxn modelId="{657EC097-CD5E-4C00-A555-A637080AE665}" type="presParOf" srcId="{F0DFD02C-D7F4-49C3-8301-697E28BE8368}" destId="{6C7C162B-CEB2-4EE3-83DD-E51FA0D300F3}" srcOrd="0" destOrd="0" presId="urn:microsoft.com/office/officeart/2008/layout/VerticalCurvedList"/>
    <dgm:cxn modelId="{F08DC158-EDA0-47C1-9AA1-6F457784FF8C}" type="presParOf" srcId="{F0DFD02C-D7F4-49C3-8301-697E28BE8368}" destId="{DD17D543-350D-483B-836C-A7F366D6F4AA}" srcOrd="1" destOrd="0" presId="urn:microsoft.com/office/officeart/2008/layout/VerticalCurvedList"/>
    <dgm:cxn modelId="{FFC1C0B3-96A5-4D3B-BED9-AD8D79C2202D}" type="presParOf" srcId="{F0DFD02C-D7F4-49C3-8301-697E28BE8368}" destId="{E972E69A-A918-4C5B-BCCF-30D92464CE4E}" srcOrd="2" destOrd="0" presId="urn:microsoft.com/office/officeart/2008/layout/VerticalCurvedList"/>
    <dgm:cxn modelId="{4E365F8E-7984-49BB-BBCA-A0E97A6AFC67}" type="presParOf" srcId="{F0DFD02C-D7F4-49C3-8301-697E28BE8368}" destId="{E2EDAF42-2FF0-412E-8ACF-8051FF9C8606}" srcOrd="3" destOrd="0" presId="urn:microsoft.com/office/officeart/2008/layout/VerticalCurvedList"/>
    <dgm:cxn modelId="{794958DF-BB12-4152-9A77-709433929CEC}" type="presParOf" srcId="{49F1DA71-9CA1-45F2-9C21-F36413E610F1}" destId="{CB4AD56E-5707-4CDB-8292-E5130E44236B}" srcOrd="1" destOrd="0" presId="urn:microsoft.com/office/officeart/2008/layout/VerticalCurvedList"/>
    <dgm:cxn modelId="{04741CCE-FFD8-4995-8F5C-9F9F207D4925}" type="presParOf" srcId="{49F1DA71-9CA1-45F2-9C21-F36413E610F1}" destId="{A786DD30-6858-4513-A243-89B04BAE83AE}" srcOrd="2" destOrd="0" presId="urn:microsoft.com/office/officeart/2008/layout/VerticalCurvedList"/>
    <dgm:cxn modelId="{6D7B0458-8A73-4BB2-A80E-3A07A4FAA759}" type="presParOf" srcId="{A786DD30-6858-4513-A243-89B04BAE83AE}" destId="{B049619B-2473-454F-98A4-A9590A27FA7B}" srcOrd="0" destOrd="0" presId="urn:microsoft.com/office/officeart/2008/layout/VerticalCurvedList"/>
    <dgm:cxn modelId="{C32A9CF2-1C15-4064-959F-54C86F454962}" type="presParOf" srcId="{49F1DA71-9CA1-45F2-9C21-F36413E610F1}" destId="{36DEED74-B25E-48BC-9AAE-5F5F34B68849}" srcOrd="3" destOrd="0" presId="urn:microsoft.com/office/officeart/2008/layout/VerticalCurvedList"/>
    <dgm:cxn modelId="{1C1D09F7-EF56-448A-88E2-D3F31DC938A0}" type="presParOf" srcId="{49F1DA71-9CA1-45F2-9C21-F36413E610F1}" destId="{CB94D930-3E93-460A-802A-D89835C15EB6}" srcOrd="4" destOrd="0" presId="urn:microsoft.com/office/officeart/2008/layout/VerticalCurvedList"/>
    <dgm:cxn modelId="{590AE38C-F062-485F-8CFA-2DD1FC02C612}" type="presParOf" srcId="{CB94D930-3E93-460A-802A-D89835C15EB6}" destId="{7F866C46-DCB8-4436-92DA-CFB9373BEC82}" srcOrd="0" destOrd="0" presId="urn:microsoft.com/office/officeart/2008/layout/VerticalCurvedList"/>
    <dgm:cxn modelId="{E79591AC-7451-4527-9F10-D3C06E5011C0}" type="presParOf" srcId="{49F1DA71-9CA1-45F2-9C21-F36413E610F1}" destId="{70D9E4E2-C8CF-4AF7-A197-70A47FE3C5B8}" srcOrd="5" destOrd="0" presId="urn:microsoft.com/office/officeart/2008/layout/VerticalCurvedList"/>
    <dgm:cxn modelId="{2B1F97CB-CCAF-458E-9FDF-1E2F55FC6496}" type="presParOf" srcId="{49F1DA71-9CA1-45F2-9C21-F36413E610F1}" destId="{670068EE-C9D0-400A-9D5E-F7B733E871A2}" srcOrd="6" destOrd="0" presId="urn:microsoft.com/office/officeart/2008/layout/VerticalCurvedList"/>
    <dgm:cxn modelId="{9B992CCA-F54F-4D33-93C9-792D2A2288DA}" type="presParOf" srcId="{670068EE-C9D0-400A-9D5E-F7B733E871A2}" destId="{23426B26-ABDC-4979-A1FD-72D162FE130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5EEF3B-A33E-4E11-98FA-988A0EADEB56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AED3A8D-5162-4992-BEDC-C7C37D55B7CE}">
      <dgm:prSet phldrT="[Text]" custT="1"/>
      <dgm:spPr/>
      <dgm:t>
        <a:bodyPr/>
        <a:lstStyle/>
        <a:p>
          <a:r>
            <a:rPr lang="en-US" sz="2800" dirty="0"/>
            <a:t>Federal laws</a:t>
          </a:r>
        </a:p>
      </dgm:t>
    </dgm:pt>
    <dgm:pt modelId="{00BEA4E8-B62E-4353-B481-3C44222581EB}" type="parTrans" cxnId="{9798DF88-67DB-4397-87D7-C9E2BEFE83BA}">
      <dgm:prSet/>
      <dgm:spPr/>
      <dgm:t>
        <a:bodyPr/>
        <a:lstStyle/>
        <a:p>
          <a:endParaRPr lang="en-US"/>
        </a:p>
      </dgm:t>
    </dgm:pt>
    <dgm:pt modelId="{BA8D18FD-6F81-4CED-9C48-E687CD0F16B2}" type="sibTrans" cxnId="{9798DF88-67DB-4397-87D7-C9E2BEFE83BA}">
      <dgm:prSet/>
      <dgm:spPr/>
      <dgm:t>
        <a:bodyPr/>
        <a:lstStyle/>
        <a:p>
          <a:endParaRPr lang="en-US"/>
        </a:p>
      </dgm:t>
    </dgm:pt>
    <dgm:pt modelId="{CC9E3463-C59C-4620-A6D8-CBE9B4F10490}">
      <dgm:prSet phldrT="[Text]" custT="1"/>
      <dgm:spPr/>
      <dgm:t>
        <a:bodyPr/>
        <a:lstStyle/>
        <a:p>
          <a:r>
            <a:rPr lang="en-US" sz="2800" dirty="0"/>
            <a:t>State/Provincial laws</a:t>
          </a:r>
        </a:p>
      </dgm:t>
    </dgm:pt>
    <dgm:pt modelId="{F509B21E-C70E-4088-8DB7-7278C560353A}" type="parTrans" cxnId="{AB3DE9AD-556F-41B5-8311-30776F5B5866}">
      <dgm:prSet/>
      <dgm:spPr/>
      <dgm:t>
        <a:bodyPr/>
        <a:lstStyle/>
        <a:p>
          <a:endParaRPr lang="en-US"/>
        </a:p>
      </dgm:t>
    </dgm:pt>
    <dgm:pt modelId="{42269A2E-5816-40F6-AA2C-9E9516BE75E9}" type="sibTrans" cxnId="{AB3DE9AD-556F-41B5-8311-30776F5B5866}">
      <dgm:prSet/>
      <dgm:spPr/>
      <dgm:t>
        <a:bodyPr/>
        <a:lstStyle/>
        <a:p>
          <a:endParaRPr lang="en-US"/>
        </a:p>
      </dgm:t>
    </dgm:pt>
    <dgm:pt modelId="{744334EF-8A2B-4DEA-8BBC-0D9BEFE76876}">
      <dgm:prSet phldrT="[Text]" custT="1"/>
      <dgm:spPr/>
      <dgm:t>
        <a:bodyPr/>
        <a:lstStyle/>
        <a:p>
          <a:r>
            <a:rPr lang="en-US" sz="2800" dirty="0"/>
            <a:t>Local laws</a:t>
          </a:r>
        </a:p>
      </dgm:t>
    </dgm:pt>
    <dgm:pt modelId="{4611347D-5462-48C9-AE6B-B312CADBADC5}" type="parTrans" cxnId="{0FD8FD2C-0827-4783-AB3A-ED5E808CBA40}">
      <dgm:prSet/>
      <dgm:spPr/>
      <dgm:t>
        <a:bodyPr/>
        <a:lstStyle/>
        <a:p>
          <a:endParaRPr lang="en-US"/>
        </a:p>
      </dgm:t>
    </dgm:pt>
    <dgm:pt modelId="{4B140E16-5959-49A0-B502-C97CC1CE799C}" type="sibTrans" cxnId="{0FD8FD2C-0827-4783-AB3A-ED5E808CBA40}">
      <dgm:prSet/>
      <dgm:spPr/>
      <dgm:t>
        <a:bodyPr/>
        <a:lstStyle/>
        <a:p>
          <a:endParaRPr lang="en-US"/>
        </a:p>
      </dgm:t>
    </dgm:pt>
    <dgm:pt modelId="{50F00736-5959-4A4A-87D4-4EB0BD54A5C7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800" dirty="0"/>
            <a:t>Ordinances</a:t>
          </a:r>
        </a:p>
      </dgm:t>
    </dgm:pt>
    <dgm:pt modelId="{9465C4CB-9F4A-4860-B437-7248FAC84F52}" type="parTrans" cxnId="{0B61816C-799F-47FE-A67B-95D549FC9B09}">
      <dgm:prSet/>
      <dgm:spPr/>
      <dgm:t>
        <a:bodyPr/>
        <a:lstStyle/>
        <a:p>
          <a:endParaRPr lang="en-US"/>
        </a:p>
      </dgm:t>
    </dgm:pt>
    <dgm:pt modelId="{613B5EEB-918D-46C4-88CC-A1A9C8852B11}" type="sibTrans" cxnId="{0B61816C-799F-47FE-A67B-95D549FC9B09}">
      <dgm:prSet/>
      <dgm:spPr/>
      <dgm:t>
        <a:bodyPr/>
        <a:lstStyle/>
        <a:p>
          <a:endParaRPr lang="en-US"/>
        </a:p>
      </dgm:t>
    </dgm:pt>
    <dgm:pt modelId="{1E9D0BB5-7446-4C42-9D84-B290483BF3B0}" type="pres">
      <dgm:prSet presAssocID="{3A5EEF3B-A33E-4E11-98FA-988A0EADEB5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E9B2EA46-4D4A-4446-9308-4677288D3A5B}" type="pres">
      <dgm:prSet presAssocID="{3A5EEF3B-A33E-4E11-98FA-988A0EADEB56}" presName="Name1" presStyleCnt="0"/>
      <dgm:spPr/>
    </dgm:pt>
    <dgm:pt modelId="{4D0A277E-87CE-4CBC-A6CD-E0F61D4A0AF8}" type="pres">
      <dgm:prSet presAssocID="{3A5EEF3B-A33E-4E11-98FA-988A0EADEB56}" presName="cycle" presStyleCnt="0"/>
      <dgm:spPr/>
    </dgm:pt>
    <dgm:pt modelId="{2EF39320-DF11-4DED-B4DA-BA8C25ECAB04}" type="pres">
      <dgm:prSet presAssocID="{3A5EEF3B-A33E-4E11-98FA-988A0EADEB56}" presName="srcNode" presStyleLbl="node1" presStyleIdx="0" presStyleCnt="4"/>
      <dgm:spPr/>
    </dgm:pt>
    <dgm:pt modelId="{EADDCE0A-B99D-4793-8CEE-C760F6689DC3}" type="pres">
      <dgm:prSet presAssocID="{3A5EEF3B-A33E-4E11-98FA-988A0EADEB56}" presName="conn" presStyleLbl="parChTrans1D2" presStyleIdx="0" presStyleCnt="1"/>
      <dgm:spPr/>
      <dgm:t>
        <a:bodyPr/>
        <a:lstStyle/>
        <a:p>
          <a:endParaRPr lang="en-US"/>
        </a:p>
      </dgm:t>
    </dgm:pt>
    <dgm:pt modelId="{A4A72348-33ED-4F70-BB9E-AC9F0AF06D2B}" type="pres">
      <dgm:prSet presAssocID="{3A5EEF3B-A33E-4E11-98FA-988A0EADEB56}" presName="extraNode" presStyleLbl="node1" presStyleIdx="0" presStyleCnt="4"/>
      <dgm:spPr/>
    </dgm:pt>
    <dgm:pt modelId="{5E4A60F8-F338-442E-8EFE-94C1F93D959D}" type="pres">
      <dgm:prSet presAssocID="{3A5EEF3B-A33E-4E11-98FA-988A0EADEB56}" presName="dstNode" presStyleLbl="node1" presStyleIdx="0" presStyleCnt="4"/>
      <dgm:spPr/>
    </dgm:pt>
    <dgm:pt modelId="{2C29936F-9985-4516-8AFE-3ADAE69493B9}" type="pres">
      <dgm:prSet presAssocID="{0AED3A8D-5162-4992-BEDC-C7C37D55B7CE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238F52-8AFD-4042-8E68-680BBF53D7BC}" type="pres">
      <dgm:prSet presAssocID="{0AED3A8D-5162-4992-BEDC-C7C37D55B7CE}" presName="accent_1" presStyleCnt="0"/>
      <dgm:spPr/>
    </dgm:pt>
    <dgm:pt modelId="{3B10F74B-1A6C-40BF-8DC7-8CAAF51491FC}" type="pres">
      <dgm:prSet presAssocID="{0AED3A8D-5162-4992-BEDC-C7C37D55B7CE}" presName="accentRepeatNode" presStyleLbl="solidFgAcc1" presStyleIdx="0" presStyleCnt="4"/>
      <dgm:spPr/>
    </dgm:pt>
    <dgm:pt modelId="{355FC6C1-4D1C-4673-852D-7514CC6C5DF0}" type="pres">
      <dgm:prSet presAssocID="{CC9E3463-C59C-4620-A6D8-CBE9B4F10490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94535A-6B53-46E6-83CE-BF535566303F}" type="pres">
      <dgm:prSet presAssocID="{CC9E3463-C59C-4620-A6D8-CBE9B4F10490}" presName="accent_2" presStyleCnt="0"/>
      <dgm:spPr/>
    </dgm:pt>
    <dgm:pt modelId="{9CC20921-C0BE-466D-A24B-D3B2DFDE1DFA}" type="pres">
      <dgm:prSet presAssocID="{CC9E3463-C59C-4620-A6D8-CBE9B4F10490}" presName="accentRepeatNode" presStyleLbl="solidFgAcc1" presStyleIdx="1" presStyleCnt="4"/>
      <dgm:spPr/>
    </dgm:pt>
    <dgm:pt modelId="{627F60D2-A9E2-4BF3-BA71-88416C310428}" type="pres">
      <dgm:prSet presAssocID="{744334EF-8A2B-4DEA-8BBC-0D9BEFE7687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52811F-9A2A-43C1-8296-13CA90CC067F}" type="pres">
      <dgm:prSet presAssocID="{744334EF-8A2B-4DEA-8BBC-0D9BEFE76876}" presName="accent_3" presStyleCnt="0"/>
      <dgm:spPr/>
    </dgm:pt>
    <dgm:pt modelId="{2065995A-CA7D-4A8E-A6AB-BBA629C52676}" type="pres">
      <dgm:prSet presAssocID="{744334EF-8A2B-4DEA-8BBC-0D9BEFE76876}" presName="accentRepeatNode" presStyleLbl="solidFgAcc1" presStyleIdx="2" presStyleCnt="4"/>
      <dgm:spPr/>
    </dgm:pt>
    <dgm:pt modelId="{633EB78D-58E2-448D-8D76-0950F1EF74CC}" type="pres">
      <dgm:prSet presAssocID="{50F00736-5959-4A4A-87D4-4EB0BD54A5C7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3DE0D-9A97-4B2E-BAD5-D4C95E7B9526}" type="pres">
      <dgm:prSet presAssocID="{50F00736-5959-4A4A-87D4-4EB0BD54A5C7}" presName="accent_4" presStyleCnt="0"/>
      <dgm:spPr/>
    </dgm:pt>
    <dgm:pt modelId="{0691C26B-DE36-4BF9-A3D4-6542D29BEC5E}" type="pres">
      <dgm:prSet presAssocID="{50F00736-5959-4A4A-87D4-4EB0BD54A5C7}" presName="accentRepeatNode" presStyleLbl="solidFgAcc1" presStyleIdx="3" presStyleCnt="4"/>
      <dgm:spPr/>
    </dgm:pt>
  </dgm:ptLst>
  <dgm:cxnLst>
    <dgm:cxn modelId="{AB3DE9AD-556F-41B5-8311-30776F5B5866}" srcId="{3A5EEF3B-A33E-4E11-98FA-988A0EADEB56}" destId="{CC9E3463-C59C-4620-A6D8-CBE9B4F10490}" srcOrd="1" destOrd="0" parTransId="{F509B21E-C70E-4088-8DB7-7278C560353A}" sibTransId="{42269A2E-5816-40F6-AA2C-9E9516BE75E9}"/>
    <dgm:cxn modelId="{6A354FC4-45D3-4DF8-8ACE-8004155CB8AC}" type="presOf" srcId="{744334EF-8A2B-4DEA-8BBC-0D9BEFE76876}" destId="{627F60D2-A9E2-4BF3-BA71-88416C310428}" srcOrd="0" destOrd="0" presId="urn:microsoft.com/office/officeart/2008/layout/VerticalCurvedList"/>
    <dgm:cxn modelId="{8013E4F9-5F2D-4C78-A8E9-61A6F011F1FD}" type="presOf" srcId="{3A5EEF3B-A33E-4E11-98FA-988A0EADEB56}" destId="{1E9D0BB5-7446-4C42-9D84-B290483BF3B0}" srcOrd="0" destOrd="0" presId="urn:microsoft.com/office/officeart/2008/layout/VerticalCurvedList"/>
    <dgm:cxn modelId="{136BF939-35D6-4F51-A5BE-F4EFD7E963F1}" type="presOf" srcId="{0AED3A8D-5162-4992-BEDC-C7C37D55B7CE}" destId="{2C29936F-9985-4516-8AFE-3ADAE69493B9}" srcOrd="0" destOrd="0" presId="urn:microsoft.com/office/officeart/2008/layout/VerticalCurvedList"/>
    <dgm:cxn modelId="{A88485BD-336C-4F92-AF19-71EC0F7899E7}" type="presOf" srcId="{BA8D18FD-6F81-4CED-9C48-E687CD0F16B2}" destId="{EADDCE0A-B99D-4793-8CEE-C760F6689DC3}" srcOrd="0" destOrd="0" presId="urn:microsoft.com/office/officeart/2008/layout/VerticalCurvedList"/>
    <dgm:cxn modelId="{0B61816C-799F-47FE-A67B-95D549FC9B09}" srcId="{3A5EEF3B-A33E-4E11-98FA-988A0EADEB56}" destId="{50F00736-5959-4A4A-87D4-4EB0BD54A5C7}" srcOrd="3" destOrd="0" parTransId="{9465C4CB-9F4A-4860-B437-7248FAC84F52}" sibTransId="{613B5EEB-918D-46C4-88CC-A1A9C8852B11}"/>
    <dgm:cxn modelId="{0FD8FD2C-0827-4783-AB3A-ED5E808CBA40}" srcId="{3A5EEF3B-A33E-4E11-98FA-988A0EADEB56}" destId="{744334EF-8A2B-4DEA-8BBC-0D9BEFE76876}" srcOrd="2" destOrd="0" parTransId="{4611347D-5462-48C9-AE6B-B312CADBADC5}" sibTransId="{4B140E16-5959-49A0-B502-C97CC1CE799C}"/>
    <dgm:cxn modelId="{3ADD297D-1FEE-4BA8-B87E-8F99BCFCB116}" type="presOf" srcId="{50F00736-5959-4A4A-87D4-4EB0BD54A5C7}" destId="{633EB78D-58E2-448D-8D76-0950F1EF74CC}" srcOrd="0" destOrd="0" presId="urn:microsoft.com/office/officeart/2008/layout/VerticalCurvedList"/>
    <dgm:cxn modelId="{9798DF88-67DB-4397-87D7-C9E2BEFE83BA}" srcId="{3A5EEF3B-A33E-4E11-98FA-988A0EADEB56}" destId="{0AED3A8D-5162-4992-BEDC-C7C37D55B7CE}" srcOrd="0" destOrd="0" parTransId="{00BEA4E8-B62E-4353-B481-3C44222581EB}" sibTransId="{BA8D18FD-6F81-4CED-9C48-E687CD0F16B2}"/>
    <dgm:cxn modelId="{E24ECC0B-B60A-4E32-9A45-00C2E9AB7D86}" type="presOf" srcId="{CC9E3463-C59C-4620-A6D8-CBE9B4F10490}" destId="{355FC6C1-4D1C-4673-852D-7514CC6C5DF0}" srcOrd="0" destOrd="0" presId="urn:microsoft.com/office/officeart/2008/layout/VerticalCurvedList"/>
    <dgm:cxn modelId="{589AA596-ECFC-4C85-B479-E1961F7A572B}" type="presParOf" srcId="{1E9D0BB5-7446-4C42-9D84-B290483BF3B0}" destId="{E9B2EA46-4D4A-4446-9308-4677288D3A5B}" srcOrd="0" destOrd="0" presId="urn:microsoft.com/office/officeart/2008/layout/VerticalCurvedList"/>
    <dgm:cxn modelId="{DD033D68-10E1-4197-B2A2-BD251D30F07A}" type="presParOf" srcId="{E9B2EA46-4D4A-4446-9308-4677288D3A5B}" destId="{4D0A277E-87CE-4CBC-A6CD-E0F61D4A0AF8}" srcOrd="0" destOrd="0" presId="urn:microsoft.com/office/officeart/2008/layout/VerticalCurvedList"/>
    <dgm:cxn modelId="{C4F018C4-A944-402D-8CC2-18E74130C662}" type="presParOf" srcId="{4D0A277E-87CE-4CBC-A6CD-E0F61D4A0AF8}" destId="{2EF39320-DF11-4DED-B4DA-BA8C25ECAB04}" srcOrd="0" destOrd="0" presId="urn:microsoft.com/office/officeart/2008/layout/VerticalCurvedList"/>
    <dgm:cxn modelId="{CFD5AD89-65AF-4C23-AA7B-55C46C057E84}" type="presParOf" srcId="{4D0A277E-87CE-4CBC-A6CD-E0F61D4A0AF8}" destId="{EADDCE0A-B99D-4793-8CEE-C760F6689DC3}" srcOrd="1" destOrd="0" presId="urn:microsoft.com/office/officeart/2008/layout/VerticalCurvedList"/>
    <dgm:cxn modelId="{87462B4E-2C68-4982-B051-BF87A830993C}" type="presParOf" srcId="{4D0A277E-87CE-4CBC-A6CD-E0F61D4A0AF8}" destId="{A4A72348-33ED-4F70-BB9E-AC9F0AF06D2B}" srcOrd="2" destOrd="0" presId="urn:microsoft.com/office/officeart/2008/layout/VerticalCurvedList"/>
    <dgm:cxn modelId="{09925A1C-A2C1-4186-A77E-32F65C70C27A}" type="presParOf" srcId="{4D0A277E-87CE-4CBC-A6CD-E0F61D4A0AF8}" destId="{5E4A60F8-F338-442E-8EFE-94C1F93D959D}" srcOrd="3" destOrd="0" presId="urn:microsoft.com/office/officeart/2008/layout/VerticalCurvedList"/>
    <dgm:cxn modelId="{522D0ABB-20B4-4766-9842-4CA877EF25DA}" type="presParOf" srcId="{E9B2EA46-4D4A-4446-9308-4677288D3A5B}" destId="{2C29936F-9985-4516-8AFE-3ADAE69493B9}" srcOrd="1" destOrd="0" presId="urn:microsoft.com/office/officeart/2008/layout/VerticalCurvedList"/>
    <dgm:cxn modelId="{A8E59C2B-D055-4C89-A940-65636692C4DA}" type="presParOf" srcId="{E9B2EA46-4D4A-4446-9308-4677288D3A5B}" destId="{AE238F52-8AFD-4042-8E68-680BBF53D7BC}" srcOrd="2" destOrd="0" presId="urn:microsoft.com/office/officeart/2008/layout/VerticalCurvedList"/>
    <dgm:cxn modelId="{FC61FF8F-639B-47EF-AF51-EB422912F655}" type="presParOf" srcId="{AE238F52-8AFD-4042-8E68-680BBF53D7BC}" destId="{3B10F74B-1A6C-40BF-8DC7-8CAAF51491FC}" srcOrd="0" destOrd="0" presId="urn:microsoft.com/office/officeart/2008/layout/VerticalCurvedList"/>
    <dgm:cxn modelId="{D75BAFC3-04E2-422B-AE9A-2255C3B868C6}" type="presParOf" srcId="{E9B2EA46-4D4A-4446-9308-4677288D3A5B}" destId="{355FC6C1-4D1C-4673-852D-7514CC6C5DF0}" srcOrd="3" destOrd="0" presId="urn:microsoft.com/office/officeart/2008/layout/VerticalCurvedList"/>
    <dgm:cxn modelId="{CFC49931-EEC9-4943-9899-EE3023DB6163}" type="presParOf" srcId="{E9B2EA46-4D4A-4446-9308-4677288D3A5B}" destId="{DE94535A-6B53-46E6-83CE-BF535566303F}" srcOrd="4" destOrd="0" presId="urn:microsoft.com/office/officeart/2008/layout/VerticalCurvedList"/>
    <dgm:cxn modelId="{41F92013-8EBA-488A-8DDA-C2C3F7AC61BE}" type="presParOf" srcId="{DE94535A-6B53-46E6-83CE-BF535566303F}" destId="{9CC20921-C0BE-466D-A24B-D3B2DFDE1DFA}" srcOrd="0" destOrd="0" presId="urn:microsoft.com/office/officeart/2008/layout/VerticalCurvedList"/>
    <dgm:cxn modelId="{A6C837ED-5FFC-4C18-A62A-6F326FADAC82}" type="presParOf" srcId="{E9B2EA46-4D4A-4446-9308-4677288D3A5B}" destId="{627F60D2-A9E2-4BF3-BA71-88416C310428}" srcOrd="5" destOrd="0" presId="urn:microsoft.com/office/officeart/2008/layout/VerticalCurvedList"/>
    <dgm:cxn modelId="{840C36C4-13D2-4954-91A8-4FCB42158BBE}" type="presParOf" srcId="{E9B2EA46-4D4A-4446-9308-4677288D3A5B}" destId="{5752811F-9A2A-43C1-8296-13CA90CC067F}" srcOrd="6" destOrd="0" presId="urn:microsoft.com/office/officeart/2008/layout/VerticalCurvedList"/>
    <dgm:cxn modelId="{C7D5A9CB-F2F8-435F-BE29-D009A28DF16B}" type="presParOf" srcId="{5752811F-9A2A-43C1-8296-13CA90CC067F}" destId="{2065995A-CA7D-4A8E-A6AB-BBA629C52676}" srcOrd="0" destOrd="0" presId="urn:microsoft.com/office/officeart/2008/layout/VerticalCurvedList"/>
    <dgm:cxn modelId="{5285CB94-54E7-48BE-8772-56FD6E211716}" type="presParOf" srcId="{E9B2EA46-4D4A-4446-9308-4677288D3A5B}" destId="{633EB78D-58E2-448D-8D76-0950F1EF74CC}" srcOrd="7" destOrd="0" presId="urn:microsoft.com/office/officeart/2008/layout/VerticalCurvedList"/>
    <dgm:cxn modelId="{E9FC1252-CFAD-4191-92A5-2D97779D171A}" type="presParOf" srcId="{E9B2EA46-4D4A-4446-9308-4677288D3A5B}" destId="{5603DE0D-9A97-4B2E-BAD5-D4C95E7B9526}" srcOrd="8" destOrd="0" presId="urn:microsoft.com/office/officeart/2008/layout/VerticalCurvedList"/>
    <dgm:cxn modelId="{7F7FB46D-638D-4647-97DA-11E349622FC6}" type="presParOf" srcId="{5603DE0D-9A97-4B2E-BAD5-D4C95E7B9526}" destId="{0691C26B-DE36-4BF9-A3D4-6542D29BEC5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5EEF3B-A33E-4E11-98FA-988A0EADEB56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AED3A8D-5162-4992-BEDC-C7C37D55B7CE}">
      <dgm:prSet phldrT="[Text]" custT="1"/>
      <dgm:spPr/>
      <dgm:t>
        <a:bodyPr/>
        <a:lstStyle/>
        <a:p>
          <a:r>
            <a:rPr lang="en-US" sz="2800" dirty="0"/>
            <a:t>Employee safety</a:t>
          </a:r>
        </a:p>
      </dgm:t>
    </dgm:pt>
    <dgm:pt modelId="{00BEA4E8-B62E-4353-B481-3C44222581EB}" type="parTrans" cxnId="{9798DF88-67DB-4397-87D7-C9E2BEFE83BA}">
      <dgm:prSet/>
      <dgm:spPr/>
      <dgm:t>
        <a:bodyPr/>
        <a:lstStyle/>
        <a:p>
          <a:endParaRPr lang="en-US"/>
        </a:p>
      </dgm:t>
    </dgm:pt>
    <dgm:pt modelId="{BA8D18FD-6F81-4CED-9C48-E687CD0F16B2}" type="sibTrans" cxnId="{9798DF88-67DB-4397-87D7-C9E2BEFE83BA}">
      <dgm:prSet/>
      <dgm:spPr/>
      <dgm:t>
        <a:bodyPr/>
        <a:lstStyle/>
        <a:p>
          <a:endParaRPr lang="en-US"/>
        </a:p>
      </dgm:t>
    </dgm:pt>
    <dgm:pt modelId="{6821FED8-63D2-4FBC-A34A-88A39DA1AD9B}">
      <dgm:prSet phldrT="[Text]" custT="1"/>
      <dgm:spPr/>
      <dgm:t>
        <a:bodyPr/>
        <a:lstStyle/>
        <a:p>
          <a:r>
            <a:rPr lang="en-US" sz="2800" dirty="0"/>
            <a:t>Transportation of hazardous materials</a:t>
          </a:r>
        </a:p>
      </dgm:t>
    </dgm:pt>
    <dgm:pt modelId="{C645D2D4-33D3-4D0D-BFC8-59D8C1A2101D}" type="parTrans" cxnId="{697A25E5-395F-4D00-9024-09D3EC59BE22}">
      <dgm:prSet/>
      <dgm:spPr/>
      <dgm:t>
        <a:bodyPr/>
        <a:lstStyle/>
        <a:p>
          <a:endParaRPr lang="en-US"/>
        </a:p>
      </dgm:t>
    </dgm:pt>
    <dgm:pt modelId="{7579BDBF-9722-4A23-91CA-B5C26F4898E2}" type="sibTrans" cxnId="{697A25E5-395F-4D00-9024-09D3EC59BE22}">
      <dgm:prSet/>
      <dgm:spPr/>
      <dgm:t>
        <a:bodyPr/>
        <a:lstStyle/>
        <a:p>
          <a:endParaRPr lang="en-US"/>
        </a:p>
      </dgm:t>
    </dgm:pt>
    <dgm:pt modelId="{46577222-3F51-4072-86B7-5B19CBFB3D3E}">
      <dgm:prSet phldrT="[Text]" custT="1"/>
      <dgm:spPr/>
      <dgm:t>
        <a:bodyPr/>
        <a:lstStyle/>
        <a:p>
          <a:r>
            <a:rPr lang="en-US" sz="2800" dirty="0"/>
            <a:t>Patient safety in health care facilities</a:t>
          </a:r>
        </a:p>
      </dgm:t>
    </dgm:pt>
    <dgm:pt modelId="{87BBD3A2-1D2E-4D85-B5D5-75D0559FB83C}" type="parTrans" cxnId="{626C4AC8-F5DC-4062-BF2C-80A9B64C9E1A}">
      <dgm:prSet/>
      <dgm:spPr/>
      <dgm:t>
        <a:bodyPr/>
        <a:lstStyle/>
        <a:p>
          <a:endParaRPr lang="en-US"/>
        </a:p>
      </dgm:t>
    </dgm:pt>
    <dgm:pt modelId="{24B6BAF9-105B-4B08-AF8D-AD7C74E053D2}" type="sibTrans" cxnId="{626C4AC8-F5DC-4062-BF2C-80A9B64C9E1A}">
      <dgm:prSet/>
      <dgm:spPr/>
      <dgm:t>
        <a:bodyPr/>
        <a:lstStyle/>
        <a:p>
          <a:endParaRPr lang="en-US"/>
        </a:p>
      </dgm:t>
    </dgm:pt>
    <dgm:pt modelId="{F4278514-E5AA-49AE-9A65-96ADBAD797C7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800" dirty="0"/>
            <a:t>Accessibility for disabled citizens</a:t>
          </a:r>
        </a:p>
      </dgm:t>
    </dgm:pt>
    <dgm:pt modelId="{A4D3CE68-21A6-4EC5-907A-2296F2957B42}" type="parTrans" cxnId="{86084870-5527-49A6-A1CA-E9FDF11D6DB3}">
      <dgm:prSet/>
      <dgm:spPr/>
      <dgm:t>
        <a:bodyPr/>
        <a:lstStyle/>
        <a:p>
          <a:endParaRPr lang="en-US"/>
        </a:p>
      </dgm:t>
    </dgm:pt>
    <dgm:pt modelId="{930907B0-6BB5-4D5C-A1C4-599888FFFD19}" type="sibTrans" cxnId="{86084870-5527-49A6-A1CA-E9FDF11D6DB3}">
      <dgm:prSet/>
      <dgm:spPr/>
      <dgm:t>
        <a:bodyPr/>
        <a:lstStyle/>
        <a:p>
          <a:endParaRPr lang="en-US"/>
        </a:p>
      </dgm:t>
    </dgm:pt>
    <dgm:pt modelId="{5380C168-A83A-4143-9484-5F8727E05B37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800" dirty="0"/>
            <a:t>Minimum housing standards</a:t>
          </a:r>
        </a:p>
      </dgm:t>
    </dgm:pt>
    <dgm:pt modelId="{5881A91E-AA05-44B5-8CC2-DBBE74881E35}" type="parTrans" cxnId="{A6A1CA6E-2A73-4C7F-A7B6-F716797AD06B}">
      <dgm:prSet/>
      <dgm:spPr/>
      <dgm:t>
        <a:bodyPr/>
        <a:lstStyle/>
        <a:p>
          <a:endParaRPr lang="en-US"/>
        </a:p>
      </dgm:t>
    </dgm:pt>
    <dgm:pt modelId="{6185E5A5-0AE0-48D5-88D5-6EE86E52B59C}" type="sibTrans" cxnId="{A6A1CA6E-2A73-4C7F-A7B6-F716797AD06B}">
      <dgm:prSet/>
      <dgm:spPr/>
      <dgm:t>
        <a:bodyPr/>
        <a:lstStyle/>
        <a:p>
          <a:endParaRPr lang="en-US"/>
        </a:p>
      </dgm:t>
    </dgm:pt>
    <dgm:pt modelId="{1E9D0BB5-7446-4C42-9D84-B290483BF3B0}" type="pres">
      <dgm:prSet presAssocID="{3A5EEF3B-A33E-4E11-98FA-988A0EADEB5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E9B2EA46-4D4A-4446-9308-4677288D3A5B}" type="pres">
      <dgm:prSet presAssocID="{3A5EEF3B-A33E-4E11-98FA-988A0EADEB56}" presName="Name1" presStyleCnt="0"/>
      <dgm:spPr/>
    </dgm:pt>
    <dgm:pt modelId="{4D0A277E-87CE-4CBC-A6CD-E0F61D4A0AF8}" type="pres">
      <dgm:prSet presAssocID="{3A5EEF3B-A33E-4E11-98FA-988A0EADEB56}" presName="cycle" presStyleCnt="0"/>
      <dgm:spPr/>
    </dgm:pt>
    <dgm:pt modelId="{2EF39320-DF11-4DED-B4DA-BA8C25ECAB04}" type="pres">
      <dgm:prSet presAssocID="{3A5EEF3B-A33E-4E11-98FA-988A0EADEB56}" presName="srcNode" presStyleLbl="node1" presStyleIdx="0" presStyleCnt="5"/>
      <dgm:spPr/>
    </dgm:pt>
    <dgm:pt modelId="{EADDCE0A-B99D-4793-8CEE-C760F6689DC3}" type="pres">
      <dgm:prSet presAssocID="{3A5EEF3B-A33E-4E11-98FA-988A0EADEB56}" presName="conn" presStyleLbl="parChTrans1D2" presStyleIdx="0" presStyleCnt="1"/>
      <dgm:spPr/>
      <dgm:t>
        <a:bodyPr/>
        <a:lstStyle/>
        <a:p>
          <a:endParaRPr lang="en-US"/>
        </a:p>
      </dgm:t>
    </dgm:pt>
    <dgm:pt modelId="{A4A72348-33ED-4F70-BB9E-AC9F0AF06D2B}" type="pres">
      <dgm:prSet presAssocID="{3A5EEF3B-A33E-4E11-98FA-988A0EADEB56}" presName="extraNode" presStyleLbl="node1" presStyleIdx="0" presStyleCnt="5"/>
      <dgm:spPr/>
    </dgm:pt>
    <dgm:pt modelId="{5E4A60F8-F338-442E-8EFE-94C1F93D959D}" type="pres">
      <dgm:prSet presAssocID="{3A5EEF3B-A33E-4E11-98FA-988A0EADEB56}" presName="dstNode" presStyleLbl="node1" presStyleIdx="0" presStyleCnt="5"/>
      <dgm:spPr/>
    </dgm:pt>
    <dgm:pt modelId="{2C29936F-9985-4516-8AFE-3ADAE69493B9}" type="pres">
      <dgm:prSet presAssocID="{0AED3A8D-5162-4992-BEDC-C7C37D55B7CE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238F52-8AFD-4042-8E68-680BBF53D7BC}" type="pres">
      <dgm:prSet presAssocID="{0AED3A8D-5162-4992-BEDC-C7C37D55B7CE}" presName="accent_1" presStyleCnt="0"/>
      <dgm:spPr/>
    </dgm:pt>
    <dgm:pt modelId="{3B10F74B-1A6C-40BF-8DC7-8CAAF51491FC}" type="pres">
      <dgm:prSet presAssocID="{0AED3A8D-5162-4992-BEDC-C7C37D55B7CE}" presName="accentRepeatNode" presStyleLbl="solidFgAcc1" presStyleIdx="0" presStyleCnt="5"/>
      <dgm:spPr/>
    </dgm:pt>
    <dgm:pt modelId="{E19EDE00-A9C3-4E30-8515-7FA047D8A877}" type="pres">
      <dgm:prSet presAssocID="{6821FED8-63D2-4FBC-A34A-88A39DA1AD9B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C2DFA4-68DD-4CCD-A662-6B5ED918B383}" type="pres">
      <dgm:prSet presAssocID="{6821FED8-63D2-4FBC-A34A-88A39DA1AD9B}" presName="accent_2" presStyleCnt="0"/>
      <dgm:spPr/>
    </dgm:pt>
    <dgm:pt modelId="{C7AF10BB-FEF0-41F7-8E94-A1F9EB2D5436}" type="pres">
      <dgm:prSet presAssocID="{6821FED8-63D2-4FBC-A34A-88A39DA1AD9B}" presName="accentRepeatNode" presStyleLbl="solidFgAcc1" presStyleIdx="1" presStyleCnt="5"/>
      <dgm:spPr/>
    </dgm:pt>
    <dgm:pt modelId="{E2568057-66DF-4321-B89A-B16C3B15B38B}" type="pres">
      <dgm:prSet presAssocID="{46577222-3F51-4072-86B7-5B19CBFB3D3E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4C37C2-A2E4-45F8-A7FE-2AE637395991}" type="pres">
      <dgm:prSet presAssocID="{46577222-3F51-4072-86B7-5B19CBFB3D3E}" presName="accent_3" presStyleCnt="0"/>
      <dgm:spPr/>
    </dgm:pt>
    <dgm:pt modelId="{A56B0DBD-EC49-4517-810F-BAE389401DED}" type="pres">
      <dgm:prSet presAssocID="{46577222-3F51-4072-86B7-5B19CBFB3D3E}" presName="accentRepeatNode" presStyleLbl="solidFgAcc1" presStyleIdx="2" presStyleCnt="5"/>
      <dgm:spPr/>
    </dgm:pt>
    <dgm:pt modelId="{0DFCF8A0-A2C4-486D-B233-51EF545508DF}" type="pres">
      <dgm:prSet presAssocID="{F4278514-E5AA-49AE-9A65-96ADBAD797C7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F9BA15-8FFA-49D8-8631-06A9603E1C8D}" type="pres">
      <dgm:prSet presAssocID="{F4278514-E5AA-49AE-9A65-96ADBAD797C7}" presName="accent_4" presStyleCnt="0"/>
      <dgm:spPr/>
    </dgm:pt>
    <dgm:pt modelId="{45B57D7C-2862-49B8-8A9F-8294F933893D}" type="pres">
      <dgm:prSet presAssocID="{F4278514-E5AA-49AE-9A65-96ADBAD797C7}" presName="accentRepeatNode" presStyleLbl="solidFgAcc1" presStyleIdx="3" presStyleCnt="5"/>
      <dgm:spPr/>
    </dgm:pt>
    <dgm:pt modelId="{6EAF2DEA-A52D-4C40-BB82-800202AED78F}" type="pres">
      <dgm:prSet presAssocID="{5380C168-A83A-4143-9484-5F8727E05B37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D80A99-7BB1-453C-9244-55291E800333}" type="pres">
      <dgm:prSet presAssocID="{5380C168-A83A-4143-9484-5F8727E05B37}" presName="accent_5" presStyleCnt="0"/>
      <dgm:spPr/>
    </dgm:pt>
    <dgm:pt modelId="{D476F5B9-B6F6-47C1-BAE6-DBA7943ABFBE}" type="pres">
      <dgm:prSet presAssocID="{5380C168-A83A-4143-9484-5F8727E05B37}" presName="accentRepeatNode" presStyleLbl="solidFgAcc1" presStyleIdx="4" presStyleCnt="5"/>
      <dgm:spPr/>
    </dgm:pt>
  </dgm:ptLst>
  <dgm:cxnLst>
    <dgm:cxn modelId="{626C4AC8-F5DC-4062-BF2C-80A9B64C9E1A}" srcId="{3A5EEF3B-A33E-4E11-98FA-988A0EADEB56}" destId="{46577222-3F51-4072-86B7-5B19CBFB3D3E}" srcOrd="2" destOrd="0" parTransId="{87BBD3A2-1D2E-4D85-B5D5-75D0559FB83C}" sibTransId="{24B6BAF9-105B-4B08-AF8D-AD7C74E053D2}"/>
    <dgm:cxn modelId="{FF61D260-868F-4E3B-A3D1-5A71FBAEE45F}" type="presOf" srcId="{5380C168-A83A-4143-9484-5F8727E05B37}" destId="{6EAF2DEA-A52D-4C40-BB82-800202AED78F}" srcOrd="0" destOrd="0" presId="urn:microsoft.com/office/officeart/2008/layout/VerticalCurvedList"/>
    <dgm:cxn modelId="{45FCA3D9-5D6A-45BB-BD1E-B8C0B476A0D3}" type="presOf" srcId="{3A5EEF3B-A33E-4E11-98FA-988A0EADEB56}" destId="{1E9D0BB5-7446-4C42-9D84-B290483BF3B0}" srcOrd="0" destOrd="0" presId="urn:microsoft.com/office/officeart/2008/layout/VerticalCurvedList"/>
    <dgm:cxn modelId="{86084870-5527-49A6-A1CA-E9FDF11D6DB3}" srcId="{3A5EEF3B-A33E-4E11-98FA-988A0EADEB56}" destId="{F4278514-E5AA-49AE-9A65-96ADBAD797C7}" srcOrd="3" destOrd="0" parTransId="{A4D3CE68-21A6-4EC5-907A-2296F2957B42}" sibTransId="{930907B0-6BB5-4D5C-A1C4-599888FFFD19}"/>
    <dgm:cxn modelId="{8B44D318-1C3C-4FE5-A8AA-1B859727870D}" type="presOf" srcId="{0AED3A8D-5162-4992-BEDC-C7C37D55B7CE}" destId="{2C29936F-9985-4516-8AFE-3ADAE69493B9}" srcOrd="0" destOrd="0" presId="urn:microsoft.com/office/officeart/2008/layout/VerticalCurvedList"/>
    <dgm:cxn modelId="{A6A1CA6E-2A73-4C7F-A7B6-F716797AD06B}" srcId="{3A5EEF3B-A33E-4E11-98FA-988A0EADEB56}" destId="{5380C168-A83A-4143-9484-5F8727E05B37}" srcOrd="4" destOrd="0" parTransId="{5881A91E-AA05-44B5-8CC2-DBBE74881E35}" sibTransId="{6185E5A5-0AE0-48D5-88D5-6EE86E52B59C}"/>
    <dgm:cxn modelId="{697A25E5-395F-4D00-9024-09D3EC59BE22}" srcId="{3A5EEF3B-A33E-4E11-98FA-988A0EADEB56}" destId="{6821FED8-63D2-4FBC-A34A-88A39DA1AD9B}" srcOrd="1" destOrd="0" parTransId="{C645D2D4-33D3-4D0D-BFC8-59D8C1A2101D}" sibTransId="{7579BDBF-9722-4A23-91CA-B5C26F4898E2}"/>
    <dgm:cxn modelId="{3670D436-698B-4B9F-8088-5F640C73462A}" type="presOf" srcId="{46577222-3F51-4072-86B7-5B19CBFB3D3E}" destId="{E2568057-66DF-4321-B89A-B16C3B15B38B}" srcOrd="0" destOrd="0" presId="urn:microsoft.com/office/officeart/2008/layout/VerticalCurvedList"/>
    <dgm:cxn modelId="{9798DF88-67DB-4397-87D7-C9E2BEFE83BA}" srcId="{3A5EEF3B-A33E-4E11-98FA-988A0EADEB56}" destId="{0AED3A8D-5162-4992-BEDC-C7C37D55B7CE}" srcOrd="0" destOrd="0" parTransId="{00BEA4E8-B62E-4353-B481-3C44222581EB}" sibTransId="{BA8D18FD-6F81-4CED-9C48-E687CD0F16B2}"/>
    <dgm:cxn modelId="{9EDC8178-529B-43DA-89A5-A77ECBD58EC6}" type="presOf" srcId="{6821FED8-63D2-4FBC-A34A-88A39DA1AD9B}" destId="{E19EDE00-A9C3-4E30-8515-7FA047D8A877}" srcOrd="0" destOrd="0" presId="urn:microsoft.com/office/officeart/2008/layout/VerticalCurvedList"/>
    <dgm:cxn modelId="{E9DE6563-797E-4635-97DE-612D5A49334E}" type="presOf" srcId="{F4278514-E5AA-49AE-9A65-96ADBAD797C7}" destId="{0DFCF8A0-A2C4-486D-B233-51EF545508DF}" srcOrd="0" destOrd="0" presId="urn:microsoft.com/office/officeart/2008/layout/VerticalCurvedList"/>
    <dgm:cxn modelId="{59B989F2-9801-47D8-8CEA-F5B26128CCD9}" type="presOf" srcId="{BA8D18FD-6F81-4CED-9C48-E687CD0F16B2}" destId="{EADDCE0A-B99D-4793-8CEE-C760F6689DC3}" srcOrd="0" destOrd="0" presId="urn:microsoft.com/office/officeart/2008/layout/VerticalCurvedList"/>
    <dgm:cxn modelId="{F8979DEE-7F14-4CE2-AD76-84E8577507F3}" type="presParOf" srcId="{1E9D0BB5-7446-4C42-9D84-B290483BF3B0}" destId="{E9B2EA46-4D4A-4446-9308-4677288D3A5B}" srcOrd="0" destOrd="0" presId="urn:microsoft.com/office/officeart/2008/layout/VerticalCurvedList"/>
    <dgm:cxn modelId="{B9078068-9230-4F84-B5DD-71E77B4C48A6}" type="presParOf" srcId="{E9B2EA46-4D4A-4446-9308-4677288D3A5B}" destId="{4D0A277E-87CE-4CBC-A6CD-E0F61D4A0AF8}" srcOrd="0" destOrd="0" presId="urn:microsoft.com/office/officeart/2008/layout/VerticalCurvedList"/>
    <dgm:cxn modelId="{90A176F1-E37C-4FC7-8590-618920C9CD8A}" type="presParOf" srcId="{4D0A277E-87CE-4CBC-A6CD-E0F61D4A0AF8}" destId="{2EF39320-DF11-4DED-B4DA-BA8C25ECAB04}" srcOrd="0" destOrd="0" presId="urn:microsoft.com/office/officeart/2008/layout/VerticalCurvedList"/>
    <dgm:cxn modelId="{C412579A-DE11-483E-A9AA-7D5BB5B316BD}" type="presParOf" srcId="{4D0A277E-87CE-4CBC-A6CD-E0F61D4A0AF8}" destId="{EADDCE0A-B99D-4793-8CEE-C760F6689DC3}" srcOrd="1" destOrd="0" presId="urn:microsoft.com/office/officeart/2008/layout/VerticalCurvedList"/>
    <dgm:cxn modelId="{12CA4951-C604-444B-ACD3-1785969B3E56}" type="presParOf" srcId="{4D0A277E-87CE-4CBC-A6CD-E0F61D4A0AF8}" destId="{A4A72348-33ED-4F70-BB9E-AC9F0AF06D2B}" srcOrd="2" destOrd="0" presId="urn:microsoft.com/office/officeart/2008/layout/VerticalCurvedList"/>
    <dgm:cxn modelId="{1F534783-E0A2-4E15-B255-276487BBA63C}" type="presParOf" srcId="{4D0A277E-87CE-4CBC-A6CD-E0F61D4A0AF8}" destId="{5E4A60F8-F338-442E-8EFE-94C1F93D959D}" srcOrd="3" destOrd="0" presId="urn:microsoft.com/office/officeart/2008/layout/VerticalCurvedList"/>
    <dgm:cxn modelId="{CFB361B3-92F7-4EF6-8D41-22B539088018}" type="presParOf" srcId="{E9B2EA46-4D4A-4446-9308-4677288D3A5B}" destId="{2C29936F-9985-4516-8AFE-3ADAE69493B9}" srcOrd="1" destOrd="0" presId="urn:microsoft.com/office/officeart/2008/layout/VerticalCurvedList"/>
    <dgm:cxn modelId="{839E0931-DEAE-45EF-A06F-4B6037AE0DC4}" type="presParOf" srcId="{E9B2EA46-4D4A-4446-9308-4677288D3A5B}" destId="{AE238F52-8AFD-4042-8E68-680BBF53D7BC}" srcOrd="2" destOrd="0" presId="urn:microsoft.com/office/officeart/2008/layout/VerticalCurvedList"/>
    <dgm:cxn modelId="{20475E8B-A24B-4F80-8A76-4B8FDA8F6391}" type="presParOf" srcId="{AE238F52-8AFD-4042-8E68-680BBF53D7BC}" destId="{3B10F74B-1A6C-40BF-8DC7-8CAAF51491FC}" srcOrd="0" destOrd="0" presId="urn:microsoft.com/office/officeart/2008/layout/VerticalCurvedList"/>
    <dgm:cxn modelId="{25CB1C6E-8742-4335-B0D7-F3FEF0CF784A}" type="presParOf" srcId="{E9B2EA46-4D4A-4446-9308-4677288D3A5B}" destId="{E19EDE00-A9C3-4E30-8515-7FA047D8A877}" srcOrd="3" destOrd="0" presId="urn:microsoft.com/office/officeart/2008/layout/VerticalCurvedList"/>
    <dgm:cxn modelId="{3A20729F-7CF9-4C0F-BC0D-A72A91E8FCF6}" type="presParOf" srcId="{E9B2EA46-4D4A-4446-9308-4677288D3A5B}" destId="{34C2DFA4-68DD-4CCD-A662-6B5ED918B383}" srcOrd="4" destOrd="0" presId="urn:microsoft.com/office/officeart/2008/layout/VerticalCurvedList"/>
    <dgm:cxn modelId="{FE19B629-60C5-4E1B-95CF-FE6640FFAB10}" type="presParOf" srcId="{34C2DFA4-68DD-4CCD-A662-6B5ED918B383}" destId="{C7AF10BB-FEF0-41F7-8E94-A1F9EB2D5436}" srcOrd="0" destOrd="0" presId="urn:microsoft.com/office/officeart/2008/layout/VerticalCurvedList"/>
    <dgm:cxn modelId="{9ED0881D-BEF8-4BBE-B32A-83B194F0F06E}" type="presParOf" srcId="{E9B2EA46-4D4A-4446-9308-4677288D3A5B}" destId="{E2568057-66DF-4321-B89A-B16C3B15B38B}" srcOrd="5" destOrd="0" presId="urn:microsoft.com/office/officeart/2008/layout/VerticalCurvedList"/>
    <dgm:cxn modelId="{0728D1EC-B9AC-496A-9ADE-2F6CC9B555D2}" type="presParOf" srcId="{E9B2EA46-4D4A-4446-9308-4677288D3A5B}" destId="{1F4C37C2-A2E4-45F8-A7FE-2AE637395991}" srcOrd="6" destOrd="0" presId="urn:microsoft.com/office/officeart/2008/layout/VerticalCurvedList"/>
    <dgm:cxn modelId="{10178F34-A825-4C2D-8869-9E46ECD60D41}" type="presParOf" srcId="{1F4C37C2-A2E4-45F8-A7FE-2AE637395991}" destId="{A56B0DBD-EC49-4517-810F-BAE389401DED}" srcOrd="0" destOrd="0" presId="urn:microsoft.com/office/officeart/2008/layout/VerticalCurvedList"/>
    <dgm:cxn modelId="{1F2F1A23-1B47-4E26-B025-63FC9EDCDC6A}" type="presParOf" srcId="{E9B2EA46-4D4A-4446-9308-4677288D3A5B}" destId="{0DFCF8A0-A2C4-486D-B233-51EF545508DF}" srcOrd="7" destOrd="0" presId="urn:microsoft.com/office/officeart/2008/layout/VerticalCurvedList"/>
    <dgm:cxn modelId="{4C54FCFC-2086-4C5A-91D0-616DEF2E35AB}" type="presParOf" srcId="{E9B2EA46-4D4A-4446-9308-4677288D3A5B}" destId="{88F9BA15-8FFA-49D8-8631-06A9603E1C8D}" srcOrd="8" destOrd="0" presId="urn:microsoft.com/office/officeart/2008/layout/VerticalCurvedList"/>
    <dgm:cxn modelId="{40DE7127-32BD-4079-AF94-77F8E8345E47}" type="presParOf" srcId="{88F9BA15-8FFA-49D8-8631-06A9603E1C8D}" destId="{45B57D7C-2862-49B8-8A9F-8294F933893D}" srcOrd="0" destOrd="0" presId="urn:microsoft.com/office/officeart/2008/layout/VerticalCurvedList"/>
    <dgm:cxn modelId="{519764E3-E4C4-4A08-B545-4F163AB00387}" type="presParOf" srcId="{E9B2EA46-4D4A-4446-9308-4677288D3A5B}" destId="{6EAF2DEA-A52D-4C40-BB82-800202AED78F}" srcOrd="9" destOrd="0" presId="urn:microsoft.com/office/officeart/2008/layout/VerticalCurvedList"/>
    <dgm:cxn modelId="{BEB0815A-214C-4196-BEC9-91D37D017FC5}" type="presParOf" srcId="{E9B2EA46-4D4A-4446-9308-4677288D3A5B}" destId="{1CD80A99-7BB1-453C-9244-55291E800333}" srcOrd="10" destOrd="0" presId="urn:microsoft.com/office/officeart/2008/layout/VerticalCurvedList"/>
    <dgm:cxn modelId="{C581A723-3252-4EDC-BDAC-FD80B90AFB47}" type="presParOf" srcId="{1CD80A99-7BB1-453C-9244-55291E800333}" destId="{D476F5B9-B6F6-47C1-BAE6-DBA7943ABFB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/>
      <dgm:spPr/>
      <dgm:t>
        <a:bodyPr/>
        <a:lstStyle/>
        <a:p>
          <a:r>
            <a:rPr lang="en-US" dirty="0"/>
            <a:t>Not usually responsible for enforcement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513F3A75-38AD-42A2-B78F-B93147198ED8}">
      <dgm:prSet phldrT="[Text]"/>
      <dgm:spPr/>
      <dgm:t>
        <a:bodyPr/>
        <a:lstStyle/>
        <a:p>
          <a:r>
            <a:rPr lang="en-US" dirty="0"/>
            <a:t>State or province may choose to enforce federal regulations</a:t>
          </a:r>
        </a:p>
      </dgm:t>
    </dgm:pt>
    <dgm:pt modelId="{81CF464A-79FB-4FD1-9B5C-C2A0999DD2B9}" type="parTrans" cxnId="{A56BB817-BCD0-4C1E-BA13-648B51BA41E7}">
      <dgm:prSet/>
      <dgm:spPr/>
      <dgm:t>
        <a:bodyPr/>
        <a:lstStyle/>
        <a:p>
          <a:endParaRPr lang="en-US"/>
        </a:p>
      </dgm:t>
    </dgm:pt>
    <dgm:pt modelId="{7A1CA89A-6BDE-4BAB-8125-0D4B189D6401}" type="sibTrans" cxnId="{A56BB817-BCD0-4C1E-BA13-648B51BA41E7}">
      <dgm:prSet/>
      <dgm:spPr/>
      <dgm:t>
        <a:bodyPr/>
        <a:lstStyle/>
        <a:p>
          <a:endParaRPr lang="en-US"/>
        </a:p>
      </dgm:t>
    </dgm:pt>
    <dgm:pt modelId="{B716741D-AE6D-4A7B-A96D-3A8D48368C2E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dirty="0"/>
            <a:t>Federal and some state/provincial-owned buildings not required to follow local codes</a:t>
          </a:r>
        </a:p>
      </dgm:t>
    </dgm:pt>
    <dgm:pt modelId="{5E3CAF3F-F6C9-4F35-95FF-E56901803449}" type="parTrans" cxnId="{C1041448-35F7-4082-8841-959AAE550143}">
      <dgm:prSet/>
      <dgm:spPr/>
      <dgm:t>
        <a:bodyPr/>
        <a:lstStyle/>
        <a:p>
          <a:endParaRPr lang="en-US"/>
        </a:p>
      </dgm:t>
    </dgm:pt>
    <dgm:pt modelId="{454380A0-8EFE-4F80-ACAC-2CA5B4F62DC3}" type="sibTrans" cxnId="{C1041448-35F7-4082-8841-959AAE550143}">
      <dgm:prSet/>
      <dgm:spPr/>
      <dgm:t>
        <a:bodyPr/>
        <a:lstStyle/>
        <a:p>
          <a:endParaRPr lang="en-US"/>
        </a:p>
      </dgm:t>
    </dgm:pt>
    <dgm:pt modelId="{C883702B-CCDA-49D2-958A-E14050D78945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/>
            <a:t>Military bases have their own fire departments</a:t>
          </a:r>
        </a:p>
      </dgm:t>
    </dgm:pt>
    <dgm:pt modelId="{6DE7EE08-93A9-495A-877C-510A859DA972}" type="parTrans" cxnId="{F556F3F4-B996-4E77-B67B-5F8DE2DC9FC7}">
      <dgm:prSet/>
      <dgm:spPr/>
      <dgm:t>
        <a:bodyPr/>
        <a:lstStyle/>
        <a:p>
          <a:endParaRPr lang="en-US"/>
        </a:p>
      </dgm:t>
    </dgm:pt>
    <dgm:pt modelId="{3EB7D5E7-115C-490D-957A-2D6EF2F8431F}" type="sibTrans" cxnId="{F556F3F4-B996-4E77-B67B-5F8DE2DC9FC7}">
      <dgm:prSet/>
      <dgm:spPr/>
      <dgm:t>
        <a:bodyPr/>
        <a:lstStyle/>
        <a:p>
          <a:endParaRPr lang="en-US"/>
        </a:p>
      </dgm:t>
    </dgm:pt>
    <dgm:pt modelId="{FC3A5CD4-13EB-4046-A0AE-D7AEBA1596CD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/>
            <a:t>Work with responsible parties to ensure protection</a:t>
          </a:r>
        </a:p>
      </dgm:t>
    </dgm:pt>
    <dgm:pt modelId="{FCE836CA-5D0A-4B34-AF05-9650073978E2}" type="parTrans" cxnId="{847E6DDB-D64B-4B81-8D58-BE39CD6DFD94}">
      <dgm:prSet/>
      <dgm:spPr/>
      <dgm:t>
        <a:bodyPr/>
        <a:lstStyle/>
        <a:p>
          <a:endParaRPr lang="en-US"/>
        </a:p>
      </dgm:t>
    </dgm:pt>
    <dgm:pt modelId="{5C8A7427-A6FD-4006-B8B0-C22FC19370F2}" type="sibTrans" cxnId="{847E6DDB-D64B-4B81-8D58-BE39CD6DFD94}">
      <dgm:prSet/>
      <dgm:spPr/>
      <dgm:t>
        <a:bodyPr/>
        <a:lstStyle/>
        <a:p>
          <a:endParaRPr lang="en-US"/>
        </a:p>
      </dgm:t>
    </dgm:pt>
    <dgm:pt modelId="{15C68B77-BCE5-47B2-A960-7BFEB164067A}">
      <dgm:prSet phldrT="[Text]"/>
      <dgm:spPr/>
      <dgm:t>
        <a:bodyPr/>
        <a:lstStyle/>
        <a:p>
          <a:r>
            <a:rPr lang="en-US" dirty="0"/>
            <a:t>Know how to report hazards or violations at federal facilities within jurisdiction</a:t>
          </a:r>
        </a:p>
      </dgm:t>
    </dgm:pt>
    <dgm:pt modelId="{96AC8E43-F9FD-4759-BB12-A085DA9BE3A5}" type="parTrans" cxnId="{D9E8551D-DD97-4151-80EA-A6891ADC3A39}">
      <dgm:prSet/>
      <dgm:spPr/>
      <dgm:t>
        <a:bodyPr/>
        <a:lstStyle/>
        <a:p>
          <a:endParaRPr lang="en-US"/>
        </a:p>
      </dgm:t>
    </dgm:pt>
    <dgm:pt modelId="{C57AD154-7C18-42C1-9FD5-D9A977853C20}" type="sibTrans" cxnId="{D9E8551D-DD97-4151-80EA-A6891ADC3A39}">
      <dgm:prSet/>
      <dgm:spPr/>
      <dgm:t>
        <a:bodyPr/>
        <a:lstStyle/>
        <a:p>
          <a:endParaRPr lang="en-US"/>
        </a:p>
      </dgm:t>
    </dgm:pt>
    <dgm:pt modelId="{91B60F93-8C3B-4B55-B41D-92D48293711C}" type="pres">
      <dgm:prSet presAssocID="{1C413952-8E46-4F6F-AB12-2F6A563CA5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5C5B34-3D44-4BB7-9EDA-97138E02D6D9}" type="pres">
      <dgm:prSet presAssocID="{2BCF8C8C-3263-4BED-9A4F-2DCD0CA18488}" presName="node" presStyleLbl="node1" presStyleIdx="0" presStyleCnt="6" custScaleY="1186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0357AD-0BAC-48AC-8533-548A3C300D89}" type="pres">
      <dgm:prSet presAssocID="{88EE1B30-142D-4E7B-8310-B8A4F2E614A2}" presName="sibTrans" presStyleCnt="0"/>
      <dgm:spPr/>
    </dgm:pt>
    <dgm:pt modelId="{A73249B4-7F46-416A-B6F3-E397DE0F1FE4}" type="pres">
      <dgm:prSet presAssocID="{15C68B77-BCE5-47B2-A960-7BFEB164067A}" presName="node" presStyleLbl="node1" presStyleIdx="1" presStyleCnt="6" custScaleY="1186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AD01C9-7589-4C99-B27D-6D501FCD3493}" type="pres">
      <dgm:prSet presAssocID="{C57AD154-7C18-42C1-9FD5-D9A977853C20}" presName="sibTrans" presStyleCnt="0"/>
      <dgm:spPr/>
    </dgm:pt>
    <dgm:pt modelId="{EAA0BA1B-298C-4873-8675-35A7811F34F4}" type="pres">
      <dgm:prSet presAssocID="{513F3A75-38AD-42A2-B78F-B93147198ED8}" presName="node" presStyleLbl="node1" presStyleIdx="2" presStyleCnt="6" custScaleY="1186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B200E-A027-483D-BD76-B293FBFE85DC}" type="pres">
      <dgm:prSet presAssocID="{7A1CA89A-6BDE-4BAB-8125-0D4B189D6401}" presName="sibTrans" presStyleCnt="0"/>
      <dgm:spPr/>
    </dgm:pt>
    <dgm:pt modelId="{AAE7F1BD-C463-4B77-B75D-9361B36F50CC}" type="pres">
      <dgm:prSet presAssocID="{B716741D-AE6D-4A7B-A96D-3A8D48368C2E}" presName="node" presStyleLbl="node1" presStyleIdx="3" presStyleCnt="6" custScaleY="1186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021FB4-3DD4-4BCF-A150-56C44D2FCE56}" type="pres">
      <dgm:prSet presAssocID="{454380A0-8EFE-4F80-ACAC-2CA5B4F62DC3}" presName="sibTrans" presStyleCnt="0"/>
      <dgm:spPr/>
    </dgm:pt>
    <dgm:pt modelId="{959BCCF6-CCDE-439F-BE01-DB0D4E679BD9}" type="pres">
      <dgm:prSet presAssocID="{C883702B-CCDA-49D2-958A-E14050D78945}" presName="node" presStyleLbl="node1" presStyleIdx="4" presStyleCnt="6" custScaleY="1186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873344-8845-489D-93F8-2FA40036F49E}" type="pres">
      <dgm:prSet presAssocID="{3EB7D5E7-115C-490D-957A-2D6EF2F8431F}" presName="sibTrans" presStyleCnt="0"/>
      <dgm:spPr/>
    </dgm:pt>
    <dgm:pt modelId="{77DB6289-3924-4E45-A677-ED956A0167E0}" type="pres">
      <dgm:prSet presAssocID="{FC3A5CD4-13EB-4046-A0AE-D7AEBA1596CD}" presName="node" presStyleLbl="node1" presStyleIdx="5" presStyleCnt="6" custScaleY="1186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0C45B6-60C2-40E4-AFB7-95F08B5E69B4}" type="presOf" srcId="{1C413952-8E46-4F6F-AB12-2F6A563CA5A5}" destId="{91B60F93-8C3B-4B55-B41D-92D48293711C}" srcOrd="0" destOrd="0" presId="urn:microsoft.com/office/officeart/2005/8/layout/default"/>
    <dgm:cxn modelId="{847E6DDB-D64B-4B81-8D58-BE39CD6DFD94}" srcId="{1C413952-8E46-4F6F-AB12-2F6A563CA5A5}" destId="{FC3A5CD4-13EB-4046-A0AE-D7AEBA1596CD}" srcOrd="5" destOrd="0" parTransId="{FCE836CA-5D0A-4B34-AF05-9650073978E2}" sibTransId="{5C8A7427-A6FD-4006-B8B0-C22FC19370F2}"/>
    <dgm:cxn modelId="{C1041448-35F7-4082-8841-959AAE550143}" srcId="{1C413952-8E46-4F6F-AB12-2F6A563CA5A5}" destId="{B716741D-AE6D-4A7B-A96D-3A8D48368C2E}" srcOrd="3" destOrd="0" parTransId="{5E3CAF3F-F6C9-4F35-95FF-E56901803449}" sibTransId="{454380A0-8EFE-4F80-ACAC-2CA5B4F62DC3}"/>
    <dgm:cxn modelId="{A56BB817-BCD0-4C1E-BA13-648B51BA41E7}" srcId="{1C413952-8E46-4F6F-AB12-2F6A563CA5A5}" destId="{513F3A75-38AD-42A2-B78F-B93147198ED8}" srcOrd="2" destOrd="0" parTransId="{81CF464A-79FB-4FD1-9B5C-C2A0999DD2B9}" sibTransId="{7A1CA89A-6BDE-4BAB-8125-0D4B189D6401}"/>
    <dgm:cxn modelId="{402A512B-E929-429D-8707-DE0692B58143}" type="presOf" srcId="{FC3A5CD4-13EB-4046-A0AE-D7AEBA1596CD}" destId="{77DB6289-3924-4E45-A677-ED956A0167E0}" srcOrd="0" destOrd="0" presId="urn:microsoft.com/office/officeart/2005/8/layout/default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201E9944-C53E-4BA7-9A6D-AFF6B3CD1151}" type="presOf" srcId="{513F3A75-38AD-42A2-B78F-B93147198ED8}" destId="{EAA0BA1B-298C-4873-8675-35A7811F34F4}" srcOrd="0" destOrd="0" presId="urn:microsoft.com/office/officeart/2005/8/layout/default"/>
    <dgm:cxn modelId="{33D07ABB-E67B-4978-9DE5-B8C28D04D3C2}" type="presOf" srcId="{2BCF8C8C-3263-4BED-9A4F-2DCD0CA18488}" destId="{045C5B34-3D44-4BB7-9EDA-97138E02D6D9}" srcOrd="0" destOrd="0" presId="urn:microsoft.com/office/officeart/2005/8/layout/default"/>
    <dgm:cxn modelId="{7B03EB0B-9B0B-4331-AE72-AE2333B970F8}" type="presOf" srcId="{C883702B-CCDA-49D2-958A-E14050D78945}" destId="{959BCCF6-CCDE-439F-BE01-DB0D4E679BD9}" srcOrd="0" destOrd="0" presId="urn:microsoft.com/office/officeart/2005/8/layout/default"/>
    <dgm:cxn modelId="{F556F3F4-B996-4E77-B67B-5F8DE2DC9FC7}" srcId="{1C413952-8E46-4F6F-AB12-2F6A563CA5A5}" destId="{C883702B-CCDA-49D2-958A-E14050D78945}" srcOrd="4" destOrd="0" parTransId="{6DE7EE08-93A9-495A-877C-510A859DA972}" sibTransId="{3EB7D5E7-115C-490D-957A-2D6EF2F8431F}"/>
    <dgm:cxn modelId="{2CA5BE6E-BE34-4195-B207-3D5B119FA8A1}" type="presOf" srcId="{B716741D-AE6D-4A7B-A96D-3A8D48368C2E}" destId="{AAE7F1BD-C463-4B77-B75D-9361B36F50CC}" srcOrd="0" destOrd="0" presId="urn:microsoft.com/office/officeart/2005/8/layout/default"/>
    <dgm:cxn modelId="{D9E8551D-DD97-4151-80EA-A6891ADC3A39}" srcId="{1C413952-8E46-4F6F-AB12-2F6A563CA5A5}" destId="{15C68B77-BCE5-47B2-A960-7BFEB164067A}" srcOrd="1" destOrd="0" parTransId="{96AC8E43-F9FD-4759-BB12-A085DA9BE3A5}" sibTransId="{C57AD154-7C18-42C1-9FD5-D9A977853C20}"/>
    <dgm:cxn modelId="{313EF3F1-6FA9-4285-81CF-84FEDC4C60FD}" type="presOf" srcId="{15C68B77-BCE5-47B2-A960-7BFEB164067A}" destId="{A73249B4-7F46-416A-B6F3-E397DE0F1FE4}" srcOrd="0" destOrd="0" presId="urn:microsoft.com/office/officeart/2005/8/layout/default"/>
    <dgm:cxn modelId="{2B16C331-B5E0-4517-9843-E0FC2413380B}" type="presParOf" srcId="{91B60F93-8C3B-4B55-B41D-92D48293711C}" destId="{045C5B34-3D44-4BB7-9EDA-97138E02D6D9}" srcOrd="0" destOrd="0" presId="urn:microsoft.com/office/officeart/2005/8/layout/default"/>
    <dgm:cxn modelId="{D1999178-08A3-45E5-84FD-E93331535790}" type="presParOf" srcId="{91B60F93-8C3B-4B55-B41D-92D48293711C}" destId="{930357AD-0BAC-48AC-8533-548A3C300D89}" srcOrd="1" destOrd="0" presId="urn:microsoft.com/office/officeart/2005/8/layout/default"/>
    <dgm:cxn modelId="{CD8E0636-B012-41EB-9DF5-267AEDD7A498}" type="presParOf" srcId="{91B60F93-8C3B-4B55-B41D-92D48293711C}" destId="{A73249B4-7F46-416A-B6F3-E397DE0F1FE4}" srcOrd="2" destOrd="0" presId="urn:microsoft.com/office/officeart/2005/8/layout/default"/>
    <dgm:cxn modelId="{CBD68C42-C215-4D59-B209-81562B40ACFB}" type="presParOf" srcId="{91B60F93-8C3B-4B55-B41D-92D48293711C}" destId="{68AD01C9-7589-4C99-B27D-6D501FCD3493}" srcOrd="3" destOrd="0" presId="urn:microsoft.com/office/officeart/2005/8/layout/default"/>
    <dgm:cxn modelId="{2B01F5E9-C11E-4ECF-84B9-03F864CF88FC}" type="presParOf" srcId="{91B60F93-8C3B-4B55-B41D-92D48293711C}" destId="{EAA0BA1B-298C-4873-8675-35A7811F34F4}" srcOrd="4" destOrd="0" presId="urn:microsoft.com/office/officeart/2005/8/layout/default"/>
    <dgm:cxn modelId="{3B3C8EBB-4023-413D-B5B2-0FB6D1B2019B}" type="presParOf" srcId="{91B60F93-8C3B-4B55-B41D-92D48293711C}" destId="{9CAB200E-A027-483D-BD76-B293FBFE85DC}" srcOrd="5" destOrd="0" presId="urn:microsoft.com/office/officeart/2005/8/layout/default"/>
    <dgm:cxn modelId="{7E9386E0-4DE0-4BA0-9508-6482983A3F59}" type="presParOf" srcId="{91B60F93-8C3B-4B55-B41D-92D48293711C}" destId="{AAE7F1BD-C463-4B77-B75D-9361B36F50CC}" srcOrd="6" destOrd="0" presId="urn:microsoft.com/office/officeart/2005/8/layout/default"/>
    <dgm:cxn modelId="{FF2D8D63-4494-45D8-9F30-2FDAB540AE08}" type="presParOf" srcId="{91B60F93-8C3B-4B55-B41D-92D48293711C}" destId="{7B021FB4-3DD4-4BCF-A150-56C44D2FCE56}" srcOrd="7" destOrd="0" presId="urn:microsoft.com/office/officeart/2005/8/layout/default"/>
    <dgm:cxn modelId="{5AD71747-1F2F-4445-8DAD-8189EE40EA48}" type="presParOf" srcId="{91B60F93-8C3B-4B55-B41D-92D48293711C}" destId="{959BCCF6-CCDE-439F-BE01-DB0D4E679BD9}" srcOrd="8" destOrd="0" presId="urn:microsoft.com/office/officeart/2005/8/layout/default"/>
    <dgm:cxn modelId="{860455C6-0F58-4533-8BA0-24ED4F7E1E52}" type="presParOf" srcId="{91B60F93-8C3B-4B55-B41D-92D48293711C}" destId="{47873344-8845-489D-93F8-2FA40036F49E}" srcOrd="9" destOrd="0" presId="urn:microsoft.com/office/officeart/2005/8/layout/default"/>
    <dgm:cxn modelId="{234CF4FE-4AD0-4782-99BC-0E8238C5C3DB}" type="presParOf" srcId="{91B60F93-8C3B-4B55-B41D-92D48293711C}" destId="{77DB6289-3924-4E45-A677-ED956A0167E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/>
      <dgm:spPr/>
      <dgm:t>
        <a:bodyPr/>
        <a:lstStyle/>
        <a:p>
          <a:r>
            <a:rPr lang="en-US" dirty="0"/>
            <a:t>Prepares department to handle emergencies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59F168D8-A106-4BD7-9D0D-E9C9CC4CC4F4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/>
            <a:t>Helps department members prepare to assist federal authorities</a:t>
          </a:r>
        </a:p>
      </dgm:t>
    </dgm:pt>
    <dgm:pt modelId="{A1C00000-81D9-4A18-95DA-487315E656AE}" type="parTrans" cxnId="{E390A09D-8C7B-4862-98D6-412D0921B645}">
      <dgm:prSet/>
      <dgm:spPr/>
      <dgm:t>
        <a:bodyPr/>
        <a:lstStyle/>
        <a:p>
          <a:endParaRPr lang="en-US"/>
        </a:p>
      </dgm:t>
    </dgm:pt>
    <dgm:pt modelId="{5B97A795-A176-4B84-82A8-CCF3666B0865}" type="sibTrans" cxnId="{E390A09D-8C7B-4862-98D6-412D0921B645}">
      <dgm:prSet/>
      <dgm:spPr/>
      <dgm:t>
        <a:bodyPr/>
        <a:lstStyle/>
        <a:p>
          <a:endParaRPr lang="en-US"/>
        </a:p>
      </dgm:t>
    </dgm:pt>
    <dgm:pt modelId="{91B60F93-8C3B-4B55-B41D-92D48293711C}" type="pres">
      <dgm:prSet presAssocID="{1C413952-8E46-4F6F-AB12-2F6A563CA5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5C5B34-3D44-4BB7-9EDA-97138E02D6D9}" type="pres">
      <dgm:prSet presAssocID="{2BCF8C8C-3263-4BED-9A4F-2DCD0CA1848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0357AD-0BAC-48AC-8533-548A3C300D89}" type="pres">
      <dgm:prSet presAssocID="{88EE1B30-142D-4E7B-8310-B8A4F2E614A2}" presName="sibTrans" presStyleCnt="0"/>
      <dgm:spPr/>
    </dgm:pt>
    <dgm:pt modelId="{044C11E6-0F53-4A9C-8D1F-2B229ADD1633}" type="pres">
      <dgm:prSet presAssocID="{59F168D8-A106-4BD7-9D0D-E9C9CC4CC4F4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3B5D30-8E2E-46B0-BBDB-0589E0664BD7}" type="presOf" srcId="{2BCF8C8C-3263-4BED-9A4F-2DCD0CA18488}" destId="{045C5B34-3D44-4BB7-9EDA-97138E02D6D9}" srcOrd="0" destOrd="0" presId="urn:microsoft.com/office/officeart/2005/8/layout/default"/>
    <dgm:cxn modelId="{857CAF76-9D10-44D8-A399-1E6EBC3D1FF0}" type="presOf" srcId="{59F168D8-A106-4BD7-9D0D-E9C9CC4CC4F4}" destId="{044C11E6-0F53-4A9C-8D1F-2B229ADD1633}" srcOrd="0" destOrd="0" presId="urn:microsoft.com/office/officeart/2005/8/layout/default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E390A09D-8C7B-4862-98D6-412D0921B645}" srcId="{1C413952-8E46-4F6F-AB12-2F6A563CA5A5}" destId="{59F168D8-A106-4BD7-9D0D-E9C9CC4CC4F4}" srcOrd="1" destOrd="0" parTransId="{A1C00000-81D9-4A18-95DA-487315E656AE}" sibTransId="{5B97A795-A176-4B84-82A8-CCF3666B0865}"/>
    <dgm:cxn modelId="{B27B2108-6020-43D0-9226-0955522697D5}" type="presOf" srcId="{1C413952-8E46-4F6F-AB12-2F6A563CA5A5}" destId="{91B60F93-8C3B-4B55-B41D-92D48293711C}" srcOrd="0" destOrd="0" presId="urn:microsoft.com/office/officeart/2005/8/layout/default"/>
    <dgm:cxn modelId="{F6DBA4CF-FAD3-41AB-9BDE-AFF79797E2AF}" type="presParOf" srcId="{91B60F93-8C3B-4B55-B41D-92D48293711C}" destId="{045C5B34-3D44-4BB7-9EDA-97138E02D6D9}" srcOrd="0" destOrd="0" presId="urn:microsoft.com/office/officeart/2005/8/layout/default"/>
    <dgm:cxn modelId="{D731F4A1-7777-49AE-913D-77D55D0B8CA9}" type="presParOf" srcId="{91B60F93-8C3B-4B55-B41D-92D48293711C}" destId="{930357AD-0BAC-48AC-8533-548A3C300D89}" srcOrd="1" destOrd="0" presId="urn:microsoft.com/office/officeart/2005/8/layout/default"/>
    <dgm:cxn modelId="{938DD00C-0A4E-48F4-BB5E-D45BC922DB3F}" type="presParOf" srcId="{91B60F93-8C3B-4B55-B41D-92D48293711C}" destId="{044C11E6-0F53-4A9C-8D1F-2B229ADD163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C413952-8E46-4F6F-AB12-2F6A563CA5A5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BCF8C8C-3263-4BED-9A4F-2DCD0CA18488}">
      <dgm:prSet phldrT="[Text]" custT="1"/>
      <dgm:spPr/>
      <dgm:t>
        <a:bodyPr/>
        <a:lstStyle/>
        <a:p>
          <a:r>
            <a:rPr lang="en-US" sz="1800" dirty="0"/>
            <a:t>Authority is sometimes removed from the state/provincial level</a:t>
          </a:r>
        </a:p>
      </dgm:t>
    </dgm:pt>
    <dgm:pt modelId="{8ADCCD31-A37D-4724-A09A-F5CCE917B7B3}" type="parTrans" cxnId="{9B04C3CF-A663-4187-9028-EAB2CF510B96}">
      <dgm:prSet/>
      <dgm:spPr/>
      <dgm:t>
        <a:bodyPr/>
        <a:lstStyle/>
        <a:p>
          <a:endParaRPr lang="en-US"/>
        </a:p>
      </dgm:t>
    </dgm:pt>
    <dgm:pt modelId="{88EE1B30-142D-4E7B-8310-B8A4F2E614A2}" type="sibTrans" cxnId="{9B04C3CF-A663-4187-9028-EAB2CF510B96}">
      <dgm:prSet/>
      <dgm:spPr/>
      <dgm:t>
        <a:bodyPr/>
        <a:lstStyle/>
        <a:p>
          <a:endParaRPr lang="en-US"/>
        </a:p>
      </dgm:t>
    </dgm:pt>
    <dgm:pt modelId="{59F168D8-A106-4BD7-9D0D-E9C9CC4CC4F4}">
      <dgm:prSet phldrT="[Text]" custT="1"/>
      <dgm:spPr/>
      <dgm:t>
        <a:bodyPr/>
        <a:lstStyle/>
        <a:p>
          <a:r>
            <a:rPr lang="en-US" sz="1800" dirty="0"/>
            <a:t>Building, fire codes enacted and enforced locally</a:t>
          </a:r>
        </a:p>
      </dgm:t>
    </dgm:pt>
    <dgm:pt modelId="{A1C00000-81D9-4A18-95DA-487315E656AE}" type="parTrans" cxnId="{E390A09D-8C7B-4862-98D6-412D0921B645}">
      <dgm:prSet/>
      <dgm:spPr/>
      <dgm:t>
        <a:bodyPr/>
        <a:lstStyle/>
        <a:p>
          <a:endParaRPr lang="en-US"/>
        </a:p>
      </dgm:t>
    </dgm:pt>
    <dgm:pt modelId="{5B97A795-A176-4B84-82A8-CCF3666B0865}" type="sibTrans" cxnId="{E390A09D-8C7B-4862-98D6-412D0921B645}">
      <dgm:prSet/>
      <dgm:spPr/>
      <dgm:t>
        <a:bodyPr/>
        <a:lstStyle/>
        <a:p>
          <a:endParaRPr lang="en-US"/>
        </a:p>
      </dgm:t>
    </dgm:pt>
    <dgm:pt modelId="{48B60160-4AD3-41E5-AE4D-AAB18878E64E}">
      <dgm:prSet phldrT="[Text]" custT="1"/>
      <dgm:spPr/>
      <dgm:t>
        <a:bodyPr/>
        <a:lstStyle/>
        <a:p>
          <a:r>
            <a:rPr lang="en-US" sz="1800" dirty="0"/>
            <a:t>Communicate local jurisdiction’s authority to other agencies</a:t>
          </a:r>
        </a:p>
      </dgm:t>
    </dgm:pt>
    <dgm:pt modelId="{161DAB51-50C7-400E-A4E6-E73C35D696EC}" type="parTrans" cxnId="{59F1A797-8315-4515-A85A-E135B5EB456E}">
      <dgm:prSet/>
      <dgm:spPr/>
      <dgm:t>
        <a:bodyPr/>
        <a:lstStyle/>
        <a:p>
          <a:endParaRPr lang="en-US"/>
        </a:p>
      </dgm:t>
    </dgm:pt>
    <dgm:pt modelId="{6FE3BEDC-C147-4F8A-A8D1-46A2BA048E5A}" type="sibTrans" cxnId="{59F1A797-8315-4515-A85A-E135B5EB456E}">
      <dgm:prSet/>
      <dgm:spPr/>
      <dgm:t>
        <a:bodyPr/>
        <a:lstStyle/>
        <a:p>
          <a:endParaRPr lang="en-US"/>
        </a:p>
      </dgm:t>
    </dgm:pt>
    <dgm:pt modelId="{90462C23-98D7-46F1-BD9A-C03A3B340231}">
      <dgm:prSet phldrT="[Text]" custT="1"/>
      <dgm:spPr/>
      <dgm:t>
        <a:bodyPr/>
        <a:lstStyle/>
        <a:p>
          <a:r>
            <a:rPr lang="en-US" sz="1800" dirty="0"/>
            <a:t>Must be familiar with jurisdiction’s adopted regulations</a:t>
          </a:r>
        </a:p>
      </dgm:t>
    </dgm:pt>
    <dgm:pt modelId="{3DCC217D-463B-476D-932B-C462957A4DE5}" type="parTrans" cxnId="{EA33D202-77CC-4398-B20A-C3822BE2CAF3}">
      <dgm:prSet/>
      <dgm:spPr/>
      <dgm:t>
        <a:bodyPr/>
        <a:lstStyle/>
        <a:p>
          <a:endParaRPr lang="en-US"/>
        </a:p>
      </dgm:t>
    </dgm:pt>
    <dgm:pt modelId="{BEBEFCA5-C418-41EE-8C99-11691A13582B}" type="sibTrans" cxnId="{EA33D202-77CC-4398-B20A-C3822BE2CAF3}">
      <dgm:prSet/>
      <dgm:spPr/>
      <dgm:t>
        <a:bodyPr/>
        <a:lstStyle/>
        <a:p>
          <a:endParaRPr lang="en-US"/>
        </a:p>
      </dgm:t>
    </dgm:pt>
    <dgm:pt modelId="{C9991C84-1B76-4F81-9203-36813A5D2C6C}">
      <dgm:prSet phldrT="[Text]" custT="1"/>
      <dgm:spPr/>
      <dgm:t>
        <a:bodyPr/>
        <a:lstStyle/>
        <a:p>
          <a:r>
            <a:rPr lang="en-US" sz="1800" dirty="0"/>
            <a:t>State/provincial laws sometimes define building construction, maintenance details</a:t>
          </a:r>
        </a:p>
      </dgm:t>
    </dgm:pt>
    <dgm:pt modelId="{FB71A9CA-0722-4323-AF32-4629CF816E47}" type="parTrans" cxnId="{FBEBFAEF-F1A9-49D3-B056-D4B0CB273480}">
      <dgm:prSet/>
      <dgm:spPr/>
      <dgm:t>
        <a:bodyPr/>
        <a:lstStyle/>
        <a:p>
          <a:endParaRPr lang="en-US"/>
        </a:p>
      </dgm:t>
    </dgm:pt>
    <dgm:pt modelId="{4233884C-73B1-4A4F-84CA-6F83CC677C7A}" type="sibTrans" cxnId="{FBEBFAEF-F1A9-49D3-B056-D4B0CB273480}">
      <dgm:prSet/>
      <dgm:spPr/>
      <dgm:t>
        <a:bodyPr/>
        <a:lstStyle/>
        <a:p>
          <a:endParaRPr lang="en-US"/>
        </a:p>
      </dgm:t>
    </dgm:pt>
    <dgm:pt modelId="{B8072F73-D7C5-44B2-A3B9-3F241DDB8478}">
      <dgm:prSet phldrT="[Text]" custT="1"/>
      <dgm:spPr/>
      <dgm:t>
        <a:bodyPr/>
        <a:lstStyle/>
        <a:p>
          <a:r>
            <a:rPr lang="en-US" sz="1800" dirty="0"/>
            <a:t>Form effective working relationships at all levels</a:t>
          </a:r>
        </a:p>
      </dgm:t>
    </dgm:pt>
    <dgm:pt modelId="{0000ABAF-2A89-4510-B168-A623B048726A}" type="parTrans" cxnId="{D9A85A2F-1B10-4B3B-9E56-2C8BADF7DDDB}">
      <dgm:prSet/>
      <dgm:spPr/>
      <dgm:t>
        <a:bodyPr/>
        <a:lstStyle/>
        <a:p>
          <a:endParaRPr lang="en-US"/>
        </a:p>
      </dgm:t>
    </dgm:pt>
    <dgm:pt modelId="{2AA46650-B63B-4ACA-8747-94D45A665540}" type="sibTrans" cxnId="{D9A85A2F-1B10-4B3B-9E56-2C8BADF7DDDB}">
      <dgm:prSet/>
      <dgm:spPr/>
      <dgm:t>
        <a:bodyPr/>
        <a:lstStyle/>
        <a:p>
          <a:endParaRPr lang="en-US"/>
        </a:p>
      </dgm:t>
    </dgm:pt>
    <dgm:pt modelId="{1B4CC0A1-7576-428D-B490-713E8FEA0C76}" type="pres">
      <dgm:prSet presAssocID="{1C413952-8E46-4F6F-AB12-2F6A563CA5A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760FF7F-3318-47A9-AC80-CC724E0CB112}" type="pres">
      <dgm:prSet presAssocID="{1C413952-8E46-4F6F-AB12-2F6A563CA5A5}" presName="Name1" presStyleCnt="0"/>
      <dgm:spPr/>
      <dgm:t>
        <a:bodyPr/>
        <a:lstStyle/>
        <a:p>
          <a:endParaRPr lang="en-US"/>
        </a:p>
      </dgm:t>
    </dgm:pt>
    <dgm:pt modelId="{D13119F4-5F13-4F5A-B2EC-1C8D4C890B45}" type="pres">
      <dgm:prSet presAssocID="{1C413952-8E46-4F6F-AB12-2F6A563CA5A5}" presName="cycle" presStyleCnt="0"/>
      <dgm:spPr/>
      <dgm:t>
        <a:bodyPr/>
        <a:lstStyle/>
        <a:p>
          <a:endParaRPr lang="en-US"/>
        </a:p>
      </dgm:t>
    </dgm:pt>
    <dgm:pt modelId="{868F4B9E-5469-441C-ACF8-522A5AF5F6B3}" type="pres">
      <dgm:prSet presAssocID="{1C413952-8E46-4F6F-AB12-2F6A563CA5A5}" presName="srcNode" presStyleLbl="node1" presStyleIdx="0" presStyleCnt="6"/>
      <dgm:spPr/>
      <dgm:t>
        <a:bodyPr/>
        <a:lstStyle/>
        <a:p>
          <a:endParaRPr lang="en-US"/>
        </a:p>
      </dgm:t>
    </dgm:pt>
    <dgm:pt modelId="{37C63398-1C8E-4B9E-812D-2846DC28E0C2}" type="pres">
      <dgm:prSet presAssocID="{1C413952-8E46-4F6F-AB12-2F6A563CA5A5}" presName="conn" presStyleLbl="parChTrans1D2" presStyleIdx="0" presStyleCnt="1"/>
      <dgm:spPr/>
      <dgm:t>
        <a:bodyPr/>
        <a:lstStyle/>
        <a:p>
          <a:endParaRPr lang="en-US"/>
        </a:p>
      </dgm:t>
    </dgm:pt>
    <dgm:pt modelId="{08E3F0EC-0BAB-4F67-8FA0-59A22831453F}" type="pres">
      <dgm:prSet presAssocID="{1C413952-8E46-4F6F-AB12-2F6A563CA5A5}" presName="extraNode" presStyleLbl="node1" presStyleIdx="0" presStyleCnt="6"/>
      <dgm:spPr/>
      <dgm:t>
        <a:bodyPr/>
        <a:lstStyle/>
        <a:p>
          <a:endParaRPr lang="en-US"/>
        </a:p>
      </dgm:t>
    </dgm:pt>
    <dgm:pt modelId="{61113624-AB7A-4E8E-AD06-86C9D32BD24B}" type="pres">
      <dgm:prSet presAssocID="{1C413952-8E46-4F6F-AB12-2F6A563CA5A5}" presName="dstNode" presStyleLbl="node1" presStyleIdx="0" presStyleCnt="6"/>
      <dgm:spPr/>
      <dgm:t>
        <a:bodyPr/>
        <a:lstStyle/>
        <a:p>
          <a:endParaRPr lang="en-US"/>
        </a:p>
      </dgm:t>
    </dgm:pt>
    <dgm:pt modelId="{486A83E1-C221-4D4F-9BE1-A4DF9CDE94A6}" type="pres">
      <dgm:prSet presAssocID="{2BCF8C8C-3263-4BED-9A4F-2DCD0CA18488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CD1AC3-93A2-4E59-836C-7FE03C7EA834}" type="pres">
      <dgm:prSet presAssocID="{2BCF8C8C-3263-4BED-9A4F-2DCD0CA18488}" presName="accent_1" presStyleCnt="0"/>
      <dgm:spPr/>
      <dgm:t>
        <a:bodyPr/>
        <a:lstStyle/>
        <a:p>
          <a:endParaRPr lang="en-US"/>
        </a:p>
      </dgm:t>
    </dgm:pt>
    <dgm:pt modelId="{270BDEE7-36AD-486C-8887-2958D9A2837D}" type="pres">
      <dgm:prSet presAssocID="{2BCF8C8C-3263-4BED-9A4F-2DCD0CA18488}" presName="accentRepeatNode" presStyleLbl="solidFgAcc1" presStyleIdx="0" presStyleCnt="6"/>
      <dgm:spPr/>
      <dgm:t>
        <a:bodyPr/>
        <a:lstStyle/>
        <a:p>
          <a:endParaRPr lang="en-US"/>
        </a:p>
      </dgm:t>
    </dgm:pt>
    <dgm:pt modelId="{DBE3CEEE-913A-4F3B-8354-A08524E53943}" type="pres">
      <dgm:prSet presAssocID="{59F168D8-A106-4BD7-9D0D-E9C9CC4CC4F4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568B5A-B9A6-4E2A-B7FD-A5427C20D2C4}" type="pres">
      <dgm:prSet presAssocID="{59F168D8-A106-4BD7-9D0D-E9C9CC4CC4F4}" presName="accent_2" presStyleCnt="0"/>
      <dgm:spPr/>
      <dgm:t>
        <a:bodyPr/>
        <a:lstStyle/>
        <a:p>
          <a:endParaRPr lang="en-US"/>
        </a:p>
      </dgm:t>
    </dgm:pt>
    <dgm:pt modelId="{2CB3C38C-521F-454B-8B07-F59BB05EC7BA}" type="pres">
      <dgm:prSet presAssocID="{59F168D8-A106-4BD7-9D0D-E9C9CC4CC4F4}" presName="accentRepeatNode" presStyleLbl="solidFgAcc1" presStyleIdx="1" presStyleCnt="6"/>
      <dgm:spPr/>
      <dgm:t>
        <a:bodyPr/>
        <a:lstStyle/>
        <a:p>
          <a:endParaRPr lang="en-US"/>
        </a:p>
      </dgm:t>
    </dgm:pt>
    <dgm:pt modelId="{22E6B834-B127-496F-BC3B-037FD1437E29}" type="pres">
      <dgm:prSet presAssocID="{C9991C84-1B76-4F81-9203-36813A5D2C6C}" presName="text_3" presStyleLbl="node1" presStyleIdx="2" presStyleCnt="6" custScaleY="1337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AD1825-1981-4757-8351-4F55A0256FCF}" type="pres">
      <dgm:prSet presAssocID="{C9991C84-1B76-4F81-9203-36813A5D2C6C}" presName="accent_3" presStyleCnt="0"/>
      <dgm:spPr/>
      <dgm:t>
        <a:bodyPr/>
        <a:lstStyle/>
        <a:p>
          <a:endParaRPr lang="en-US"/>
        </a:p>
      </dgm:t>
    </dgm:pt>
    <dgm:pt modelId="{BD3FC0B4-25F8-4BAA-B83C-D7102A3D45EB}" type="pres">
      <dgm:prSet presAssocID="{C9991C84-1B76-4F81-9203-36813A5D2C6C}" presName="accentRepeatNode" presStyleLbl="solidFgAcc1" presStyleIdx="2" presStyleCnt="6"/>
      <dgm:spPr/>
      <dgm:t>
        <a:bodyPr/>
        <a:lstStyle/>
        <a:p>
          <a:endParaRPr lang="en-US"/>
        </a:p>
      </dgm:t>
    </dgm:pt>
    <dgm:pt modelId="{57628AFD-27FD-477F-AF4F-FE496F26586B}" type="pres">
      <dgm:prSet presAssocID="{48B60160-4AD3-41E5-AE4D-AAB18878E64E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9406E2-6F83-4CBC-9C34-0E3E14FDFB19}" type="pres">
      <dgm:prSet presAssocID="{48B60160-4AD3-41E5-AE4D-AAB18878E64E}" presName="accent_4" presStyleCnt="0"/>
      <dgm:spPr/>
      <dgm:t>
        <a:bodyPr/>
        <a:lstStyle/>
        <a:p>
          <a:endParaRPr lang="en-US"/>
        </a:p>
      </dgm:t>
    </dgm:pt>
    <dgm:pt modelId="{E1B340D8-BACD-4A74-A6D8-6B94D92D94BC}" type="pres">
      <dgm:prSet presAssocID="{48B60160-4AD3-41E5-AE4D-AAB18878E64E}" presName="accentRepeatNode" presStyleLbl="solidFgAcc1" presStyleIdx="3" presStyleCnt="6"/>
      <dgm:spPr/>
      <dgm:t>
        <a:bodyPr/>
        <a:lstStyle/>
        <a:p>
          <a:endParaRPr lang="en-US"/>
        </a:p>
      </dgm:t>
    </dgm:pt>
    <dgm:pt modelId="{112E6040-BA9E-4EF5-BE02-C1694ADAE3BF}" type="pres">
      <dgm:prSet presAssocID="{90462C23-98D7-46F1-BD9A-C03A3B340231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496C81-B103-4620-9E6B-EC160D957066}" type="pres">
      <dgm:prSet presAssocID="{90462C23-98D7-46F1-BD9A-C03A3B340231}" presName="accent_5" presStyleCnt="0"/>
      <dgm:spPr/>
      <dgm:t>
        <a:bodyPr/>
        <a:lstStyle/>
        <a:p>
          <a:endParaRPr lang="en-US"/>
        </a:p>
      </dgm:t>
    </dgm:pt>
    <dgm:pt modelId="{06305FB7-E701-4320-B9FF-58656207DD0D}" type="pres">
      <dgm:prSet presAssocID="{90462C23-98D7-46F1-BD9A-C03A3B340231}" presName="accentRepeatNode" presStyleLbl="solidFgAcc1" presStyleIdx="4" presStyleCnt="6"/>
      <dgm:spPr/>
      <dgm:t>
        <a:bodyPr/>
        <a:lstStyle/>
        <a:p>
          <a:endParaRPr lang="en-US"/>
        </a:p>
      </dgm:t>
    </dgm:pt>
    <dgm:pt modelId="{CBB9AEB6-9189-497F-AD5A-CF2506267685}" type="pres">
      <dgm:prSet presAssocID="{B8072F73-D7C5-44B2-A3B9-3F241DDB8478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06A399-BD9A-4014-84E3-1B452EEFDAE1}" type="pres">
      <dgm:prSet presAssocID="{B8072F73-D7C5-44B2-A3B9-3F241DDB8478}" presName="accent_6" presStyleCnt="0"/>
      <dgm:spPr/>
      <dgm:t>
        <a:bodyPr/>
        <a:lstStyle/>
        <a:p>
          <a:endParaRPr lang="en-US"/>
        </a:p>
      </dgm:t>
    </dgm:pt>
    <dgm:pt modelId="{B16F2B3C-3049-4313-9276-C3EEC1C23251}" type="pres">
      <dgm:prSet presAssocID="{B8072F73-D7C5-44B2-A3B9-3F241DDB8478}" presName="accentRepeatNode" presStyleLbl="solidFgAcc1" presStyleIdx="5" presStyleCnt="6"/>
      <dgm:spPr/>
      <dgm:t>
        <a:bodyPr/>
        <a:lstStyle/>
        <a:p>
          <a:endParaRPr lang="en-US"/>
        </a:p>
      </dgm:t>
    </dgm:pt>
  </dgm:ptLst>
  <dgm:cxnLst>
    <dgm:cxn modelId="{731D9575-E19C-48E7-8BDE-AA3FF337A685}" type="presOf" srcId="{59F168D8-A106-4BD7-9D0D-E9C9CC4CC4F4}" destId="{DBE3CEEE-913A-4F3B-8354-A08524E53943}" srcOrd="0" destOrd="0" presId="urn:microsoft.com/office/officeart/2008/layout/VerticalCurvedList"/>
    <dgm:cxn modelId="{FBEBFAEF-F1A9-49D3-B056-D4B0CB273480}" srcId="{1C413952-8E46-4F6F-AB12-2F6A563CA5A5}" destId="{C9991C84-1B76-4F81-9203-36813A5D2C6C}" srcOrd="2" destOrd="0" parTransId="{FB71A9CA-0722-4323-AF32-4629CF816E47}" sibTransId="{4233884C-73B1-4A4F-84CA-6F83CC677C7A}"/>
    <dgm:cxn modelId="{C2DC4BE3-3727-4E91-93B7-7FF9B0D4DD11}" type="presOf" srcId="{90462C23-98D7-46F1-BD9A-C03A3B340231}" destId="{112E6040-BA9E-4EF5-BE02-C1694ADAE3BF}" srcOrd="0" destOrd="0" presId="urn:microsoft.com/office/officeart/2008/layout/VerticalCurvedList"/>
    <dgm:cxn modelId="{D9A85A2F-1B10-4B3B-9E56-2C8BADF7DDDB}" srcId="{1C413952-8E46-4F6F-AB12-2F6A563CA5A5}" destId="{B8072F73-D7C5-44B2-A3B9-3F241DDB8478}" srcOrd="5" destOrd="0" parTransId="{0000ABAF-2A89-4510-B168-A623B048726A}" sibTransId="{2AA46650-B63B-4ACA-8747-94D45A665540}"/>
    <dgm:cxn modelId="{9B04C3CF-A663-4187-9028-EAB2CF510B96}" srcId="{1C413952-8E46-4F6F-AB12-2F6A563CA5A5}" destId="{2BCF8C8C-3263-4BED-9A4F-2DCD0CA18488}" srcOrd="0" destOrd="0" parTransId="{8ADCCD31-A37D-4724-A09A-F5CCE917B7B3}" sibTransId="{88EE1B30-142D-4E7B-8310-B8A4F2E614A2}"/>
    <dgm:cxn modelId="{E390A09D-8C7B-4862-98D6-412D0921B645}" srcId="{1C413952-8E46-4F6F-AB12-2F6A563CA5A5}" destId="{59F168D8-A106-4BD7-9D0D-E9C9CC4CC4F4}" srcOrd="1" destOrd="0" parTransId="{A1C00000-81D9-4A18-95DA-487315E656AE}" sibTransId="{5B97A795-A176-4B84-82A8-CCF3666B0865}"/>
    <dgm:cxn modelId="{59B8E413-827A-4CB3-9FED-6B135861FEE9}" type="presOf" srcId="{1C413952-8E46-4F6F-AB12-2F6A563CA5A5}" destId="{1B4CC0A1-7576-428D-B490-713E8FEA0C76}" srcOrd="0" destOrd="0" presId="urn:microsoft.com/office/officeart/2008/layout/VerticalCurvedList"/>
    <dgm:cxn modelId="{6BA905A5-C5F0-4CD9-8076-5379115841D9}" type="presOf" srcId="{48B60160-4AD3-41E5-AE4D-AAB18878E64E}" destId="{57628AFD-27FD-477F-AF4F-FE496F26586B}" srcOrd="0" destOrd="0" presId="urn:microsoft.com/office/officeart/2008/layout/VerticalCurvedList"/>
    <dgm:cxn modelId="{EA33D202-77CC-4398-B20A-C3822BE2CAF3}" srcId="{1C413952-8E46-4F6F-AB12-2F6A563CA5A5}" destId="{90462C23-98D7-46F1-BD9A-C03A3B340231}" srcOrd="4" destOrd="0" parTransId="{3DCC217D-463B-476D-932B-C462957A4DE5}" sibTransId="{BEBEFCA5-C418-41EE-8C99-11691A13582B}"/>
    <dgm:cxn modelId="{DEB49457-00E3-48B4-A32C-BEBC1696D16F}" type="presOf" srcId="{2BCF8C8C-3263-4BED-9A4F-2DCD0CA18488}" destId="{486A83E1-C221-4D4F-9BE1-A4DF9CDE94A6}" srcOrd="0" destOrd="0" presId="urn:microsoft.com/office/officeart/2008/layout/VerticalCurvedList"/>
    <dgm:cxn modelId="{59F1A797-8315-4515-A85A-E135B5EB456E}" srcId="{1C413952-8E46-4F6F-AB12-2F6A563CA5A5}" destId="{48B60160-4AD3-41E5-AE4D-AAB18878E64E}" srcOrd="3" destOrd="0" parTransId="{161DAB51-50C7-400E-A4E6-E73C35D696EC}" sibTransId="{6FE3BEDC-C147-4F8A-A8D1-46A2BA048E5A}"/>
    <dgm:cxn modelId="{38BF5AEA-6A6D-4B9A-910F-4A9352F3C0B0}" type="presOf" srcId="{C9991C84-1B76-4F81-9203-36813A5D2C6C}" destId="{22E6B834-B127-496F-BC3B-037FD1437E29}" srcOrd="0" destOrd="0" presId="urn:microsoft.com/office/officeart/2008/layout/VerticalCurvedList"/>
    <dgm:cxn modelId="{BC6A1DDD-EBBE-4232-B9A0-BF7E81E87A7C}" type="presOf" srcId="{B8072F73-D7C5-44B2-A3B9-3F241DDB8478}" destId="{CBB9AEB6-9189-497F-AD5A-CF2506267685}" srcOrd="0" destOrd="0" presId="urn:microsoft.com/office/officeart/2008/layout/VerticalCurvedList"/>
    <dgm:cxn modelId="{E4F09428-999D-405F-A36F-AE21BE112FDD}" type="presOf" srcId="{88EE1B30-142D-4E7B-8310-B8A4F2E614A2}" destId="{37C63398-1C8E-4B9E-812D-2846DC28E0C2}" srcOrd="0" destOrd="0" presId="urn:microsoft.com/office/officeart/2008/layout/VerticalCurvedList"/>
    <dgm:cxn modelId="{3D66305E-5990-40EC-967F-D661E31DA37B}" type="presParOf" srcId="{1B4CC0A1-7576-428D-B490-713E8FEA0C76}" destId="{D760FF7F-3318-47A9-AC80-CC724E0CB112}" srcOrd="0" destOrd="0" presId="urn:microsoft.com/office/officeart/2008/layout/VerticalCurvedList"/>
    <dgm:cxn modelId="{E02DBE33-7265-4590-8FDA-0E3C2E2C4823}" type="presParOf" srcId="{D760FF7F-3318-47A9-AC80-CC724E0CB112}" destId="{D13119F4-5F13-4F5A-B2EC-1C8D4C890B45}" srcOrd="0" destOrd="0" presId="urn:microsoft.com/office/officeart/2008/layout/VerticalCurvedList"/>
    <dgm:cxn modelId="{70CD8C97-6461-4A35-9B25-C068F24A7C5E}" type="presParOf" srcId="{D13119F4-5F13-4F5A-B2EC-1C8D4C890B45}" destId="{868F4B9E-5469-441C-ACF8-522A5AF5F6B3}" srcOrd="0" destOrd="0" presId="urn:microsoft.com/office/officeart/2008/layout/VerticalCurvedList"/>
    <dgm:cxn modelId="{D0E7188D-086B-478F-AC7A-D1554677B63D}" type="presParOf" srcId="{D13119F4-5F13-4F5A-B2EC-1C8D4C890B45}" destId="{37C63398-1C8E-4B9E-812D-2846DC28E0C2}" srcOrd="1" destOrd="0" presId="urn:microsoft.com/office/officeart/2008/layout/VerticalCurvedList"/>
    <dgm:cxn modelId="{59A9845D-5AC9-4260-B9BB-9ED7B3CC2CCC}" type="presParOf" srcId="{D13119F4-5F13-4F5A-B2EC-1C8D4C890B45}" destId="{08E3F0EC-0BAB-4F67-8FA0-59A22831453F}" srcOrd="2" destOrd="0" presId="urn:microsoft.com/office/officeart/2008/layout/VerticalCurvedList"/>
    <dgm:cxn modelId="{A1189DB3-E1EC-4145-B86B-F412C28243CF}" type="presParOf" srcId="{D13119F4-5F13-4F5A-B2EC-1C8D4C890B45}" destId="{61113624-AB7A-4E8E-AD06-86C9D32BD24B}" srcOrd="3" destOrd="0" presId="urn:microsoft.com/office/officeart/2008/layout/VerticalCurvedList"/>
    <dgm:cxn modelId="{8461346C-4A04-488E-938A-C73D69FD3013}" type="presParOf" srcId="{D760FF7F-3318-47A9-AC80-CC724E0CB112}" destId="{486A83E1-C221-4D4F-9BE1-A4DF9CDE94A6}" srcOrd="1" destOrd="0" presId="urn:microsoft.com/office/officeart/2008/layout/VerticalCurvedList"/>
    <dgm:cxn modelId="{78D8A9C7-EF19-448A-9A2A-B52B8406A412}" type="presParOf" srcId="{D760FF7F-3318-47A9-AC80-CC724E0CB112}" destId="{3ECD1AC3-93A2-4E59-836C-7FE03C7EA834}" srcOrd="2" destOrd="0" presId="urn:microsoft.com/office/officeart/2008/layout/VerticalCurvedList"/>
    <dgm:cxn modelId="{EED899C4-B5C5-4988-919A-9E5B5DA02AAD}" type="presParOf" srcId="{3ECD1AC3-93A2-4E59-836C-7FE03C7EA834}" destId="{270BDEE7-36AD-486C-8887-2958D9A2837D}" srcOrd="0" destOrd="0" presId="urn:microsoft.com/office/officeart/2008/layout/VerticalCurvedList"/>
    <dgm:cxn modelId="{A95E7EBB-2B4E-4DF9-B837-F4E1F8ECD806}" type="presParOf" srcId="{D760FF7F-3318-47A9-AC80-CC724E0CB112}" destId="{DBE3CEEE-913A-4F3B-8354-A08524E53943}" srcOrd="3" destOrd="0" presId="urn:microsoft.com/office/officeart/2008/layout/VerticalCurvedList"/>
    <dgm:cxn modelId="{AAB4F9C7-AE1D-440B-B9D6-8FE099027F98}" type="presParOf" srcId="{D760FF7F-3318-47A9-AC80-CC724E0CB112}" destId="{6F568B5A-B9A6-4E2A-B7FD-A5427C20D2C4}" srcOrd="4" destOrd="0" presId="urn:microsoft.com/office/officeart/2008/layout/VerticalCurvedList"/>
    <dgm:cxn modelId="{2BDB637D-52CB-48B9-8E97-2284E855B20F}" type="presParOf" srcId="{6F568B5A-B9A6-4E2A-B7FD-A5427C20D2C4}" destId="{2CB3C38C-521F-454B-8B07-F59BB05EC7BA}" srcOrd="0" destOrd="0" presId="urn:microsoft.com/office/officeart/2008/layout/VerticalCurvedList"/>
    <dgm:cxn modelId="{52B5FBA2-E70C-411A-A884-0D36B40BE390}" type="presParOf" srcId="{D760FF7F-3318-47A9-AC80-CC724E0CB112}" destId="{22E6B834-B127-496F-BC3B-037FD1437E29}" srcOrd="5" destOrd="0" presId="urn:microsoft.com/office/officeart/2008/layout/VerticalCurvedList"/>
    <dgm:cxn modelId="{5C20E739-7DAD-474F-A839-85EDA52B66EE}" type="presParOf" srcId="{D760FF7F-3318-47A9-AC80-CC724E0CB112}" destId="{A8AD1825-1981-4757-8351-4F55A0256FCF}" srcOrd="6" destOrd="0" presId="urn:microsoft.com/office/officeart/2008/layout/VerticalCurvedList"/>
    <dgm:cxn modelId="{C74D5698-1D60-4AC2-901D-CD807895D5EE}" type="presParOf" srcId="{A8AD1825-1981-4757-8351-4F55A0256FCF}" destId="{BD3FC0B4-25F8-4BAA-B83C-D7102A3D45EB}" srcOrd="0" destOrd="0" presId="urn:microsoft.com/office/officeart/2008/layout/VerticalCurvedList"/>
    <dgm:cxn modelId="{3452E17E-9C15-4FB0-90CE-9A6A86D9E18D}" type="presParOf" srcId="{D760FF7F-3318-47A9-AC80-CC724E0CB112}" destId="{57628AFD-27FD-477F-AF4F-FE496F26586B}" srcOrd="7" destOrd="0" presId="urn:microsoft.com/office/officeart/2008/layout/VerticalCurvedList"/>
    <dgm:cxn modelId="{6105A319-5D31-466B-98CB-1ADB9A11A09D}" type="presParOf" srcId="{D760FF7F-3318-47A9-AC80-CC724E0CB112}" destId="{E99406E2-6F83-4CBC-9C34-0E3E14FDFB19}" srcOrd="8" destOrd="0" presId="urn:microsoft.com/office/officeart/2008/layout/VerticalCurvedList"/>
    <dgm:cxn modelId="{7F6B3A81-6593-4C14-94C8-78641C0C8DD3}" type="presParOf" srcId="{E99406E2-6F83-4CBC-9C34-0E3E14FDFB19}" destId="{E1B340D8-BACD-4A74-A6D8-6B94D92D94BC}" srcOrd="0" destOrd="0" presId="urn:microsoft.com/office/officeart/2008/layout/VerticalCurvedList"/>
    <dgm:cxn modelId="{460C3586-23E5-4F0F-8242-D33CE1161F21}" type="presParOf" srcId="{D760FF7F-3318-47A9-AC80-CC724E0CB112}" destId="{112E6040-BA9E-4EF5-BE02-C1694ADAE3BF}" srcOrd="9" destOrd="0" presId="urn:microsoft.com/office/officeart/2008/layout/VerticalCurvedList"/>
    <dgm:cxn modelId="{92908D2B-D8D5-4C41-A505-28CA49098C38}" type="presParOf" srcId="{D760FF7F-3318-47A9-AC80-CC724E0CB112}" destId="{84496C81-B103-4620-9E6B-EC160D957066}" srcOrd="10" destOrd="0" presId="urn:microsoft.com/office/officeart/2008/layout/VerticalCurvedList"/>
    <dgm:cxn modelId="{6230A2E9-A615-41D7-B130-0C9BA670AFFE}" type="presParOf" srcId="{84496C81-B103-4620-9E6B-EC160D957066}" destId="{06305FB7-E701-4320-B9FF-58656207DD0D}" srcOrd="0" destOrd="0" presId="urn:microsoft.com/office/officeart/2008/layout/VerticalCurvedList"/>
    <dgm:cxn modelId="{59706335-9B44-4CCA-B9F5-AF4D13D91CC9}" type="presParOf" srcId="{D760FF7F-3318-47A9-AC80-CC724E0CB112}" destId="{CBB9AEB6-9189-497F-AD5A-CF2506267685}" srcOrd="11" destOrd="0" presId="urn:microsoft.com/office/officeart/2008/layout/VerticalCurvedList"/>
    <dgm:cxn modelId="{35D7B551-58A2-4177-AB10-CD2F1BB79842}" type="presParOf" srcId="{D760FF7F-3318-47A9-AC80-CC724E0CB112}" destId="{3706A399-BD9A-4014-84E3-1B452EEFDAE1}" srcOrd="12" destOrd="0" presId="urn:microsoft.com/office/officeart/2008/layout/VerticalCurvedList"/>
    <dgm:cxn modelId="{681D51AB-2F77-4183-8990-EA0D6104F240}" type="presParOf" srcId="{3706A399-BD9A-4014-84E3-1B452EEFDAE1}" destId="{B16F2B3C-3049-4313-9276-C3EEC1C2325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8DB31-44CD-42F9-BA8A-6DF370144FF1}">
      <dsp:nvSpPr>
        <dsp:cNvPr id="0" name=""/>
        <dsp:cNvSpPr/>
      </dsp:nvSpPr>
      <dsp:spPr>
        <a:xfrm>
          <a:off x="948" y="1061628"/>
          <a:ext cx="3700239" cy="222014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/>
            <a:t>Laws adopted by the AHJ</a:t>
          </a:r>
        </a:p>
      </dsp:txBody>
      <dsp:txXfrm>
        <a:off x="948" y="1061628"/>
        <a:ext cx="3700239" cy="2220143"/>
      </dsp:txXfrm>
    </dsp:sp>
    <dsp:sp modelId="{2AAB97D7-F063-4C2D-B773-E1B77625A3F4}">
      <dsp:nvSpPr>
        <dsp:cNvPr id="0" name=""/>
        <dsp:cNvSpPr/>
      </dsp:nvSpPr>
      <dsp:spPr>
        <a:xfrm>
          <a:off x="4071211" y="1061628"/>
          <a:ext cx="3700239" cy="2220143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/>
            <a:t>Regulations established by private sector organizations</a:t>
          </a:r>
        </a:p>
      </dsp:txBody>
      <dsp:txXfrm>
        <a:off x="4071211" y="1061628"/>
        <a:ext cx="3700239" cy="222014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23178F-5AE8-45F7-94F3-C1B82804FA44}">
      <dsp:nvSpPr>
        <dsp:cNvPr id="0" name=""/>
        <dsp:cNvSpPr/>
      </dsp:nvSpPr>
      <dsp:spPr>
        <a:xfrm>
          <a:off x="0" y="0"/>
          <a:ext cx="4343400" cy="43434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CBA3BB6-7E6A-4C9A-AE1B-6D7DB89AD7B9}">
      <dsp:nvSpPr>
        <dsp:cNvPr id="0" name=""/>
        <dsp:cNvSpPr/>
      </dsp:nvSpPr>
      <dsp:spPr>
        <a:xfrm>
          <a:off x="2171700" y="0"/>
          <a:ext cx="5600699" cy="4343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County</a:t>
          </a:r>
        </a:p>
      </dsp:txBody>
      <dsp:txXfrm>
        <a:off x="2171700" y="0"/>
        <a:ext cx="5600699" cy="1303022"/>
      </dsp:txXfrm>
    </dsp:sp>
    <dsp:sp modelId="{0D3EB85E-AFCF-447F-AA40-FD3349D96B0A}">
      <dsp:nvSpPr>
        <dsp:cNvPr id="0" name=""/>
        <dsp:cNvSpPr/>
      </dsp:nvSpPr>
      <dsp:spPr>
        <a:xfrm>
          <a:off x="760096" y="1303022"/>
          <a:ext cx="2823207" cy="282320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3894ABD-63D9-48F9-A8F6-FD45A691F565}">
      <dsp:nvSpPr>
        <dsp:cNvPr id="0" name=""/>
        <dsp:cNvSpPr/>
      </dsp:nvSpPr>
      <dsp:spPr>
        <a:xfrm>
          <a:off x="2171700" y="1303022"/>
          <a:ext cx="5600699" cy="28232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Municipality</a:t>
          </a:r>
        </a:p>
      </dsp:txBody>
      <dsp:txXfrm>
        <a:off x="2171700" y="1303022"/>
        <a:ext cx="5600699" cy="1303018"/>
      </dsp:txXfrm>
    </dsp:sp>
    <dsp:sp modelId="{4275890F-6203-4578-9976-0544B7592F3B}">
      <dsp:nvSpPr>
        <dsp:cNvPr id="0" name=""/>
        <dsp:cNvSpPr/>
      </dsp:nvSpPr>
      <dsp:spPr>
        <a:xfrm>
          <a:off x="1520190" y="2606041"/>
          <a:ext cx="1303018" cy="130301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1081"/>
                <a:lumOff val="2844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1081"/>
                <a:lumOff val="2844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1081"/>
                <a:lumOff val="284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23548EB-8984-454C-AA11-F71B42FD318D}">
      <dsp:nvSpPr>
        <dsp:cNvPr id="0" name=""/>
        <dsp:cNvSpPr/>
      </dsp:nvSpPr>
      <dsp:spPr>
        <a:xfrm>
          <a:off x="2171700" y="2606041"/>
          <a:ext cx="5600699" cy="13030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Fire protection district</a:t>
          </a:r>
        </a:p>
      </dsp:txBody>
      <dsp:txXfrm>
        <a:off x="2171700" y="2606041"/>
        <a:ext cx="5600699" cy="130301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A3918-F761-4F48-907E-670F84F9AD4B}">
      <dsp:nvSpPr>
        <dsp:cNvPr id="0" name=""/>
        <dsp:cNvSpPr/>
      </dsp:nvSpPr>
      <dsp:spPr>
        <a:xfrm>
          <a:off x="631069" y="3264"/>
          <a:ext cx="2945354" cy="12391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Adopting by reference</a:t>
          </a:r>
        </a:p>
      </dsp:txBody>
      <dsp:txXfrm>
        <a:off x="667361" y="39556"/>
        <a:ext cx="2872770" cy="1166521"/>
      </dsp:txXfrm>
    </dsp:sp>
    <dsp:sp modelId="{91CF8BAF-9FF4-4727-AA27-1CC4922C5C72}">
      <dsp:nvSpPr>
        <dsp:cNvPr id="0" name=""/>
        <dsp:cNvSpPr/>
      </dsp:nvSpPr>
      <dsp:spPr>
        <a:xfrm>
          <a:off x="925604" y="1242370"/>
          <a:ext cx="294535" cy="9293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9329"/>
              </a:lnTo>
              <a:lnTo>
                <a:pt x="294535" y="929329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6E7521-0768-45B0-94F6-29C548257876}">
      <dsp:nvSpPr>
        <dsp:cNvPr id="0" name=""/>
        <dsp:cNvSpPr/>
      </dsp:nvSpPr>
      <dsp:spPr>
        <a:xfrm>
          <a:off x="1220140" y="1552147"/>
          <a:ext cx="2356283" cy="1239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Local jurisdiction follows state/provincial laws exactly</a:t>
          </a:r>
        </a:p>
      </dsp:txBody>
      <dsp:txXfrm>
        <a:off x="1256432" y="1588439"/>
        <a:ext cx="2283699" cy="1166521"/>
      </dsp:txXfrm>
    </dsp:sp>
    <dsp:sp modelId="{82E6C6DD-7773-45A6-B48A-10EA7F758C1F}">
      <dsp:nvSpPr>
        <dsp:cNvPr id="0" name=""/>
        <dsp:cNvSpPr/>
      </dsp:nvSpPr>
      <dsp:spPr>
        <a:xfrm>
          <a:off x="4195976" y="3264"/>
          <a:ext cx="2945354" cy="1239105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Enabling acts</a:t>
          </a:r>
        </a:p>
      </dsp:txBody>
      <dsp:txXfrm>
        <a:off x="4232268" y="39556"/>
        <a:ext cx="2872770" cy="1166521"/>
      </dsp:txXfrm>
    </dsp:sp>
    <dsp:sp modelId="{D6EC5F17-9B50-485A-816D-35B6ADB6EE40}">
      <dsp:nvSpPr>
        <dsp:cNvPr id="0" name=""/>
        <dsp:cNvSpPr/>
      </dsp:nvSpPr>
      <dsp:spPr>
        <a:xfrm>
          <a:off x="4490511" y="1242370"/>
          <a:ext cx="294535" cy="9293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9329"/>
              </a:lnTo>
              <a:lnTo>
                <a:pt x="294535" y="929329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FC6A4E-93F6-4919-BE90-C7AC7FEA52A8}">
      <dsp:nvSpPr>
        <dsp:cNvPr id="0" name=""/>
        <dsp:cNvSpPr/>
      </dsp:nvSpPr>
      <dsp:spPr>
        <a:xfrm>
          <a:off x="4785047" y="1552147"/>
          <a:ext cx="2356283" cy="1239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Uses state/provincial laws as a starting point</a:t>
          </a:r>
        </a:p>
      </dsp:txBody>
      <dsp:txXfrm>
        <a:off x="4821339" y="1588439"/>
        <a:ext cx="2283699" cy="1166521"/>
      </dsp:txXfrm>
    </dsp:sp>
    <dsp:sp modelId="{437DC33E-4BD6-4FC6-9F58-B1CE05FE85F9}">
      <dsp:nvSpPr>
        <dsp:cNvPr id="0" name=""/>
        <dsp:cNvSpPr/>
      </dsp:nvSpPr>
      <dsp:spPr>
        <a:xfrm>
          <a:off x="4490511" y="1242370"/>
          <a:ext cx="294535" cy="2478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8211"/>
              </a:lnTo>
              <a:lnTo>
                <a:pt x="294535" y="2478211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3871F4-F8F6-4AE5-82D7-40F0D3355786}">
      <dsp:nvSpPr>
        <dsp:cNvPr id="0" name=""/>
        <dsp:cNvSpPr/>
      </dsp:nvSpPr>
      <dsp:spPr>
        <a:xfrm>
          <a:off x="4785047" y="3101029"/>
          <a:ext cx="2356283" cy="12391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Allows additions/deletions based on local needs</a:t>
          </a:r>
        </a:p>
      </dsp:txBody>
      <dsp:txXfrm>
        <a:off x="4821339" y="3137321"/>
        <a:ext cx="2283699" cy="116652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63398-1C8E-4B9E-812D-2846DC28E0C2}">
      <dsp:nvSpPr>
        <dsp:cNvPr id="0" name=""/>
        <dsp:cNvSpPr/>
      </dsp:nvSpPr>
      <dsp:spPr>
        <a:xfrm>
          <a:off x="-4910443" y="-752464"/>
          <a:ext cx="5848329" cy="5848329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6A83E1-C221-4D4F-9BE1-A4DF9CDE94A6}">
      <dsp:nvSpPr>
        <dsp:cNvPr id="0" name=""/>
        <dsp:cNvSpPr/>
      </dsp:nvSpPr>
      <dsp:spPr>
        <a:xfrm>
          <a:off x="603203" y="434340"/>
          <a:ext cx="7109597" cy="86868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951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Amount of authority granted</a:t>
          </a:r>
        </a:p>
      </dsp:txBody>
      <dsp:txXfrm>
        <a:off x="603203" y="434340"/>
        <a:ext cx="7109597" cy="868680"/>
      </dsp:txXfrm>
    </dsp:sp>
    <dsp:sp modelId="{270BDEE7-36AD-486C-8887-2958D9A2837D}">
      <dsp:nvSpPr>
        <dsp:cNvPr id="0" name=""/>
        <dsp:cNvSpPr/>
      </dsp:nvSpPr>
      <dsp:spPr>
        <a:xfrm>
          <a:off x="60278" y="325755"/>
          <a:ext cx="1085850" cy="108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4E6598-091B-4C59-8FAD-6EEEE3046D65}">
      <dsp:nvSpPr>
        <dsp:cNvPr id="0" name=""/>
        <dsp:cNvSpPr/>
      </dsp:nvSpPr>
      <dsp:spPr>
        <a:xfrm>
          <a:off x="918968" y="1737360"/>
          <a:ext cx="6793831" cy="86868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951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Responsibility to act</a:t>
          </a:r>
        </a:p>
      </dsp:txBody>
      <dsp:txXfrm>
        <a:off x="918968" y="1737360"/>
        <a:ext cx="6793831" cy="868680"/>
      </dsp:txXfrm>
    </dsp:sp>
    <dsp:sp modelId="{2B852A37-D141-47AB-AC4E-9C484250FB53}">
      <dsp:nvSpPr>
        <dsp:cNvPr id="0" name=""/>
        <dsp:cNvSpPr/>
      </dsp:nvSpPr>
      <dsp:spPr>
        <a:xfrm>
          <a:off x="376043" y="1628775"/>
          <a:ext cx="1085850" cy="108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7670D4A-ED98-48B7-89ED-308F8F5E7C91}">
      <dsp:nvSpPr>
        <dsp:cNvPr id="0" name=""/>
        <dsp:cNvSpPr/>
      </dsp:nvSpPr>
      <dsp:spPr>
        <a:xfrm>
          <a:off x="603203" y="3040380"/>
          <a:ext cx="7109597" cy="868680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951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Protection against legal action</a:t>
          </a:r>
        </a:p>
      </dsp:txBody>
      <dsp:txXfrm>
        <a:off x="603203" y="3040380"/>
        <a:ext cx="7109597" cy="868680"/>
      </dsp:txXfrm>
    </dsp:sp>
    <dsp:sp modelId="{3D57067B-6C9E-4DF6-B3D7-6F8D003CDF63}">
      <dsp:nvSpPr>
        <dsp:cNvPr id="0" name=""/>
        <dsp:cNvSpPr/>
      </dsp:nvSpPr>
      <dsp:spPr>
        <a:xfrm>
          <a:off x="60278" y="2931795"/>
          <a:ext cx="1085850" cy="108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63398-1C8E-4B9E-812D-2846DC28E0C2}">
      <dsp:nvSpPr>
        <dsp:cNvPr id="0" name=""/>
        <dsp:cNvSpPr/>
      </dsp:nvSpPr>
      <dsp:spPr>
        <a:xfrm>
          <a:off x="-4910443" y="-752464"/>
          <a:ext cx="5848329" cy="5848329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6A83E1-C221-4D4F-9BE1-A4DF9CDE94A6}">
      <dsp:nvSpPr>
        <dsp:cNvPr id="0" name=""/>
        <dsp:cNvSpPr/>
      </dsp:nvSpPr>
      <dsp:spPr>
        <a:xfrm>
          <a:off x="603203" y="434340"/>
          <a:ext cx="7109597" cy="86868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951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Employer’s risk management program</a:t>
          </a:r>
        </a:p>
      </dsp:txBody>
      <dsp:txXfrm>
        <a:off x="603203" y="434340"/>
        <a:ext cx="7109597" cy="868680"/>
      </dsp:txXfrm>
    </dsp:sp>
    <dsp:sp modelId="{270BDEE7-36AD-486C-8887-2958D9A2837D}">
      <dsp:nvSpPr>
        <dsp:cNvPr id="0" name=""/>
        <dsp:cNvSpPr/>
      </dsp:nvSpPr>
      <dsp:spPr>
        <a:xfrm>
          <a:off x="60278" y="325755"/>
          <a:ext cx="1085850" cy="108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102519B-A205-4DD3-B406-E5E8A433E6FB}">
      <dsp:nvSpPr>
        <dsp:cNvPr id="0" name=""/>
        <dsp:cNvSpPr/>
      </dsp:nvSpPr>
      <dsp:spPr>
        <a:xfrm>
          <a:off x="918968" y="1737360"/>
          <a:ext cx="6793831" cy="86868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951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Job description</a:t>
          </a:r>
        </a:p>
      </dsp:txBody>
      <dsp:txXfrm>
        <a:off x="918968" y="1737360"/>
        <a:ext cx="6793831" cy="868680"/>
      </dsp:txXfrm>
    </dsp:sp>
    <dsp:sp modelId="{BE192565-1C84-4CAB-BEB2-DC6D5A78DBD3}">
      <dsp:nvSpPr>
        <dsp:cNvPr id="0" name=""/>
        <dsp:cNvSpPr/>
      </dsp:nvSpPr>
      <dsp:spPr>
        <a:xfrm>
          <a:off x="376043" y="1628775"/>
          <a:ext cx="1085850" cy="108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66DE4DD-67E1-4903-A0F9-3792DE5DF5C8}">
      <dsp:nvSpPr>
        <dsp:cNvPr id="0" name=""/>
        <dsp:cNvSpPr/>
      </dsp:nvSpPr>
      <dsp:spPr>
        <a:xfrm>
          <a:off x="603203" y="3040380"/>
          <a:ext cx="7109597" cy="868680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951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Fire and life safety policies</a:t>
          </a:r>
        </a:p>
      </dsp:txBody>
      <dsp:txXfrm>
        <a:off x="603203" y="3040380"/>
        <a:ext cx="7109597" cy="868680"/>
      </dsp:txXfrm>
    </dsp:sp>
    <dsp:sp modelId="{A9FD2136-F8D4-4FC1-ACD1-55D5EDE70CD4}">
      <dsp:nvSpPr>
        <dsp:cNvPr id="0" name=""/>
        <dsp:cNvSpPr/>
      </dsp:nvSpPr>
      <dsp:spPr>
        <a:xfrm>
          <a:off x="60278" y="2931795"/>
          <a:ext cx="1085850" cy="10858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7E2862-12B4-403B-996F-7F98BC82A00A}">
      <dsp:nvSpPr>
        <dsp:cNvPr id="0" name=""/>
        <dsp:cNvSpPr/>
      </dsp:nvSpPr>
      <dsp:spPr>
        <a:xfrm>
          <a:off x="0" y="556650"/>
          <a:ext cx="77724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E586073-439A-40B0-AB95-46B78B012F89}">
      <dsp:nvSpPr>
        <dsp:cNvPr id="0" name=""/>
        <dsp:cNvSpPr/>
      </dsp:nvSpPr>
      <dsp:spPr>
        <a:xfrm>
          <a:off x="388620" y="10530"/>
          <a:ext cx="5440680" cy="109224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Should increase fire/life safety</a:t>
          </a:r>
        </a:p>
      </dsp:txBody>
      <dsp:txXfrm>
        <a:off x="441939" y="63849"/>
        <a:ext cx="5334042" cy="985602"/>
      </dsp:txXfrm>
    </dsp:sp>
    <dsp:sp modelId="{2C3E7A28-8C33-4A83-8E4C-6D49937335BB}">
      <dsp:nvSpPr>
        <dsp:cNvPr id="0" name=""/>
        <dsp:cNvSpPr/>
      </dsp:nvSpPr>
      <dsp:spPr>
        <a:xfrm>
          <a:off x="0" y="2234970"/>
          <a:ext cx="7772400" cy="2097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3225" tIns="770636" rIns="6032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Compliance determined by meeting or exceeding minimum requirements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Adopted codes take precedence unless equivalent protection is offered</a:t>
          </a:r>
        </a:p>
      </dsp:txBody>
      <dsp:txXfrm>
        <a:off x="0" y="2234970"/>
        <a:ext cx="7772400" cy="2097900"/>
      </dsp:txXfrm>
    </dsp:sp>
    <dsp:sp modelId="{46A56DAC-1D18-40CF-AC34-202CE5FC469A}">
      <dsp:nvSpPr>
        <dsp:cNvPr id="0" name=""/>
        <dsp:cNvSpPr/>
      </dsp:nvSpPr>
      <dsp:spPr>
        <a:xfrm>
          <a:off x="388620" y="1688850"/>
          <a:ext cx="5440680" cy="109224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Sometimes conflicts arise</a:t>
          </a:r>
        </a:p>
      </dsp:txBody>
      <dsp:txXfrm>
        <a:off x="441939" y="1742169"/>
        <a:ext cx="5334042" cy="98560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9A3CE-3ED4-4861-89C8-70EE98A217BC}">
      <dsp:nvSpPr>
        <dsp:cNvPr id="0" name=""/>
        <dsp:cNvSpPr/>
      </dsp:nvSpPr>
      <dsp:spPr>
        <a:xfrm>
          <a:off x="0" y="4589"/>
          <a:ext cx="7772400" cy="82368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May also have regulations regarding the organization of</a:t>
          </a:r>
        </a:p>
      </dsp:txBody>
      <dsp:txXfrm>
        <a:off x="40209" y="44798"/>
        <a:ext cx="7691982" cy="743262"/>
      </dsp:txXfrm>
    </dsp:sp>
    <dsp:sp modelId="{F57C1C80-4187-4F48-985C-3ED427EE8949}">
      <dsp:nvSpPr>
        <dsp:cNvPr id="0" name=""/>
        <dsp:cNvSpPr/>
      </dsp:nvSpPr>
      <dsp:spPr>
        <a:xfrm>
          <a:off x="0" y="828270"/>
          <a:ext cx="7772400" cy="1001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Fire protection agencies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Retirement systems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Civil service requirements</a:t>
          </a:r>
        </a:p>
      </dsp:txBody>
      <dsp:txXfrm>
        <a:off x="0" y="828270"/>
        <a:ext cx="7772400" cy="1001880"/>
      </dsp:txXfrm>
    </dsp:sp>
    <dsp:sp modelId="{C65FC292-3F0E-4E66-9598-38EE1263AD53}">
      <dsp:nvSpPr>
        <dsp:cNvPr id="0" name=""/>
        <dsp:cNvSpPr/>
      </dsp:nvSpPr>
      <dsp:spPr>
        <a:xfrm>
          <a:off x="0" y="1830150"/>
          <a:ext cx="7772400" cy="82368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May authorize inspectors to</a:t>
          </a:r>
        </a:p>
      </dsp:txBody>
      <dsp:txXfrm>
        <a:off x="40209" y="1870359"/>
        <a:ext cx="7691982" cy="743262"/>
      </dsp:txXfrm>
    </dsp:sp>
    <dsp:sp modelId="{5FA5B6C5-C1BE-4482-9AA1-2A4FD5D000DD}">
      <dsp:nvSpPr>
        <dsp:cNvPr id="0" name=""/>
        <dsp:cNvSpPr/>
      </dsp:nvSpPr>
      <dsp:spPr>
        <a:xfrm>
          <a:off x="0" y="2653830"/>
          <a:ext cx="7772400" cy="1684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Arrest or detain individuals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Issue a summons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Issue citations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File complaints for code violations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Obtain/execute warrants</a:t>
          </a:r>
        </a:p>
      </dsp:txBody>
      <dsp:txXfrm>
        <a:off x="0" y="2653830"/>
        <a:ext cx="7772400" cy="168498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9A3CE-3ED4-4861-89C8-70EE98A217BC}">
      <dsp:nvSpPr>
        <dsp:cNvPr id="0" name=""/>
        <dsp:cNvSpPr/>
      </dsp:nvSpPr>
      <dsp:spPr>
        <a:xfrm>
          <a:off x="0" y="19620"/>
          <a:ext cx="7772400" cy="11419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If imminent danger, fire codes authorize inspectors to</a:t>
          </a:r>
        </a:p>
      </dsp:txBody>
      <dsp:txXfrm>
        <a:off x="55744" y="75364"/>
        <a:ext cx="7660912" cy="1030432"/>
      </dsp:txXfrm>
    </dsp:sp>
    <dsp:sp modelId="{F57C1C80-4187-4F48-985C-3ED427EE8949}">
      <dsp:nvSpPr>
        <dsp:cNvPr id="0" name=""/>
        <dsp:cNvSpPr/>
      </dsp:nvSpPr>
      <dsp:spPr>
        <a:xfrm>
          <a:off x="0" y="1161540"/>
          <a:ext cx="7772400" cy="1010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Interrupt business operations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Evacuate a business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Close a business</a:t>
          </a:r>
        </a:p>
      </dsp:txBody>
      <dsp:txXfrm>
        <a:off x="0" y="1161540"/>
        <a:ext cx="7772400" cy="1010160"/>
      </dsp:txXfrm>
    </dsp:sp>
    <dsp:sp modelId="{CB42407B-1353-4321-AB3D-779845A5B65E}">
      <dsp:nvSpPr>
        <dsp:cNvPr id="0" name=""/>
        <dsp:cNvSpPr/>
      </dsp:nvSpPr>
      <dsp:spPr>
        <a:xfrm>
          <a:off x="0" y="2171700"/>
          <a:ext cx="7772400" cy="114192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May be granted police powers</a:t>
          </a:r>
        </a:p>
      </dsp:txBody>
      <dsp:txXfrm>
        <a:off x="55744" y="2227444"/>
        <a:ext cx="7660912" cy="1030432"/>
      </dsp:txXfrm>
    </dsp:sp>
    <dsp:sp modelId="{0E0419B9-1396-418D-B71E-A7490B7D493C}">
      <dsp:nvSpPr>
        <dsp:cNvPr id="0" name=""/>
        <dsp:cNvSpPr/>
      </dsp:nvSpPr>
      <dsp:spPr>
        <a:xfrm>
          <a:off x="0" y="3313620"/>
          <a:ext cx="7772400" cy="1010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Especially true if expected to be involved in prosecution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May require law enforcement training</a:t>
          </a:r>
        </a:p>
      </dsp:txBody>
      <dsp:txXfrm>
        <a:off x="0" y="3313620"/>
        <a:ext cx="7772400" cy="101016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63398-1C8E-4B9E-812D-2846DC28E0C2}">
      <dsp:nvSpPr>
        <dsp:cNvPr id="0" name=""/>
        <dsp:cNvSpPr/>
      </dsp:nvSpPr>
      <dsp:spPr>
        <a:xfrm>
          <a:off x="-4873755" y="-752464"/>
          <a:ext cx="5848329" cy="5848329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6A83E1-C221-4D4F-9BE1-A4DF9CDE94A6}">
      <dsp:nvSpPr>
        <dsp:cNvPr id="0" name=""/>
        <dsp:cNvSpPr/>
      </dsp:nvSpPr>
      <dsp:spPr>
        <a:xfrm>
          <a:off x="798425" y="620498"/>
          <a:ext cx="6951063" cy="1240822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84903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Fire/life safety codes should contain clear language</a:t>
          </a:r>
        </a:p>
      </dsp:txBody>
      <dsp:txXfrm>
        <a:off x="798425" y="620498"/>
        <a:ext cx="6951063" cy="1240822"/>
      </dsp:txXfrm>
    </dsp:sp>
    <dsp:sp modelId="{270BDEE7-36AD-486C-8887-2958D9A2837D}">
      <dsp:nvSpPr>
        <dsp:cNvPr id="0" name=""/>
        <dsp:cNvSpPr/>
      </dsp:nvSpPr>
      <dsp:spPr>
        <a:xfrm>
          <a:off x="22911" y="465395"/>
          <a:ext cx="1551028" cy="15510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C233B84-ED1C-4DBC-8820-DA2E694A613C}">
      <dsp:nvSpPr>
        <dsp:cNvPr id="0" name=""/>
        <dsp:cNvSpPr/>
      </dsp:nvSpPr>
      <dsp:spPr>
        <a:xfrm>
          <a:off x="798425" y="2482079"/>
          <a:ext cx="6951063" cy="1240822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84903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Avoids conflict when exercising police powers</a:t>
          </a:r>
        </a:p>
      </dsp:txBody>
      <dsp:txXfrm>
        <a:off x="798425" y="2482079"/>
        <a:ext cx="6951063" cy="1240822"/>
      </dsp:txXfrm>
    </dsp:sp>
    <dsp:sp modelId="{D0899F8B-8329-4A8C-A565-551401F89159}">
      <dsp:nvSpPr>
        <dsp:cNvPr id="0" name=""/>
        <dsp:cNvSpPr/>
      </dsp:nvSpPr>
      <dsp:spPr>
        <a:xfrm>
          <a:off x="22911" y="2326976"/>
          <a:ext cx="1551028" cy="15510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C4381-7EC4-4F4C-9320-018F9F69422A}">
      <dsp:nvSpPr>
        <dsp:cNvPr id="0" name=""/>
        <dsp:cNvSpPr/>
      </dsp:nvSpPr>
      <dsp:spPr>
        <a:xfrm rot="16200000">
          <a:off x="281316" y="-279945"/>
          <a:ext cx="4343400" cy="4903291"/>
        </a:xfrm>
        <a:prstGeom prst="flowChartManualOperati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Status included in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Job description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Company risk management plan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Company fire/life safety policies</a:t>
          </a:r>
        </a:p>
      </dsp:txBody>
      <dsp:txXfrm rot="5400000">
        <a:off x="1371" y="868680"/>
        <a:ext cx="4903291" cy="2606040"/>
      </dsp:txXfrm>
    </dsp:sp>
    <dsp:sp modelId="{9FECE61B-C70F-4E63-B51D-DD2E3295ED0B}">
      <dsp:nvSpPr>
        <dsp:cNvPr id="0" name=""/>
        <dsp:cNvSpPr/>
      </dsp:nvSpPr>
      <dsp:spPr>
        <a:xfrm rot="16200000">
          <a:off x="4959615" y="922390"/>
          <a:ext cx="3124207" cy="2498619"/>
        </a:xfrm>
        <a:prstGeom prst="flowChartManualOperation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Be familiar with company legal status as an inspector</a:t>
          </a:r>
        </a:p>
      </dsp:txBody>
      <dsp:txXfrm rot="5400000">
        <a:off x="5272409" y="1234437"/>
        <a:ext cx="2498619" cy="187452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79433F-A0A8-4AF0-A39E-B812DB3328E0}">
      <dsp:nvSpPr>
        <dsp:cNvPr id="0" name=""/>
        <dsp:cNvSpPr/>
      </dsp:nvSpPr>
      <dsp:spPr>
        <a:xfrm>
          <a:off x="379511" y="892"/>
          <a:ext cx="3339703" cy="200382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Insurance often has more stringent protection requirements</a:t>
          </a:r>
        </a:p>
      </dsp:txBody>
      <dsp:txXfrm>
        <a:off x="379511" y="892"/>
        <a:ext cx="3339703" cy="2003821"/>
      </dsp:txXfrm>
    </dsp:sp>
    <dsp:sp modelId="{809DF697-9E6E-4F86-AC99-E48E6B993D63}">
      <dsp:nvSpPr>
        <dsp:cNvPr id="0" name=""/>
        <dsp:cNvSpPr/>
      </dsp:nvSpPr>
      <dsp:spPr>
        <a:xfrm>
          <a:off x="4053185" y="892"/>
          <a:ext cx="3339703" cy="200382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Insurance requirements must meet/exceed local fire code</a:t>
          </a:r>
        </a:p>
      </dsp:txBody>
      <dsp:txXfrm>
        <a:off x="4053185" y="892"/>
        <a:ext cx="3339703" cy="2003821"/>
      </dsp:txXfrm>
    </dsp:sp>
    <dsp:sp modelId="{32AFE55D-DF4A-4924-B3A8-AD56325E7BB4}">
      <dsp:nvSpPr>
        <dsp:cNvPr id="0" name=""/>
        <dsp:cNvSpPr/>
      </dsp:nvSpPr>
      <dsp:spPr>
        <a:xfrm>
          <a:off x="379511" y="2338685"/>
          <a:ext cx="3339703" cy="2003821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Public sector inspector must emphasize life/safety over property conservation</a:t>
          </a:r>
        </a:p>
      </dsp:txBody>
      <dsp:txXfrm>
        <a:off x="379511" y="2338685"/>
        <a:ext cx="3339703" cy="2003821"/>
      </dsp:txXfrm>
    </dsp:sp>
    <dsp:sp modelId="{4BC44DAD-E438-4E38-BA2F-897436ABDA51}">
      <dsp:nvSpPr>
        <dsp:cNvPr id="0" name=""/>
        <dsp:cNvSpPr/>
      </dsp:nvSpPr>
      <dsp:spPr>
        <a:xfrm>
          <a:off x="4053185" y="2338685"/>
          <a:ext cx="3339703" cy="2003821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Insurance inspectors should work closely with municipal inspectors</a:t>
          </a:r>
        </a:p>
      </dsp:txBody>
      <dsp:txXfrm>
        <a:off x="4053185" y="2338685"/>
        <a:ext cx="3339703" cy="20038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8DB31-44CD-42F9-BA8A-6DF370144FF1}">
      <dsp:nvSpPr>
        <dsp:cNvPr id="0" name=""/>
        <dsp:cNvSpPr/>
      </dsp:nvSpPr>
      <dsp:spPr>
        <a:xfrm>
          <a:off x="379511" y="892"/>
          <a:ext cx="3339703" cy="200382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Establishes organization that performs fire inspections</a:t>
          </a:r>
        </a:p>
      </dsp:txBody>
      <dsp:txXfrm>
        <a:off x="379511" y="892"/>
        <a:ext cx="3339703" cy="2003821"/>
      </dsp:txXfrm>
    </dsp:sp>
    <dsp:sp modelId="{101892AC-5C56-4A70-9681-A2AD3D18BD5E}">
      <dsp:nvSpPr>
        <dsp:cNvPr id="0" name=""/>
        <dsp:cNvSpPr/>
      </dsp:nvSpPr>
      <dsp:spPr>
        <a:xfrm>
          <a:off x="4053185" y="892"/>
          <a:ext cx="3339703" cy="200382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Foundation for department and local fire and life safety codes</a:t>
          </a:r>
        </a:p>
      </dsp:txBody>
      <dsp:txXfrm>
        <a:off x="4053185" y="892"/>
        <a:ext cx="3339703" cy="2003821"/>
      </dsp:txXfrm>
    </dsp:sp>
    <dsp:sp modelId="{299EE017-6E8D-4DFF-96B1-7774C39D1C04}">
      <dsp:nvSpPr>
        <dsp:cNvPr id="0" name=""/>
        <dsp:cNvSpPr/>
      </dsp:nvSpPr>
      <dsp:spPr>
        <a:xfrm>
          <a:off x="2216348" y="2338685"/>
          <a:ext cx="3339703" cy="2003821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Defines scope of authority</a:t>
          </a:r>
        </a:p>
      </dsp:txBody>
      <dsp:txXfrm>
        <a:off x="2216348" y="2338685"/>
        <a:ext cx="3339703" cy="2003821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63398-1C8E-4B9E-812D-2846DC28E0C2}">
      <dsp:nvSpPr>
        <dsp:cNvPr id="0" name=""/>
        <dsp:cNvSpPr/>
      </dsp:nvSpPr>
      <dsp:spPr>
        <a:xfrm>
          <a:off x="-4908828" y="-752464"/>
          <a:ext cx="5848329" cy="5848329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6A83E1-C221-4D4F-9BE1-A4DF9CDE94A6}">
      <dsp:nvSpPr>
        <dsp:cNvPr id="0" name=""/>
        <dsp:cNvSpPr/>
      </dsp:nvSpPr>
      <dsp:spPr>
        <a:xfrm>
          <a:off x="304689" y="197450"/>
          <a:ext cx="7409726" cy="39472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331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Right of entry</a:t>
          </a:r>
        </a:p>
      </dsp:txBody>
      <dsp:txXfrm>
        <a:off x="304689" y="197450"/>
        <a:ext cx="7409726" cy="394728"/>
      </dsp:txXfrm>
    </dsp:sp>
    <dsp:sp modelId="{270BDEE7-36AD-486C-8887-2958D9A2837D}">
      <dsp:nvSpPr>
        <dsp:cNvPr id="0" name=""/>
        <dsp:cNvSpPr/>
      </dsp:nvSpPr>
      <dsp:spPr>
        <a:xfrm>
          <a:off x="57984" y="148109"/>
          <a:ext cx="493410" cy="4934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235CEC6-62A0-4A82-B974-E2F68877A985}">
      <dsp:nvSpPr>
        <dsp:cNvPr id="0" name=""/>
        <dsp:cNvSpPr/>
      </dsp:nvSpPr>
      <dsp:spPr>
        <a:xfrm>
          <a:off x="662151" y="789890"/>
          <a:ext cx="7052264" cy="39472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847"/>
                <a:lumOff val="4741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847"/>
                <a:lumOff val="4741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847"/>
                <a:lumOff val="474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331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Warrants</a:t>
          </a:r>
        </a:p>
      </dsp:txBody>
      <dsp:txXfrm>
        <a:off x="662151" y="789890"/>
        <a:ext cx="7052264" cy="394728"/>
      </dsp:txXfrm>
    </dsp:sp>
    <dsp:sp modelId="{00855705-2838-45FB-B324-E8805E09D398}">
      <dsp:nvSpPr>
        <dsp:cNvPr id="0" name=""/>
        <dsp:cNvSpPr/>
      </dsp:nvSpPr>
      <dsp:spPr>
        <a:xfrm>
          <a:off x="415446" y="740549"/>
          <a:ext cx="493410" cy="4934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847"/>
              <a:lumOff val="474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1004D0A-3BC1-477D-8102-8C698B2867F8}">
      <dsp:nvSpPr>
        <dsp:cNvPr id="0" name=""/>
        <dsp:cNvSpPr/>
      </dsp:nvSpPr>
      <dsp:spPr>
        <a:xfrm>
          <a:off x="858038" y="1381896"/>
          <a:ext cx="6856376" cy="39472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331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Duty to inspect</a:t>
          </a:r>
        </a:p>
      </dsp:txBody>
      <dsp:txXfrm>
        <a:off x="858038" y="1381896"/>
        <a:ext cx="6856376" cy="394728"/>
      </dsp:txXfrm>
    </dsp:sp>
    <dsp:sp modelId="{62FA2040-1478-441F-B4F9-C82BE2C743EF}">
      <dsp:nvSpPr>
        <dsp:cNvPr id="0" name=""/>
        <dsp:cNvSpPr/>
      </dsp:nvSpPr>
      <dsp:spPr>
        <a:xfrm>
          <a:off x="611333" y="1332555"/>
          <a:ext cx="493410" cy="4934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3694"/>
              <a:lumOff val="948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19471F-7A09-4036-B267-4FAE2C1C6B47}">
      <dsp:nvSpPr>
        <dsp:cNvPr id="0" name=""/>
        <dsp:cNvSpPr/>
      </dsp:nvSpPr>
      <dsp:spPr>
        <a:xfrm>
          <a:off x="920583" y="1974335"/>
          <a:ext cx="6793831" cy="39472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331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Civil rights</a:t>
          </a:r>
        </a:p>
      </dsp:txBody>
      <dsp:txXfrm>
        <a:off x="920583" y="1974335"/>
        <a:ext cx="6793831" cy="394728"/>
      </dsp:txXfrm>
    </dsp:sp>
    <dsp:sp modelId="{4A366A8C-A60E-4DE9-BCEE-0440EFDC957F}">
      <dsp:nvSpPr>
        <dsp:cNvPr id="0" name=""/>
        <dsp:cNvSpPr/>
      </dsp:nvSpPr>
      <dsp:spPr>
        <a:xfrm>
          <a:off x="673878" y="1924994"/>
          <a:ext cx="493410" cy="4934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F6231CE-706A-4E16-B049-AA328E02D256}">
      <dsp:nvSpPr>
        <dsp:cNvPr id="0" name=""/>
        <dsp:cNvSpPr/>
      </dsp:nvSpPr>
      <dsp:spPr>
        <a:xfrm>
          <a:off x="858038" y="2566775"/>
          <a:ext cx="6856376" cy="39472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331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Indemnification</a:t>
          </a:r>
        </a:p>
      </dsp:txBody>
      <dsp:txXfrm>
        <a:off x="858038" y="2566775"/>
        <a:ext cx="6856376" cy="394728"/>
      </dsp:txXfrm>
    </dsp:sp>
    <dsp:sp modelId="{AA9DB46C-C694-4F1A-9E26-34874728CA0F}">
      <dsp:nvSpPr>
        <dsp:cNvPr id="0" name=""/>
        <dsp:cNvSpPr/>
      </dsp:nvSpPr>
      <dsp:spPr>
        <a:xfrm>
          <a:off x="611333" y="2517434"/>
          <a:ext cx="493410" cy="4934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7387"/>
              <a:lumOff val="1896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9658B7F-3C47-48EB-81D7-CE43430FCC4F}">
      <dsp:nvSpPr>
        <dsp:cNvPr id="0" name=""/>
        <dsp:cNvSpPr/>
      </dsp:nvSpPr>
      <dsp:spPr>
        <a:xfrm>
          <a:off x="662151" y="3158781"/>
          <a:ext cx="7052264" cy="394728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331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Malfeasance</a:t>
          </a:r>
        </a:p>
      </dsp:txBody>
      <dsp:txXfrm>
        <a:off x="662151" y="3158781"/>
        <a:ext cx="7052264" cy="394728"/>
      </dsp:txXfrm>
    </dsp:sp>
    <dsp:sp modelId="{E12A6B7F-4092-4D2A-B4FD-A8906392641C}">
      <dsp:nvSpPr>
        <dsp:cNvPr id="0" name=""/>
        <dsp:cNvSpPr/>
      </dsp:nvSpPr>
      <dsp:spPr>
        <a:xfrm>
          <a:off x="415446" y="3109440"/>
          <a:ext cx="493410" cy="4934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9234"/>
              <a:lumOff val="2370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5749756-F7A8-4525-9315-3387C4C5E1C7}">
      <dsp:nvSpPr>
        <dsp:cNvPr id="0" name=""/>
        <dsp:cNvSpPr/>
      </dsp:nvSpPr>
      <dsp:spPr>
        <a:xfrm>
          <a:off x="304689" y="3751220"/>
          <a:ext cx="7409726" cy="394728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331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Negligence</a:t>
          </a:r>
        </a:p>
      </dsp:txBody>
      <dsp:txXfrm>
        <a:off x="304689" y="3751220"/>
        <a:ext cx="7409726" cy="394728"/>
      </dsp:txXfrm>
    </dsp:sp>
    <dsp:sp modelId="{90548452-5C6C-43F9-BB89-92AA0FDD8262}">
      <dsp:nvSpPr>
        <dsp:cNvPr id="0" name=""/>
        <dsp:cNvSpPr/>
      </dsp:nvSpPr>
      <dsp:spPr>
        <a:xfrm>
          <a:off x="57984" y="3701879"/>
          <a:ext cx="493410" cy="4934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9A3CE-3ED4-4861-89C8-70EE98A217BC}">
      <dsp:nvSpPr>
        <dsp:cNvPr id="0" name=""/>
        <dsp:cNvSpPr/>
      </dsp:nvSpPr>
      <dsp:spPr>
        <a:xfrm>
          <a:off x="0" y="11429"/>
          <a:ext cx="7772400" cy="10483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Authority to enter any premises to perform inspections</a:t>
          </a:r>
        </a:p>
      </dsp:txBody>
      <dsp:txXfrm>
        <a:off x="51175" y="62604"/>
        <a:ext cx="7670050" cy="945970"/>
      </dsp:txXfrm>
    </dsp:sp>
    <dsp:sp modelId="{15CD08D0-9F08-42ED-AD07-B005EBA4AC6B}">
      <dsp:nvSpPr>
        <dsp:cNvPr id="0" name=""/>
        <dsp:cNvSpPr/>
      </dsp:nvSpPr>
      <dsp:spPr>
        <a:xfrm>
          <a:off x="0" y="1221029"/>
          <a:ext cx="7772400" cy="10483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Execute </a:t>
          </a:r>
          <a:r>
            <a:rPr lang="en-US" sz="2400" kern="1200" dirty="0"/>
            <a:t>duties authorized by the fire code</a:t>
          </a:r>
        </a:p>
      </dsp:txBody>
      <dsp:txXfrm>
        <a:off x="51175" y="1272204"/>
        <a:ext cx="7670050" cy="945970"/>
      </dsp:txXfrm>
    </dsp:sp>
    <dsp:sp modelId="{F7791686-F2AD-4972-99A8-1DA3D38D92DE}">
      <dsp:nvSpPr>
        <dsp:cNvPr id="0" name=""/>
        <dsp:cNvSpPr/>
      </dsp:nvSpPr>
      <dsp:spPr>
        <a:xfrm>
          <a:off x="0" y="2269349"/>
          <a:ext cx="7772400" cy="1014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Licensing inspections for health care occupancies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Inspection of indoor pyrotechnics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Complaint of malfunctioning fire alarm system</a:t>
          </a:r>
        </a:p>
      </dsp:txBody>
      <dsp:txXfrm>
        <a:off x="0" y="2269349"/>
        <a:ext cx="7772400" cy="1014300"/>
      </dsp:txXfrm>
    </dsp:sp>
    <dsp:sp modelId="{7B1BA87E-A63A-40FF-B722-8705BBE1848C}">
      <dsp:nvSpPr>
        <dsp:cNvPr id="0" name=""/>
        <dsp:cNvSpPr/>
      </dsp:nvSpPr>
      <dsp:spPr>
        <a:xfrm>
          <a:off x="0" y="3283650"/>
          <a:ext cx="7772400" cy="1048320"/>
        </a:xfrm>
        <a:prstGeom prst="round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Must be aware of owner/occupant rights</a:t>
          </a:r>
        </a:p>
      </dsp:txBody>
      <dsp:txXfrm>
        <a:off x="51175" y="3334825"/>
        <a:ext cx="7670050" cy="94597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9A3CE-3ED4-4861-89C8-70EE98A217BC}">
      <dsp:nvSpPr>
        <dsp:cNvPr id="0" name=""/>
        <dsp:cNvSpPr/>
      </dsp:nvSpPr>
      <dsp:spPr>
        <a:xfrm>
          <a:off x="0" y="457200"/>
          <a:ext cx="7772400" cy="1216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4</a:t>
          </a:r>
          <a:r>
            <a:rPr lang="en-US" sz="2400" kern="1200" baseline="30000" dirty="0"/>
            <a:t>th</a:t>
          </a:r>
          <a:r>
            <a:rPr lang="en-US" sz="2400" kern="1200" dirty="0"/>
            <a:t> amendment guards against unreasonable searches</a:t>
          </a:r>
        </a:p>
      </dsp:txBody>
      <dsp:txXfrm>
        <a:off x="59399" y="516599"/>
        <a:ext cx="7653602" cy="1098002"/>
      </dsp:txXfrm>
    </dsp:sp>
    <dsp:sp modelId="{15CD08D0-9F08-42ED-AD07-B005EBA4AC6B}">
      <dsp:nvSpPr>
        <dsp:cNvPr id="0" name=""/>
        <dsp:cNvSpPr/>
      </dsp:nvSpPr>
      <dsp:spPr>
        <a:xfrm>
          <a:off x="0" y="1861200"/>
          <a:ext cx="7772400" cy="2024998"/>
        </a:xfrm>
        <a:prstGeom prst="round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Two cases set constitutional limits on fire inspectors: </a:t>
          </a:r>
          <a:r>
            <a:rPr lang="en-US" sz="2000" i="1" kern="1200" dirty="0"/>
            <a:t>Sea vs. City of Seattle </a:t>
          </a:r>
          <a:r>
            <a:rPr lang="en-US" sz="2000" i="0" kern="1200" dirty="0"/>
            <a:t>and</a:t>
          </a:r>
          <a:r>
            <a:rPr lang="en-US" sz="2000" i="1" kern="1200" dirty="0"/>
            <a:t> Camara vs. City and County of San Francisco</a:t>
          </a:r>
          <a:endParaRPr lang="en-US" sz="2400" i="1" kern="1200" dirty="0"/>
        </a:p>
      </dsp:txBody>
      <dsp:txXfrm>
        <a:off x="98852" y="1960052"/>
        <a:ext cx="7574696" cy="1827294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9A3CE-3ED4-4861-89C8-70EE98A217BC}">
      <dsp:nvSpPr>
        <dsp:cNvPr id="0" name=""/>
        <dsp:cNvSpPr/>
      </dsp:nvSpPr>
      <dsp:spPr>
        <a:xfrm>
          <a:off x="0" y="22500"/>
          <a:ext cx="7772400" cy="748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Can enter for an emergency</a:t>
          </a:r>
        </a:p>
      </dsp:txBody>
      <dsp:txXfrm>
        <a:off x="36553" y="59053"/>
        <a:ext cx="7699294" cy="675694"/>
      </dsp:txXfrm>
    </dsp:sp>
    <dsp:sp modelId="{6D3FD95E-1AC0-449F-9ED0-9F67DE524358}">
      <dsp:nvSpPr>
        <dsp:cNvPr id="0" name=""/>
        <dsp:cNvSpPr/>
      </dsp:nvSpPr>
      <dsp:spPr>
        <a:xfrm>
          <a:off x="0" y="886500"/>
          <a:ext cx="7772400" cy="748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Can enter when a hazard is obvious, in public view</a:t>
          </a:r>
        </a:p>
      </dsp:txBody>
      <dsp:txXfrm>
        <a:off x="36553" y="923053"/>
        <a:ext cx="7699294" cy="675694"/>
      </dsp:txXfrm>
    </dsp:sp>
    <dsp:sp modelId="{0D046258-FDED-4A84-8612-C6C31BE6DDAC}">
      <dsp:nvSpPr>
        <dsp:cNvPr id="0" name=""/>
        <dsp:cNvSpPr/>
      </dsp:nvSpPr>
      <dsp:spPr>
        <a:xfrm>
          <a:off x="0" y="1750500"/>
          <a:ext cx="7772400" cy="748800"/>
        </a:xfrm>
        <a:prstGeom prst="round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Absence of emergency or visible hazard</a:t>
          </a:r>
        </a:p>
      </dsp:txBody>
      <dsp:txXfrm>
        <a:off x="36553" y="1787053"/>
        <a:ext cx="7699294" cy="675694"/>
      </dsp:txXfrm>
    </dsp:sp>
    <dsp:sp modelId="{B563DB82-6B45-47E9-B26C-1630312955A9}">
      <dsp:nvSpPr>
        <dsp:cNvPr id="0" name=""/>
        <dsp:cNvSpPr/>
      </dsp:nvSpPr>
      <dsp:spPr>
        <a:xfrm>
          <a:off x="0" y="2499300"/>
          <a:ext cx="7772400" cy="182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Provide ID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State the purpose of inspection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Obtain verbal permission from owner/tenant/owner representative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Invite individuals to participate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Provide a copy of applicable code sections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Retain refusal forms and consent-to-enter forms</a:t>
          </a:r>
        </a:p>
      </dsp:txBody>
      <dsp:txXfrm>
        <a:off x="0" y="2499300"/>
        <a:ext cx="7772400" cy="182160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EBE66-B254-48A7-9AFB-DA50E5FDA9AF}">
      <dsp:nvSpPr>
        <dsp:cNvPr id="0" name=""/>
        <dsp:cNvSpPr/>
      </dsp:nvSpPr>
      <dsp:spPr>
        <a:xfrm>
          <a:off x="379511" y="892"/>
          <a:ext cx="3339703" cy="200382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Needed when denied entry</a:t>
          </a:r>
        </a:p>
      </dsp:txBody>
      <dsp:txXfrm>
        <a:off x="379511" y="892"/>
        <a:ext cx="3339703" cy="2003821"/>
      </dsp:txXfrm>
    </dsp:sp>
    <dsp:sp modelId="{96764072-A00A-4621-976D-70202898AFB4}">
      <dsp:nvSpPr>
        <dsp:cNvPr id="0" name=""/>
        <dsp:cNvSpPr/>
      </dsp:nvSpPr>
      <dsp:spPr>
        <a:xfrm>
          <a:off x="4053185" y="892"/>
          <a:ext cx="3339703" cy="200382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Know the local procedures</a:t>
          </a:r>
        </a:p>
      </dsp:txBody>
      <dsp:txXfrm>
        <a:off x="4053185" y="892"/>
        <a:ext cx="3339703" cy="2003821"/>
      </dsp:txXfrm>
    </dsp:sp>
    <dsp:sp modelId="{AB6FB24F-BB85-4F5C-99CE-D78EC5BA8126}">
      <dsp:nvSpPr>
        <dsp:cNvPr id="0" name=""/>
        <dsp:cNvSpPr/>
      </dsp:nvSpPr>
      <dsp:spPr>
        <a:xfrm>
          <a:off x="379511" y="2338685"/>
          <a:ext cx="3339703" cy="200382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Work closely with AHJ/legal counsel</a:t>
          </a:r>
        </a:p>
      </dsp:txBody>
      <dsp:txXfrm>
        <a:off x="379511" y="2338685"/>
        <a:ext cx="3339703" cy="2003821"/>
      </dsp:txXfrm>
    </dsp:sp>
    <dsp:sp modelId="{2D22D97D-628A-4DEC-A056-E920F09747E2}">
      <dsp:nvSpPr>
        <dsp:cNvPr id="0" name=""/>
        <dsp:cNvSpPr/>
      </dsp:nvSpPr>
      <dsp:spPr>
        <a:xfrm>
          <a:off x="4053185" y="2338685"/>
          <a:ext cx="3339703" cy="2003821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Two types of warrants</a:t>
          </a:r>
        </a:p>
      </dsp:txBody>
      <dsp:txXfrm>
        <a:off x="4053185" y="2338685"/>
        <a:ext cx="3339703" cy="2003821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38E8F2-ED9C-47FB-B2C8-494C82BFF1C8}">
      <dsp:nvSpPr>
        <dsp:cNvPr id="0" name=""/>
        <dsp:cNvSpPr/>
      </dsp:nvSpPr>
      <dsp:spPr>
        <a:xfrm>
          <a:off x="649286" y="576"/>
          <a:ext cx="3347794" cy="8253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Administrative warrant</a:t>
          </a:r>
        </a:p>
      </dsp:txBody>
      <dsp:txXfrm>
        <a:off x="673458" y="24748"/>
        <a:ext cx="3299450" cy="776963"/>
      </dsp:txXfrm>
    </dsp:sp>
    <dsp:sp modelId="{C7E34717-CB60-4FF8-A902-9296DEDF198E}">
      <dsp:nvSpPr>
        <dsp:cNvPr id="0" name=""/>
        <dsp:cNvSpPr/>
      </dsp:nvSpPr>
      <dsp:spPr>
        <a:xfrm>
          <a:off x="984066" y="825884"/>
          <a:ext cx="334779" cy="618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980"/>
              </a:lnTo>
              <a:lnTo>
                <a:pt x="334779" y="618980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837A6-BC9D-48B6-A019-4C831277D4A8}">
      <dsp:nvSpPr>
        <dsp:cNvPr id="0" name=""/>
        <dsp:cNvSpPr/>
      </dsp:nvSpPr>
      <dsp:spPr>
        <a:xfrm>
          <a:off x="1318845" y="1032211"/>
          <a:ext cx="2181625" cy="825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Demand for entry</a:t>
          </a:r>
        </a:p>
      </dsp:txBody>
      <dsp:txXfrm>
        <a:off x="1343017" y="1056383"/>
        <a:ext cx="2133281" cy="776963"/>
      </dsp:txXfrm>
    </dsp:sp>
    <dsp:sp modelId="{88F04F32-5FA1-4DE0-B830-496311316930}">
      <dsp:nvSpPr>
        <dsp:cNvPr id="0" name=""/>
        <dsp:cNvSpPr/>
      </dsp:nvSpPr>
      <dsp:spPr>
        <a:xfrm>
          <a:off x="984066" y="825884"/>
          <a:ext cx="334779" cy="1650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0615"/>
              </a:lnTo>
              <a:lnTo>
                <a:pt x="334779" y="1650615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E78512-B19C-4878-848B-8984B3A43634}">
      <dsp:nvSpPr>
        <dsp:cNvPr id="0" name=""/>
        <dsp:cNvSpPr/>
      </dsp:nvSpPr>
      <dsp:spPr>
        <a:xfrm>
          <a:off x="1318845" y="2063846"/>
          <a:ext cx="2181625" cy="825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847"/>
              <a:lumOff val="474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Purpose of inspection</a:t>
          </a:r>
        </a:p>
      </dsp:txBody>
      <dsp:txXfrm>
        <a:off x="1343017" y="2088018"/>
        <a:ext cx="2133281" cy="776963"/>
      </dsp:txXfrm>
    </dsp:sp>
    <dsp:sp modelId="{046236FE-91AF-4991-95A9-F9AE610CD11E}">
      <dsp:nvSpPr>
        <dsp:cNvPr id="0" name=""/>
        <dsp:cNvSpPr/>
      </dsp:nvSpPr>
      <dsp:spPr>
        <a:xfrm>
          <a:off x="984066" y="825884"/>
          <a:ext cx="334779" cy="2682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2250"/>
              </a:lnTo>
              <a:lnTo>
                <a:pt x="334779" y="2682250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238CDD-ADF7-43A4-8D8A-6C7E9B427DF8}">
      <dsp:nvSpPr>
        <dsp:cNvPr id="0" name=""/>
        <dsp:cNvSpPr/>
      </dsp:nvSpPr>
      <dsp:spPr>
        <a:xfrm>
          <a:off x="1318845" y="3095480"/>
          <a:ext cx="2181625" cy="825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3694"/>
              <a:lumOff val="948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No probable cause</a:t>
          </a:r>
        </a:p>
      </dsp:txBody>
      <dsp:txXfrm>
        <a:off x="1343017" y="3119652"/>
        <a:ext cx="2133281" cy="776963"/>
      </dsp:txXfrm>
    </dsp:sp>
    <dsp:sp modelId="{71647B4E-7714-4296-9E99-52D3A82F7CCA}">
      <dsp:nvSpPr>
        <dsp:cNvPr id="0" name=""/>
        <dsp:cNvSpPr/>
      </dsp:nvSpPr>
      <dsp:spPr>
        <a:xfrm>
          <a:off x="4409735" y="576"/>
          <a:ext cx="2727031" cy="825307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Search warrant</a:t>
          </a:r>
        </a:p>
      </dsp:txBody>
      <dsp:txXfrm>
        <a:off x="4433907" y="24748"/>
        <a:ext cx="2678687" cy="776963"/>
      </dsp:txXfrm>
    </dsp:sp>
    <dsp:sp modelId="{F5EEC872-2FDE-498E-A1D4-B505DE0263A7}">
      <dsp:nvSpPr>
        <dsp:cNvPr id="0" name=""/>
        <dsp:cNvSpPr/>
      </dsp:nvSpPr>
      <dsp:spPr>
        <a:xfrm>
          <a:off x="4682438" y="825884"/>
          <a:ext cx="272703" cy="618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980"/>
              </a:lnTo>
              <a:lnTo>
                <a:pt x="272703" y="618980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26FECD-66C1-4E78-A34F-70C4837B0C16}">
      <dsp:nvSpPr>
        <dsp:cNvPr id="0" name=""/>
        <dsp:cNvSpPr/>
      </dsp:nvSpPr>
      <dsp:spPr>
        <a:xfrm>
          <a:off x="4955142" y="1032211"/>
          <a:ext cx="2701370" cy="825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Authorization for entry</a:t>
          </a:r>
        </a:p>
      </dsp:txBody>
      <dsp:txXfrm>
        <a:off x="4979314" y="1056383"/>
        <a:ext cx="2653026" cy="776963"/>
      </dsp:txXfrm>
    </dsp:sp>
    <dsp:sp modelId="{224555FD-6F3B-41F9-A0A7-979FCD3D985B}">
      <dsp:nvSpPr>
        <dsp:cNvPr id="0" name=""/>
        <dsp:cNvSpPr/>
      </dsp:nvSpPr>
      <dsp:spPr>
        <a:xfrm>
          <a:off x="4682438" y="825884"/>
          <a:ext cx="272703" cy="1650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0615"/>
              </a:lnTo>
              <a:lnTo>
                <a:pt x="272703" y="1650615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656C50-57B3-48A5-A5D9-A6DBA58DB23E}">
      <dsp:nvSpPr>
        <dsp:cNvPr id="0" name=""/>
        <dsp:cNvSpPr/>
      </dsp:nvSpPr>
      <dsp:spPr>
        <a:xfrm>
          <a:off x="4955142" y="2063846"/>
          <a:ext cx="2181625" cy="825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7387"/>
              <a:lumOff val="1896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Purpose of gathering evidence</a:t>
          </a:r>
        </a:p>
      </dsp:txBody>
      <dsp:txXfrm>
        <a:off x="4979314" y="2088018"/>
        <a:ext cx="2133281" cy="776963"/>
      </dsp:txXfrm>
    </dsp:sp>
    <dsp:sp modelId="{98673B32-B1EA-4139-BDC1-9F115BCA9C17}">
      <dsp:nvSpPr>
        <dsp:cNvPr id="0" name=""/>
        <dsp:cNvSpPr/>
      </dsp:nvSpPr>
      <dsp:spPr>
        <a:xfrm>
          <a:off x="4682438" y="825884"/>
          <a:ext cx="272703" cy="2682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2250"/>
              </a:lnTo>
              <a:lnTo>
                <a:pt x="272703" y="2682250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9C3B9E-4708-4A6F-B912-44A0EF34E36C}">
      <dsp:nvSpPr>
        <dsp:cNvPr id="0" name=""/>
        <dsp:cNvSpPr/>
      </dsp:nvSpPr>
      <dsp:spPr>
        <a:xfrm>
          <a:off x="4955142" y="3095480"/>
          <a:ext cx="2181625" cy="825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9234"/>
              <a:lumOff val="2370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Requires probable cause</a:t>
          </a:r>
        </a:p>
      </dsp:txBody>
      <dsp:txXfrm>
        <a:off x="4979314" y="3119652"/>
        <a:ext cx="2133281" cy="776963"/>
      </dsp:txXfrm>
    </dsp:sp>
    <dsp:sp modelId="{7F26008D-7D77-4677-B1FC-DBD673568897}">
      <dsp:nvSpPr>
        <dsp:cNvPr id="0" name=""/>
        <dsp:cNvSpPr/>
      </dsp:nvSpPr>
      <dsp:spPr>
        <a:xfrm>
          <a:off x="4682438" y="825884"/>
          <a:ext cx="272703" cy="3713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3884"/>
              </a:lnTo>
              <a:lnTo>
                <a:pt x="272703" y="3713884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9A1C1A-B6BB-45E3-9653-97F549B4130E}">
      <dsp:nvSpPr>
        <dsp:cNvPr id="0" name=""/>
        <dsp:cNvSpPr/>
      </dsp:nvSpPr>
      <dsp:spPr>
        <a:xfrm>
          <a:off x="4955142" y="4127115"/>
          <a:ext cx="2181625" cy="825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Issued by a judge</a:t>
          </a:r>
        </a:p>
      </dsp:txBody>
      <dsp:txXfrm>
        <a:off x="4979314" y="4151287"/>
        <a:ext cx="2133281" cy="77696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EBE66-B254-48A7-9AFB-DA50E5FDA9AF}">
      <dsp:nvSpPr>
        <dsp:cNvPr id="0" name=""/>
        <dsp:cNvSpPr/>
      </dsp:nvSpPr>
      <dsp:spPr>
        <a:xfrm>
          <a:off x="3262" y="369071"/>
          <a:ext cx="2421582" cy="191014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Charges inspector with total enforcement</a:t>
          </a:r>
        </a:p>
      </dsp:txBody>
      <dsp:txXfrm>
        <a:off x="3262" y="369071"/>
        <a:ext cx="2421582" cy="1910149"/>
      </dsp:txXfrm>
    </dsp:sp>
    <dsp:sp modelId="{F8D2617B-756E-4E05-A239-4EBE0EC976A6}">
      <dsp:nvSpPr>
        <dsp:cNvPr id="0" name=""/>
        <dsp:cNvSpPr/>
      </dsp:nvSpPr>
      <dsp:spPr>
        <a:xfrm>
          <a:off x="2667003" y="369071"/>
          <a:ext cx="2743192" cy="191014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216"/>
                <a:lumOff val="569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216"/>
                <a:lumOff val="569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216"/>
                <a:lumOff val="56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Not limited to certain buildings/occupancies</a:t>
          </a:r>
        </a:p>
      </dsp:txBody>
      <dsp:txXfrm>
        <a:off x="2667003" y="369071"/>
        <a:ext cx="2743192" cy="1910149"/>
      </dsp:txXfrm>
    </dsp:sp>
    <dsp:sp modelId="{770153C5-2E56-4A64-B7D5-12C44B784733}">
      <dsp:nvSpPr>
        <dsp:cNvPr id="0" name=""/>
        <dsp:cNvSpPr/>
      </dsp:nvSpPr>
      <dsp:spPr>
        <a:xfrm>
          <a:off x="5652354" y="369071"/>
          <a:ext cx="2421582" cy="191014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4432"/>
                <a:lumOff val="1138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4432"/>
                <a:lumOff val="1138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4432"/>
                <a:lumOff val="113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Code must be applied equally</a:t>
          </a:r>
        </a:p>
      </dsp:txBody>
      <dsp:txXfrm>
        <a:off x="5652354" y="369071"/>
        <a:ext cx="2421582" cy="1910149"/>
      </dsp:txXfrm>
    </dsp:sp>
    <dsp:sp modelId="{FB1C4B17-92EF-4EF3-875D-5DB0E08C9812}">
      <dsp:nvSpPr>
        <dsp:cNvPr id="0" name=""/>
        <dsp:cNvSpPr/>
      </dsp:nvSpPr>
      <dsp:spPr>
        <a:xfrm>
          <a:off x="164068" y="2521379"/>
          <a:ext cx="2421582" cy="191014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6649"/>
                <a:lumOff val="1706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6649"/>
                <a:lumOff val="1706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6649"/>
                <a:lumOff val="1706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Failure to follow can result in liability</a:t>
          </a:r>
        </a:p>
      </dsp:txBody>
      <dsp:txXfrm>
        <a:off x="164068" y="2521379"/>
        <a:ext cx="2421582" cy="1910149"/>
      </dsp:txXfrm>
    </dsp:sp>
    <dsp:sp modelId="{C3F61DBE-3C77-4E05-B736-E04F0C0C0CB8}">
      <dsp:nvSpPr>
        <dsp:cNvPr id="0" name=""/>
        <dsp:cNvSpPr/>
      </dsp:nvSpPr>
      <dsp:spPr>
        <a:xfrm>
          <a:off x="2827808" y="2521379"/>
          <a:ext cx="2421582" cy="1910149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Better to conduct fewer, more thorough inspections</a:t>
          </a:r>
        </a:p>
      </dsp:txBody>
      <dsp:txXfrm>
        <a:off x="2827808" y="2521379"/>
        <a:ext cx="2421582" cy="1910149"/>
      </dsp:txXfrm>
    </dsp:sp>
    <dsp:sp modelId="{000B4DD9-1BF1-4116-89DA-440BC197FAB4}">
      <dsp:nvSpPr>
        <dsp:cNvPr id="0" name=""/>
        <dsp:cNvSpPr/>
      </dsp:nvSpPr>
      <dsp:spPr>
        <a:xfrm>
          <a:off x="5491549" y="2521379"/>
          <a:ext cx="2421582" cy="191014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000" b="0" u="none" kern="1200" dirty="0"/>
            <a:t>Laws that detail a predetermined number of inspections do establish a duty</a:t>
          </a:r>
          <a:endParaRPr lang="en-US" sz="2000" b="0" kern="1200" dirty="0"/>
        </a:p>
      </dsp:txBody>
      <dsp:txXfrm>
        <a:off x="5491549" y="2521379"/>
        <a:ext cx="2421582" cy="1910149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EBE66-B254-48A7-9AFB-DA50E5FDA9AF}">
      <dsp:nvSpPr>
        <dsp:cNvPr id="0" name=""/>
        <dsp:cNvSpPr/>
      </dsp:nvSpPr>
      <dsp:spPr>
        <a:xfrm>
          <a:off x="0" y="307184"/>
          <a:ext cx="2524125" cy="196690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Singling out certain groups or businesses</a:t>
          </a:r>
        </a:p>
      </dsp:txBody>
      <dsp:txXfrm>
        <a:off x="0" y="307184"/>
        <a:ext cx="2524125" cy="1966909"/>
      </dsp:txXfrm>
    </dsp:sp>
    <dsp:sp modelId="{9EE7128F-3236-4684-8993-EB58B31FC044}">
      <dsp:nvSpPr>
        <dsp:cNvPr id="0" name=""/>
        <dsp:cNvSpPr/>
      </dsp:nvSpPr>
      <dsp:spPr>
        <a:xfrm>
          <a:off x="2776537" y="307184"/>
          <a:ext cx="2524125" cy="196690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770"/>
                <a:lumOff val="711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770"/>
                <a:lumOff val="711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770"/>
                <a:lumOff val="71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Targeting particular industries</a:t>
          </a:r>
        </a:p>
      </dsp:txBody>
      <dsp:txXfrm>
        <a:off x="2776537" y="307184"/>
        <a:ext cx="2524125" cy="1966909"/>
      </dsp:txXfrm>
    </dsp:sp>
    <dsp:sp modelId="{D5B1322D-DED2-4F78-BCF1-13284D959A4C}">
      <dsp:nvSpPr>
        <dsp:cNvPr id="0" name=""/>
        <dsp:cNvSpPr/>
      </dsp:nvSpPr>
      <dsp:spPr>
        <a:xfrm>
          <a:off x="5553075" y="307184"/>
          <a:ext cx="2524125" cy="196690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Conducting inspections at different frequencies</a:t>
          </a:r>
        </a:p>
      </dsp:txBody>
      <dsp:txXfrm>
        <a:off x="5553075" y="307184"/>
        <a:ext cx="2524125" cy="1966909"/>
      </dsp:txXfrm>
    </dsp:sp>
    <dsp:sp modelId="{1355B754-9EA0-4705-B22D-2E1798E1C7BD}">
      <dsp:nvSpPr>
        <dsp:cNvPr id="0" name=""/>
        <dsp:cNvSpPr/>
      </dsp:nvSpPr>
      <dsp:spPr>
        <a:xfrm>
          <a:off x="1388268" y="2526506"/>
          <a:ext cx="2524125" cy="1966909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Conducting inspections based upon race, religion, or ethnic background of the owner/customers</a:t>
          </a:r>
        </a:p>
      </dsp:txBody>
      <dsp:txXfrm>
        <a:off x="1388268" y="2526506"/>
        <a:ext cx="2524125" cy="1966909"/>
      </dsp:txXfrm>
    </dsp:sp>
    <dsp:sp modelId="{EF87A09C-6CB5-4D65-91AE-14711928E2F7}">
      <dsp:nvSpPr>
        <dsp:cNvPr id="0" name=""/>
        <dsp:cNvSpPr/>
      </dsp:nvSpPr>
      <dsp:spPr>
        <a:xfrm>
          <a:off x="4164806" y="2526506"/>
          <a:ext cx="2524125" cy="1966909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Retaliation</a:t>
          </a:r>
        </a:p>
      </dsp:txBody>
      <dsp:txXfrm>
        <a:off x="4164806" y="2526506"/>
        <a:ext cx="2524125" cy="1966909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79E5F-7299-470B-8131-B7DFACAAB951}">
      <dsp:nvSpPr>
        <dsp:cNvPr id="0" name=""/>
        <dsp:cNvSpPr/>
      </dsp:nvSpPr>
      <dsp:spPr>
        <a:xfrm>
          <a:off x="-5427711" y="-831103"/>
          <a:ext cx="6462806" cy="6462806"/>
        </a:xfrm>
        <a:prstGeom prst="blockArc">
          <a:avLst>
            <a:gd name="adj1" fmla="val 18900000"/>
            <a:gd name="adj2" fmla="val 2700000"/>
            <a:gd name="adj3" fmla="val 334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BA2569-F10D-4C02-A15D-68FF26D793AB}">
      <dsp:nvSpPr>
        <dsp:cNvPr id="0" name=""/>
        <dsp:cNvSpPr/>
      </dsp:nvSpPr>
      <dsp:spPr>
        <a:xfrm>
          <a:off x="541895" y="369070"/>
          <a:ext cx="7468483" cy="73852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620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AHJ assumes responsibility for inspector actions</a:t>
          </a:r>
        </a:p>
      </dsp:txBody>
      <dsp:txXfrm>
        <a:off x="541895" y="369070"/>
        <a:ext cx="7468483" cy="738524"/>
      </dsp:txXfrm>
    </dsp:sp>
    <dsp:sp modelId="{0D01A392-F891-4FEB-8562-8A6E6FC94957}">
      <dsp:nvSpPr>
        <dsp:cNvPr id="0" name=""/>
        <dsp:cNvSpPr/>
      </dsp:nvSpPr>
      <dsp:spPr>
        <a:xfrm>
          <a:off x="80318" y="276754"/>
          <a:ext cx="923155" cy="9231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65595E6-3FCB-4FDC-A72F-3755D54AD9A6}">
      <dsp:nvSpPr>
        <dsp:cNvPr id="0" name=""/>
        <dsp:cNvSpPr/>
      </dsp:nvSpPr>
      <dsp:spPr>
        <a:xfrm>
          <a:off x="965308" y="1477048"/>
          <a:ext cx="7045071" cy="73852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620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Protects against legal costs for inspector</a:t>
          </a:r>
        </a:p>
      </dsp:txBody>
      <dsp:txXfrm>
        <a:off x="965308" y="1477048"/>
        <a:ext cx="7045071" cy="738524"/>
      </dsp:txXfrm>
    </dsp:sp>
    <dsp:sp modelId="{C481286D-E9D1-4650-BF67-81340FE0FB3D}">
      <dsp:nvSpPr>
        <dsp:cNvPr id="0" name=""/>
        <dsp:cNvSpPr/>
      </dsp:nvSpPr>
      <dsp:spPr>
        <a:xfrm>
          <a:off x="503730" y="1384733"/>
          <a:ext cx="923155" cy="9231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3694"/>
              <a:lumOff val="948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D904862-6EA7-4B2D-A24C-6B0C1DD1E503}">
      <dsp:nvSpPr>
        <dsp:cNvPr id="0" name=""/>
        <dsp:cNvSpPr/>
      </dsp:nvSpPr>
      <dsp:spPr>
        <a:xfrm>
          <a:off x="965308" y="2585027"/>
          <a:ext cx="7045071" cy="73852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620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State law determines procedure</a:t>
          </a:r>
        </a:p>
      </dsp:txBody>
      <dsp:txXfrm>
        <a:off x="965308" y="2585027"/>
        <a:ext cx="7045071" cy="738524"/>
      </dsp:txXfrm>
    </dsp:sp>
    <dsp:sp modelId="{555A143B-D504-43F4-A41B-8867FAE2791F}">
      <dsp:nvSpPr>
        <dsp:cNvPr id="0" name=""/>
        <dsp:cNvSpPr/>
      </dsp:nvSpPr>
      <dsp:spPr>
        <a:xfrm>
          <a:off x="503730" y="2492711"/>
          <a:ext cx="923155" cy="9231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7387"/>
              <a:lumOff val="1896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B4F88A4-2FA1-4605-95BD-02E20F14D43E}">
      <dsp:nvSpPr>
        <dsp:cNvPr id="0" name=""/>
        <dsp:cNvSpPr/>
      </dsp:nvSpPr>
      <dsp:spPr>
        <a:xfrm>
          <a:off x="541895" y="3693005"/>
          <a:ext cx="7468483" cy="738524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620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Need to determine whether you are protected</a:t>
          </a:r>
        </a:p>
      </dsp:txBody>
      <dsp:txXfrm>
        <a:off x="541895" y="3693005"/>
        <a:ext cx="7468483" cy="738524"/>
      </dsp:txXfrm>
    </dsp:sp>
    <dsp:sp modelId="{9B4ED2F9-6456-4FB6-B2B0-DFF03415A9AC}">
      <dsp:nvSpPr>
        <dsp:cNvPr id="0" name=""/>
        <dsp:cNvSpPr/>
      </dsp:nvSpPr>
      <dsp:spPr>
        <a:xfrm>
          <a:off x="80318" y="3600690"/>
          <a:ext cx="923155" cy="9231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0DAEE0-AA0C-47F1-ABFC-8EDE0EB0C94A}">
      <dsp:nvSpPr>
        <dsp:cNvPr id="0" name=""/>
        <dsp:cNvSpPr/>
      </dsp:nvSpPr>
      <dsp:spPr>
        <a:xfrm>
          <a:off x="0" y="574223"/>
          <a:ext cx="7315200" cy="6084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Failure to conduct follow-up inspections</a:t>
          </a:r>
        </a:p>
      </dsp:txBody>
      <dsp:txXfrm>
        <a:off x="29701" y="603924"/>
        <a:ext cx="7255798" cy="549018"/>
      </dsp:txXfrm>
    </dsp:sp>
    <dsp:sp modelId="{86FB6563-D2C0-4A7A-9DEF-D8AFC578ADD7}">
      <dsp:nvSpPr>
        <dsp:cNvPr id="0" name=""/>
        <dsp:cNvSpPr/>
      </dsp:nvSpPr>
      <dsp:spPr>
        <a:xfrm>
          <a:off x="0" y="1182644"/>
          <a:ext cx="73152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258" tIns="27940" rIns="156464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/>
            <a:t>If fire related to violation occurs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/>
            <a:t>If deaths/injuries occur</a:t>
          </a:r>
        </a:p>
      </dsp:txBody>
      <dsp:txXfrm>
        <a:off x="0" y="1182644"/>
        <a:ext cx="7315200" cy="1059840"/>
      </dsp:txXfrm>
    </dsp:sp>
    <dsp:sp modelId="{EF9BD520-A33D-4313-A118-A8B45139FCB2}">
      <dsp:nvSpPr>
        <dsp:cNvPr id="0" name=""/>
        <dsp:cNvSpPr/>
      </dsp:nvSpPr>
      <dsp:spPr>
        <a:xfrm>
          <a:off x="0" y="2286001"/>
          <a:ext cx="7315200" cy="619251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Inspectors who take on special duty</a:t>
          </a:r>
        </a:p>
      </dsp:txBody>
      <dsp:txXfrm>
        <a:off x="30229" y="2316230"/>
        <a:ext cx="7254742" cy="558793"/>
      </dsp:txXfrm>
    </dsp:sp>
    <dsp:sp modelId="{19823020-921A-4E74-B461-AB422CF0C01E}">
      <dsp:nvSpPr>
        <dsp:cNvPr id="0" name=""/>
        <dsp:cNvSpPr/>
      </dsp:nvSpPr>
      <dsp:spPr>
        <a:xfrm>
          <a:off x="0" y="2971803"/>
          <a:ext cx="73152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258" tIns="27940" rIns="156464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/>
            <a:t>Places the person in potential harm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/>
            <a:t>Incorrect/unsafe advice outside scope of authority</a:t>
          </a:r>
        </a:p>
      </dsp:txBody>
      <dsp:txXfrm>
        <a:off x="0" y="2971803"/>
        <a:ext cx="7315200" cy="10598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B0C1B-2D54-4223-8361-BF8E8D49284B}">
      <dsp:nvSpPr>
        <dsp:cNvPr id="0" name=""/>
        <dsp:cNvSpPr/>
      </dsp:nvSpPr>
      <dsp:spPr>
        <a:xfrm>
          <a:off x="1153575" y="2173"/>
          <a:ext cx="5465249" cy="104555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Almost unlimited power to develop, enact, enforce fire codes</a:t>
          </a:r>
        </a:p>
      </dsp:txBody>
      <dsp:txXfrm>
        <a:off x="1153575" y="2173"/>
        <a:ext cx="5465249" cy="1045554"/>
      </dsp:txXfrm>
    </dsp:sp>
    <dsp:sp modelId="{20E5516C-8BE6-4AF0-93D5-B14EF61E7C28}">
      <dsp:nvSpPr>
        <dsp:cNvPr id="0" name=""/>
        <dsp:cNvSpPr/>
      </dsp:nvSpPr>
      <dsp:spPr>
        <a:xfrm>
          <a:off x="376200" y="1100006"/>
          <a:ext cx="7020000" cy="104555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Enforce code established by state/province, county, regional government</a:t>
          </a:r>
        </a:p>
      </dsp:txBody>
      <dsp:txXfrm>
        <a:off x="376200" y="1100006"/>
        <a:ext cx="7020000" cy="1045554"/>
      </dsp:txXfrm>
    </dsp:sp>
    <dsp:sp modelId="{65F2D311-A93C-4112-A34B-13D9DA24E0B8}">
      <dsp:nvSpPr>
        <dsp:cNvPr id="0" name=""/>
        <dsp:cNvSpPr/>
      </dsp:nvSpPr>
      <dsp:spPr>
        <a:xfrm>
          <a:off x="1636200" y="2197838"/>
          <a:ext cx="4500000" cy="104555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May not have power to modify or amend provisions</a:t>
          </a:r>
        </a:p>
      </dsp:txBody>
      <dsp:txXfrm>
        <a:off x="1636200" y="2197838"/>
        <a:ext cx="4500000" cy="1045554"/>
      </dsp:txXfrm>
    </dsp:sp>
    <dsp:sp modelId="{54417606-DBB8-4237-9D93-94A362FAFF3B}">
      <dsp:nvSpPr>
        <dsp:cNvPr id="0" name=""/>
        <dsp:cNvSpPr/>
      </dsp:nvSpPr>
      <dsp:spPr>
        <a:xfrm>
          <a:off x="1546200" y="3295671"/>
          <a:ext cx="4680000" cy="1045554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Legal counsel can provide specifics of authority, liability</a:t>
          </a:r>
        </a:p>
      </dsp:txBody>
      <dsp:txXfrm>
        <a:off x="1546200" y="3295671"/>
        <a:ext cx="4680000" cy="1045554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74F721-6599-482F-B387-015D3FFD21E8}">
      <dsp:nvSpPr>
        <dsp:cNvPr id="0" name=""/>
        <dsp:cNvSpPr/>
      </dsp:nvSpPr>
      <dsp:spPr>
        <a:xfrm>
          <a:off x="0" y="832200"/>
          <a:ext cx="7315200" cy="1216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Malfeasance</a:t>
          </a:r>
        </a:p>
      </dsp:txBody>
      <dsp:txXfrm>
        <a:off x="59399" y="891599"/>
        <a:ext cx="7196402" cy="1098002"/>
      </dsp:txXfrm>
    </dsp:sp>
    <dsp:sp modelId="{9DD56181-43D2-480B-B863-5359E99C7682}">
      <dsp:nvSpPr>
        <dsp:cNvPr id="0" name=""/>
        <dsp:cNvSpPr/>
      </dsp:nvSpPr>
      <dsp:spPr>
        <a:xfrm>
          <a:off x="0" y="2049000"/>
          <a:ext cx="7315200" cy="161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258" tIns="45720" rIns="256032" bIns="457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600" kern="1200" dirty="0"/>
            <a:t>Commission of an unlawful act which is knowingly committed by a public official</a:t>
          </a:r>
        </a:p>
      </dsp:txBody>
      <dsp:txXfrm>
        <a:off x="0" y="2049000"/>
        <a:ext cx="7315200" cy="161460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74F721-6599-482F-B387-015D3FFD21E8}">
      <dsp:nvSpPr>
        <dsp:cNvPr id="0" name=""/>
        <dsp:cNvSpPr/>
      </dsp:nvSpPr>
      <dsp:spPr>
        <a:xfrm>
          <a:off x="0" y="226725"/>
          <a:ext cx="7315200" cy="1216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Negligence</a:t>
          </a:r>
        </a:p>
      </dsp:txBody>
      <dsp:txXfrm>
        <a:off x="59399" y="286124"/>
        <a:ext cx="7196402" cy="1098002"/>
      </dsp:txXfrm>
    </dsp:sp>
    <dsp:sp modelId="{9DD56181-43D2-480B-B863-5359E99C7682}">
      <dsp:nvSpPr>
        <dsp:cNvPr id="0" name=""/>
        <dsp:cNvSpPr/>
      </dsp:nvSpPr>
      <dsp:spPr>
        <a:xfrm>
          <a:off x="0" y="1443525"/>
          <a:ext cx="7315200" cy="2825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258" tIns="45720" rIns="256032" bIns="457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600" kern="1200" dirty="0"/>
            <a:t>Consists of misfeasance or nonfeasance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600" kern="1200" dirty="0"/>
            <a:t>Acts not intentionally committed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600" kern="1200" dirty="0"/>
            <a:t>Key question: adequacy of performance</a:t>
          </a:r>
        </a:p>
      </dsp:txBody>
      <dsp:txXfrm>
        <a:off x="0" y="1443525"/>
        <a:ext cx="7315200" cy="2825550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74F721-6599-482F-B387-015D3FFD21E8}">
      <dsp:nvSpPr>
        <dsp:cNvPr id="0" name=""/>
        <dsp:cNvSpPr/>
      </dsp:nvSpPr>
      <dsp:spPr>
        <a:xfrm>
          <a:off x="0" y="12030"/>
          <a:ext cx="7315200" cy="91728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Misfeasance</a:t>
          </a:r>
        </a:p>
      </dsp:txBody>
      <dsp:txXfrm>
        <a:off x="44778" y="56808"/>
        <a:ext cx="7225644" cy="827724"/>
      </dsp:txXfrm>
    </dsp:sp>
    <dsp:sp modelId="{9DD56181-43D2-480B-B863-5359E99C7682}">
      <dsp:nvSpPr>
        <dsp:cNvPr id="0" name=""/>
        <dsp:cNvSpPr/>
      </dsp:nvSpPr>
      <dsp:spPr>
        <a:xfrm>
          <a:off x="0" y="929310"/>
          <a:ext cx="7315200" cy="1318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258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/>
            <a:t>Occurs when an individual has the knowledge, ability, legal authority to act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/>
            <a:t>Performs the act incorrectly</a:t>
          </a:r>
        </a:p>
      </dsp:txBody>
      <dsp:txXfrm>
        <a:off x="0" y="929310"/>
        <a:ext cx="7315200" cy="1318590"/>
      </dsp:txXfrm>
    </dsp:sp>
    <dsp:sp modelId="{FED97175-FEF3-4BE2-98F3-938749667CEF}">
      <dsp:nvSpPr>
        <dsp:cNvPr id="0" name=""/>
        <dsp:cNvSpPr/>
      </dsp:nvSpPr>
      <dsp:spPr>
        <a:xfrm>
          <a:off x="0" y="2247900"/>
          <a:ext cx="7315200" cy="917280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Nonfeasance</a:t>
          </a:r>
        </a:p>
      </dsp:txBody>
      <dsp:txXfrm>
        <a:off x="44778" y="2292678"/>
        <a:ext cx="7225644" cy="827724"/>
      </dsp:txXfrm>
    </dsp:sp>
    <dsp:sp modelId="{EB2195E6-00B0-4194-B2B0-2497DD81CBB5}">
      <dsp:nvSpPr>
        <dsp:cNvPr id="0" name=""/>
        <dsp:cNvSpPr/>
      </dsp:nvSpPr>
      <dsp:spPr>
        <a:xfrm>
          <a:off x="0" y="3165180"/>
          <a:ext cx="7315200" cy="1318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258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/>
            <a:t>Occurs if recognized hazard and failed to order a correction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/>
            <a:t>Later resulted in injury or property loss</a:t>
          </a:r>
        </a:p>
      </dsp:txBody>
      <dsp:txXfrm>
        <a:off x="0" y="3165180"/>
        <a:ext cx="7315200" cy="1318590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5CEB4-D03F-451B-8994-156E394036CB}">
      <dsp:nvSpPr>
        <dsp:cNvPr id="0" name=""/>
        <dsp:cNvSpPr/>
      </dsp:nvSpPr>
      <dsp:spPr>
        <a:xfrm>
          <a:off x="0" y="533405"/>
          <a:ext cx="3482578" cy="2089546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Number of court rulings against the immunity provisions on model codes</a:t>
          </a:r>
        </a:p>
      </dsp:txBody>
      <dsp:txXfrm>
        <a:off x="0" y="533405"/>
        <a:ext cx="3482578" cy="2089546"/>
      </dsp:txXfrm>
    </dsp:sp>
    <dsp:sp modelId="{6453E569-93EC-40F1-9BFF-634FB3296920}">
      <dsp:nvSpPr>
        <dsp:cNvPr id="0" name=""/>
        <dsp:cNvSpPr/>
      </dsp:nvSpPr>
      <dsp:spPr>
        <a:xfrm>
          <a:off x="3805365" y="2209807"/>
          <a:ext cx="3482578" cy="2089546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Courts ruled immunity provisions conflict with statutes that establish authority</a:t>
          </a:r>
        </a:p>
      </dsp:txBody>
      <dsp:txXfrm>
        <a:off x="3805365" y="2209807"/>
        <a:ext cx="3482578" cy="2089546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AABD23-A3FD-4FA7-AA02-4EDB94C3EED5}">
      <dsp:nvSpPr>
        <dsp:cNvPr id="0" name=""/>
        <dsp:cNvSpPr/>
      </dsp:nvSpPr>
      <dsp:spPr>
        <a:xfrm>
          <a:off x="0" y="465899"/>
          <a:ext cx="7315200" cy="1370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67741" tIns="624840" rIns="56774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Generally require more highly trained individuals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Engineering or fire protection firm</a:t>
          </a:r>
        </a:p>
      </dsp:txBody>
      <dsp:txXfrm>
        <a:off x="0" y="465899"/>
        <a:ext cx="7315200" cy="1370250"/>
      </dsp:txXfrm>
    </dsp:sp>
    <dsp:sp modelId="{9D446077-C784-4536-A33D-7C595A920186}">
      <dsp:nvSpPr>
        <dsp:cNvPr id="0" name=""/>
        <dsp:cNvSpPr/>
      </dsp:nvSpPr>
      <dsp:spPr>
        <a:xfrm>
          <a:off x="0" y="23099"/>
          <a:ext cx="6644644" cy="8856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May be needed when assessment is beyond their capabilities</a:t>
          </a:r>
        </a:p>
      </dsp:txBody>
      <dsp:txXfrm>
        <a:off x="43231" y="66330"/>
        <a:ext cx="6558182" cy="799138"/>
      </dsp:txXfrm>
    </dsp:sp>
    <dsp:sp modelId="{C99C8D2B-CBD4-431F-95B6-418D44D51209}">
      <dsp:nvSpPr>
        <dsp:cNvPr id="0" name=""/>
        <dsp:cNvSpPr/>
      </dsp:nvSpPr>
      <dsp:spPr>
        <a:xfrm>
          <a:off x="0" y="2440950"/>
          <a:ext cx="7315200" cy="2031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67741" tIns="624840" rIns="56774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Local officials must verify legality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Decisions by outside firm can be made binding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Refer to the enabling legislation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Avoid conflict of interest</a:t>
          </a:r>
        </a:p>
      </dsp:txBody>
      <dsp:txXfrm>
        <a:off x="0" y="2440950"/>
        <a:ext cx="7315200" cy="2031750"/>
      </dsp:txXfrm>
    </dsp:sp>
    <dsp:sp modelId="{26709586-7253-44B8-AE7A-6F8B779EE88E}">
      <dsp:nvSpPr>
        <dsp:cNvPr id="0" name=""/>
        <dsp:cNvSpPr/>
      </dsp:nvSpPr>
      <dsp:spPr>
        <a:xfrm>
          <a:off x="0" y="1998150"/>
          <a:ext cx="6963803" cy="885600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Before entering into an agreement</a:t>
          </a:r>
        </a:p>
      </dsp:txBody>
      <dsp:txXfrm>
        <a:off x="43231" y="2041381"/>
        <a:ext cx="6877341" cy="799138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DC72F6-FE89-41F1-A844-FE22C4E50AA2}">
      <dsp:nvSpPr>
        <dsp:cNvPr id="0" name=""/>
        <dsp:cNvSpPr/>
      </dsp:nvSpPr>
      <dsp:spPr>
        <a:xfrm>
          <a:off x="0" y="304800"/>
          <a:ext cx="79248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B49E357-C428-478E-9F1D-2DE5E98EA189}">
      <dsp:nvSpPr>
        <dsp:cNvPr id="0" name=""/>
        <dsp:cNvSpPr/>
      </dsp:nvSpPr>
      <dsp:spPr>
        <a:xfrm>
          <a:off x="396240" y="17969"/>
          <a:ext cx="5547360" cy="64944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677" tIns="0" rIns="20967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Standard operating procedures (SOPs)</a:t>
          </a:r>
        </a:p>
      </dsp:txBody>
      <dsp:txXfrm>
        <a:off x="427943" y="49672"/>
        <a:ext cx="5483954" cy="586034"/>
      </dsp:txXfrm>
    </dsp:sp>
    <dsp:sp modelId="{B2FE4E0C-0584-48E6-94A9-6F0051F3C17C}">
      <dsp:nvSpPr>
        <dsp:cNvPr id="0" name=""/>
        <dsp:cNvSpPr/>
      </dsp:nvSpPr>
      <dsp:spPr>
        <a:xfrm>
          <a:off x="0" y="1340609"/>
          <a:ext cx="79248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3694"/>
              <a:lumOff val="948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470BCCE-7F36-4752-8980-3396C79386F4}">
      <dsp:nvSpPr>
        <dsp:cNvPr id="0" name=""/>
        <dsp:cNvSpPr/>
      </dsp:nvSpPr>
      <dsp:spPr>
        <a:xfrm>
          <a:off x="396240" y="1015889"/>
          <a:ext cx="5547360" cy="64944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677" tIns="0" rIns="20967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Standard operating guidelines (SOGs)</a:t>
          </a:r>
        </a:p>
      </dsp:txBody>
      <dsp:txXfrm>
        <a:off x="427943" y="1047592"/>
        <a:ext cx="5483954" cy="586034"/>
      </dsp:txXfrm>
    </dsp:sp>
    <dsp:sp modelId="{40B9AFCD-8CC3-4EE9-B21A-0D7476107226}">
      <dsp:nvSpPr>
        <dsp:cNvPr id="0" name=""/>
        <dsp:cNvSpPr/>
      </dsp:nvSpPr>
      <dsp:spPr>
        <a:xfrm>
          <a:off x="0" y="2338529"/>
          <a:ext cx="79248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7387"/>
              <a:lumOff val="1896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1856742-F2B7-4521-93D7-52F30365F4EB}">
      <dsp:nvSpPr>
        <dsp:cNvPr id="0" name=""/>
        <dsp:cNvSpPr/>
      </dsp:nvSpPr>
      <dsp:spPr>
        <a:xfrm>
          <a:off x="396240" y="2013809"/>
          <a:ext cx="5547360" cy="64944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677" tIns="0" rIns="20967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Policy, procedures manual (PPM)</a:t>
          </a:r>
        </a:p>
      </dsp:txBody>
      <dsp:txXfrm>
        <a:off x="427943" y="2045512"/>
        <a:ext cx="5483954" cy="586034"/>
      </dsp:txXfrm>
    </dsp:sp>
    <dsp:sp modelId="{D5288424-780D-4487-B46D-3A64415CD9A4}">
      <dsp:nvSpPr>
        <dsp:cNvPr id="0" name=""/>
        <dsp:cNvSpPr/>
      </dsp:nvSpPr>
      <dsp:spPr>
        <a:xfrm>
          <a:off x="0" y="3694830"/>
          <a:ext cx="7924800" cy="554400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9E754F2-DDEC-40D6-A812-C3F6F2BB5F43}">
      <dsp:nvSpPr>
        <dsp:cNvPr id="0" name=""/>
        <dsp:cNvSpPr/>
      </dsp:nvSpPr>
      <dsp:spPr>
        <a:xfrm>
          <a:off x="158008" y="3011729"/>
          <a:ext cx="7614391" cy="100782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677" tIns="0" rIns="209677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Departments need a policy evaluation, revision, adoption process</a:t>
          </a:r>
        </a:p>
      </dsp:txBody>
      <dsp:txXfrm>
        <a:off x="207206" y="3060927"/>
        <a:ext cx="7515995" cy="909424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1A214D-8A09-42F0-8E96-FD2C54829E5E}">
      <dsp:nvSpPr>
        <dsp:cNvPr id="0" name=""/>
        <dsp:cNvSpPr/>
      </dsp:nvSpPr>
      <dsp:spPr>
        <a:xfrm>
          <a:off x="2277" y="365224"/>
          <a:ext cx="1806475" cy="108388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Purpose, scope statement</a:t>
          </a:r>
        </a:p>
      </dsp:txBody>
      <dsp:txXfrm>
        <a:off x="2277" y="365224"/>
        <a:ext cx="1806475" cy="1083885"/>
      </dsp:txXfrm>
    </dsp:sp>
    <dsp:sp modelId="{20605F93-D1D0-4007-8F19-781AD84E1D7A}">
      <dsp:nvSpPr>
        <dsp:cNvPr id="0" name=""/>
        <dsp:cNvSpPr/>
      </dsp:nvSpPr>
      <dsp:spPr>
        <a:xfrm>
          <a:off x="1989400" y="365224"/>
          <a:ext cx="1806475" cy="108388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231"/>
                <a:lumOff val="3161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231"/>
                <a:lumOff val="3161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231"/>
                <a:lumOff val="31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Subject</a:t>
          </a:r>
        </a:p>
      </dsp:txBody>
      <dsp:txXfrm>
        <a:off x="1989400" y="365224"/>
        <a:ext cx="1806475" cy="1083885"/>
      </dsp:txXfrm>
    </dsp:sp>
    <dsp:sp modelId="{51D2472A-FD68-48D3-A4FF-CD8755A4C246}">
      <dsp:nvSpPr>
        <dsp:cNvPr id="0" name=""/>
        <dsp:cNvSpPr/>
      </dsp:nvSpPr>
      <dsp:spPr>
        <a:xfrm>
          <a:off x="3976523" y="365224"/>
          <a:ext cx="1806475" cy="108388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462"/>
                <a:lumOff val="632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462"/>
                <a:lumOff val="632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462"/>
                <a:lumOff val="632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Procedure number</a:t>
          </a:r>
        </a:p>
      </dsp:txBody>
      <dsp:txXfrm>
        <a:off x="3976523" y="365224"/>
        <a:ext cx="1806475" cy="1083885"/>
      </dsp:txXfrm>
    </dsp:sp>
    <dsp:sp modelId="{FE77CC32-64C5-4100-B9AE-ACEFE60F8073}">
      <dsp:nvSpPr>
        <dsp:cNvPr id="0" name=""/>
        <dsp:cNvSpPr/>
      </dsp:nvSpPr>
      <dsp:spPr>
        <a:xfrm>
          <a:off x="5963647" y="365224"/>
          <a:ext cx="1806475" cy="108388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Dates</a:t>
          </a:r>
        </a:p>
      </dsp:txBody>
      <dsp:txXfrm>
        <a:off x="5963647" y="365224"/>
        <a:ext cx="1806475" cy="1083885"/>
      </dsp:txXfrm>
    </dsp:sp>
    <dsp:sp modelId="{002FEE04-FC91-4A1F-924B-C682BC3974D2}">
      <dsp:nvSpPr>
        <dsp:cNvPr id="0" name=""/>
        <dsp:cNvSpPr/>
      </dsp:nvSpPr>
      <dsp:spPr>
        <a:xfrm>
          <a:off x="2277" y="1629757"/>
          <a:ext cx="1806475" cy="108388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4925"/>
                <a:lumOff val="1264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4925"/>
                <a:lumOff val="1264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4925"/>
                <a:lumOff val="1264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Supersedes</a:t>
          </a:r>
        </a:p>
      </dsp:txBody>
      <dsp:txXfrm>
        <a:off x="2277" y="1629757"/>
        <a:ext cx="1806475" cy="1083885"/>
      </dsp:txXfrm>
    </dsp:sp>
    <dsp:sp modelId="{91BA9E10-7FE1-4F2F-814D-3FBCE4A6BC98}">
      <dsp:nvSpPr>
        <dsp:cNvPr id="0" name=""/>
        <dsp:cNvSpPr/>
      </dsp:nvSpPr>
      <dsp:spPr>
        <a:xfrm>
          <a:off x="1989400" y="1629757"/>
          <a:ext cx="1806475" cy="108388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6156"/>
                <a:lumOff val="15805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6156"/>
                <a:lumOff val="15805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6156"/>
                <a:lumOff val="158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Approvals</a:t>
          </a:r>
        </a:p>
      </dsp:txBody>
      <dsp:txXfrm>
        <a:off x="1989400" y="1629757"/>
        <a:ext cx="1806475" cy="1083885"/>
      </dsp:txXfrm>
    </dsp:sp>
    <dsp:sp modelId="{0D60DB18-B994-4816-B7AC-73017604CF66}">
      <dsp:nvSpPr>
        <dsp:cNvPr id="0" name=""/>
        <dsp:cNvSpPr/>
      </dsp:nvSpPr>
      <dsp:spPr>
        <a:xfrm>
          <a:off x="3976523" y="1629757"/>
          <a:ext cx="1806475" cy="108388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Distribution</a:t>
          </a:r>
        </a:p>
      </dsp:txBody>
      <dsp:txXfrm>
        <a:off x="3976523" y="1629757"/>
        <a:ext cx="1806475" cy="1083885"/>
      </dsp:txXfrm>
    </dsp:sp>
    <dsp:sp modelId="{36BD13F5-43E1-4B8C-8AC1-6301F8A7E79F}">
      <dsp:nvSpPr>
        <dsp:cNvPr id="0" name=""/>
        <dsp:cNvSpPr/>
      </dsp:nvSpPr>
      <dsp:spPr>
        <a:xfrm>
          <a:off x="5963647" y="1629757"/>
          <a:ext cx="1806475" cy="108388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8619"/>
                <a:lumOff val="22127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8619"/>
                <a:lumOff val="22127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8619"/>
                <a:lumOff val="2212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Applicability</a:t>
          </a:r>
        </a:p>
      </dsp:txBody>
      <dsp:txXfrm>
        <a:off x="5963647" y="1629757"/>
        <a:ext cx="1806475" cy="1083885"/>
      </dsp:txXfrm>
    </dsp:sp>
    <dsp:sp modelId="{5761EF1A-A6E9-428C-9072-219B13348355}">
      <dsp:nvSpPr>
        <dsp:cNvPr id="0" name=""/>
        <dsp:cNvSpPr/>
      </dsp:nvSpPr>
      <dsp:spPr>
        <a:xfrm>
          <a:off x="1989400" y="2894290"/>
          <a:ext cx="1806475" cy="1083885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Revision</a:t>
          </a:r>
        </a:p>
      </dsp:txBody>
      <dsp:txXfrm>
        <a:off x="1989400" y="2894290"/>
        <a:ext cx="1806475" cy="1083885"/>
      </dsp:txXfrm>
    </dsp:sp>
    <dsp:sp modelId="{F3B99775-5678-4C4B-ACCF-CF0DB6AABFA8}">
      <dsp:nvSpPr>
        <dsp:cNvPr id="0" name=""/>
        <dsp:cNvSpPr/>
      </dsp:nvSpPr>
      <dsp:spPr>
        <a:xfrm>
          <a:off x="3976523" y="2894290"/>
          <a:ext cx="1806475" cy="1083885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Forms</a:t>
          </a:r>
        </a:p>
      </dsp:txBody>
      <dsp:txXfrm>
        <a:off x="3976523" y="2894290"/>
        <a:ext cx="1806475" cy="1083885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83EF85-C602-4E40-A0E0-A6CCBE39FF4A}">
      <dsp:nvSpPr>
        <dsp:cNvPr id="0" name=""/>
        <dsp:cNvSpPr/>
      </dsp:nvSpPr>
      <dsp:spPr>
        <a:xfrm>
          <a:off x="1295399" y="2813"/>
          <a:ext cx="1337127" cy="1337127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Identify the problem</a:t>
          </a:r>
        </a:p>
      </dsp:txBody>
      <dsp:txXfrm>
        <a:off x="1491217" y="198631"/>
        <a:ext cx="945491" cy="945491"/>
      </dsp:txXfrm>
    </dsp:sp>
    <dsp:sp modelId="{E4EDAEF2-5EAF-4043-8E8B-5943B8B94122}">
      <dsp:nvSpPr>
        <dsp:cNvPr id="0" name=""/>
        <dsp:cNvSpPr/>
      </dsp:nvSpPr>
      <dsp:spPr>
        <a:xfrm rot="10800000">
          <a:off x="1729965" y="1543989"/>
          <a:ext cx="467994" cy="299482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BEDD0AF-E548-4E80-AF7A-A96F4455FADE}">
      <dsp:nvSpPr>
        <dsp:cNvPr id="0" name=""/>
        <dsp:cNvSpPr/>
      </dsp:nvSpPr>
      <dsp:spPr>
        <a:xfrm>
          <a:off x="1518031" y="2030567"/>
          <a:ext cx="891864" cy="891864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385"/>
                <a:lumOff val="355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385"/>
                <a:lumOff val="355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385"/>
                <a:lumOff val="35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Data</a:t>
          </a:r>
        </a:p>
      </dsp:txBody>
      <dsp:txXfrm>
        <a:off x="1648641" y="2161177"/>
        <a:ext cx="630644" cy="630644"/>
      </dsp:txXfrm>
    </dsp:sp>
    <dsp:sp modelId="{E575738C-79BD-46B0-9262-197B6532E034}">
      <dsp:nvSpPr>
        <dsp:cNvPr id="0" name=""/>
        <dsp:cNvSpPr/>
      </dsp:nvSpPr>
      <dsp:spPr>
        <a:xfrm rot="10800000">
          <a:off x="1729965" y="3237795"/>
          <a:ext cx="467994" cy="299482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0"/>
                <a:satOff val="-1533"/>
                <a:lumOff val="3701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533"/>
                <a:lumOff val="3701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533"/>
                <a:lumOff val="37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435EC21-FF3B-4A81-89A4-7362F5D33427}">
      <dsp:nvSpPr>
        <dsp:cNvPr id="0" name=""/>
        <dsp:cNvSpPr/>
      </dsp:nvSpPr>
      <dsp:spPr>
        <a:xfrm>
          <a:off x="1444171" y="3835690"/>
          <a:ext cx="1039583" cy="891864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770"/>
                <a:lumOff val="711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770"/>
                <a:lumOff val="711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770"/>
                <a:lumOff val="71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Model</a:t>
          </a:r>
        </a:p>
      </dsp:txBody>
      <dsp:txXfrm>
        <a:off x="1596414" y="3966300"/>
        <a:ext cx="735097" cy="630644"/>
      </dsp:txXfrm>
    </dsp:sp>
    <dsp:sp modelId="{014902FB-8106-4F79-9D6E-76089EA14A52}">
      <dsp:nvSpPr>
        <dsp:cNvPr id="0" name=""/>
        <dsp:cNvSpPr/>
      </dsp:nvSpPr>
      <dsp:spPr>
        <a:xfrm rot="5400000">
          <a:off x="2666901" y="4131881"/>
          <a:ext cx="467994" cy="299482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0"/>
                <a:satOff val="-3065"/>
                <a:lumOff val="7401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3065"/>
                <a:lumOff val="7401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3065"/>
                <a:lumOff val="74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1EE5DE3-89A0-4804-9B85-B788CC543BAC}">
      <dsp:nvSpPr>
        <dsp:cNvPr id="0" name=""/>
        <dsp:cNvSpPr/>
      </dsp:nvSpPr>
      <dsp:spPr>
        <a:xfrm>
          <a:off x="3301090" y="3810000"/>
          <a:ext cx="1600200" cy="943244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4155"/>
                <a:lumOff val="10668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4155"/>
                <a:lumOff val="10668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4155"/>
                <a:lumOff val="1066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Timetable</a:t>
          </a:r>
        </a:p>
      </dsp:txBody>
      <dsp:txXfrm>
        <a:off x="3535434" y="3948135"/>
        <a:ext cx="1131512" cy="666974"/>
      </dsp:txXfrm>
    </dsp:sp>
    <dsp:sp modelId="{4BA50FFC-46D5-450D-9CD2-BD3CC1CFCBC5}">
      <dsp:nvSpPr>
        <dsp:cNvPr id="0" name=""/>
        <dsp:cNvSpPr/>
      </dsp:nvSpPr>
      <dsp:spPr>
        <a:xfrm>
          <a:off x="3867193" y="3270781"/>
          <a:ext cx="467994" cy="299482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0"/>
                <a:satOff val="-4598"/>
                <a:lumOff val="11102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4598"/>
                <a:lumOff val="11102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4598"/>
                <a:lumOff val="111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AA4E360-258D-4876-AAA3-F97ADA4F9F1B}">
      <dsp:nvSpPr>
        <dsp:cNvPr id="0" name=""/>
        <dsp:cNvSpPr/>
      </dsp:nvSpPr>
      <dsp:spPr>
        <a:xfrm>
          <a:off x="3453488" y="1905002"/>
          <a:ext cx="1295405" cy="1142995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Evaluate</a:t>
          </a:r>
        </a:p>
      </dsp:txBody>
      <dsp:txXfrm>
        <a:off x="3643196" y="2072390"/>
        <a:ext cx="915989" cy="808219"/>
      </dsp:txXfrm>
    </dsp:sp>
    <dsp:sp modelId="{ABCA95CB-C645-429C-9EA5-0D7C5DD2F52E}">
      <dsp:nvSpPr>
        <dsp:cNvPr id="0" name=""/>
        <dsp:cNvSpPr/>
      </dsp:nvSpPr>
      <dsp:spPr>
        <a:xfrm>
          <a:off x="3867193" y="1403884"/>
          <a:ext cx="467994" cy="299482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0"/>
                <a:satOff val="-6131"/>
                <a:lumOff val="14803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6131"/>
                <a:lumOff val="14803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6131"/>
                <a:lumOff val="1480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B112444-D60D-4ED0-860E-D66AF6BD5A8C}">
      <dsp:nvSpPr>
        <dsp:cNvPr id="0" name=""/>
        <dsp:cNvSpPr/>
      </dsp:nvSpPr>
      <dsp:spPr>
        <a:xfrm>
          <a:off x="3529693" y="123554"/>
          <a:ext cx="1142995" cy="1095646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6926"/>
                <a:lumOff val="17781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6926"/>
                <a:lumOff val="17781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6926"/>
                <a:lumOff val="177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Select the best </a:t>
          </a:r>
        </a:p>
      </dsp:txBody>
      <dsp:txXfrm>
        <a:off x="3697081" y="284008"/>
        <a:ext cx="808219" cy="774738"/>
      </dsp:txXfrm>
    </dsp:sp>
    <dsp:sp modelId="{53C0A101-3526-4857-A589-2D827BADC2ED}">
      <dsp:nvSpPr>
        <dsp:cNvPr id="0" name=""/>
        <dsp:cNvSpPr/>
      </dsp:nvSpPr>
      <dsp:spPr>
        <a:xfrm rot="5400000">
          <a:off x="4933851" y="521636"/>
          <a:ext cx="467994" cy="299482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0"/>
                <a:satOff val="-7664"/>
                <a:lumOff val="18504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7664"/>
                <a:lumOff val="18504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7664"/>
                <a:lumOff val="1850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AD6B800-54E4-40CF-A01B-A105ECD4D735}">
      <dsp:nvSpPr>
        <dsp:cNvPr id="0" name=""/>
        <dsp:cNvSpPr/>
      </dsp:nvSpPr>
      <dsp:spPr>
        <a:xfrm>
          <a:off x="5646056" y="152401"/>
          <a:ext cx="1745342" cy="1037951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8311"/>
                <a:lumOff val="21337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8311"/>
                <a:lumOff val="21337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8311"/>
                <a:lumOff val="213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Alternatives</a:t>
          </a:r>
        </a:p>
      </dsp:txBody>
      <dsp:txXfrm>
        <a:off x="5901655" y="304405"/>
        <a:ext cx="1234144" cy="733943"/>
      </dsp:txXfrm>
    </dsp:sp>
    <dsp:sp modelId="{CB5E0828-4242-465E-9142-98566442CFA9}">
      <dsp:nvSpPr>
        <dsp:cNvPr id="0" name=""/>
        <dsp:cNvSpPr/>
      </dsp:nvSpPr>
      <dsp:spPr>
        <a:xfrm rot="10800000">
          <a:off x="6284730" y="1406412"/>
          <a:ext cx="467994" cy="299482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0"/>
                <a:satOff val="-9196"/>
                <a:lumOff val="22204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9196"/>
                <a:lumOff val="22204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9196"/>
                <a:lumOff val="2220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E35D47B-8CE0-494C-81B6-33B9F5C65C07}">
      <dsp:nvSpPr>
        <dsp:cNvPr id="0" name=""/>
        <dsp:cNvSpPr/>
      </dsp:nvSpPr>
      <dsp:spPr>
        <a:xfrm>
          <a:off x="5874654" y="1905002"/>
          <a:ext cx="1288146" cy="1142995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9696"/>
                <a:lumOff val="2489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9696"/>
                <a:lumOff val="2489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9696"/>
                <a:lumOff val="2489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Revision process</a:t>
          </a:r>
        </a:p>
      </dsp:txBody>
      <dsp:txXfrm>
        <a:off x="6063299" y="2072390"/>
        <a:ext cx="910856" cy="808219"/>
      </dsp:txXfrm>
    </dsp:sp>
    <dsp:sp modelId="{AFA8B5DA-5663-448F-B430-86C0CDA03EAD}">
      <dsp:nvSpPr>
        <dsp:cNvPr id="0" name=""/>
        <dsp:cNvSpPr/>
      </dsp:nvSpPr>
      <dsp:spPr>
        <a:xfrm rot="10800000">
          <a:off x="6284730" y="3189262"/>
          <a:ext cx="467994" cy="299482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0"/>
                <a:satOff val="-10729"/>
                <a:lumOff val="25905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0729"/>
                <a:lumOff val="25905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0729"/>
                <a:lumOff val="259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7DECD60-52C2-40EF-9FAD-91B0D7BA567A}">
      <dsp:nvSpPr>
        <dsp:cNvPr id="0" name=""/>
        <dsp:cNvSpPr/>
      </dsp:nvSpPr>
      <dsp:spPr>
        <a:xfrm>
          <a:off x="5569855" y="3613058"/>
          <a:ext cx="1897745" cy="1337127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1081"/>
                <a:lumOff val="2844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1081"/>
                <a:lumOff val="2844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1081"/>
                <a:lumOff val="284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Recommend</a:t>
          </a:r>
        </a:p>
      </dsp:txBody>
      <dsp:txXfrm>
        <a:off x="5847773" y="3808876"/>
        <a:ext cx="1341909" cy="945491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1A214D-8A09-42F0-8E96-FD2C54829E5E}">
      <dsp:nvSpPr>
        <dsp:cNvPr id="0" name=""/>
        <dsp:cNvSpPr/>
      </dsp:nvSpPr>
      <dsp:spPr>
        <a:xfrm>
          <a:off x="325805" y="303"/>
          <a:ext cx="3281995" cy="1969197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Responsibility of supervisors</a:t>
          </a:r>
        </a:p>
      </dsp:txBody>
      <dsp:txXfrm>
        <a:off x="325805" y="303"/>
        <a:ext cx="3281995" cy="1969197"/>
      </dsp:txXfrm>
    </dsp:sp>
    <dsp:sp modelId="{D41472BB-40B9-4D51-8D68-62DA89CD0907}">
      <dsp:nvSpPr>
        <dsp:cNvPr id="0" name=""/>
        <dsp:cNvSpPr/>
      </dsp:nvSpPr>
      <dsp:spPr>
        <a:xfrm>
          <a:off x="3935999" y="303"/>
          <a:ext cx="3281995" cy="1969197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Be familiar with policies</a:t>
          </a:r>
        </a:p>
      </dsp:txBody>
      <dsp:txXfrm>
        <a:off x="3935999" y="303"/>
        <a:ext cx="3281995" cy="1969197"/>
      </dsp:txXfrm>
    </dsp:sp>
    <dsp:sp modelId="{25582419-90B8-4B8B-8CA5-A1B10160C78D}">
      <dsp:nvSpPr>
        <dsp:cNvPr id="0" name=""/>
        <dsp:cNvSpPr/>
      </dsp:nvSpPr>
      <dsp:spPr>
        <a:xfrm>
          <a:off x="325805" y="2297699"/>
          <a:ext cx="3281995" cy="1969197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Revise based on changing conditions</a:t>
          </a:r>
        </a:p>
      </dsp:txBody>
      <dsp:txXfrm>
        <a:off x="325805" y="2297699"/>
        <a:ext cx="3281995" cy="1969197"/>
      </dsp:txXfrm>
    </dsp:sp>
    <dsp:sp modelId="{F8B550F7-94D4-477E-A173-B03C510D4BC6}">
      <dsp:nvSpPr>
        <dsp:cNvPr id="0" name=""/>
        <dsp:cNvSpPr/>
      </dsp:nvSpPr>
      <dsp:spPr>
        <a:xfrm>
          <a:off x="3935999" y="2297699"/>
          <a:ext cx="3281995" cy="1969197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Revision process needs to be established</a:t>
          </a:r>
        </a:p>
      </dsp:txBody>
      <dsp:txXfrm>
        <a:off x="3935999" y="2297699"/>
        <a:ext cx="3281995" cy="1969197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17D543-350D-483B-836C-A7F366D6F4AA}">
      <dsp:nvSpPr>
        <dsp:cNvPr id="0" name=""/>
        <dsp:cNvSpPr/>
      </dsp:nvSpPr>
      <dsp:spPr>
        <a:xfrm>
          <a:off x="-4824232" y="-739358"/>
          <a:ext cx="5745916" cy="5745916"/>
        </a:xfrm>
        <a:prstGeom prst="blockArc">
          <a:avLst>
            <a:gd name="adj1" fmla="val 18900000"/>
            <a:gd name="adj2" fmla="val 2700000"/>
            <a:gd name="adj3" fmla="val 376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4AD56E-5707-4CDB-8292-E5130E44236B}">
      <dsp:nvSpPr>
        <dsp:cNvPr id="0" name=""/>
        <dsp:cNvSpPr/>
      </dsp:nvSpPr>
      <dsp:spPr>
        <a:xfrm>
          <a:off x="592778" y="426720"/>
          <a:ext cx="6892625" cy="85344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7741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When does the revision need to take place?</a:t>
          </a:r>
        </a:p>
      </dsp:txBody>
      <dsp:txXfrm>
        <a:off x="592778" y="426720"/>
        <a:ext cx="6892625" cy="853440"/>
      </dsp:txXfrm>
    </dsp:sp>
    <dsp:sp modelId="{B049619B-2473-454F-98A4-A9590A27FA7B}">
      <dsp:nvSpPr>
        <dsp:cNvPr id="0" name=""/>
        <dsp:cNvSpPr/>
      </dsp:nvSpPr>
      <dsp:spPr>
        <a:xfrm>
          <a:off x="59378" y="320040"/>
          <a:ext cx="1066800" cy="10668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B3638F4-446E-43AB-8577-B0907D77FDCA}">
      <dsp:nvSpPr>
        <dsp:cNvPr id="0" name=""/>
        <dsp:cNvSpPr/>
      </dsp:nvSpPr>
      <dsp:spPr>
        <a:xfrm>
          <a:off x="903004" y="1706880"/>
          <a:ext cx="6582399" cy="85344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7741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What would cause the policy to need revision?</a:t>
          </a:r>
        </a:p>
      </dsp:txBody>
      <dsp:txXfrm>
        <a:off x="903004" y="1706880"/>
        <a:ext cx="6582399" cy="853440"/>
      </dsp:txXfrm>
    </dsp:sp>
    <dsp:sp modelId="{9CD5C01B-9603-49ED-84FB-68C58539DF0A}">
      <dsp:nvSpPr>
        <dsp:cNvPr id="0" name=""/>
        <dsp:cNvSpPr/>
      </dsp:nvSpPr>
      <dsp:spPr>
        <a:xfrm>
          <a:off x="369604" y="1600200"/>
          <a:ext cx="1066800" cy="10668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A9F171-FDAE-48AC-87D2-2845CF82CEB2}">
      <dsp:nvSpPr>
        <dsp:cNvPr id="0" name=""/>
        <dsp:cNvSpPr/>
      </dsp:nvSpPr>
      <dsp:spPr>
        <a:xfrm>
          <a:off x="592778" y="2987040"/>
          <a:ext cx="6892625" cy="853440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7741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How should the policy/procedure be revised?</a:t>
          </a:r>
        </a:p>
      </dsp:txBody>
      <dsp:txXfrm>
        <a:off x="592778" y="2987040"/>
        <a:ext cx="6892625" cy="853440"/>
      </dsp:txXfrm>
    </dsp:sp>
    <dsp:sp modelId="{591AEDCF-47F1-4397-B9FE-623772C1C4DB}">
      <dsp:nvSpPr>
        <dsp:cNvPr id="0" name=""/>
        <dsp:cNvSpPr/>
      </dsp:nvSpPr>
      <dsp:spPr>
        <a:xfrm>
          <a:off x="59378" y="2880360"/>
          <a:ext cx="1066800" cy="10668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E58D58-EB39-4DE7-92D6-C49F73017A05}">
      <dsp:nvSpPr>
        <dsp:cNvPr id="0" name=""/>
        <dsp:cNvSpPr/>
      </dsp:nvSpPr>
      <dsp:spPr>
        <a:xfrm>
          <a:off x="182660" y="1066802"/>
          <a:ext cx="1949231" cy="22097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Fire marshal or building code official</a:t>
          </a:r>
        </a:p>
      </dsp:txBody>
      <dsp:txXfrm>
        <a:off x="239751" y="1123893"/>
        <a:ext cx="1835049" cy="2095612"/>
      </dsp:txXfrm>
    </dsp:sp>
    <dsp:sp modelId="{E8E86CB4-D98A-48F1-9FD1-91042CBA7A60}">
      <dsp:nvSpPr>
        <dsp:cNvPr id="0" name=""/>
        <dsp:cNvSpPr/>
      </dsp:nvSpPr>
      <dsp:spPr>
        <a:xfrm rot="17692822">
          <a:off x="1595132" y="1310898"/>
          <a:ext cx="1853211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853211" y="20195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/>
        </a:p>
      </dsp:txBody>
      <dsp:txXfrm>
        <a:off x="2475407" y="1284763"/>
        <a:ext cx="92660" cy="92660"/>
      </dsp:txXfrm>
    </dsp:sp>
    <dsp:sp modelId="{B0CAE48F-51AF-498D-B3FF-33C8DF2F2C48}">
      <dsp:nvSpPr>
        <dsp:cNvPr id="0" name=""/>
        <dsp:cNvSpPr/>
      </dsp:nvSpPr>
      <dsp:spPr>
        <a:xfrm>
          <a:off x="2911584" y="3180"/>
          <a:ext cx="1949231" cy="974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Fire codes</a:t>
          </a:r>
        </a:p>
      </dsp:txBody>
      <dsp:txXfrm>
        <a:off x="2940129" y="31725"/>
        <a:ext cx="1892141" cy="917525"/>
      </dsp:txXfrm>
    </dsp:sp>
    <dsp:sp modelId="{344643F6-4FFC-4422-85D5-3FF4C2AD56C6}">
      <dsp:nvSpPr>
        <dsp:cNvPr id="0" name=""/>
        <dsp:cNvSpPr/>
      </dsp:nvSpPr>
      <dsp:spPr>
        <a:xfrm rot="19457599">
          <a:off x="2041640" y="1871302"/>
          <a:ext cx="960194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960194" y="20195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2497733" y="1867493"/>
        <a:ext cx="48009" cy="48009"/>
      </dsp:txXfrm>
    </dsp:sp>
    <dsp:sp modelId="{2841ED97-D16D-4502-9CA8-6679B048A074}">
      <dsp:nvSpPr>
        <dsp:cNvPr id="0" name=""/>
        <dsp:cNvSpPr/>
      </dsp:nvSpPr>
      <dsp:spPr>
        <a:xfrm>
          <a:off x="2911584" y="1123988"/>
          <a:ext cx="1949231" cy="974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Building codes</a:t>
          </a:r>
        </a:p>
      </dsp:txBody>
      <dsp:txXfrm>
        <a:off x="2940129" y="1152533"/>
        <a:ext cx="1892141" cy="917525"/>
      </dsp:txXfrm>
    </dsp:sp>
    <dsp:sp modelId="{CADB00F4-4905-4067-B350-5BA06C2BF2BB}">
      <dsp:nvSpPr>
        <dsp:cNvPr id="0" name=""/>
        <dsp:cNvSpPr/>
      </dsp:nvSpPr>
      <dsp:spPr>
        <a:xfrm rot="2142401">
          <a:off x="2041640" y="2431706"/>
          <a:ext cx="960194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960194" y="20195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2497733" y="2427897"/>
        <a:ext cx="48009" cy="48009"/>
      </dsp:txXfrm>
    </dsp:sp>
    <dsp:sp modelId="{22E7ABBF-E2F4-4CFD-A46F-8A962CFAAFD0}">
      <dsp:nvSpPr>
        <dsp:cNvPr id="0" name=""/>
        <dsp:cNvSpPr/>
      </dsp:nvSpPr>
      <dsp:spPr>
        <a:xfrm>
          <a:off x="2911584" y="2244796"/>
          <a:ext cx="1949231" cy="974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Operating procedures, directives</a:t>
          </a:r>
        </a:p>
      </dsp:txBody>
      <dsp:txXfrm>
        <a:off x="2940129" y="2273341"/>
        <a:ext cx="1892141" cy="917525"/>
      </dsp:txXfrm>
    </dsp:sp>
    <dsp:sp modelId="{12305B11-FCD2-4CFA-9888-14EF3F21035C}">
      <dsp:nvSpPr>
        <dsp:cNvPr id="0" name=""/>
        <dsp:cNvSpPr/>
      </dsp:nvSpPr>
      <dsp:spPr>
        <a:xfrm rot="3907178">
          <a:off x="1595132" y="2992110"/>
          <a:ext cx="1853211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853211" y="20195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/>
        </a:p>
      </dsp:txBody>
      <dsp:txXfrm>
        <a:off x="2475407" y="2965975"/>
        <a:ext cx="92660" cy="92660"/>
      </dsp:txXfrm>
    </dsp:sp>
    <dsp:sp modelId="{201F246E-57D4-48E7-ABEB-4CED06F243B4}">
      <dsp:nvSpPr>
        <dsp:cNvPr id="0" name=""/>
        <dsp:cNvSpPr/>
      </dsp:nvSpPr>
      <dsp:spPr>
        <a:xfrm>
          <a:off x="2911584" y="3365604"/>
          <a:ext cx="1949231" cy="974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Training programs</a:t>
          </a:r>
        </a:p>
      </dsp:txBody>
      <dsp:txXfrm>
        <a:off x="2940129" y="3394149"/>
        <a:ext cx="1892141" cy="917525"/>
      </dsp:txXfrm>
    </dsp:sp>
    <dsp:sp modelId="{DF07FA19-A3C2-43BD-B691-6DE52D91266E}">
      <dsp:nvSpPr>
        <dsp:cNvPr id="0" name=""/>
        <dsp:cNvSpPr/>
      </dsp:nvSpPr>
      <dsp:spPr>
        <a:xfrm rot="17587598">
          <a:off x="4258092" y="2919911"/>
          <a:ext cx="1985138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985138" y="20195"/>
              </a:lnTo>
            </a:path>
          </a:pathLst>
        </a:custGeom>
        <a:noFill/>
        <a:ln w="254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/>
        </a:p>
      </dsp:txBody>
      <dsp:txXfrm>
        <a:off x="5201033" y="2890478"/>
        <a:ext cx="99256" cy="99256"/>
      </dsp:txXfrm>
    </dsp:sp>
    <dsp:sp modelId="{647D3ED5-D92F-4142-A8BE-92A160A4BB88}">
      <dsp:nvSpPr>
        <dsp:cNvPr id="0" name=""/>
        <dsp:cNvSpPr/>
      </dsp:nvSpPr>
      <dsp:spPr>
        <a:xfrm>
          <a:off x="5640508" y="1539993"/>
          <a:ext cx="1949231" cy="974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Inspector II</a:t>
          </a:r>
        </a:p>
      </dsp:txBody>
      <dsp:txXfrm>
        <a:off x="5669053" y="1568538"/>
        <a:ext cx="1892141" cy="917525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1A214D-8A09-42F0-8E96-FD2C54829E5E}">
      <dsp:nvSpPr>
        <dsp:cNvPr id="0" name=""/>
        <dsp:cNvSpPr/>
      </dsp:nvSpPr>
      <dsp:spPr>
        <a:xfrm>
          <a:off x="1335441" y="646103"/>
          <a:ext cx="2584215" cy="137307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Internal/external complaints</a:t>
          </a:r>
        </a:p>
      </dsp:txBody>
      <dsp:txXfrm>
        <a:off x="1335441" y="646103"/>
        <a:ext cx="2584215" cy="1373073"/>
      </dsp:txXfrm>
    </dsp:sp>
    <dsp:sp modelId="{9590C99D-082D-46A3-ADF5-539758DC72A1}">
      <dsp:nvSpPr>
        <dsp:cNvPr id="0" name=""/>
        <dsp:cNvSpPr/>
      </dsp:nvSpPr>
      <dsp:spPr>
        <a:xfrm>
          <a:off x="4148502" y="646103"/>
          <a:ext cx="2288455" cy="137307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770"/>
                <a:lumOff val="711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770"/>
                <a:lumOff val="711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770"/>
                <a:lumOff val="71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Increase in policy infractions</a:t>
          </a:r>
        </a:p>
      </dsp:txBody>
      <dsp:txXfrm>
        <a:off x="4148502" y="646103"/>
        <a:ext cx="2288455" cy="1373073"/>
      </dsp:txXfrm>
    </dsp:sp>
    <dsp:sp modelId="{FEDA944B-C52E-46EA-954C-E3C6632493CB}">
      <dsp:nvSpPr>
        <dsp:cNvPr id="0" name=""/>
        <dsp:cNvSpPr/>
      </dsp:nvSpPr>
      <dsp:spPr>
        <a:xfrm>
          <a:off x="2061" y="2248022"/>
          <a:ext cx="2733674" cy="137307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Injuries/property loss due to procedure failure</a:t>
          </a:r>
        </a:p>
      </dsp:txBody>
      <dsp:txXfrm>
        <a:off x="2061" y="2248022"/>
        <a:ext cx="2733674" cy="1373073"/>
      </dsp:txXfrm>
    </dsp:sp>
    <dsp:sp modelId="{8288AE99-87ED-49C5-B534-6BA4B0FCD893}">
      <dsp:nvSpPr>
        <dsp:cNvPr id="0" name=""/>
        <dsp:cNvSpPr/>
      </dsp:nvSpPr>
      <dsp:spPr>
        <a:xfrm>
          <a:off x="2964581" y="2248022"/>
          <a:ext cx="2288455" cy="1373073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Change in resources</a:t>
          </a:r>
        </a:p>
      </dsp:txBody>
      <dsp:txXfrm>
        <a:off x="2964581" y="2248022"/>
        <a:ext cx="2288455" cy="1373073"/>
      </dsp:txXfrm>
    </dsp:sp>
    <dsp:sp modelId="{1A42A301-8FAB-4478-8C98-0E7C262A5E32}">
      <dsp:nvSpPr>
        <dsp:cNvPr id="0" name=""/>
        <dsp:cNvSpPr/>
      </dsp:nvSpPr>
      <dsp:spPr>
        <a:xfrm>
          <a:off x="5481882" y="2248022"/>
          <a:ext cx="2288455" cy="1373073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Change in the initial problem</a:t>
          </a:r>
        </a:p>
      </dsp:txBody>
      <dsp:txXfrm>
        <a:off x="5481882" y="2248022"/>
        <a:ext cx="2288455" cy="137307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17D543-350D-483B-836C-A7F366D6F4AA}">
      <dsp:nvSpPr>
        <dsp:cNvPr id="0" name=""/>
        <dsp:cNvSpPr/>
      </dsp:nvSpPr>
      <dsp:spPr>
        <a:xfrm>
          <a:off x="-4824232" y="-739358"/>
          <a:ext cx="5745916" cy="5745916"/>
        </a:xfrm>
        <a:prstGeom prst="blockArc">
          <a:avLst>
            <a:gd name="adj1" fmla="val 18900000"/>
            <a:gd name="adj2" fmla="val 2700000"/>
            <a:gd name="adj3" fmla="val 376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4AD56E-5707-4CDB-8292-E5130E44236B}">
      <dsp:nvSpPr>
        <dsp:cNvPr id="0" name=""/>
        <dsp:cNvSpPr/>
      </dsp:nvSpPr>
      <dsp:spPr>
        <a:xfrm>
          <a:off x="482685" y="328062"/>
          <a:ext cx="7002719" cy="656466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1070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Create consistency and uniformity</a:t>
          </a:r>
        </a:p>
      </dsp:txBody>
      <dsp:txXfrm>
        <a:off x="482685" y="328062"/>
        <a:ext cx="7002719" cy="656466"/>
      </dsp:txXfrm>
    </dsp:sp>
    <dsp:sp modelId="{B049619B-2473-454F-98A4-A9590A27FA7B}">
      <dsp:nvSpPr>
        <dsp:cNvPr id="0" name=""/>
        <dsp:cNvSpPr/>
      </dsp:nvSpPr>
      <dsp:spPr>
        <a:xfrm>
          <a:off x="72393" y="246004"/>
          <a:ext cx="820582" cy="8205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BE529E-8177-45DC-9D65-46C3A290673F}">
      <dsp:nvSpPr>
        <dsp:cNvPr id="0" name=""/>
        <dsp:cNvSpPr/>
      </dsp:nvSpPr>
      <dsp:spPr>
        <a:xfrm>
          <a:off x="859052" y="1312932"/>
          <a:ext cx="6626352" cy="656466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1070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Improve the inspection and permitting process</a:t>
          </a:r>
        </a:p>
      </dsp:txBody>
      <dsp:txXfrm>
        <a:off x="859052" y="1312932"/>
        <a:ext cx="6626352" cy="656466"/>
      </dsp:txXfrm>
    </dsp:sp>
    <dsp:sp modelId="{A96B467B-864D-4D43-9305-3A923D9DDC82}">
      <dsp:nvSpPr>
        <dsp:cNvPr id="0" name=""/>
        <dsp:cNvSpPr/>
      </dsp:nvSpPr>
      <dsp:spPr>
        <a:xfrm>
          <a:off x="448760" y="1230873"/>
          <a:ext cx="820582" cy="8205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3694"/>
              <a:lumOff val="948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E223CFA-27DD-4008-A2AB-89C32F0934A8}">
      <dsp:nvSpPr>
        <dsp:cNvPr id="0" name=""/>
        <dsp:cNvSpPr/>
      </dsp:nvSpPr>
      <dsp:spPr>
        <a:xfrm>
          <a:off x="859052" y="2297801"/>
          <a:ext cx="6626352" cy="656466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1070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Help provide legal documentation</a:t>
          </a:r>
        </a:p>
      </dsp:txBody>
      <dsp:txXfrm>
        <a:off x="859052" y="2297801"/>
        <a:ext cx="6626352" cy="656466"/>
      </dsp:txXfrm>
    </dsp:sp>
    <dsp:sp modelId="{F211E3D8-608D-4A47-9BAC-D48B16B0208F}">
      <dsp:nvSpPr>
        <dsp:cNvPr id="0" name=""/>
        <dsp:cNvSpPr/>
      </dsp:nvSpPr>
      <dsp:spPr>
        <a:xfrm>
          <a:off x="448760" y="2215743"/>
          <a:ext cx="820582" cy="8205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7387"/>
              <a:lumOff val="1896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E2F2FB3-8443-4093-B105-FAD82B932AFB}">
      <dsp:nvSpPr>
        <dsp:cNvPr id="0" name=""/>
        <dsp:cNvSpPr/>
      </dsp:nvSpPr>
      <dsp:spPr>
        <a:xfrm>
          <a:off x="482685" y="3183207"/>
          <a:ext cx="7002719" cy="855394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1070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Can assist in maintaining compliance between inspections</a:t>
          </a:r>
        </a:p>
      </dsp:txBody>
      <dsp:txXfrm>
        <a:off x="482685" y="3183207"/>
        <a:ext cx="7002719" cy="855394"/>
      </dsp:txXfrm>
    </dsp:sp>
    <dsp:sp modelId="{418F8048-CD90-42F6-935A-D5FC418849CD}">
      <dsp:nvSpPr>
        <dsp:cNvPr id="0" name=""/>
        <dsp:cNvSpPr/>
      </dsp:nvSpPr>
      <dsp:spPr>
        <a:xfrm>
          <a:off x="72393" y="3200613"/>
          <a:ext cx="820582" cy="8205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17D543-350D-483B-836C-A7F366D6F4AA}">
      <dsp:nvSpPr>
        <dsp:cNvPr id="0" name=""/>
        <dsp:cNvSpPr/>
      </dsp:nvSpPr>
      <dsp:spPr>
        <a:xfrm>
          <a:off x="-4824232" y="-739358"/>
          <a:ext cx="5745916" cy="5745916"/>
        </a:xfrm>
        <a:prstGeom prst="blockArc">
          <a:avLst>
            <a:gd name="adj1" fmla="val 18900000"/>
            <a:gd name="adj2" fmla="val 2700000"/>
            <a:gd name="adj3" fmla="val 376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4AD56E-5707-4CDB-8292-E5130E44236B}">
      <dsp:nvSpPr>
        <dsp:cNvPr id="0" name=""/>
        <dsp:cNvSpPr/>
      </dsp:nvSpPr>
      <dsp:spPr>
        <a:xfrm>
          <a:off x="592778" y="426720"/>
          <a:ext cx="6892625" cy="85344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7741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Can be done in-house</a:t>
          </a:r>
        </a:p>
      </dsp:txBody>
      <dsp:txXfrm>
        <a:off x="592778" y="426720"/>
        <a:ext cx="6892625" cy="853440"/>
      </dsp:txXfrm>
    </dsp:sp>
    <dsp:sp modelId="{B049619B-2473-454F-98A4-A9590A27FA7B}">
      <dsp:nvSpPr>
        <dsp:cNvPr id="0" name=""/>
        <dsp:cNvSpPr/>
      </dsp:nvSpPr>
      <dsp:spPr>
        <a:xfrm>
          <a:off x="59378" y="320040"/>
          <a:ext cx="1066800" cy="10668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6DEED74-B25E-48BC-9AAE-5F5F34B68849}">
      <dsp:nvSpPr>
        <dsp:cNvPr id="0" name=""/>
        <dsp:cNvSpPr/>
      </dsp:nvSpPr>
      <dsp:spPr>
        <a:xfrm>
          <a:off x="903004" y="1706880"/>
          <a:ext cx="6582399" cy="85344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7741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Available from third-party vendors</a:t>
          </a:r>
        </a:p>
      </dsp:txBody>
      <dsp:txXfrm>
        <a:off x="903004" y="1706880"/>
        <a:ext cx="6582399" cy="853440"/>
      </dsp:txXfrm>
    </dsp:sp>
    <dsp:sp modelId="{7F866C46-DCB8-4436-92DA-CFB9373BEC82}">
      <dsp:nvSpPr>
        <dsp:cNvPr id="0" name=""/>
        <dsp:cNvSpPr/>
      </dsp:nvSpPr>
      <dsp:spPr>
        <a:xfrm>
          <a:off x="369604" y="1600200"/>
          <a:ext cx="1066800" cy="10668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0D9E4E2-C8CF-4AF7-A197-70A47FE3C5B8}">
      <dsp:nvSpPr>
        <dsp:cNvPr id="0" name=""/>
        <dsp:cNvSpPr/>
      </dsp:nvSpPr>
      <dsp:spPr>
        <a:xfrm>
          <a:off x="592778" y="2987040"/>
          <a:ext cx="6892625" cy="853440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7741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Update and review often</a:t>
          </a:r>
        </a:p>
      </dsp:txBody>
      <dsp:txXfrm>
        <a:off x="592778" y="2987040"/>
        <a:ext cx="6892625" cy="853440"/>
      </dsp:txXfrm>
    </dsp:sp>
    <dsp:sp modelId="{23426B26-ABDC-4979-A1FD-72D162FE1305}">
      <dsp:nvSpPr>
        <dsp:cNvPr id="0" name=""/>
        <dsp:cNvSpPr/>
      </dsp:nvSpPr>
      <dsp:spPr>
        <a:xfrm>
          <a:off x="59378" y="2880360"/>
          <a:ext cx="1066800" cy="10668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DDCE0A-B99D-4793-8CEE-C760F6689DC3}">
      <dsp:nvSpPr>
        <dsp:cNvPr id="0" name=""/>
        <dsp:cNvSpPr/>
      </dsp:nvSpPr>
      <dsp:spPr>
        <a:xfrm>
          <a:off x="-4910443" y="-752464"/>
          <a:ext cx="5848329" cy="5848329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9936F-9985-4516-8AFE-3ADAE69493B9}">
      <dsp:nvSpPr>
        <dsp:cNvPr id="0" name=""/>
        <dsp:cNvSpPr/>
      </dsp:nvSpPr>
      <dsp:spPr>
        <a:xfrm>
          <a:off x="491143" y="333920"/>
          <a:ext cx="7145456" cy="66818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037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Federal laws</a:t>
          </a:r>
        </a:p>
      </dsp:txBody>
      <dsp:txXfrm>
        <a:off x="491143" y="333920"/>
        <a:ext cx="7145456" cy="668188"/>
      </dsp:txXfrm>
    </dsp:sp>
    <dsp:sp modelId="{3B10F74B-1A6C-40BF-8DC7-8CAAF51491FC}">
      <dsp:nvSpPr>
        <dsp:cNvPr id="0" name=""/>
        <dsp:cNvSpPr/>
      </dsp:nvSpPr>
      <dsp:spPr>
        <a:xfrm>
          <a:off x="73525" y="250397"/>
          <a:ext cx="835235" cy="8352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55FC6C1-4D1C-4673-852D-7514CC6C5DF0}">
      <dsp:nvSpPr>
        <dsp:cNvPr id="0" name=""/>
        <dsp:cNvSpPr/>
      </dsp:nvSpPr>
      <dsp:spPr>
        <a:xfrm>
          <a:off x="874231" y="1336377"/>
          <a:ext cx="6762369" cy="66818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037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State/Provincial laws</a:t>
          </a:r>
        </a:p>
      </dsp:txBody>
      <dsp:txXfrm>
        <a:off x="874231" y="1336377"/>
        <a:ext cx="6762369" cy="668188"/>
      </dsp:txXfrm>
    </dsp:sp>
    <dsp:sp modelId="{9CC20921-C0BE-466D-A24B-D3B2DFDE1DFA}">
      <dsp:nvSpPr>
        <dsp:cNvPr id="0" name=""/>
        <dsp:cNvSpPr/>
      </dsp:nvSpPr>
      <dsp:spPr>
        <a:xfrm>
          <a:off x="456613" y="1252853"/>
          <a:ext cx="835235" cy="8352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3694"/>
              <a:lumOff val="948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27F60D2-A9E2-4BF3-BA71-88416C310428}">
      <dsp:nvSpPr>
        <dsp:cNvPr id="0" name=""/>
        <dsp:cNvSpPr/>
      </dsp:nvSpPr>
      <dsp:spPr>
        <a:xfrm>
          <a:off x="874231" y="2338834"/>
          <a:ext cx="6762369" cy="66818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037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Local laws</a:t>
          </a:r>
        </a:p>
      </dsp:txBody>
      <dsp:txXfrm>
        <a:off x="874231" y="2338834"/>
        <a:ext cx="6762369" cy="668188"/>
      </dsp:txXfrm>
    </dsp:sp>
    <dsp:sp modelId="{2065995A-CA7D-4A8E-A6AB-BBA629C52676}">
      <dsp:nvSpPr>
        <dsp:cNvPr id="0" name=""/>
        <dsp:cNvSpPr/>
      </dsp:nvSpPr>
      <dsp:spPr>
        <a:xfrm>
          <a:off x="456613" y="2255310"/>
          <a:ext cx="835235" cy="8352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7387"/>
              <a:lumOff val="1896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33EB78D-58E2-448D-8D76-0950F1EF74CC}">
      <dsp:nvSpPr>
        <dsp:cNvPr id="0" name=""/>
        <dsp:cNvSpPr/>
      </dsp:nvSpPr>
      <dsp:spPr>
        <a:xfrm>
          <a:off x="491143" y="3341290"/>
          <a:ext cx="7145456" cy="668188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037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Ordinances</a:t>
          </a:r>
        </a:p>
      </dsp:txBody>
      <dsp:txXfrm>
        <a:off x="491143" y="3341290"/>
        <a:ext cx="7145456" cy="668188"/>
      </dsp:txXfrm>
    </dsp:sp>
    <dsp:sp modelId="{0691C26B-DE36-4BF9-A3D4-6542D29BEC5E}">
      <dsp:nvSpPr>
        <dsp:cNvPr id="0" name=""/>
        <dsp:cNvSpPr/>
      </dsp:nvSpPr>
      <dsp:spPr>
        <a:xfrm>
          <a:off x="73525" y="3257767"/>
          <a:ext cx="835235" cy="8352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DDCE0A-B99D-4793-8CEE-C760F6689DC3}">
      <dsp:nvSpPr>
        <dsp:cNvPr id="0" name=""/>
        <dsp:cNvSpPr/>
      </dsp:nvSpPr>
      <dsp:spPr>
        <a:xfrm>
          <a:off x="-4910443" y="-752464"/>
          <a:ext cx="5848329" cy="5848329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9936F-9985-4516-8AFE-3ADAE69493B9}">
      <dsp:nvSpPr>
        <dsp:cNvPr id="0" name=""/>
        <dsp:cNvSpPr/>
      </dsp:nvSpPr>
      <dsp:spPr>
        <a:xfrm>
          <a:off x="410356" y="271375"/>
          <a:ext cx="7226244" cy="54309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08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Employee safety</a:t>
          </a:r>
        </a:p>
      </dsp:txBody>
      <dsp:txXfrm>
        <a:off x="410356" y="271375"/>
        <a:ext cx="7226244" cy="543098"/>
      </dsp:txXfrm>
    </dsp:sp>
    <dsp:sp modelId="{3B10F74B-1A6C-40BF-8DC7-8CAAF51491FC}">
      <dsp:nvSpPr>
        <dsp:cNvPr id="0" name=""/>
        <dsp:cNvSpPr/>
      </dsp:nvSpPr>
      <dsp:spPr>
        <a:xfrm>
          <a:off x="70919" y="203488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19EDE00-A9C3-4E30-8515-7FA047D8A877}">
      <dsp:nvSpPr>
        <dsp:cNvPr id="0" name=""/>
        <dsp:cNvSpPr/>
      </dsp:nvSpPr>
      <dsp:spPr>
        <a:xfrm>
          <a:off x="799525" y="1085763"/>
          <a:ext cx="6837075" cy="54309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770"/>
                <a:lumOff val="711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770"/>
                <a:lumOff val="711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770"/>
                <a:lumOff val="71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08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Transportation of hazardous materials</a:t>
          </a:r>
        </a:p>
      </dsp:txBody>
      <dsp:txXfrm>
        <a:off x="799525" y="1085763"/>
        <a:ext cx="6837075" cy="543098"/>
      </dsp:txXfrm>
    </dsp:sp>
    <dsp:sp modelId="{C7AF10BB-FEF0-41F7-8E94-A1F9EB2D5436}">
      <dsp:nvSpPr>
        <dsp:cNvPr id="0" name=""/>
        <dsp:cNvSpPr/>
      </dsp:nvSpPr>
      <dsp:spPr>
        <a:xfrm>
          <a:off x="460088" y="1017875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2770"/>
              <a:lumOff val="711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2568057-66DF-4321-B89A-B16C3B15B38B}">
      <dsp:nvSpPr>
        <dsp:cNvPr id="0" name=""/>
        <dsp:cNvSpPr/>
      </dsp:nvSpPr>
      <dsp:spPr>
        <a:xfrm>
          <a:off x="918968" y="1900150"/>
          <a:ext cx="6717631" cy="54309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08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Patient safety in health care facilities</a:t>
          </a:r>
        </a:p>
      </dsp:txBody>
      <dsp:txXfrm>
        <a:off x="918968" y="1900150"/>
        <a:ext cx="6717631" cy="543098"/>
      </dsp:txXfrm>
    </dsp:sp>
    <dsp:sp modelId="{A56B0DBD-EC49-4517-810F-BAE389401DED}">
      <dsp:nvSpPr>
        <dsp:cNvPr id="0" name=""/>
        <dsp:cNvSpPr/>
      </dsp:nvSpPr>
      <dsp:spPr>
        <a:xfrm>
          <a:off x="579531" y="1832263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DFCF8A0-A2C4-486D-B233-51EF545508DF}">
      <dsp:nvSpPr>
        <dsp:cNvPr id="0" name=""/>
        <dsp:cNvSpPr/>
      </dsp:nvSpPr>
      <dsp:spPr>
        <a:xfrm>
          <a:off x="799525" y="2714538"/>
          <a:ext cx="6837075" cy="543098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08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Accessibility for disabled citizens</a:t>
          </a:r>
        </a:p>
      </dsp:txBody>
      <dsp:txXfrm>
        <a:off x="799525" y="2714538"/>
        <a:ext cx="6837075" cy="543098"/>
      </dsp:txXfrm>
    </dsp:sp>
    <dsp:sp modelId="{45B57D7C-2862-49B8-8A9F-8294F933893D}">
      <dsp:nvSpPr>
        <dsp:cNvPr id="0" name=""/>
        <dsp:cNvSpPr/>
      </dsp:nvSpPr>
      <dsp:spPr>
        <a:xfrm>
          <a:off x="460088" y="2646650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8311"/>
              <a:lumOff val="213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AF2DEA-A52D-4C40-BB82-800202AED78F}">
      <dsp:nvSpPr>
        <dsp:cNvPr id="0" name=""/>
        <dsp:cNvSpPr/>
      </dsp:nvSpPr>
      <dsp:spPr>
        <a:xfrm>
          <a:off x="410356" y="3528925"/>
          <a:ext cx="7226244" cy="543098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08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Minimum housing standards</a:t>
          </a:r>
        </a:p>
      </dsp:txBody>
      <dsp:txXfrm>
        <a:off x="410356" y="3528925"/>
        <a:ext cx="7226244" cy="543098"/>
      </dsp:txXfrm>
    </dsp:sp>
    <dsp:sp modelId="{D476F5B9-B6F6-47C1-BAE6-DBA7943ABFBE}">
      <dsp:nvSpPr>
        <dsp:cNvPr id="0" name=""/>
        <dsp:cNvSpPr/>
      </dsp:nvSpPr>
      <dsp:spPr>
        <a:xfrm>
          <a:off x="70919" y="3461038"/>
          <a:ext cx="678873" cy="678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5C5B34-3D44-4BB7-9EDA-97138E02D6D9}">
      <dsp:nvSpPr>
        <dsp:cNvPr id="0" name=""/>
        <dsp:cNvSpPr/>
      </dsp:nvSpPr>
      <dsp:spPr>
        <a:xfrm>
          <a:off x="0" y="321475"/>
          <a:ext cx="2428875" cy="172878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Not usually responsible for enforcement</a:t>
          </a:r>
        </a:p>
      </dsp:txBody>
      <dsp:txXfrm>
        <a:off x="0" y="321475"/>
        <a:ext cx="2428875" cy="1728780"/>
      </dsp:txXfrm>
    </dsp:sp>
    <dsp:sp modelId="{A73249B4-7F46-416A-B6F3-E397DE0F1FE4}">
      <dsp:nvSpPr>
        <dsp:cNvPr id="0" name=""/>
        <dsp:cNvSpPr/>
      </dsp:nvSpPr>
      <dsp:spPr>
        <a:xfrm>
          <a:off x="2671762" y="321475"/>
          <a:ext cx="2428875" cy="172878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216"/>
                <a:lumOff val="569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216"/>
                <a:lumOff val="569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216"/>
                <a:lumOff val="56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Know how to report hazards or violations at federal facilities within jurisdiction</a:t>
          </a:r>
        </a:p>
      </dsp:txBody>
      <dsp:txXfrm>
        <a:off x="2671762" y="321475"/>
        <a:ext cx="2428875" cy="1728780"/>
      </dsp:txXfrm>
    </dsp:sp>
    <dsp:sp modelId="{EAA0BA1B-298C-4873-8675-35A7811F34F4}">
      <dsp:nvSpPr>
        <dsp:cNvPr id="0" name=""/>
        <dsp:cNvSpPr/>
      </dsp:nvSpPr>
      <dsp:spPr>
        <a:xfrm>
          <a:off x="5343525" y="321475"/>
          <a:ext cx="2428875" cy="172878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4432"/>
                <a:lumOff val="1138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4432"/>
                <a:lumOff val="1138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4432"/>
                <a:lumOff val="113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State or province may choose to enforce federal regulations</a:t>
          </a:r>
        </a:p>
      </dsp:txBody>
      <dsp:txXfrm>
        <a:off x="5343525" y="321475"/>
        <a:ext cx="2428875" cy="1728780"/>
      </dsp:txXfrm>
    </dsp:sp>
    <dsp:sp modelId="{AAE7F1BD-C463-4B77-B75D-9361B36F50CC}">
      <dsp:nvSpPr>
        <dsp:cNvPr id="0" name=""/>
        <dsp:cNvSpPr/>
      </dsp:nvSpPr>
      <dsp:spPr>
        <a:xfrm>
          <a:off x="0" y="2293143"/>
          <a:ext cx="2428875" cy="1728780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Federal and some state/provincial-owned buildings not required to follow local codes</a:t>
          </a:r>
        </a:p>
      </dsp:txBody>
      <dsp:txXfrm>
        <a:off x="0" y="2293143"/>
        <a:ext cx="2428875" cy="1728780"/>
      </dsp:txXfrm>
    </dsp:sp>
    <dsp:sp modelId="{959BCCF6-CCDE-439F-BE01-DB0D4E679BD9}">
      <dsp:nvSpPr>
        <dsp:cNvPr id="0" name=""/>
        <dsp:cNvSpPr/>
      </dsp:nvSpPr>
      <dsp:spPr>
        <a:xfrm>
          <a:off x="2671762" y="2293143"/>
          <a:ext cx="2428875" cy="1728780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Military bases have their own fire departments</a:t>
          </a:r>
        </a:p>
      </dsp:txBody>
      <dsp:txXfrm>
        <a:off x="2671762" y="2293143"/>
        <a:ext cx="2428875" cy="1728780"/>
      </dsp:txXfrm>
    </dsp:sp>
    <dsp:sp modelId="{77DB6289-3924-4E45-A677-ED956A0167E0}">
      <dsp:nvSpPr>
        <dsp:cNvPr id="0" name=""/>
        <dsp:cNvSpPr/>
      </dsp:nvSpPr>
      <dsp:spPr>
        <a:xfrm>
          <a:off x="5343525" y="2293143"/>
          <a:ext cx="2428875" cy="1728780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Work with responsible parties to ensure protection</a:t>
          </a:r>
        </a:p>
      </dsp:txBody>
      <dsp:txXfrm>
        <a:off x="5343525" y="2293143"/>
        <a:ext cx="2428875" cy="17287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5C5B34-3D44-4BB7-9EDA-97138E02D6D9}">
      <dsp:nvSpPr>
        <dsp:cNvPr id="0" name=""/>
        <dsp:cNvSpPr/>
      </dsp:nvSpPr>
      <dsp:spPr>
        <a:xfrm>
          <a:off x="948" y="1061628"/>
          <a:ext cx="3700239" cy="222014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Prepares department to handle emergencies</a:t>
          </a:r>
        </a:p>
      </dsp:txBody>
      <dsp:txXfrm>
        <a:off x="948" y="1061628"/>
        <a:ext cx="3700239" cy="2220143"/>
      </dsp:txXfrm>
    </dsp:sp>
    <dsp:sp modelId="{044C11E6-0F53-4A9C-8D1F-2B229ADD1633}">
      <dsp:nvSpPr>
        <dsp:cNvPr id="0" name=""/>
        <dsp:cNvSpPr/>
      </dsp:nvSpPr>
      <dsp:spPr>
        <a:xfrm>
          <a:off x="4071211" y="1061628"/>
          <a:ext cx="3700239" cy="2220143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Helps department members prepare to assist federal authorities</a:t>
          </a:r>
        </a:p>
      </dsp:txBody>
      <dsp:txXfrm>
        <a:off x="4071211" y="1061628"/>
        <a:ext cx="3700239" cy="222014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63398-1C8E-4B9E-812D-2846DC28E0C2}">
      <dsp:nvSpPr>
        <dsp:cNvPr id="0" name=""/>
        <dsp:cNvSpPr/>
      </dsp:nvSpPr>
      <dsp:spPr>
        <a:xfrm>
          <a:off x="-5082866" y="-778677"/>
          <a:ext cx="6053155" cy="6053155"/>
        </a:xfrm>
        <a:prstGeom prst="blockArc">
          <a:avLst>
            <a:gd name="adj1" fmla="val 18900000"/>
            <a:gd name="adj2" fmla="val 2700000"/>
            <a:gd name="adj3" fmla="val 357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6A83E1-C221-4D4F-9BE1-A4DF9CDE94A6}">
      <dsp:nvSpPr>
        <dsp:cNvPr id="0" name=""/>
        <dsp:cNvSpPr/>
      </dsp:nvSpPr>
      <dsp:spPr>
        <a:xfrm>
          <a:off x="361947" y="236748"/>
          <a:ext cx="7500846" cy="47331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569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Authority is sometimes removed from the state/provincial level</a:t>
          </a:r>
        </a:p>
      </dsp:txBody>
      <dsp:txXfrm>
        <a:off x="361947" y="236748"/>
        <a:ext cx="7500846" cy="473317"/>
      </dsp:txXfrm>
    </dsp:sp>
    <dsp:sp modelId="{270BDEE7-36AD-486C-8887-2958D9A2837D}">
      <dsp:nvSpPr>
        <dsp:cNvPr id="0" name=""/>
        <dsp:cNvSpPr/>
      </dsp:nvSpPr>
      <dsp:spPr>
        <a:xfrm>
          <a:off x="66123" y="177584"/>
          <a:ext cx="591647" cy="591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E3CEEE-913A-4F3B-8354-A08524E53943}">
      <dsp:nvSpPr>
        <dsp:cNvPr id="0" name=""/>
        <dsp:cNvSpPr/>
      </dsp:nvSpPr>
      <dsp:spPr>
        <a:xfrm>
          <a:off x="751283" y="946635"/>
          <a:ext cx="7111509" cy="47331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569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Building, fire codes enacted and enforced locally</a:t>
          </a:r>
        </a:p>
      </dsp:txBody>
      <dsp:txXfrm>
        <a:off x="751283" y="946635"/>
        <a:ext cx="7111509" cy="473317"/>
      </dsp:txXfrm>
    </dsp:sp>
    <dsp:sp modelId="{2CB3C38C-521F-454B-8B07-F59BB05EC7BA}">
      <dsp:nvSpPr>
        <dsp:cNvPr id="0" name=""/>
        <dsp:cNvSpPr/>
      </dsp:nvSpPr>
      <dsp:spPr>
        <a:xfrm>
          <a:off x="455460" y="887470"/>
          <a:ext cx="591647" cy="591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E6B834-B127-496F-BC3B-037FD1437E29}">
      <dsp:nvSpPr>
        <dsp:cNvPr id="0" name=""/>
        <dsp:cNvSpPr/>
      </dsp:nvSpPr>
      <dsp:spPr>
        <a:xfrm>
          <a:off x="929317" y="1576560"/>
          <a:ext cx="6933476" cy="63324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569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State/provincial laws sometimes define building construction, maintenance details</a:t>
          </a:r>
        </a:p>
      </dsp:txBody>
      <dsp:txXfrm>
        <a:off x="929317" y="1576560"/>
        <a:ext cx="6933476" cy="633242"/>
      </dsp:txXfrm>
    </dsp:sp>
    <dsp:sp modelId="{BD3FC0B4-25F8-4BAA-B83C-D7102A3D45EB}">
      <dsp:nvSpPr>
        <dsp:cNvPr id="0" name=""/>
        <dsp:cNvSpPr/>
      </dsp:nvSpPr>
      <dsp:spPr>
        <a:xfrm>
          <a:off x="633493" y="1597357"/>
          <a:ext cx="591647" cy="591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7628AFD-27FD-477F-AF4F-FE496F26586B}">
      <dsp:nvSpPr>
        <dsp:cNvPr id="0" name=""/>
        <dsp:cNvSpPr/>
      </dsp:nvSpPr>
      <dsp:spPr>
        <a:xfrm>
          <a:off x="929317" y="2365959"/>
          <a:ext cx="6933476" cy="47331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569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Communicate local jurisdiction’s authority to other agencies</a:t>
          </a:r>
        </a:p>
      </dsp:txBody>
      <dsp:txXfrm>
        <a:off x="929317" y="2365959"/>
        <a:ext cx="6933476" cy="473317"/>
      </dsp:txXfrm>
    </dsp:sp>
    <dsp:sp modelId="{E1B340D8-BACD-4A74-A6D8-6B94D92D94BC}">
      <dsp:nvSpPr>
        <dsp:cNvPr id="0" name=""/>
        <dsp:cNvSpPr/>
      </dsp:nvSpPr>
      <dsp:spPr>
        <a:xfrm>
          <a:off x="633493" y="2306794"/>
          <a:ext cx="591647" cy="591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12E6040-BA9E-4EF5-BE02-C1694ADAE3BF}">
      <dsp:nvSpPr>
        <dsp:cNvPr id="0" name=""/>
        <dsp:cNvSpPr/>
      </dsp:nvSpPr>
      <dsp:spPr>
        <a:xfrm>
          <a:off x="751283" y="3075846"/>
          <a:ext cx="7111509" cy="47331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569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Must be familiar with jurisdiction’s adopted regulations</a:t>
          </a:r>
        </a:p>
      </dsp:txBody>
      <dsp:txXfrm>
        <a:off x="751283" y="3075846"/>
        <a:ext cx="7111509" cy="473317"/>
      </dsp:txXfrm>
    </dsp:sp>
    <dsp:sp modelId="{06305FB7-E701-4320-B9FF-58656207DD0D}">
      <dsp:nvSpPr>
        <dsp:cNvPr id="0" name=""/>
        <dsp:cNvSpPr/>
      </dsp:nvSpPr>
      <dsp:spPr>
        <a:xfrm>
          <a:off x="455460" y="3016681"/>
          <a:ext cx="591647" cy="591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BB9AEB6-9189-497F-AD5A-CF2506267685}">
      <dsp:nvSpPr>
        <dsp:cNvPr id="0" name=""/>
        <dsp:cNvSpPr/>
      </dsp:nvSpPr>
      <dsp:spPr>
        <a:xfrm>
          <a:off x="361947" y="3785733"/>
          <a:ext cx="7500846" cy="47331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7569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Form effective working relationships at all levels</a:t>
          </a:r>
        </a:p>
      </dsp:txBody>
      <dsp:txXfrm>
        <a:off x="361947" y="3785733"/>
        <a:ext cx="7500846" cy="473317"/>
      </dsp:txXfrm>
    </dsp:sp>
    <dsp:sp modelId="{B16F2B3C-3049-4313-9276-C3EEC1C23251}">
      <dsp:nvSpPr>
        <dsp:cNvPr id="0" name=""/>
        <dsp:cNvSpPr/>
      </dsp:nvSpPr>
      <dsp:spPr>
        <a:xfrm>
          <a:off x="66123" y="3726568"/>
          <a:ext cx="591647" cy="591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4CE0EF48-2457-BB41-AA39-3AD24E0F3F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936BFC6B-B827-D648-A236-BC80A091DC4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8A1B24C6-8B50-134C-B390-EBCF6E4A627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1D9FD51B-580F-6049-B063-09EF4913CC1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fld id="{608E77F2-B202-AB4F-8771-2B3D09E1F9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CBE80CE-331F-A148-AB81-E82B58BA8D1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5665517-9412-6548-BB21-9041DEBB3D0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3F9B1190-2490-614F-9E9E-13D5CD5CABD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4813243-9488-6E43-8807-7B0FE74B527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A1AA157F-C57B-1745-A66C-5060F13192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86F2C2DC-CF37-684D-8682-E922C22C5B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fld id="{0DAD81FF-5D5B-644B-98C3-959D67EA62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>
            <a:extLst>
              <a:ext uri="{FF2B5EF4-FFF2-40B4-BE49-F238E27FC236}">
                <a16:creationId xmlns:a16="http://schemas.microsoft.com/office/drawing/2014/main" id="{31770DBC-0619-5B43-91FF-B5A50E367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636963"/>
            <a:ext cx="7391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lang="en-US" altLang="en-US" i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4" name="Line 14">
            <a:extLst>
              <a:ext uri="{FF2B5EF4-FFF2-40B4-BE49-F238E27FC236}">
                <a16:creationId xmlns:a16="http://schemas.microsoft.com/office/drawing/2014/main" id="{BB38B0C5-0B9B-C74B-8675-D29FE032D39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685800"/>
            <a:ext cx="0" cy="1600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15">
            <a:extLst>
              <a:ext uri="{FF2B5EF4-FFF2-40B4-BE49-F238E27FC236}">
                <a16:creationId xmlns:a16="http://schemas.microsoft.com/office/drawing/2014/main" id="{07FA7E56-0E67-1747-8503-3BCC59BB6EE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990600"/>
            <a:ext cx="7848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F394F5C4-B7B2-6842-B68B-9E0D7EEDAA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75438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7010400" cy="1524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2157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B79E17E-9AB0-A34B-9205-3FE5F076DD2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1–</a:t>
            </a:r>
            <a:fld id="{0600845E-E5E8-3340-B7BF-15D9E20F31E8}" type="slidenum">
              <a:rPr lang="en-US" altLang="en-US">
                <a:cs typeface="+mn-cs"/>
              </a:rPr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0313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view Question">
    <p:bg>
      <p:bgPr>
        <a:solidFill>
          <a:srgbClr val="0033CC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MCj04348590000[1]">
            <a:extLst>
              <a:ext uri="{FF2B5EF4-FFF2-40B4-BE49-F238E27FC236}">
                <a16:creationId xmlns:a16="http://schemas.microsoft.com/office/drawing/2014/main" id="{BF692BD3-17B7-344A-B940-64CD1451E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25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85800" y="1752600"/>
            <a:ext cx="7772400" cy="419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83F0D5B4-CB1D-7A4F-8183-DBF6D0BC2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1–</a:t>
            </a:r>
            <a:fld id="{F8E37C63-4C37-F049-85BC-2DB1EB67EC53}" type="slidenum">
              <a:rPr lang="en-US" altLang="en-US">
                <a:cs typeface="+mn-cs"/>
              </a:rPr>
              <a:pPr/>
              <a:t>‹#›</a:t>
            </a:fld>
            <a:endParaRPr lang="en-US" altLang="en-US">
              <a:cs typeface="+mn-cs"/>
            </a:endParaRPr>
          </a:p>
          <a:p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38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ussion Ques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Cj04348590000[1]">
            <a:extLst>
              <a:ext uri="{FF2B5EF4-FFF2-40B4-BE49-F238E27FC236}">
                <a16:creationId xmlns:a16="http://schemas.microsoft.com/office/drawing/2014/main" id="{6EF7296F-3C93-D64F-85E6-363BB577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6934200" cy="6858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85800" y="1600200"/>
            <a:ext cx="7315200" cy="41148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AC772C94-387B-754E-94BC-BACBEAD31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1–</a:t>
            </a:r>
            <a:fld id="{C9378440-C501-2D49-A90E-9F29BBA68660}" type="slidenum">
              <a:rPr lang="en-US" altLang="en-US">
                <a:cs typeface="+mn-cs"/>
              </a:rPr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373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rning or Cau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086600" cy="731838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lang="en-US" sz="3200" b="1" dirty="0">
                <a:solidFill>
                  <a:srgbClr val="A5002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838200" y="1676400"/>
            <a:ext cx="74676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53054054-3E5D-B14B-9CB7-0B565147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1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E72FEC69-E506-0440-BF84-6CDDF86ACB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31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D1E5CE35-21F1-D44B-8B3F-2ED86ECF42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6280150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19">
            <a:extLst>
              <a:ext uri="{FF2B5EF4-FFF2-40B4-BE49-F238E27FC236}">
                <a16:creationId xmlns:a16="http://schemas.microsoft.com/office/drawing/2014/main" id="{1DBCB5E9-6D11-A448-9CAE-6DD082B0F01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04800"/>
            <a:ext cx="0" cy="1371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Line 20">
            <a:extLst>
              <a:ext uri="{FF2B5EF4-FFF2-40B4-BE49-F238E27FC236}">
                <a16:creationId xmlns:a16="http://schemas.microsoft.com/office/drawing/2014/main" id="{5D601A52-0952-1B47-8D30-DB147DB11E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371600"/>
            <a:ext cx="80772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89" r:id="rId1"/>
    <p:sldLayoutId id="2147485190" r:id="rId2"/>
    <p:sldLayoutId id="2147485191" r:id="rId3"/>
    <p:sldLayoutId id="2147485192" r:id="rId4"/>
    <p:sldLayoutId id="2147485193" r:id="rId5"/>
  </p:sldLayoutIdLst>
  <p:hf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1000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0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0.xml"/><Relationship Id="rId5" Type="http://schemas.openxmlformats.org/officeDocument/2006/relationships/diagramColors" Target="../diagrams/colors40.xml"/><Relationship Id="rId4" Type="http://schemas.openxmlformats.org/officeDocument/2006/relationships/diagramQuickStyle" Target="../diagrams/quickStyle40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1.xml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1.xml"/><Relationship Id="rId5" Type="http://schemas.openxmlformats.org/officeDocument/2006/relationships/diagramColors" Target="../diagrams/colors41.xml"/><Relationship Id="rId4" Type="http://schemas.openxmlformats.org/officeDocument/2006/relationships/diagramQuickStyle" Target="../diagrams/quickStyle4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2.xml"/><Relationship Id="rId2" Type="http://schemas.openxmlformats.org/officeDocument/2006/relationships/diagramData" Target="../diagrams/data4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2.xml"/><Relationship Id="rId5" Type="http://schemas.openxmlformats.org/officeDocument/2006/relationships/diagramColors" Target="../diagrams/colors42.xml"/><Relationship Id="rId4" Type="http://schemas.openxmlformats.org/officeDocument/2006/relationships/diagramQuickStyle" Target="../diagrams/quickStyle4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7">
            <a:extLst>
              <a:ext uri="{FF2B5EF4-FFF2-40B4-BE49-F238E27FC236}">
                <a16:creationId xmlns:a16="http://schemas.microsoft.com/office/drawing/2014/main" id="{0A55A86B-6142-4D44-9EC0-C3F7F51D2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295400"/>
            <a:ext cx="7010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A50021"/>
              </a:buClr>
              <a:buFontTx/>
              <a:buNone/>
            </a:pPr>
            <a:r>
              <a:rPr lang="en-US" altLang="en-US" sz="3600" i="1" dirty="0">
                <a:latin typeface="Tahoma" panose="020B0604030504040204" pitchFamily="34" charset="0"/>
              </a:rPr>
              <a:t>Fire Inspection and </a:t>
            </a:r>
            <a:br>
              <a:rPr lang="en-US" altLang="en-US" sz="3600" i="1" dirty="0">
                <a:latin typeface="Tahoma" panose="020B0604030504040204" pitchFamily="34" charset="0"/>
              </a:rPr>
            </a:br>
            <a:r>
              <a:rPr lang="en-US" altLang="en-US" sz="3600" i="1" dirty="0">
                <a:latin typeface="Tahoma" panose="020B0604030504040204" pitchFamily="34" charset="0"/>
              </a:rPr>
              <a:t>Code Enforcement</a:t>
            </a:r>
          </a:p>
          <a:p>
            <a:pPr algn="ctr" eaLnBrk="1" hangingPunct="1">
              <a:buClr>
                <a:srgbClr val="A50021"/>
              </a:buClr>
              <a:buFontTx/>
              <a:buNone/>
            </a:pPr>
            <a:r>
              <a:rPr lang="en-US" altLang="en-US" sz="3600" i="1">
                <a:latin typeface="Tahoma" panose="020B0604030504040204" pitchFamily="34" charset="0"/>
              </a:rPr>
              <a:t>8th Edition</a:t>
            </a:r>
            <a:br>
              <a:rPr lang="en-US" altLang="en-US" sz="3600" i="1">
                <a:latin typeface="Tahoma" panose="020B0604030504040204" pitchFamily="34" charset="0"/>
              </a:rPr>
            </a:br>
            <a:r>
              <a:rPr lang="en-US" altLang="en-US" sz="2400" i="1">
                <a:latin typeface="Tahoma" panose="020B0604030504040204" pitchFamily="34" charset="0"/>
              </a:rPr>
              <a:t>Inspector II</a:t>
            </a:r>
          </a:p>
          <a:p>
            <a:pPr eaLnBrk="1" hangingPunct="1">
              <a:buClr>
                <a:srgbClr val="A50021"/>
              </a:buClr>
            </a:pPr>
            <a:endParaRPr lang="en-US" altLang="en-US" dirty="0">
              <a:latin typeface="Tahoma" panose="020B0604030504040204" pitchFamily="34" charset="0"/>
            </a:endParaRPr>
          </a:p>
          <a:p>
            <a:pPr eaLnBrk="1" hangingPunct="1">
              <a:buClr>
                <a:srgbClr val="A50021"/>
              </a:buClr>
            </a:pP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7171" name="Rectangle 1030">
            <a:extLst>
              <a:ext uri="{FF2B5EF4-FFF2-40B4-BE49-F238E27FC236}">
                <a16:creationId xmlns:a16="http://schemas.microsoft.com/office/drawing/2014/main" id="{566EBACC-6756-C54F-8FA4-66C006E1C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994150"/>
            <a:ext cx="73914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i="1">
                <a:latin typeface="Tahoma" panose="020B0604030504040204" pitchFamily="34" charset="0"/>
              </a:rPr>
              <a:t>Chapter 1 — Duties and Authority</a:t>
            </a:r>
          </a:p>
          <a:p>
            <a:pPr algn="ctr" eaLnBrk="1" hangingPunct="1">
              <a:buFontTx/>
              <a:buNone/>
            </a:pPr>
            <a:endParaRPr lang="en-US" altLang="en-US" sz="1200" i="1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9D7F35-1608-DC4F-A82A-F1937ACA42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762E50A1-CF10-604F-8B8F-66EAC06EB0AD}" type="slidenum">
              <a:rPr lang="en-US" altLang="en-US" sz="1200">
                <a:latin typeface="Tahoma" panose="020B0604030504040204" pitchFamily="34" charset="0"/>
              </a:rPr>
              <a:pPr eaLnBrk="1" hangingPunct="1"/>
              <a:t>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4A241F8C-F4AA-294B-824A-7C0BAB8696A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5334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000"/>
              <a:t>Inspectors should perform preincident planning on federal facilities.</a:t>
            </a:r>
          </a:p>
        </p:txBody>
      </p:sp>
      <p:graphicFrame>
        <p:nvGraphicFramePr>
          <p:cNvPr id="2" name="Content Placeholder 1" descr="Prepares department to handle emergencies&#10;Helps department members prepare to assist federal authorities&#10;">
            <a:extLst>
              <a:ext uri="{FF2B5EF4-FFF2-40B4-BE49-F238E27FC236}">
                <a16:creationId xmlns:a16="http://schemas.microsoft.com/office/drawing/2014/main" id="{DA7848FB-396C-574A-BA20-26ACA7D3FC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409604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AD2D7-F25F-2345-869E-4A95A5C1D4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0250D563-6861-224B-9E0A-647D4AF2FB91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7411" name="Title 2">
            <a:extLst>
              <a:ext uri="{FF2B5EF4-FFF2-40B4-BE49-F238E27FC236}">
                <a16:creationId xmlns:a16="http://schemas.microsoft.com/office/drawing/2014/main" id="{2C83237C-1D8F-8640-9809-E207BFFFC56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000"/>
              <a:t>It is the inspector’s duty to become familiar with the relationship between state/provincial and local laws.</a:t>
            </a:r>
          </a:p>
        </p:txBody>
      </p:sp>
      <p:graphicFrame>
        <p:nvGraphicFramePr>
          <p:cNvPr id="2" name="Content Placeholder 1" descr="•Authority is sometimes removed from the state/provincial level&#10;•Building, fire codes enacted and enforced locally&#10;•State/provincial laws sometimes define building construction, maintenance details&#10;•Communicate local jurisdiction’s authority to other agencies&#10;•Must be familiar with jurisdiction’s adopted regulations&#10;•Form effective working relationships at all levels&#10;">
            <a:extLst>
              <a:ext uri="{FF2B5EF4-FFF2-40B4-BE49-F238E27FC236}">
                <a16:creationId xmlns:a16="http://schemas.microsoft.com/office/drawing/2014/main" id="{B7A884B1-4CA9-E440-A639-D21A498DAC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076831"/>
              </p:ext>
            </p:extLst>
          </p:nvPr>
        </p:nvGraphicFramePr>
        <p:xfrm>
          <a:off x="685800" y="1600200"/>
          <a:ext cx="7924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611271-C7F0-C740-80BA-A5B17B6EE0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E807F03B-0B34-474B-889C-8A3F879AB464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8435" name="Title 2">
            <a:extLst>
              <a:ext uri="{FF2B5EF4-FFF2-40B4-BE49-F238E27FC236}">
                <a16:creationId xmlns:a16="http://schemas.microsoft.com/office/drawing/2014/main" id="{0B313EEA-1474-EA4C-9DE9-ABA555EFE73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Local laws and ordinances are more specific and tailored.</a:t>
            </a:r>
          </a:p>
        </p:txBody>
      </p:sp>
      <p:graphicFrame>
        <p:nvGraphicFramePr>
          <p:cNvPr id="2" name="Content Placeholder 1" descr="County&#10;Municipality&#10;Fire protection district&#10;">
            <a:extLst>
              <a:ext uri="{FF2B5EF4-FFF2-40B4-BE49-F238E27FC236}">
                <a16:creationId xmlns:a16="http://schemas.microsoft.com/office/drawing/2014/main" id="{68BC2048-D0B8-1D47-8F2B-D7EF7B6CD5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3740547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249ED3-12B2-7A44-9534-B14D32B77D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1C855A16-27A2-094C-AAFA-DAF1B3990CE1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9459" name="Title 2">
            <a:extLst>
              <a:ext uri="{FF2B5EF4-FFF2-40B4-BE49-F238E27FC236}">
                <a16:creationId xmlns:a16="http://schemas.microsoft.com/office/drawing/2014/main" id="{90A81609-B7F0-2948-9856-A9E21C2EB0F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000"/>
              <a:t>States/provinces may enact legislation that enables local jurisdictions to adopt state/provincial regulations.</a:t>
            </a:r>
          </a:p>
        </p:txBody>
      </p:sp>
      <p:graphicFrame>
        <p:nvGraphicFramePr>
          <p:cNvPr id="2" name="Content Placeholder 1" descr="Adopting by reference&#10; Local jurisdiction follows state/provincial laws exactly&#10;Enabling acts&#10; Uses state/provincial laws as a starting point&#10; Allows additions/deletions based on local needs&#10;">
            <a:extLst>
              <a:ext uri="{FF2B5EF4-FFF2-40B4-BE49-F238E27FC236}">
                <a16:creationId xmlns:a16="http://schemas.microsoft.com/office/drawing/2014/main" id="{B084504D-644F-764D-A9A6-15F57A380F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054856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133FF6-BB4F-804E-9050-2DE849E908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9D691163-1E0A-D649-AB44-685E5EE1C918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0483" name="Title 2">
            <a:extLst>
              <a:ext uri="{FF2B5EF4-FFF2-40B4-BE49-F238E27FC236}">
                <a16:creationId xmlns:a16="http://schemas.microsoft.com/office/drawing/2014/main" id="{BEF455EA-603C-2E47-874F-83C6BA34C1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98475"/>
            <a:ext cx="77724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know what legal status means to their positions.</a:t>
            </a:r>
          </a:p>
        </p:txBody>
      </p:sp>
      <p:graphicFrame>
        <p:nvGraphicFramePr>
          <p:cNvPr id="2" name="Content Placeholder 1" descr="Amount of authority granted&#10;Responsibility to act&#10;Protection against legal action&#10;">
            <a:extLst>
              <a:ext uri="{FF2B5EF4-FFF2-40B4-BE49-F238E27FC236}">
                <a16:creationId xmlns:a16="http://schemas.microsoft.com/office/drawing/2014/main" id="{1AC40381-085D-134C-A5C7-F85174F389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53776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65560-C39E-9748-BC0E-D201C355DB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5E3E9E44-7E42-6948-8FDC-9880F7834221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1507" name="Title 2">
            <a:extLst>
              <a:ext uri="{FF2B5EF4-FFF2-40B4-BE49-F238E27FC236}">
                <a16:creationId xmlns:a16="http://schemas.microsoft.com/office/drawing/2014/main" id="{3A6DE5FC-2D3E-3A43-83F2-9EDDB742F2C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98475"/>
            <a:ext cx="77724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Private sector inspector legal status comes from several sources.</a:t>
            </a:r>
          </a:p>
        </p:txBody>
      </p:sp>
      <p:graphicFrame>
        <p:nvGraphicFramePr>
          <p:cNvPr id="2" name="Content Placeholder 1" descr="•Employer’s risk management program&#10;•Job description&#10;•Fire and life safety policies&#10;">
            <a:extLst>
              <a:ext uri="{FF2B5EF4-FFF2-40B4-BE49-F238E27FC236}">
                <a16:creationId xmlns:a16="http://schemas.microsoft.com/office/drawing/2014/main" id="{ACFD3A26-E950-C74A-8F5E-0356EE4638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400969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D9B828-9308-2942-8607-67BB1F175C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289226C2-D997-AD42-913F-62C43881A527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2531" name="Title 2">
            <a:extLst>
              <a:ext uri="{FF2B5EF4-FFF2-40B4-BE49-F238E27FC236}">
                <a16:creationId xmlns:a16="http://schemas.microsoft.com/office/drawing/2014/main" id="{06209821-FCEC-5746-B916-4E32C26401A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98475"/>
            <a:ext cx="77724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000"/>
              <a:t>Public and private inspectors sometimes inspect the same facilities.</a:t>
            </a:r>
          </a:p>
        </p:txBody>
      </p:sp>
      <p:graphicFrame>
        <p:nvGraphicFramePr>
          <p:cNvPr id="2" name="Content Placeholder 1" descr="Should increase fire/life safety&#10;Sometimes conflicts arise&#10; Compliance determined by meeting or exceeding minimum requirements&#10; Adopted codes take precedence unless equivalent protection is offered&#10;">
            <a:extLst>
              <a:ext uri="{FF2B5EF4-FFF2-40B4-BE49-F238E27FC236}">
                <a16:creationId xmlns:a16="http://schemas.microsoft.com/office/drawing/2014/main" id="{FFE2AB7B-747A-114D-99C2-F7B8EC66B6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75301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D1BF70-8188-664A-8DD7-52207492C8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D1D4C3F6-2C2E-E943-BF40-91B56FCE62CC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3556" name="Title 2">
            <a:extLst>
              <a:ext uri="{FF2B5EF4-FFF2-40B4-BE49-F238E27FC236}">
                <a16:creationId xmlns:a16="http://schemas.microsoft.com/office/drawing/2014/main" id="{4DE445A8-A889-0C41-A722-C565B3FFC2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sz="3000"/>
              <a:t>State/provincial governments determine public sector employees' legal status.</a:t>
            </a:r>
            <a:r>
              <a:rPr lang="en-US" altLang="en-US"/>
              <a:t/>
            </a:r>
            <a:br>
              <a:rPr lang="en-US" altLang="en-US"/>
            </a:br>
            <a:endParaRPr lang="en-US" altLang="en-US"/>
          </a:p>
        </p:txBody>
      </p:sp>
      <p:graphicFrame>
        <p:nvGraphicFramePr>
          <p:cNvPr id="2" name="Content Placeholder 1" descr="May also have regulations regarding the organization of&#10; Fire protection agencies&#10; Retirement systems&#10; Civil service requirements&#10;May authorize inspectors to&#10; Arrest or detain individuals&#10; Issue a summons&#10; Issue citations&#10; File complaints for code violations&#10; Obtain/execute warrants&#10;">
            <a:extLst>
              <a:ext uri="{FF2B5EF4-FFF2-40B4-BE49-F238E27FC236}">
                <a16:creationId xmlns:a16="http://schemas.microsoft.com/office/drawing/2014/main" id="{094BB933-DA92-AD48-A952-6DD03FAAD5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007029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7" name="Text Box 7">
            <a:extLst>
              <a:ext uri="{FF2B5EF4-FFF2-40B4-BE49-F238E27FC236}">
                <a16:creationId xmlns:a16="http://schemas.microsoft.com/office/drawing/2014/main" id="{AE1AE921-4538-4443-9D3C-19C9F4075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88168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i="1"/>
              <a:t>(Cont.)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2334E0-4C18-1545-80BF-CC32706C7B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ABBD65CA-3768-894C-AAAC-FB1F0F7C5C7E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8DFF9F2D-8F5E-0D41-A65D-7539F5C7992E}"/>
              </a:ext>
            </a:extLst>
          </p:cNvPr>
          <p:cNvSpPr txBox="1">
            <a:spLocks/>
          </p:cNvSpPr>
          <p:nvPr/>
        </p:nvSpPr>
        <p:spPr>
          <a:xfrm>
            <a:off x="685800" y="533400"/>
            <a:ext cx="7772400" cy="9144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CC"/>
                </a:solidFill>
                <a:latin typeface="Tahoma" pitchFamily="34" charset="0"/>
              </a:defRPr>
            </a:lvl2pPr>
            <a:lvl3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CC"/>
                </a:solidFill>
                <a:latin typeface="Tahoma" pitchFamily="34" charset="0"/>
              </a:defRPr>
            </a:lvl3pPr>
            <a:lvl4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CC"/>
                </a:solidFill>
                <a:latin typeface="Tahoma" pitchFamily="34" charset="0"/>
              </a:defRPr>
            </a:lvl4pPr>
            <a:lvl5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CC"/>
                </a:solidFill>
                <a:latin typeface="Tahoma" pitchFamily="34" charset="0"/>
              </a:defRPr>
            </a:lvl5pPr>
            <a:lvl6pPr marL="4572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CC"/>
                </a:solidFill>
                <a:latin typeface="Tahoma" pitchFamily="34" charset="0"/>
              </a:defRPr>
            </a:lvl6pPr>
            <a:lvl7pPr marL="9144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CC"/>
                </a:solidFill>
                <a:latin typeface="Tahoma" pitchFamily="34" charset="0"/>
              </a:defRPr>
            </a:lvl7pPr>
            <a:lvl8pPr marL="13716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CC"/>
                </a:solidFill>
                <a:latin typeface="Tahoma" pitchFamily="34" charset="0"/>
              </a:defRPr>
            </a:lvl8pPr>
            <a:lvl9pPr marL="18288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33CC"/>
                </a:solidFill>
                <a:latin typeface="Tahoma" pitchFamily="34" charset="0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en-US" sz="3000" kern="0" dirty="0"/>
              <a:t>State/provincial governments determine public sector employees' legal status.</a:t>
            </a:r>
            <a:r>
              <a:rPr lang="en-US" kern="0" dirty="0"/>
              <a:t/>
            </a:r>
            <a:br>
              <a:rPr lang="en-US" kern="0" dirty="0"/>
            </a:br>
            <a:endParaRPr lang="en-US" kern="0" dirty="0"/>
          </a:p>
        </p:txBody>
      </p:sp>
      <p:graphicFrame>
        <p:nvGraphicFramePr>
          <p:cNvPr id="2" name="Content Placeholder 1" descr="If imminent danger, fire codes authorize inspectors to&#10; Interrupt business operations&#10; Evacuate a business&#10; Close a business&#10;May be granted police powers&#10; Especially true if expected to be involved in prosecution&#10; May require law enforcement training&#10;">
            <a:extLst>
              <a:ext uri="{FF2B5EF4-FFF2-40B4-BE49-F238E27FC236}">
                <a16:creationId xmlns:a16="http://schemas.microsoft.com/office/drawing/2014/main" id="{412E94F6-B0E6-DB4C-A66C-33B8B85681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864270"/>
              </p:ext>
            </p:extLst>
          </p:nvPr>
        </p:nvGraphicFramePr>
        <p:xfrm>
          <a:off x="685800" y="16764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292012-92F4-C94D-87E9-A5394D2422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DF37833E-C619-584D-AE95-49A0838CA26C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5604" name="Title 2">
            <a:extLst>
              <a:ext uri="{FF2B5EF4-FFF2-40B4-BE49-F238E27FC236}">
                <a16:creationId xmlns:a16="http://schemas.microsoft.com/office/drawing/2014/main" id="{27B5CF6D-DE2B-1F47-805C-556BFBE9BA4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381000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Clearly define the relationship between an inspector and police.</a:t>
            </a:r>
          </a:p>
        </p:txBody>
      </p:sp>
      <p:graphicFrame>
        <p:nvGraphicFramePr>
          <p:cNvPr id="2" name="Content Placeholder 1" descr="Fire/life safety codes should contain clear language&#10;Avoids conflict when exercising police powers&#10;">
            <a:extLst>
              <a:ext uri="{FF2B5EF4-FFF2-40B4-BE49-F238E27FC236}">
                <a16:creationId xmlns:a16="http://schemas.microsoft.com/office/drawing/2014/main" id="{AA9C9DFC-5A2B-EF4E-A85A-1EA91172D2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189236"/>
              </p:ext>
            </p:extLst>
          </p:nvPr>
        </p:nvGraphicFramePr>
        <p:xfrm>
          <a:off x="685800" y="16764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B5692B-A60F-EE4A-A8D3-4FF15144F6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430B9ACF-0267-6643-8707-EAAC3EB50C3F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8195" name="Title 2">
            <a:extLst>
              <a:ext uri="{FF2B5EF4-FFF2-40B4-BE49-F238E27FC236}">
                <a16:creationId xmlns:a16="http://schemas.microsoft.com/office/drawing/2014/main" id="{5DC5E839-3619-9D4A-B292-5B778BC2143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Learning Objective 1</a:t>
            </a:r>
          </a:p>
        </p:txBody>
      </p:sp>
      <p:sp>
        <p:nvSpPr>
          <p:cNvPr id="8194" name="Content Placeholder 1">
            <a:extLst>
              <a:ext uri="{FF2B5EF4-FFF2-40B4-BE49-F238E27FC236}">
                <a16:creationId xmlns:a16="http://schemas.microsoft.com/office/drawing/2014/main" id="{56F5BDC7-0C98-1D45-B90F-25FEE5E9F0F1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/>
            <a:r>
              <a:rPr lang="en-US" altLang="en-US"/>
              <a:t>Explain the types of laws, legal status, and liability that impact inspections.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FC3BA-9966-C642-BCFA-6579CDF3C5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1C277D06-210C-0A48-9085-79B18277EC56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6628" name="Title 4">
            <a:extLst>
              <a:ext uri="{FF2B5EF4-FFF2-40B4-BE49-F238E27FC236}">
                <a16:creationId xmlns:a16="http://schemas.microsoft.com/office/drawing/2014/main" id="{4D84C4F4-544E-D145-857B-4938E61CDD7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Legal status may be less specific for private sector inspectors.</a:t>
            </a:r>
            <a:br>
              <a:rPr lang="en-US" altLang="en-US"/>
            </a:br>
            <a:endParaRPr lang="en-US" altLang="en-US"/>
          </a:p>
        </p:txBody>
      </p:sp>
      <p:graphicFrame>
        <p:nvGraphicFramePr>
          <p:cNvPr id="2" name="Content Placeholder 1" descr="Status included in&#10; Job description&#10; Company risk management plan&#10; Company fire/life safety policies&#10;Be familiar with company legal status as an inspector&#10;">
            <a:extLst>
              <a:ext uri="{FF2B5EF4-FFF2-40B4-BE49-F238E27FC236}">
                <a16:creationId xmlns:a16="http://schemas.microsoft.com/office/drawing/2014/main" id="{7D89144B-133B-9948-B5BA-C6D2D4DA58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295619"/>
              </p:ext>
            </p:extLst>
          </p:nvPr>
        </p:nvGraphicFramePr>
        <p:xfrm>
          <a:off x="838200" y="16764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FAD9AB-3F56-9849-ADF9-7DEC3C16AF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4B2613DB-CEE1-D24A-85CC-346DEBB29C7B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7652" name="Title 4">
            <a:extLst>
              <a:ext uri="{FF2B5EF4-FFF2-40B4-BE49-F238E27FC236}">
                <a16:creationId xmlns:a16="http://schemas.microsoft.com/office/drawing/2014/main" id="{3CCA3C73-168D-C942-8EDC-8A3BC4415E0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sz="3000"/>
              <a:t>Know how to handle conflicts between public and private sector inspectors.</a:t>
            </a:r>
            <a:endParaRPr lang="en-US" altLang="en-US"/>
          </a:p>
        </p:txBody>
      </p:sp>
      <p:graphicFrame>
        <p:nvGraphicFramePr>
          <p:cNvPr id="2" name="Content Placeholder 1" descr="Insurance often has more stringent protection requirements&#10;Insurance requirements must meet/exceed local fire code&#10;Public sector inspector must emphasize life/safety over property conservation&#10;Insurance inspectors should work closely with municipal inspectors&#10;">
            <a:extLst>
              <a:ext uri="{FF2B5EF4-FFF2-40B4-BE49-F238E27FC236}">
                <a16:creationId xmlns:a16="http://schemas.microsoft.com/office/drawing/2014/main" id="{6FFC5B28-6E3C-EA40-AF8D-7509EF3B75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468156"/>
              </p:ext>
            </p:extLst>
          </p:nvPr>
        </p:nvGraphicFramePr>
        <p:xfrm>
          <a:off x="838200" y="16764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DB762A-10F9-EC43-A803-F977F5EF12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8BE78DDE-F035-7A41-9988-6ADF73C3B80F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8676" name="Title 4">
            <a:extLst>
              <a:ext uri="{FF2B5EF4-FFF2-40B4-BE49-F238E27FC236}">
                <a16:creationId xmlns:a16="http://schemas.microsoft.com/office/drawing/2014/main" id="{F52508AF-8258-7E43-B323-F81433BB02C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Inspectors need to be aware of the limits of different types of liability.</a:t>
            </a:r>
          </a:p>
        </p:txBody>
      </p:sp>
      <p:graphicFrame>
        <p:nvGraphicFramePr>
          <p:cNvPr id="2" name="Content Placeholder 1" descr="Right of entry&#10;Warrants&#10;Duty to inspect&#10;Civil rights&#10;Indemnification&#10;Malfeasance&#10;Negligence&#10;">
            <a:extLst>
              <a:ext uri="{FF2B5EF4-FFF2-40B4-BE49-F238E27FC236}">
                <a16:creationId xmlns:a16="http://schemas.microsoft.com/office/drawing/2014/main" id="{8E2AD4CB-C918-A042-AF2B-DE7038A8B9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675614"/>
              </p:ext>
            </p:extLst>
          </p:nvPr>
        </p:nvGraphicFramePr>
        <p:xfrm>
          <a:off x="838200" y="16764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82CD0-C9FE-C34B-96E0-8DC00E7A5F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04B0D1F9-32EF-FE4B-9DDE-B821DBFED233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9700" name="Title 4">
            <a:extLst>
              <a:ext uri="{FF2B5EF4-FFF2-40B4-BE49-F238E27FC236}">
                <a16:creationId xmlns:a16="http://schemas.microsoft.com/office/drawing/2014/main" id="{608FD69E-4521-E64C-934F-7A871D7C13B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381000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Understand what right of entry means for an inspector.</a:t>
            </a:r>
          </a:p>
        </p:txBody>
      </p:sp>
      <p:graphicFrame>
        <p:nvGraphicFramePr>
          <p:cNvPr id="2" name="Content Placeholder 1" descr="Authority to enter any premises to perform inspections&#10;Execute any duties authorized by the fire code&#10; Licensing inspections for health care occupancies&#10; Inspection of indoor pyrotechnics&#10; Complaint of malfunctioning fire alarm system&#10;Must be aware of owner/occupant rights&#10;">
            <a:extLst>
              <a:ext uri="{FF2B5EF4-FFF2-40B4-BE49-F238E27FC236}">
                <a16:creationId xmlns:a16="http://schemas.microsoft.com/office/drawing/2014/main" id="{A56A2B8D-1EDA-404F-A5A8-DC2E0351E3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384951"/>
              </p:ext>
            </p:extLst>
          </p:nvPr>
        </p:nvGraphicFramePr>
        <p:xfrm>
          <a:off x="838200" y="16764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0C61DF-D959-5C43-A9F9-AE3493A7EF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957EF6C2-F711-9C48-A4FA-E3C73D9A2A8D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0724" name="Title 4">
            <a:extLst>
              <a:ext uri="{FF2B5EF4-FFF2-40B4-BE49-F238E27FC236}">
                <a16:creationId xmlns:a16="http://schemas.microsoft.com/office/drawing/2014/main" id="{5BD243B6-7007-7B40-AD3A-2E7D77D569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381000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Know the Bill of Rights protections for owners/occupants.</a:t>
            </a:r>
          </a:p>
        </p:txBody>
      </p:sp>
      <p:graphicFrame>
        <p:nvGraphicFramePr>
          <p:cNvPr id="2" name="Content Placeholder 1" descr="4th amendment guards against unreasonable searches&#10;Two cases set constitutional limits on fire inspectors: Sea vs. City of Seattle and Camara vs. City and County of San Francisco&#10;">
            <a:extLst>
              <a:ext uri="{FF2B5EF4-FFF2-40B4-BE49-F238E27FC236}">
                <a16:creationId xmlns:a16="http://schemas.microsoft.com/office/drawing/2014/main" id="{0A4D82E3-AD81-6C4A-AFD3-E4FEB4D944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699805"/>
              </p:ext>
            </p:extLst>
          </p:nvPr>
        </p:nvGraphicFramePr>
        <p:xfrm>
          <a:off x="838200" y="16764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CBB7A7-2675-734F-ACB1-4B1E51E816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A48D7202-997D-F643-801F-512AB223BA8F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1748" name="Title 2">
            <a:extLst>
              <a:ext uri="{FF2B5EF4-FFF2-40B4-BE49-F238E27FC236}">
                <a16:creationId xmlns:a16="http://schemas.microsoft.com/office/drawing/2014/main" id="{6B80A345-2459-9C45-8DBF-25E8483B96F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381000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Know how court cases clarify or limit inspector’s right to enter.</a:t>
            </a:r>
          </a:p>
        </p:txBody>
      </p:sp>
      <p:graphicFrame>
        <p:nvGraphicFramePr>
          <p:cNvPr id="2" name="Content Placeholder 1" descr="Can enter for an emergency&#10;Can enter when a hazard is obvious, in public view&#10;Absence of emergency or visible hazard&#10; Provide ID&#10; State the purpose of inspection&#10; Obtain verbal permission from owner/tenant/owner representative&#10; Invite individuals to participate&#10; Provide a copy of applicable code sections&#10; Retain refusal forms and consent-to-enter forms&#10;">
            <a:extLst>
              <a:ext uri="{FF2B5EF4-FFF2-40B4-BE49-F238E27FC236}">
                <a16:creationId xmlns:a16="http://schemas.microsoft.com/office/drawing/2014/main" id="{E03BB20C-B073-724A-B00E-EB95B44BF6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81460"/>
              </p:ext>
            </p:extLst>
          </p:nvPr>
        </p:nvGraphicFramePr>
        <p:xfrm>
          <a:off x="838200" y="18288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FF9885-1C11-044F-A6EE-3BB6EE02A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67329823-78F8-7845-8843-36EA74B1067E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2772" name="Title 2">
            <a:extLst>
              <a:ext uri="{FF2B5EF4-FFF2-40B4-BE49-F238E27FC236}">
                <a16:creationId xmlns:a16="http://schemas.microsoft.com/office/drawing/2014/main" id="{C45C077F-85D4-6D41-B87A-A85C881DC48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381000"/>
            <a:ext cx="80772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Warrant requirements and procedures vary greatly.</a:t>
            </a:r>
          </a:p>
        </p:txBody>
      </p:sp>
      <p:graphicFrame>
        <p:nvGraphicFramePr>
          <p:cNvPr id="2" name="Content Placeholder 1" descr="Needed when denied entry&#10;Know the local procedures&#10;Work closely with AHJ/legal counsel&#10;Two types of warrants&#10;">
            <a:extLst>
              <a:ext uri="{FF2B5EF4-FFF2-40B4-BE49-F238E27FC236}">
                <a16:creationId xmlns:a16="http://schemas.microsoft.com/office/drawing/2014/main" id="{649F0088-57A8-964F-B93A-9C0D6C830E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4082357"/>
              </p:ext>
            </p:extLst>
          </p:nvPr>
        </p:nvGraphicFramePr>
        <p:xfrm>
          <a:off x="838200" y="18288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468250-043A-7346-9BAF-222BF66187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2354FB03-AB14-CB45-AF40-DA84DC2444D7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3796" name="Title 2">
            <a:extLst>
              <a:ext uri="{FF2B5EF4-FFF2-40B4-BE49-F238E27FC236}">
                <a16:creationId xmlns:a16="http://schemas.microsoft.com/office/drawing/2014/main" id="{132B3B72-27D7-E843-BE0F-F7E10BE176A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381000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Inspectors need to know the two types of warrants.</a:t>
            </a:r>
          </a:p>
        </p:txBody>
      </p:sp>
      <p:graphicFrame>
        <p:nvGraphicFramePr>
          <p:cNvPr id="2" name="Content Placeholder 1" descr="Administrative warrant&#10; Demand for entry&#10; Purpose of inspection&#10; No probable cause&#10;Search warrant&#10; Authorization for entry&#10; Purpose of gathering evidence&#10; Requires probable cause&#10; Issued by a judge&#10;">
            <a:extLst>
              <a:ext uri="{FF2B5EF4-FFF2-40B4-BE49-F238E27FC236}">
                <a16:creationId xmlns:a16="http://schemas.microsoft.com/office/drawing/2014/main" id="{1365833E-A60C-F64B-A6AE-12A6E285EE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576943"/>
              </p:ext>
            </p:extLst>
          </p:nvPr>
        </p:nvGraphicFramePr>
        <p:xfrm>
          <a:off x="152400" y="1600200"/>
          <a:ext cx="8305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0F0C7A-4B53-FF44-8202-065642A948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D92B680B-45A6-A449-96C8-101F71C817E3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4820" name="Title 2">
            <a:extLst>
              <a:ext uri="{FF2B5EF4-FFF2-40B4-BE49-F238E27FC236}">
                <a16:creationId xmlns:a16="http://schemas.microsoft.com/office/drawing/2014/main" id="{FC1AE687-CB89-B94B-B3D8-A19D75755ED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381000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Most model codes contain a </a:t>
            </a:r>
            <a:br>
              <a:rPr lang="en-US" altLang="en-US"/>
            </a:br>
            <a:r>
              <a:rPr lang="en-US" altLang="en-US"/>
              <a:t>duty-to-inspect clause.</a:t>
            </a:r>
            <a:endParaRPr lang="en-US" altLang="en-US" b="0"/>
          </a:p>
        </p:txBody>
      </p:sp>
      <p:graphicFrame>
        <p:nvGraphicFramePr>
          <p:cNvPr id="2" name="Content Placeholder 1" descr="Charges inspector with total enforcement&#10;Not limited to certain buildings/occupancies&#10;Code must be applied equally&#10;Failure to follow can result in liability&#10;Better to conduct fewer, more thorough inspections&#10;Laws that detail a predetermined number of inspections do establish a duty&#10;">
            <a:extLst>
              <a:ext uri="{FF2B5EF4-FFF2-40B4-BE49-F238E27FC236}">
                <a16:creationId xmlns:a16="http://schemas.microsoft.com/office/drawing/2014/main" id="{6117EA23-FED6-884B-B9FD-16E73EA7D6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817972"/>
              </p:ext>
            </p:extLst>
          </p:nvPr>
        </p:nvGraphicFramePr>
        <p:xfrm>
          <a:off x="457200" y="1524000"/>
          <a:ext cx="8077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1BFCA7-D588-3349-A925-16CDD86BD2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DB1C382B-9044-E74A-9B89-54F6AA44FA94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5844" name="Title 4">
            <a:extLst>
              <a:ext uri="{FF2B5EF4-FFF2-40B4-BE49-F238E27FC236}">
                <a16:creationId xmlns:a16="http://schemas.microsoft.com/office/drawing/2014/main" id="{A087B407-86E7-104D-80F2-FA4565B1C07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04813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Inspectors need to recognize questionable civil rights practices.</a:t>
            </a:r>
          </a:p>
        </p:txBody>
      </p:sp>
      <p:graphicFrame>
        <p:nvGraphicFramePr>
          <p:cNvPr id="2" name="Content Placeholder 1" descr="Singling out certain groups or businesses&#10;Targeting particular industries&#10;Conducting inspections at different frequencies&#10;Conducting inspections based upon race, religion, or ethnic background of the owner/customers&#10;Retaliation&#10;">
            <a:extLst>
              <a:ext uri="{FF2B5EF4-FFF2-40B4-BE49-F238E27FC236}">
                <a16:creationId xmlns:a16="http://schemas.microsoft.com/office/drawing/2014/main" id="{D97A7173-625B-B144-A747-7A07F669D7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832422"/>
              </p:ext>
            </p:extLst>
          </p:nvPr>
        </p:nvGraphicFramePr>
        <p:xfrm>
          <a:off x="457200" y="1524000"/>
          <a:ext cx="8077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954964-5FC3-BB41-B44A-D8DFDCF7FD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520918FD-CA31-5847-A7B3-011D6A5E197D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9219" name="Title 2">
            <a:extLst>
              <a:ext uri="{FF2B5EF4-FFF2-40B4-BE49-F238E27FC236}">
                <a16:creationId xmlns:a16="http://schemas.microsoft.com/office/drawing/2014/main" id="{D6AC6EA9-DD6C-0B47-B61E-C36D7486DF3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know where they get their authority.</a:t>
            </a:r>
          </a:p>
        </p:txBody>
      </p:sp>
      <p:graphicFrame>
        <p:nvGraphicFramePr>
          <p:cNvPr id="2" name="Content Placeholder 1" descr="Laws adopted by the AHJ&#10;Regulations established by private sector organizations&#10;">
            <a:extLst>
              <a:ext uri="{FF2B5EF4-FFF2-40B4-BE49-F238E27FC236}">
                <a16:creationId xmlns:a16="http://schemas.microsoft.com/office/drawing/2014/main" id="{C418EA18-AF8D-FE46-81FC-E02315A6F4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340002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B61A07-0D35-9D44-B79D-208F46C1C9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15FF553F-17FB-E34C-8323-192A569DEEF0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6868" name="Title 4">
            <a:extLst>
              <a:ext uri="{FF2B5EF4-FFF2-40B4-BE49-F238E27FC236}">
                <a16:creationId xmlns:a16="http://schemas.microsoft.com/office/drawing/2014/main" id="{13B1D474-40C0-5C4C-B3D5-F2BEFF9E21B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04813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Most jurisdictions indemnify their inspection personnel.</a:t>
            </a:r>
          </a:p>
        </p:txBody>
      </p:sp>
      <p:graphicFrame>
        <p:nvGraphicFramePr>
          <p:cNvPr id="2" name="Content Placeholder 1" descr="AHJ assumes responsibility for inspector actions&#10;Protects against legal costs for inspector&#10;State law determines procedure&#10;Need to determine whether you are protected&#10;">
            <a:extLst>
              <a:ext uri="{FF2B5EF4-FFF2-40B4-BE49-F238E27FC236}">
                <a16:creationId xmlns:a16="http://schemas.microsoft.com/office/drawing/2014/main" id="{F6281FB1-6764-0F41-964F-21192A6638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795304"/>
              </p:ext>
            </p:extLst>
          </p:nvPr>
        </p:nvGraphicFramePr>
        <p:xfrm>
          <a:off x="457200" y="1524000"/>
          <a:ext cx="8077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847AA-1F9A-3B4A-9B17-C06B0B59C5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9A294EDE-F6C2-A547-9DE7-DF28DD8A91F1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7892" name="Title 4">
            <a:extLst>
              <a:ext uri="{FF2B5EF4-FFF2-40B4-BE49-F238E27FC236}">
                <a16:creationId xmlns:a16="http://schemas.microsoft.com/office/drawing/2014/main" id="{61228BDA-1148-6B43-B12E-3577C05693B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04813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sz="3000"/>
              <a:t>Court case decisions have established liability precedence for inspectors.</a:t>
            </a:r>
          </a:p>
        </p:txBody>
      </p:sp>
      <p:graphicFrame>
        <p:nvGraphicFramePr>
          <p:cNvPr id="2" name="Content Placeholder 1" descr="Failure to conduct follow-up inspections&#10; If fire related to violation occurs&#10; If deaths/injuries occur&#10;Inspectors who take on special duty&#10; Places the person in potential harm&#10; Incorrect/unsafe advice outside scope of authority&#10;">
            <a:extLst>
              <a:ext uri="{FF2B5EF4-FFF2-40B4-BE49-F238E27FC236}">
                <a16:creationId xmlns:a16="http://schemas.microsoft.com/office/drawing/2014/main" id="{845FE79E-C2DE-4C4E-BA98-0DCB524C26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816521"/>
              </p:ext>
            </p:extLst>
          </p:nvPr>
        </p:nvGraphicFramePr>
        <p:xfrm>
          <a:off x="914400" y="1524000"/>
          <a:ext cx="7315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7E9BE-7770-9E4F-826A-223736AC03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0D2DA75E-C0F3-9348-887F-DCD23850CE41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8916" name="Title 4">
            <a:extLst>
              <a:ext uri="{FF2B5EF4-FFF2-40B4-BE49-F238E27FC236}">
                <a16:creationId xmlns:a16="http://schemas.microsoft.com/office/drawing/2014/main" id="{292055C9-A66C-7F4B-AFB1-F40DCB1688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04813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Know what malfeasance means as an inspector.</a:t>
            </a:r>
          </a:p>
        </p:txBody>
      </p:sp>
      <p:graphicFrame>
        <p:nvGraphicFramePr>
          <p:cNvPr id="2" name="Content Placeholder 1" descr="Malfeasance&#10; Commission of an unlawful act which is knowingly committed by a public official&#10;">
            <a:extLst>
              <a:ext uri="{FF2B5EF4-FFF2-40B4-BE49-F238E27FC236}">
                <a16:creationId xmlns:a16="http://schemas.microsoft.com/office/drawing/2014/main" id="{3FBBADB2-BA22-9947-A9F2-7206EBB5C9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597215"/>
              </p:ext>
            </p:extLst>
          </p:nvPr>
        </p:nvGraphicFramePr>
        <p:xfrm>
          <a:off x="914400" y="1143000"/>
          <a:ext cx="7315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196E15-6B15-6F40-9AFC-ED82FCA0D8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C601770A-9427-6348-8148-5829B1DDA0E7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9940" name="Title 4">
            <a:extLst>
              <a:ext uri="{FF2B5EF4-FFF2-40B4-BE49-F238E27FC236}">
                <a16:creationId xmlns:a16="http://schemas.microsoft.com/office/drawing/2014/main" id="{C0A8C48E-BC37-694B-8901-8BAAEC876DD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04813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Know what negligence means as an inspector.</a:t>
            </a:r>
          </a:p>
        </p:txBody>
      </p:sp>
      <p:graphicFrame>
        <p:nvGraphicFramePr>
          <p:cNvPr id="2" name="Content Placeholder 1" descr="Negligence&#10; Consists of misfeasance or nonfeasance&#10; Acts not intentionally committed&#10; Key question: adequacy of performance&#10;">
            <a:extLst>
              <a:ext uri="{FF2B5EF4-FFF2-40B4-BE49-F238E27FC236}">
                <a16:creationId xmlns:a16="http://schemas.microsoft.com/office/drawing/2014/main" id="{DB43F92D-82E8-5346-8829-A6E8DD8293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3409264"/>
              </p:ext>
            </p:extLst>
          </p:nvPr>
        </p:nvGraphicFramePr>
        <p:xfrm>
          <a:off x="1066800" y="1600200"/>
          <a:ext cx="7315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F251A2-2212-004C-A408-F8B2471A6E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01A1C05E-B7B5-8E4B-8B7C-4B397A9AA114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0964" name="Title 4">
            <a:extLst>
              <a:ext uri="{FF2B5EF4-FFF2-40B4-BE49-F238E27FC236}">
                <a16:creationId xmlns:a16="http://schemas.microsoft.com/office/drawing/2014/main" id="{642E844E-20C3-9441-B859-C49195ACA40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04813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sz="3000"/>
              <a:t>Know the two ways to judge negligent misfeasance and nonfeasance.</a:t>
            </a:r>
          </a:p>
        </p:txBody>
      </p:sp>
      <p:graphicFrame>
        <p:nvGraphicFramePr>
          <p:cNvPr id="2" name="Content Placeholder 1" descr="Misfeasance&#10; Occurs when an individual has the knowledge, ability, legal authority to act&#10; Performs the act incorrectly&#10;Nonfeasance&#10; Occurs if recognized hazard and failed to order a correction&#10; Later resulted in injury or property loss&#10;">
            <a:extLst>
              <a:ext uri="{FF2B5EF4-FFF2-40B4-BE49-F238E27FC236}">
                <a16:creationId xmlns:a16="http://schemas.microsoft.com/office/drawing/2014/main" id="{A35D23B7-20AD-744D-AD6C-63FDFCE6AB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318942"/>
              </p:ext>
            </p:extLst>
          </p:nvPr>
        </p:nvGraphicFramePr>
        <p:xfrm>
          <a:off x="1066800" y="1600200"/>
          <a:ext cx="7315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C5297-6408-884A-ADE0-1D56BECD7F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8C2BB00C-5530-844B-8563-09C7DDAC6FD5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1988" name="Title 4">
            <a:extLst>
              <a:ext uri="{FF2B5EF4-FFF2-40B4-BE49-F238E27FC236}">
                <a16:creationId xmlns:a16="http://schemas.microsoft.com/office/drawing/2014/main" id="{C143CD1C-EFB1-E947-977B-E13242F4F5C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381000"/>
            <a:ext cx="80010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sz="3000"/>
              <a:t>States have modified their constitutions to eliminate public-duty doctrines.</a:t>
            </a:r>
          </a:p>
        </p:txBody>
      </p:sp>
      <p:graphicFrame>
        <p:nvGraphicFramePr>
          <p:cNvPr id="2" name="Content Placeholder 1" descr="Number of court rulings against the immunity provisions on model codes&#10;Courts ruled immunity provisions conflict with statutes that establish authority&#10;">
            <a:extLst>
              <a:ext uri="{FF2B5EF4-FFF2-40B4-BE49-F238E27FC236}">
                <a16:creationId xmlns:a16="http://schemas.microsoft.com/office/drawing/2014/main" id="{B716FDCB-9173-BC4B-A435-B42DE76DD0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809522"/>
              </p:ext>
            </p:extLst>
          </p:nvPr>
        </p:nvGraphicFramePr>
        <p:xfrm>
          <a:off x="876300" y="1219200"/>
          <a:ext cx="7315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D1A0A-C32F-C74D-83E7-EE921A71A9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8DAE7D56-0749-D940-8CCC-5450785B8A35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3012" name="Title 4">
            <a:extLst>
              <a:ext uri="{FF2B5EF4-FFF2-40B4-BE49-F238E27FC236}">
                <a16:creationId xmlns:a16="http://schemas.microsoft.com/office/drawing/2014/main" id="{2473B7AE-FFEF-7744-890F-308ED5CE93F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381000"/>
            <a:ext cx="80010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sz="2800"/>
              <a:t>Know when/how to use outside technical assistance.</a:t>
            </a:r>
          </a:p>
        </p:txBody>
      </p:sp>
      <p:graphicFrame>
        <p:nvGraphicFramePr>
          <p:cNvPr id="2" name="Content Placeholder 1" descr="May be needed when assessment is beyond their capabilities&#10; Generally require more highly trained individuals&#10; Engineering or fire protection firm&#10;Before entering into an agreement&#10; Local officials must verify legality&#10; Decisions by outside firm can be made binding&#10; Refer to the enabling legislation&#10; Avoid conflict of interest&#10;">
            <a:extLst>
              <a:ext uri="{FF2B5EF4-FFF2-40B4-BE49-F238E27FC236}">
                <a16:creationId xmlns:a16="http://schemas.microsoft.com/office/drawing/2014/main" id="{56F626A2-7072-4E41-827A-41CFA91223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660655"/>
              </p:ext>
            </p:extLst>
          </p:nvPr>
        </p:nvGraphicFramePr>
        <p:xfrm>
          <a:off x="914400" y="1600200"/>
          <a:ext cx="7315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A20EC5-6A95-1D4B-8A1A-4D22F811F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C658BE20-A720-C042-87AB-52E724EA2162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36</a:t>
            </a:fld>
            <a:endParaRPr lang="en-US" altLang="en-US" sz="1200">
              <a:latin typeface="Tahoma" panose="020B0604030504040204" pitchFamily="34" charset="0"/>
            </a:endParaRPr>
          </a:p>
          <a:p>
            <a:pPr eaLnBrk="1" hangingPunct="1"/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4034" name="Title 1">
            <a:extLst>
              <a:ext uri="{FF2B5EF4-FFF2-40B4-BE49-F238E27FC236}">
                <a16:creationId xmlns:a16="http://schemas.microsoft.com/office/drawing/2014/main" id="{9988D233-E996-9C47-BF0F-5DAF9833A9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REVIEW QUESTION</a:t>
            </a:r>
          </a:p>
        </p:txBody>
      </p:sp>
      <p:sp>
        <p:nvSpPr>
          <p:cNvPr id="44035" name="Text Placeholder 2">
            <a:extLst>
              <a:ext uri="{FF2B5EF4-FFF2-40B4-BE49-F238E27FC236}">
                <a16:creationId xmlns:a16="http://schemas.microsoft.com/office/drawing/2014/main" id="{E3DC48A4-8803-3540-9D9C-005E089068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/>
            <a:r>
              <a:rPr lang="en-US" altLang="en-US"/>
              <a:t>Describe the differences between negligence, malfeasance, misfeasance, and nonfeasance.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8AA19-E269-AD47-85DD-E66A6860FD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DBE5949F-847D-2646-A687-A1471C0DF0D6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5059" name="Title 2">
            <a:extLst>
              <a:ext uri="{FF2B5EF4-FFF2-40B4-BE49-F238E27FC236}">
                <a16:creationId xmlns:a16="http://schemas.microsoft.com/office/drawing/2014/main" id="{262FC643-217E-3343-8B1D-8ED6376A1AD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Learning Objective 2</a:t>
            </a:r>
          </a:p>
        </p:txBody>
      </p:sp>
      <p:sp>
        <p:nvSpPr>
          <p:cNvPr id="45058" name="Content Placeholder 1">
            <a:extLst>
              <a:ext uri="{FF2B5EF4-FFF2-40B4-BE49-F238E27FC236}">
                <a16:creationId xmlns:a16="http://schemas.microsoft.com/office/drawing/2014/main" id="{CEB3EC1D-318D-8F41-A9A9-48E02C63BA70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/>
            <a:r>
              <a:rPr lang="en-US" altLang="en-US"/>
              <a:t>Recognize an inspector’s role in developing, maintaining, and revising policies or procedures and forms.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74D43-151C-1147-898D-F147916D98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47CBB428-7B6C-A544-B261-EB6A58431432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6083" name="Title 2">
            <a:extLst>
              <a:ext uri="{FF2B5EF4-FFF2-40B4-BE49-F238E27FC236}">
                <a16:creationId xmlns:a16="http://schemas.microsoft.com/office/drawing/2014/main" id="{D0735D5E-1324-FD46-9C7F-AA86C7F40B1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000"/>
              <a:t>Code enforcement departments need written policies and procedures to operate. </a:t>
            </a:r>
          </a:p>
        </p:txBody>
      </p:sp>
      <p:graphicFrame>
        <p:nvGraphicFramePr>
          <p:cNvPr id="2" name="Content Placeholder 1" descr="Standard operating procedures (SOPs)&#10;Standard operating guidelines (SOGs)&#10;Policy, procedures manual (PPM)&#10;Departments need a policy evaluation, revision, adoption process&#10;">
            <a:extLst>
              <a:ext uri="{FF2B5EF4-FFF2-40B4-BE49-F238E27FC236}">
                <a16:creationId xmlns:a16="http://schemas.microsoft.com/office/drawing/2014/main" id="{1492E30E-B52F-1344-B9B0-136A08FBFE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394838"/>
              </p:ext>
            </p:extLst>
          </p:nvPr>
        </p:nvGraphicFramePr>
        <p:xfrm>
          <a:off x="685800" y="1752600"/>
          <a:ext cx="79248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A1674-07DC-694A-9B48-3898B2CAA7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6223444D-23F1-4C42-BBB3-A415F1869A8F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0243" name="Title 2">
            <a:extLst>
              <a:ext uri="{FF2B5EF4-FFF2-40B4-BE49-F238E27FC236}">
                <a16:creationId xmlns:a16="http://schemas.microsoft.com/office/drawing/2014/main" id="{F119A9B4-DFE8-CD4B-9B67-C8859922D5B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Enabling legislation is extremely important to inspectors.</a:t>
            </a:r>
          </a:p>
        </p:txBody>
      </p:sp>
      <p:graphicFrame>
        <p:nvGraphicFramePr>
          <p:cNvPr id="2" name="Content Placeholder 1" descr="Establishes organization that performs fire inspections&#10;Foundation for department and local fire and life safety codes&#10;Defines scope of authority&#10;">
            <a:extLst>
              <a:ext uri="{FF2B5EF4-FFF2-40B4-BE49-F238E27FC236}">
                <a16:creationId xmlns:a16="http://schemas.microsoft.com/office/drawing/2014/main" id="{CEE8C3FC-F6A2-714D-BF97-B27CBA34EF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647820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3086F7-42F5-EE4A-A4AE-6AD4681EFC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C4A27971-1DE4-D545-8318-22CD5B229279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7107" name="Title 2">
            <a:extLst>
              <a:ext uri="{FF2B5EF4-FFF2-40B4-BE49-F238E27FC236}">
                <a16:creationId xmlns:a16="http://schemas.microsoft.com/office/drawing/2014/main" id="{89D9A1C5-AFBE-984A-8C83-F65061C5A61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what is included in a new policy or procedure. </a:t>
            </a:r>
          </a:p>
        </p:txBody>
      </p:sp>
      <p:graphicFrame>
        <p:nvGraphicFramePr>
          <p:cNvPr id="2" name="Content Placeholder 1" descr="Purpose, scope statement&#10;Subject&#10;Procedure number&#10;Dates&#10;Supersedes&#10;Approvals&#10;Distribution&#10;Applicability&#10;Revision&#10;Forms&#10;">
            <a:extLst>
              <a:ext uri="{FF2B5EF4-FFF2-40B4-BE49-F238E27FC236}">
                <a16:creationId xmlns:a16="http://schemas.microsoft.com/office/drawing/2014/main" id="{ED3A9700-7E3E-F44B-98A1-7A5FBAF4C1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683310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3B061-ACA9-3748-BBAE-2D2105A5C1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D1673CEB-F9AF-2740-AEFA-92C316550A9A}" type="slidenum">
              <a:rPr lang="en-US" altLang="en-US" sz="1200">
                <a:latin typeface="Tahoma" panose="020B0604030504040204" pitchFamily="34" charset="0"/>
              </a:rPr>
              <a:pPr eaLnBrk="1" hangingPunct="1"/>
              <a:t>40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8131" name="Title 2">
            <a:extLst>
              <a:ext uri="{FF2B5EF4-FFF2-40B4-BE49-F238E27FC236}">
                <a16:creationId xmlns:a16="http://schemas.microsoft.com/office/drawing/2014/main" id="{99CB041C-0611-4E4C-9BB3-CD96B267DF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the steps for determining the need for a new policy. </a:t>
            </a:r>
          </a:p>
        </p:txBody>
      </p:sp>
      <p:graphicFrame>
        <p:nvGraphicFramePr>
          <p:cNvPr id="2" name="Content Placeholder 1" descr="Identify the problem&#10;Data&#10;Model&#10;Timetable&#10;Evaluate&#10;Select the best &#10;Alternatives&#10;Revision process&#10;Recommend&#10;">
            <a:extLst>
              <a:ext uri="{FF2B5EF4-FFF2-40B4-BE49-F238E27FC236}">
                <a16:creationId xmlns:a16="http://schemas.microsoft.com/office/drawing/2014/main" id="{3E3A7948-B2BA-0A47-BA02-207C6ED1E7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486177"/>
              </p:ext>
            </p:extLst>
          </p:nvPr>
        </p:nvGraphicFramePr>
        <p:xfrm>
          <a:off x="228600" y="1447800"/>
          <a:ext cx="8763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B82EF-6C97-5F47-8A0E-B87F7A3F6C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C62D1602-54C1-C449-AFE0-ABE89771AD77}" type="slidenum">
              <a:rPr lang="en-US" altLang="en-US" sz="1200">
                <a:latin typeface="Tahoma" panose="020B0604030504040204" pitchFamily="34" charset="0"/>
              </a:rPr>
              <a:pPr eaLnBrk="1" hangingPunct="1"/>
              <a:t>41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9155" name="Title 2">
            <a:extLst>
              <a:ext uri="{FF2B5EF4-FFF2-40B4-BE49-F238E27FC236}">
                <a16:creationId xmlns:a16="http://schemas.microsoft.com/office/drawing/2014/main" id="{EF60AE9F-9407-FB4B-829F-99BB631CD19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269875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000"/>
              <a:t>Policies and procedures are most effective if they are regularly reviewed and revised. </a:t>
            </a:r>
          </a:p>
        </p:txBody>
      </p:sp>
      <p:graphicFrame>
        <p:nvGraphicFramePr>
          <p:cNvPr id="2" name="Content Placeholder 1" descr="Responsibility of supervisors&#10;Be familiar with policies&#10;Revise based on changing conditions&#10;Revision process needs to be established&#10;">
            <a:extLst>
              <a:ext uri="{FF2B5EF4-FFF2-40B4-BE49-F238E27FC236}">
                <a16:creationId xmlns:a16="http://schemas.microsoft.com/office/drawing/2014/main" id="{AEECF096-6363-0647-BD2E-43668EC5D6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298775"/>
              </p:ext>
            </p:extLst>
          </p:nvPr>
        </p:nvGraphicFramePr>
        <p:xfrm>
          <a:off x="838200" y="1676400"/>
          <a:ext cx="75438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B49B9-D618-7845-B63F-D7D7C46D9F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7EEE31F6-43D0-7B4C-821D-95DD7852260A}" type="slidenum">
              <a:rPr lang="en-US" altLang="en-US" sz="1200">
                <a:latin typeface="Tahoma" panose="020B0604030504040204" pitchFamily="34" charset="0"/>
              </a:rPr>
              <a:pPr eaLnBrk="1" hangingPunct="1"/>
              <a:t>42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0179" name="Title 2">
            <a:extLst>
              <a:ext uri="{FF2B5EF4-FFF2-40B4-BE49-F238E27FC236}">
                <a16:creationId xmlns:a16="http://schemas.microsoft.com/office/drawing/2014/main" id="{7C592F08-B6FA-8D48-AC3E-7A5BF9C79D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The revision process should answer several questions.</a:t>
            </a:r>
          </a:p>
        </p:txBody>
      </p:sp>
      <p:graphicFrame>
        <p:nvGraphicFramePr>
          <p:cNvPr id="2" name="Content Placeholder 1" descr="When does the revision need to take place?&#10;What would cause the policy to need revision?&#10;How should the policy/procedure be revised?&#10;">
            <a:extLst>
              <a:ext uri="{FF2B5EF4-FFF2-40B4-BE49-F238E27FC236}">
                <a16:creationId xmlns:a16="http://schemas.microsoft.com/office/drawing/2014/main" id="{471DBF4E-79FD-F047-8B13-5212C0DEFE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737520"/>
              </p:ext>
            </p:extLst>
          </p:nvPr>
        </p:nvGraphicFramePr>
        <p:xfrm>
          <a:off x="838200" y="1676400"/>
          <a:ext cx="75438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B8D6E-2495-7349-BBA8-7DC66FF5EC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F8D01641-FCA4-7040-8320-E6F7FCA18B71}" type="slidenum">
              <a:rPr lang="en-US" altLang="en-US" sz="1200">
                <a:latin typeface="Tahoma" panose="020B0604030504040204" pitchFamily="34" charset="0"/>
              </a:rPr>
              <a:pPr eaLnBrk="1" hangingPunct="1"/>
              <a:t>43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1203" name="Title 2">
            <a:extLst>
              <a:ext uri="{FF2B5EF4-FFF2-40B4-BE49-F238E27FC236}">
                <a16:creationId xmlns:a16="http://schemas.microsoft.com/office/drawing/2014/main" id="{12708D55-B03B-8F43-94B2-6990B94D5CD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the indications that a policy or procedure may need to be revised.</a:t>
            </a:r>
          </a:p>
        </p:txBody>
      </p:sp>
      <p:graphicFrame>
        <p:nvGraphicFramePr>
          <p:cNvPr id="2" name="Content Placeholder 1" descr="Internal/external complaints&#10;Increase in policy infractions&#10;Injuries/property loss due to procedure failure&#10;Change in resources&#10;Change in the initial problem&#10;">
            <a:extLst>
              <a:ext uri="{FF2B5EF4-FFF2-40B4-BE49-F238E27FC236}">
                <a16:creationId xmlns:a16="http://schemas.microsoft.com/office/drawing/2014/main" id="{B5C4C8F2-408C-FA48-A17E-3E1844DD38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867832"/>
              </p:ext>
            </p:extLst>
          </p:nvPr>
        </p:nvGraphicFramePr>
        <p:xfrm>
          <a:off x="914400" y="1655834"/>
          <a:ext cx="77724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C0A07-F9CB-6748-B4F7-E8BD3F3823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9B555756-BF5A-EC45-9AEB-49C84484D27F}" type="slidenum">
              <a:rPr lang="en-US" altLang="en-US" sz="1200">
                <a:latin typeface="Tahoma" panose="020B0604030504040204" pitchFamily="34" charset="0"/>
              </a:rPr>
              <a:pPr eaLnBrk="1" hangingPunct="1"/>
              <a:t>44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2227" name="Title 2">
            <a:extLst>
              <a:ext uri="{FF2B5EF4-FFF2-40B4-BE49-F238E27FC236}">
                <a16:creationId xmlns:a16="http://schemas.microsoft.com/office/drawing/2014/main" id="{C80E007C-6EF8-1241-ABE9-9D9EBC44B5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know the benefit of forms and job aids.</a:t>
            </a:r>
          </a:p>
        </p:txBody>
      </p:sp>
      <p:graphicFrame>
        <p:nvGraphicFramePr>
          <p:cNvPr id="2" name="Content Placeholder 1" descr="Create consistency and uniformity&#10;Improve the inspection and permitting process&#10;Help provide legal documentation&#10;Can assist in maintaining compliance between inspections&#10;">
            <a:extLst>
              <a:ext uri="{FF2B5EF4-FFF2-40B4-BE49-F238E27FC236}">
                <a16:creationId xmlns:a16="http://schemas.microsoft.com/office/drawing/2014/main" id="{D7C5FB7C-D32E-C048-8237-B43D050FCF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253406"/>
              </p:ext>
            </p:extLst>
          </p:nvPr>
        </p:nvGraphicFramePr>
        <p:xfrm>
          <a:off x="838200" y="1676400"/>
          <a:ext cx="75438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A6B5C-1673-8242-B523-9996AE04B5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F218A35E-BC1E-0A46-830A-B58D1DC50696}" type="slidenum">
              <a:rPr lang="en-US" altLang="en-US" sz="1200">
                <a:latin typeface="Tahoma" panose="020B0604030504040204" pitchFamily="34" charset="0"/>
              </a:rPr>
              <a:pPr eaLnBrk="1" hangingPunct="1"/>
              <a:t>45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3251" name="Title 2">
            <a:extLst>
              <a:ext uri="{FF2B5EF4-FFF2-40B4-BE49-F238E27FC236}">
                <a16:creationId xmlns:a16="http://schemas.microsoft.com/office/drawing/2014/main" id="{456F0EC7-D0F2-C64E-AFF5-ABDFD5C1600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know how to obtain forms and job aids.</a:t>
            </a:r>
          </a:p>
        </p:txBody>
      </p:sp>
      <p:graphicFrame>
        <p:nvGraphicFramePr>
          <p:cNvPr id="2" name="Content Placeholder 1" descr="Can be done in-house&#10;Available from third-party vendors&#10;Update and review often&#10;">
            <a:extLst>
              <a:ext uri="{FF2B5EF4-FFF2-40B4-BE49-F238E27FC236}">
                <a16:creationId xmlns:a16="http://schemas.microsoft.com/office/drawing/2014/main" id="{A0D56963-1B77-DE4B-A3AF-F1064F8C9E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551021"/>
              </p:ext>
            </p:extLst>
          </p:nvPr>
        </p:nvGraphicFramePr>
        <p:xfrm>
          <a:off x="838200" y="1676400"/>
          <a:ext cx="75438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7F89B-C28B-E148-BC64-7B9A69194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7A267E7E-6E76-0A43-B6C5-2B33942F6AB5}" type="slidenum">
              <a:rPr lang="en-US" altLang="en-US" sz="1200">
                <a:latin typeface="Tahoma" panose="020B0604030504040204" pitchFamily="34" charset="0"/>
              </a:rPr>
              <a:pPr eaLnBrk="1" hangingPunct="1"/>
              <a:t>46</a:t>
            </a:fld>
            <a:endParaRPr lang="en-US" altLang="en-US" sz="1200">
              <a:latin typeface="Tahoma" panose="020B0604030504040204" pitchFamily="34" charset="0"/>
            </a:endParaRPr>
          </a:p>
          <a:p>
            <a:pPr eaLnBrk="1" hangingPunct="1"/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4274" name="Title 1">
            <a:extLst>
              <a:ext uri="{FF2B5EF4-FFF2-40B4-BE49-F238E27FC236}">
                <a16:creationId xmlns:a16="http://schemas.microsoft.com/office/drawing/2014/main" id="{1E09B052-6ADF-1F4F-BA5A-19B90BECB6A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REVIEW QUESTION</a:t>
            </a:r>
          </a:p>
        </p:txBody>
      </p:sp>
      <p:sp>
        <p:nvSpPr>
          <p:cNvPr id="54275" name="Text Placeholder 2">
            <a:extLst>
              <a:ext uri="{FF2B5EF4-FFF2-40B4-BE49-F238E27FC236}">
                <a16:creationId xmlns:a16="http://schemas.microsoft.com/office/drawing/2014/main" id="{0AF3585E-1B7C-E042-BA8B-3F4214F143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/>
            <a:r>
              <a:rPr lang="en-US" altLang="en-US"/>
              <a:t>Describe some indications that a policy or procedure needs to be revised.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84D9AE-803F-D445-9931-D361A85F41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4092B9E0-144E-144D-9275-8A573F24AB97}" type="slidenum">
              <a:rPr lang="en-US" altLang="en-US" sz="1200">
                <a:latin typeface="Tahoma" panose="020B0604030504040204" pitchFamily="34" charset="0"/>
              </a:rPr>
              <a:pPr eaLnBrk="1" hangingPunct="1"/>
              <a:t>47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5299" name="Title 2">
            <a:extLst>
              <a:ext uri="{FF2B5EF4-FFF2-40B4-BE49-F238E27FC236}">
                <a16:creationId xmlns:a16="http://schemas.microsoft.com/office/drawing/2014/main" id="{1C907B3E-6988-9C41-9EBF-95E955EB77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Summary</a:t>
            </a:r>
          </a:p>
        </p:txBody>
      </p:sp>
      <p:sp>
        <p:nvSpPr>
          <p:cNvPr id="55298" name="Content Placeholder 1">
            <a:extLst>
              <a:ext uri="{FF2B5EF4-FFF2-40B4-BE49-F238E27FC236}">
                <a16:creationId xmlns:a16="http://schemas.microsoft.com/office/drawing/2014/main" id="{85974377-D94C-834A-A789-8CECF1677E7F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Tx/>
              <a:buChar char="•"/>
            </a:pPr>
            <a:r>
              <a:rPr lang="en-US" altLang="en-US"/>
              <a:t>Inspectors are responsible for ensuring that the jurisdiction's fire and life safety program is successful.</a:t>
            </a:r>
          </a:p>
          <a:p>
            <a:pPr marL="457200" indent="-457200" eaLnBrk="1" hangingPunct="1">
              <a:buFontTx/>
              <a:buChar char="•"/>
            </a:pPr>
            <a:r>
              <a:rPr lang="en-US" altLang="en-US"/>
              <a:t>By performing their assigned duties, inspectors review plans, issue permits, inspect new and existing facilities, and respond to complaints.</a:t>
            </a:r>
          </a:p>
        </p:txBody>
      </p:sp>
      <p:sp>
        <p:nvSpPr>
          <p:cNvPr id="55301" name="Text Box 7">
            <a:extLst>
              <a:ext uri="{FF2B5EF4-FFF2-40B4-BE49-F238E27FC236}">
                <a16:creationId xmlns:a16="http://schemas.microsoft.com/office/drawing/2014/main" id="{B4623090-CD6A-D94C-B80A-EC1B98B65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88168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i="1"/>
              <a:t>(Cont.)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BEB5D7-FC15-6142-A3FB-4CD7664D53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2AC8125F-8016-D04C-8C23-3974339BCD12}" type="slidenum">
              <a:rPr lang="en-US" altLang="en-US" sz="1200">
                <a:latin typeface="Tahoma" panose="020B0604030504040204" pitchFamily="34" charset="0"/>
              </a:rPr>
              <a:pPr eaLnBrk="1" hangingPunct="1"/>
              <a:t>48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6323" name="Title 2">
            <a:extLst>
              <a:ext uri="{FF2B5EF4-FFF2-40B4-BE49-F238E27FC236}">
                <a16:creationId xmlns:a16="http://schemas.microsoft.com/office/drawing/2014/main" id="{76F1D3D5-039D-0140-A9FC-097032D7EDA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Summary</a:t>
            </a:r>
          </a:p>
        </p:txBody>
      </p:sp>
      <p:sp>
        <p:nvSpPr>
          <p:cNvPr id="56322" name="Content Placeholder 1">
            <a:extLst>
              <a:ext uri="{FF2B5EF4-FFF2-40B4-BE49-F238E27FC236}">
                <a16:creationId xmlns:a16="http://schemas.microsoft.com/office/drawing/2014/main" id="{7E573420-504F-5749-84C7-DD76F0092BF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Tx/>
              <a:buChar char="•"/>
            </a:pPr>
            <a:r>
              <a:rPr lang="en-US" altLang="en-US"/>
              <a:t>Inspectors may be private or uniformed or non-uniformed public employees.</a:t>
            </a:r>
          </a:p>
          <a:p>
            <a:pPr marL="457200" indent="-457200" eaLnBrk="1" hangingPunct="1">
              <a:buFontTx/>
              <a:buChar char="•"/>
            </a:pPr>
            <a:r>
              <a:rPr lang="en-US" altLang="en-US"/>
              <a:t>The inspector's authority is based on national, state/provincial, or local laws or the regulations established by their employer.</a:t>
            </a:r>
          </a:p>
        </p:txBody>
      </p:sp>
      <p:sp>
        <p:nvSpPr>
          <p:cNvPr id="56325" name="Text Box 7">
            <a:extLst>
              <a:ext uri="{FF2B5EF4-FFF2-40B4-BE49-F238E27FC236}">
                <a16:creationId xmlns:a16="http://schemas.microsoft.com/office/drawing/2014/main" id="{5E58A0EF-067F-A14A-AA2F-26FC50D7D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88168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i="1"/>
              <a:t>(Cont.)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11D729-748E-7C47-AE88-10F49249CE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7903CAF6-4603-E14A-967F-7596FFD97333}" type="slidenum">
              <a:rPr lang="en-US" altLang="en-US" sz="1200">
                <a:latin typeface="Tahoma" panose="020B0604030504040204" pitchFamily="34" charset="0"/>
              </a:rPr>
              <a:pPr eaLnBrk="1" hangingPunct="1"/>
              <a:t>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1267" name="Title 2">
            <a:extLst>
              <a:ext uri="{FF2B5EF4-FFF2-40B4-BE49-F238E27FC236}">
                <a16:creationId xmlns:a16="http://schemas.microsoft.com/office/drawing/2014/main" id="{4B495C35-198F-A249-B6B9-091629D5F2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Scope of inspection powers varies widely among jurisdictions.</a:t>
            </a:r>
          </a:p>
        </p:txBody>
      </p:sp>
      <p:graphicFrame>
        <p:nvGraphicFramePr>
          <p:cNvPr id="2" name="Content Placeholder 1" descr="Almost unlimited power to develop, enact, enforce fire codes&#10;Enforce code established by state/province, county, regional government&#10;May not have power to modify or amend provisions&#10;Legal counsel can provide specifics of authority, liability&#10;">
            <a:extLst>
              <a:ext uri="{FF2B5EF4-FFF2-40B4-BE49-F238E27FC236}">
                <a16:creationId xmlns:a16="http://schemas.microsoft.com/office/drawing/2014/main" id="{222EBFAD-B5EC-7449-9CF4-2B5E2EE5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271050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1EDD3-C7B7-BF4F-87F8-7E3B6BD0EA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EA1EDC78-7897-744D-AE67-1221351D74B5}" type="slidenum">
              <a:rPr lang="en-US" altLang="en-US" sz="1200">
                <a:latin typeface="Tahoma" panose="020B0604030504040204" pitchFamily="34" charset="0"/>
              </a:rPr>
              <a:pPr eaLnBrk="1" hangingPunct="1"/>
              <a:t>49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7347" name="Title 2">
            <a:extLst>
              <a:ext uri="{FF2B5EF4-FFF2-40B4-BE49-F238E27FC236}">
                <a16:creationId xmlns:a16="http://schemas.microsoft.com/office/drawing/2014/main" id="{DAAE8F28-7FD5-5449-93AD-FBC741444E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Summary</a:t>
            </a:r>
          </a:p>
        </p:txBody>
      </p:sp>
      <p:sp>
        <p:nvSpPr>
          <p:cNvPr id="57346" name="Content Placeholder 1">
            <a:extLst>
              <a:ext uri="{FF2B5EF4-FFF2-40B4-BE49-F238E27FC236}">
                <a16:creationId xmlns:a16="http://schemas.microsoft.com/office/drawing/2014/main" id="{0B2230E7-9025-7243-83C2-5177DF07401D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Tx/>
              <a:buChar char="•"/>
            </a:pPr>
            <a:r>
              <a:rPr lang="en-US" altLang="en-US"/>
              <a:t>As certified inspectors they enforce the codes and standards that have been legally adopted by the authority having jurisdiction.</a:t>
            </a:r>
          </a:p>
          <a:p>
            <a:pPr marL="457200" indent="-457200" eaLnBrk="1" hangingPunct="1">
              <a:buFontTx/>
              <a:buChar char="•"/>
            </a:pPr>
            <a:r>
              <a:rPr lang="en-US" altLang="en-US"/>
              <a:t>When enforcing or applying code requirements, an inspector should be aware that the owner/occupant has the right to appeal the requirement.</a:t>
            </a:r>
          </a:p>
        </p:txBody>
      </p:sp>
      <p:sp>
        <p:nvSpPr>
          <p:cNvPr id="57349" name="Text Box 7">
            <a:extLst>
              <a:ext uri="{FF2B5EF4-FFF2-40B4-BE49-F238E27FC236}">
                <a16:creationId xmlns:a16="http://schemas.microsoft.com/office/drawing/2014/main" id="{638A2690-D511-F140-86DB-A2A416CF1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88168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i="1"/>
              <a:t>(Cont.)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7ACD5E-3367-C443-A3DD-E84B0D9EA9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4055FCF6-C3F7-8940-98B7-2E7C90086AF0}" type="slidenum">
              <a:rPr lang="en-US" altLang="en-US" sz="1200">
                <a:latin typeface="Tahoma" panose="020B0604030504040204" pitchFamily="34" charset="0"/>
              </a:rPr>
              <a:pPr eaLnBrk="1" hangingPunct="1"/>
              <a:t>50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8371" name="Title 2">
            <a:extLst>
              <a:ext uri="{FF2B5EF4-FFF2-40B4-BE49-F238E27FC236}">
                <a16:creationId xmlns:a16="http://schemas.microsoft.com/office/drawing/2014/main" id="{3802BC8D-9AB0-E64D-9B0D-AEA6D962422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Summary</a:t>
            </a:r>
          </a:p>
        </p:txBody>
      </p:sp>
      <p:sp>
        <p:nvSpPr>
          <p:cNvPr id="58370" name="Content Placeholder 1">
            <a:extLst>
              <a:ext uri="{FF2B5EF4-FFF2-40B4-BE49-F238E27FC236}">
                <a16:creationId xmlns:a16="http://schemas.microsoft.com/office/drawing/2014/main" id="{F356156F-1BE3-E546-8D92-9C6A5F21FFF0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Tx/>
              <a:buChar char="•"/>
            </a:pPr>
            <a:r>
              <a:rPr lang="en-US" altLang="en-US"/>
              <a:t>The inspector must interpret and apply the code correctly to reduce the chance that it will be appealed.</a:t>
            </a:r>
          </a:p>
          <a:p>
            <a:pPr marL="457200" indent="-457200" eaLnBrk="1" hangingPunct="1">
              <a:buFontTx/>
              <a:buChar char="•"/>
            </a:pPr>
            <a:r>
              <a:rPr lang="en-US" altLang="en-US"/>
              <a:t>Correct interpretation and application will also ensure that the requirements provide the level of safety and protection intended by the code and the jurisdiction.</a:t>
            </a:r>
          </a:p>
        </p:txBody>
      </p:sp>
      <p:sp>
        <p:nvSpPr>
          <p:cNvPr id="58373" name="Text Box 7">
            <a:extLst>
              <a:ext uri="{FF2B5EF4-FFF2-40B4-BE49-F238E27FC236}">
                <a16:creationId xmlns:a16="http://schemas.microsoft.com/office/drawing/2014/main" id="{BD37117E-CD6D-B441-9129-F54C28AC2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88168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i="1"/>
              <a:t>(Cont.)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02D53-0288-0E4D-B98A-06F7B7ABBC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97C37134-4CB8-B744-98E2-C2178AD48BCE}" type="slidenum">
              <a:rPr lang="en-US" altLang="en-US" sz="1200">
                <a:latin typeface="Tahoma" panose="020B0604030504040204" pitchFamily="34" charset="0"/>
              </a:rPr>
              <a:pPr eaLnBrk="1" hangingPunct="1"/>
              <a:t>51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9395" name="Title 2">
            <a:extLst>
              <a:ext uri="{FF2B5EF4-FFF2-40B4-BE49-F238E27FC236}">
                <a16:creationId xmlns:a16="http://schemas.microsoft.com/office/drawing/2014/main" id="{54E9AA1A-C6E3-C947-886C-C70332B7C53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Summary</a:t>
            </a:r>
          </a:p>
        </p:txBody>
      </p:sp>
      <p:sp>
        <p:nvSpPr>
          <p:cNvPr id="59394" name="Content Placeholder 1">
            <a:extLst>
              <a:ext uri="{FF2B5EF4-FFF2-40B4-BE49-F238E27FC236}">
                <a16:creationId xmlns:a16="http://schemas.microsoft.com/office/drawing/2014/main" id="{70C192EF-8D13-F442-A996-321E013C692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Tx/>
              <a:buChar char="•"/>
            </a:pPr>
            <a:r>
              <a:rPr lang="en-US" altLang="en-US"/>
              <a:t>An inspector must be familiar with the enforcement process, including the potential for prosecution.</a:t>
            </a:r>
          </a:p>
          <a:p>
            <a:pPr marL="457200" indent="-457200" eaLnBrk="1" hangingPunct="1">
              <a:buFontTx/>
              <a:buChar char="•"/>
            </a:pPr>
            <a:r>
              <a:rPr lang="en-US" altLang="en-US"/>
              <a:t>Although the situation may be rare, an inspector may be called upon to testify as a witness or expert in the prosecution of a code violation.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CADF8-547F-5E42-99D8-EA8503CF6F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D555174B-48A7-E241-8D48-53FB422F8411}" type="slidenum">
              <a:rPr lang="en-US" altLang="en-US" sz="1200">
                <a:latin typeface="Tahoma" panose="020B0604030504040204" pitchFamily="34" charset="0"/>
              </a:rPr>
              <a:pPr eaLnBrk="1" hangingPunct="1"/>
              <a:t>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2294" name="Title 2">
            <a:extLst>
              <a:ext uri="{FF2B5EF4-FFF2-40B4-BE49-F238E27FC236}">
                <a16:creationId xmlns:a16="http://schemas.microsoft.com/office/drawing/2014/main" id="{D4BFDDD1-880B-F747-9067-9CCD7FEFDB3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must be familiar with more than enabling legislation.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CFE59E99-3D8B-1D49-AF1C-15C30C4BF677}"/>
              </a:ext>
            </a:extLst>
          </p:cNvPr>
          <p:cNvSpPr/>
          <p:nvPr/>
        </p:nvSpPr>
        <p:spPr bwMode="auto">
          <a:xfrm>
            <a:off x="533400" y="1676400"/>
            <a:ext cx="8229600" cy="449580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defRPr/>
            </a:pPr>
            <a:endParaRPr lang="en-US" dirty="0">
              <a:latin typeface="Arial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BD436E3-2CA3-834C-AA86-CA577E3B9017}"/>
              </a:ext>
            </a:extLst>
          </p:cNvPr>
          <p:cNvCxnSpPr/>
          <p:nvPr/>
        </p:nvCxnSpPr>
        <p:spPr bwMode="auto">
          <a:xfrm>
            <a:off x="5530850" y="3352800"/>
            <a:ext cx="793750" cy="401638"/>
          </a:xfrm>
          <a:prstGeom prst="line">
            <a:avLst/>
          </a:prstGeom>
          <a:noFill/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6DD9E49-A26F-9E44-B656-7DA4DC58E432}"/>
              </a:ext>
            </a:extLst>
          </p:cNvPr>
          <p:cNvCxnSpPr/>
          <p:nvPr/>
        </p:nvCxnSpPr>
        <p:spPr bwMode="auto">
          <a:xfrm flipV="1">
            <a:off x="5530850" y="3754438"/>
            <a:ext cx="838200" cy="685800"/>
          </a:xfrm>
          <a:prstGeom prst="line">
            <a:avLst/>
          </a:prstGeom>
          <a:noFill/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E5C1CE1-28BC-0248-B40A-6FC33BDC5B4D}"/>
              </a:ext>
            </a:extLst>
          </p:cNvPr>
          <p:cNvCxnSpPr/>
          <p:nvPr/>
        </p:nvCxnSpPr>
        <p:spPr bwMode="auto">
          <a:xfrm>
            <a:off x="5530850" y="2286000"/>
            <a:ext cx="793750" cy="1468438"/>
          </a:xfrm>
          <a:prstGeom prst="line">
            <a:avLst/>
          </a:prstGeom>
          <a:noFill/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" name="Content Placeholder 1" descr="Fire marshal or building code official&#10; Fire codes&#10; Building codes&#10; Operating procedures, directives&#10; Training programs&#10;  Inspector II&#10;">
            <a:extLst>
              <a:ext uri="{FF2B5EF4-FFF2-40B4-BE49-F238E27FC236}">
                <a16:creationId xmlns:a16="http://schemas.microsoft.com/office/drawing/2014/main" id="{0C1D529A-D5BE-AE48-B6CA-52F8AE9D5B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603689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7407E-9EDC-1347-A7E6-C40F126F22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897A1120-A366-5649-A92A-4BCF0579013C}" type="slidenum">
              <a:rPr lang="en-US" altLang="en-US" sz="1200">
                <a:latin typeface="Tahoma" panose="020B0604030504040204" pitchFamily="34" charset="0"/>
              </a:rPr>
              <a:pPr eaLnBrk="1" hangingPunct="1"/>
              <a:t>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3315" name="Title 2">
            <a:extLst>
              <a:ext uri="{FF2B5EF4-FFF2-40B4-BE49-F238E27FC236}">
                <a16:creationId xmlns:a16="http://schemas.microsoft.com/office/drawing/2014/main" id="{4380C33D-4413-E349-A156-D720DAE658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may encounter several types of laws.</a:t>
            </a:r>
          </a:p>
        </p:txBody>
      </p:sp>
      <p:graphicFrame>
        <p:nvGraphicFramePr>
          <p:cNvPr id="2" name="Content Placeholder 1" descr="Federal laws&#10;State/Provincial laws&#10;Local laws&#10;Ordinances&#10;">
            <a:extLst>
              <a:ext uri="{FF2B5EF4-FFF2-40B4-BE49-F238E27FC236}">
                <a16:creationId xmlns:a16="http://schemas.microsoft.com/office/drawing/2014/main" id="{354EF0AF-A64D-954A-83E5-6B4BEA5594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201446"/>
              </p:ext>
            </p:extLst>
          </p:nvPr>
        </p:nvGraphicFramePr>
        <p:xfrm>
          <a:off x="685800" y="1752600"/>
          <a:ext cx="7696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240C6A-9413-6145-B71D-73467DC4D4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0A165896-4A05-4A4F-86B2-36EF8C405C98}" type="slidenum">
              <a:rPr lang="en-US" altLang="en-US" sz="1200">
                <a:latin typeface="Tahoma" panose="020B0604030504040204" pitchFamily="34" charset="0"/>
              </a:rPr>
              <a:pPr eaLnBrk="1" hangingPunct="1"/>
              <a:t>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4339" name="Title 2">
            <a:extLst>
              <a:ext uri="{FF2B5EF4-FFF2-40B4-BE49-F238E27FC236}">
                <a16:creationId xmlns:a16="http://schemas.microsoft.com/office/drawing/2014/main" id="{38D5A355-1B22-B24C-A1B8-3FE717EAAAC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Federal laws cover a broad spectrum of activity.</a:t>
            </a:r>
          </a:p>
        </p:txBody>
      </p:sp>
      <p:graphicFrame>
        <p:nvGraphicFramePr>
          <p:cNvPr id="2" name="Content Placeholder 1" descr="Employee safety&#10;Transportation of hazardous materials&#10;Patient safety in health care facilities&#10;Accessibility for disabled citizens&#10;Minimum housing standards&#10;">
            <a:extLst>
              <a:ext uri="{FF2B5EF4-FFF2-40B4-BE49-F238E27FC236}">
                <a16:creationId xmlns:a16="http://schemas.microsoft.com/office/drawing/2014/main" id="{D3EAA089-624E-994B-B975-3414CE7C31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361990"/>
              </p:ext>
            </p:extLst>
          </p:nvPr>
        </p:nvGraphicFramePr>
        <p:xfrm>
          <a:off x="685800" y="1752600"/>
          <a:ext cx="7696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32DE7C-8172-AB4C-989F-ADAE151524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1–</a:t>
            </a:r>
            <a:fld id="{0CE7F913-96E2-9A41-A322-B7A258309F91}" type="slidenum">
              <a:rPr lang="en-US" altLang="en-US" sz="1200">
                <a:latin typeface="Tahoma" panose="020B0604030504040204" pitchFamily="34" charset="0"/>
              </a:rPr>
              <a:pPr eaLnBrk="1" hangingPunct="1"/>
              <a:t>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5363" name="Title 2">
            <a:extLst>
              <a:ext uri="{FF2B5EF4-FFF2-40B4-BE49-F238E27FC236}">
                <a16:creationId xmlns:a16="http://schemas.microsoft.com/office/drawing/2014/main" id="{5C7668F7-218A-7445-B280-ADFA87317AF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know how to handle issues at federal facilities.</a:t>
            </a:r>
          </a:p>
        </p:txBody>
      </p:sp>
      <p:graphicFrame>
        <p:nvGraphicFramePr>
          <p:cNvPr id="2" name="Content Placeholder 1" descr="Not usually responsible for enforcement&#10;Know how to report hazards or violations at federal facilities within jurisdiction&#10;State or province may choose to enforce federal regulations&#10;Federal and some state/provincial-owned buildings not required to follow local codes&#10;Military bases have their own fire departments&#10;Work with responsible parties to ensure protection&#10;">
            <a:extLst>
              <a:ext uri="{FF2B5EF4-FFF2-40B4-BE49-F238E27FC236}">
                <a16:creationId xmlns:a16="http://schemas.microsoft.com/office/drawing/2014/main" id="{EA119C0D-98D8-DB44-8C7E-4AEA0BBD6F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3707972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igital Presentation Template2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Presentation Template2</Template>
  <TotalTime>1301</TotalTime>
  <Words>1833</Words>
  <Application>Microsoft Office PowerPoint</Application>
  <PresentationFormat>On-screen Show (4:3)</PresentationFormat>
  <Paragraphs>338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Arial</vt:lpstr>
      <vt:lpstr>Tahoma</vt:lpstr>
      <vt:lpstr>Times New Roman</vt:lpstr>
      <vt:lpstr>Digital Presentation Template2</vt:lpstr>
      <vt:lpstr>PowerPoint Presentation</vt:lpstr>
      <vt:lpstr> Learning Objective 1</vt:lpstr>
      <vt:lpstr>Inspectors need to know where they get their authority.</vt:lpstr>
      <vt:lpstr>Enabling legislation is extremely important to inspectors.</vt:lpstr>
      <vt:lpstr>Scope of inspection powers varies widely among jurisdictions.</vt:lpstr>
      <vt:lpstr>Inspectors must be familiar with more than enabling legislation.</vt:lpstr>
      <vt:lpstr>Inspectors may encounter several types of laws.</vt:lpstr>
      <vt:lpstr>Federal laws cover a broad spectrum of activity.</vt:lpstr>
      <vt:lpstr>Inspectors need to know how to handle issues at federal facilities.</vt:lpstr>
      <vt:lpstr>Inspectors should perform preincident planning on federal facilities.</vt:lpstr>
      <vt:lpstr>It is the inspector’s duty to become familiar with the relationship between state/provincial and local laws.</vt:lpstr>
      <vt:lpstr>Local laws and ordinances are more specific and tailored.</vt:lpstr>
      <vt:lpstr>States/provinces may enact legislation that enables local jurisdictions to adopt state/provincial regulations.</vt:lpstr>
      <vt:lpstr>Inspectors need to know what legal status means to their positions.</vt:lpstr>
      <vt:lpstr>Private sector inspector legal status comes from several sources.</vt:lpstr>
      <vt:lpstr>Public and private inspectors sometimes inspect the same facilities.</vt:lpstr>
      <vt:lpstr>State/provincial governments determine public sector employees' legal status. </vt:lpstr>
      <vt:lpstr>PowerPoint Presentation</vt:lpstr>
      <vt:lpstr>Clearly define the relationship between an inspector and police.</vt:lpstr>
      <vt:lpstr>Legal status may be less specific for private sector inspectors. </vt:lpstr>
      <vt:lpstr>Know how to handle conflicts between public and private sector inspectors.</vt:lpstr>
      <vt:lpstr>Inspectors need to be aware of the limits of different types of liability.</vt:lpstr>
      <vt:lpstr>Understand what right of entry means for an inspector.</vt:lpstr>
      <vt:lpstr>Know the Bill of Rights protections for owners/occupants.</vt:lpstr>
      <vt:lpstr>Know how court cases clarify or limit inspector’s right to enter.</vt:lpstr>
      <vt:lpstr>Warrant requirements and procedures vary greatly.</vt:lpstr>
      <vt:lpstr>Inspectors need to know the two types of warrants.</vt:lpstr>
      <vt:lpstr>Most model codes contain a  duty-to-inspect clause.</vt:lpstr>
      <vt:lpstr>Inspectors need to recognize questionable civil rights practices.</vt:lpstr>
      <vt:lpstr>Most jurisdictions indemnify their inspection personnel.</vt:lpstr>
      <vt:lpstr>Court case decisions have established liability precedence for inspectors.</vt:lpstr>
      <vt:lpstr>Know what malfeasance means as an inspector.</vt:lpstr>
      <vt:lpstr>Know what negligence means as an inspector.</vt:lpstr>
      <vt:lpstr>Know the two ways to judge negligent misfeasance and nonfeasance.</vt:lpstr>
      <vt:lpstr>States have modified their constitutions to eliminate public-duty doctrines.</vt:lpstr>
      <vt:lpstr>Know when/how to use outside technical assistance.</vt:lpstr>
      <vt:lpstr>REVIEW QUESTION</vt:lpstr>
      <vt:lpstr> Learning Objective 2</vt:lpstr>
      <vt:lpstr>Code enforcement departments need written policies and procedures to operate. </vt:lpstr>
      <vt:lpstr>Know what is included in a new policy or procedure. </vt:lpstr>
      <vt:lpstr>Know the steps for determining the need for a new policy. </vt:lpstr>
      <vt:lpstr>Policies and procedures are most effective if they are regularly reviewed and revised. </vt:lpstr>
      <vt:lpstr>The revision process should answer several questions.</vt:lpstr>
      <vt:lpstr>Know the indications that a policy or procedure may need to be revised.</vt:lpstr>
      <vt:lpstr>Inspectors need to know the benefit of forms and job aids.</vt:lpstr>
      <vt:lpstr>Inspectors need to know how to obtain forms and job aids.</vt:lpstr>
      <vt:lpstr>REVIEW QUESTION</vt:lpstr>
      <vt:lpstr> Summary</vt:lpstr>
      <vt:lpstr> Summary</vt:lpstr>
      <vt:lpstr> Summary</vt:lpstr>
      <vt:lpstr> Summary</vt:lpstr>
      <vt:lpstr> Summary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Schaap</dc:creator>
  <cp:lastModifiedBy>Angel Muzik</cp:lastModifiedBy>
  <cp:revision>107</cp:revision>
  <dcterms:created xsi:type="dcterms:W3CDTF">2012-10-10T16:26:14Z</dcterms:created>
  <dcterms:modified xsi:type="dcterms:W3CDTF">2021-03-23T14:50:45Z</dcterms:modified>
</cp:coreProperties>
</file>