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773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9" r:id="rId3"/>
    <p:sldId id="269" r:id="rId4"/>
    <p:sldId id="280" r:id="rId5"/>
    <p:sldId id="281" r:id="rId6"/>
    <p:sldId id="270" r:id="rId7"/>
    <p:sldId id="282" r:id="rId8"/>
    <p:sldId id="283" r:id="rId9"/>
    <p:sldId id="271" r:id="rId10"/>
    <p:sldId id="272" r:id="rId11"/>
    <p:sldId id="284" r:id="rId12"/>
    <p:sldId id="285" r:id="rId13"/>
    <p:sldId id="286" r:id="rId14"/>
    <p:sldId id="287" r:id="rId15"/>
    <p:sldId id="289" r:id="rId16"/>
    <p:sldId id="290" r:id="rId17"/>
    <p:sldId id="274" r:id="rId18"/>
    <p:sldId id="275" r:id="rId19"/>
    <p:sldId id="291" r:id="rId20"/>
    <p:sldId id="292" r:id="rId21"/>
    <p:sldId id="313" r:id="rId22"/>
    <p:sldId id="293" r:id="rId23"/>
    <p:sldId id="294" r:id="rId24"/>
    <p:sldId id="277" r:id="rId25"/>
    <p:sldId id="278" r:id="rId26"/>
    <p:sldId id="312" r:id="rId27"/>
    <p:sldId id="295" r:id="rId28"/>
    <p:sldId id="301" r:id="rId29"/>
    <p:sldId id="296" r:id="rId30"/>
    <p:sldId id="302" r:id="rId31"/>
    <p:sldId id="298" r:id="rId32"/>
    <p:sldId id="303" r:id="rId33"/>
    <p:sldId id="299" r:id="rId34"/>
    <p:sldId id="304" r:id="rId35"/>
    <p:sldId id="305" r:id="rId36"/>
    <p:sldId id="300" r:id="rId37"/>
    <p:sldId id="306" r:id="rId38"/>
    <p:sldId id="314" r:id="rId39"/>
    <p:sldId id="310" r:id="rId40"/>
    <p:sldId id="311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Hughes" initials="LMH" lastIdx="1" clrIdx="0"/>
  <p:cmAuthor id="1" name="Lori Raborg" initials="LL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ECFF"/>
    <a:srgbClr val="0066CC"/>
    <a:srgbClr val="EAEAEA"/>
    <a:srgbClr val="FFCC99"/>
    <a:srgbClr val="FF9933"/>
    <a:srgbClr val="FF99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684" autoAdjust="0"/>
    <p:restoredTop sz="94676" autoAdjust="0"/>
  </p:normalViewPr>
  <p:slideViewPr>
    <p:cSldViewPr>
      <p:cViewPr varScale="1">
        <p:scale>
          <a:sx n="70" d="100"/>
          <a:sy n="70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9-05T15:24:15.745" idx="1">
    <p:pos x="3079" y="562"/>
    <p:text>ways seems a vague term. Is there a more accurate descriptor - categories, methods, classes, types?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6265D-A187-492E-9D21-25B038463A9B}" type="doc">
      <dgm:prSet loTypeId="urn:microsoft.com/office/officeart/2005/8/layout/v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0E980C9-77E4-41B6-AC4C-645E84C6F7A0}">
      <dgm:prSet phldrT="[Text]"/>
      <dgm:spPr/>
      <dgm:t>
        <a:bodyPr/>
        <a:lstStyle/>
        <a:p>
          <a:r>
            <a:rPr lang="en-US" dirty="0" smtClean="0"/>
            <a:t>Must be ready before entering </a:t>
          </a:r>
          <a:br>
            <a:rPr lang="en-US" dirty="0" smtClean="0"/>
          </a:br>
          <a:r>
            <a:rPr lang="en-US" dirty="0" smtClean="0"/>
            <a:t>the hot zone</a:t>
          </a:r>
          <a:endParaRPr lang="en-US" dirty="0"/>
        </a:p>
      </dgm:t>
    </dgm:pt>
    <dgm:pt modelId="{3306587C-798C-464E-BE5E-667C8A1E9722}" type="parTrans" cxnId="{4FB49A56-B25A-4EEA-A43E-A41212FDE675}">
      <dgm:prSet/>
      <dgm:spPr/>
      <dgm:t>
        <a:bodyPr/>
        <a:lstStyle/>
        <a:p>
          <a:endParaRPr lang="en-US"/>
        </a:p>
      </dgm:t>
    </dgm:pt>
    <dgm:pt modelId="{4EA7482B-D30A-414A-AE4E-EDE5A5A8806E}" type="sibTrans" cxnId="{4FB49A56-B25A-4EEA-A43E-A41212FDE675}">
      <dgm:prSet/>
      <dgm:spPr/>
      <dgm:t>
        <a:bodyPr/>
        <a:lstStyle/>
        <a:p>
          <a:endParaRPr lang="en-US" dirty="0"/>
        </a:p>
      </dgm:t>
    </dgm:pt>
    <dgm:pt modelId="{D9575AB6-D487-41E0-B3E9-FD478D319A84}">
      <dgm:prSet phldrT="[Text]"/>
      <dgm:spPr/>
      <dgm:t>
        <a:bodyPr/>
        <a:lstStyle/>
        <a:p>
          <a:r>
            <a:rPr lang="en-US" dirty="0" smtClean="0"/>
            <a:t>Typically determined by </a:t>
          </a:r>
          <a:br>
            <a:rPr lang="en-US" dirty="0" smtClean="0"/>
          </a:br>
          <a:r>
            <a:rPr lang="en-US" dirty="0" smtClean="0"/>
            <a:t>product’s chemical properties</a:t>
          </a:r>
          <a:endParaRPr lang="en-US" dirty="0"/>
        </a:p>
      </dgm:t>
    </dgm:pt>
    <dgm:pt modelId="{6FCDDFB0-994F-4ABE-9EB9-84534440E8A5}" type="parTrans" cxnId="{1D4B7F29-B4F9-4BE3-A038-503BA1D77D06}">
      <dgm:prSet/>
      <dgm:spPr/>
      <dgm:t>
        <a:bodyPr/>
        <a:lstStyle/>
        <a:p>
          <a:endParaRPr lang="en-US"/>
        </a:p>
      </dgm:t>
    </dgm:pt>
    <dgm:pt modelId="{07B75C86-945A-4DA6-B616-6023DF30CBFC}" type="sibTrans" cxnId="{1D4B7F29-B4F9-4BE3-A038-503BA1D77D06}">
      <dgm:prSet/>
      <dgm:spPr/>
      <dgm:t>
        <a:bodyPr/>
        <a:lstStyle/>
        <a:p>
          <a:endParaRPr lang="en-US" dirty="0"/>
        </a:p>
      </dgm:t>
    </dgm:pt>
    <dgm:pt modelId="{91B8CF8E-A85B-4D5B-AF4A-08E28E0E93D2}">
      <dgm:prSet phldrT="[Text]"/>
      <dgm:spPr/>
      <dgm:t>
        <a:bodyPr/>
        <a:lstStyle/>
        <a:p>
          <a:r>
            <a:rPr lang="en-US" dirty="0" smtClean="0"/>
            <a:t>Should consult with experts </a:t>
          </a:r>
          <a:br>
            <a:rPr lang="en-US" dirty="0" smtClean="0"/>
          </a:br>
          <a:r>
            <a:rPr lang="en-US" dirty="0" smtClean="0"/>
            <a:t>or specialists</a:t>
          </a:r>
        </a:p>
      </dgm:t>
    </dgm:pt>
    <dgm:pt modelId="{CC862BB9-9803-488B-84B4-EF51122F0D69}" type="parTrans" cxnId="{E4EE4D8E-F6B9-4AAD-AC5F-AA37AF539716}">
      <dgm:prSet/>
      <dgm:spPr/>
      <dgm:t>
        <a:bodyPr/>
        <a:lstStyle/>
        <a:p>
          <a:endParaRPr lang="en-US"/>
        </a:p>
      </dgm:t>
    </dgm:pt>
    <dgm:pt modelId="{6E5AEEE4-B431-45FF-9B2D-67EA977CBA09}" type="sibTrans" cxnId="{E4EE4D8E-F6B9-4AAD-AC5F-AA37AF539716}">
      <dgm:prSet/>
      <dgm:spPr/>
      <dgm:t>
        <a:bodyPr/>
        <a:lstStyle/>
        <a:p>
          <a:endParaRPr lang="en-US" dirty="0"/>
        </a:p>
      </dgm:t>
    </dgm:pt>
    <dgm:pt modelId="{9EAF2D6E-E7C6-4EAD-8BA7-44B40D8405E7}">
      <dgm:prSet phldrT="[Text]"/>
      <dgm:spPr/>
      <dgm:t>
        <a:bodyPr/>
        <a:lstStyle/>
        <a:p>
          <a:r>
            <a:rPr lang="en-US" dirty="0" smtClean="0"/>
            <a:t>Several resources are available</a:t>
          </a:r>
        </a:p>
      </dgm:t>
    </dgm:pt>
    <dgm:pt modelId="{DDAC26CC-B264-4996-B837-794F9A54F079}" type="parTrans" cxnId="{0BF48B97-7160-497B-8A1B-03405D0A2B0E}">
      <dgm:prSet/>
      <dgm:spPr/>
    </dgm:pt>
    <dgm:pt modelId="{AE99223E-2480-4F03-ADD2-6F183FD48F2B}" type="sibTrans" cxnId="{0BF48B97-7160-497B-8A1B-03405D0A2B0E}">
      <dgm:prSet/>
      <dgm:spPr/>
    </dgm:pt>
    <dgm:pt modelId="{0655194A-15DC-4689-A243-3B0E50720397}" type="pres">
      <dgm:prSet presAssocID="{FAE6265D-A187-492E-9D21-25B038463A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4295B-9EDB-42E6-ADE7-10F27947BB90}" type="pres">
      <dgm:prSet presAssocID="{FAE6265D-A187-492E-9D21-25B038463A9B}" presName="dummyMaxCanvas" presStyleCnt="0">
        <dgm:presLayoutVars/>
      </dgm:prSet>
      <dgm:spPr/>
    </dgm:pt>
    <dgm:pt modelId="{E1B95B44-5746-4A19-AF48-C0F1BC270440}" type="pres">
      <dgm:prSet presAssocID="{FAE6265D-A187-492E-9D21-25B038463A9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3A5A8-7E4A-4E2A-A7DD-6C4D923ACB7B}" type="pres">
      <dgm:prSet presAssocID="{FAE6265D-A187-492E-9D21-25B038463A9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9ACB3-60CF-4ED9-8EFD-362086DAD2A5}" type="pres">
      <dgm:prSet presAssocID="{FAE6265D-A187-492E-9D21-25B038463A9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7C032-EE84-4023-9CC6-A04EE3DF277E}" type="pres">
      <dgm:prSet presAssocID="{FAE6265D-A187-492E-9D21-25B038463A9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BD190-1A31-41C7-8786-39BB5F8D8FE4}" type="pres">
      <dgm:prSet presAssocID="{FAE6265D-A187-492E-9D21-25B038463A9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12C26-2318-4D60-8413-6A3759EE9A4C}" type="pres">
      <dgm:prSet presAssocID="{FAE6265D-A187-492E-9D21-25B038463A9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88F2B-391E-42B2-BEB8-8937F3AFAA94}" type="pres">
      <dgm:prSet presAssocID="{FAE6265D-A187-492E-9D21-25B038463A9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8DD26-9E17-42DB-A81C-020CC4BE4A21}" type="pres">
      <dgm:prSet presAssocID="{FAE6265D-A187-492E-9D21-25B038463A9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D4B4B-D415-4FE0-843F-0D3FDF5D5F32}" type="pres">
      <dgm:prSet presAssocID="{FAE6265D-A187-492E-9D21-25B038463A9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F7461-4D14-408E-9AA6-A6B9F0AA7699}" type="pres">
      <dgm:prSet presAssocID="{FAE6265D-A187-492E-9D21-25B038463A9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7CB74-C0A9-457D-B37F-90DA4A8A2E48}" type="pres">
      <dgm:prSet presAssocID="{FAE6265D-A187-492E-9D21-25B038463A9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4D11B-1154-4B14-8F39-D7F703FBE20B}" type="presOf" srcId="{4EA7482B-D30A-414A-AE4E-EDE5A5A8806E}" destId="{6D8BD190-1A31-41C7-8786-39BB5F8D8FE4}" srcOrd="0" destOrd="0" presId="urn:microsoft.com/office/officeart/2005/8/layout/vProcess5"/>
    <dgm:cxn modelId="{9D70B9ED-5558-47B1-87CE-D73B60D42A7F}" type="presOf" srcId="{07B75C86-945A-4DA6-B616-6023DF30CBFC}" destId="{37012C26-2318-4D60-8413-6A3759EE9A4C}" srcOrd="0" destOrd="0" presId="urn:microsoft.com/office/officeart/2005/8/layout/vProcess5"/>
    <dgm:cxn modelId="{66ED7CAA-7ED6-40A3-9372-30C2FBC72F4F}" type="presOf" srcId="{91B8CF8E-A85B-4D5B-AF4A-08E28E0E93D2}" destId="{C1C9ACB3-60CF-4ED9-8EFD-362086DAD2A5}" srcOrd="0" destOrd="0" presId="urn:microsoft.com/office/officeart/2005/8/layout/vProcess5"/>
    <dgm:cxn modelId="{CF1DCE9E-CA88-4181-84F7-151FA9B6C50C}" type="presOf" srcId="{6E5AEEE4-B431-45FF-9B2D-67EA977CBA09}" destId="{54888F2B-391E-42B2-BEB8-8937F3AFAA94}" srcOrd="0" destOrd="0" presId="urn:microsoft.com/office/officeart/2005/8/layout/vProcess5"/>
    <dgm:cxn modelId="{2814172A-F24C-4C34-ADCD-6537AFCF569F}" type="presOf" srcId="{FAE6265D-A187-492E-9D21-25B038463A9B}" destId="{0655194A-15DC-4689-A243-3B0E50720397}" srcOrd="0" destOrd="0" presId="urn:microsoft.com/office/officeart/2005/8/layout/vProcess5"/>
    <dgm:cxn modelId="{B3EC9399-682B-45E6-9FF0-9FFEFF239DB8}" type="presOf" srcId="{9EAF2D6E-E7C6-4EAD-8BA7-44B40D8405E7}" destId="{F2C7CB74-C0A9-457D-B37F-90DA4A8A2E48}" srcOrd="1" destOrd="0" presId="urn:microsoft.com/office/officeart/2005/8/layout/vProcess5"/>
    <dgm:cxn modelId="{E4EE4D8E-F6B9-4AAD-AC5F-AA37AF539716}" srcId="{FAE6265D-A187-492E-9D21-25B038463A9B}" destId="{91B8CF8E-A85B-4D5B-AF4A-08E28E0E93D2}" srcOrd="2" destOrd="0" parTransId="{CC862BB9-9803-488B-84B4-EF51122F0D69}" sibTransId="{6E5AEEE4-B431-45FF-9B2D-67EA977CBA09}"/>
    <dgm:cxn modelId="{08079560-447C-4DC6-9339-67FEE51C6760}" type="presOf" srcId="{20E980C9-77E4-41B6-AC4C-645E84C6F7A0}" destId="{E1B95B44-5746-4A19-AF48-C0F1BC270440}" srcOrd="0" destOrd="0" presId="urn:microsoft.com/office/officeart/2005/8/layout/vProcess5"/>
    <dgm:cxn modelId="{A764570C-467A-4E2C-9ED9-DC3E78710A3B}" type="presOf" srcId="{D9575AB6-D487-41E0-B3E9-FD478D319A84}" destId="{42A3A5A8-7E4A-4E2A-A7DD-6C4D923ACB7B}" srcOrd="0" destOrd="0" presId="urn:microsoft.com/office/officeart/2005/8/layout/vProcess5"/>
    <dgm:cxn modelId="{1D4B7F29-B4F9-4BE3-A038-503BA1D77D06}" srcId="{FAE6265D-A187-492E-9D21-25B038463A9B}" destId="{D9575AB6-D487-41E0-B3E9-FD478D319A84}" srcOrd="1" destOrd="0" parTransId="{6FCDDFB0-994F-4ABE-9EB9-84534440E8A5}" sibTransId="{07B75C86-945A-4DA6-B616-6023DF30CBFC}"/>
    <dgm:cxn modelId="{0BF48B97-7160-497B-8A1B-03405D0A2B0E}" srcId="{FAE6265D-A187-492E-9D21-25B038463A9B}" destId="{9EAF2D6E-E7C6-4EAD-8BA7-44B40D8405E7}" srcOrd="3" destOrd="0" parTransId="{DDAC26CC-B264-4996-B837-794F9A54F079}" sibTransId="{AE99223E-2480-4F03-ADD2-6F183FD48F2B}"/>
    <dgm:cxn modelId="{9C1480FC-AF46-4F97-B845-7FDD54FA4B70}" type="presOf" srcId="{9EAF2D6E-E7C6-4EAD-8BA7-44B40D8405E7}" destId="{3BE7C032-EE84-4023-9CC6-A04EE3DF277E}" srcOrd="0" destOrd="0" presId="urn:microsoft.com/office/officeart/2005/8/layout/vProcess5"/>
    <dgm:cxn modelId="{00534000-96A8-4751-AE45-17C195C88331}" type="presOf" srcId="{D9575AB6-D487-41E0-B3E9-FD478D319A84}" destId="{FF9D4B4B-D415-4FE0-843F-0D3FDF5D5F32}" srcOrd="1" destOrd="0" presId="urn:microsoft.com/office/officeart/2005/8/layout/vProcess5"/>
    <dgm:cxn modelId="{AFAD4FD2-13F2-4FD2-A467-15EA8C350A3B}" type="presOf" srcId="{20E980C9-77E4-41B6-AC4C-645E84C6F7A0}" destId="{41F8DD26-9E17-42DB-A81C-020CC4BE4A21}" srcOrd="1" destOrd="0" presId="urn:microsoft.com/office/officeart/2005/8/layout/vProcess5"/>
    <dgm:cxn modelId="{08DA28D0-F6C6-4B78-A8D9-02F8693AEBA9}" type="presOf" srcId="{91B8CF8E-A85B-4D5B-AF4A-08E28E0E93D2}" destId="{402F7461-4D14-408E-9AA6-A6B9F0AA7699}" srcOrd="1" destOrd="0" presId="urn:microsoft.com/office/officeart/2005/8/layout/vProcess5"/>
    <dgm:cxn modelId="{4FB49A56-B25A-4EEA-A43E-A41212FDE675}" srcId="{FAE6265D-A187-492E-9D21-25B038463A9B}" destId="{20E980C9-77E4-41B6-AC4C-645E84C6F7A0}" srcOrd="0" destOrd="0" parTransId="{3306587C-798C-464E-BE5E-667C8A1E9722}" sibTransId="{4EA7482B-D30A-414A-AE4E-EDE5A5A8806E}"/>
    <dgm:cxn modelId="{1DA6903B-1614-454C-8C99-D3209B95005A}" type="presParOf" srcId="{0655194A-15DC-4689-A243-3B0E50720397}" destId="{32E4295B-9EDB-42E6-ADE7-10F27947BB90}" srcOrd="0" destOrd="0" presId="urn:microsoft.com/office/officeart/2005/8/layout/vProcess5"/>
    <dgm:cxn modelId="{93E77078-562C-4CEF-8FC6-2C04473C3394}" type="presParOf" srcId="{0655194A-15DC-4689-A243-3B0E50720397}" destId="{E1B95B44-5746-4A19-AF48-C0F1BC270440}" srcOrd="1" destOrd="0" presId="urn:microsoft.com/office/officeart/2005/8/layout/vProcess5"/>
    <dgm:cxn modelId="{BB1983D2-466B-4BE9-A3F0-D24346665CF1}" type="presParOf" srcId="{0655194A-15DC-4689-A243-3B0E50720397}" destId="{42A3A5A8-7E4A-4E2A-A7DD-6C4D923ACB7B}" srcOrd="2" destOrd="0" presId="urn:microsoft.com/office/officeart/2005/8/layout/vProcess5"/>
    <dgm:cxn modelId="{F6EC99D0-1C9D-4783-A0B9-493641A178B4}" type="presParOf" srcId="{0655194A-15DC-4689-A243-3B0E50720397}" destId="{C1C9ACB3-60CF-4ED9-8EFD-362086DAD2A5}" srcOrd="3" destOrd="0" presId="urn:microsoft.com/office/officeart/2005/8/layout/vProcess5"/>
    <dgm:cxn modelId="{44EE232D-4A8A-4B2F-AB6D-2B38C457FBF5}" type="presParOf" srcId="{0655194A-15DC-4689-A243-3B0E50720397}" destId="{3BE7C032-EE84-4023-9CC6-A04EE3DF277E}" srcOrd="4" destOrd="0" presId="urn:microsoft.com/office/officeart/2005/8/layout/vProcess5"/>
    <dgm:cxn modelId="{DDAD3B9E-E68B-4BB3-89D7-DDC227CFD78E}" type="presParOf" srcId="{0655194A-15DC-4689-A243-3B0E50720397}" destId="{6D8BD190-1A31-41C7-8786-39BB5F8D8FE4}" srcOrd="5" destOrd="0" presId="urn:microsoft.com/office/officeart/2005/8/layout/vProcess5"/>
    <dgm:cxn modelId="{97DA03EE-BF1F-427A-8EC4-F54F46E67192}" type="presParOf" srcId="{0655194A-15DC-4689-A243-3B0E50720397}" destId="{37012C26-2318-4D60-8413-6A3759EE9A4C}" srcOrd="6" destOrd="0" presId="urn:microsoft.com/office/officeart/2005/8/layout/vProcess5"/>
    <dgm:cxn modelId="{2856DDA8-09AA-4786-8745-DA41F0721D0F}" type="presParOf" srcId="{0655194A-15DC-4689-A243-3B0E50720397}" destId="{54888F2B-391E-42B2-BEB8-8937F3AFAA94}" srcOrd="7" destOrd="0" presId="urn:microsoft.com/office/officeart/2005/8/layout/vProcess5"/>
    <dgm:cxn modelId="{95D77214-4749-480A-A04F-5F2027C5391E}" type="presParOf" srcId="{0655194A-15DC-4689-A243-3B0E50720397}" destId="{41F8DD26-9E17-42DB-A81C-020CC4BE4A21}" srcOrd="8" destOrd="0" presId="urn:microsoft.com/office/officeart/2005/8/layout/vProcess5"/>
    <dgm:cxn modelId="{E1AD5213-2BE4-4310-B24E-0BBC2E000956}" type="presParOf" srcId="{0655194A-15DC-4689-A243-3B0E50720397}" destId="{FF9D4B4B-D415-4FE0-843F-0D3FDF5D5F32}" srcOrd="9" destOrd="0" presId="urn:microsoft.com/office/officeart/2005/8/layout/vProcess5"/>
    <dgm:cxn modelId="{80EB4477-9EC9-47C1-9E13-ECA365FD38B8}" type="presParOf" srcId="{0655194A-15DC-4689-A243-3B0E50720397}" destId="{402F7461-4D14-408E-9AA6-A6B9F0AA7699}" srcOrd="10" destOrd="0" presId="urn:microsoft.com/office/officeart/2005/8/layout/vProcess5"/>
    <dgm:cxn modelId="{79D8490C-2EDC-434F-91AF-82474DF0AB19}" type="presParOf" srcId="{0655194A-15DC-4689-A243-3B0E50720397}" destId="{F2C7CB74-C0A9-457D-B37F-90DA4A8A2E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844DE9-C12A-44B3-9C88-D7DE5D63E24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86AEA7-C76F-4467-ACD8-9607CE58722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/>
            <a:t>Solidification</a:t>
          </a:r>
          <a:endParaRPr lang="en-US" sz="2800" dirty="0"/>
        </a:p>
      </dgm:t>
    </dgm:pt>
    <dgm:pt modelId="{D49B01DE-D30B-4543-8996-DC9D28613751}" type="parTrans" cxnId="{2D25D70D-33DC-4808-BD5B-775E795B2175}">
      <dgm:prSet/>
      <dgm:spPr/>
      <dgm:t>
        <a:bodyPr/>
        <a:lstStyle/>
        <a:p>
          <a:endParaRPr lang="en-US"/>
        </a:p>
      </dgm:t>
    </dgm:pt>
    <dgm:pt modelId="{3EC62327-09DF-42D9-AA68-5FD342336630}" type="sibTrans" cxnId="{2D25D70D-33DC-4808-BD5B-775E795B2175}">
      <dgm:prSet/>
      <dgm:spPr/>
      <dgm:t>
        <a:bodyPr/>
        <a:lstStyle/>
        <a:p>
          <a:endParaRPr lang="en-US"/>
        </a:p>
      </dgm:t>
    </dgm:pt>
    <dgm:pt modelId="{B85635A4-1251-403C-8A03-812BAF1D281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69A1470-B8C9-4D08-9E3D-D8FB88BE743E}" type="parTrans" cxnId="{36ED2C5C-6C7F-4B09-B4AB-71222B371707}">
      <dgm:prSet/>
      <dgm:spPr/>
      <dgm:t>
        <a:bodyPr/>
        <a:lstStyle/>
        <a:p>
          <a:endParaRPr lang="en-US"/>
        </a:p>
      </dgm:t>
    </dgm:pt>
    <dgm:pt modelId="{465D199C-38E4-4515-96D5-8140A8F6D090}" type="sibTrans" cxnId="{36ED2C5C-6C7F-4B09-B4AB-71222B371707}">
      <dgm:prSet/>
      <dgm:spPr/>
      <dgm:t>
        <a:bodyPr/>
        <a:lstStyle/>
        <a:p>
          <a:endParaRPr lang="en-US"/>
        </a:p>
      </dgm:t>
    </dgm:pt>
    <dgm:pt modelId="{C3D7499D-48A1-4332-B4B3-77ACCB3086A8}">
      <dgm:prSet phldrT="[Text]"/>
      <dgm:spPr/>
      <dgm:t>
        <a:bodyPr/>
        <a:lstStyle/>
        <a:p>
          <a:r>
            <a:rPr lang="en-US" dirty="0" smtClean="0"/>
            <a:t>Required equipment</a:t>
          </a:r>
          <a:endParaRPr lang="en-US" dirty="0"/>
        </a:p>
      </dgm:t>
    </dgm:pt>
    <dgm:pt modelId="{47CA972B-BCF0-4804-ACBF-0AA20EB8FDD9}" type="parTrans" cxnId="{045C3FB2-3D55-4CB5-85A0-E2D298E9557C}">
      <dgm:prSet/>
      <dgm:spPr/>
      <dgm:t>
        <a:bodyPr/>
        <a:lstStyle/>
        <a:p>
          <a:endParaRPr lang="en-US"/>
        </a:p>
      </dgm:t>
    </dgm:pt>
    <dgm:pt modelId="{94F7DD6C-7E27-44F7-A9BD-EB85742B236B}" type="sibTrans" cxnId="{045C3FB2-3D55-4CB5-85A0-E2D298E9557C}">
      <dgm:prSet/>
      <dgm:spPr/>
      <dgm:t>
        <a:bodyPr/>
        <a:lstStyle/>
        <a:p>
          <a:endParaRPr lang="en-US"/>
        </a:p>
      </dgm:t>
    </dgm:pt>
    <dgm:pt modelId="{9E758A51-61BB-454B-8D4A-DDFD05C4CBCF}">
      <dgm:prSet phldrT="[Text]"/>
      <dgm:spPr/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DE85879D-7A5B-4B77-8142-0640AA08B1D4}" type="parTrans" cxnId="{9BFC0682-871D-4FE2-9ED0-2D5023A12FB6}">
      <dgm:prSet/>
      <dgm:spPr/>
      <dgm:t>
        <a:bodyPr/>
        <a:lstStyle/>
        <a:p>
          <a:endParaRPr lang="en-US"/>
        </a:p>
      </dgm:t>
    </dgm:pt>
    <dgm:pt modelId="{D005EFB9-6448-44C1-9DDD-0B6E0595D8CD}" type="sibTrans" cxnId="{9BFC0682-871D-4FE2-9ED0-2D5023A12FB6}">
      <dgm:prSet/>
      <dgm:spPr/>
      <dgm:t>
        <a:bodyPr/>
        <a:lstStyle/>
        <a:p>
          <a:endParaRPr lang="en-US"/>
        </a:p>
      </dgm:t>
    </dgm:pt>
    <dgm:pt modelId="{4FBA1A39-DCBE-458E-BD65-4918A2BC2099}" type="pres">
      <dgm:prSet presAssocID="{C3844DE9-C12A-44B3-9C88-D7DE5D63E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63EFD4-8C80-4298-931D-2E6BA5CFE101}" type="pres">
      <dgm:prSet presAssocID="{D986AEA7-C76F-4467-ACD8-9607CE587221}" presName="root" presStyleCnt="0"/>
      <dgm:spPr/>
    </dgm:pt>
    <dgm:pt modelId="{3A1FB2FF-11FF-4090-A363-8AF1A9CD944B}" type="pres">
      <dgm:prSet presAssocID="{D986AEA7-C76F-4467-ACD8-9607CE587221}" presName="rootComposite" presStyleCnt="0"/>
      <dgm:spPr/>
    </dgm:pt>
    <dgm:pt modelId="{FD891EDD-C4D7-498F-B734-A9BFCBEFBB5D}" type="pres">
      <dgm:prSet presAssocID="{D986AEA7-C76F-4467-ACD8-9607CE587221}" presName="rootText" presStyleLbl="node1" presStyleIdx="0" presStyleCnt="1" custScaleX="133361" custLinFactNeighborX="2134"/>
      <dgm:spPr/>
      <dgm:t>
        <a:bodyPr/>
        <a:lstStyle/>
        <a:p>
          <a:endParaRPr lang="en-US"/>
        </a:p>
      </dgm:t>
    </dgm:pt>
    <dgm:pt modelId="{E23602AB-FE5B-465B-95D9-7B72D2BE7F9B}" type="pres">
      <dgm:prSet presAssocID="{D986AEA7-C76F-4467-ACD8-9607CE5872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4F507B-09FC-454D-8DBA-2CF0D6DF78A8}" type="pres">
      <dgm:prSet presAssocID="{D986AEA7-C76F-4467-ACD8-9607CE587221}" presName="childShape" presStyleCnt="0"/>
      <dgm:spPr/>
    </dgm:pt>
    <dgm:pt modelId="{432D42F6-515B-49BF-813D-96A936294EEC}" type="pres">
      <dgm:prSet presAssocID="{B69A1470-B8C9-4D08-9E3D-D8FB88BE743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843D4B-EE1C-4278-B854-134CCB46831F}" type="pres">
      <dgm:prSet presAssocID="{B85635A4-1251-403C-8A03-812BAF1D281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3786F-09CD-4445-80AA-586905C61A36}" type="pres">
      <dgm:prSet presAssocID="{47CA972B-BCF0-4804-ACBF-0AA20EB8FDD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787E1D-CBC2-4288-ABA1-5E4BBF2C0EAB}" type="pres">
      <dgm:prSet presAssocID="{C3D7499D-48A1-4332-B4B3-77ACCB3086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5AE6-03F6-49AD-A97A-D58137A18FC3}" type="pres">
      <dgm:prSet presAssocID="{DE85879D-7A5B-4B77-8142-0640AA08B1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E255A17-7C46-4AE8-A87F-704F9A045296}" type="pres">
      <dgm:prSet presAssocID="{9E758A51-61BB-454B-8D4A-DDFD05C4CBC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C3FB2-3D55-4CB5-85A0-E2D298E9557C}" srcId="{D986AEA7-C76F-4467-ACD8-9607CE587221}" destId="{C3D7499D-48A1-4332-B4B3-77ACCB3086A8}" srcOrd="1" destOrd="0" parTransId="{47CA972B-BCF0-4804-ACBF-0AA20EB8FDD9}" sibTransId="{94F7DD6C-7E27-44F7-A9BD-EB85742B236B}"/>
    <dgm:cxn modelId="{0DD91EC8-5FEE-4782-927E-B0E4E5FD94C6}" type="presOf" srcId="{DE85879D-7A5B-4B77-8142-0640AA08B1D4}" destId="{7ED95AE6-03F6-49AD-A97A-D58137A18FC3}" srcOrd="0" destOrd="0" presId="urn:microsoft.com/office/officeart/2005/8/layout/hierarchy3"/>
    <dgm:cxn modelId="{36ED2C5C-6C7F-4B09-B4AB-71222B371707}" srcId="{D986AEA7-C76F-4467-ACD8-9607CE587221}" destId="{B85635A4-1251-403C-8A03-812BAF1D281E}" srcOrd="0" destOrd="0" parTransId="{B69A1470-B8C9-4D08-9E3D-D8FB88BE743E}" sibTransId="{465D199C-38E4-4515-96D5-8140A8F6D090}"/>
    <dgm:cxn modelId="{65DEB926-4233-47F9-A518-F268919FC3C1}" type="presOf" srcId="{9E758A51-61BB-454B-8D4A-DDFD05C4CBCF}" destId="{FE255A17-7C46-4AE8-A87F-704F9A045296}" srcOrd="0" destOrd="0" presId="urn:microsoft.com/office/officeart/2005/8/layout/hierarchy3"/>
    <dgm:cxn modelId="{9BFC0682-871D-4FE2-9ED0-2D5023A12FB6}" srcId="{D986AEA7-C76F-4467-ACD8-9607CE587221}" destId="{9E758A51-61BB-454B-8D4A-DDFD05C4CBCF}" srcOrd="2" destOrd="0" parTransId="{DE85879D-7A5B-4B77-8142-0640AA08B1D4}" sibTransId="{D005EFB9-6448-44C1-9DDD-0B6E0595D8CD}"/>
    <dgm:cxn modelId="{2D25D70D-33DC-4808-BD5B-775E795B2175}" srcId="{C3844DE9-C12A-44B3-9C88-D7DE5D63E240}" destId="{D986AEA7-C76F-4467-ACD8-9607CE587221}" srcOrd="0" destOrd="0" parTransId="{D49B01DE-D30B-4543-8996-DC9D28613751}" sibTransId="{3EC62327-09DF-42D9-AA68-5FD342336630}"/>
    <dgm:cxn modelId="{0A04A193-6D36-4441-A96D-E4650408B63B}" type="presOf" srcId="{B69A1470-B8C9-4D08-9E3D-D8FB88BE743E}" destId="{432D42F6-515B-49BF-813D-96A936294EEC}" srcOrd="0" destOrd="0" presId="urn:microsoft.com/office/officeart/2005/8/layout/hierarchy3"/>
    <dgm:cxn modelId="{79FD6639-A112-446C-9896-EEED5EA09FF4}" type="presOf" srcId="{B85635A4-1251-403C-8A03-812BAF1D281E}" destId="{11843D4B-EE1C-4278-B854-134CCB46831F}" srcOrd="0" destOrd="0" presId="urn:microsoft.com/office/officeart/2005/8/layout/hierarchy3"/>
    <dgm:cxn modelId="{9AE459B5-430C-4AA8-AFBA-077CEF39CC18}" type="presOf" srcId="{C3844DE9-C12A-44B3-9C88-D7DE5D63E240}" destId="{4FBA1A39-DCBE-458E-BD65-4918A2BC2099}" srcOrd="0" destOrd="0" presId="urn:microsoft.com/office/officeart/2005/8/layout/hierarchy3"/>
    <dgm:cxn modelId="{2CB6BC1D-15E7-44FA-8A92-60600189F91D}" type="presOf" srcId="{C3D7499D-48A1-4332-B4B3-77ACCB3086A8}" destId="{46787E1D-CBC2-4288-ABA1-5E4BBF2C0EAB}" srcOrd="0" destOrd="0" presId="urn:microsoft.com/office/officeart/2005/8/layout/hierarchy3"/>
    <dgm:cxn modelId="{D997A5CC-C96E-4203-AA84-FA371601F50E}" type="presOf" srcId="{D986AEA7-C76F-4467-ACD8-9607CE587221}" destId="{E23602AB-FE5B-465B-95D9-7B72D2BE7F9B}" srcOrd="1" destOrd="0" presId="urn:microsoft.com/office/officeart/2005/8/layout/hierarchy3"/>
    <dgm:cxn modelId="{93CC0615-4054-49D2-8A2D-8CD8AEB8481A}" type="presOf" srcId="{47CA972B-BCF0-4804-ACBF-0AA20EB8FDD9}" destId="{2273786F-09CD-4445-80AA-586905C61A36}" srcOrd="0" destOrd="0" presId="urn:microsoft.com/office/officeart/2005/8/layout/hierarchy3"/>
    <dgm:cxn modelId="{0D88BE42-B9E0-4422-9F72-BAABAFF0B2EF}" type="presOf" srcId="{D986AEA7-C76F-4467-ACD8-9607CE587221}" destId="{FD891EDD-C4D7-498F-B734-A9BFCBEFBB5D}" srcOrd="0" destOrd="0" presId="urn:microsoft.com/office/officeart/2005/8/layout/hierarchy3"/>
    <dgm:cxn modelId="{1D7E572A-60A2-407E-BF2F-A3D962B4D469}" type="presParOf" srcId="{4FBA1A39-DCBE-458E-BD65-4918A2BC2099}" destId="{A663EFD4-8C80-4298-931D-2E6BA5CFE101}" srcOrd="0" destOrd="0" presId="urn:microsoft.com/office/officeart/2005/8/layout/hierarchy3"/>
    <dgm:cxn modelId="{CBD5A46D-2618-41F1-A6A8-B83DB177A5A9}" type="presParOf" srcId="{A663EFD4-8C80-4298-931D-2E6BA5CFE101}" destId="{3A1FB2FF-11FF-4090-A363-8AF1A9CD944B}" srcOrd="0" destOrd="0" presId="urn:microsoft.com/office/officeart/2005/8/layout/hierarchy3"/>
    <dgm:cxn modelId="{86F86061-1123-4040-BA1B-1C22F3DDB124}" type="presParOf" srcId="{3A1FB2FF-11FF-4090-A363-8AF1A9CD944B}" destId="{FD891EDD-C4D7-498F-B734-A9BFCBEFBB5D}" srcOrd="0" destOrd="0" presId="urn:microsoft.com/office/officeart/2005/8/layout/hierarchy3"/>
    <dgm:cxn modelId="{5D2AE361-CBF6-48C8-8236-5A3090A0DFAB}" type="presParOf" srcId="{3A1FB2FF-11FF-4090-A363-8AF1A9CD944B}" destId="{E23602AB-FE5B-465B-95D9-7B72D2BE7F9B}" srcOrd="1" destOrd="0" presId="urn:microsoft.com/office/officeart/2005/8/layout/hierarchy3"/>
    <dgm:cxn modelId="{3F978A29-A5AE-4C52-A853-5A5ED479A1AC}" type="presParOf" srcId="{A663EFD4-8C80-4298-931D-2E6BA5CFE101}" destId="{444F507B-09FC-454D-8DBA-2CF0D6DF78A8}" srcOrd="1" destOrd="0" presId="urn:microsoft.com/office/officeart/2005/8/layout/hierarchy3"/>
    <dgm:cxn modelId="{31983FA8-FD88-4691-82C7-CCE332EBB06A}" type="presParOf" srcId="{444F507B-09FC-454D-8DBA-2CF0D6DF78A8}" destId="{432D42F6-515B-49BF-813D-96A936294EEC}" srcOrd="0" destOrd="0" presId="urn:microsoft.com/office/officeart/2005/8/layout/hierarchy3"/>
    <dgm:cxn modelId="{FB54AAAA-A74C-4ED6-AAF0-3CA1BC40EC2C}" type="presParOf" srcId="{444F507B-09FC-454D-8DBA-2CF0D6DF78A8}" destId="{11843D4B-EE1C-4278-B854-134CCB46831F}" srcOrd="1" destOrd="0" presId="urn:microsoft.com/office/officeart/2005/8/layout/hierarchy3"/>
    <dgm:cxn modelId="{2607744C-F2EF-4836-8F66-A23B5B493408}" type="presParOf" srcId="{444F507B-09FC-454D-8DBA-2CF0D6DF78A8}" destId="{2273786F-09CD-4445-80AA-586905C61A36}" srcOrd="2" destOrd="0" presId="urn:microsoft.com/office/officeart/2005/8/layout/hierarchy3"/>
    <dgm:cxn modelId="{764DF2E3-FB4D-4DEF-8C0F-14CA3BF7E049}" type="presParOf" srcId="{444F507B-09FC-454D-8DBA-2CF0D6DF78A8}" destId="{46787E1D-CBC2-4288-ABA1-5E4BBF2C0EAB}" srcOrd="3" destOrd="0" presId="urn:microsoft.com/office/officeart/2005/8/layout/hierarchy3"/>
    <dgm:cxn modelId="{D7FEA888-6221-4CEA-A3D8-A7CE571AAB8C}" type="presParOf" srcId="{444F507B-09FC-454D-8DBA-2CF0D6DF78A8}" destId="{7ED95AE6-03F6-49AD-A97A-D58137A18FC3}" srcOrd="4" destOrd="0" presId="urn:microsoft.com/office/officeart/2005/8/layout/hierarchy3"/>
    <dgm:cxn modelId="{72EB407E-6F46-46FE-8BE0-361FB0705322}" type="presParOf" srcId="{444F507B-09FC-454D-8DBA-2CF0D6DF78A8}" destId="{FE255A17-7C46-4AE8-A87F-704F9A0452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844DE9-C12A-44B3-9C88-D7DE5D63E24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86AEA7-C76F-4467-ACD8-9607CE587221}">
      <dgm:prSet phldrT="[Text]" custT="1"/>
      <dgm:spPr/>
      <dgm:t>
        <a:bodyPr/>
        <a:lstStyle/>
        <a:p>
          <a:r>
            <a:rPr lang="en-US" sz="2800" dirty="0" smtClean="0"/>
            <a:t>Sterilization</a:t>
          </a:r>
          <a:endParaRPr lang="en-US" sz="3500" dirty="0"/>
        </a:p>
      </dgm:t>
    </dgm:pt>
    <dgm:pt modelId="{D49B01DE-D30B-4543-8996-DC9D28613751}" type="parTrans" cxnId="{2D25D70D-33DC-4808-BD5B-775E795B2175}">
      <dgm:prSet/>
      <dgm:spPr/>
      <dgm:t>
        <a:bodyPr/>
        <a:lstStyle/>
        <a:p>
          <a:endParaRPr lang="en-US"/>
        </a:p>
      </dgm:t>
    </dgm:pt>
    <dgm:pt modelId="{3EC62327-09DF-42D9-AA68-5FD342336630}" type="sibTrans" cxnId="{2D25D70D-33DC-4808-BD5B-775E795B2175}">
      <dgm:prSet/>
      <dgm:spPr/>
      <dgm:t>
        <a:bodyPr/>
        <a:lstStyle/>
        <a:p>
          <a:endParaRPr lang="en-US"/>
        </a:p>
      </dgm:t>
    </dgm:pt>
    <dgm:pt modelId="{B85635A4-1251-403C-8A03-812BAF1D281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69A1470-B8C9-4D08-9E3D-D8FB88BE743E}" type="parTrans" cxnId="{36ED2C5C-6C7F-4B09-B4AB-71222B371707}">
      <dgm:prSet/>
      <dgm:spPr/>
      <dgm:t>
        <a:bodyPr/>
        <a:lstStyle/>
        <a:p>
          <a:endParaRPr lang="en-US"/>
        </a:p>
      </dgm:t>
    </dgm:pt>
    <dgm:pt modelId="{465D199C-38E4-4515-96D5-8140A8F6D090}" type="sibTrans" cxnId="{36ED2C5C-6C7F-4B09-B4AB-71222B371707}">
      <dgm:prSet/>
      <dgm:spPr/>
      <dgm:t>
        <a:bodyPr/>
        <a:lstStyle/>
        <a:p>
          <a:endParaRPr lang="en-US"/>
        </a:p>
      </dgm:t>
    </dgm:pt>
    <dgm:pt modelId="{C3D7499D-48A1-4332-B4B3-77ACCB3086A8}">
      <dgm:prSet phldrT="[Text]"/>
      <dgm:spPr/>
      <dgm:t>
        <a:bodyPr/>
        <a:lstStyle/>
        <a:p>
          <a:r>
            <a:rPr lang="en-US" dirty="0" smtClean="0"/>
            <a:t>Required equipment</a:t>
          </a:r>
          <a:endParaRPr lang="en-US" dirty="0"/>
        </a:p>
      </dgm:t>
    </dgm:pt>
    <dgm:pt modelId="{47CA972B-BCF0-4804-ACBF-0AA20EB8FDD9}" type="parTrans" cxnId="{045C3FB2-3D55-4CB5-85A0-E2D298E9557C}">
      <dgm:prSet/>
      <dgm:spPr/>
      <dgm:t>
        <a:bodyPr/>
        <a:lstStyle/>
        <a:p>
          <a:endParaRPr lang="en-US"/>
        </a:p>
      </dgm:t>
    </dgm:pt>
    <dgm:pt modelId="{94F7DD6C-7E27-44F7-A9BD-EB85742B236B}" type="sibTrans" cxnId="{045C3FB2-3D55-4CB5-85A0-E2D298E9557C}">
      <dgm:prSet/>
      <dgm:spPr/>
      <dgm:t>
        <a:bodyPr/>
        <a:lstStyle/>
        <a:p>
          <a:endParaRPr lang="en-US"/>
        </a:p>
      </dgm:t>
    </dgm:pt>
    <dgm:pt modelId="{9E758A51-61BB-454B-8D4A-DDFD05C4CBCF}">
      <dgm:prSet phldrT="[Text]"/>
      <dgm:spPr/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DE85879D-7A5B-4B77-8142-0640AA08B1D4}" type="parTrans" cxnId="{9BFC0682-871D-4FE2-9ED0-2D5023A12FB6}">
      <dgm:prSet/>
      <dgm:spPr/>
      <dgm:t>
        <a:bodyPr/>
        <a:lstStyle/>
        <a:p>
          <a:endParaRPr lang="en-US"/>
        </a:p>
      </dgm:t>
    </dgm:pt>
    <dgm:pt modelId="{D005EFB9-6448-44C1-9DDD-0B6E0595D8CD}" type="sibTrans" cxnId="{9BFC0682-871D-4FE2-9ED0-2D5023A12FB6}">
      <dgm:prSet/>
      <dgm:spPr/>
      <dgm:t>
        <a:bodyPr/>
        <a:lstStyle/>
        <a:p>
          <a:endParaRPr lang="en-US"/>
        </a:p>
      </dgm:t>
    </dgm:pt>
    <dgm:pt modelId="{4FBA1A39-DCBE-458E-BD65-4918A2BC2099}" type="pres">
      <dgm:prSet presAssocID="{C3844DE9-C12A-44B3-9C88-D7DE5D63E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63EFD4-8C80-4298-931D-2E6BA5CFE101}" type="pres">
      <dgm:prSet presAssocID="{D986AEA7-C76F-4467-ACD8-9607CE587221}" presName="root" presStyleCnt="0"/>
      <dgm:spPr/>
    </dgm:pt>
    <dgm:pt modelId="{3A1FB2FF-11FF-4090-A363-8AF1A9CD944B}" type="pres">
      <dgm:prSet presAssocID="{D986AEA7-C76F-4467-ACD8-9607CE587221}" presName="rootComposite" presStyleCnt="0"/>
      <dgm:spPr/>
    </dgm:pt>
    <dgm:pt modelId="{FD891EDD-C4D7-498F-B734-A9BFCBEFBB5D}" type="pres">
      <dgm:prSet presAssocID="{D986AEA7-C76F-4467-ACD8-9607CE587221}" presName="rootText" presStyleLbl="node1" presStyleIdx="0" presStyleCnt="1" custScaleX="137629"/>
      <dgm:spPr/>
      <dgm:t>
        <a:bodyPr/>
        <a:lstStyle/>
        <a:p>
          <a:endParaRPr lang="en-US"/>
        </a:p>
      </dgm:t>
    </dgm:pt>
    <dgm:pt modelId="{E23602AB-FE5B-465B-95D9-7B72D2BE7F9B}" type="pres">
      <dgm:prSet presAssocID="{D986AEA7-C76F-4467-ACD8-9607CE5872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4F507B-09FC-454D-8DBA-2CF0D6DF78A8}" type="pres">
      <dgm:prSet presAssocID="{D986AEA7-C76F-4467-ACD8-9607CE587221}" presName="childShape" presStyleCnt="0"/>
      <dgm:spPr/>
    </dgm:pt>
    <dgm:pt modelId="{432D42F6-515B-49BF-813D-96A936294EEC}" type="pres">
      <dgm:prSet presAssocID="{B69A1470-B8C9-4D08-9E3D-D8FB88BE743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843D4B-EE1C-4278-B854-134CCB46831F}" type="pres">
      <dgm:prSet presAssocID="{B85635A4-1251-403C-8A03-812BAF1D281E}" presName="childText" presStyleLbl="bgAcc1" presStyleIdx="0" presStyleCnt="3" custLinFactNeighborX="1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3786F-09CD-4445-80AA-586905C61A36}" type="pres">
      <dgm:prSet presAssocID="{47CA972B-BCF0-4804-ACBF-0AA20EB8FDD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787E1D-CBC2-4288-ABA1-5E4BBF2C0EAB}" type="pres">
      <dgm:prSet presAssocID="{C3D7499D-48A1-4332-B4B3-77ACCB3086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5AE6-03F6-49AD-A97A-D58137A18FC3}" type="pres">
      <dgm:prSet presAssocID="{DE85879D-7A5B-4B77-8142-0640AA08B1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E255A17-7C46-4AE8-A87F-704F9A045296}" type="pres">
      <dgm:prSet presAssocID="{9E758A51-61BB-454B-8D4A-DDFD05C4CBC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C3FB2-3D55-4CB5-85A0-E2D298E9557C}" srcId="{D986AEA7-C76F-4467-ACD8-9607CE587221}" destId="{C3D7499D-48A1-4332-B4B3-77ACCB3086A8}" srcOrd="1" destOrd="0" parTransId="{47CA972B-BCF0-4804-ACBF-0AA20EB8FDD9}" sibTransId="{94F7DD6C-7E27-44F7-A9BD-EB85742B236B}"/>
    <dgm:cxn modelId="{ACFE30C8-9F77-4726-8352-7E685E66EEB2}" type="presOf" srcId="{D986AEA7-C76F-4467-ACD8-9607CE587221}" destId="{FD891EDD-C4D7-498F-B734-A9BFCBEFBB5D}" srcOrd="0" destOrd="0" presId="urn:microsoft.com/office/officeart/2005/8/layout/hierarchy3"/>
    <dgm:cxn modelId="{36ED2C5C-6C7F-4B09-B4AB-71222B371707}" srcId="{D986AEA7-C76F-4467-ACD8-9607CE587221}" destId="{B85635A4-1251-403C-8A03-812BAF1D281E}" srcOrd="0" destOrd="0" parTransId="{B69A1470-B8C9-4D08-9E3D-D8FB88BE743E}" sibTransId="{465D199C-38E4-4515-96D5-8140A8F6D090}"/>
    <dgm:cxn modelId="{0CAEA279-0A9F-4CEE-8D9D-C0C719C75E92}" type="presOf" srcId="{C3844DE9-C12A-44B3-9C88-D7DE5D63E240}" destId="{4FBA1A39-DCBE-458E-BD65-4918A2BC2099}" srcOrd="0" destOrd="0" presId="urn:microsoft.com/office/officeart/2005/8/layout/hierarchy3"/>
    <dgm:cxn modelId="{97BE6390-6EF9-4C92-AA56-1F55EBF3E205}" type="presOf" srcId="{47CA972B-BCF0-4804-ACBF-0AA20EB8FDD9}" destId="{2273786F-09CD-4445-80AA-586905C61A36}" srcOrd="0" destOrd="0" presId="urn:microsoft.com/office/officeart/2005/8/layout/hierarchy3"/>
    <dgm:cxn modelId="{9BFC0682-871D-4FE2-9ED0-2D5023A12FB6}" srcId="{D986AEA7-C76F-4467-ACD8-9607CE587221}" destId="{9E758A51-61BB-454B-8D4A-DDFD05C4CBCF}" srcOrd="2" destOrd="0" parTransId="{DE85879D-7A5B-4B77-8142-0640AA08B1D4}" sibTransId="{D005EFB9-6448-44C1-9DDD-0B6E0595D8CD}"/>
    <dgm:cxn modelId="{2D25D70D-33DC-4808-BD5B-775E795B2175}" srcId="{C3844DE9-C12A-44B3-9C88-D7DE5D63E240}" destId="{D986AEA7-C76F-4467-ACD8-9607CE587221}" srcOrd="0" destOrd="0" parTransId="{D49B01DE-D30B-4543-8996-DC9D28613751}" sibTransId="{3EC62327-09DF-42D9-AA68-5FD342336630}"/>
    <dgm:cxn modelId="{85AD8810-976A-4486-9568-55CBE717AA0B}" type="presOf" srcId="{9E758A51-61BB-454B-8D4A-DDFD05C4CBCF}" destId="{FE255A17-7C46-4AE8-A87F-704F9A045296}" srcOrd="0" destOrd="0" presId="urn:microsoft.com/office/officeart/2005/8/layout/hierarchy3"/>
    <dgm:cxn modelId="{0E0772F9-03F4-4E14-A002-01BA5256426E}" type="presOf" srcId="{D986AEA7-C76F-4467-ACD8-9607CE587221}" destId="{E23602AB-FE5B-465B-95D9-7B72D2BE7F9B}" srcOrd="1" destOrd="0" presId="urn:microsoft.com/office/officeart/2005/8/layout/hierarchy3"/>
    <dgm:cxn modelId="{DD19DB98-FC0C-439B-BA4D-583D596A8257}" type="presOf" srcId="{C3D7499D-48A1-4332-B4B3-77ACCB3086A8}" destId="{46787E1D-CBC2-4288-ABA1-5E4BBF2C0EAB}" srcOrd="0" destOrd="0" presId="urn:microsoft.com/office/officeart/2005/8/layout/hierarchy3"/>
    <dgm:cxn modelId="{489DC3BF-AB33-4478-B4F4-5FD238E5846C}" type="presOf" srcId="{B69A1470-B8C9-4D08-9E3D-D8FB88BE743E}" destId="{432D42F6-515B-49BF-813D-96A936294EEC}" srcOrd="0" destOrd="0" presId="urn:microsoft.com/office/officeart/2005/8/layout/hierarchy3"/>
    <dgm:cxn modelId="{D83A1842-F354-442D-9ED0-24C371B35330}" type="presOf" srcId="{DE85879D-7A5B-4B77-8142-0640AA08B1D4}" destId="{7ED95AE6-03F6-49AD-A97A-D58137A18FC3}" srcOrd="0" destOrd="0" presId="urn:microsoft.com/office/officeart/2005/8/layout/hierarchy3"/>
    <dgm:cxn modelId="{236186E6-3AF5-4873-B599-EB9E1807B490}" type="presOf" srcId="{B85635A4-1251-403C-8A03-812BAF1D281E}" destId="{11843D4B-EE1C-4278-B854-134CCB46831F}" srcOrd="0" destOrd="0" presId="urn:microsoft.com/office/officeart/2005/8/layout/hierarchy3"/>
    <dgm:cxn modelId="{DC690256-A44E-4807-94C3-E8C7D0DCAFE6}" type="presParOf" srcId="{4FBA1A39-DCBE-458E-BD65-4918A2BC2099}" destId="{A663EFD4-8C80-4298-931D-2E6BA5CFE101}" srcOrd="0" destOrd="0" presId="urn:microsoft.com/office/officeart/2005/8/layout/hierarchy3"/>
    <dgm:cxn modelId="{BB416531-DAC4-417C-AF2E-4AA0A164D110}" type="presParOf" srcId="{A663EFD4-8C80-4298-931D-2E6BA5CFE101}" destId="{3A1FB2FF-11FF-4090-A363-8AF1A9CD944B}" srcOrd="0" destOrd="0" presId="urn:microsoft.com/office/officeart/2005/8/layout/hierarchy3"/>
    <dgm:cxn modelId="{A20E9491-D313-4C17-A032-4F0BA02484C3}" type="presParOf" srcId="{3A1FB2FF-11FF-4090-A363-8AF1A9CD944B}" destId="{FD891EDD-C4D7-498F-B734-A9BFCBEFBB5D}" srcOrd="0" destOrd="0" presId="urn:microsoft.com/office/officeart/2005/8/layout/hierarchy3"/>
    <dgm:cxn modelId="{A9EC0E24-1FEA-42C2-BA8F-6D6A2245584F}" type="presParOf" srcId="{3A1FB2FF-11FF-4090-A363-8AF1A9CD944B}" destId="{E23602AB-FE5B-465B-95D9-7B72D2BE7F9B}" srcOrd="1" destOrd="0" presId="urn:microsoft.com/office/officeart/2005/8/layout/hierarchy3"/>
    <dgm:cxn modelId="{A92A11EF-2DDA-4F10-8FFE-638D3CF72FD5}" type="presParOf" srcId="{A663EFD4-8C80-4298-931D-2E6BA5CFE101}" destId="{444F507B-09FC-454D-8DBA-2CF0D6DF78A8}" srcOrd="1" destOrd="0" presId="urn:microsoft.com/office/officeart/2005/8/layout/hierarchy3"/>
    <dgm:cxn modelId="{B85A7723-0037-425A-A921-3FB6D72EFE81}" type="presParOf" srcId="{444F507B-09FC-454D-8DBA-2CF0D6DF78A8}" destId="{432D42F6-515B-49BF-813D-96A936294EEC}" srcOrd="0" destOrd="0" presId="urn:microsoft.com/office/officeart/2005/8/layout/hierarchy3"/>
    <dgm:cxn modelId="{34CC67E8-25A0-47AE-8E0E-9D6E9F102370}" type="presParOf" srcId="{444F507B-09FC-454D-8DBA-2CF0D6DF78A8}" destId="{11843D4B-EE1C-4278-B854-134CCB46831F}" srcOrd="1" destOrd="0" presId="urn:microsoft.com/office/officeart/2005/8/layout/hierarchy3"/>
    <dgm:cxn modelId="{5BB9FB21-F31A-4E51-B23C-B424696ABB68}" type="presParOf" srcId="{444F507B-09FC-454D-8DBA-2CF0D6DF78A8}" destId="{2273786F-09CD-4445-80AA-586905C61A36}" srcOrd="2" destOrd="0" presId="urn:microsoft.com/office/officeart/2005/8/layout/hierarchy3"/>
    <dgm:cxn modelId="{25DCE126-CDCD-4F76-B247-8EE10B1649CB}" type="presParOf" srcId="{444F507B-09FC-454D-8DBA-2CF0D6DF78A8}" destId="{46787E1D-CBC2-4288-ABA1-5E4BBF2C0EAB}" srcOrd="3" destOrd="0" presId="urn:microsoft.com/office/officeart/2005/8/layout/hierarchy3"/>
    <dgm:cxn modelId="{24478DB5-54F8-4864-B922-54F1C25CDEC0}" type="presParOf" srcId="{444F507B-09FC-454D-8DBA-2CF0D6DF78A8}" destId="{7ED95AE6-03F6-49AD-A97A-D58137A18FC3}" srcOrd="4" destOrd="0" presId="urn:microsoft.com/office/officeart/2005/8/layout/hierarchy3"/>
    <dgm:cxn modelId="{C3B19072-9642-42AB-B4E8-DAF3207524E5}" type="presParOf" srcId="{444F507B-09FC-454D-8DBA-2CF0D6DF78A8}" destId="{FE255A17-7C46-4AE8-A87F-704F9A0452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844DE9-C12A-44B3-9C88-D7DE5D63E24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86AEA7-C76F-4467-ACD8-9607CE58722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/>
            <a:t>Vacuuming</a:t>
          </a:r>
          <a:endParaRPr lang="en-US" sz="2800" dirty="0"/>
        </a:p>
      </dgm:t>
    </dgm:pt>
    <dgm:pt modelId="{D49B01DE-D30B-4543-8996-DC9D28613751}" type="parTrans" cxnId="{2D25D70D-33DC-4808-BD5B-775E795B2175}">
      <dgm:prSet/>
      <dgm:spPr/>
      <dgm:t>
        <a:bodyPr/>
        <a:lstStyle/>
        <a:p>
          <a:endParaRPr lang="en-US"/>
        </a:p>
      </dgm:t>
    </dgm:pt>
    <dgm:pt modelId="{3EC62327-09DF-42D9-AA68-5FD342336630}" type="sibTrans" cxnId="{2D25D70D-33DC-4808-BD5B-775E795B2175}">
      <dgm:prSet/>
      <dgm:spPr/>
      <dgm:t>
        <a:bodyPr/>
        <a:lstStyle/>
        <a:p>
          <a:endParaRPr lang="en-US"/>
        </a:p>
      </dgm:t>
    </dgm:pt>
    <dgm:pt modelId="{B85635A4-1251-403C-8A03-812BAF1D281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69A1470-B8C9-4D08-9E3D-D8FB88BE743E}" type="parTrans" cxnId="{36ED2C5C-6C7F-4B09-B4AB-71222B371707}">
      <dgm:prSet/>
      <dgm:spPr/>
      <dgm:t>
        <a:bodyPr/>
        <a:lstStyle/>
        <a:p>
          <a:endParaRPr lang="en-US"/>
        </a:p>
      </dgm:t>
    </dgm:pt>
    <dgm:pt modelId="{465D199C-38E4-4515-96D5-8140A8F6D090}" type="sibTrans" cxnId="{36ED2C5C-6C7F-4B09-B4AB-71222B371707}">
      <dgm:prSet/>
      <dgm:spPr/>
      <dgm:t>
        <a:bodyPr/>
        <a:lstStyle/>
        <a:p>
          <a:endParaRPr lang="en-US"/>
        </a:p>
      </dgm:t>
    </dgm:pt>
    <dgm:pt modelId="{C3D7499D-48A1-4332-B4B3-77ACCB3086A8}">
      <dgm:prSet phldrT="[Text]"/>
      <dgm:spPr/>
      <dgm:t>
        <a:bodyPr/>
        <a:lstStyle/>
        <a:p>
          <a:r>
            <a:rPr lang="en-US" dirty="0" smtClean="0"/>
            <a:t>Required equipment</a:t>
          </a:r>
          <a:endParaRPr lang="en-US" dirty="0"/>
        </a:p>
      </dgm:t>
    </dgm:pt>
    <dgm:pt modelId="{47CA972B-BCF0-4804-ACBF-0AA20EB8FDD9}" type="parTrans" cxnId="{045C3FB2-3D55-4CB5-85A0-E2D298E9557C}">
      <dgm:prSet/>
      <dgm:spPr/>
      <dgm:t>
        <a:bodyPr/>
        <a:lstStyle/>
        <a:p>
          <a:endParaRPr lang="en-US"/>
        </a:p>
      </dgm:t>
    </dgm:pt>
    <dgm:pt modelId="{94F7DD6C-7E27-44F7-A9BD-EB85742B236B}" type="sibTrans" cxnId="{045C3FB2-3D55-4CB5-85A0-E2D298E9557C}">
      <dgm:prSet/>
      <dgm:spPr/>
      <dgm:t>
        <a:bodyPr/>
        <a:lstStyle/>
        <a:p>
          <a:endParaRPr lang="en-US"/>
        </a:p>
      </dgm:t>
    </dgm:pt>
    <dgm:pt modelId="{9E758A51-61BB-454B-8D4A-DDFD05C4CBCF}">
      <dgm:prSet phldrT="[Text]"/>
      <dgm:spPr/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DE85879D-7A5B-4B77-8142-0640AA08B1D4}" type="parTrans" cxnId="{9BFC0682-871D-4FE2-9ED0-2D5023A12FB6}">
      <dgm:prSet/>
      <dgm:spPr/>
      <dgm:t>
        <a:bodyPr/>
        <a:lstStyle/>
        <a:p>
          <a:endParaRPr lang="en-US"/>
        </a:p>
      </dgm:t>
    </dgm:pt>
    <dgm:pt modelId="{D005EFB9-6448-44C1-9DDD-0B6E0595D8CD}" type="sibTrans" cxnId="{9BFC0682-871D-4FE2-9ED0-2D5023A12FB6}">
      <dgm:prSet/>
      <dgm:spPr/>
      <dgm:t>
        <a:bodyPr/>
        <a:lstStyle/>
        <a:p>
          <a:endParaRPr lang="en-US"/>
        </a:p>
      </dgm:t>
    </dgm:pt>
    <dgm:pt modelId="{4FBA1A39-DCBE-458E-BD65-4918A2BC2099}" type="pres">
      <dgm:prSet presAssocID="{C3844DE9-C12A-44B3-9C88-D7DE5D63E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63EFD4-8C80-4298-931D-2E6BA5CFE101}" type="pres">
      <dgm:prSet presAssocID="{D986AEA7-C76F-4467-ACD8-9607CE587221}" presName="root" presStyleCnt="0"/>
      <dgm:spPr/>
    </dgm:pt>
    <dgm:pt modelId="{3A1FB2FF-11FF-4090-A363-8AF1A9CD944B}" type="pres">
      <dgm:prSet presAssocID="{D986AEA7-C76F-4467-ACD8-9607CE587221}" presName="rootComposite" presStyleCnt="0"/>
      <dgm:spPr/>
    </dgm:pt>
    <dgm:pt modelId="{FD891EDD-C4D7-498F-B734-A9BFCBEFBB5D}" type="pres">
      <dgm:prSet presAssocID="{D986AEA7-C76F-4467-ACD8-9607CE587221}" presName="rootText" presStyleLbl="node1" presStyleIdx="0" presStyleCnt="1" custScaleX="133361" custLinFactNeighborX="2134"/>
      <dgm:spPr/>
      <dgm:t>
        <a:bodyPr/>
        <a:lstStyle/>
        <a:p>
          <a:endParaRPr lang="en-US"/>
        </a:p>
      </dgm:t>
    </dgm:pt>
    <dgm:pt modelId="{E23602AB-FE5B-465B-95D9-7B72D2BE7F9B}" type="pres">
      <dgm:prSet presAssocID="{D986AEA7-C76F-4467-ACD8-9607CE5872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4F507B-09FC-454D-8DBA-2CF0D6DF78A8}" type="pres">
      <dgm:prSet presAssocID="{D986AEA7-C76F-4467-ACD8-9607CE587221}" presName="childShape" presStyleCnt="0"/>
      <dgm:spPr/>
    </dgm:pt>
    <dgm:pt modelId="{432D42F6-515B-49BF-813D-96A936294EEC}" type="pres">
      <dgm:prSet presAssocID="{B69A1470-B8C9-4D08-9E3D-D8FB88BE743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843D4B-EE1C-4278-B854-134CCB46831F}" type="pres">
      <dgm:prSet presAssocID="{B85635A4-1251-403C-8A03-812BAF1D281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3786F-09CD-4445-80AA-586905C61A36}" type="pres">
      <dgm:prSet presAssocID="{47CA972B-BCF0-4804-ACBF-0AA20EB8FDD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787E1D-CBC2-4288-ABA1-5E4BBF2C0EAB}" type="pres">
      <dgm:prSet presAssocID="{C3D7499D-48A1-4332-B4B3-77ACCB3086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5AE6-03F6-49AD-A97A-D58137A18FC3}" type="pres">
      <dgm:prSet presAssocID="{DE85879D-7A5B-4B77-8142-0640AA08B1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E255A17-7C46-4AE8-A87F-704F9A045296}" type="pres">
      <dgm:prSet presAssocID="{9E758A51-61BB-454B-8D4A-DDFD05C4CBC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C3FB2-3D55-4CB5-85A0-E2D298E9557C}" srcId="{D986AEA7-C76F-4467-ACD8-9607CE587221}" destId="{C3D7499D-48A1-4332-B4B3-77ACCB3086A8}" srcOrd="1" destOrd="0" parTransId="{47CA972B-BCF0-4804-ACBF-0AA20EB8FDD9}" sibTransId="{94F7DD6C-7E27-44F7-A9BD-EB85742B236B}"/>
    <dgm:cxn modelId="{36ED2C5C-6C7F-4B09-B4AB-71222B371707}" srcId="{D986AEA7-C76F-4467-ACD8-9607CE587221}" destId="{B85635A4-1251-403C-8A03-812BAF1D281E}" srcOrd="0" destOrd="0" parTransId="{B69A1470-B8C9-4D08-9E3D-D8FB88BE743E}" sibTransId="{465D199C-38E4-4515-96D5-8140A8F6D090}"/>
    <dgm:cxn modelId="{19BE0796-7F07-4B08-AC88-669BE49C17DC}" type="presOf" srcId="{9E758A51-61BB-454B-8D4A-DDFD05C4CBCF}" destId="{FE255A17-7C46-4AE8-A87F-704F9A045296}" srcOrd="0" destOrd="0" presId="urn:microsoft.com/office/officeart/2005/8/layout/hierarchy3"/>
    <dgm:cxn modelId="{7236F072-17CC-4B84-ABEF-25EFAEF0D8A9}" type="presOf" srcId="{D986AEA7-C76F-4467-ACD8-9607CE587221}" destId="{FD891EDD-C4D7-498F-B734-A9BFCBEFBB5D}" srcOrd="0" destOrd="0" presId="urn:microsoft.com/office/officeart/2005/8/layout/hierarchy3"/>
    <dgm:cxn modelId="{AD4D96BA-387F-4EBE-A281-23B3ACA4DD2E}" type="presOf" srcId="{47CA972B-BCF0-4804-ACBF-0AA20EB8FDD9}" destId="{2273786F-09CD-4445-80AA-586905C61A36}" srcOrd="0" destOrd="0" presId="urn:microsoft.com/office/officeart/2005/8/layout/hierarchy3"/>
    <dgm:cxn modelId="{9BFC0682-871D-4FE2-9ED0-2D5023A12FB6}" srcId="{D986AEA7-C76F-4467-ACD8-9607CE587221}" destId="{9E758A51-61BB-454B-8D4A-DDFD05C4CBCF}" srcOrd="2" destOrd="0" parTransId="{DE85879D-7A5B-4B77-8142-0640AA08B1D4}" sibTransId="{D005EFB9-6448-44C1-9DDD-0B6E0595D8CD}"/>
    <dgm:cxn modelId="{2D25D70D-33DC-4808-BD5B-775E795B2175}" srcId="{C3844DE9-C12A-44B3-9C88-D7DE5D63E240}" destId="{D986AEA7-C76F-4467-ACD8-9607CE587221}" srcOrd="0" destOrd="0" parTransId="{D49B01DE-D30B-4543-8996-DC9D28613751}" sibTransId="{3EC62327-09DF-42D9-AA68-5FD342336630}"/>
    <dgm:cxn modelId="{0B7BE8D2-8A18-4412-A4FF-ECED8D77CCD0}" type="presOf" srcId="{C3D7499D-48A1-4332-B4B3-77ACCB3086A8}" destId="{46787E1D-CBC2-4288-ABA1-5E4BBF2C0EAB}" srcOrd="0" destOrd="0" presId="urn:microsoft.com/office/officeart/2005/8/layout/hierarchy3"/>
    <dgm:cxn modelId="{519C4A1B-1E64-4E8D-8CAD-B44EA1CDA915}" type="presOf" srcId="{C3844DE9-C12A-44B3-9C88-D7DE5D63E240}" destId="{4FBA1A39-DCBE-458E-BD65-4918A2BC2099}" srcOrd="0" destOrd="0" presId="urn:microsoft.com/office/officeart/2005/8/layout/hierarchy3"/>
    <dgm:cxn modelId="{D9BA71AF-E4ED-41BE-B748-8390A0B2FF57}" type="presOf" srcId="{DE85879D-7A5B-4B77-8142-0640AA08B1D4}" destId="{7ED95AE6-03F6-49AD-A97A-D58137A18FC3}" srcOrd="0" destOrd="0" presId="urn:microsoft.com/office/officeart/2005/8/layout/hierarchy3"/>
    <dgm:cxn modelId="{92C9DA6A-8CF4-402C-BB58-E6C3AE962AB2}" type="presOf" srcId="{B69A1470-B8C9-4D08-9E3D-D8FB88BE743E}" destId="{432D42F6-515B-49BF-813D-96A936294EEC}" srcOrd="0" destOrd="0" presId="urn:microsoft.com/office/officeart/2005/8/layout/hierarchy3"/>
    <dgm:cxn modelId="{D4944D31-CBE1-49E7-B33D-9EEAA1DFBEE0}" type="presOf" srcId="{D986AEA7-C76F-4467-ACD8-9607CE587221}" destId="{E23602AB-FE5B-465B-95D9-7B72D2BE7F9B}" srcOrd="1" destOrd="0" presId="urn:microsoft.com/office/officeart/2005/8/layout/hierarchy3"/>
    <dgm:cxn modelId="{74E0B026-8A37-4EB6-82B0-54081EBF3C84}" type="presOf" srcId="{B85635A4-1251-403C-8A03-812BAF1D281E}" destId="{11843D4B-EE1C-4278-B854-134CCB46831F}" srcOrd="0" destOrd="0" presId="urn:microsoft.com/office/officeart/2005/8/layout/hierarchy3"/>
    <dgm:cxn modelId="{B0641BDA-18A3-45B5-B13E-457E26D1D25F}" type="presParOf" srcId="{4FBA1A39-DCBE-458E-BD65-4918A2BC2099}" destId="{A663EFD4-8C80-4298-931D-2E6BA5CFE101}" srcOrd="0" destOrd="0" presId="urn:microsoft.com/office/officeart/2005/8/layout/hierarchy3"/>
    <dgm:cxn modelId="{2D5EF801-BA43-46DB-86CF-F18D98328C5D}" type="presParOf" srcId="{A663EFD4-8C80-4298-931D-2E6BA5CFE101}" destId="{3A1FB2FF-11FF-4090-A363-8AF1A9CD944B}" srcOrd="0" destOrd="0" presId="urn:microsoft.com/office/officeart/2005/8/layout/hierarchy3"/>
    <dgm:cxn modelId="{55C91F41-4410-429E-8B0C-47542AC2E652}" type="presParOf" srcId="{3A1FB2FF-11FF-4090-A363-8AF1A9CD944B}" destId="{FD891EDD-C4D7-498F-B734-A9BFCBEFBB5D}" srcOrd="0" destOrd="0" presId="urn:microsoft.com/office/officeart/2005/8/layout/hierarchy3"/>
    <dgm:cxn modelId="{29D1A6DD-75FA-45BB-A1ED-51AF2C77C03C}" type="presParOf" srcId="{3A1FB2FF-11FF-4090-A363-8AF1A9CD944B}" destId="{E23602AB-FE5B-465B-95D9-7B72D2BE7F9B}" srcOrd="1" destOrd="0" presId="urn:microsoft.com/office/officeart/2005/8/layout/hierarchy3"/>
    <dgm:cxn modelId="{02C24175-AFE2-4B91-B2E7-B1D1A93DABB6}" type="presParOf" srcId="{A663EFD4-8C80-4298-931D-2E6BA5CFE101}" destId="{444F507B-09FC-454D-8DBA-2CF0D6DF78A8}" srcOrd="1" destOrd="0" presId="urn:microsoft.com/office/officeart/2005/8/layout/hierarchy3"/>
    <dgm:cxn modelId="{FD198ED9-8BB3-4E8A-8E88-DC4A4DFCF7B2}" type="presParOf" srcId="{444F507B-09FC-454D-8DBA-2CF0D6DF78A8}" destId="{432D42F6-515B-49BF-813D-96A936294EEC}" srcOrd="0" destOrd="0" presId="urn:microsoft.com/office/officeart/2005/8/layout/hierarchy3"/>
    <dgm:cxn modelId="{A79A7DAC-17A5-40B6-8E9D-9F59D6B75650}" type="presParOf" srcId="{444F507B-09FC-454D-8DBA-2CF0D6DF78A8}" destId="{11843D4B-EE1C-4278-B854-134CCB46831F}" srcOrd="1" destOrd="0" presId="urn:microsoft.com/office/officeart/2005/8/layout/hierarchy3"/>
    <dgm:cxn modelId="{8F20AC5A-90B1-4D17-9866-141059A1440E}" type="presParOf" srcId="{444F507B-09FC-454D-8DBA-2CF0D6DF78A8}" destId="{2273786F-09CD-4445-80AA-586905C61A36}" srcOrd="2" destOrd="0" presId="urn:microsoft.com/office/officeart/2005/8/layout/hierarchy3"/>
    <dgm:cxn modelId="{6C73DE95-E206-4F23-AB2E-04B6593A1BE6}" type="presParOf" srcId="{444F507B-09FC-454D-8DBA-2CF0D6DF78A8}" destId="{46787E1D-CBC2-4288-ABA1-5E4BBF2C0EAB}" srcOrd="3" destOrd="0" presId="urn:microsoft.com/office/officeart/2005/8/layout/hierarchy3"/>
    <dgm:cxn modelId="{376110E1-0ABA-426A-A137-BFB3315A818A}" type="presParOf" srcId="{444F507B-09FC-454D-8DBA-2CF0D6DF78A8}" destId="{7ED95AE6-03F6-49AD-A97A-D58137A18FC3}" srcOrd="4" destOrd="0" presId="urn:microsoft.com/office/officeart/2005/8/layout/hierarchy3"/>
    <dgm:cxn modelId="{1A10BED7-40A2-4481-B7F4-F56269EC3D1E}" type="presParOf" srcId="{444F507B-09FC-454D-8DBA-2CF0D6DF78A8}" destId="{FE255A17-7C46-4AE8-A87F-704F9A0452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844DE9-C12A-44B3-9C88-D7DE5D63E24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86AEA7-C76F-4467-ACD8-9607CE58722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/>
            <a:t>Washing</a:t>
          </a:r>
          <a:endParaRPr lang="en-US" sz="2800" dirty="0"/>
        </a:p>
      </dgm:t>
    </dgm:pt>
    <dgm:pt modelId="{D49B01DE-D30B-4543-8996-DC9D28613751}" type="parTrans" cxnId="{2D25D70D-33DC-4808-BD5B-775E795B2175}">
      <dgm:prSet/>
      <dgm:spPr/>
      <dgm:t>
        <a:bodyPr/>
        <a:lstStyle/>
        <a:p>
          <a:endParaRPr lang="en-US"/>
        </a:p>
      </dgm:t>
    </dgm:pt>
    <dgm:pt modelId="{3EC62327-09DF-42D9-AA68-5FD342336630}" type="sibTrans" cxnId="{2D25D70D-33DC-4808-BD5B-775E795B2175}">
      <dgm:prSet/>
      <dgm:spPr/>
      <dgm:t>
        <a:bodyPr/>
        <a:lstStyle/>
        <a:p>
          <a:endParaRPr lang="en-US"/>
        </a:p>
      </dgm:t>
    </dgm:pt>
    <dgm:pt modelId="{B85635A4-1251-403C-8A03-812BAF1D281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69A1470-B8C9-4D08-9E3D-D8FB88BE743E}" type="parTrans" cxnId="{36ED2C5C-6C7F-4B09-B4AB-71222B371707}">
      <dgm:prSet/>
      <dgm:spPr/>
      <dgm:t>
        <a:bodyPr/>
        <a:lstStyle/>
        <a:p>
          <a:endParaRPr lang="en-US"/>
        </a:p>
      </dgm:t>
    </dgm:pt>
    <dgm:pt modelId="{465D199C-38E4-4515-96D5-8140A8F6D090}" type="sibTrans" cxnId="{36ED2C5C-6C7F-4B09-B4AB-71222B371707}">
      <dgm:prSet/>
      <dgm:spPr/>
      <dgm:t>
        <a:bodyPr/>
        <a:lstStyle/>
        <a:p>
          <a:endParaRPr lang="en-US"/>
        </a:p>
      </dgm:t>
    </dgm:pt>
    <dgm:pt modelId="{C3D7499D-48A1-4332-B4B3-77ACCB3086A8}">
      <dgm:prSet phldrT="[Text]"/>
      <dgm:spPr/>
      <dgm:t>
        <a:bodyPr/>
        <a:lstStyle/>
        <a:p>
          <a:r>
            <a:rPr lang="en-US" dirty="0" smtClean="0"/>
            <a:t>Required equipment</a:t>
          </a:r>
          <a:endParaRPr lang="en-US" dirty="0"/>
        </a:p>
      </dgm:t>
    </dgm:pt>
    <dgm:pt modelId="{47CA972B-BCF0-4804-ACBF-0AA20EB8FDD9}" type="parTrans" cxnId="{045C3FB2-3D55-4CB5-85A0-E2D298E9557C}">
      <dgm:prSet/>
      <dgm:spPr/>
      <dgm:t>
        <a:bodyPr/>
        <a:lstStyle/>
        <a:p>
          <a:endParaRPr lang="en-US"/>
        </a:p>
      </dgm:t>
    </dgm:pt>
    <dgm:pt modelId="{94F7DD6C-7E27-44F7-A9BD-EB85742B236B}" type="sibTrans" cxnId="{045C3FB2-3D55-4CB5-85A0-E2D298E9557C}">
      <dgm:prSet/>
      <dgm:spPr/>
      <dgm:t>
        <a:bodyPr/>
        <a:lstStyle/>
        <a:p>
          <a:endParaRPr lang="en-US"/>
        </a:p>
      </dgm:t>
    </dgm:pt>
    <dgm:pt modelId="{9E758A51-61BB-454B-8D4A-DDFD05C4CBCF}">
      <dgm:prSet phldrT="[Text]"/>
      <dgm:spPr/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DE85879D-7A5B-4B77-8142-0640AA08B1D4}" type="parTrans" cxnId="{9BFC0682-871D-4FE2-9ED0-2D5023A12FB6}">
      <dgm:prSet/>
      <dgm:spPr/>
      <dgm:t>
        <a:bodyPr/>
        <a:lstStyle/>
        <a:p>
          <a:endParaRPr lang="en-US"/>
        </a:p>
      </dgm:t>
    </dgm:pt>
    <dgm:pt modelId="{D005EFB9-6448-44C1-9DDD-0B6E0595D8CD}" type="sibTrans" cxnId="{9BFC0682-871D-4FE2-9ED0-2D5023A12FB6}">
      <dgm:prSet/>
      <dgm:spPr/>
      <dgm:t>
        <a:bodyPr/>
        <a:lstStyle/>
        <a:p>
          <a:endParaRPr lang="en-US"/>
        </a:p>
      </dgm:t>
    </dgm:pt>
    <dgm:pt modelId="{4FBA1A39-DCBE-458E-BD65-4918A2BC2099}" type="pres">
      <dgm:prSet presAssocID="{C3844DE9-C12A-44B3-9C88-D7DE5D63E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63EFD4-8C80-4298-931D-2E6BA5CFE101}" type="pres">
      <dgm:prSet presAssocID="{D986AEA7-C76F-4467-ACD8-9607CE587221}" presName="root" presStyleCnt="0"/>
      <dgm:spPr/>
    </dgm:pt>
    <dgm:pt modelId="{3A1FB2FF-11FF-4090-A363-8AF1A9CD944B}" type="pres">
      <dgm:prSet presAssocID="{D986AEA7-C76F-4467-ACD8-9607CE587221}" presName="rootComposite" presStyleCnt="0"/>
      <dgm:spPr/>
    </dgm:pt>
    <dgm:pt modelId="{FD891EDD-C4D7-498F-B734-A9BFCBEFBB5D}" type="pres">
      <dgm:prSet presAssocID="{D986AEA7-C76F-4467-ACD8-9607CE587221}" presName="rootText" presStyleLbl="node1" presStyleIdx="0" presStyleCnt="1" custScaleX="133361" custLinFactNeighborX="2134"/>
      <dgm:spPr/>
      <dgm:t>
        <a:bodyPr/>
        <a:lstStyle/>
        <a:p>
          <a:endParaRPr lang="en-US"/>
        </a:p>
      </dgm:t>
    </dgm:pt>
    <dgm:pt modelId="{E23602AB-FE5B-465B-95D9-7B72D2BE7F9B}" type="pres">
      <dgm:prSet presAssocID="{D986AEA7-C76F-4467-ACD8-9607CE5872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4F507B-09FC-454D-8DBA-2CF0D6DF78A8}" type="pres">
      <dgm:prSet presAssocID="{D986AEA7-C76F-4467-ACD8-9607CE587221}" presName="childShape" presStyleCnt="0"/>
      <dgm:spPr/>
    </dgm:pt>
    <dgm:pt modelId="{432D42F6-515B-49BF-813D-96A936294EEC}" type="pres">
      <dgm:prSet presAssocID="{B69A1470-B8C9-4D08-9E3D-D8FB88BE743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843D4B-EE1C-4278-B854-134CCB46831F}" type="pres">
      <dgm:prSet presAssocID="{B85635A4-1251-403C-8A03-812BAF1D281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3786F-09CD-4445-80AA-586905C61A36}" type="pres">
      <dgm:prSet presAssocID="{47CA972B-BCF0-4804-ACBF-0AA20EB8FDD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787E1D-CBC2-4288-ABA1-5E4BBF2C0EAB}" type="pres">
      <dgm:prSet presAssocID="{C3D7499D-48A1-4332-B4B3-77ACCB3086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5AE6-03F6-49AD-A97A-D58137A18FC3}" type="pres">
      <dgm:prSet presAssocID="{DE85879D-7A5B-4B77-8142-0640AA08B1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E255A17-7C46-4AE8-A87F-704F9A045296}" type="pres">
      <dgm:prSet presAssocID="{9E758A51-61BB-454B-8D4A-DDFD05C4CBC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C3FB2-3D55-4CB5-85A0-E2D298E9557C}" srcId="{D986AEA7-C76F-4467-ACD8-9607CE587221}" destId="{C3D7499D-48A1-4332-B4B3-77ACCB3086A8}" srcOrd="1" destOrd="0" parTransId="{47CA972B-BCF0-4804-ACBF-0AA20EB8FDD9}" sibTransId="{94F7DD6C-7E27-44F7-A9BD-EB85742B236B}"/>
    <dgm:cxn modelId="{36ED2C5C-6C7F-4B09-B4AB-71222B371707}" srcId="{D986AEA7-C76F-4467-ACD8-9607CE587221}" destId="{B85635A4-1251-403C-8A03-812BAF1D281E}" srcOrd="0" destOrd="0" parTransId="{B69A1470-B8C9-4D08-9E3D-D8FB88BE743E}" sibTransId="{465D199C-38E4-4515-96D5-8140A8F6D090}"/>
    <dgm:cxn modelId="{9BFC0682-871D-4FE2-9ED0-2D5023A12FB6}" srcId="{D986AEA7-C76F-4467-ACD8-9607CE587221}" destId="{9E758A51-61BB-454B-8D4A-DDFD05C4CBCF}" srcOrd="2" destOrd="0" parTransId="{DE85879D-7A5B-4B77-8142-0640AA08B1D4}" sibTransId="{D005EFB9-6448-44C1-9DDD-0B6E0595D8CD}"/>
    <dgm:cxn modelId="{2D25D70D-33DC-4808-BD5B-775E795B2175}" srcId="{C3844DE9-C12A-44B3-9C88-D7DE5D63E240}" destId="{D986AEA7-C76F-4467-ACD8-9607CE587221}" srcOrd="0" destOrd="0" parTransId="{D49B01DE-D30B-4543-8996-DC9D28613751}" sibTransId="{3EC62327-09DF-42D9-AA68-5FD342336630}"/>
    <dgm:cxn modelId="{87B9B927-EA9A-4246-9F9F-BDBEA6DE2FE5}" type="presOf" srcId="{DE85879D-7A5B-4B77-8142-0640AA08B1D4}" destId="{7ED95AE6-03F6-49AD-A97A-D58137A18FC3}" srcOrd="0" destOrd="0" presId="urn:microsoft.com/office/officeart/2005/8/layout/hierarchy3"/>
    <dgm:cxn modelId="{A1AB84C5-9958-42C2-BC6E-317CFB595E2A}" type="presOf" srcId="{C3844DE9-C12A-44B3-9C88-D7DE5D63E240}" destId="{4FBA1A39-DCBE-458E-BD65-4918A2BC2099}" srcOrd="0" destOrd="0" presId="urn:microsoft.com/office/officeart/2005/8/layout/hierarchy3"/>
    <dgm:cxn modelId="{234E1CD8-24D0-4E31-BFDF-F9F16FBAD143}" type="presOf" srcId="{C3D7499D-48A1-4332-B4B3-77ACCB3086A8}" destId="{46787E1D-CBC2-4288-ABA1-5E4BBF2C0EAB}" srcOrd="0" destOrd="0" presId="urn:microsoft.com/office/officeart/2005/8/layout/hierarchy3"/>
    <dgm:cxn modelId="{4FB42FF2-E16F-40D6-82D7-91454F1988AB}" type="presOf" srcId="{B69A1470-B8C9-4D08-9E3D-D8FB88BE743E}" destId="{432D42F6-515B-49BF-813D-96A936294EEC}" srcOrd="0" destOrd="0" presId="urn:microsoft.com/office/officeart/2005/8/layout/hierarchy3"/>
    <dgm:cxn modelId="{F21D0F70-EDB1-4CF9-98AB-14B5281E157F}" type="presOf" srcId="{D986AEA7-C76F-4467-ACD8-9607CE587221}" destId="{E23602AB-FE5B-465B-95D9-7B72D2BE7F9B}" srcOrd="1" destOrd="0" presId="urn:microsoft.com/office/officeart/2005/8/layout/hierarchy3"/>
    <dgm:cxn modelId="{D8957B9C-065C-468E-9265-49DFE281F0E1}" type="presOf" srcId="{9E758A51-61BB-454B-8D4A-DDFD05C4CBCF}" destId="{FE255A17-7C46-4AE8-A87F-704F9A045296}" srcOrd="0" destOrd="0" presId="urn:microsoft.com/office/officeart/2005/8/layout/hierarchy3"/>
    <dgm:cxn modelId="{5B73246B-DE61-4A82-B990-DBA4C6D05921}" type="presOf" srcId="{47CA972B-BCF0-4804-ACBF-0AA20EB8FDD9}" destId="{2273786F-09CD-4445-80AA-586905C61A36}" srcOrd="0" destOrd="0" presId="urn:microsoft.com/office/officeart/2005/8/layout/hierarchy3"/>
    <dgm:cxn modelId="{B107A79D-CD83-494A-955D-77F362A37AA8}" type="presOf" srcId="{B85635A4-1251-403C-8A03-812BAF1D281E}" destId="{11843D4B-EE1C-4278-B854-134CCB46831F}" srcOrd="0" destOrd="0" presId="urn:microsoft.com/office/officeart/2005/8/layout/hierarchy3"/>
    <dgm:cxn modelId="{2A3586B0-9658-4672-B36F-075D8365986A}" type="presOf" srcId="{D986AEA7-C76F-4467-ACD8-9607CE587221}" destId="{FD891EDD-C4D7-498F-B734-A9BFCBEFBB5D}" srcOrd="0" destOrd="0" presId="urn:microsoft.com/office/officeart/2005/8/layout/hierarchy3"/>
    <dgm:cxn modelId="{82D63209-3E96-4045-B16F-02E259827D77}" type="presParOf" srcId="{4FBA1A39-DCBE-458E-BD65-4918A2BC2099}" destId="{A663EFD4-8C80-4298-931D-2E6BA5CFE101}" srcOrd="0" destOrd="0" presId="urn:microsoft.com/office/officeart/2005/8/layout/hierarchy3"/>
    <dgm:cxn modelId="{7FB00E89-A5FE-49B8-8272-BFEAD74F999D}" type="presParOf" srcId="{A663EFD4-8C80-4298-931D-2E6BA5CFE101}" destId="{3A1FB2FF-11FF-4090-A363-8AF1A9CD944B}" srcOrd="0" destOrd="0" presId="urn:microsoft.com/office/officeart/2005/8/layout/hierarchy3"/>
    <dgm:cxn modelId="{8D9C79E3-3928-4998-9A95-2F8B338E0EF4}" type="presParOf" srcId="{3A1FB2FF-11FF-4090-A363-8AF1A9CD944B}" destId="{FD891EDD-C4D7-498F-B734-A9BFCBEFBB5D}" srcOrd="0" destOrd="0" presId="urn:microsoft.com/office/officeart/2005/8/layout/hierarchy3"/>
    <dgm:cxn modelId="{843E315F-4270-4AB2-ADEE-27F98E2AD1F6}" type="presParOf" srcId="{3A1FB2FF-11FF-4090-A363-8AF1A9CD944B}" destId="{E23602AB-FE5B-465B-95D9-7B72D2BE7F9B}" srcOrd="1" destOrd="0" presId="urn:microsoft.com/office/officeart/2005/8/layout/hierarchy3"/>
    <dgm:cxn modelId="{B247D22F-8223-4716-BBAE-8E7C654BD37C}" type="presParOf" srcId="{A663EFD4-8C80-4298-931D-2E6BA5CFE101}" destId="{444F507B-09FC-454D-8DBA-2CF0D6DF78A8}" srcOrd="1" destOrd="0" presId="urn:microsoft.com/office/officeart/2005/8/layout/hierarchy3"/>
    <dgm:cxn modelId="{58CD49AA-CB55-48D0-AA19-B1606FE6AF1B}" type="presParOf" srcId="{444F507B-09FC-454D-8DBA-2CF0D6DF78A8}" destId="{432D42F6-515B-49BF-813D-96A936294EEC}" srcOrd="0" destOrd="0" presId="urn:microsoft.com/office/officeart/2005/8/layout/hierarchy3"/>
    <dgm:cxn modelId="{335E4F14-13F5-4CAC-9786-99EF109C431A}" type="presParOf" srcId="{444F507B-09FC-454D-8DBA-2CF0D6DF78A8}" destId="{11843D4B-EE1C-4278-B854-134CCB46831F}" srcOrd="1" destOrd="0" presId="urn:microsoft.com/office/officeart/2005/8/layout/hierarchy3"/>
    <dgm:cxn modelId="{BAF73AE9-652F-49FF-99BA-0FEE65D92C77}" type="presParOf" srcId="{444F507B-09FC-454D-8DBA-2CF0D6DF78A8}" destId="{2273786F-09CD-4445-80AA-586905C61A36}" srcOrd="2" destOrd="0" presId="urn:microsoft.com/office/officeart/2005/8/layout/hierarchy3"/>
    <dgm:cxn modelId="{D08E0906-04BA-4FB8-BA38-9B48F462F7DF}" type="presParOf" srcId="{444F507B-09FC-454D-8DBA-2CF0D6DF78A8}" destId="{46787E1D-CBC2-4288-ABA1-5E4BBF2C0EAB}" srcOrd="3" destOrd="0" presId="urn:microsoft.com/office/officeart/2005/8/layout/hierarchy3"/>
    <dgm:cxn modelId="{34260AD3-3C69-47AF-87E3-90C5DA6D33BE}" type="presParOf" srcId="{444F507B-09FC-454D-8DBA-2CF0D6DF78A8}" destId="{7ED95AE6-03F6-49AD-A97A-D58137A18FC3}" srcOrd="4" destOrd="0" presId="urn:microsoft.com/office/officeart/2005/8/layout/hierarchy3"/>
    <dgm:cxn modelId="{DCF867EA-AECD-4B11-BD81-5C9DBD9481F0}" type="presParOf" srcId="{444F507B-09FC-454D-8DBA-2CF0D6DF78A8}" destId="{FE255A17-7C46-4AE8-A87F-704F9A0452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4B27B0-BA9E-4959-8E43-0C57C68D8266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48AB444-2758-4107-BE47-4112E8EEB570}">
      <dgm:prSet phldrT="[Text]"/>
      <dgm:spPr/>
      <dgm:t>
        <a:bodyPr/>
        <a:lstStyle/>
        <a:p>
          <a:r>
            <a:rPr lang="en-US" dirty="0" smtClean="0"/>
            <a:t>Steps for chaotic scene</a:t>
          </a:r>
          <a:endParaRPr lang="en-US" dirty="0"/>
        </a:p>
      </dgm:t>
    </dgm:pt>
    <dgm:pt modelId="{5819F2F8-47F2-4018-B408-7C8C33B7C722}" type="parTrans" cxnId="{69D8CB9F-B0E4-4B0B-893B-5975CDBA2AEB}">
      <dgm:prSet/>
      <dgm:spPr/>
      <dgm:t>
        <a:bodyPr/>
        <a:lstStyle/>
        <a:p>
          <a:endParaRPr lang="en-US"/>
        </a:p>
      </dgm:t>
    </dgm:pt>
    <dgm:pt modelId="{955EC24D-B332-4D12-8D11-D9080E296E9F}" type="sibTrans" cxnId="{69D8CB9F-B0E4-4B0B-893B-5975CDBA2AEB}">
      <dgm:prSet/>
      <dgm:spPr/>
      <dgm:t>
        <a:bodyPr/>
        <a:lstStyle/>
        <a:p>
          <a:endParaRPr lang="en-US"/>
        </a:p>
      </dgm:t>
    </dgm:pt>
    <dgm:pt modelId="{F259FBB0-4973-44F2-9D2B-C5256F9BEFB2}">
      <dgm:prSet phldrT="[Text]"/>
      <dgm:spPr/>
      <dgm:t>
        <a:bodyPr/>
        <a:lstStyle/>
        <a:p>
          <a:r>
            <a:rPr lang="en-US" dirty="0" smtClean="0"/>
            <a:t>Different methods</a:t>
          </a:r>
          <a:endParaRPr lang="en-US" dirty="0"/>
        </a:p>
      </dgm:t>
    </dgm:pt>
    <dgm:pt modelId="{B6B0BD2A-E6F7-44F3-A9F3-7BB4E16986E9}" type="parTrans" cxnId="{F76C047C-A2FD-45C5-9A2F-9C9ECF9E706E}">
      <dgm:prSet/>
      <dgm:spPr/>
      <dgm:t>
        <a:bodyPr/>
        <a:lstStyle/>
        <a:p>
          <a:endParaRPr lang="en-US"/>
        </a:p>
      </dgm:t>
    </dgm:pt>
    <dgm:pt modelId="{B4B91C6D-9F21-4E3C-B14C-4D1CD64B660B}" type="sibTrans" cxnId="{F76C047C-A2FD-45C5-9A2F-9C9ECF9E706E}">
      <dgm:prSet/>
      <dgm:spPr/>
      <dgm:t>
        <a:bodyPr/>
        <a:lstStyle/>
        <a:p>
          <a:endParaRPr lang="en-US"/>
        </a:p>
      </dgm:t>
    </dgm:pt>
    <dgm:pt modelId="{AAA19638-72EC-4459-BBAC-482CB5D3B221}">
      <dgm:prSet phldrT="[Text]"/>
      <dgm:spPr/>
      <dgm:t>
        <a:bodyPr/>
        <a:lstStyle/>
        <a:p>
          <a:r>
            <a:rPr lang="en-US" dirty="0" smtClean="0"/>
            <a:t>Mass decon showers</a:t>
          </a:r>
          <a:endParaRPr lang="en-US" dirty="0"/>
        </a:p>
      </dgm:t>
    </dgm:pt>
    <dgm:pt modelId="{4638832B-B136-47A4-AD05-BA9EA7599FF0}" type="parTrans" cxnId="{E749F5B5-9879-411E-B0F8-7504F0ADB491}">
      <dgm:prSet/>
      <dgm:spPr/>
      <dgm:t>
        <a:bodyPr/>
        <a:lstStyle/>
        <a:p>
          <a:endParaRPr lang="en-US"/>
        </a:p>
      </dgm:t>
    </dgm:pt>
    <dgm:pt modelId="{956AE96E-0D4D-427B-BF82-EE057FD8C87C}" type="sibTrans" cxnId="{E749F5B5-9879-411E-B0F8-7504F0ADB491}">
      <dgm:prSet/>
      <dgm:spPr/>
      <dgm:t>
        <a:bodyPr/>
        <a:lstStyle/>
        <a:p>
          <a:endParaRPr lang="en-US"/>
        </a:p>
      </dgm:t>
    </dgm:pt>
    <dgm:pt modelId="{467C5A8B-EF30-45F1-AD3C-05462EB37A5C}">
      <dgm:prSet phldrT="[Text]"/>
      <dgm:spPr/>
      <dgm:t>
        <a:bodyPr/>
        <a:lstStyle/>
        <a:p>
          <a:r>
            <a:rPr lang="en-US" dirty="0" smtClean="0"/>
            <a:t>Can use existing facilities</a:t>
          </a:r>
          <a:endParaRPr lang="en-US" dirty="0"/>
        </a:p>
      </dgm:t>
    </dgm:pt>
    <dgm:pt modelId="{A718CAC7-117F-4CA5-A7B4-F10E61E3BB1D}" type="parTrans" cxnId="{8243D124-6DCE-4FDC-AD10-5B6ADC451DFF}">
      <dgm:prSet/>
      <dgm:spPr/>
      <dgm:t>
        <a:bodyPr/>
        <a:lstStyle/>
        <a:p>
          <a:endParaRPr lang="en-US"/>
        </a:p>
      </dgm:t>
    </dgm:pt>
    <dgm:pt modelId="{6D8FFBF7-058E-4CB1-B252-0272801DCD96}" type="sibTrans" cxnId="{8243D124-6DCE-4FDC-AD10-5B6ADC451DFF}">
      <dgm:prSet/>
      <dgm:spPr/>
      <dgm:t>
        <a:bodyPr/>
        <a:lstStyle/>
        <a:p>
          <a:endParaRPr lang="en-US"/>
        </a:p>
      </dgm:t>
    </dgm:pt>
    <dgm:pt modelId="{1EBAC9AD-3CD1-4B34-9989-8014AB86EFAE}">
      <dgm:prSet phldrT="[Text]"/>
      <dgm:spPr/>
      <dgm:t>
        <a:bodyPr/>
        <a:lstStyle/>
        <a:p>
          <a:r>
            <a:rPr lang="en-US" dirty="0" smtClean="0"/>
            <a:t>Communicate and direct victims through process</a:t>
          </a:r>
          <a:endParaRPr lang="en-US" dirty="0"/>
        </a:p>
      </dgm:t>
    </dgm:pt>
    <dgm:pt modelId="{27D8FF5F-C195-423C-B03F-C207C5AC5DF1}" type="parTrans" cxnId="{7E5D1B06-9296-4CC1-9E8D-3A1A406B8EE0}">
      <dgm:prSet/>
      <dgm:spPr/>
      <dgm:t>
        <a:bodyPr/>
        <a:lstStyle/>
        <a:p>
          <a:endParaRPr lang="en-US"/>
        </a:p>
      </dgm:t>
    </dgm:pt>
    <dgm:pt modelId="{2184F55F-99A5-41ED-93F0-2E77985CA4D1}" type="sibTrans" cxnId="{7E5D1B06-9296-4CC1-9E8D-3A1A406B8EE0}">
      <dgm:prSet/>
      <dgm:spPr/>
      <dgm:t>
        <a:bodyPr/>
        <a:lstStyle/>
        <a:p>
          <a:endParaRPr lang="en-US"/>
        </a:p>
      </dgm:t>
    </dgm:pt>
    <dgm:pt modelId="{4B22BD16-66B8-4A28-9243-4B57E7F445A7}">
      <dgm:prSet phldrT="[Text]"/>
      <dgm:spPr/>
      <dgm:t>
        <a:bodyPr/>
        <a:lstStyle/>
        <a:p>
          <a:r>
            <a:rPr lang="en-US" dirty="0" smtClean="0"/>
            <a:t>Provide directions</a:t>
          </a:r>
          <a:endParaRPr lang="en-US" dirty="0"/>
        </a:p>
      </dgm:t>
    </dgm:pt>
    <dgm:pt modelId="{17938142-8783-40FC-8FC4-BE4AFC829813}" type="parTrans" cxnId="{7F7C03B5-7419-4C10-84EF-083B96389DB1}">
      <dgm:prSet/>
      <dgm:spPr/>
      <dgm:t>
        <a:bodyPr/>
        <a:lstStyle/>
        <a:p>
          <a:endParaRPr lang="en-US"/>
        </a:p>
      </dgm:t>
    </dgm:pt>
    <dgm:pt modelId="{DC7D029C-63FF-400E-BC4E-FC21BEC7E982}" type="sibTrans" cxnId="{7F7C03B5-7419-4C10-84EF-083B96389DB1}">
      <dgm:prSet/>
      <dgm:spPr/>
      <dgm:t>
        <a:bodyPr/>
        <a:lstStyle/>
        <a:p>
          <a:endParaRPr lang="en-US"/>
        </a:p>
      </dgm:t>
    </dgm:pt>
    <dgm:pt modelId="{C9E5586A-EC6E-4776-B918-1B221E02A644}">
      <dgm:prSet phldrT="[Text]"/>
      <dgm:spPr/>
      <dgm:t>
        <a:bodyPr/>
        <a:lstStyle/>
        <a:p>
          <a:r>
            <a:rPr lang="en-US" dirty="0" smtClean="0"/>
            <a:t>Mark decon corridors </a:t>
          </a:r>
          <a:endParaRPr lang="en-US" dirty="0"/>
        </a:p>
      </dgm:t>
    </dgm:pt>
    <dgm:pt modelId="{2D1C4D0E-2253-4397-ACB3-F2D624DEA4A3}" type="parTrans" cxnId="{8A099134-A3EC-4F04-AF5A-148833DAA3DF}">
      <dgm:prSet/>
      <dgm:spPr/>
      <dgm:t>
        <a:bodyPr/>
        <a:lstStyle/>
        <a:p>
          <a:endParaRPr lang="en-US"/>
        </a:p>
      </dgm:t>
    </dgm:pt>
    <dgm:pt modelId="{E85AE129-1FF7-4E7B-BCE8-E2FC481AAB05}" type="sibTrans" cxnId="{8A099134-A3EC-4F04-AF5A-148833DAA3DF}">
      <dgm:prSet/>
      <dgm:spPr/>
      <dgm:t>
        <a:bodyPr/>
        <a:lstStyle/>
        <a:p>
          <a:endParaRPr lang="en-US"/>
        </a:p>
      </dgm:t>
    </dgm:pt>
    <dgm:pt modelId="{B18CFCB3-0EB4-4584-8DDC-405788DACD76}">
      <dgm:prSet phldrT="[Text]"/>
      <dgm:spPr/>
      <dgm:t>
        <a:bodyPr/>
        <a:lstStyle/>
        <a:p>
          <a:r>
            <a:rPr lang="en-US" dirty="0" smtClean="0"/>
            <a:t>Victims should remove clothing and dispose of it</a:t>
          </a:r>
          <a:endParaRPr lang="en-US" dirty="0"/>
        </a:p>
      </dgm:t>
    </dgm:pt>
    <dgm:pt modelId="{8F6CEEBE-837D-428D-A430-AFF183ECD2DE}" type="parTrans" cxnId="{30052B15-5FE8-4C98-B35B-32AF56D587E2}">
      <dgm:prSet/>
      <dgm:spPr/>
      <dgm:t>
        <a:bodyPr/>
        <a:lstStyle/>
        <a:p>
          <a:endParaRPr lang="en-US"/>
        </a:p>
      </dgm:t>
    </dgm:pt>
    <dgm:pt modelId="{94C5590D-704F-4820-939A-457742E8D08E}" type="sibTrans" cxnId="{30052B15-5FE8-4C98-B35B-32AF56D587E2}">
      <dgm:prSet/>
      <dgm:spPr/>
      <dgm:t>
        <a:bodyPr/>
        <a:lstStyle/>
        <a:p>
          <a:endParaRPr lang="en-US"/>
        </a:p>
      </dgm:t>
    </dgm:pt>
    <dgm:pt modelId="{3F71E2D7-FFFA-49D5-996F-54E6502F35A8}" type="pres">
      <dgm:prSet presAssocID="{DC4B27B0-BA9E-4959-8E43-0C57C68D82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D90C8-09F2-43AC-9DF8-A05315122529}" type="pres">
      <dgm:prSet presAssocID="{748AB444-2758-4107-BE47-4112E8EEB57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733EA-D5AB-4C6E-BAE4-E231FDDBDF7A}" type="pres">
      <dgm:prSet presAssocID="{748AB444-2758-4107-BE47-4112E8EEB57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17669-518A-4AB6-9D7D-C317D37DE89E}" type="pres">
      <dgm:prSet presAssocID="{F259FBB0-4973-44F2-9D2B-C5256F9BEFB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96CDD-14C8-4208-B776-9C5FA6A8EC3F}" type="pres">
      <dgm:prSet presAssocID="{B4B91C6D-9F21-4E3C-B14C-4D1CD64B660B}" presName="spacer" presStyleCnt="0"/>
      <dgm:spPr/>
    </dgm:pt>
    <dgm:pt modelId="{57257CCC-CCBB-4F1C-A286-4CED4B79EFE5}" type="pres">
      <dgm:prSet presAssocID="{AAA19638-72EC-4459-BBAC-482CB5D3B2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947CA-21EE-4192-9356-3AE640CEF13A}" type="pres">
      <dgm:prSet presAssocID="{956AE96E-0D4D-427B-BF82-EE057FD8C87C}" presName="spacer" presStyleCnt="0"/>
      <dgm:spPr/>
    </dgm:pt>
    <dgm:pt modelId="{56313A10-D925-4D83-BCB2-CF7CE9E441E6}" type="pres">
      <dgm:prSet presAssocID="{467C5A8B-EF30-45F1-AD3C-05462EB37A5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17DC0-CAD1-4838-9C87-966CD725E3AA}" type="pres">
      <dgm:prSet presAssocID="{6D8FFBF7-058E-4CB1-B252-0272801DCD96}" presName="spacer" presStyleCnt="0"/>
      <dgm:spPr/>
    </dgm:pt>
    <dgm:pt modelId="{E44281FD-D25B-4560-BA36-4E2EA57BD8A4}" type="pres">
      <dgm:prSet presAssocID="{B18CFCB3-0EB4-4584-8DDC-405788DACD7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052B15-5FE8-4C98-B35B-32AF56D587E2}" srcId="{DC4B27B0-BA9E-4959-8E43-0C57C68D8266}" destId="{B18CFCB3-0EB4-4584-8DDC-405788DACD76}" srcOrd="4" destOrd="0" parTransId="{8F6CEEBE-837D-428D-A430-AFF183ECD2DE}" sibTransId="{94C5590D-704F-4820-939A-457742E8D08E}"/>
    <dgm:cxn modelId="{44230447-E163-459A-B8D4-7B08CE26C100}" type="presOf" srcId="{DC4B27B0-BA9E-4959-8E43-0C57C68D8266}" destId="{3F71E2D7-FFFA-49D5-996F-54E6502F35A8}" srcOrd="0" destOrd="0" presId="urn:microsoft.com/office/officeart/2005/8/layout/vList2"/>
    <dgm:cxn modelId="{7E5D1B06-9296-4CC1-9E8D-3A1A406B8EE0}" srcId="{748AB444-2758-4107-BE47-4112E8EEB570}" destId="{1EBAC9AD-3CD1-4B34-9989-8014AB86EFAE}" srcOrd="0" destOrd="0" parTransId="{27D8FF5F-C195-423C-B03F-C207C5AC5DF1}" sibTransId="{2184F55F-99A5-41ED-93F0-2E77985CA4D1}"/>
    <dgm:cxn modelId="{8243D124-6DCE-4FDC-AD10-5B6ADC451DFF}" srcId="{DC4B27B0-BA9E-4959-8E43-0C57C68D8266}" destId="{467C5A8B-EF30-45F1-AD3C-05462EB37A5C}" srcOrd="3" destOrd="0" parTransId="{A718CAC7-117F-4CA5-A7B4-F10E61E3BB1D}" sibTransId="{6D8FFBF7-058E-4CB1-B252-0272801DCD96}"/>
    <dgm:cxn modelId="{68E3683B-10D5-451D-B010-B963F610463F}" type="presOf" srcId="{F259FBB0-4973-44F2-9D2B-C5256F9BEFB2}" destId="{B5B17669-518A-4AB6-9D7D-C317D37DE89E}" srcOrd="0" destOrd="0" presId="urn:microsoft.com/office/officeart/2005/8/layout/vList2"/>
    <dgm:cxn modelId="{318B772D-215E-4BA9-B203-AC26227682C0}" type="presOf" srcId="{748AB444-2758-4107-BE47-4112E8EEB570}" destId="{722D90C8-09F2-43AC-9DF8-A05315122529}" srcOrd="0" destOrd="0" presId="urn:microsoft.com/office/officeart/2005/8/layout/vList2"/>
    <dgm:cxn modelId="{B76E5B3D-FD60-4F63-8CC1-EFD5D1007F10}" type="presOf" srcId="{1EBAC9AD-3CD1-4B34-9989-8014AB86EFAE}" destId="{849733EA-D5AB-4C6E-BAE4-E231FDDBDF7A}" srcOrd="0" destOrd="0" presId="urn:microsoft.com/office/officeart/2005/8/layout/vList2"/>
    <dgm:cxn modelId="{A49DA7DD-DF4B-4315-92EA-CF81B0CC55DA}" type="presOf" srcId="{4B22BD16-66B8-4A28-9243-4B57E7F445A7}" destId="{849733EA-D5AB-4C6E-BAE4-E231FDDBDF7A}" srcOrd="0" destOrd="1" presId="urn:microsoft.com/office/officeart/2005/8/layout/vList2"/>
    <dgm:cxn modelId="{9D203B6F-0151-478D-9ECF-5CDBDE7EE1A2}" type="presOf" srcId="{AAA19638-72EC-4459-BBAC-482CB5D3B221}" destId="{57257CCC-CCBB-4F1C-A286-4CED4B79EFE5}" srcOrd="0" destOrd="0" presId="urn:microsoft.com/office/officeart/2005/8/layout/vList2"/>
    <dgm:cxn modelId="{E749F5B5-9879-411E-B0F8-7504F0ADB491}" srcId="{DC4B27B0-BA9E-4959-8E43-0C57C68D8266}" destId="{AAA19638-72EC-4459-BBAC-482CB5D3B221}" srcOrd="2" destOrd="0" parTransId="{4638832B-B136-47A4-AD05-BA9EA7599FF0}" sibTransId="{956AE96E-0D4D-427B-BF82-EE057FD8C87C}"/>
    <dgm:cxn modelId="{8A099134-A3EC-4F04-AF5A-148833DAA3DF}" srcId="{748AB444-2758-4107-BE47-4112E8EEB570}" destId="{C9E5586A-EC6E-4776-B918-1B221E02A644}" srcOrd="2" destOrd="0" parTransId="{2D1C4D0E-2253-4397-ACB3-F2D624DEA4A3}" sibTransId="{E85AE129-1FF7-4E7B-BCE8-E2FC481AAB05}"/>
    <dgm:cxn modelId="{6922B56D-BD4A-4AEF-B7B6-3548AF8B9974}" type="presOf" srcId="{B18CFCB3-0EB4-4584-8DDC-405788DACD76}" destId="{E44281FD-D25B-4560-BA36-4E2EA57BD8A4}" srcOrd="0" destOrd="0" presId="urn:microsoft.com/office/officeart/2005/8/layout/vList2"/>
    <dgm:cxn modelId="{6326F3A9-19D1-4505-B1E3-CA01E3F5805B}" type="presOf" srcId="{467C5A8B-EF30-45F1-AD3C-05462EB37A5C}" destId="{56313A10-D925-4D83-BCB2-CF7CE9E441E6}" srcOrd="0" destOrd="0" presId="urn:microsoft.com/office/officeart/2005/8/layout/vList2"/>
    <dgm:cxn modelId="{F76C047C-A2FD-45C5-9A2F-9C9ECF9E706E}" srcId="{DC4B27B0-BA9E-4959-8E43-0C57C68D8266}" destId="{F259FBB0-4973-44F2-9D2B-C5256F9BEFB2}" srcOrd="1" destOrd="0" parTransId="{B6B0BD2A-E6F7-44F3-A9F3-7BB4E16986E9}" sibTransId="{B4B91C6D-9F21-4E3C-B14C-4D1CD64B660B}"/>
    <dgm:cxn modelId="{69D8CB9F-B0E4-4B0B-893B-5975CDBA2AEB}" srcId="{DC4B27B0-BA9E-4959-8E43-0C57C68D8266}" destId="{748AB444-2758-4107-BE47-4112E8EEB570}" srcOrd="0" destOrd="0" parTransId="{5819F2F8-47F2-4018-B408-7C8C33B7C722}" sibTransId="{955EC24D-B332-4D12-8D11-D9080E296E9F}"/>
    <dgm:cxn modelId="{61F1D2E6-E742-4181-865B-515B59EF46DB}" type="presOf" srcId="{C9E5586A-EC6E-4776-B918-1B221E02A644}" destId="{849733EA-D5AB-4C6E-BAE4-E231FDDBDF7A}" srcOrd="0" destOrd="2" presId="urn:microsoft.com/office/officeart/2005/8/layout/vList2"/>
    <dgm:cxn modelId="{7F7C03B5-7419-4C10-84EF-083B96389DB1}" srcId="{748AB444-2758-4107-BE47-4112E8EEB570}" destId="{4B22BD16-66B8-4A28-9243-4B57E7F445A7}" srcOrd="1" destOrd="0" parTransId="{17938142-8783-40FC-8FC4-BE4AFC829813}" sibTransId="{DC7D029C-63FF-400E-BC4E-FC21BEC7E982}"/>
    <dgm:cxn modelId="{860EEB21-8099-4088-B88E-E4E8138F57E5}" type="presParOf" srcId="{3F71E2D7-FFFA-49D5-996F-54E6502F35A8}" destId="{722D90C8-09F2-43AC-9DF8-A05315122529}" srcOrd="0" destOrd="0" presId="urn:microsoft.com/office/officeart/2005/8/layout/vList2"/>
    <dgm:cxn modelId="{2C01EF7C-818C-4B66-8FC6-172F8D5896BF}" type="presParOf" srcId="{3F71E2D7-FFFA-49D5-996F-54E6502F35A8}" destId="{849733EA-D5AB-4C6E-BAE4-E231FDDBDF7A}" srcOrd="1" destOrd="0" presId="urn:microsoft.com/office/officeart/2005/8/layout/vList2"/>
    <dgm:cxn modelId="{855AF08A-882F-4561-A8E1-6431EE31F1FD}" type="presParOf" srcId="{3F71E2D7-FFFA-49D5-996F-54E6502F35A8}" destId="{B5B17669-518A-4AB6-9D7D-C317D37DE89E}" srcOrd="2" destOrd="0" presId="urn:microsoft.com/office/officeart/2005/8/layout/vList2"/>
    <dgm:cxn modelId="{E6F13933-FFAE-4095-B25F-D31C58AD6AE8}" type="presParOf" srcId="{3F71E2D7-FFFA-49D5-996F-54E6502F35A8}" destId="{DF596CDD-14C8-4208-B776-9C5FA6A8EC3F}" srcOrd="3" destOrd="0" presId="urn:microsoft.com/office/officeart/2005/8/layout/vList2"/>
    <dgm:cxn modelId="{D21531E5-1D3B-4552-A884-5FAABAAEF8C9}" type="presParOf" srcId="{3F71E2D7-FFFA-49D5-996F-54E6502F35A8}" destId="{57257CCC-CCBB-4F1C-A286-4CED4B79EFE5}" srcOrd="4" destOrd="0" presId="urn:microsoft.com/office/officeart/2005/8/layout/vList2"/>
    <dgm:cxn modelId="{F376E8A2-61BF-4FC6-8011-3EDFBFA6A797}" type="presParOf" srcId="{3F71E2D7-FFFA-49D5-996F-54E6502F35A8}" destId="{53E947CA-21EE-4192-9356-3AE640CEF13A}" srcOrd="5" destOrd="0" presId="urn:microsoft.com/office/officeart/2005/8/layout/vList2"/>
    <dgm:cxn modelId="{3CACAE98-3DB6-436B-B2B6-5BE7C5357C1A}" type="presParOf" srcId="{3F71E2D7-FFFA-49D5-996F-54E6502F35A8}" destId="{56313A10-D925-4D83-BCB2-CF7CE9E441E6}" srcOrd="6" destOrd="0" presId="urn:microsoft.com/office/officeart/2005/8/layout/vList2"/>
    <dgm:cxn modelId="{3AAE0441-8A29-4DE8-AC8D-8A8C8B53B257}" type="presParOf" srcId="{3F71E2D7-FFFA-49D5-996F-54E6502F35A8}" destId="{A8E17DC0-CAD1-4838-9C87-966CD725E3AA}" srcOrd="7" destOrd="0" presId="urn:microsoft.com/office/officeart/2005/8/layout/vList2"/>
    <dgm:cxn modelId="{355865D9-9ECA-4BA1-9FAC-6782E1659D34}" type="presParOf" srcId="{3F71E2D7-FFFA-49D5-996F-54E6502F35A8}" destId="{E44281FD-D25B-4560-BA36-4E2EA57BD8A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2740A3F-E9D9-4C18-ABE3-A633AC09D320}" type="doc">
      <dgm:prSet loTypeId="urn:microsoft.com/office/officeart/2005/8/layout/arrow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7D8922-21BF-4CB7-8B09-76ECF46890E4}">
      <dgm:prSet phldrT="[Text]"/>
      <dgm:spPr/>
      <dgm:t>
        <a:bodyPr/>
        <a:lstStyle/>
        <a:p>
          <a:r>
            <a:rPr lang="en-US" dirty="0" smtClean="0"/>
            <a:t>Ambulatory</a:t>
          </a:r>
          <a:endParaRPr lang="en-US" dirty="0"/>
        </a:p>
      </dgm:t>
    </dgm:pt>
    <dgm:pt modelId="{6B77650F-9AB4-4BB9-8F20-D5B1CF0A8342}" type="parTrans" cxnId="{207114C2-BCB7-415B-B5E1-1697C0221AA9}">
      <dgm:prSet/>
      <dgm:spPr/>
      <dgm:t>
        <a:bodyPr/>
        <a:lstStyle/>
        <a:p>
          <a:endParaRPr lang="en-US"/>
        </a:p>
      </dgm:t>
    </dgm:pt>
    <dgm:pt modelId="{0F38BC4E-743D-4473-BAAE-C4DCF125A2A1}" type="sibTrans" cxnId="{207114C2-BCB7-415B-B5E1-1697C0221AA9}">
      <dgm:prSet/>
      <dgm:spPr/>
      <dgm:t>
        <a:bodyPr/>
        <a:lstStyle/>
        <a:p>
          <a:endParaRPr lang="en-US"/>
        </a:p>
      </dgm:t>
    </dgm:pt>
    <dgm:pt modelId="{0F1D1514-F66C-449F-972A-82129F54A41F}">
      <dgm:prSet phldrT="[Text]"/>
      <dgm:spPr/>
      <dgm:t>
        <a:bodyPr/>
        <a:lstStyle/>
        <a:p>
          <a:r>
            <a:rPr lang="en-US" dirty="0" smtClean="0"/>
            <a:t>Nonambulatory</a:t>
          </a:r>
          <a:endParaRPr lang="en-US" dirty="0"/>
        </a:p>
      </dgm:t>
    </dgm:pt>
    <dgm:pt modelId="{735A34D3-B888-4605-9AC1-23A95484A1D5}" type="parTrans" cxnId="{FFC276D4-9D4E-4C2A-ADBF-0B8979509520}">
      <dgm:prSet/>
      <dgm:spPr/>
      <dgm:t>
        <a:bodyPr/>
        <a:lstStyle/>
        <a:p>
          <a:endParaRPr lang="en-US"/>
        </a:p>
      </dgm:t>
    </dgm:pt>
    <dgm:pt modelId="{BA51E41C-83E8-49AE-A24C-40FF3B324EAB}" type="sibTrans" cxnId="{FFC276D4-9D4E-4C2A-ADBF-0B8979509520}">
      <dgm:prSet/>
      <dgm:spPr/>
      <dgm:t>
        <a:bodyPr/>
        <a:lstStyle/>
        <a:p>
          <a:endParaRPr lang="en-US"/>
        </a:p>
      </dgm:t>
    </dgm:pt>
    <dgm:pt modelId="{71B7ED93-7D99-48BA-8826-3DD9CF580E9C}" type="pres">
      <dgm:prSet presAssocID="{22740A3F-E9D9-4C18-ABE3-A633AC09D32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D6612D-0E18-4543-937F-6BF3B7EEFA0C}" type="pres">
      <dgm:prSet presAssocID="{22740A3F-E9D9-4C18-ABE3-A633AC09D320}" presName="ribbon" presStyleLbl="node1" presStyleIdx="0" presStyleCnt="1"/>
      <dgm:spPr/>
    </dgm:pt>
    <dgm:pt modelId="{A4B452E0-41BD-40F4-964C-36416D346EC0}" type="pres">
      <dgm:prSet presAssocID="{22740A3F-E9D9-4C18-ABE3-A633AC09D32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71C9B-D228-4BF2-AB01-B5DC040DDB3E}" type="pres">
      <dgm:prSet presAssocID="{22740A3F-E9D9-4C18-ABE3-A633AC09D32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7114C2-BCB7-415B-B5E1-1697C0221AA9}" srcId="{22740A3F-E9D9-4C18-ABE3-A633AC09D320}" destId="{5B7D8922-21BF-4CB7-8B09-76ECF46890E4}" srcOrd="0" destOrd="0" parTransId="{6B77650F-9AB4-4BB9-8F20-D5B1CF0A8342}" sibTransId="{0F38BC4E-743D-4473-BAAE-C4DCF125A2A1}"/>
    <dgm:cxn modelId="{E5583FF8-BF65-4478-8A40-DBD85E2C9671}" type="presOf" srcId="{0F1D1514-F66C-449F-972A-82129F54A41F}" destId="{DC871C9B-D228-4BF2-AB01-B5DC040DDB3E}" srcOrd="0" destOrd="0" presId="urn:microsoft.com/office/officeart/2005/8/layout/arrow6"/>
    <dgm:cxn modelId="{DF8AA418-8316-4446-9271-5F102DA86F5C}" type="presOf" srcId="{22740A3F-E9D9-4C18-ABE3-A633AC09D320}" destId="{71B7ED93-7D99-48BA-8826-3DD9CF580E9C}" srcOrd="0" destOrd="0" presId="urn:microsoft.com/office/officeart/2005/8/layout/arrow6"/>
    <dgm:cxn modelId="{FFC276D4-9D4E-4C2A-ADBF-0B8979509520}" srcId="{22740A3F-E9D9-4C18-ABE3-A633AC09D320}" destId="{0F1D1514-F66C-449F-972A-82129F54A41F}" srcOrd="1" destOrd="0" parTransId="{735A34D3-B888-4605-9AC1-23A95484A1D5}" sibTransId="{BA51E41C-83E8-49AE-A24C-40FF3B324EAB}"/>
    <dgm:cxn modelId="{407B7B77-CB1D-4A94-80A6-847D17F18CB3}" type="presOf" srcId="{5B7D8922-21BF-4CB7-8B09-76ECF46890E4}" destId="{A4B452E0-41BD-40F4-964C-36416D346EC0}" srcOrd="0" destOrd="0" presId="urn:microsoft.com/office/officeart/2005/8/layout/arrow6"/>
    <dgm:cxn modelId="{3FD0137C-DD1C-4193-9F66-C920BE5BAB0D}" type="presParOf" srcId="{71B7ED93-7D99-48BA-8826-3DD9CF580E9C}" destId="{D1D6612D-0E18-4543-937F-6BF3B7EEFA0C}" srcOrd="0" destOrd="0" presId="urn:microsoft.com/office/officeart/2005/8/layout/arrow6"/>
    <dgm:cxn modelId="{80E7A5C3-FA02-4B7D-BA38-6EB2E3B668EB}" type="presParOf" srcId="{71B7ED93-7D99-48BA-8826-3DD9CF580E9C}" destId="{A4B452E0-41BD-40F4-964C-36416D346EC0}" srcOrd="1" destOrd="0" presId="urn:microsoft.com/office/officeart/2005/8/layout/arrow6"/>
    <dgm:cxn modelId="{AA454844-B314-499E-B3BC-E5201E6FCA5F}" type="presParOf" srcId="{71B7ED93-7D99-48BA-8826-3DD9CF580E9C}" destId="{DC871C9B-D228-4BF2-AB01-B5DC040DDB3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F6512D9-C517-436B-9CBB-DF649CE70C0C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E19CFC16-8AE7-4971-997D-58545C457F64}">
      <dgm:prSet phldrT="[Text]"/>
      <dgm:spPr/>
      <dgm:t>
        <a:bodyPr/>
        <a:lstStyle/>
        <a:p>
          <a:r>
            <a:rPr lang="en-US" dirty="0" smtClean="0"/>
            <a:t>Wind direction</a:t>
          </a:r>
          <a:endParaRPr lang="en-US" dirty="0"/>
        </a:p>
      </dgm:t>
    </dgm:pt>
    <dgm:pt modelId="{49CA38A2-CFDF-4AED-9731-943A29ED3E73}" type="parTrans" cxnId="{8B22AF48-E798-46BE-A8B5-C3A2524E2BF6}">
      <dgm:prSet/>
      <dgm:spPr/>
      <dgm:t>
        <a:bodyPr/>
        <a:lstStyle/>
        <a:p>
          <a:endParaRPr lang="en-US"/>
        </a:p>
      </dgm:t>
    </dgm:pt>
    <dgm:pt modelId="{C0D0A0C8-FC4A-4E65-8768-0A21161058D9}" type="sibTrans" cxnId="{8B22AF48-E798-46BE-A8B5-C3A2524E2BF6}">
      <dgm:prSet/>
      <dgm:spPr/>
      <dgm:t>
        <a:bodyPr/>
        <a:lstStyle/>
        <a:p>
          <a:endParaRPr lang="en-US"/>
        </a:p>
      </dgm:t>
    </dgm:pt>
    <dgm:pt modelId="{10441A2F-41D2-473F-B434-A4E9CAB74772}">
      <dgm:prSet phldrT="[Text]"/>
      <dgm:spPr/>
      <dgm:t>
        <a:bodyPr/>
        <a:lstStyle/>
        <a:p>
          <a:r>
            <a:rPr lang="en-US" dirty="0" smtClean="0"/>
            <a:t>Weather</a:t>
          </a:r>
          <a:endParaRPr lang="en-US" dirty="0"/>
        </a:p>
      </dgm:t>
    </dgm:pt>
    <dgm:pt modelId="{2B1E19AC-E12B-4963-9AE7-4CEEAAA76086}" type="parTrans" cxnId="{F6A3527D-1D4B-4CFF-AEB2-ED9F8983CB10}">
      <dgm:prSet/>
      <dgm:spPr/>
      <dgm:t>
        <a:bodyPr/>
        <a:lstStyle/>
        <a:p>
          <a:endParaRPr lang="en-US"/>
        </a:p>
      </dgm:t>
    </dgm:pt>
    <dgm:pt modelId="{580B742D-2FCC-43A3-9AB7-E594283424FA}" type="sibTrans" cxnId="{F6A3527D-1D4B-4CFF-AEB2-ED9F8983CB10}">
      <dgm:prSet/>
      <dgm:spPr/>
      <dgm:t>
        <a:bodyPr/>
        <a:lstStyle/>
        <a:p>
          <a:endParaRPr lang="en-US"/>
        </a:p>
      </dgm:t>
    </dgm:pt>
    <dgm:pt modelId="{85A5463B-3EE5-4406-8BA2-18F0DBE50E66}">
      <dgm:prSet phldrT="[Text]"/>
      <dgm:spPr/>
      <dgm:t>
        <a:bodyPr/>
        <a:lstStyle/>
        <a:p>
          <a:r>
            <a:rPr lang="en-US" dirty="0" smtClean="0"/>
            <a:t>Accessibility</a:t>
          </a:r>
          <a:endParaRPr lang="en-US" dirty="0"/>
        </a:p>
      </dgm:t>
    </dgm:pt>
    <dgm:pt modelId="{99B8501A-CB96-41B8-9DB7-00424059166E}" type="parTrans" cxnId="{92F12677-99D9-4BE9-9452-99B9E1031712}">
      <dgm:prSet/>
      <dgm:spPr/>
      <dgm:t>
        <a:bodyPr/>
        <a:lstStyle/>
        <a:p>
          <a:endParaRPr lang="en-US"/>
        </a:p>
      </dgm:t>
    </dgm:pt>
    <dgm:pt modelId="{AAEAD460-99B6-4718-A422-6D1517582B3D}" type="sibTrans" cxnId="{92F12677-99D9-4BE9-9452-99B9E1031712}">
      <dgm:prSet/>
      <dgm:spPr/>
      <dgm:t>
        <a:bodyPr/>
        <a:lstStyle/>
        <a:p>
          <a:endParaRPr lang="en-US"/>
        </a:p>
      </dgm:t>
    </dgm:pt>
    <dgm:pt modelId="{747A25F9-475F-4820-81CB-D9392758A41F}">
      <dgm:prSet phldrT="[Text]"/>
      <dgm:spPr/>
      <dgm:t>
        <a:bodyPr/>
        <a:lstStyle/>
        <a:p>
          <a:r>
            <a:rPr lang="en-US" dirty="0" smtClean="0"/>
            <a:t>Terrain and surface material</a:t>
          </a:r>
          <a:endParaRPr lang="en-US" dirty="0"/>
        </a:p>
      </dgm:t>
    </dgm:pt>
    <dgm:pt modelId="{5DA8E991-62AD-41F4-B846-7C2E06C074EE}" type="parTrans" cxnId="{7A84C32F-4E47-4BDD-83A3-455924C9CFFF}">
      <dgm:prSet/>
      <dgm:spPr/>
      <dgm:t>
        <a:bodyPr/>
        <a:lstStyle/>
        <a:p>
          <a:endParaRPr lang="en-US"/>
        </a:p>
      </dgm:t>
    </dgm:pt>
    <dgm:pt modelId="{8F6CC68C-561D-4A83-934E-46F371FCBC6C}" type="sibTrans" cxnId="{7A84C32F-4E47-4BDD-83A3-455924C9CFFF}">
      <dgm:prSet/>
      <dgm:spPr/>
      <dgm:t>
        <a:bodyPr/>
        <a:lstStyle/>
        <a:p>
          <a:endParaRPr lang="en-US"/>
        </a:p>
      </dgm:t>
    </dgm:pt>
    <dgm:pt modelId="{2BD50B2A-704D-4B66-A9B0-106A99969E4F}" type="pres">
      <dgm:prSet presAssocID="{0F6512D9-C517-436B-9CBB-DF649CE70C0C}" presName="Name0" presStyleCnt="0">
        <dgm:presLayoutVars>
          <dgm:dir/>
          <dgm:animLvl val="lvl"/>
          <dgm:resizeHandles val="exact"/>
        </dgm:presLayoutVars>
      </dgm:prSet>
      <dgm:spPr/>
    </dgm:pt>
    <dgm:pt modelId="{34A9365D-5628-4582-BB81-761B5FDD7EDF}" type="pres">
      <dgm:prSet presAssocID="{E19CFC16-8AE7-4971-997D-58545C457F6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CD81C-8DA3-4236-A08E-3AA878CE35AD}" type="pres">
      <dgm:prSet presAssocID="{C0D0A0C8-FC4A-4E65-8768-0A21161058D9}" presName="parTxOnlySpace" presStyleCnt="0"/>
      <dgm:spPr/>
    </dgm:pt>
    <dgm:pt modelId="{FAFB1A3E-622D-4062-A3C8-FEE543949965}" type="pres">
      <dgm:prSet presAssocID="{10441A2F-41D2-473F-B434-A4E9CAB7477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17D63-91C3-4DD8-8018-959ADFEAF316}" type="pres">
      <dgm:prSet presAssocID="{580B742D-2FCC-43A3-9AB7-E594283424FA}" presName="parTxOnlySpace" presStyleCnt="0"/>
      <dgm:spPr/>
    </dgm:pt>
    <dgm:pt modelId="{0BF69276-2117-4379-8E07-196840420E6C}" type="pres">
      <dgm:prSet presAssocID="{85A5463B-3EE5-4406-8BA2-18F0DBE50E6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D8AD3-4B92-4CB5-93BF-8EA3B5E9B4D1}" type="pres">
      <dgm:prSet presAssocID="{AAEAD460-99B6-4718-A422-6D1517582B3D}" presName="parTxOnlySpace" presStyleCnt="0"/>
      <dgm:spPr/>
    </dgm:pt>
    <dgm:pt modelId="{0161858C-BA18-4FFF-A47F-6C4ECFE9183D}" type="pres">
      <dgm:prSet presAssocID="{747A25F9-475F-4820-81CB-D9392758A41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12677-99D9-4BE9-9452-99B9E1031712}" srcId="{0F6512D9-C517-436B-9CBB-DF649CE70C0C}" destId="{85A5463B-3EE5-4406-8BA2-18F0DBE50E66}" srcOrd="2" destOrd="0" parTransId="{99B8501A-CB96-41B8-9DB7-00424059166E}" sibTransId="{AAEAD460-99B6-4718-A422-6D1517582B3D}"/>
    <dgm:cxn modelId="{D74F9E62-CC3D-477D-86CB-0DE1FD7A0206}" type="presOf" srcId="{10441A2F-41D2-473F-B434-A4E9CAB74772}" destId="{FAFB1A3E-622D-4062-A3C8-FEE543949965}" srcOrd="0" destOrd="0" presId="urn:microsoft.com/office/officeart/2005/8/layout/chevron1"/>
    <dgm:cxn modelId="{A34A88B2-40B8-41F6-851E-7FF2E3B09B87}" type="presOf" srcId="{0F6512D9-C517-436B-9CBB-DF649CE70C0C}" destId="{2BD50B2A-704D-4B66-A9B0-106A99969E4F}" srcOrd="0" destOrd="0" presId="urn:microsoft.com/office/officeart/2005/8/layout/chevron1"/>
    <dgm:cxn modelId="{D7373349-1652-4F27-BB82-133F43D81CA1}" type="presOf" srcId="{E19CFC16-8AE7-4971-997D-58545C457F64}" destId="{34A9365D-5628-4582-BB81-761B5FDD7EDF}" srcOrd="0" destOrd="0" presId="urn:microsoft.com/office/officeart/2005/8/layout/chevron1"/>
    <dgm:cxn modelId="{F6A3527D-1D4B-4CFF-AEB2-ED9F8983CB10}" srcId="{0F6512D9-C517-436B-9CBB-DF649CE70C0C}" destId="{10441A2F-41D2-473F-B434-A4E9CAB74772}" srcOrd="1" destOrd="0" parTransId="{2B1E19AC-E12B-4963-9AE7-4CEEAAA76086}" sibTransId="{580B742D-2FCC-43A3-9AB7-E594283424FA}"/>
    <dgm:cxn modelId="{F7FBF13A-4E0D-4303-9947-F456E5AEE1C3}" type="presOf" srcId="{747A25F9-475F-4820-81CB-D9392758A41F}" destId="{0161858C-BA18-4FFF-A47F-6C4ECFE9183D}" srcOrd="0" destOrd="0" presId="urn:microsoft.com/office/officeart/2005/8/layout/chevron1"/>
    <dgm:cxn modelId="{7A84C32F-4E47-4BDD-83A3-455924C9CFFF}" srcId="{0F6512D9-C517-436B-9CBB-DF649CE70C0C}" destId="{747A25F9-475F-4820-81CB-D9392758A41F}" srcOrd="3" destOrd="0" parTransId="{5DA8E991-62AD-41F4-B846-7C2E06C074EE}" sibTransId="{8F6CC68C-561D-4A83-934E-46F371FCBC6C}"/>
    <dgm:cxn modelId="{EEC405D8-602E-4DEB-87FF-3755D01A337D}" type="presOf" srcId="{85A5463B-3EE5-4406-8BA2-18F0DBE50E66}" destId="{0BF69276-2117-4379-8E07-196840420E6C}" srcOrd="0" destOrd="0" presId="urn:microsoft.com/office/officeart/2005/8/layout/chevron1"/>
    <dgm:cxn modelId="{8B22AF48-E798-46BE-A8B5-C3A2524E2BF6}" srcId="{0F6512D9-C517-436B-9CBB-DF649CE70C0C}" destId="{E19CFC16-8AE7-4971-997D-58545C457F64}" srcOrd="0" destOrd="0" parTransId="{49CA38A2-CFDF-4AED-9731-943A29ED3E73}" sibTransId="{C0D0A0C8-FC4A-4E65-8768-0A21161058D9}"/>
    <dgm:cxn modelId="{0B58DF06-11B7-4FC4-86EE-F0D110475465}" type="presParOf" srcId="{2BD50B2A-704D-4B66-A9B0-106A99969E4F}" destId="{34A9365D-5628-4582-BB81-761B5FDD7EDF}" srcOrd="0" destOrd="0" presId="urn:microsoft.com/office/officeart/2005/8/layout/chevron1"/>
    <dgm:cxn modelId="{C74D7C1C-8D62-4874-9311-85EEC43C8EC1}" type="presParOf" srcId="{2BD50B2A-704D-4B66-A9B0-106A99969E4F}" destId="{3FDCD81C-8DA3-4236-A08E-3AA878CE35AD}" srcOrd="1" destOrd="0" presId="urn:microsoft.com/office/officeart/2005/8/layout/chevron1"/>
    <dgm:cxn modelId="{2A30479C-7878-4B53-8122-8E3B3256FE53}" type="presParOf" srcId="{2BD50B2A-704D-4B66-A9B0-106A99969E4F}" destId="{FAFB1A3E-622D-4062-A3C8-FEE543949965}" srcOrd="2" destOrd="0" presId="urn:microsoft.com/office/officeart/2005/8/layout/chevron1"/>
    <dgm:cxn modelId="{2EC8EE04-503B-4E61-BE41-9CF0B0B0724E}" type="presParOf" srcId="{2BD50B2A-704D-4B66-A9B0-106A99969E4F}" destId="{3AA17D63-91C3-4DD8-8018-959ADFEAF316}" srcOrd="3" destOrd="0" presId="urn:microsoft.com/office/officeart/2005/8/layout/chevron1"/>
    <dgm:cxn modelId="{8822EA07-0C89-48EF-9A8D-8F6C5035D946}" type="presParOf" srcId="{2BD50B2A-704D-4B66-A9B0-106A99969E4F}" destId="{0BF69276-2117-4379-8E07-196840420E6C}" srcOrd="4" destOrd="0" presId="urn:microsoft.com/office/officeart/2005/8/layout/chevron1"/>
    <dgm:cxn modelId="{504FEDA9-0F7B-49A2-840C-DF39126F2632}" type="presParOf" srcId="{2BD50B2A-704D-4B66-A9B0-106A99969E4F}" destId="{0BFD8AD3-4B92-4CB5-93BF-8EA3B5E9B4D1}" srcOrd="5" destOrd="0" presId="urn:microsoft.com/office/officeart/2005/8/layout/chevron1"/>
    <dgm:cxn modelId="{0C554BFD-4FA9-46A3-A5CC-973668190DD1}" type="presParOf" srcId="{2BD50B2A-704D-4B66-A9B0-106A99969E4F}" destId="{0161858C-BA18-4FFF-A47F-6C4ECFE9183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F6512D9-C517-436B-9CBB-DF649CE70C0C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E19CFC16-8AE7-4971-997D-58545C457F64}">
      <dgm:prSet phldrT="[Text]"/>
      <dgm:spPr/>
      <dgm:t>
        <a:bodyPr/>
        <a:lstStyle/>
        <a:p>
          <a:r>
            <a:rPr lang="en-US" dirty="0" smtClean="0"/>
            <a:t>Lighting and electrical supply</a:t>
          </a:r>
          <a:endParaRPr lang="en-US" dirty="0"/>
        </a:p>
      </dgm:t>
    </dgm:pt>
    <dgm:pt modelId="{49CA38A2-CFDF-4AED-9731-943A29ED3E73}" type="parTrans" cxnId="{8B22AF48-E798-46BE-A8B5-C3A2524E2BF6}">
      <dgm:prSet/>
      <dgm:spPr/>
      <dgm:t>
        <a:bodyPr/>
        <a:lstStyle/>
        <a:p>
          <a:endParaRPr lang="en-US"/>
        </a:p>
      </dgm:t>
    </dgm:pt>
    <dgm:pt modelId="{C0D0A0C8-FC4A-4E65-8768-0A21161058D9}" type="sibTrans" cxnId="{8B22AF48-E798-46BE-A8B5-C3A2524E2BF6}">
      <dgm:prSet/>
      <dgm:spPr/>
      <dgm:t>
        <a:bodyPr/>
        <a:lstStyle/>
        <a:p>
          <a:endParaRPr lang="en-US"/>
        </a:p>
      </dgm:t>
    </dgm:pt>
    <dgm:pt modelId="{10441A2F-41D2-473F-B434-A4E9CAB74772}">
      <dgm:prSet phldrT="[Text]"/>
      <dgm:spPr/>
      <dgm:t>
        <a:bodyPr/>
        <a:lstStyle/>
        <a:p>
          <a:r>
            <a:rPr lang="en-US" dirty="0" smtClean="0"/>
            <a:t>Drain and waterways</a:t>
          </a:r>
          <a:endParaRPr lang="en-US" dirty="0"/>
        </a:p>
      </dgm:t>
    </dgm:pt>
    <dgm:pt modelId="{2B1E19AC-E12B-4963-9AE7-4CEEAAA76086}" type="parTrans" cxnId="{F6A3527D-1D4B-4CFF-AEB2-ED9F8983CB10}">
      <dgm:prSet/>
      <dgm:spPr/>
      <dgm:t>
        <a:bodyPr/>
        <a:lstStyle/>
        <a:p>
          <a:endParaRPr lang="en-US"/>
        </a:p>
      </dgm:t>
    </dgm:pt>
    <dgm:pt modelId="{580B742D-2FCC-43A3-9AB7-E594283424FA}" type="sibTrans" cxnId="{F6A3527D-1D4B-4CFF-AEB2-ED9F8983CB10}">
      <dgm:prSet/>
      <dgm:spPr/>
      <dgm:t>
        <a:bodyPr/>
        <a:lstStyle/>
        <a:p>
          <a:endParaRPr lang="en-US"/>
        </a:p>
      </dgm:t>
    </dgm:pt>
    <dgm:pt modelId="{85A5463B-3EE5-4406-8BA2-18F0DBE50E66}">
      <dgm:prSet phldrT="[Text]"/>
      <dgm:spPr/>
      <dgm:t>
        <a:bodyPr/>
        <a:lstStyle/>
        <a:p>
          <a:r>
            <a:rPr lang="en-US" dirty="0" smtClean="0"/>
            <a:t>Water supply</a:t>
          </a:r>
          <a:endParaRPr lang="en-US" dirty="0"/>
        </a:p>
      </dgm:t>
    </dgm:pt>
    <dgm:pt modelId="{99B8501A-CB96-41B8-9DB7-00424059166E}" type="parTrans" cxnId="{92F12677-99D9-4BE9-9452-99B9E1031712}">
      <dgm:prSet/>
      <dgm:spPr/>
      <dgm:t>
        <a:bodyPr/>
        <a:lstStyle/>
        <a:p>
          <a:endParaRPr lang="en-US"/>
        </a:p>
      </dgm:t>
    </dgm:pt>
    <dgm:pt modelId="{AAEAD460-99B6-4718-A422-6D1517582B3D}" type="sibTrans" cxnId="{92F12677-99D9-4BE9-9452-99B9E1031712}">
      <dgm:prSet/>
      <dgm:spPr/>
      <dgm:t>
        <a:bodyPr/>
        <a:lstStyle/>
        <a:p>
          <a:endParaRPr lang="en-US"/>
        </a:p>
      </dgm:t>
    </dgm:pt>
    <dgm:pt modelId="{2BD50B2A-704D-4B66-A9B0-106A99969E4F}" type="pres">
      <dgm:prSet presAssocID="{0F6512D9-C517-436B-9CBB-DF649CE70C0C}" presName="Name0" presStyleCnt="0">
        <dgm:presLayoutVars>
          <dgm:dir/>
          <dgm:animLvl val="lvl"/>
          <dgm:resizeHandles val="exact"/>
        </dgm:presLayoutVars>
      </dgm:prSet>
      <dgm:spPr/>
    </dgm:pt>
    <dgm:pt modelId="{34A9365D-5628-4582-BB81-761B5FDD7EDF}" type="pres">
      <dgm:prSet presAssocID="{E19CFC16-8AE7-4971-997D-58545C457F6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CD81C-8DA3-4236-A08E-3AA878CE35AD}" type="pres">
      <dgm:prSet presAssocID="{C0D0A0C8-FC4A-4E65-8768-0A21161058D9}" presName="parTxOnlySpace" presStyleCnt="0"/>
      <dgm:spPr/>
    </dgm:pt>
    <dgm:pt modelId="{FAFB1A3E-622D-4062-A3C8-FEE543949965}" type="pres">
      <dgm:prSet presAssocID="{10441A2F-41D2-473F-B434-A4E9CAB7477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17D63-91C3-4DD8-8018-959ADFEAF316}" type="pres">
      <dgm:prSet presAssocID="{580B742D-2FCC-43A3-9AB7-E594283424FA}" presName="parTxOnlySpace" presStyleCnt="0"/>
      <dgm:spPr/>
    </dgm:pt>
    <dgm:pt modelId="{0BF69276-2117-4379-8E07-196840420E6C}" type="pres">
      <dgm:prSet presAssocID="{85A5463B-3EE5-4406-8BA2-18F0DBE50E6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12677-99D9-4BE9-9452-99B9E1031712}" srcId="{0F6512D9-C517-436B-9CBB-DF649CE70C0C}" destId="{85A5463B-3EE5-4406-8BA2-18F0DBE50E66}" srcOrd="2" destOrd="0" parTransId="{99B8501A-CB96-41B8-9DB7-00424059166E}" sibTransId="{AAEAD460-99B6-4718-A422-6D1517582B3D}"/>
    <dgm:cxn modelId="{654B3BAC-C21F-4355-8A52-A31D826B3DAA}" type="presOf" srcId="{10441A2F-41D2-473F-B434-A4E9CAB74772}" destId="{FAFB1A3E-622D-4062-A3C8-FEE543949965}" srcOrd="0" destOrd="0" presId="urn:microsoft.com/office/officeart/2005/8/layout/chevron1"/>
    <dgm:cxn modelId="{0824219A-DEAF-4B92-BC15-26620171EA50}" type="presOf" srcId="{85A5463B-3EE5-4406-8BA2-18F0DBE50E66}" destId="{0BF69276-2117-4379-8E07-196840420E6C}" srcOrd="0" destOrd="0" presId="urn:microsoft.com/office/officeart/2005/8/layout/chevron1"/>
    <dgm:cxn modelId="{F6A3527D-1D4B-4CFF-AEB2-ED9F8983CB10}" srcId="{0F6512D9-C517-436B-9CBB-DF649CE70C0C}" destId="{10441A2F-41D2-473F-B434-A4E9CAB74772}" srcOrd="1" destOrd="0" parTransId="{2B1E19AC-E12B-4963-9AE7-4CEEAAA76086}" sibTransId="{580B742D-2FCC-43A3-9AB7-E594283424FA}"/>
    <dgm:cxn modelId="{8B22AF48-E798-46BE-A8B5-C3A2524E2BF6}" srcId="{0F6512D9-C517-436B-9CBB-DF649CE70C0C}" destId="{E19CFC16-8AE7-4971-997D-58545C457F64}" srcOrd="0" destOrd="0" parTransId="{49CA38A2-CFDF-4AED-9731-943A29ED3E73}" sibTransId="{C0D0A0C8-FC4A-4E65-8768-0A21161058D9}"/>
    <dgm:cxn modelId="{93B12E10-1CEE-424B-868F-35F53F921A76}" type="presOf" srcId="{0F6512D9-C517-436B-9CBB-DF649CE70C0C}" destId="{2BD50B2A-704D-4B66-A9B0-106A99969E4F}" srcOrd="0" destOrd="0" presId="urn:microsoft.com/office/officeart/2005/8/layout/chevron1"/>
    <dgm:cxn modelId="{EDC78985-4F48-4878-9DC2-3166488F987C}" type="presOf" srcId="{E19CFC16-8AE7-4971-997D-58545C457F64}" destId="{34A9365D-5628-4582-BB81-761B5FDD7EDF}" srcOrd="0" destOrd="0" presId="urn:microsoft.com/office/officeart/2005/8/layout/chevron1"/>
    <dgm:cxn modelId="{A7B7D7F9-28DF-443E-BA36-76FACC90672D}" type="presParOf" srcId="{2BD50B2A-704D-4B66-A9B0-106A99969E4F}" destId="{34A9365D-5628-4582-BB81-761B5FDD7EDF}" srcOrd="0" destOrd="0" presId="urn:microsoft.com/office/officeart/2005/8/layout/chevron1"/>
    <dgm:cxn modelId="{2907A242-CA25-4A33-A512-008AFCD98D6D}" type="presParOf" srcId="{2BD50B2A-704D-4B66-A9B0-106A99969E4F}" destId="{3FDCD81C-8DA3-4236-A08E-3AA878CE35AD}" srcOrd="1" destOrd="0" presId="urn:microsoft.com/office/officeart/2005/8/layout/chevron1"/>
    <dgm:cxn modelId="{6D1C2E2A-3B98-40B8-B351-A01761AFB61D}" type="presParOf" srcId="{2BD50B2A-704D-4B66-A9B0-106A99969E4F}" destId="{FAFB1A3E-622D-4062-A3C8-FEE543949965}" srcOrd="2" destOrd="0" presId="urn:microsoft.com/office/officeart/2005/8/layout/chevron1"/>
    <dgm:cxn modelId="{50D6038D-8FB6-4FE8-BCE8-3D0E52040705}" type="presParOf" srcId="{2BD50B2A-704D-4B66-A9B0-106A99969E4F}" destId="{3AA17D63-91C3-4DD8-8018-959ADFEAF316}" srcOrd="3" destOrd="0" presId="urn:microsoft.com/office/officeart/2005/8/layout/chevron1"/>
    <dgm:cxn modelId="{A4B8B003-8A5A-4CD1-94B1-FBC2F59CFBB0}" type="presParOf" srcId="{2BD50B2A-704D-4B66-A9B0-106A99969E4F}" destId="{0BF69276-2117-4379-8E07-196840420E6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B83ED19-9FEE-4394-B292-431CBAE7F4A8}" type="doc">
      <dgm:prSet loTypeId="urn:microsoft.com/office/officeart/2005/8/layout/cycle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F9DF9D2-DDB7-446E-8B10-1ECBDF453606}">
      <dgm:prSet phldrT="[Text]"/>
      <dgm:spPr/>
      <dgm:t>
        <a:bodyPr/>
        <a:lstStyle/>
        <a:p>
          <a:r>
            <a:rPr lang="en-US" dirty="0" smtClean="0"/>
            <a:t>Toxic chemicals</a:t>
          </a:r>
          <a:endParaRPr lang="en-US" dirty="0"/>
        </a:p>
      </dgm:t>
    </dgm:pt>
    <dgm:pt modelId="{6CC55955-4469-4714-8EFD-4DA1FD870A73}" type="parTrans" cxnId="{55A7AC38-BB29-4DC8-B561-AE5E03D8757B}">
      <dgm:prSet/>
      <dgm:spPr/>
      <dgm:t>
        <a:bodyPr/>
        <a:lstStyle/>
        <a:p>
          <a:endParaRPr lang="en-US"/>
        </a:p>
      </dgm:t>
    </dgm:pt>
    <dgm:pt modelId="{F77CC5EC-6BBE-4CC4-A399-EBF894E197FE}" type="sibTrans" cxnId="{55A7AC38-BB29-4DC8-B561-AE5E03D8757B}">
      <dgm:prSet/>
      <dgm:spPr/>
      <dgm:t>
        <a:bodyPr/>
        <a:lstStyle/>
        <a:p>
          <a:endParaRPr lang="en-US"/>
        </a:p>
      </dgm:t>
    </dgm:pt>
    <dgm:pt modelId="{6F9A032E-C423-4216-B8F2-33E5DF1E4671}">
      <dgm:prSet phldrT="[Text]"/>
      <dgm:spPr/>
      <dgm:t>
        <a:bodyPr/>
        <a:lstStyle/>
        <a:p>
          <a:r>
            <a:rPr lang="en-US" dirty="0" smtClean="0"/>
            <a:t>Water-soluble chemicals</a:t>
          </a:r>
          <a:endParaRPr lang="en-US" dirty="0"/>
        </a:p>
      </dgm:t>
    </dgm:pt>
    <dgm:pt modelId="{1C54D868-68AB-4CE0-9630-8713623F0CF8}" type="parTrans" cxnId="{CECEF2F8-3074-4DA3-B335-20147B9DDF03}">
      <dgm:prSet/>
      <dgm:spPr/>
      <dgm:t>
        <a:bodyPr/>
        <a:lstStyle/>
        <a:p>
          <a:endParaRPr lang="en-US"/>
        </a:p>
      </dgm:t>
    </dgm:pt>
    <dgm:pt modelId="{54B08FDA-1393-4C20-B8EB-349E1CFFCA14}" type="sibTrans" cxnId="{CECEF2F8-3074-4DA3-B335-20147B9DDF03}">
      <dgm:prSet/>
      <dgm:spPr/>
      <dgm:t>
        <a:bodyPr/>
        <a:lstStyle/>
        <a:p>
          <a:endParaRPr lang="en-US"/>
        </a:p>
      </dgm:t>
    </dgm:pt>
    <dgm:pt modelId="{4D4C7BE4-DDDF-4CB7-ABCD-C339400F6A0E}">
      <dgm:prSet phldrT="[Text]"/>
      <dgm:spPr/>
      <dgm:t>
        <a:bodyPr/>
        <a:lstStyle/>
        <a:p>
          <a:r>
            <a:rPr lang="en-US" dirty="0" smtClean="0"/>
            <a:t>Water-reactive chemicals</a:t>
          </a:r>
          <a:endParaRPr lang="en-US" dirty="0"/>
        </a:p>
      </dgm:t>
    </dgm:pt>
    <dgm:pt modelId="{9A1D8B8A-DDAA-4CC6-AD71-4ADC2E7867AB}" type="parTrans" cxnId="{1C44C22B-8FC5-4F21-BA9D-2D42BC3530C0}">
      <dgm:prSet/>
      <dgm:spPr/>
      <dgm:t>
        <a:bodyPr/>
        <a:lstStyle/>
        <a:p>
          <a:endParaRPr lang="en-US"/>
        </a:p>
      </dgm:t>
    </dgm:pt>
    <dgm:pt modelId="{5DF4FD13-F39F-4272-8CC6-0BCF3AA710A4}" type="sibTrans" cxnId="{1C44C22B-8FC5-4F21-BA9D-2D42BC3530C0}">
      <dgm:prSet/>
      <dgm:spPr/>
      <dgm:t>
        <a:bodyPr/>
        <a:lstStyle/>
        <a:p>
          <a:endParaRPr lang="en-US"/>
        </a:p>
      </dgm:t>
    </dgm:pt>
    <dgm:pt modelId="{0EA6F8A2-4436-42BE-892E-0D10404FD61C}" type="pres">
      <dgm:prSet presAssocID="{AB83ED19-9FEE-4394-B292-431CBAE7F4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50F8D-6CA3-4C43-894E-47A3518F1A93}" type="pres">
      <dgm:prSet presAssocID="{AF9DF9D2-DDB7-446E-8B10-1ECBDF4536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FCAE9-F4F8-4E3B-8E0D-A9B77E25E184}" type="pres">
      <dgm:prSet presAssocID="{AF9DF9D2-DDB7-446E-8B10-1ECBDF453606}" presName="spNode" presStyleCnt="0"/>
      <dgm:spPr/>
    </dgm:pt>
    <dgm:pt modelId="{C2B6C078-774F-419A-AD84-C769DE61FBA3}" type="pres">
      <dgm:prSet presAssocID="{F77CC5EC-6BBE-4CC4-A399-EBF894E197FE}" presName="sibTrans" presStyleLbl="sibTrans1D1" presStyleIdx="0" presStyleCnt="3"/>
      <dgm:spPr/>
      <dgm:t>
        <a:bodyPr/>
        <a:lstStyle/>
        <a:p>
          <a:endParaRPr lang="en-US"/>
        </a:p>
      </dgm:t>
    </dgm:pt>
    <dgm:pt modelId="{313F891E-6641-4B17-8673-AF1B605DBFA8}" type="pres">
      <dgm:prSet presAssocID="{6F9A032E-C423-4216-B8F2-33E5DF1E46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7FF9D-37D5-4340-BAEC-9334262A28F0}" type="pres">
      <dgm:prSet presAssocID="{6F9A032E-C423-4216-B8F2-33E5DF1E4671}" presName="spNode" presStyleCnt="0"/>
      <dgm:spPr/>
    </dgm:pt>
    <dgm:pt modelId="{FA9A6F68-5A0E-45D4-BC6F-C019ED6BF98B}" type="pres">
      <dgm:prSet presAssocID="{54B08FDA-1393-4C20-B8EB-349E1CFFCA14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26C1CA7-17FD-4067-B424-E52AA6493F1A}" type="pres">
      <dgm:prSet presAssocID="{4D4C7BE4-DDDF-4CB7-ABCD-C339400F6A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236E7-A4D8-4B71-A5BA-E4F4B209C217}" type="pres">
      <dgm:prSet presAssocID="{4D4C7BE4-DDDF-4CB7-ABCD-C339400F6A0E}" presName="spNode" presStyleCnt="0"/>
      <dgm:spPr/>
    </dgm:pt>
    <dgm:pt modelId="{BA22D5D9-24F7-4CE5-BC63-14A6FBF71B95}" type="pres">
      <dgm:prSet presAssocID="{5DF4FD13-F39F-4272-8CC6-0BCF3AA710A4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55A7AC38-BB29-4DC8-B561-AE5E03D8757B}" srcId="{AB83ED19-9FEE-4394-B292-431CBAE7F4A8}" destId="{AF9DF9D2-DDB7-446E-8B10-1ECBDF453606}" srcOrd="0" destOrd="0" parTransId="{6CC55955-4469-4714-8EFD-4DA1FD870A73}" sibTransId="{F77CC5EC-6BBE-4CC4-A399-EBF894E197FE}"/>
    <dgm:cxn modelId="{E09987F8-0E00-4E69-8831-659AA5357DE1}" type="presOf" srcId="{54B08FDA-1393-4C20-B8EB-349E1CFFCA14}" destId="{FA9A6F68-5A0E-45D4-BC6F-C019ED6BF98B}" srcOrd="0" destOrd="0" presId="urn:microsoft.com/office/officeart/2005/8/layout/cycle6"/>
    <dgm:cxn modelId="{1C44C22B-8FC5-4F21-BA9D-2D42BC3530C0}" srcId="{AB83ED19-9FEE-4394-B292-431CBAE7F4A8}" destId="{4D4C7BE4-DDDF-4CB7-ABCD-C339400F6A0E}" srcOrd="2" destOrd="0" parTransId="{9A1D8B8A-DDAA-4CC6-AD71-4ADC2E7867AB}" sibTransId="{5DF4FD13-F39F-4272-8CC6-0BCF3AA710A4}"/>
    <dgm:cxn modelId="{C4C539FE-ABF7-4A4D-A932-2AB4A708598E}" type="presOf" srcId="{6F9A032E-C423-4216-B8F2-33E5DF1E4671}" destId="{313F891E-6641-4B17-8673-AF1B605DBFA8}" srcOrd="0" destOrd="0" presId="urn:microsoft.com/office/officeart/2005/8/layout/cycle6"/>
    <dgm:cxn modelId="{DEF8F578-8A59-4D07-BA73-03310239903C}" type="presOf" srcId="{4D4C7BE4-DDDF-4CB7-ABCD-C339400F6A0E}" destId="{526C1CA7-17FD-4067-B424-E52AA6493F1A}" srcOrd="0" destOrd="0" presId="urn:microsoft.com/office/officeart/2005/8/layout/cycle6"/>
    <dgm:cxn modelId="{80CDBBCD-E373-4D85-B59E-0AC6AB2B21F2}" type="presOf" srcId="{AF9DF9D2-DDB7-446E-8B10-1ECBDF453606}" destId="{46650F8D-6CA3-4C43-894E-47A3518F1A93}" srcOrd="0" destOrd="0" presId="urn:microsoft.com/office/officeart/2005/8/layout/cycle6"/>
    <dgm:cxn modelId="{CECEF2F8-3074-4DA3-B335-20147B9DDF03}" srcId="{AB83ED19-9FEE-4394-B292-431CBAE7F4A8}" destId="{6F9A032E-C423-4216-B8F2-33E5DF1E4671}" srcOrd="1" destOrd="0" parTransId="{1C54D868-68AB-4CE0-9630-8713623F0CF8}" sibTransId="{54B08FDA-1393-4C20-B8EB-349E1CFFCA14}"/>
    <dgm:cxn modelId="{C4F13431-24CD-42D0-BB82-0C753EE00C5A}" type="presOf" srcId="{F77CC5EC-6BBE-4CC4-A399-EBF894E197FE}" destId="{C2B6C078-774F-419A-AD84-C769DE61FBA3}" srcOrd="0" destOrd="0" presId="urn:microsoft.com/office/officeart/2005/8/layout/cycle6"/>
    <dgm:cxn modelId="{9DBC4C88-4D9F-441F-8714-6583BE23A713}" type="presOf" srcId="{5DF4FD13-F39F-4272-8CC6-0BCF3AA710A4}" destId="{BA22D5D9-24F7-4CE5-BC63-14A6FBF71B95}" srcOrd="0" destOrd="0" presId="urn:microsoft.com/office/officeart/2005/8/layout/cycle6"/>
    <dgm:cxn modelId="{20412112-7907-4382-B215-6BD74D4C9E30}" type="presOf" srcId="{AB83ED19-9FEE-4394-B292-431CBAE7F4A8}" destId="{0EA6F8A2-4436-42BE-892E-0D10404FD61C}" srcOrd="0" destOrd="0" presId="urn:microsoft.com/office/officeart/2005/8/layout/cycle6"/>
    <dgm:cxn modelId="{D367DC00-2926-4B82-AA4A-668BE89F6884}" type="presParOf" srcId="{0EA6F8A2-4436-42BE-892E-0D10404FD61C}" destId="{46650F8D-6CA3-4C43-894E-47A3518F1A93}" srcOrd="0" destOrd="0" presId="urn:microsoft.com/office/officeart/2005/8/layout/cycle6"/>
    <dgm:cxn modelId="{C93145F9-5F5E-4868-8C32-2FB13011D679}" type="presParOf" srcId="{0EA6F8A2-4436-42BE-892E-0D10404FD61C}" destId="{7B2FCAE9-F4F8-4E3B-8E0D-A9B77E25E184}" srcOrd="1" destOrd="0" presId="urn:microsoft.com/office/officeart/2005/8/layout/cycle6"/>
    <dgm:cxn modelId="{F5DE701C-05E7-4690-9902-249427392B79}" type="presParOf" srcId="{0EA6F8A2-4436-42BE-892E-0D10404FD61C}" destId="{C2B6C078-774F-419A-AD84-C769DE61FBA3}" srcOrd="2" destOrd="0" presId="urn:microsoft.com/office/officeart/2005/8/layout/cycle6"/>
    <dgm:cxn modelId="{7A412970-0DB0-46E8-9D97-48762AF5DCF7}" type="presParOf" srcId="{0EA6F8A2-4436-42BE-892E-0D10404FD61C}" destId="{313F891E-6641-4B17-8673-AF1B605DBFA8}" srcOrd="3" destOrd="0" presId="urn:microsoft.com/office/officeart/2005/8/layout/cycle6"/>
    <dgm:cxn modelId="{52D3D91D-EE45-4F35-95D3-D7284BB963AD}" type="presParOf" srcId="{0EA6F8A2-4436-42BE-892E-0D10404FD61C}" destId="{E0B7FF9D-37D5-4340-BAEC-9334262A28F0}" srcOrd="4" destOrd="0" presId="urn:microsoft.com/office/officeart/2005/8/layout/cycle6"/>
    <dgm:cxn modelId="{5F86D0B4-43FE-403B-84BF-1BCC98BBC51D}" type="presParOf" srcId="{0EA6F8A2-4436-42BE-892E-0D10404FD61C}" destId="{FA9A6F68-5A0E-45D4-BC6F-C019ED6BF98B}" srcOrd="5" destOrd="0" presId="urn:microsoft.com/office/officeart/2005/8/layout/cycle6"/>
    <dgm:cxn modelId="{DD249B47-308C-4D91-8E00-A7113D34923A}" type="presParOf" srcId="{0EA6F8A2-4436-42BE-892E-0D10404FD61C}" destId="{526C1CA7-17FD-4067-B424-E52AA6493F1A}" srcOrd="6" destOrd="0" presId="urn:microsoft.com/office/officeart/2005/8/layout/cycle6"/>
    <dgm:cxn modelId="{4B15ADD4-40AA-4D39-A3EE-5FD1041702C3}" type="presParOf" srcId="{0EA6F8A2-4436-42BE-892E-0D10404FD61C}" destId="{DF1236E7-A4D8-4B71-A5BA-E4F4B209C217}" srcOrd="7" destOrd="0" presId="urn:microsoft.com/office/officeart/2005/8/layout/cycle6"/>
    <dgm:cxn modelId="{6CCF673D-4E03-41DB-853D-3B607F18A183}" type="presParOf" srcId="{0EA6F8A2-4436-42BE-892E-0D10404FD61C}" destId="{BA22D5D9-24F7-4CE5-BC63-14A6FBF71B95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8534BB6-519C-4DD2-8807-F10D2E5D1EC9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3050187-5BBA-4502-A61A-5D9434AD2317}">
      <dgm:prSet phldrT="[Text]"/>
      <dgm:spPr/>
      <dgm:t>
        <a:bodyPr/>
        <a:lstStyle/>
        <a:p>
          <a:r>
            <a:rPr lang="en-US" dirty="0" smtClean="0"/>
            <a:t>Gross tool drop</a:t>
          </a:r>
          <a:endParaRPr lang="en-US" dirty="0"/>
        </a:p>
      </dgm:t>
    </dgm:pt>
    <dgm:pt modelId="{128344D8-C178-4BFA-A210-DBE94918BD66}" type="parTrans" cxnId="{FAA5E924-FB23-4ECD-B5D9-02F23353E65E}">
      <dgm:prSet/>
      <dgm:spPr/>
      <dgm:t>
        <a:bodyPr/>
        <a:lstStyle/>
        <a:p>
          <a:endParaRPr lang="en-US"/>
        </a:p>
      </dgm:t>
    </dgm:pt>
    <dgm:pt modelId="{54883989-62E9-4E0E-8B06-328938DDAD8D}" type="sibTrans" cxnId="{FAA5E924-FB23-4ECD-B5D9-02F23353E65E}">
      <dgm:prSet/>
      <dgm:spPr/>
      <dgm:t>
        <a:bodyPr/>
        <a:lstStyle/>
        <a:p>
          <a:endParaRPr lang="en-US"/>
        </a:p>
      </dgm:t>
    </dgm:pt>
    <dgm:pt modelId="{97FE0143-ECE5-47E5-8523-7776233078F7}">
      <dgm:prSet phldrT="[Text]"/>
      <dgm:spPr/>
      <dgm:t>
        <a:bodyPr/>
        <a:lstStyle/>
        <a:p>
          <a:r>
            <a:rPr lang="en-US" dirty="0" smtClean="0"/>
            <a:t>Gross rinse</a:t>
          </a:r>
          <a:endParaRPr lang="en-US" dirty="0"/>
        </a:p>
      </dgm:t>
    </dgm:pt>
    <dgm:pt modelId="{AB66CADA-1E69-480D-9449-7EE1B6CE58A1}" type="parTrans" cxnId="{F90CCCE1-20CA-4709-87DE-C0208A6C5A88}">
      <dgm:prSet/>
      <dgm:spPr/>
      <dgm:t>
        <a:bodyPr/>
        <a:lstStyle/>
        <a:p>
          <a:endParaRPr lang="en-US"/>
        </a:p>
      </dgm:t>
    </dgm:pt>
    <dgm:pt modelId="{72784561-2D41-4E40-B035-328BE43AF578}" type="sibTrans" cxnId="{F90CCCE1-20CA-4709-87DE-C0208A6C5A88}">
      <dgm:prSet/>
      <dgm:spPr/>
      <dgm:t>
        <a:bodyPr/>
        <a:lstStyle/>
        <a:p>
          <a:endParaRPr lang="en-US"/>
        </a:p>
      </dgm:t>
    </dgm:pt>
    <dgm:pt modelId="{D54D82A5-DF58-490C-A2E4-6FEF281DF12B}">
      <dgm:prSet phldrT="[Text]"/>
      <dgm:spPr/>
      <dgm:t>
        <a:bodyPr/>
        <a:lstStyle/>
        <a:p>
          <a:r>
            <a:rPr lang="en-US" dirty="0" smtClean="0"/>
            <a:t>Wash station 1</a:t>
          </a:r>
          <a:endParaRPr lang="en-US" dirty="0"/>
        </a:p>
      </dgm:t>
    </dgm:pt>
    <dgm:pt modelId="{D34DD583-65DC-495A-90BB-F8600BADABE0}" type="parTrans" cxnId="{957719F3-20BD-4F97-BCAF-8CF9DCD10126}">
      <dgm:prSet/>
      <dgm:spPr/>
      <dgm:t>
        <a:bodyPr/>
        <a:lstStyle/>
        <a:p>
          <a:endParaRPr lang="en-US"/>
        </a:p>
      </dgm:t>
    </dgm:pt>
    <dgm:pt modelId="{504B68AA-D9AB-45CC-8EB8-615012AC2B06}" type="sibTrans" cxnId="{957719F3-20BD-4F97-BCAF-8CF9DCD10126}">
      <dgm:prSet/>
      <dgm:spPr/>
      <dgm:t>
        <a:bodyPr/>
        <a:lstStyle/>
        <a:p>
          <a:endParaRPr lang="en-US"/>
        </a:p>
      </dgm:t>
    </dgm:pt>
    <dgm:pt modelId="{719814A6-3BBC-4C56-8567-C1B427399AFC}">
      <dgm:prSet phldrT="[Text]"/>
      <dgm:spPr/>
      <dgm:t>
        <a:bodyPr/>
        <a:lstStyle/>
        <a:p>
          <a:r>
            <a:rPr lang="en-US" dirty="0" smtClean="0"/>
            <a:t>Wash station 2</a:t>
          </a:r>
          <a:endParaRPr lang="en-US" dirty="0"/>
        </a:p>
      </dgm:t>
    </dgm:pt>
    <dgm:pt modelId="{09D93D26-A15C-4F01-A322-746614153542}" type="parTrans" cxnId="{9C7C63FC-65FC-4D6F-941D-5F2184D9A384}">
      <dgm:prSet/>
      <dgm:spPr/>
      <dgm:t>
        <a:bodyPr/>
        <a:lstStyle/>
        <a:p>
          <a:endParaRPr lang="en-US"/>
        </a:p>
      </dgm:t>
    </dgm:pt>
    <dgm:pt modelId="{C90CC5F3-7955-46C0-BC1D-58C77EDFCF39}" type="sibTrans" cxnId="{9C7C63FC-65FC-4D6F-941D-5F2184D9A384}">
      <dgm:prSet/>
      <dgm:spPr/>
      <dgm:t>
        <a:bodyPr/>
        <a:lstStyle/>
        <a:p>
          <a:endParaRPr lang="en-US"/>
        </a:p>
      </dgm:t>
    </dgm:pt>
    <dgm:pt modelId="{6717EEF4-7FDB-4DF9-9551-F291D8D89E33}">
      <dgm:prSet phldrT="[Text]"/>
      <dgm:spPr/>
      <dgm:t>
        <a:bodyPr/>
        <a:lstStyle/>
        <a:p>
          <a:r>
            <a:rPr lang="en-US" dirty="0" smtClean="0"/>
            <a:t>Undressing area</a:t>
          </a:r>
          <a:endParaRPr lang="en-US" dirty="0"/>
        </a:p>
      </dgm:t>
    </dgm:pt>
    <dgm:pt modelId="{0B174B7F-550B-4EAA-8997-29891EBF69EC}" type="parTrans" cxnId="{9F10779F-E001-4CA5-B62D-AC01C1A67E04}">
      <dgm:prSet/>
      <dgm:spPr/>
      <dgm:t>
        <a:bodyPr/>
        <a:lstStyle/>
        <a:p>
          <a:endParaRPr lang="en-US"/>
        </a:p>
      </dgm:t>
    </dgm:pt>
    <dgm:pt modelId="{4F0F2DE8-7FC8-492F-9B02-F1811A01C4E3}" type="sibTrans" cxnId="{9F10779F-E001-4CA5-B62D-AC01C1A67E04}">
      <dgm:prSet/>
      <dgm:spPr/>
      <dgm:t>
        <a:bodyPr/>
        <a:lstStyle/>
        <a:p>
          <a:endParaRPr lang="en-US"/>
        </a:p>
      </dgm:t>
    </dgm:pt>
    <dgm:pt modelId="{8C18EF47-005D-442B-B4FF-1CFC41DAC867}">
      <dgm:prSet phldrT="[Text]"/>
      <dgm:spPr/>
      <dgm:t>
        <a:bodyPr/>
        <a:lstStyle/>
        <a:p>
          <a:r>
            <a:rPr lang="en-US" dirty="0" smtClean="0"/>
            <a:t>Personal decon shower</a:t>
          </a:r>
          <a:endParaRPr lang="en-US" dirty="0"/>
        </a:p>
      </dgm:t>
    </dgm:pt>
    <dgm:pt modelId="{EE505AA6-5D3E-41C5-8412-B28D539A0FE9}" type="parTrans" cxnId="{76DCDE98-C0FE-4C8E-A77A-8136674663D6}">
      <dgm:prSet/>
      <dgm:spPr/>
      <dgm:t>
        <a:bodyPr/>
        <a:lstStyle/>
        <a:p>
          <a:endParaRPr lang="en-US"/>
        </a:p>
      </dgm:t>
    </dgm:pt>
    <dgm:pt modelId="{B4C3F04F-4DD5-4338-A22A-50D35D7A33E0}" type="sibTrans" cxnId="{76DCDE98-C0FE-4C8E-A77A-8136674663D6}">
      <dgm:prSet/>
      <dgm:spPr/>
      <dgm:t>
        <a:bodyPr/>
        <a:lstStyle/>
        <a:p>
          <a:endParaRPr lang="en-US"/>
        </a:p>
      </dgm:t>
    </dgm:pt>
    <dgm:pt modelId="{D44509A0-A1D8-4D9E-AC9A-C98DE60721EB}">
      <dgm:prSet phldrT="[Text]"/>
      <dgm:spPr/>
      <dgm:t>
        <a:bodyPr/>
        <a:lstStyle/>
        <a:p>
          <a:r>
            <a:rPr lang="en-US" dirty="0" smtClean="0"/>
            <a:t>Medical monitoring</a:t>
          </a:r>
          <a:endParaRPr lang="en-US" dirty="0"/>
        </a:p>
      </dgm:t>
    </dgm:pt>
    <dgm:pt modelId="{803BFEF7-52BE-49A1-8BCA-77D21168F185}" type="parTrans" cxnId="{41CEA6F9-7639-43D2-AC81-7BF0184ED72E}">
      <dgm:prSet/>
      <dgm:spPr/>
      <dgm:t>
        <a:bodyPr/>
        <a:lstStyle/>
        <a:p>
          <a:endParaRPr lang="en-US"/>
        </a:p>
      </dgm:t>
    </dgm:pt>
    <dgm:pt modelId="{ECD1190E-2509-4CFE-8698-924E4A209BA8}" type="sibTrans" cxnId="{41CEA6F9-7639-43D2-AC81-7BF0184ED72E}">
      <dgm:prSet/>
      <dgm:spPr/>
      <dgm:t>
        <a:bodyPr/>
        <a:lstStyle/>
        <a:p>
          <a:endParaRPr lang="en-US"/>
        </a:p>
      </dgm:t>
    </dgm:pt>
    <dgm:pt modelId="{864A553B-7B56-4E22-A36D-A7A29D09657D}" type="pres">
      <dgm:prSet presAssocID="{88534BB6-519C-4DD2-8807-F10D2E5D1E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68345C-E63E-46D7-B800-2044F57A4C1B}" type="pres">
      <dgm:prSet presAssocID="{33050187-5BBA-4502-A61A-5D9434AD2317}" presName="node" presStyleLbl="node1" presStyleIdx="0" presStyleCnt="7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en-US"/>
        </a:p>
      </dgm:t>
    </dgm:pt>
    <dgm:pt modelId="{0A93F8D1-DA49-476A-9EF3-1259AB3D72A2}" type="pres">
      <dgm:prSet presAssocID="{54883989-62E9-4E0E-8B06-328938DDAD8D}" presName="sibTrans" presStyleCnt="0"/>
      <dgm:spPr/>
    </dgm:pt>
    <dgm:pt modelId="{FA88CD79-5869-412D-A7BF-829E1D0C4982}" type="pres">
      <dgm:prSet presAssocID="{97FE0143-ECE5-47E5-8523-7776233078F7}" presName="node" presStyleLbl="node1" presStyleIdx="1" presStyleCnt="7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en-US"/>
        </a:p>
      </dgm:t>
    </dgm:pt>
    <dgm:pt modelId="{E597BA85-C4F8-4596-934E-4A9988A0F0B7}" type="pres">
      <dgm:prSet presAssocID="{72784561-2D41-4E40-B035-328BE43AF578}" presName="sibTrans" presStyleCnt="0"/>
      <dgm:spPr/>
    </dgm:pt>
    <dgm:pt modelId="{CF22638F-F414-4AAF-B316-7D9BDE40DE5D}" type="pres">
      <dgm:prSet presAssocID="{D54D82A5-DF58-490C-A2E4-6FEF281DF12B}" presName="node" presStyleLbl="node1" presStyleIdx="2" presStyleCnt="7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en-US"/>
        </a:p>
      </dgm:t>
    </dgm:pt>
    <dgm:pt modelId="{F276DBAF-CA1D-4100-A228-985AD6774094}" type="pres">
      <dgm:prSet presAssocID="{504B68AA-D9AB-45CC-8EB8-615012AC2B06}" presName="sibTrans" presStyleCnt="0"/>
      <dgm:spPr/>
    </dgm:pt>
    <dgm:pt modelId="{B211727B-6DB4-4016-9B0D-22E8DE86ACF3}" type="pres">
      <dgm:prSet presAssocID="{719814A6-3BBC-4C56-8567-C1B427399AFC}" presName="node" presStyleLbl="node1" presStyleIdx="3" presStyleCnt="7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en-US"/>
        </a:p>
      </dgm:t>
    </dgm:pt>
    <dgm:pt modelId="{AF98B3FB-F84F-4894-97C3-5F084E6863D6}" type="pres">
      <dgm:prSet presAssocID="{C90CC5F3-7955-46C0-BC1D-58C77EDFCF39}" presName="sibTrans" presStyleCnt="0"/>
      <dgm:spPr/>
    </dgm:pt>
    <dgm:pt modelId="{97BCD43E-9989-4E95-8155-80A8A6A59EC2}" type="pres">
      <dgm:prSet presAssocID="{6717EEF4-7FDB-4DF9-9551-F291D8D89E33}" presName="node" presStyleLbl="node1" presStyleIdx="4" presStyleCnt="7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en-US"/>
        </a:p>
      </dgm:t>
    </dgm:pt>
    <dgm:pt modelId="{34527794-0323-4121-BE9B-EFC37C74C387}" type="pres">
      <dgm:prSet presAssocID="{4F0F2DE8-7FC8-492F-9B02-F1811A01C4E3}" presName="sibTrans" presStyleCnt="0"/>
      <dgm:spPr/>
    </dgm:pt>
    <dgm:pt modelId="{84F7D916-2EEB-4524-B78A-D018FD482D1D}" type="pres">
      <dgm:prSet presAssocID="{8C18EF47-005D-442B-B4FF-1CFC41DAC867}" presName="node" presStyleLbl="node1" presStyleIdx="5" presStyleCnt="7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en-US"/>
        </a:p>
      </dgm:t>
    </dgm:pt>
    <dgm:pt modelId="{ACB23AEE-FA1B-4CE8-9AE7-ABFA1D7C95EC}" type="pres">
      <dgm:prSet presAssocID="{B4C3F04F-4DD5-4338-A22A-50D35D7A33E0}" presName="sibTrans" presStyleCnt="0"/>
      <dgm:spPr/>
    </dgm:pt>
    <dgm:pt modelId="{577BE95A-8DC2-4355-BF66-FB3B946A179A}" type="pres">
      <dgm:prSet presAssocID="{D44509A0-A1D8-4D9E-AC9A-C98DE60721EB}" presName="node" presStyleLbl="node1" presStyleIdx="6" presStyleCnt="7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en-US"/>
        </a:p>
      </dgm:t>
    </dgm:pt>
  </dgm:ptLst>
  <dgm:cxnLst>
    <dgm:cxn modelId="{D17D5B41-7F58-4F52-9C46-D415A4E3B979}" type="presOf" srcId="{8C18EF47-005D-442B-B4FF-1CFC41DAC867}" destId="{84F7D916-2EEB-4524-B78A-D018FD482D1D}" srcOrd="0" destOrd="0" presId="urn:microsoft.com/office/officeart/2005/8/layout/default"/>
    <dgm:cxn modelId="{9F10779F-E001-4CA5-B62D-AC01C1A67E04}" srcId="{88534BB6-519C-4DD2-8807-F10D2E5D1EC9}" destId="{6717EEF4-7FDB-4DF9-9551-F291D8D89E33}" srcOrd="4" destOrd="0" parTransId="{0B174B7F-550B-4EAA-8997-29891EBF69EC}" sibTransId="{4F0F2DE8-7FC8-492F-9B02-F1811A01C4E3}"/>
    <dgm:cxn modelId="{41CEA6F9-7639-43D2-AC81-7BF0184ED72E}" srcId="{88534BB6-519C-4DD2-8807-F10D2E5D1EC9}" destId="{D44509A0-A1D8-4D9E-AC9A-C98DE60721EB}" srcOrd="6" destOrd="0" parTransId="{803BFEF7-52BE-49A1-8BCA-77D21168F185}" sibTransId="{ECD1190E-2509-4CFE-8698-924E4A209BA8}"/>
    <dgm:cxn modelId="{7077FBC8-10C1-444B-BD21-6F84C9993C8D}" type="presOf" srcId="{97FE0143-ECE5-47E5-8523-7776233078F7}" destId="{FA88CD79-5869-412D-A7BF-829E1D0C4982}" srcOrd="0" destOrd="0" presId="urn:microsoft.com/office/officeart/2005/8/layout/default"/>
    <dgm:cxn modelId="{18E04C3D-0DEB-4A17-8727-FDA3F7DEEAF6}" type="presOf" srcId="{6717EEF4-7FDB-4DF9-9551-F291D8D89E33}" destId="{97BCD43E-9989-4E95-8155-80A8A6A59EC2}" srcOrd="0" destOrd="0" presId="urn:microsoft.com/office/officeart/2005/8/layout/default"/>
    <dgm:cxn modelId="{72209411-A5E3-4A8C-8F6B-3347F4C6FA37}" type="presOf" srcId="{D44509A0-A1D8-4D9E-AC9A-C98DE60721EB}" destId="{577BE95A-8DC2-4355-BF66-FB3B946A179A}" srcOrd="0" destOrd="0" presId="urn:microsoft.com/office/officeart/2005/8/layout/default"/>
    <dgm:cxn modelId="{119AF0BD-5D01-426A-9F20-92E79ABB1877}" type="presOf" srcId="{719814A6-3BBC-4C56-8567-C1B427399AFC}" destId="{B211727B-6DB4-4016-9B0D-22E8DE86ACF3}" srcOrd="0" destOrd="0" presId="urn:microsoft.com/office/officeart/2005/8/layout/default"/>
    <dgm:cxn modelId="{F90CCCE1-20CA-4709-87DE-C0208A6C5A88}" srcId="{88534BB6-519C-4DD2-8807-F10D2E5D1EC9}" destId="{97FE0143-ECE5-47E5-8523-7776233078F7}" srcOrd="1" destOrd="0" parTransId="{AB66CADA-1E69-480D-9449-7EE1B6CE58A1}" sibTransId="{72784561-2D41-4E40-B035-328BE43AF578}"/>
    <dgm:cxn modelId="{76DCDE98-C0FE-4C8E-A77A-8136674663D6}" srcId="{88534BB6-519C-4DD2-8807-F10D2E5D1EC9}" destId="{8C18EF47-005D-442B-B4FF-1CFC41DAC867}" srcOrd="5" destOrd="0" parTransId="{EE505AA6-5D3E-41C5-8412-B28D539A0FE9}" sibTransId="{B4C3F04F-4DD5-4338-A22A-50D35D7A33E0}"/>
    <dgm:cxn modelId="{9C7C63FC-65FC-4D6F-941D-5F2184D9A384}" srcId="{88534BB6-519C-4DD2-8807-F10D2E5D1EC9}" destId="{719814A6-3BBC-4C56-8567-C1B427399AFC}" srcOrd="3" destOrd="0" parTransId="{09D93D26-A15C-4F01-A322-746614153542}" sibTransId="{C90CC5F3-7955-46C0-BC1D-58C77EDFCF39}"/>
    <dgm:cxn modelId="{865DEAD4-2D1C-4AD5-9EF8-CF73FA81E262}" type="presOf" srcId="{33050187-5BBA-4502-A61A-5D9434AD2317}" destId="{A068345C-E63E-46D7-B800-2044F57A4C1B}" srcOrd="0" destOrd="0" presId="urn:microsoft.com/office/officeart/2005/8/layout/default"/>
    <dgm:cxn modelId="{9329DF76-AC28-446A-8F4A-8D05F1851E7E}" type="presOf" srcId="{88534BB6-519C-4DD2-8807-F10D2E5D1EC9}" destId="{864A553B-7B56-4E22-A36D-A7A29D09657D}" srcOrd="0" destOrd="0" presId="urn:microsoft.com/office/officeart/2005/8/layout/default"/>
    <dgm:cxn modelId="{FAA5E924-FB23-4ECD-B5D9-02F23353E65E}" srcId="{88534BB6-519C-4DD2-8807-F10D2E5D1EC9}" destId="{33050187-5BBA-4502-A61A-5D9434AD2317}" srcOrd="0" destOrd="0" parTransId="{128344D8-C178-4BFA-A210-DBE94918BD66}" sibTransId="{54883989-62E9-4E0E-8B06-328938DDAD8D}"/>
    <dgm:cxn modelId="{957719F3-20BD-4F97-BCAF-8CF9DCD10126}" srcId="{88534BB6-519C-4DD2-8807-F10D2E5D1EC9}" destId="{D54D82A5-DF58-490C-A2E4-6FEF281DF12B}" srcOrd="2" destOrd="0" parTransId="{D34DD583-65DC-495A-90BB-F8600BADABE0}" sibTransId="{504B68AA-D9AB-45CC-8EB8-615012AC2B06}"/>
    <dgm:cxn modelId="{E43BA91F-A764-4F30-BEDF-ADB136297E95}" type="presOf" srcId="{D54D82A5-DF58-490C-A2E4-6FEF281DF12B}" destId="{CF22638F-F414-4AAF-B316-7D9BDE40DE5D}" srcOrd="0" destOrd="0" presId="urn:microsoft.com/office/officeart/2005/8/layout/default"/>
    <dgm:cxn modelId="{49C93530-7E7D-4309-A07D-2586CB764B83}" type="presParOf" srcId="{864A553B-7B56-4E22-A36D-A7A29D09657D}" destId="{A068345C-E63E-46D7-B800-2044F57A4C1B}" srcOrd="0" destOrd="0" presId="urn:microsoft.com/office/officeart/2005/8/layout/default"/>
    <dgm:cxn modelId="{9EFFFD2D-3F3E-4479-B9ED-8D14C5F68955}" type="presParOf" srcId="{864A553B-7B56-4E22-A36D-A7A29D09657D}" destId="{0A93F8D1-DA49-476A-9EF3-1259AB3D72A2}" srcOrd="1" destOrd="0" presId="urn:microsoft.com/office/officeart/2005/8/layout/default"/>
    <dgm:cxn modelId="{F38DFB6C-41BD-45CC-B766-42B09695ED65}" type="presParOf" srcId="{864A553B-7B56-4E22-A36D-A7A29D09657D}" destId="{FA88CD79-5869-412D-A7BF-829E1D0C4982}" srcOrd="2" destOrd="0" presId="urn:microsoft.com/office/officeart/2005/8/layout/default"/>
    <dgm:cxn modelId="{3B2FCF61-66B5-4D02-952F-F10160BBC4DD}" type="presParOf" srcId="{864A553B-7B56-4E22-A36D-A7A29D09657D}" destId="{E597BA85-C4F8-4596-934E-4A9988A0F0B7}" srcOrd="3" destOrd="0" presId="urn:microsoft.com/office/officeart/2005/8/layout/default"/>
    <dgm:cxn modelId="{209B9CAF-2213-465F-82BC-37D0A7DEAD5E}" type="presParOf" srcId="{864A553B-7B56-4E22-A36D-A7A29D09657D}" destId="{CF22638F-F414-4AAF-B316-7D9BDE40DE5D}" srcOrd="4" destOrd="0" presId="urn:microsoft.com/office/officeart/2005/8/layout/default"/>
    <dgm:cxn modelId="{709F124E-F352-4632-AF02-BA2E10384328}" type="presParOf" srcId="{864A553B-7B56-4E22-A36D-A7A29D09657D}" destId="{F276DBAF-CA1D-4100-A228-985AD6774094}" srcOrd="5" destOrd="0" presId="urn:microsoft.com/office/officeart/2005/8/layout/default"/>
    <dgm:cxn modelId="{59FD9BC4-AEEE-4C0D-9565-C4159EC6C9AF}" type="presParOf" srcId="{864A553B-7B56-4E22-A36D-A7A29D09657D}" destId="{B211727B-6DB4-4016-9B0D-22E8DE86ACF3}" srcOrd="6" destOrd="0" presId="urn:microsoft.com/office/officeart/2005/8/layout/default"/>
    <dgm:cxn modelId="{0A9F363A-B69F-4674-9027-BE8CF38E2192}" type="presParOf" srcId="{864A553B-7B56-4E22-A36D-A7A29D09657D}" destId="{AF98B3FB-F84F-4894-97C3-5F084E6863D6}" srcOrd="7" destOrd="0" presId="urn:microsoft.com/office/officeart/2005/8/layout/default"/>
    <dgm:cxn modelId="{674EEA83-F90F-4EB2-95EC-411DB7AC49C0}" type="presParOf" srcId="{864A553B-7B56-4E22-A36D-A7A29D09657D}" destId="{97BCD43E-9989-4E95-8155-80A8A6A59EC2}" srcOrd="8" destOrd="0" presId="urn:microsoft.com/office/officeart/2005/8/layout/default"/>
    <dgm:cxn modelId="{09667FBD-E92F-4080-BAA7-62BB882CDD27}" type="presParOf" srcId="{864A553B-7B56-4E22-A36D-A7A29D09657D}" destId="{34527794-0323-4121-BE9B-EFC37C74C387}" srcOrd="9" destOrd="0" presId="urn:microsoft.com/office/officeart/2005/8/layout/default"/>
    <dgm:cxn modelId="{ED136BB7-FFA1-48DC-B7FA-BD2AA8E26A30}" type="presParOf" srcId="{864A553B-7B56-4E22-A36D-A7A29D09657D}" destId="{84F7D916-2EEB-4524-B78A-D018FD482D1D}" srcOrd="10" destOrd="0" presId="urn:microsoft.com/office/officeart/2005/8/layout/default"/>
    <dgm:cxn modelId="{C5E7A2D7-9DA1-4A74-AC74-5EEB08380FA9}" type="presParOf" srcId="{864A553B-7B56-4E22-A36D-A7A29D09657D}" destId="{ACB23AEE-FA1B-4CE8-9AE7-ABFA1D7C95EC}" srcOrd="11" destOrd="0" presId="urn:microsoft.com/office/officeart/2005/8/layout/default"/>
    <dgm:cxn modelId="{BF299693-133C-4033-A433-F33DA50765FA}" type="presParOf" srcId="{864A553B-7B56-4E22-A36D-A7A29D09657D}" destId="{577BE95A-8DC2-4355-BF66-FB3B946A179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844DE9-C12A-44B3-9C88-D7DE5D63E24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86AEA7-C76F-4467-ACD8-9607CE587221}">
      <dgm:prSet phldrT="[Text]"/>
      <dgm:spPr/>
      <dgm:t>
        <a:bodyPr/>
        <a:lstStyle/>
        <a:p>
          <a:r>
            <a:rPr lang="en-US" dirty="0" smtClean="0"/>
            <a:t>Absorption</a:t>
          </a:r>
          <a:endParaRPr lang="en-US" dirty="0"/>
        </a:p>
      </dgm:t>
    </dgm:pt>
    <dgm:pt modelId="{D49B01DE-D30B-4543-8996-DC9D28613751}" type="parTrans" cxnId="{2D25D70D-33DC-4808-BD5B-775E795B2175}">
      <dgm:prSet/>
      <dgm:spPr/>
      <dgm:t>
        <a:bodyPr/>
        <a:lstStyle/>
        <a:p>
          <a:endParaRPr lang="en-US"/>
        </a:p>
      </dgm:t>
    </dgm:pt>
    <dgm:pt modelId="{3EC62327-09DF-42D9-AA68-5FD342336630}" type="sibTrans" cxnId="{2D25D70D-33DC-4808-BD5B-775E795B2175}">
      <dgm:prSet/>
      <dgm:spPr/>
      <dgm:t>
        <a:bodyPr/>
        <a:lstStyle/>
        <a:p>
          <a:endParaRPr lang="en-US"/>
        </a:p>
      </dgm:t>
    </dgm:pt>
    <dgm:pt modelId="{B85635A4-1251-403C-8A03-812BAF1D281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69A1470-B8C9-4D08-9E3D-D8FB88BE743E}" type="parTrans" cxnId="{36ED2C5C-6C7F-4B09-B4AB-71222B371707}">
      <dgm:prSet/>
      <dgm:spPr/>
      <dgm:t>
        <a:bodyPr/>
        <a:lstStyle/>
        <a:p>
          <a:endParaRPr lang="en-US"/>
        </a:p>
      </dgm:t>
    </dgm:pt>
    <dgm:pt modelId="{465D199C-38E4-4515-96D5-8140A8F6D090}" type="sibTrans" cxnId="{36ED2C5C-6C7F-4B09-B4AB-71222B371707}">
      <dgm:prSet/>
      <dgm:spPr/>
      <dgm:t>
        <a:bodyPr/>
        <a:lstStyle/>
        <a:p>
          <a:endParaRPr lang="en-US"/>
        </a:p>
      </dgm:t>
    </dgm:pt>
    <dgm:pt modelId="{C3D7499D-48A1-4332-B4B3-77ACCB3086A8}">
      <dgm:prSet phldrT="[Text]"/>
      <dgm:spPr/>
      <dgm:t>
        <a:bodyPr/>
        <a:lstStyle/>
        <a:p>
          <a:r>
            <a:rPr lang="en-US" dirty="0" smtClean="0"/>
            <a:t>Required equipment</a:t>
          </a:r>
          <a:endParaRPr lang="en-US" dirty="0"/>
        </a:p>
      </dgm:t>
    </dgm:pt>
    <dgm:pt modelId="{47CA972B-BCF0-4804-ACBF-0AA20EB8FDD9}" type="parTrans" cxnId="{045C3FB2-3D55-4CB5-85A0-E2D298E9557C}">
      <dgm:prSet/>
      <dgm:spPr/>
      <dgm:t>
        <a:bodyPr/>
        <a:lstStyle/>
        <a:p>
          <a:endParaRPr lang="en-US"/>
        </a:p>
      </dgm:t>
    </dgm:pt>
    <dgm:pt modelId="{94F7DD6C-7E27-44F7-A9BD-EB85742B236B}" type="sibTrans" cxnId="{045C3FB2-3D55-4CB5-85A0-E2D298E9557C}">
      <dgm:prSet/>
      <dgm:spPr/>
      <dgm:t>
        <a:bodyPr/>
        <a:lstStyle/>
        <a:p>
          <a:endParaRPr lang="en-US"/>
        </a:p>
      </dgm:t>
    </dgm:pt>
    <dgm:pt modelId="{9E758A51-61BB-454B-8D4A-DDFD05C4CBCF}">
      <dgm:prSet phldrT="[Text]"/>
      <dgm:spPr/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DE85879D-7A5B-4B77-8142-0640AA08B1D4}" type="parTrans" cxnId="{9BFC0682-871D-4FE2-9ED0-2D5023A12FB6}">
      <dgm:prSet/>
      <dgm:spPr/>
      <dgm:t>
        <a:bodyPr/>
        <a:lstStyle/>
        <a:p>
          <a:endParaRPr lang="en-US"/>
        </a:p>
      </dgm:t>
    </dgm:pt>
    <dgm:pt modelId="{D005EFB9-6448-44C1-9DDD-0B6E0595D8CD}" type="sibTrans" cxnId="{9BFC0682-871D-4FE2-9ED0-2D5023A12FB6}">
      <dgm:prSet/>
      <dgm:spPr/>
      <dgm:t>
        <a:bodyPr/>
        <a:lstStyle/>
        <a:p>
          <a:endParaRPr lang="en-US"/>
        </a:p>
      </dgm:t>
    </dgm:pt>
    <dgm:pt modelId="{4FBA1A39-DCBE-458E-BD65-4918A2BC2099}" type="pres">
      <dgm:prSet presAssocID="{C3844DE9-C12A-44B3-9C88-D7DE5D63E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63EFD4-8C80-4298-931D-2E6BA5CFE101}" type="pres">
      <dgm:prSet presAssocID="{D986AEA7-C76F-4467-ACD8-9607CE587221}" presName="root" presStyleCnt="0"/>
      <dgm:spPr/>
    </dgm:pt>
    <dgm:pt modelId="{3A1FB2FF-11FF-4090-A363-8AF1A9CD944B}" type="pres">
      <dgm:prSet presAssocID="{D986AEA7-C76F-4467-ACD8-9607CE587221}" presName="rootComposite" presStyleCnt="0"/>
      <dgm:spPr/>
    </dgm:pt>
    <dgm:pt modelId="{FD891EDD-C4D7-498F-B734-A9BFCBEFBB5D}" type="pres">
      <dgm:prSet presAssocID="{D986AEA7-C76F-4467-ACD8-9607CE587221}" presName="rootText" presStyleLbl="node1" presStyleIdx="0" presStyleCnt="1"/>
      <dgm:spPr/>
      <dgm:t>
        <a:bodyPr/>
        <a:lstStyle/>
        <a:p>
          <a:endParaRPr lang="en-US"/>
        </a:p>
      </dgm:t>
    </dgm:pt>
    <dgm:pt modelId="{E23602AB-FE5B-465B-95D9-7B72D2BE7F9B}" type="pres">
      <dgm:prSet presAssocID="{D986AEA7-C76F-4467-ACD8-9607CE5872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4F507B-09FC-454D-8DBA-2CF0D6DF78A8}" type="pres">
      <dgm:prSet presAssocID="{D986AEA7-C76F-4467-ACD8-9607CE587221}" presName="childShape" presStyleCnt="0"/>
      <dgm:spPr/>
    </dgm:pt>
    <dgm:pt modelId="{432D42F6-515B-49BF-813D-96A936294EEC}" type="pres">
      <dgm:prSet presAssocID="{B69A1470-B8C9-4D08-9E3D-D8FB88BE743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843D4B-EE1C-4278-B854-134CCB46831F}" type="pres">
      <dgm:prSet presAssocID="{B85635A4-1251-403C-8A03-812BAF1D281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3786F-09CD-4445-80AA-586905C61A36}" type="pres">
      <dgm:prSet presAssocID="{47CA972B-BCF0-4804-ACBF-0AA20EB8FDD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787E1D-CBC2-4288-ABA1-5E4BBF2C0EAB}" type="pres">
      <dgm:prSet presAssocID="{C3D7499D-48A1-4332-B4B3-77ACCB3086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5AE6-03F6-49AD-A97A-D58137A18FC3}" type="pres">
      <dgm:prSet presAssocID="{DE85879D-7A5B-4B77-8142-0640AA08B1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E255A17-7C46-4AE8-A87F-704F9A045296}" type="pres">
      <dgm:prSet presAssocID="{9E758A51-61BB-454B-8D4A-DDFD05C4CBC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8153C3-0EC1-4A0F-ABA6-756B2AB6F941}" type="presOf" srcId="{D986AEA7-C76F-4467-ACD8-9607CE587221}" destId="{FD891EDD-C4D7-498F-B734-A9BFCBEFBB5D}" srcOrd="0" destOrd="0" presId="urn:microsoft.com/office/officeart/2005/8/layout/hierarchy3"/>
    <dgm:cxn modelId="{045C3FB2-3D55-4CB5-85A0-E2D298E9557C}" srcId="{D986AEA7-C76F-4467-ACD8-9607CE587221}" destId="{C3D7499D-48A1-4332-B4B3-77ACCB3086A8}" srcOrd="1" destOrd="0" parTransId="{47CA972B-BCF0-4804-ACBF-0AA20EB8FDD9}" sibTransId="{94F7DD6C-7E27-44F7-A9BD-EB85742B236B}"/>
    <dgm:cxn modelId="{359BD0B3-6123-430E-8D1D-57198E346A99}" type="presOf" srcId="{B69A1470-B8C9-4D08-9E3D-D8FB88BE743E}" destId="{432D42F6-515B-49BF-813D-96A936294EEC}" srcOrd="0" destOrd="0" presId="urn:microsoft.com/office/officeart/2005/8/layout/hierarchy3"/>
    <dgm:cxn modelId="{D86651EE-1398-44B0-8576-AE12372E27A3}" type="presOf" srcId="{DE85879D-7A5B-4B77-8142-0640AA08B1D4}" destId="{7ED95AE6-03F6-49AD-A97A-D58137A18FC3}" srcOrd="0" destOrd="0" presId="urn:microsoft.com/office/officeart/2005/8/layout/hierarchy3"/>
    <dgm:cxn modelId="{36ED2C5C-6C7F-4B09-B4AB-71222B371707}" srcId="{D986AEA7-C76F-4467-ACD8-9607CE587221}" destId="{B85635A4-1251-403C-8A03-812BAF1D281E}" srcOrd="0" destOrd="0" parTransId="{B69A1470-B8C9-4D08-9E3D-D8FB88BE743E}" sibTransId="{465D199C-38E4-4515-96D5-8140A8F6D090}"/>
    <dgm:cxn modelId="{9BFC0682-871D-4FE2-9ED0-2D5023A12FB6}" srcId="{D986AEA7-C76F-4467-ACD8-9607CE587221}" destId="{9E758A51-61BB-454B-8D4A-DDFD05C4CBCF}" srcOrd="2" destOrd="0" parTransId="{DE85879D-7A5B-4B77-8142-0640AA08B1D4}" sibTransId="{D005EFB9-6448-44C1-9DDD-0B6E0595D8CD}"/>
    <dgm:cxn modelId="{2D25D70D-33DC-4808-BD5B-775E795B2175}" srcId="{C3844DE9-C12A-44B3-9C88-D7DE5D63E240}" destId="{D986AEA7-C76F-4467-ACD8-9607CE587221}" srcOrd="0" destOrd="0" parTransId="{D49B01DE-D30B-4543-8996-DC9D28613751}" sibTransId="{3EC62327-09DF-42D9-AA68-5FD342336630}"/>
    <dgm:cxn modelId="{F3F8994D-9493-4000-94BD-D6B18DFE6072}" type="presOf" srcId="{C3844DE9-C12A-44B3-9C88-D7DE5D63E240}" destId="{4FBA1A39-DCBE-458E-BD65-4918A2BC2099}" srcOrd="0" destOrd="0" presId="urn:microsoft.com/office/officeart/2005/8/layout/hierarchy3"/>
    <dgm:cxn modelId="{14742BC3-116D-4BDF-AA14-67EC350DA029}" type="presOf" srcId="{C3D7499D-48A1-4332-B4B3-77ACCB3086A8}" destId="{46787E1D-CBC2-4288-ABA1-5E4BBF2C0EAB}" srcOrd="0" destOrd="0" presId="urn:microsoft.com/office/officeart/2005/8/layout/hierarchy3"/>
    <dgm:cxn modelId="{9C4B0E0F-79AF-47B9-AB14-746E6BFCFAE7}" type="presOf" srcId="{47CA972B-BCF0-4804-ACBF-0AA20EB8FDD9}" destId="{2273786F-09CD-4445-80AA-586905C61A36}" srcOrd="0" destOrd="0" presId="urn:microsoft.com/office/officeart/2005/8/layout/hierarchy3"/>
    <dgm:cxn modelId="{E8259B47-AE6C-43B9-A662-17142605CFD5}" type="presOf" srcId="{B85635A4-1251-403C-8A03-812BAF1D281E}" destId="{11843D4B-EE1C-4278-B854-134CCB46831F}" srcOrd="0" destOrd="0" presId="urn:microsoft.com/office/officeart/2005/8/layout/hierarchy3"/>
    <dgm:cxn modelId="{98D352E0-4DA8-4F18-B479-D6C79A19A4A6}" type="presOf" srcId="{D986AEA7-C76F-4467-ACD8-9607CE587221}" destId="{E23602AB-FE5B-465B-95D9-7B72D2BE7F9B}" srcOrd="1" destOrd="0" presId="urn:microsoft.com/office/officeart/2005/8/layout/hierarchy3"/>
    <dgm:cxn modelId="{468A524F-BDE1-4BE7-98AA-2205EA7E611D}" type="presOf" srcId="{9E758A51-61BB-454B-8D4A-DDFD05C4CBCF}" destId="{FE255A17-7C46-4AE8-A87F-704F9A045296}" srcOrd="0" destOrd="0" presId="urn:microsoft.com/office/officeart/2005/8/layout/hierarchy3"/>
    <dgm:cxn modelId="{024A97A8-87B1-4551-9B7B-BE0D8BA31602}" type="presParOf" srcId="{4FBA1A39-DCBE-458E-BD65-4918A2BC2099}" destId="{A663EFD4-8C80-4298-931D-2E6BA5CFE101}" srcOrd="0" destOrd="0" presId="urn:microsoft.com/office/officeart/2005/8/layout/hierarchy3"/>
    <dgm:cxn modelId="{09A5D1DF-4C08-48DE-ACE2-F0E370B27E33}" type="presParOf" srcId="{A663EFD4-8C80-4298-931D-2E6BA5CFE101}" destId="{3A1FB2FF-11FF-4090-A363-8AF1A9CD944B}" srcOrd="0" destOrd="0" presId="urn:microsoft.com/office/officeart/2005/8/layout/hierarchy3"/>
    <dgm:cxn modelId="{B80A162A-7E69-4C20-8D45-1BD0C63491AB}" type="presParOf" srcId="{3A1FB2FF-11FF-4090-A363-8AF1A9CD944B}" destId="{FD891EDD-C4D7-498F-B734-A9BFCBEFBB5D}" srcOrd="0" destOrd="0" presId="urn:microsoft.com/office/officeart/2005/8/layout/hierarchy3"/>
    <dgm:cxn modelId="{1E4CD559-44D6-44F6-94EC-4F3AC115BFB9}" type="presParOf" srcId="{3A1FB2FF-11FF-4090-A363-8AF1A9CD944B}" destId="{E23602AB-FE5B-465B-95D9-7B72D2BE7F9B}" srcOrd="1" destOrd="0" presId="urn:microsoft.com/office/officeart/2005/8/layout/hierarchy3"/>
    <dgm:cxn modelId="{D3207472-E7C5-4A0B-BA5B-0EB091EFC851}" type="presParOf" srcId="{A663EFD4-8C80-4298-931D-2E6BA5CFE101}" destId="{444F507B-09FC-454D-8DBA-2CF0D6DF78A8}" srcOrd="1" destOrd="0" presId="urn:microsoft.com/office/officeart/2005/8/layout/hierarchy3"/>
    <dgm:cxn modelId="{6118FA6F-11CC-48A6-93D0-56DDC3586648}" type="presParOf" srcId="{444F507B-09FC-454D-8DBA-2CF0D6DF78A8}" destId="{432D42F6-515B-49BF-813D-96A936294EEC}" srcOrd="0" destOrd="0" presId="urn:microsoft.com/office/officeart/2005/8/layout/hierarchy3"/>
    <dgm:cxn modelId="{9169CCD7-D794-43A7-9223-92D9DA4FD261}" type="presParOf" srcId="{444F507B-09FC-454D-8DBA-2CF0D6DF78A8}" destId="{11843D4B-EE1C-4278-B854-134CCB46831F}" srcOrd="1" destOrd="0" presId="urn:microsoft.com/office/officeart/2005/8/layout/hierarchy3"/>
    <dgm:cxn modelId="{86781AF6-38CC-428C-97BD-3D8E4C0C50B9}" type="presParOf" srcId="{444F507B-09FC-454D-8DBA-2CF0D6DF78A8}" destId="{2273786F-09CD-4445-80AA-586905C61A36}" srcOrd="2" destOrd="0" presId="urn:microsoft.com/office/officeart/2005/8/layout/hierarchy3"/>
    <dgm:cxn modelId="{C1F84871-2AA3-4116-880A-B8C983134695}" type="presParOf" srcId="{444F507B-09FC-454D-8DBA-2CF0D6DF78A8}" destId="{46787E1D-CBC2-4288-ABA1-5E4BBF2C0EAB}" srcOrd="3" destOrd="0" presId="urn:microsoft.com/office/officeart/2005/8/layout/hierarchy3"/>
    <dgm:cxn modelId="{48A108A6-8B54-40AB-85CC-FA1566715736}" type="presParOf" srcId="{444F507B-09FC-454D-8DBA-2CF0D6DF78A8}" destId="{7ED95AE6-03F6-49AD-A97A-D58137A18FC3}" srcOrd="4" destOrd="0" presId="urn:microsoft.com/office/officeart/2005/8/layout/hierarchy3"/>
    <dgm:cxn modelId="{BE6455C0-88A9-4726-BFD8-18ED3E1DD233}" type="presParOf" srcId="{444F507B-09FC-454D-8DBA-2CF0D6DF78A8}" destId="{FE255A17-7C46-4AE8-A87F-704F9A0452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0B1F4FF-6D15-4E8C-B40B-1C414F85B7F8}" type="doc">
      <dgm:prSet loTypeId="urn:microsoft.com/office/officeart/2005/8/layout/vList6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0B933E7-30FF-4A68-A050-980CCBAB4F8E}">
      <dgm:prSet phldrT="[Text]"/>
      <dgm:spPr/>
      <dgm:t>
        <a:bodyPr/>
        <a:lstStyle/>
        <a:p>
          <a:r>
            <a:rPr lang="en-US" dirty="0" smtClean="0"/>
            <a:t>Identification of </a:t>
          </a:r>
          <a:br>
            <a:rPr lang="en-US" dirty="0" smtClean="0"/>
          </a:br>
          <a:r>
            <a:rPr lang="en-US" dirty="0" err="1" smtClean="0"/>
            <a:t>decon</a:t>
          </a:r>
          <a:r>
            <a:rPr lang="en-US" dirty="0" smtClean="0"/>
            <a:t> line</a:t>
          </a:r>
          <a:endParaRPr lang="en-US" dirty="0"/>
        </a:p>
      </dgm:t>
    </dgm:pt>
    <dgm:pt modelId="{6FB497EF-E66C-4905-8868-2EE048BC3B52}" type="parTrans" cxnId="{A6BFD747-2058-4553-8F19-53CCD4874097}">
      <dgm:prSet/>
      <dgm:spPr/>
      <dgm:t>
        <a:bodyPr/>
        <a:lstStyle/>
        <a:p>
          <a:endParaRPr lang="en-US"/>
        </a:p>
      </dgm:t>
    </dgm:pt>
    <dgm:pt modelId="{4CD88458-2B99-4468-8CF0-B92DF2AE514B}" type="sibTrans" cxnId="{A6BFD747-2058-4553-8F19-53CCD4874097}">
      <dgm:prSet/>
      <dgm:spPr/>
      <dgm:t>
        <a:bodyPr/>
        <a:lstStyle/>
        <a:p>
          <a:endParaRPr lang="en-US"/>
        </a:p>
      </dgm:t>
    </dgm:pt>
    <dgm:pt modelId="{B0CA6934-3E38-4E2A-A1DF-D10A0E741AFE}">
      <dgm:prSet phldrT="[Text]"/>
      <dgm:spPr/>
      <dgm:t>
        <a:bodyPr/>
        <a:lstStyle/>
        <a:p>
          <a:r>
            <a:rPr lang="en-US" dirty="0" smtClean="0"/>
            <a:t>Procedures</a:t>
          </a:r>
          <a:endParaRPr lang="en-US" dirty="0"/>
        </a:p>
      </dgm:t>
    </dgm:pt>
    <dgm:pt modelId="{7C10C93B-E05D-4810-8F3F-921403BD6B11}" type="parTrans" cxnId="{07058FAB-B929-4382-961B-64D346FF546F}">
      <dgm:prSet/>
      <dgm:spPr/>
      <dgm:t>
        <a:bodyPr/>
        <a:lstStyle/>
        <a:p>
          <a:endParaRPr lang="en-US"/>
        </a:p>
      </dgm:t>
    </dgm:pt>
    <dgm:pt modelId="{99D2C746-F99F-4ECB-B097-C4D8A3F95E68}" type="sibTrans" cxnId="{07058FAB-B929-4382-961B-64D346FF546F}">
      <dgm:prSet/>
      <dgm:spPr/>
      <dgm:t>
        <a:bodyPr/>
        <a:lstStyle/>
        <a:p>
          <a:endParaRPr lang="en-US"/>
        </a:p>
      </dgm:t>
    </dgm:pt>
    <dgm:pt modelId="{22C4021E-A247-4538-8A1A-EBF790B5E1F7}">
      <dgm:prSet phldrT="[Text]"/>
      <dgm:spPr/>
      <dgm:t>
        <a:bodyPr/>
        <a:lstStyle/>
        <a:p>
          <a:r>
            <a:rPr lang="en-US" dirty="0" smtClean="0"/>
            <a:t>Containment</a:t>
          </a:r>
          <a:endParaRPr lang="en-US" dirty="0"/>
        </a:p>
      </dgm:t>
    </dgm:pt>
    <dgm:pt modelId="{97AB7BD4-A623-4E06-82BD-65D5BADBAB46}" type="parTrans" cxnId="{776C169A-BDAC-4811-BDAC-096235A34DFE}">
      <dgm:prSet/>
      <dgm:spPr/>
      <dgm:t>
        <a:bodyPr/>
        <a:lstStyle/>
        <a:p>
          <a:endParaRPr lang="en-US"/>
        </a:p>
      </dgm:t>
    </dgm:pt>
    <dgm:pt modelId="{041D5256-4DB6-424E-BC09-C1F0C5892B2D}" type="sibTrans" cxnId="{776C169A-BDAC-4811-BDAC-096235A34DFE}">
      <dgm:prSet/>
      <dgm:spPr/>
      <dgm:t>
        <a:bodyPr/>
        <a:lstStyle/>
        <a:p>
          <a:endParaRPr lang="en-US"/>
        </a:p>
      </dgm:t>
    </dgm:pt>
    <dgm:pt modelId="{40CD294A-ED4D-4720-B564-ABA95015C52F}">
      <dgm:prSet phldrT="[Text]"/>
      <dgm:spPr/>
      <dgm:t>
        <a:bodyPr/>
        <a:lstStyle/>
        <a:p>
          <a:r>
            <a:rPr lang="en-US" dirty="0" smtClean="0"/>
            <a:t>Personnel</a:t>
          </a:r>
          <a:endParaRPr lang="en-US" dirty="0"/>
        </a:p>
      </dgm:t>
    </dgm:pt>
    <dgm:pt modelId="{6CB64CF5-5646-44D8-9DF8-73257AF54E6D}" type="parTrans" cxnId="{075EB4E5-4FF2-4F47-A5D2-230E06B80DAB}">
      <dgm:prSet/>
      <dgm:spPr/>
      <dgm:t>
        <a:bodyPr/>
        <a:lstStyle/>
        <a:p>
          <a:endParaRPr lang="en-US"/>
        </a:p>
      </dgm:t>
    </dgm:pt>
    <dgm:pt modelId="{8568DC27-A900-493A-9342-8FAB9FA57399}" type="sibTrans" cxnId="{075EB4E5-4FF2-4F47-A5D2-230E06B80DAB}">
      <dgm:prSet/>
      <dgm:spPr/>
      <dgm:t>
        <a:bodyPr/>
        <a:lstStyle/>
        <a:p>
          <a:endParaRPr lang="en-US"/>
        </a:p>
      </dgm:t>
    </dgm:pt>
    <dgm:pt modelId="{31A15BCE-5AD4-4EC8-BB0C-2590265C2FF0}">
      <dgm:prSet phldrT="[Text]"/>
      <dgm:spPr/>
      <dgm:t>
        <a:bodyPr/>
        <a:lstStyle/>
        <a:p>
          <a:r>
            <a:rPr lang="en-US" dirty="0" smtClean="0"/>
            <a:t>Equipment</a:t>
          </a:r>
          <a:endParaRPr lang="en-US" dirty="0"/>
        </a:p>
      </dgm:t>
    </dgm:pt>
    <dgm:pt modelId="{4DEC14D3-E805-4B0D-9CA2-4CB9F79C110E}" type="parTrans" cxnId="{F8572A06-335E-4C90-AF3E-0EB2715FBAFF}">
      <dgm:prSet/>
      <dgm:spPr/>
      <dgm:t>
        <a:bodyPr/>
        <a:lstStyle/>
        <a:p>
          <a:endParaRPr lang="en-US"/>
        </a:p>
      </dgm:t>
    </dgm:pt>
    <dgm:pt modelId="{B61E60C7-28C6-4F62-9BC7-FB2FFF80C89C}" type="sibTrans" cxnId="{F8572A06-335E-4C90-AF3E-0EB2715FBAFF}">
      <dgm:prSet/>
      <dgm:spPr/>
      <dgm:t>
        <a:bodyPr/>
        <a:lstStyle/>
        <a:p>
          <a:endParaRPr lang="en-US"/>
        </a:p>
      </dgm:t>
    </dgm:pt>
    <dgm:pt modelId="{23A7158D-7664-4C65-979B-6DD654108938}" type="pres">
      <dgm:prSet presAssocID="{D0B1F4FF-6D15-4E8C-B40B-1C414F85B7F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3068D0-E7E3-4BB1-BC3C-70FAE131FFF1}" type="pres">
      <dgm:prSet presAssocID="{D0B933E7-30FF-4A68-A050-980CCBAB4F8E}" presName="linNode" presStyleCnt="0"/>
      <dgm:spPr/>
    </dgm:pt>
    <dgm:pt modelId="{AAA0B03A-2B84-488F-B44B-1FFB09174539}" type="pres">
      <dgm:prSet presAssocID="{D0B933E7-30FF-4A68-A050-980CCBAB4F8E}" presName="parentShp" presStyleLbl="node1" presStyleIdx="0" presStyleCnt="5" custScaleX="130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A2D94-37B2-4DD0-A290-2B916651EF7E}" type="pres">
      <dgm:prSet presAssocID="{D0B933E7-30FF-4A68-A050-980CCBAB4F8E}" presName="childShp" presStyleLbl="bgAccFollowNode1" presStyleIdx="0" presStyleCnt="5">
        <dgm:presLayoutVars>
          <dgm:bulletEnabled val="1"/>
        </dgm:presLayoutVars>
      </dgm:prSet>
      <dgm:spPr/>
    </dgm:pt>
    <dgm:pt modelId="{32B1FD3B-EA5D-4EAA-B3CE-D25308F4F5AD}" type="pres">
      <dgm:prSet presAssocID="{4CD88458-2B99-4468-8CF0-B92DF2AE514B}" presName="spacing" presStyleCnt="0"/>
      <dgm:spPr/>
    </dgm:pt>
    <dgm:pt modelId="{6571C79E-EEC7-4F6F-BA20-0AE7284DED78}" type="pres">
      <dgm:prSet presAssocID="{22C4021E-A247-4538-8A1A-EBF790B5E1F7}" presName="linNode" presStyleCnt="0"/>
      <dgm:spPr/>
    </dgm:pt>
    <dgm:pt modelId="{688B3E85-CF67-4594-B888-846132DDF5BA}" type="pres">
      <dgm:prSet presAssocID="{22C4021E-A247-4538-8A1A-EBF790B5E1F7}" presName="parentShp" presStyleLbl="node1" presStyleIdx="1" presStyleCnt="5" custScaleX="130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1A9D9-00EF-4003-BDEB-D419DC11DD25}" type="pres">
      <dgm:prSet presAssocID="{22C4021E-A247-4538-8A1A-EBF790B5E1F7}" presName="childShp" presStyleLbl="bgAccFollowNode1" presStyleIdx="1" presStyleCnt="5">
        <dgm:presLayoutVars>
          <dgm:bulletEnabled val="1"/>
        </dgm:presLayoutVars>
      </dgm:prSet>
      <dgm:spPr/>
    </dgm:pt>
    <dgm:pt modelId="{1B6B14E9-CD90-47FB-B507-188507909DD4}" type="pres">
      <dgm:prSet presAssocID="{041D5256-4DB6-424E-BC09-C1F0C5892B2D}" presName="spacing" presStyleCnt="0"/>
      <dgm:spPr/>
    </dgm:pt>
    <dgm:pt modelId="{98F906FC-13FE-4F13-811B-CA6FFCA4BFF6}" type="pres">
      <dgm:prSet presAssocID="{40CD294A-ED4D-4720-B564-ABA95015C52F}" presName="linNode" presStyleCnt="0"/>
      <dgm:spPr/>
    </dgm:pt>
    <dgm:pt modelId="{3C0E89E0-A389-4291-8C50-2958303B4E74}" type="pres">
      <dgm:prSet presAssocID="{40CD294A-ED4D-4720-B564-ABA95015C52F}" presName="parentShp" presStyleLbl="node1" presStyleIdx="2" presStyleCnt="5" custScaleX="130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947B4-2A21-4943-927B-C85429823895}" type="pres">
      <dgm:prSet presAssocID="{40CD294A-ED4D-4720-B564-ABA95015C52F}" presName="childShp" presStyleLbl="bgAccFollowNode1" presStyleIdx="2" presStyleCnt="5">
        <dgm:presLayoutVars>
          <dgm:bulletEnabled val="1"/>
        </dgm:presLayoutVars>
      </dgm:prSet>
      <dgm:spPr/>
    </dgm:pt>
    <dgm:pt modelId="{A62F4766-8CC2-4C28-9C14-8A3FA5A8DDD5}" type="pres">
      <dgm:prSet presAssocID="{8568DC27-A900-493A-9342-8FAB9FA57399}" presName="spacing" presStyleCnt="0"/>
      <dgm:spPr/>
    </dgm:pt>
    <dgm:pt modelId="{7875D665-9CFB-4053-AD43-5FF4E505E80D}" type="pres">
      <dgm:prSet presAssocID="{31A15BCE-5AD4-4EC8-BB0C-2590265C2FF0}" presName="linNode" presStyleCnt="0"/>
      <dgm:spPr/>
    </dgm:pt>
    <dgm:pt modelId="{EF0D564C-A2BF-41C9-8A75-2C7F448556A4}" type="pres">
      <dgm:prSet presAssocID="{31A15BCE-5AD4-4EC8-BB0C-2590265C2FF0}" presName="parentShp" presStyleLbl="node1" presStyleIdx="3" presStyleCnt="5" custScaleX="130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4FF39-D1A5-450F-BD96-E51A92C56587}" type="pres">
      <dgm:prSet presAssocID="{31A15BCE-5AD4-4EC8-BB0C-2590265C2FF0}" presName="childShp" presStyleLbl="bgAccFollowNode1" presStyleIdx="3" presStyleCnt="5">
        <dgm:presLayoutVars>
          <dgm:bulletEnabled val="1"/>
        </dgm:presLayoutVars>
      </dgm:prSet>
      <dgm:spPr/>
    </dgm:pt>
    <dgm:pt modelId="{A0A27B84-32F3-41CF-9FB9-3C340DBA3752}" type="pres">
      <dgm:prSet presAssocID="{B61E60C7-28C6-4F62-9BC7-FB2FFF80C89C}" presName="spacing" presStyleCnt="0"/>
      <dgm:spPr/>
    </dgm:pt>
    <dgm:pt modelId="{40DEB911-2FF7-47F6-B46F-63373465F9EE}" type="pres">
      <dgm:prSet presAssocID="{B0CA6934-3E38-4E2A-A1DF-D10A0E741AFE}" presName="linNode" presStyleCnt="0"/>
      <dgm:spPr/>
    </dgm:pt>
    <dgm:pt modelId="{101E4260-C48A-462C-8A6B-EC06F63B3510}" type="pres">
      <dgm:prSet presAssocID="{B0CA6934-3E38-4E2A-A1DF-D10A0E741AFE}" presName="parentShp" presStyleLbl="node1" presStyleIdx="4" presStyleCnt="5" custScaleX="130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20F4C-0C7E-4ACB-8007-A19D36BD4D9E}" type="pres">
      <dgm:prSet presAssocID="{B0CA6934-3E38-4E2A-A1DF-D10A0E741AFE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99FAAFBF-4774-45AB-A1E9-EF239FF19F23}" type="presOf" srcId="{31A15BCE-5AD4-4EC8-BB0C-2590265C2FF0}" destId="{EF0D564C-A2BF-41C9-8A75-2C7F448556A4}" srcOrd="0" destOrd="0" presId="urn:microsoft.com/office/officeart/2005/8/layout/vList6"/>
    <dgm:cxn modelId="{F8572A06-335E-4C90-AF3E-0EB2715FBAFF}" srcId="{D0B1F4FF-6D15-4E8C-B40B-1C414F85B7F8}" destId="{31A15BCE-5AD4-4EC8-BB0C-2590265C2FF0}" srcOrd="3" destOrd="0" parTransId="{4DEC14D3-E805-4B0D-9CA2-4CB9F79C110E}" sibTransId="{B61E60C7-28C6-4F62-9BC7-FB2FFF80C89C}"/>
    <dgm:cxn modelId="{1F763061-2F63-437C-B030-FB2EFBF047AC}" type="presOf" srcId="{22C4021E-A247-4538-8A1A-EBF790B5E1F7}" destId="{688B3E85-CF67-4594-B888-846132DDF5BA}" srcOrd="0" destOrd="0" presId="urn:microsoft.com/office/officeart/2005/8/layout/vList6"/>
    <dgm:cxn modelId="{015642C3-520B-45C7-A7FC-E02D26963EA9}" type="presOf" srcId="{D0B933E7-30FF-4A68-A050-980CCBAB4F8E}" destId="{AAA0B03A-2B84-488F-B44B-1FFB09174539}" srcOrd="0" destOrd="0" presId="urn:microsoft.com/office/officeart/2005/8/layout/vList6"/>
    <dgm:cxn modelId="{75582AFD-8B92-47B9-8890-44F7AE6D3CB3}" type="presOf" srcId="{B0CA6934-3E38-4E2A-A1DF-D10A0E741AFE}" destId="{101E4260-C48A-462C-8A6B-EC06F63B3510}" srcOrd="0" destOrd="0" presId="urn:microsoft.com/office/officeart/2005/8/layout/vList6"/>
    <dgm:cxn modelId="{075EB4E5-4FF2-4F47-A5D2-230E06B80DAB}" srcId="{D0B1F4FF-6D15-4E8C-B40B-1C414F85B7F8}" destId="{40CD294A-ED4D-4720-B564-ABA95015C52F}" srcOrd="2" destOrd="0" parTransId="{6CB64CF5-5646-44D8-9DF8-73257AF54E6D}" sibTransId="{8568DC27-A900-493A-9342-8FAB9FA57399}"/>
    <dgm:cxn modelId="{776C169A-BDAC-4811-BDAC-096235A34DFE}" srcId="{D0B1F4FF-6D15-4E8C-B40B-1C414F85B7F8}" destId="{22C4021E-A247-4538-8A1A-EBF790B5E1F7}" srcOrd="1" destOrd="0" parTransId="{97AB7BD4-A623-4E06-82BD-65D5BADBAB46}" sibTransId="{041D5256-4DB6-424E-BC09-C1F0C5892B2D}"/>
    <dgm:cxn modelId="{07058FAB-B929-4382-961B-64D346FF546F}" srcId="{D0B1F4FF-6D15-4E8C-B40B-1C414F85B7F8}" destId="{B0CA6934-3E38-4E2A-A1DF-D10A0E741AFE}" srcOrd="4" destOrd="0" parTransId="{7C10C93B-E05D-4810-8F3F-921403BD6B11}" sibTransId="{99D2C746-F99F-4ECB-B097-C4D8A3F95E68}"/>
    <dgm:cxn modelId="{1E53A27C-E5F0-476D-84D1-6B6D0F08F700}" type="presOf" srcId="{40CD294A-ED4D-4720-B564-ABA95015C52F}" destId="{3C0E89E0-A389-4291-8C50-2958303B4E74}" srcOrd="0" destOrd="0" presId="urn:microsoft.com/office/officeart/2005/8/layout/vList6"/>
    <dgm:cxn modelId="{A6BFD747-2058-4553-8F19-53CCD4874097}" srcId="{D0B1F4FF-6D15-4E8C-B40B-1C414F85B7F8}" destId="{D0B933E7-30FF-4A68-A050-980CCBAB4F8E}" srcOrd="0" destOrd="0" parTransId="{6FB497EF-E66C-4905-8868-2EE048BC3B52}" sibTransId="{4CD88458-2B99-4468-8CF0-B92DF2AE514B}"/>
    <dgm:cxn modelId="{2E719721-004E-4819-9648-D9F8ED67855E}" type="presOf" srcId="{D0B1F4FF-6D15-4E8C-B40B-1C414F85B7F8}" destId="{23A7158D-7664-4C65-979B-6DD654108938}" srcOrd="0" destOrd="0" presId="urn:microsoft.com/office/officeart/2005/8/layout/vList6"/>
    <dgm:cxn modelId="{9819E28B-CAD0-4655-8A0D-9BC0F8171124}" type="presParOf" srcId="{23A7158D-7664-4C65-979B-6DD654108938}" destId="{8E3068D0-E7E3-4BB1-BC3C-70FAE131FFF1}" srcOrd="0" destOrd="0" presId="urn:microsoft.com/office/officeart/2005/8/layout/vList6"/>
    <dgm:cxn modelId="{65887FAD-E6CC-4EBC-BDBA-3AE24532F095}" type="presParOf" srcId="{8E3068D0-E7E3-4BB1-BC3C-70FAE131FFF1}" destId="{AAA0B03A-2B84-488F-B44B-1FFB09174539}" srcOrd="0" destOrd="0" presId="urn:microsoft.com/office/officeart/2005/8/layout/vList6"/>
    <dgm:cxn modelId="{6CBCAE91-0271-496C-9E0B-299C18AF22CC}" type="presParOf" srcId="{8E3068D0-E7E3-4BB1-BC3C-70FAE131FFF1}" destId="{268A2D94-37B2-4DD0-A290-2B916651EF7E}" srcOrd="1" destOrd="0" presId="urn:microsoft.com/office/officeart/2005/8/layout/vList6"/>
    <dgm:cxn modelId="{F8B5176C-700F-457C-A847-7121B580CA16}" type="presParOf" srcId="{23A7158D-7664-4C65-979B-6DD654108938}" destId="{32B1FD3B-EA5D-4EAA-B3CE-D25308F4F5AD}" srcOrd="1" destOrd="0" presId="urn:microsoft.com/office/officeart/2005/8/layout/vList6"/>
    <dgm:cxn modelId="{2982B38E-2A00-410D-A48D-69EF8DC8A1B3}" type="presParOf" srcId="{23A7158D-7664-4C65-979B-6DD654108938}" destId="{6571C79E-EEC7-4F6F-BA20-0AE7284DED78}" srcOrd="2" destOrd="0" presId="urn:microsoft.com/office/officeart/2005/8/layout/vList6"/>
    <dgm:cxn modelId="{892EC653-A974-4071-8E59-A6DA0F20DE31}" type="presParOf" srcId="{6571C79E-EEC7-4F6F-BA20-0AE7284DED78}" destId="{688B3E85-CF67-4594-B888-846132DDF5BA}" srcOrd="0" destOrd="0" presId="urn:microsoft.com/office/officeart/2005/8/layout/vList6"/>
    <dgm:cxn modelId="{22A91E7D-A220-43B3-A2AF-2F6F8758AF8C}" type="presParOf" srcId="{6571C79E-EEC7-4F6F-BA20-0AE7284DED78}" destId="{F651A9D9-00EF-4003-BDEB-D419DC11DD25}" srcOrd="1" destOrd="0" presId="urn:microsoft.com/office/officeart/2005/8/layout/vList6"/>
    <dgm:cxn modelId="{6020B430-F62B-44D4-A9EB-B6095A5EDB15}" type="presParOf" srcId="{23A7158D-7664-4C65-979B-6DD654108938}" destId="{1B6B14E9-CD90-47FB-B507-188507909DD4}" srcOrd="3" destOrd="0" presId="urn:microsoft.com/office/officeart/2005/8/layout/vList6"/>
    <dgm:cxn modelId="{C48461AC-9F82-4A62-AAB6-7C35358B1F7C}" type="presParOf" srcId="{23A7158D-7664-4C65-979B-6DD654108938}" destId="{98F906FC-13FE-4F13-811B-CA6FFCA4BFF6}" srcOrd="4" destOrd="0" presId="urn:microsoft.com/office/officeart/2005/8/layout/vList6"/>
    <dgm:cxn modelId="{2C8E4BB0-9B1C-4C17-A9AE-89842EF7AF03}" type="presParOf" srcId="{98F906FC-13FE-4F13-811B-CA6FFCA4BFF6}" destId="{3C0E89E0-A389-4291-8C50-2958303B4E74}" srcOrd="0" destOrd="0" presId="urn:microsoft.com/office/officeart/2005/8/layout/vList6"/>
    <dgm:cxn modelId="{30601E6D-7BB1-406D-A88D-B39766B4560E}" type="presParOf" srcId="{98F906FC-13FE-4F13-811B-CA6FFCA4BFF6}" destId="{153947B4-2A21-4943-927B-C85429823895}" srcOrd="1" destOrd="0" presId="urn:microsoft.com/office/officeart/2005/8/layout/vList6"/>
    <dgm:cxn modelId="{9DB09527-23BC-4876-AC46-DC248ECB01B5}" type="presParOf" srcId="{23A7158D-7664-4C65-979B-6DD654108938}" destId="{A62F4766-8CC2-4C28-9C14-8A3FA5A8DDD5}" srcOrd="5" destOrd="0" presId="urn:microsoft.com/office/officeart/2005/8/layout/vList6"/>
    <dgm:cxn modelId="{E75A9A3D-91A3-48CF-9EDC-2B25C9EDA5D1}" type="presParOf" srcId="{23A7158D-7664-4C65-979B-6DD654108938}" destId="{7875D665-9CFB-4053-AD43-5FF4E505E80D}" srcOrd="6" destOrd="0" presId="urn:microsoft.com/office/officeart/2005/8/layout/vList6"/>
    <dgm:cxn modelId="{4B9DD9D8-A541-48CA-A7AF-9BCDA0CD02FF}" type="presParOf" srcId="{7875D665-9CFB-4053-AD43-5FF4E505E80D}" destId="{EF0D564C-A2BF-41C9-8A75-2C7F448556A4}" srcOrd="0" destOrd="0" presId="urn:microsoft.com/office/officeart/2005/8/layout/vList6"/>
    <dgm:cxn modelId="{19A64A07-1A4F-40A7-AD1B-6B1641479DD7}" type="presParOf" srcId="{7875D665-9CFB-4053-AD43-5FF4E505E80D}" destId="{02D4FF39-D1A5-450F-BD96-E51A92C56587}" srcOrd="1" destOrd="0" presId="urn:microsoft.com/office/officeart/2005/8/layout/vList6"/>
    <dgm:cxn modelId="{DD576C07-B37E-42F0-8A7A-03FF007E8A00}" type="presParOf" srcId="{23A7158D-7664-4C65-979B-6DD654108938}" destId="{A0A27B84-32F3-41CF-9FB9-3C340DBA3752}" srcOrd="7" destOrd="0" presId="urn:microsoft.com/office/officeart/2005/8/layout/vList6"/>
    <dgm:cxn modelId="{3304F59B-209F-4704-851F-6F6ADB3DA51C}" type="presParOf" srcId="{23A7158D-7664-4C65-979B-6DD654108938}" destId="{40DEB911-2FF7-47F6-B46F-63373465F9EE}" srcOrd="8" destOrd="0" presId="urn:microsoft.com/office/officeart/2005/8/layout/vList6"/>
    <dgm:cxn modelId="{C05E437B-1D88-404E-93B0-B234653EE902}" type="presParOf" srcId="{40DEB911-2FF7-47F6-B46F-63373465F9EE}" destId="{101E4260-C48A-462C-8A6B-EC06F63B3510}" srcOrd="0" destOrd="0" presId="urn:microsoft.com/office/officeart/2005/8/layout/vList6"/>
    <dgm:cxn modelId="{8B0BC0E3-C7AE-4418-8926-7E4E30C9AC43}" type="presParOf" srcId="{40DEB911-2FF7-47F6-B46F-63373465F9EE}" destId="{61420F4C-0C7E-4ACB-8007-A19D36BD4D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DE54294-AB15-4BC8-BC68-79C61F63C6C9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6514C49-6562-4E61-BF77-DEC6E852413D}">
      <dgm:prSet phldrT="[Text]"/>
      <dgm:spPr/>
      <dgm:t>
        <a:bodyPr/>
        <a:lstStyle/>
        <a:p>
          <a:r>
            <a:rPr lang="en-US" dirty="0" smtClean="0"/>
            <a:t>Law enforcement and military personnel</a:t>
          </a:r>
          <a:endParaRPr lang="en-US" dirty="0"/>
        </a:p>
      </dgm:t>
    </dgm:pt>
    <dgm:pt modelId="{D932B2AA-3D29-4789-B55D-A6A3D17D0943}" type="parTrans" cxnId="{4FD550B4-25F6-48DD-B842-CF0371A0F619}">
      <dgm:prSet/>
      <dgm:spPr/>
      <dgm:t>
        <a:bodyPr/>
        <a:lstStyle/>
        <a:p>
          <a:endParaRPr lang="en-US"/>
        </a:p>
      </dgm:t>
    </dgm:pt>
    <dgm:pt modelId="{58B4A2A8-BE41-462E-A15F-026E894F64A0}" type="sibTrans" cxnId="{4FD550B4-25F6-48DD-B842-CF0371A0F619}">
      <dgm:prSet/>
      <dgm:spPr/>
      <dgm:t>
        <a:bodyPr/>
        <a:lstStyle/>
        <a:p>
          <a:endParaRPr lang="en-US"/>
        </a:p>
      </dgm:t>
    </dgm:pt>
    <dgm:pt modelId="{844736A6-4FFF-4A79-8057-C6427B9BE9AD}">
      <dgm:prSet phldrT="[Text]"/>
      <dgm:spPr/>
      <dgm:t>
        <a:bodyPr/>
        <a:lstStyle/>
        <a:p>
          <a:r>
            <a:rPr lang="en-US" dirty="0" smtClean="0"/>
            <a:t>Canines</a:t>
          </a:r>
          <a:endParaRPr lang="en-US" dirty="0"/>
        </a:p>
      </dgm:t>
    </dgm:pt>
    <dgm:pt modelId="{2DFBDF6B-A285-43AA-B8C6-2F3260AEBAF1}" type="parTrans" cxnId="{686DB8E3-2A63-4448-ABD9-39B5AF768051}">
      <dgm:prSet/>
      <dgm:spPr/>
      <dgm:t>
        <a:bodyPr/>
        <a:lstStyle/>
        <a:p>
          <a:endParaRPr lang="en-US"/>
        </a:p>
      </dgm:t>
    </dgm:pt>
    <dgm:pt modelId="{89F2018F-FB53-4488-9036-C35EF840E857}" type="sibTrans" cxnId="{686DB8E3-2A63-4448-ABD9-39B5AF768051}">
      <dgm:prSet/>
      <dgm:spPr/>
      <dgm:t>
        <a:bodyPr/>
        <a:lstStyle/>
        <a:p>
          <a:endParaRPr lang="en-US"/>
        </a:p>
      </dgm:t>
    </dgm:pt>
    <dgm:pt modelId="{3F4BC167-8C25-4E8B-B51E-4A4D2CD9133B}">
      <dgm:prSet phldrT="[Text]"/>
      <dgm:spPr/>
      <dgm:t>
        <a:bodyPr/>
        <a:lstStyle/>
        <a:p>
          <a:r>
            <a:rPr lang="en-US" dirty="0" smtClean="0"/>
            <a:t>Criminal suspects</a:t>
          </a:r>
          <a:endParaRPr lang="en-US" dirty="0"/>
        </a:p>
      </dgm:t>
    </dgm:pt>
    <dgm:pt modelId="{E1CE3C44-0E49-4A53-B894-6FEBA7CA755C}" type="parTrans" cxnId="{B992E48D-115E-4779-A9EE-1DFCE214438A}">
      <dgm:prSet/>
      <dgm:spPr/>
      <dgm:t>
        <a:bodyPr/>
        <a:lstStyle/>
        <a:p>
          <a:endParaRPr lang="en-US"/>
        </a:p>
      </dgm:t>
    </dgm:pt>
    <dgm:pt modelId="{2CE26AC7-C4AE-446E-B125-AC89330EF0FD}" type="sibTrans" cxnId="{B992E48D-115E-4779-A9EE-1DFCE214438A}">
      <dgm:prSet/>
      <dgm:spPr/>
      <dgm:t>
        <a:bodyPr/>
        <a:lstStyle/>
        <a:p>
          <a:endParaRPr lang="en-US"/>
        </a:p>
      </dgm:t>
    </dgm:pt>
    <dgm:pt modelId="{1118FAC4-8153-4EA4-875C-2F6E74AC8788}" type="pres">
      <dgm:prSet presAssocID="{EDE54294-AB15-4BC8-BC68-79C61F63C6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72CD04-2455-47AD-9EEB-75C1C8F037B1}" type="pres">
      <dgm:prSet presAssocID="{A6514C49-6562-4E61-BF77-DEC6E85241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7E899-CA93-4234-BC92-8BAAD7E6D8E6}" type="pres">
      <dgm:prSet presAssocID="{58B4A2A8-BE41-462E-A15F-026E894F64A0}" presName="sibTrans" presStyleCnt="0"/>
      <dgm:spPr/>
    </dgm:pt>
    <dgm:pt modelId="{265A997B-6987-4D17-A543-EDC1520055F6}" type="pres">
      <dgm:prSet presAssocID="{844736A6-4FFF-4A79-8057-C6427B9BE9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63F11-067A-40EA-987E-BF4D501CD891}" type="pres">
      <dgm:prSet presAssocID="{89F2018F-FB53-4488-9036-C35EF840E857}" presName="sibTrans" presStyleCnt="0"/>
      <dgm:spPr/>
    </dgm:pt>
    <dgm:pt modelId="{17F998A6-905D-4729-B393-1A3F263DA4D6}" type="pres">
      <dgm:prSet presAssocID="{3F4BC167-8C25-4E8B-B51E-4A4D2CD913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92E48D-115E-4779-A9EE-1DFCE214438A}" srcId="{EDE54294-AB15-4BC8-BC68-79C61F63C6C9}" destId="{3F4BC167-8C25-4E8B-B51E-4A4D2CD9133B}" srcOrd="2" destOrd="0" parTransId="{E1CE3C44-0E49-4A53-B894-6FEBA7CA755C}" sibTransId="{2CE26AC7-C4AE-446E-B125-AC89330EF0FD}"/>
    <dgm:cxn modelId="{46901390-3EE2-4DC6-8E94-530995CEB76B}" type="presOf" srcId="{3F4BC167-8C25-4E8B-B51E-4A4D2CD9133B}" destId="{17F998A6-905D-4729-B393-1A3F263DA4D6}" srcOrd="0" destOrd="0" presId="urn:microsoft.com/office/officeart/2005/8/layout/hList6"/>
    <dgm:cxn modelId="{52FF0A16-A41C-4D3F-BB7C-9E269AF3873A}" type="presOf" srcId="{844736A6-4FFF-4A79-8057-C6427B9BE9AD}" destId="{265A997B-6987-4D17-A543-EDC1520055F6}" srcOrd="0" destOrd="0" presId="urn:microsoft.com/office/officeart/2005/8/layout/hList6"/>
    <dgm:cxn modelId="{4FD550B4-25F6-48DD-B842-CF0371A0F619}" srcId="{EDE54294-AB15-4BC8-BC68-79C61F63C6C9}" destId="{A6514C49-6562-4E61-BF77-DEC6E852413D}" srcOrd="0" destOrd="0" parTransId="{D932B2AA-3D29-4789-B55D-A6A3D17D0943}" sibTransId="{58B4A2A8-BE41-462E-A15F-026E894F64A0}"/>
    <dgm:cxn modelId="{3A1288DB-B0F2-40E1-B68E-C5FBF01D7F59}" type="presOf" srcId="{EDE54294-AB15-4BC8-BC68-79C61F63C6C9}" destId="{1118FAC4-8153-4EA4-875C-2F6E74AC8788}" srcOrd="0" destOrd="0" presId="urn:microsoft.com/office/officeart/2005/8/layout/hList6"/>
    <dgm:cxn modelId="{686DB8E3-2A63-4448-ABD9-39B5AF768051}" srcId="{EDE54294-AB15-4BC8-BC68-79C61F63C6C9}" destId="{844736A6-4FFF-4A79-8057-C6427B9BE9AD}" srcOrd="1" destOrd="0" parTransId="{2DFBDF6B-A285-43AA-B8C6-2F3260AEBAF1}" sibTransId="{89F2018F-FB53-4488-9036-C35EF840E857}"/>
    <dgm:cxn modelId="{40E3F3C8-977E-4825-8332-43475221802E}" type="presOf" srcId="{A6514C49-6562-4E61-BF77-DEC6E852413D}" destId="{F472CD04-2455-47AD-9EEB-75C1C8F037B1}" srcOrd="0" destOrd="0" presId="urn:microsoft.com/office/officeart/2005/8/layout/hList6"/>
    <dgm:cxn modelId="{F6FA2A83-B437-4D0D-8DDB-6C77C778C187}" type="presParOf" srcId="{1118FAC4-8153-4EA4-875C-2F6E74AC8788}" destId="{F472CD04-2455-47AD-9EEB-75C1C8F037B1}" srcOrd="0" destOrd="0" presId="urn:microsoft.com/office/officeart/2005/8/layout/hList6"/>
    <dgm:cxn modelId="{5EC2C1F4-357E-4C10-A754-C16FDD0AE7DA}" type="presParOf" srcId="{1118FAC4-8153-4EA4-875C-2F6E74AC8788}" destId="{66A7E899-CA93-4234-BC92-8BAAD7E6D8E6}" srcOrd="1" destOrd="0" presId="urn:microsoft.com/office/officeart/2005/8/layout/hList6"/>
    <dgm:cxn modelId="{34C1725F-CAEE-44E0-B48A-2E91764511A4}" type="presParOf" srcId="{1118FAC4-8153-4EA4-875C-2F6E74AC8788}" destId="{265A997B-6987-4D17-A543-EDC1520055F6}" srcOrd="2" destOrd="0" presId="urn:microsoft.com/office/officeart/2005/8/layout/hList6"/>
    <dgm:cxn modelId="{2702E422-BF2E-4C0C-96F3-0EC380CCC063}" type="presParOf" srcId="{1118FAC4-8153-4EA4-875C-2F6E74AC8788}" destId="{C8C63F11-067A-40EA-987E-BF4D501CD891}" srcOrd="3" destOrd="0" presId="urn:microsoft.com/office/officeart/2005/8/layout/hList6"/>
    <dgm:cxn modelId="{1B9E17DC-E525-46A9-8F57-410EBA6A9818}" type="presParOf" srcId="{1118FAC4-8153-4EA4-875C-2F6E74AC8788}" destId="{17F998A6-905D-4729-B393-1A3F263DA4D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5FB6AD1-41AD-423E-B448-B023FC128D37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D9315C4-1BC0-4B8D-8369-D2CC917B30C2}">
      <dgm:prSet phldrT="[Text]"/>
      <dgm:spPr/>
      <dgm:t>
        <a:bodyPr/>
        <a:lstStyle/>
        <a:p>
          <a:r>
            <a:rPr lang="en-US" dirty="0" smtClean="0">
              <a:sym typeface="Wingdings"/>
            </a:rPr>
            <a:t> Are wet methods necessary?</a:t>
          </a:r>
          <a:endParaRPr lang="en-US" dirty="0"/>
        </a:p>
      </dgm:t>
    </dgm:pt>
    <dgm:pt modelId="{92F0C9C3-2DDC-4CE0-9392-25BC412F3342}" type="parTrans" cxnId="{77682752-6AA1-4FA6-8F5D-4E3B368AB975}">
      <dgm:prSet/>
      <dgm:spPr/>
      <dgm:t>
        <a:bodyPr/>
        <a:lstStyle/>
        <a:p>
          <a:endParaRPr lang="en-US"/>
        </a:p>
      </dgm:t>
    </dgm:pt>
    <dgm:pt modelId="{5E40DC75-4D0C-4D21-A800-53030F7B9FBC}" type="sibTrans" cxnId="{77682752-6AA1-4FA6-8F5D-4E3B368AB975}">
      <dgm:prSet/>
      <dgm:spPr/>
      <dgm:t>
        <a:bodyPr/>
        <a:lstStyle/>
        <a:p>
          <a:endParaRPr lang="en-US"/>
        </a:p>
      </dgm:t>
    </dgm:pt>
    <dgm:pt modelId="{3245FA35-596E-41ED-AD1E-8B544819AD1C}">
      <dgm:prSet phldrT="[Text]"/>
      <dgm:spPr/>
      <dgm:t>
        <a:bodyPr/>
        <a:lstStyle/>
        <a:p>
          <a:r>
            <a:rPr lang="en-US" dirty="0" smtClean="0">
              <a:sym typeface="Wingdings"/>
            </a:rPr>
            <a:t> Is wind chill a factor?</a:t>
          </a:r>
          <a:endParaRPr lang="en-US" dirty="0"/>
        </a:p>
      </dgm:t>
    </dgm:pt>
    <dgm:pt modelId="{353A9E39-3A08-4BFF-8055-D21BE42204A2}" type="parTrans" cxnId="{6E1CF706-093B-4B2A-9D89-E5783778C037}">
      <dgm:prSet/>
      <dgm:spPr/>
      <dgm:t>
        <a:bodyPr/>
        <a:lstStyle/>
        <a:p>
          <a:endParaRPr lang="en-US"/>
        </a:p>
      </dgm:t>
    </dgm:pt>
    <dgm:pt modelId="{158328BA-AA1C-4DA8-8903-3FDFC366BAA4}" type="sibTrans" cxnId="{6E1CF706-093B-4B2A-9D89-E5783778C037}">
      <dgm:prSet/>
      <dgm:spPr/>
      <dgm:t>
        <a:bodyPr/>
        <a:lstStyle/>
        <a:p>
          <a:endParaRPr lang="en-US"/>
        </a:p>
      </dgm:t>
    </dgm:pt>
    <dgm:pt modelId="{A8F966D8-CA7E-4729-A431-4A4098A3FC1A}">
      <dgm:prSet phldrT="[Text]"/>
      <dgm:spPr/>
      <dgm:t>
        <a:bodyPr/>
        <a:lstStyle/>
        <a:p>
          <a:r>
            <a:rPr lang="en-US" dirty="0" smtClean="0">
              <a:sym typeface="Wingdings"/>
            </a:rPr>
            <a:t> Is shelter available afterwards?</a:t>
          </a:r>
          <a:endParaRPr lang="en-US" dirty="0"/>
        </a:p>
      </dgm:t>
    </dgm:pt>
    <dgm:pt modelId="{9E379B0D-FA8F-490E-9993-DBD246E1ECF4}" type="parTrans" cxnId="{F78F3F44-0BEE-4B49-9243-C501988AA3CA}">
      <dgm:prSet/>
      <dgm:spPr/>
      <dgm:t>
        <a:bodyPr/>
        <a:lstStyle/>
        <a:p>
          <a:endParaRPr lang="en-US"/>
        </a:p>
      </dgm:t>
    </dgm:pt>
    <dgm:pt modelId="{340B400D-36D5-4965-8CDF-E6C7D558C137}" type="sibTrans" cxnId="{F78F3F44-0BEE-4B49-9243-C501988AA3CA}">
      <dgm:prSet/>
      <dgm:spPr/>
      <dgm:t>
        <a:bodyPr/>
        <a:lstStyle/>
        <a:p>
          <a:endParaRPr lang="en-US"/>
        </a:p>
      </dgm:t>
    </dgm:pt>
    <dgm:pt modelId="{8EDF1BF7-67E0-4936-88F9-EA402C49AC1C}">
      <dgm:prSet phldrT="[Text]"/>
      <dgm:spPr/>
      <dgm:t>
        <a:bodyPr/>
        <a:lstStyle/>
        <a:p>
          <a:r>
            <a:rPr lang="en-US" dirty="0" smtClean="0">
              <a:sym typeface="Wingdings"/>
            </a:rPr>
            <a:t> If necessary, how can icy conditions be managed?</a:t>
          </a:r>
          <a:endParaRPr lang="en-US" dirty="0"/>
        </a:p>
      </dgm:t>
    </dgm:pt>
    <dgm:pt modelId="{07A822BC-4E63-4A00-824B-55D984365DA9}" type="parTrans" cxnId="{CBB3D800-182B-4DB6-81BF-17DDE385F71A}">
      <dgm:prSet/>
      <dgm:spPr/>
      <dgm:t>
        <a:bodyPr/>
        <a:lstStyle/>
        <a:p>
          <a:endParaRPr lang="en-US"/>
        </a:p>
      </dgm:t>
    </dgm:pt>
    <dgm:pt modelId="{A20E634A-42B0-45A7-AE91-29143A43FF13}" type="sibTrans" cxnId="{CBB3D800-182B-4DB6-81BF-17DDE385F71A}">
      <dgm:prSet/>
      <dgm:spPr/>
      <dgm:t>
        <a:bodyPr/>
        <a:lstStyle/>
        <a:p>
          <a:endParaRPr lang="en-US"/>
        </a:p>
      </dgm:t>
    </dgm:pt>
    <dgm:pt modelId="{918707AE-0DE0-4379-B3CD-D5352C547075}">
      <dgm:prSet phldrT="[Text]"/>
      <dgm:spPr/>
      <dgm:t>
        <a:bodyPr/>
        <a:lstStyle/>
        <a:p>
          <a:r>
            <a:rPr lang="en-US" dirty="0" smtClean="0">
              <a:sym typeface="Wingdings"/>
            </a:rPr>
            <a:t> Is decon available indoors?</a:t>
          </a:r>
          <a:endParaRPr lang="en-US" dirty="0"/>
        </a:p>
      </dgm:t>
    </dgm:pt>
    <dgm:pt modelId="{8F4C6E4D-FAAD-4F64-94DF-0C3BE6188F70}" type="parTrans" cxnId="{5977DB8F-FB5B-488F-B52B-5B700697D9D8}">
      <dgm:prSet/>
      <dgm:spPr/>
      <dgm:t>
        <a:bodyPr/>
        <a:lstStyle/>
        <a:p>
          <a:endParaRPr lang="en-US"/>
        </a:p>
      </dgm:t>
    </dgm:pt>
    <dgm:pt modelId="{C6EEC33B-A1B7-4756-98FB-741CCA2A1FC1}" type="sibTrans" cxnId="{5977DB8F-FB5B-488F-B52B-5B700697D9D8}">
      <dgm:prSet/>
      <dgm:spPr/>
      <dgm:t>
        <a:bodyPr/>
        <a:lstStyle/>
        <a:p>
          <a:endParaRPr lang="en-US"/>
        </a:p>
      </dgm:t>
    </dgm:pt>
    <dgm:pt modelId="{E1873F42-801A-45FC-95A9-D54B395B13E8}">
      <dgm:prSet phldrT="[Text]"/>
      <dgm:spPr/>
      <dgm:t>
        <a:bodyPr/>
        <a:lstStyle/>
        <a:p>
          <a:r>
            <a:rPr lang="en-US" dirty="0" smtClean="0">
              <a:sym typeface="Wingdings"/>
            </a:rPr>
            <a:t> If indoors, how will the be transported?</a:t>
          </a:r>
          <a:endParaRPr lang="en-US" dirty="0"/>
        </a:p>
      </dgm:t>
    </dgm:pt>
    <dgm:pt modelId="{1936715B-17AD-4232-AE66-ED4E932CD8EB}" type="parTrans" cxnId="{FC7025B7-7F58-4D30-9161-19AAF68733D9}">
      <dgm:prSet/>
      <dgm:spPr/>
      <dgm:t>
        <a:bodyPr/>
        <a:lstStyle/>
        <a:p>
          <a:endParaRPr lang="en-US"/>
        </a:p>
      </dgm:t>
    </dgm:pt>
    <dgm:pt modelId="{0A715F1C-6C2D-42EA-9059-5BF2C1EC6C7E}" type="sibTrans" cxnId="{FC7025B7-7F58-4D30-9161-19AAF68733D9}">
      <dgm:prSet/>
      <dgm:spPr/>
      <dgm:t>
        <a:bodyPr/>
        <a:lstStyle/>
        <a:p>
          <a:endParaRPr lang="en-US"/>
        </a:p>
      </dgm:t>
    </dgm:pt>
    <dgm:pt modelId="{372EEEC9-38CC-4591-8F8A-EDDC8F77F34E}">
      <dgm:prSet phldrT="[Text]"/>
      <dgm:spPr/>
      <dgm:t>
        <a:bodyPr/>
        <a:lstStyle/>
        <a:p>
          <a:r>
            <a:rPr lang="en-US" dirty="0" smtClean="0"/>
            <a:t>Cold weather decon</a:t>
          </a:r>
          <a:endParaRPr lang="en-US" dirty="0"/>
        </a:p>
      </dgm:t>
    </dgm:pt>
    <dgm:pt modelId="{E3330731-4F96-485C-BCB0-24EB4DF1541F}" type="parTrans" cxnId="{E50935E7-2085-456E-A710-4DA8822E390A}">
      <dgm:prSet/>
      <dgm:spPr/>
      <dgm:t>
        <a:bodyPr/>
        <a:lstStyle/>
        <a:p>
          <a:endParaRPr lang="en-US"/>
        </a:p>
      </dgm:t>
    </dgm:pt>
    <dgm:pt modelId="{13AA417F-BAAD-4A85-9282-733662B07C71}" type="sibTrans" cxnId="{E50935E7-2085-456E-A710-4DA8822E390A}">
      <dgm:prSet/>
      <dgm:spPr/>
      <dgm:t>
        <a:bodyPr/>
        <a:lstStyle/>
        <a:p>
          <a:endParaRPr lang="en-US"/>
        </a:p>
      </dgm:t>
    </dgm:pt>
    <dgm:pt modelId="{9C31723E-6F9E-4560-B38B-8E52B6178B2C}" type="pres">
      <dgm:prSet presAssocID="{45FB6AD1-41AD-423E-B448-B023FC128D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03CF31A-7608-4451-9F4D-C2A194D35372}" type="pres">
      <dgm:prSet presAssocID="{372EEEC9-38CC-4591-8F8A-EDDC8F77F34E}" presName="thickLine" presStyleLbl="alignNode1" presStyleIdx="0" presStyleCnt="1"/>
      <dgm:spPr/>
    </dgm:pt>
    <dgm:pt modelId="{BA5B7A84-2ED7-4918-9733-018C97958D1A}" type="pres">
      <dgm:prSet presAssocID="{372EEEC9-38CC-4591-8F8A-EDDC8F77F34E}" presName="horz1" presStyleCnt="0"/>
      <dgm:spPr/>
    </dgm:pt>
    <dgm:pt modelId="{2AE35AD4-0735-476E-BD8E-B789A808123D}" type="pres">
      <dgm:prSet presAssocID="{372EEEC9-38CC-4591-8F8A-EDDC8F77F34E}" presName="tx1" presStyleLbl="revTx" presStyleIdx="0" presStyleCnt="7"/>
      <dgm:spPr/>
      <dgm:t>
        <a:bodyPr/>
        <a:lstStyle/>
        <a:p>
          <a:endParaRPr lang="en-US"/>
        </a:p>
      </dgm:t>
    </dgm:pt>
    <dgm:pt modelId="{858B92C7-5054-4106-8C09-5677820AA9A0}" type="pres">
      <dgm:prSet presAssocID="{372EEEC9-38CC-4591-8F8A-EDDC8F77F34E}" presName="vert1" presStyleCnt="0"/>
      <dgm:spPr/>
    </dgm:pt>
    <dgm:pt modelId="{1174B0B0-7D47-4CD9-8C5A-7F6FFC2BC942}" type="pres">
      <dgm:prSet presAssocID="{5D9315C4-1BC0-4B8D-8369-D2CC917B30C2}" presName="vertSpace2a" presStyleCnt="0"/>
      <dgm:spPr/>
    </dgm:pt>
    <dgm:pt modelId="{1E258A8E-F82B-44B2-A54D-46B3984195BB}" type="pres">
      <dgm:prSet presAssocID="{5D9315C4-1BC0-4B8D-8369-D2CC917B30C2}" presName="horz2" presStyleCnt="0"/>
      <dgm:spPr/>
    </dgm:pt>
    <dgm:pt modelId="{AFA8F455-85A8-43E7-82D4-3163DF879695}" type="pres">
      <dgm:prSet presAssocID="{5D9315C4-1BC0-4B8D-8369-D2CC917B30C2}" presName="horzSpace2" presStyleCnt="0"/>
      <dgm:spPr/>
    </dgm:pt>
    <dgm:pt modelId="{970A666F-A483-4BDE-A930-A7C10C12507F}" type="pres">
      <dgm:prSet presAssocID="{5D9315C4-1BC0-4B8D-8369-D2CC917B30C2}" presName="tx2" presStyleLbl="revTx" presStyleIdx="1" presStyleCnt="7"/>
      <dgm:spPr/>
      <dgm:t>
        <a:bodyPr/>
        <a:lstStyle/>
        <a:p>
          <a:endParaRPr lang="en-US"/>
        </a:p>
      </dgm:t>
    </dgm:pt>
    <dgm:pt modelId="{21C6E73D-468E-47B0-9847-43213B3DF3E3}" type="pres">
      <dgm:prSet presAssocID="{5D9315C4-1BC0-4B8D-8369-D2CC917B30C2}" presName="vert2" presStyleCnt="0"/>
      <dgm:spPr/>
    </dgm:pt>
    <dgm:pt modelId="{DCE99421-23F4-4F1E-AD44-D878EDA03487}" type="pres">
      <dgm:prSet presAssocID="{5D9315C4-1BC0-4B8D-8369-D2CC917B30C2}" presName="thinLine2b" presStyleLbl="callout" presStyleIdx="0" presStyleCnt="6"/>
      <dgm:spPr/>
    </dgm:pt>
    <dgm:pt modelId="{E35F8EF1-1A6F-422E-8908-5CCB694EAC42}" type="pres">
      <dgm:prSet presAssocID="{5D9315C4-1BC0-4B8D-8369-D2CC917B30C2}" presName="vertSpace2b" presStyleCnt="0"/>
      <dgm:spPr/>
    </dgm:pt>
    <dgm:pt modelId="{475B6BA1-9CEF-4372-ACF2-563886EC8B1F}" type="pres">
      <dgm:prSet presAssocID="{3245FA35-596E-41ED-AD1E-8B544819AD1C}" presName="horz2" presStyleCnt="0"/>
      <dgm:spPr/>
    </dgm:pt>
    <dgm:pt modelId="{9B554FCD-2060-4E64-8C5F-7349F6462BDD}" type="pres">
      <dgm:prSet presAssocID="{3245FA35-596E-41ED-AD1E-8B544819AD1C}" presName="horzSpace2" presStyleCnt="0"/>
      <dgm:spPr/>
    </dgm:pt>
    <dgm:pt modelId="{C3F04F0E-2FBE-4EA6-A0D8-E33863731EFF}" type="pres">
      <dgm:prSet presAssocID="{3245FA35-596E-41ED-AD1E-8B544819AD1C}" presName="tx2" presStyleLbl="revTx" presStyleIdx="2" presStyleCnt="7"/>
      <dgm:spPr/>
      <dgm:t>
        <a:bodyPr/>
        <a:lstStyle/>
        <a:p>
          <a:endParaRPr lang="en-US"/>
        </a:p>
      </dgm:t>
    </dgm:pt>
    <dgm:pt modelId="{1E3BB986-AD46-4592-988B-76C9C366093B}" type="pres">
      <dgm:prSet presAssocID="{3245FA35-596E-41ED-AD1E-8B544819AD1C}" presName="vert2" presStyleCnt="0"/>
      <dgm:spPr/>
    </dgm:pt>
    <dgm:pt modelId="{5AF1EA50-3FF9-48EC-978E-B04566A73D23}" type="pres">
      <dgm:prSet presAssocID="{3245FA35-596E-41ED-AD1E-8B544819AD1C}" presName="thinLine2b" presStyleLbl="callout" presStyleIdx="1" presStyleCnt="6"/>
      <dgm:spPr/>
    </dgm:pt>
    <dgm:pt modelId="{A6199802-7ECB-4138-BD6F-6BC29071D7EF}" type="pres">
      <dgm:prSet presAssocID="{3245FA35-596E-41ED-AD1E-8B544819AD1C}" presName="vertSpace2b" presStyleCnt="0"/>
      <dgm:spPr/>
    </dgm:pt>
    <dgm:pt modelId="{8862F929-8C42-44CB-A3B5-EEAB9101BAC9}" type="pres">
      <dgm:prSet presAssocID="{A8F966D8-CA7E-4729-A431-4A4098A3FC1A}" presName="horz2" presStyleCnt="0"/>
      <dgm:spPr/>
    </dgm:pt>
    <dgm:pt modelId="{9877BA12-59D4-42AF-9444-F5D79CBC2F76}" type="pres">
      <dgm:prSet presAssocID="{A8F966D8-CA7E-4729-A431-4A4098A3FC1A}" presName="horzSpace2" presStyleCnt="0"/>
      <dgm:spPr/>
    </dgm:pt>
    <dgm:pt modelId="{B688BD2C-5B86-43FE-8589-F0D4CE7972CA}" type="pres">
      <dgm:prSet presAssocID="{A8F966D8-CA7E-4729-A431-4A4098A3FC1A}" presName="tx2" presStyleLbl="revTx" presStyleIdx="3" presStyleCnt="7"/>
      <dgm:spPr/>
      <dgm:t>
        <a:bodyPr/>
        <a:lstStyle/>
        <a:p>
          <a:endParaRPr lang="en-US"/>
        </a:p>
      </dgm:t>
    </dgm:pt>
    <dgm:pt modelId="{8CBB136A-7A95-40AF-A15A-0AA0426513FF}" type="pres">
      <dgm:prSet presAssocID="{A8F966D8-CA7E-4729-A431-4A4098A3FC1A}" presName="vert2" presStyleCnt="0"/>
      <dgm:spPr/>
    </dgm:pt>
    <dgm:pt modelId="{BBF91C55-F423-4CF2-BDCE-E01D4BF32F3F}" type="pres">
      <dgm:prSet presAssocID="{A8F966D8-CA7E-4729-A431-4A4098A3FC1A}" presName="thinLine2b" presStyleLbl="callout" presStyleIdx="2" presStyleCnt="6"/>
      <dgm:spPr/>
    </dgm:pt>
    <dgm:pt modelId="{99FBBE10-5F0A-494E-9E27-56A642875C1A}" type="pres">
      <dgm:prSet presAssocID="{A8F966D8-CA7E-4729-A431-4A4098A3FC1A}" presName="vertSpace2b" presStyleCnt="0"/>
      <dgm:spPr/>
    </dgm:pt>
    <dgm:pt modelId="{AE10C512-D1CC-4FD6-920C-EB898A7443DB}" type="pres">
      <dgm:prSet presAssocID="{918707AE-0DE0-4379-B3CD-D5352C547075}" presName="horz2" presStyleCnt="0"/>
      <dgm:spPr/>
    </dgm:pt>
    <dgm:pt modelId="{437F005B-EAC9-415C-AC82-C88C69926464}" type="pres">
      <dgm:prSet presAssocID="{918707AE-0DE0-4379-B3CD-D5352C547075}" presName="horzSpace2" presStyleCnt="0"/>
      <dgm:spPr/>
    </dgm:pt>
    <dgm:pt modelId="{5BF62119-5687-40D2-B2E9-8D55CBE79C35}" type="pres">
      <dgm:prSet presAssocID="{918707AE-0DE0-4379-B3CD-D5352C547075}" presName="tx2" presStyleLbl="revTx" presStyleIdx="4" presStyleCnt="7"/>
      <dgm:spPr/>
      <dgm:t>
        <a:bodyPr/>
        <a:lstStyle/>
        <a:p>
          <a:endParaRPr lang="en-US"/>
        </a:p>
      </dgm:t>
    </dgm:pt>
    <dgm:pt modelId="{68F247DD-96A6-4D45-B40D-6CBEDD989B37}" type="pres">
      <dgm:prSet presAssocID="{918707AE-0DE0-4379-B3CD-D5352C547075}" presName="vert2" presStyleCnt="0"/>
      <dgm:spPr/>
    </dgm:pt>
    <dgm:pt modelId="{0326CEF6-2FC6-4BD5-B239-C8EABA7F7DEF}" type="pres">
      <dgm:prSet presAssocID="{918707AE-0DE0-4379-B3CD-D5352C547075}" presName="thinLine2b" presStyleLbl="callout" presStyleIdx="3" presStyleCnt="6"/>
      <dgm:spPr/>
    </dgm:pt>
    <dgm:pt modelId="{54D95504-4037-475B-AA4C-A2A578076426}" type="pres">
      <dgm:prSet presAssocID="{918707AE-0DE0-4379-B3CD-D5352C547075}" presName="vertSpace2b" presStyleCnt="0"/>
      <dgm:spPr/>
    </dgm:pt>
    <dgm:pt modelId="{7AE3F867-6EAD-4F4A-B2CD-9AD7096017BE}" type="pres">
      <dgm:prSet presAssocID="{E1873F42-801A-45FC-95A9-D54B395B13E8}" presName="horz2" presStyleCnt="0"/>
      <dgm:spPr/>
    </dgm:pt>
    <dgm:pt modelId="{D3EBBD6A-6F73-4324-8E50-2A5D0C766CB8}" type="pres">
      <dgm:prSet presAssocID="{E1873F42-801A-45FC-95A9-D54B395B13E8}" presName="horzSpace2" presStyleCnt="0"/>
      <dgm:spPr/>
    </dgm:pt>
    <dgm:pt modelId="{342ABBAD-E995-4B9C-B058-C516805DC394}" type="pres">
      <dgm:prSet presAssocID="{E1873F42-801A-45FC-95A9-D54B395B13E8}" presName="tx2" presStyleLbl="revTx" presStyleIdx="5" presStyleCnt="7"/>
      <dgm:spPr/>
      <dgm:t>
        <a:bodyPr/>
        <a:lstStyle/>
        <a:p>
          <a:endParaRPr lang="en-US"/>
        </a:p>
      </dgm:t>
    </dgm:pt>
    <dgm:pt modelId="{85848932-3523-4CC2-AC2B-EC5310D93E81}" type="pres">
      <dgm:prSet presAssocID="{E1873F42-801A-45FC-95A9-D54B395B13E8}" presName="vert2" presStyleCnt="0"/>
      <dgm:spPr/>
    </dgm:pt>
    <dgm:pt modelId="{EFB5EE1D-239A-4317-ABA1-79346C68CD3E}" type="pres">
      <dgm:prSet presAssocID="{E1873F42-801A-45FC-95A9-D54B395B13E8}" presName="thinLine2b" presStyleLbl="callout" presStyleIdx="4" presStyleCnt="6"/>
      <dgm:spPr/>
    </dgm:pt>
    <dgm:pt modelId="{EFAF30D5-1E5A-40BA-A008-812E29619300}" type="pres">
      <dgm:prSet presAssocID="{E1873F42-801A-45FC-95A9-D54B395B13E8}" presName="vertSpace2b" presStyleCnt="0"/>
      <dgm:spPr/>
    </dgm:pt>
    <dgm:pt modelId="{1626D995-CABD-42BF-8410-A6C89F0F8B7B}" type="pres">
      <dgm:prSet presAssocID="{8EDF1BF7-67E0-4936-88F9-EA402C49AC1C}" presName="horz2" presStyleCnt="0"/>
      <dgm:spPr/>
    </dgm:pt>
    <dgm:pt modelId="{BFBABA60-4294-4DF0-AFD2-640C4F86E1C6}" type="pres">
      <dgm:prSet presAssocID="{8EDF1BF7-67E0-4936-88F9-EA402C49AC1C}" presName="horzSpace2" presStyleCnt="0"/>
      <dgm:spPr/>
    </dgm:pt>
    <dgm:pt modelId="{99129713-48A2-4B42-96EB-D954D9395077}" type="pres">
      <dgm:prSet presAssocID="{8EDF1BF7-67E0-4936-88F9-EA402C49AC1C}" presName="tx2" presStyleLbl="revTx" presStyleIdx="6" presStyleCnt="7"/>
      <dgm:spPr/>
      <dgm:t>
        <a:bodyPr/>
        <a:lstStyle/>
        <a:p>
          <a:endParaRPr lang="en-US"/>
        </a:p>
      </dgm:t>
    </dgm:pt>
    <dgm:pt modelId="{FF02AB0F-4133-41DB-89CF-F73C74AE9B79}" type="pres">
      <dgm:prSet presAssocID="{8EDF1BF7-67E0-4936-88F9-EA402C49AC1C}" presName="vert2" presStyleCnt="0"/>
      <dgm:spPr/>
    </dgm:pt>
    <dgm:pt modelId="{31A4A304-7666-442B-AE85-80A05F49F47B}" type="pres">
      <dgm:prSet presAssocID="{8EDF1BF7-67E0-4936-88F9-EA402C49AC1C}" presName="thinLine2b" presStyleLbl="callout" presStyleIdx="5" presStyleCnt="6"/>
      <dgm:spPr/>
    </dgm:pt>
    <dgm:pt modelId="{1BD94F0B-1F2F-43B2-B290-B452EF059B31}" type="pres">
      <dgm:prSet presAssocID="{8EDF1BF7-67E0-4936-88F9-EA402C49AC1C}" presName="vertSpace2b" presStyleCnt="0"/>
      <dgm:spPr/>
    </dgm:pt>
  </dgm:ptLst>
  <dgm:cxnLst>
    <dgm:cxn modelId="{8173999B-5075-4074-9BFD-E6425C4A9783}" type="presOf" srcId="{45FB6AD1-41AD-423E-B448-B023FC128D37}" destId="{9C31723E-6F9E-4560-B38B-8E52B6178B2C}" srcOrd="0" destOrd="0" presId="urn:microsoft.com/office/officeart/2008/layout/LinedList"/>
    <dgm:cxn modelId="{CBB3D800-182B-4DB6-81BF-17DDE385F71A}" srcId="{372EEEC9-38CC-4591-8F8A-EDDC8F77F34E}" destId="{8EDF1BF7-67E0-4936-88F9-EA402C49AC1C}" srcOrd="5" destOrd="0" parTransId="{07A822BC-4E63-4A00-824B-55D984365DA9}" sibTransId="{A20E634A-42B0-45A7-AE91-29143A43FF13}"/>
    <dgm:cxn modelId="{C77979EF-5D34-4BF1-BF56-07CE6535EC84}" type="presOf" srcId="{918707AE-0DE0-4379-B3CD-D5352C547075}" destId="{5BF62119-5687-40D2-B2E9-8D55CBE79C35}" srcOrd="0" destOrd="0" presId="urn:microsoft.com/office/officeart/2008/layout/LinedList"/>
    <dgm:cxn modelId="{77682752-6AA1-4FA6-8F5D-4E3B368AB975}" srcId="{372EEEC9-38CC-4591-8F8A-EDDC8F77F34E}" destId="{5D9315C4-1BC0-4B8D-8369-D2CC917B30C2}" srcOrd="0" destOrd="0" parTransId="{92F0C9C3-2DDC-4CE0-9392-25BC412F3342}" sibTransId="{5E40DC75-4D0C-4D21-A800-53030F7B9FBC}"/>
    <dgm:cxn modelId="{5977DB8F-FB5B-488F-B52B-5B700697D9D8}" srcId="{372EEEC9-38CC-4591-8F8A-EDDC8F77F34E}" destId="{918707AE-0DE0-4379-B3CD-D5352C547075}" srcOrd="3" destOrd="0" parTransId="{8F4C6E4D-FAAD-4F64-94DF-0C3BE6188F70}" sibTransId="{C6EEC33B-A1B7-4756-98FB-741CCA2A1FC1}"/>
    <dgm:cxn modelId="{BD36DD89-07A4-4729-8BCA-95D0B70FBC02}" type="presOf" srcId="{372EEEC9-38CC-4591-8F8A-EDDC8F77F34E}" destId="{2AE35AD4-0735-476E-BD8E-B789A808123D}" srcOrd="0" destOrd="0" presId="urn:microsoft.com/office/officeart/2008/layout/LinedList"/>
    <dgm:cxn modelId="{FC7025B7-7F58-4D30-9161-19AAF68733D9}" srcId="{372EEEC9-38CC-4591-8F8A-EDDC8F77F34E}" destId="{E1873F42-801A-45FC-95A9-D54B395B13E8}" srcOrd="4" destOrd="0" parTransId="{1936715B-17AD-4232-AE66-ED4E932CD8EB}" sibTransId="{0A715F1C-6C2D-42EA-9059-5BF2C1EC6C7E}"/>
    <dgm:cxn modelId="{86A31C5F-16B7-4E4E-AB67-BD7A3E9A98C1}" type="presOf" srcId="{E1873F42-801A-45FC-95A9-D54B395B13E8}" destId="{342ABBAD-E995-4B9C-B058-C516805DC394}" srcOrd="0" destOrd="0" presId="urn:microsoft.com/office/officeart/2008/layout/LinedList"/>
    <dgm:cxn modelId="{985EDC16-0DB7-4551-A01A-5F3BC8AE657E}" type="presOf" srcId="{A8F966D8-CA7E-4729-A431-4A4098A3FC1A}" destId="{B688BD2C-5B86-43FE-8589-F0D4CE7972CA}" srcOrd="0" destOrd="0" presId="urn:microsoft.com/office/officeart/2008/layout/LinedList"/>
    <dgm:cxn modelId="{B6521230-9AB4-46D1-9B8B-CA45791B18D2}" type="presOf" srcId="{3245FA35-596E-41ED-AD1E-8B544819AD1C}" destId="{C3F04F0E-2FBE-4EA6-A0D8-E33863731EFF}" srcOrd="0" destOrd="0" presId="urn:microsoft.com/office/officeart/2008/layout/LinedList"/>
    <dgm:cxn modelId="{6E1CF706-093B-4B2A-9D89-E5783778C037}" srcId="{372EEEC9-38CC-4591-8F8A-EDDC8F77F34E}" destId="{3245FA35-596E-41ED-AD1E-8B544819AD1C}" srcOrd="1" destOrd="0" parTransId="{353A9E39-3A08-4BFF-8055-D21BE42204A2}" sibTransId="{158328BA-AA1C-4DA8-8903-3FDFC366BAA4}"/>
    <dgm:cxn modelId="{F014F79E-3B70-42FA-8B57-82C828D39E3C}" type="presOf" srcId="{5D9315C4-1BC0-4B8D-8369-D2CC917B30C2}" destId="{970A666F-A483-4BDE-A930-A7C10C12507F}" srcOrd="0" destOrd="0" presId="urn:microsoft.com/office/officeart/2008/layout/LinedList"/>
    <dgm:cxn modelId="{E50935E7-2085-456E-A710-4DA8822E390A}" srcId="{45FB6AD1-41AD-423E-B448-B023FC128D37}" destId="{372EEEC9-38CC-4591-8F8A-EDDC8F77F34E}" srcOrd="0" destOrd="0" parTransId="{E3330731-4F96-485C-BCB0-24EB4DF1541F}" sibTransId="{13AA417F-BAAD-4A85-9282-733662B07C71}"/>
    <dgm:cxn modelId="{C7655A69-3CCA-4FAD-9668-97D6113CE652}" type="presOf" srcId="{8EDF1BF7-67E0-4936-88F9-EA402C49AC1C}" destId="{99129713-48A2-4B42-96EB-D954D9395077}" srcOrd="0" destOrd="0" presId="urn:microsoft.com/office/officeart/2008/layout/LinedList"/>
    <dgm:cxn modelId="{F78F3F44-0BEE-4B49-9243-C501988AA3CA}" srcId="{372EEEC9-38CC-4591-8F8A-EDDC8F77F34E}" destId="{A8F966D8-CA7E-4729-A431-4A4098A3FC1A}" srcOrd="2" destOrd="0" parTransId="{9E379B0D-FA8F-490E-9993-DBD246E1ECF4}" sibTransId="{340B400D-36D5-4965-8CDF-E6C7D558C137}"/>
    <dgm:cxn modelId="{EE549669-B840-4A84-BD54-7285178BF649}" type="presParOf" srcId="{9C31723E-6F9E-4560-B38B-8E52B6178B2C}" destId="{F03CF31A-7608-4451-9F4D-C2A194D35372}" srcOrd="0" destOrd="0" presId="urn:microsoft.com/office/officeart/2008/layout/LinedList"/>
    <dgm:cxn modelId="{08E81418-24CD-4CCE-A6FE-FD02B4F049E9}" type="presParOf" srcId="{9C31723E-6F9E-4560-B38B-8E52B6178B2C}" destId="{BA5B7A84-2ED7-4918-9733-018C97958D1A}" srcOrd="1" destOrd="0" presId="urn:microsoft.com/office/officeart/2008/layout/LinedList"/>
    <dgm:cxn modelId="{C6C235C9-755C-4306-B204-F416EBB97F90}" type="presParOf" srcId="{BA5B7A84-2ED7-4918-9733-018C97958D1A}" destId="{2AE35AD4-0735-476E-BD8E-B789A808123D}" srcOrd="0" destOrd="0" presId="urn:microsoft.com/office/officeart/2008/layout/LinedList"/>
    <dgm:cxn modelId="{D8F489FD-B4EC-4260-BA5C-2F282F7174FD}" type="presParOf" srcId="{BA5B7A84-2ED7-4918-9733-018C97958D1A}" destId="{858B92C7-5054-4106-8C09-5677820AA9A0}" srcOrd="1" destOrd="0" presId="urn:microsoft.com/office/officeart/2008/layout/LinedList"/>
    <dgm:cxn modelId="{CD2A6490-7DBB-4EE4-86B8-AE3CA8DDC91E}" type="presParOf" srcId="{858B92C7-5054-4106-8C09-5677820AA9A0}" destId="{1174B0B0-7D47-4CD9-8C5A-7F6FFC2BC942}" srcOrd="0" destOrd="0" presId="urn:microsoft.com/office/officeart/2008/layout/LinedList"/>
    <dgm:cxn modelId="{31210E10-8B29-4551-89D9-0D8DEA412228}" type="presParOf" srcId="{858B92C7-5054-4106-8C09-5677820AA9A0}" destId="{1E258A8E-F82B-44B2-A54D-46B3984195BB}" srcOrd="1" destOrd="0" presId="urn:microsoft.com/office/officeart/2008/layout/LinedList"/>
    <dgm:cxn modelId="{80280DF5-C4FE-46FA-954D-4107EEBADFF5}" type="presParOf" srcId="{1E258A8E-F82B-44B2-A54D-46B3984195BB}" destId="{AFA8F455-85A8-43E7-82D4-3163DF879695}" srcOrd="0" destOrd="0" presId="urn:microsoft.com/office/officeart/2008/layout/LinedList"/>
    <dgm:cxn modelId="{6638620C-A0ED-48EE-8ECA-3B4546FE6FCA}" type="presParOf" srcId="{1E258A8E-F82B-44B2-A54D-46B3984195BB}" destId="{970A666F-A483-4BDE-A930-A7C10C12507F}" srcOrd="1" destOrd="0" presId="urn:microsoft.com/office/officeart/2008/layout/LinedList"/>
    <dgm:cxn modelId="{FF037357-F1F9-4770-B1CC-85C5B53C0444}" type="presParOf" srcId="{1E258A8E-F82B-44B2-A54D-46B3984195BB}" destId="{21C6E73D-468E-47B0-9847-43213B3DF3E3}" srcOrd="2" destOrd="0" presId="urn:microsoft.com/office/officeart/2008/layout/LinedList"/>
    <dgm:cxn modelId="{FA839EE8-CFC5-4F64-AD62-B9246CBFDD1F}" type="presParOf" srcId="{858B92C7-5054-4106-8C09-5677820AA9A0}" destId="{DCE99421-23F4-4F1E-AD44-D878EDA03487}" srcOrd="2" destOrd="0" presId="urn:microsoft.com/office/officeart/2008/layout/LinedList"/>
    <dgm:cxn modelId="{DFAAA6C1-8CA1-4F34-9661-46B3B46F5AD2}" type="presParOf" srcId="{858B92C7-5054-4106-8C09-5677820AA9A0}" destId="{E35F8EF1-1A6F-422E-8908-5CCB694EAC42}" srcOrd="3" destOrd="0" presId="urn:microsoft.com/office/officeart/2008/layout/LinedList"/>
    <dgm:cxn modelId="{5D3FC6FC-8E89-4C8C-97EA-62E47701AFAA}" type="presParOf" srcId="{858B92C7-5054-4106-8C09-5677820AA9A0}" destId="{475B6BA1-9CEF-4372-ACF2-563886EC8B1F}" srcOrd="4" destOrd="0" presId="urn:microsoft.com/office/officeart/2008/layout/LinedList"/>
    <dgm:cxn modelId="{1AABB431-8E5B-482B-950C-B8756DDA487F}" type="presParOf" srcId="{475B6BA1-9CEF-4372-ACF2-563886EC8B1F}" destId="{9B554FCD-2060-4E64-8C5F-7349F6462BDD}" srcOrd="0" destOrd="0" presId="urn:microsoft.com/office/officeart/2008/layout/LinedList"/>
    <dgm:cxn modelId="{75F93A5E-5988-4F3C-9894-44F582737525}" type="presParOf" srcId="{475B6BA1-9CEF-4372-ACF2-563886EC8B1F}" destId="{C3F04F0E-2FBE-4EA6-A0D8-E33863731EFF}" srcOrd="1" destOrd="0" presId="urn:microsoft.com/office/officeart/2008/layout/LinedList"/>
    <dgm:cxn modelId="{BF0FAFBC-2EF8-4A97-B9BA-B64E91823394}" type="presParOf" srcId="{475B6BA1-9CEF-4372-ACF2-563886EC8B1F}" destId="{1E3BB986-AD46-4592-988B-76C9C366093B}" srcOrd="2" destOrd="0" presId="urn:microsoft.com/office/officeart/2008/layout/LinedList"/>
    <dgm:cxn modelId="{C69B3193-C6E3-4390-B480-7A1B3CD53F63}" type="presParOf" srcId="{858B92C7-5054-4106-8C09-5677820AA9A0}" destId="{5AF1EA50-3FF9-48EC-978E-B04566A73D23}" srcOrd="5" destOrd="0" presId="urn:microsoft.com/office/officeart/2008/layout/LinedList"/>
    <dgm:cxn modelId="{5F368AA1-92E4-41EB-927C-B5BA86B37A56}" type="presParOf" srcId="{858B92C7-5054-4106-8C09-5677820AA9A0}" destId="{A6199802-7ECB-4138-BD6F-6BC29071D7EF}" srcOrd="6" destOrd="0" presId="urn:microsoft.com/office/officeart/2008/layout/LinedList"/>
    <dgm:cxn modelId="{13B99DAD-0419-4E1C-8189-8489C0DCA1B6}" type="presParOf" srcId="{858B92C7-5054-4106-8C09-5677820AA9A0}" destId="{8862F929-8C42-44CB-A3B5-EEAB9101BAC9}" srcOrd="7" destOrd="0" presId="urn:microsoft.com/office/officeart/2008/layout/LinedList"/>
    <dgm:cxn modelId="{B579C595-6F80-4FB2-B019-EF4499A102CB}" type="presParOf" srcId="{8862F929-8C42-44CB-A3B5-EEAB9101BAC9}" destId="{9877BA12-59D4-42AF-9444-F5D79CBC2F76}" srcOrd="0" destOrd="0" presId="urn:microsoft.com/office/officeart/2008/layout/LinedList"/>
    <dgm:cxn modelId="{AA472D5F-7832-43BB-B526-D5D066C68657}" type="presParOf" srcId="{8862F929-8C42-44CB-A3B5-EEAB9101BAC9}" destId="{B688BD2C-5B86-43FE-8589-F0D4CE7972CA}" srcOrd="1" destOrd="0" presId="urn:microsoft.com/office/officeart/2008/layout/LinedList"/>
    <dgm:cxn modelId="{46219753-A3AD-4A38-ABEC-A9B643E57AED}" type="presParOf" srcId="{8862F929-8C42-44CB-A3B5-EEAB9101BAC9}" destId="{8CBB136A-7A95-40AF-A15A-0AA0426513FF}" srcOrd="2" destOrd="0" presId="urn:microsoft.com/office/officeart/2008/layout/LinedList"/>
    <dgm:cxn modelId="{8B9CFFCA-6B3D-47D6-B825-6D0D79C43930}" type="presParOf" srcId="{858B92C7-5054-4106-8C09-5677820AA9A0}" destId="{BBF91C55-F423-4CF2-BDCE-E01D4BF32F3F}" srcOrd="8" destOrd="0" presId="urn:microsoft.com/office/officeart/2008/layout/LinedList"/>
    <dgm:cxn modelId="{AB454119-A451-4F03-B7AE-F9E391F1CF33}" type="presParOf" srcId="{858B92C7-5054-4106-8C09-5677820AA9A0}" destId="{99FBBE10-5F0A-494E-9E27-56A642875C1A}" srcOrd="9" destOrd="0" presId="urn:microsoft.com/office/officeart/2008/layout/LinedList"/>
    <dgm:cxn modelId="{A2E6C515-79DB-41CA-96A7-934B87C1DC8B}" type="presParOf" srcId="{858B92C7-5054-4106-8C09-5677820AA9A0}" destId="{AE10C512-D1CC-4FD6-920C-EB898A7443DB}" srcOrd="10" destOrd="0" presId="urn:microsoft.com/office/officeart/2008/layout/LinedList"/>
    <dgm:cxn modelId="{848ABDDF-778A-498A-B625-3DC8164BC802}" type="presParOf" srcId="{AE10C512-D1CC-4FD6-920C-EB898A7443DB}" destId="{437F005B-EAC9-415C-AC82-C88C69926464}" srcOrd="0" destOrd="0" presId="urn:microsoft.com/office/officeart/2008/layout/LinedList"/>
    <dgm:cxn modelId="{91EBE0EE-994C-4A00-8B30-89626DCF11CB}" type="presParOf" srcId="{AE10C512-D1CC-4FD6-920C-EB898A7443DB}" destId="{5BF62119-5687-40D2-B2E9-8D55CBE79C35}" srcOrd="1" destOrd="0" presId="urn:microsoft.com/office/officeart/2008/layout/LinedList"/>
    <dgm:cxn modelId="{C330E360-15D3-44B7-9139-667F52A105F0}" type="presParOf" srcId="{AE10C512-D1CC-4FD6-920C-EB898A7443DB}" destId="{68F247DD-96A6-4D45-B40D-6CBEDD989B37}" srcOrd="2" destOrd="0" presId="urn:microsoft.com/office/officeart/2008/layout/LinedList"/>
    <dgm:cxn modelId="{F365BC2A-3361-4EA3-BCF4-6914F6829F12}" type="presParOf" srcId="{858B92C7-5054-4106-8C09-5677820AA9A0}" destId="{0326CEF6-2FC6-4BD5-B239-C8EABA7F7DEF}" srcOrd="11" destOrd="0" presId="urn:microsoft.com/office/officeart/2008/layout/LinedList"/>
    <dgm:cxn modelId="{A6C1CE7B-665C-4E36-A7D3-D73A4D0ECBE3}" type="presParOf" srcId="{858B92C7-5054-4106-8C09-5677820AA9A0}" destId="{54D95504-4037-475B-AA4C-A2A578076426}" srcOrd="12" destOrd="0" presId="urn:microsoft.com/office/officeart/2008/layout/LinedList"/>
    <dgm:cxn modelId="{2AA922D2-57ED-44CA-AD31-3DB29CCE96DB}" type="presParOf" srcId="{858B92C7-5054-4106-8C09-5677820AA9A0}" destId="{7AE3F867-6EAD-4F4A-B2CD-9AD7096017BE}" srcOrd="13" destOrd="0" presId="urn:microsoft.com/office/officeart/2008/layout/LinedList"/>
    <dgm:cxn modelId="{9C303B4A-070D-49C2-B2B2-6298647951E3}" type="presParOf" srcId="{7AE3F867-6EAD-4F4A-B2CD-9AD7096017BE}" destId="{D3EBBD6A-6F73-4324-8E50-2A5D0C766CB8}" srcOrd="0" destOrd="0" presId="urn:microsoft.com/office/officeart/2008/layout/LinedList"/>
    <dgm:cxn modelId="{C4C97936-0847-4430-9BB3-8BFE224800A2}" type="presParOf" srcId="{7AE3F867-6EAD-4F4A-B2CD-9AD7096017BE}" destId="{342ABBAD-E995-4B9C-B058-C516805DC394}" srcOrd="1" destOrd="0" presId="urn:microsoft.com/office/officeart/2008/layout/LinedList"/>
    <dgm:cxn modelId="{BF68A251-4CE4-47F3-8549-344528F5D1F0}" type="presParOf" srcId="{7AE3F867-6EAD-4F4A-B2CD-9AD7096017BE}" destId="{85848932-3523-4CC2-AC2B-EC5310D93E81}" srcOrd="2" destOrd="0" presId="urn:microsoft.com/office/officeart/2008/layout/LinedList"/>
    <dgm:cxn modelId="{67FF8B60-7FF4-47CE-B16F-7C91760EB71F}" type="presParOf" srcId="{858B92C7-5054-4106-8C09-5677820AA9A0}" destId="{EFB5EE1D-239A-4317-ABA1-79346C68CD3E}" srcOrd="14" destOrd="0" presId="urn:microsoft.com/office/officeart/2008/layout/LinedList"/>
    <dgm:cxn modelId="{D337EC17-F918-467B-8F3E-459B61735CC0}" type="presParOf" srcId="{858B92C7-5054-4106-8C09-5677820AA9A0}" destId="{EFAF30D5-1E5A-40BA-A008-812E29619300}" srcOrd="15" destOrd="0" presId="urn:microsoft.com/office/officeart/2008/layout/LinedList"/>
    <dgm:cxn modelId="{10B34380-190F-44DA-B298-C4B9256AEBA8}" type="presParOf" srcId="{858B92C7-5054-4106-8C09-5677820AA9A0}" destId="{1626D995-CABD-42BF-8410-A6C89F0F8B7B}" srcOrd="16" destOrd="0" presId="urn:microsoft.com/office/officeart/2008/layout/LinedList"/>
    <dgm:cxn modelId="{82762AF3-F834-4338-BCD4-7B1A5FC1F104}" type="presParOf" srcId="{1626D995-CABD-42BF-8410-A6C89F0F8B7B}" destId="{BFBABA60-4294-4DF0-AFD2-640C4F86E1C6}" srcOrd="0" destOrd="0" presId="urn:microsoft.com/office/officeart/2008/layout/LinedList"/>
    <dgm:cxn modelId="{810640CD-3CBA-4289-97E1-C33CB211525A}" type="presParOf" srcId="{1626D995-CABD-42BF-8410-A6C89F0F8B7B}" destId="{99129713-48A2-4B42-96EB-D954D9395077}" srcOrd="1" destOrd="0" presId="urn:microsoft.com/office/officeart/2008/layout/LinedList"/>
    <dgm:cxn modelId="{0DEA66C4-8D57-4F6A-8BF2-70436BFD604B}" type="presParOf" srcId="{1626D995-CABD-42BF-8410-A6C89F0F8B7B}" destId="{FF02AB0F-4133-41DB-89CF-F73C74AE9B79}" srcOrd="2" destOrd="0" presId="urn:microsoft.com/office/officeart/2008/layout/LinedList"/>
    <dgm:cxn modelId="{8C5A625E-9EC1-457D-9680-DE0F89440EAA}" type="presParOf" srcId="{858B92C7-5054-4106-8C09-5677820AA9A0}" destId="{31A4A304-7666-442B-AE85-80A05F49F47B}" srcOrd="17" destOrd="0" presId="urn:microsoft.com/office/officeart/2008/layout/LinedList"/>
    <dgm:cxn modelId="{5C7B5BFB-8960-4DE5-A5E7-E3A6895314E7}" type="presParOf" srcId="{858B92C7-5054-4106-8C09-5677820AA9A0}" destId="{1BD94F0B-1F2F-43B2-B290-B452EF059B3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AEE307D-23DE-4F8E-AF75-F6BD6E538E34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1D0E96A-9704-452F-B1BF-249238B7B506}">
      <dgm:prSet phldrT="[Text]"/>
      <dgm:spPr/>
      <dgm:t>
        <a:bodyPr/>
        <a:lstStyle/>
        <a:p>
          <a:r>
            <a:rPr lang="en-US" dirty="0" smtClean="0"/>
            <a:t>Medical monitoring</a:t>
          </a:r>
          <a:endParaRPr lang="en-US" dirty="0"/>
        </a:p>
      </dgm:t>
    </dgm:pt>
    <dgm:pt modelId="{8FD9895B-7E9A-4E0F-9AB2-EF5E53194AEA}" type="parTrans" cxnId="{07F19699-81A9-431A-86E8-0110E8FDFCBB}">
      <dgm:prSet/>
      <dgm:spPr/>
      <dgm:t>
        <a:bodyPr/>
        <a:lstStyle/>
        <a:p>
          <a:endParaRPr lang="en-US"/>
        </a:p>
      </dgm:t>
    </dgm:pt>
    <dgm:pt modelId="{08342272-5739-496D-B88A-68C9FBA2590D}" type="sibTrans" cxnId="{07F19699-81A9-431A-86E8-0110E8FDFCBB}">
      <dgm:prSet/>
      <dgm:spPr/>
      <dgm:t>
        <a:bodyPr/>
        <a:lstStyle/>
        <a:p>
          <a:endParaRPr lang="en-US"/>
        </a:p>
      </dgm:t>
    </dgm:pt>
    <dgm:pt modelId="{9C8C0BA6-8D00-4E9A-9387-3DBD38EB50C7}">
      <dgm:prSet phldrT="[Text]"/>
      <dgm:spPr/>
      <dgm:t>
        <a:bodyPr/>
        <a:lstStyle/>
        <a:p>
          <a:r>
            <a:rPr lang="en-US" dirty="0" smtClean="0"/>
            <a:t>Evidence collection and decontamination</a:t>
          </a:r>
          <a:endParaRPr lang="en-US" dirty="0"/>
        </a:p>
      </dgm:t>
    </dgm:pt>
    <dgm:pt modelId="{C055FEFF-926C-4A0F-AF00-41D77EDCBCCC}" type="parTrans" cxnId="{95D5D303-F7B4-4AF7-B486-D9A3C2E0F175}">
      <dgm:prSet/>
      <dgm:spPr/>
      <dgm:t>
        <a:bodyPr/>
        <a:lstStyle/>
        <a:p>
          <a:endParaRPr lang="en-US"/>
        </a:p>
      </dgm:t>
    </dgm:pt>
    <dgm:pt modelId="{D0299F8E-ADC6-47B1-9BD1-E7871A9A9124}" type="sibTrans" cxnId="{95D5D303-F7B4-4AF7-B486-D9A3C2E0F175}">
      <dgm:prSet/>
      <dgm:spPr/>
      <dgm:t>
        <a:bodyPr/>
        <a:lstStyle/>
        <a:p>
          <a:endParaRPr lang="en-US"/>
        </a:p>
      </dgm:t>
    </dgm:pt>
    <dgm:pt modelId="{F15DFF68-6084-485C-B85A-C6B03D8017FD}">
      <dgm:prSet phldrT="[Text]"/>
      <dgm:spPr/>
      <dgm:t>
        <a:bodyPr/>
        <a:lstStyle/>
        <a:p>
          <a:r>
            <a:rPr lang="en-US" dirty="0" smtClean="0"/>
            <a:t>Termination</a:t>
          </a:r>
          <a:endParaRPr lang="en-US" dirty="0"/>
        </a:p>
      </dgm:t>
    </dgm:pt>
    <dgm:pt modelId="{AC09B768-028D-4C1F-A8F3-C738B66DE37E}" type="parTrans" cxnId="{6065EC91-87B6-4878-BD87-709E8FD86B1E}">
      <dgm:prSet/>
      <dgm:spPr/>
      <dgm:t>
        <a:bodyPr/>
        <a:lstStyle/>
        <a:p>
          <a:endParaRPr lang="en-US"/>
        </a:p>
      </dgm:t>
    </dgm:pt>
    <dgm:pt modelId="{76BA1292-B646-4898-AEFE-6637F8F8274D}" type="sibTrans" cxnId="{6065EC91-87B6-4878-BD87-709E8FD86B1E}">
      <dgm:prSet/>
      <dgm:spPr/>
      <dgm:t>
        <a:bodyPr/>
        <a:lstStyle/>
        <a:p>
          <a:endParaRPr lang="en-US"/>
        </a:p>
      </dgm:t>
    </dgm:pt>
    <dgm:pt modelId="{0538109D-6F5D-4E9B-A7CB-BC83D4EA3BA5}" type="pres">
      <dgm:prSet presAssocID="{2AEE307D-23DE-4F8E-AF75-F6BD6E538E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0B9505-3FBF-44C7-92B4-55B9DDF35CD5}" type="pres">
      <dgm:prSet presAssocID="{91D0E96A-9704-452F-B1BF-249238B7B506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BF24230-217E-41F3-9EF0-0959890BBBAC}" type="pres">
      <dgm:prSet presAssocID="{08342272-5739-496D-B88A-68C9FBA2590D}" presName="sibTrans" presStyleCnt="0"/>
      <dgm:spPr/>
    </dgm:pt>
    <dgm:pt modelId="{82F189FC-823E-4C16-9E22-2E69EC6F39FA}" type="pres">
      <dgm:prSet presAssocID="{9C8C0BA6-8D00-4E9A-9387-3DBD38EB50C7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92C29EF-08CA-4461-BE2E-4CC3474283AD}" type="pres">
      <dgm:prSet presAssocID="{D0299F8E-ADC6-47B1-9BD1-E7871A9A9124}" presName="sibTrans" presStyleCnt="0"/>
      <dgm:spPr/>
    </dgm:pt>
    <dgm:pt modelId="{9DC8D105-4BC9-4CDD-B717-105799139B23}" type="pres">
      <dgm:prSet presAssocID="{F15DFF68-6084-485C-B85A-C6B03D8017FD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07F19699-81A9-431A-86E8-0110E8FDFCBB}" srcId="{2AEE307D-23DE-4F8E-AF75-F6BD6E538E34}" destId="{91D0E96A-9704-452F-B1BF-249238B7B506}" srcOrd="0" destOrd="0" parTransId="{8FD9895B-7E9A-4E0F-9AB2-EF5E53194AEA}" sibTransId="{08342272-5739-496D-B88A-68C9FBA2590D}"/>
    <dgm:cxn modelId="{E32ADBCE-9D40-4B72-B42F-AD0170D177C3}" type="presOf" srcId="{F15DFF68-6084-485C-B85A-C6B03D8017FD}" destId="{9DC8D105-4BC9-4CDD-B717-105799139B23}" srcOrd="0" destOrd="0" presId="urn:microsoft.com/office/officeart/2005/8/layout/default"/>
    <dgm:cxn modelId="{10CF41C6-A3EC-4525-B9BB-3522B3FF80ED}" type="presOf" srcId="{2AEE307D-23DE-4F8E-AF75-F6BD6E538E34}" destId="{0538109D-6F5D-4E9B-A7CB-BC83D4EA3BA5}" srcOrd="0" destOrd="0" presId="urn:microsoft.com/office/officeart/2005/8/layout/default"/>
    <dgm:cxn modelId="{95D5D303-F7B4-4AF7-B486-D9A3C2E0F175}" srcId="{2AEE307D-23DE-4F8E-AF75-F6BD6E538E34}" destId="{9C8C0BA6-8D00-4E9A-9387-3DBD38EB50C7}" srcOrd="1" destOrd="0" parTransId="{C055FEFF-926C-4A0F-AF00-41D77EDCBCCC}" sibTransId="{D0299F8E-ADC6-47B1-9BD1-E7871A9A9124}"/>
    <dgm:cxn modelId="{A0C52FEF-B266-41BC-A181-203C58AC5D65}" type="presOf" srcId="{91D0E96A-9704-452F-B1BF-249238B7B506}" destId="{A30B9505-3FBF-44C7-92B4-55B9DDF35CD5}" srcOrd="0" destOrd="0" presId="urn:microsoft.com/office/officeart/2005/8/layout/default"/>
    <dgm:cxn modelId="{6065EC91-87B6-4878-BD87-709E8FD86B1E}" srcId="{2AEE307D-23DE-4F8E-AF75-F6BD6E538E34}" destId="{F15DFF68-6084-485C-B85A-C6B03D8017FD}" srcOrd="2" destOrd="0" parTransId="{AC09B768-028D-4C1F-A8F3-C738B66DE37E}" sibTransId="{76BA1292-B646-4898-AEFE-6637F8F8274D}"/>
    <dgm:cxn modelId="{8844EFD9-CF8F-4D5A-AED0-A3A35E3BC6B2}" type="presOf" srcId="{9C8C0BA6-8D00-4E9A-9387-3DBD38EB50C7}" destId="{82F189FC-823E-4C16-9E22-2E69EC6F39FA}" srcOrd="0" destOrd="0" presId="urn:microsoft.com/office/officeart/2005/8/layout/default"/>
    <dgm:cxn modelId="{2274F62A-1CFE-482D-A0E8-2ACF0BD9CFF5}" type="presParOf" srcId="{0538109D-6F5D-4E9B-A7CB-BC83D4EA3BA5}" destId="{A30B9505-3FBF-44C7-92B4-55B9DDF35CD5}" srcOrd="0" destOrd="0" presId="urn:microsoft.com/office/officeart/2005/8/layout/default"/>
    <dgm:cxn modelId="{874621AA-CA80-4882-9514-AC8AE64DCBCB}" type="presParOf" srcId="{0538109D-6F5D-4E9B-A7CB-BC83D4EA3BA5}" destId="{FBF24230-217E-41F3-9EF0-0959890BBBAC}" srcOrd="1" destOrd="0" presId="urn:microsoft.com/office/officeart/2005/8/layout/default"/>
    <dgm:cxn modelId="{F2B0C9C5-F5EE-4798-8377-AE720A8F5AB2}" type="presParOf" srcId="{0538109D-6F5D-4E9B-A7CB-BC83D4EA3BA5}" destId="{82F189FC-823E-4C16-9E22-2E69EC6F39FA}" srcOrd="2" destOrd="0" presId="urn:microsoft.com/office/officeart/2005/8/layout/default"/>
    <dgm:cxn modelId="{086C3A74-BD26-458F-AEFF-50AD90590362}" type="presParOf" srcId="{0538109D-6F5D-4E9B-A7CB-BC83D4EA3BA5}" destId="{592C29EF-08CA-4461-BE2E-4CC3474283AD}" srcOrd="3" destOrd="0" presId="urn:microsoft.com/office/officeart/2005/8/layout/default"/>
    <dgm:cxn modelId="{9D48904F-B12C-480B-AAEA-BCF9EA4290D0}" type="presParOf" srcId="{0538109D-6F5D-4E9B-A7CB-BC83D4EA3BA5}" destId="{9DC8D105-4BC9-4CDD-B717-105799139B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9CD42FD-FD83-4D98-B726-662CF210D789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EE951A1-98C5-459F-B3BB-9DB7C181211D}">
      <dgm:prSet phldrT="[Text]"/>
      <dgm:spPr/>
      <dgm:t>
        <a:bodyPr/>
        <a:lstStyle/>
        <a:p>
          <a:r>
            <a:rPr lang="en-US" dirty="0" smtClean="0"/>
            <a:t>Radiation</a:t>
          </a:r>
          <a:endParaRPr lang="en-US" dirty="0"/>
        </a:p>
      </dgm:t>
    </dgm:pt>
    <dgm:pt modelId="{99029735-3B50-4C2B-82CE-E03ADE322997}" type="parTrans" cxnId="{17EE4E5A-7F4C-46F4-A94C-67FA04B9CF32}">
      <dgm:prSet/>
      <dgm:spPr/>
      <dgm:t>
        <a:bodyPr/>
        <a:lstStyle/>
        <a:p>
          <a:endParaRPr lang="en-US"/>
        </a:p>
      </dgm:t>
    </dgm:pt>
    <dgm:pt modelId="{4C3021E3-D249-4465-A36E-1F3110DD4DEC}" type="sibTrans" cxnId="{17EE4E5A-7F4C-46F4-A94C-67FA04B9CF32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44CE41C8-CB1C-48F6-A68E-720F1FF1DC46}">
      <dgm:prSet phldrT="[Text]"/>
      <dgm:spPr/>
      <dgm:t>
        <a:bodyPr/>
        <a:lstStyle/>
        <a:p>
          <a:r>
            <a:rPr lang="en-US" dirty="0" smtClean="0"/>
            <a:t>Pesticides</a:t>
          </a:r>
          <a:endParaRPr lang="en-US" dirty="0"/>
        </a:p>
      </dgm:t>
    </dgm:pt>
    <dgm:pt modelId="{3529391C-A822-473D-A550-3DCB4F0490E3}" type="parTrans" cxnId="{7A246CE3-98F6-4982-A54A-D41DC777D388}">
      <dgm:prSet/>
      <dgm:spPr/>
      <dgm:t>
        <a:bodyPr/>
        <a:lstStyle/>
        <a:p>
          <a:endParaRPr lang="en-US"/>
        </a:p>
      </dgm:t>
    </dgm:pt>
    <dgm:pt modelId="{D7FE506A-B4B1-41AD-A542-FB22D48323CF}" type="sibTrans" cxnId="{7A246CE3-98F6-4982-A54A-D41DC777D388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EC9DC62E-5CF1-403F-90EC-EFDA6154C16D}">
      <dgm:prSet phldrT="[Text]"/>
      <dgm:spPr/>
      <dgm:t>
        <a:bodyPr/>
        <a:lstStyle/>
        <a:p>
          <a:r>
            <a:rPr lang="en-US" dirty="0" smtClean="0"/>
            <a:t>Infectious agents</a:t>
          </a:r>
          <a:endParaRPr lang="en-US" dirty="0"/>
        </a:p>
      </dgm:t>
    </dgm:pt>
    <dgm:pt modelId="{54C80ACB-A879-498E-ADFC-0D5D7A0B2468}" type="parTrans" cxnId="{4A918001-5F8A-4B5D-A6A6-D21A3FC87553}">
      <dgm:prSet/>
      <dgm:spPr/>
      <dgm:t>
        <a:bodyPr/>
        <a:lstStyle/>
        <a:p>
          <a:endParaRPr lang="en-US"/>
        </a:p>
      </dgm:t>
    </dgm:pt>
    <dgm:pt modelId="{8FF6CE6A-5808-4442-99FE-89B1D40421E6}" type="sibTrans" cxnId="{4A918001-5F8A-4B5D-A6A6-D21A3FC87553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E952120C-CB8C-4635-86EE-61BE098A93A0}">
      <dgm:prSet phldrT="[Text]"/>
      <dgm:spPr/>
      <dgm:t>
        <a:bodyPr/>
        <a:lstStyle/>
        <a:p>
          <a:r>
            <a:rPr lang="en-US" dirty="0" smtClean="0"/>
            <a:t>Decontamination during </a:t>
          </a:r>
          <a:br>
            <a:rPr lang="en-US" dirty="0" smtClean="0"/>
          </a:br>
          <a:r>
            <a:rPr lang="en-US" dirty="0" smtClean="0"/>
            <a:t>a terrorist event</a:t>
          </a:r>
          <a:endParaRPr lang="en-US" dirty="0"/>
        </a:p>
      </dgm:t>
    </dgm:pt>
    <dgm:pt modelId="{C46EBCD0-162A-4333-9265-E1CB8C79E39A}" type="parTrans" cxnId="{76A5786E-7D34-4187-A87E-A6D390360958}">
      <dgm:prSet/>
      <dgm:spPr/>
      <dgm:t>
        <a:bodyPr/>
        <a:lstStyle/>
        <a:p>
          <a:endParaRPr lang="en-US"/>
        </a:p>
      </dgm:t>
    </dgm:pt>
    <dgm:pt modelId="{E28CD4C3-DC8F-44AB-959B-904DACCE939A}" type="sibTrans" cxnId="{76A5786E-7D34-4187-A87E-A6D390360958}">
      <dgm:prSet/>
      <dgm:spPr/>
      <dgm:t>
        <a:bodyPr/>
        <a:lstStyle/>
        <a:p>
          <a:endParaRPr lang="en-US"/>
        </a:p>
      </dgm:t>
    </dgm:pt>
    <dgm:pt modelId="{8D923760-1AEE-43E9-9E93-0C690271E387}" type="pres">
      <dgm:prSet presAssocID="{E9CD42FD-FD83-4D98-B726-662CF210D7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098484-1652-4CED-8B46-64B18E2B7DBC}" type="pres">
      <dgm:prSet presAssocID="{E9CD42FD-FD83-4D98-B726-662CF210D789}" presName="dummyMaxCanvas" presStyleCnt="0">
        <dgm:presLayoutVars/>
      </dgm:prSet>
      <dgm:spPr/>
    </dgm:pt>
    <dgm:pt modelId="{517D780F-96BC-49BA-BA59-6A634209D8E0}" type="pres">
      <dgm:prSet presAssocID="{E9CD42FD-FD83-4D98-B726-662CF210D78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AB60E-0CEC-4851-8FBC-D87CD370FB0D}" type="pres">
      <dgm:prSet presAssocID="{E9CD42FD-FD83-4D98-B726-662CF210D78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AA4BB-BB55-465F-96AC-5C4513B6C5A5}" type="pres">
      <dgm:prSet presAssocID="{E9CD42FD-FD83-4D98-B726-662CF210D78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B8CD6-9954-4C20-87B2-78546F8C8480}" type="pres">
      <dgm:prSet presAssocID="{E9CD42FD-FD83-4D98-B726-662CF210D78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FF579-EB47-4A0E-9AE1-328D18F1B2C4}" type="pres">
      <dgm:prSet presAssocID="{E9CD42FD-FD83-4D98-B726-662CF210D78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1C4FF-9E3D-499F-B3A4-FD493D865959}" type="pres">
      <dgm:prSet presAssocID="{E9CD42FD-FD83-4D98-B726-662CF210D78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70269-188C-46B9-A2F1-4AB7A2BD5EA5}" type="pres">
      <dgm:prSet presAssocID="{E9CD42FD-FD83-4D98-B726-662CF210D78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B5E5B-F27F-4A4E-B3E0-022A991E7876}" type="pres">
      <dgm:prSet presAssocID="{E9CD42FD-FD83-4D98-B726-662CF210D78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3C693-EC71-468D-BB6C-7B44FB322252}" type="pres">
      <dgm:prSet presAssocID="{E9CD42FD-FD83-4D98-B726-662CF210D78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464EC-D4F9-46B2-9E8A-A1BD372DDBF1}" type="pres">
      <dgm:prSet presAssocID="{E9CD42FD-FD83-4D98-B726-662CF210D78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EA153-1E65-4B52-B484-8D460602DAFF}" type="pres">
      <dgm:prSet presAssocID="{E9CD42FD-FD83-4D98-B726-662CF210D78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4CA057-FEA7-4B10-A3FB-E08497AAF907}" type="presOf" srcId="{D7FE506A-B4B1-41AD-A542-FB22D48323CF}" destId="{EEE1C4FF-9E3D-499F-B3A4-FD493D865959}" srcOrd="0" destOrd="0" presId="urn:microsoft.com/office/officeart/2005/8/layout/vProcess5"/>
    <dgm:cxn modelId="{62E307C5-7C9A-4EBE-BF1F-58ECE06DD125}" type="presOf" srcId="{AEE951A1-98C5-459F-B3BB-9DB7C181211D}" destId="{C29B5E5B-F27F-4A4E-B3E0-022A991E7876}" srcOrd="1" destOrd="0" presId="urn:microsoft.com/office/officeart/2005/8/layout/vProcess5"/>
    <dgm:cxn modelId="{8FB9FFEE-16C8-4787-BEFF-E46A0FC4E684}" type="presOf" srcId="{44CE41C8-CB1C-48F6-A68E-720F1FF1DC46}" destId="{7A0AB60E-0CEC-4851-8FBC-D87CD370FB0D}" srcOrd="0" destOrd="0" presId="urn:microsoft.com/office/officeart/2005/8/layout/vProcess5"/>
    <dgm:cxn modelId="{17EE4E5A-7F4C-46F4-A94C-67FA04B9CF32}" srcId="{E9CD42FD-FD83-4D98-B726-662CF210D789}" destId="{AEE951A1-98C5-459F-B3BB-9DB7C181211D}" srcOrd="0" destOrd="0" parTransId="{99029735-3B50-4C2B-82CE-E03ADE322997}" sibTransId="{4C3021E3-D249-4465-A36E-1F3110DD4DEC}"/>
    <dgm:cxn modelId="{76A5786E-7D34-4187-A87E-A6D390360958}" srcId="{E9CD42FD-FD83-4D98-B726-662CF210D789}" destId="{E952120C-CB8C-4635-86EE-61BE098A93A0}" srcOrd="3" destOrd="0" parTransId="{C46EBCD0-162A-4333-9265-E1CB8C79E39A}" sibTransId="{E28CD4C3-DC8F-44AB-959B-904DACCE939A}"/>
    <dgm:cxn modelId="{5C4C406B-35AE-4A75-AB24-302ED78A5424}" type="presOf" srcId="{4C3021E3-D249-4465-A36E-1F3110DD4DEC}" destId="{47BFF579-EB47-4A0E-9AE1-328D18F1B2C4}" srcOrd="0" destOrd="0" presId="urn:microsoft.com/office/officeart/2005/8/layout/vProcess5"/>
    <dgm:cxn modelId="{295AC47E-61AA-45AD-99E1-347D5532B490}" type="presOf" srcId="{E952120C-CB8C-4635-86EE-61BE098A93A0}" destId="{716B8CD6-9954-4C20-87B2-78546F8C8480}" srcOrd="0" destOrd="0" presId="urn:microsoft.com/office/officeart/2005/8/layout/vProcess5"/>
    <dgm:cxn modelId="{CC8574EF-3821-4926-86E5-8D60CFCA039B}" type="presOf" srcId="{E9CD42FD-FD83-4D98-B726-662CF210D789}" destId="{8D923760-1AEE-43E9-9E93-0C690271E387}" srcOrd="0" destOrd="0" presId="urn:microsoft.com/office/officeart/2005/8/layout/vProcess5"/>
    <dgm:cxn modelId="{206F9EC7-F54F-4B0C-B988-BF79189CD8AC}" type="presOf" srcId="{AEE951A1-98C5-459F-B3BB-9DB7C181211D}" destId="{517D780F-96BC-49BA-BA59-6A634209D8E0}" srcOrd="0" destOrd="0" presId="urn:microsoft.com/office/officeart/2005/8/layout/vProcess5"/>
    <dgm:cxn modelId="{4A918001-5F8A-4B5D-A6A6-D21A3FC87553}" srcId="{E9CD42FD-FD83-4D98-B726-662CF210D789}" destId="{EC9DC62E-5CF1-403F-90EC-EFDA6154C16D}" srcOrd="2" destOrd="0" parTransId="{54C80ACB-A879-498E-ADFC-0D5D7A0B2468}" sibTransId="{8FF6CE6A-5808-4442-99FE-89B1D40421E6}"/>
    <dgm:cxn modelId="{BF4EF3BE-5C0D-4A46-8085-F59F93BB2FB4}" type="presOf" srcId="{EC9DC62E-5CF1-403F-90EC-EFDA6154C16D}" destId="{50EAA4BB-BB55-465F-96AC-5C4513B6C5A5}" srcOrd="0" destOrd="0" presId="urn:microsoft.com/office/officeart/2005/8/layout/vProcess5"/>
    <dgm:cxn modelId="{16FB2234-5BAA-47E8-88F7-ECEEDD27BE3D}" type="presOf" srcId="{E952120C-CB8C-4635-86EE-61BE098A93A0}" destId="{A7AEA153-1E65-4B52-B484-8D460602DAFF}" srcOrd="1" destOrd="0" presId="urn:microsoft.com/office/officeart/2005/8/layout/vProcess5"/>
    <dgm:cxn modelId="{334DBBD3-78B4-4998-AE83-5943895C99B0}" type="presOf" srcId="{EC9DC62E-5CF1-403F-90EC-EFDA6154C16D}" destId="{305464EC-D4F9-46B2-9E8A-A1BD372DDBF1}" srcOrd="1" destOrd="0" presId="urn:microsoft.com/office/officeart/2005/8/layout/vProcess5"/>
    <dgm:cxn modelId="{7A246CE3-98F6-4982-A54A-D41DC777D388}" srcId="{E9CD42FD-FD83-4D98-B726-662CF210D789}" destId="{44CE41C8-CB1C-48F6-A68E-720F1FF1DC46}" srcOrd="1" destOrd="0" parTransId="{3529391C-A822-473D-A550-3DCB4F0490E3}" sibTransId="{D7FE506A-B4B1-41AD-A542-FB22D48323CF}"/>
    <dgm:cxn modelId="{F8F189D9-43AC-482A-9ECB-24B29BFD0862}" type="presOf" srcId="{8FF6CE6A-5808-4442-99FE-89B1D40421E6}" destId="{F9670269-188C-46B9-A2F1-4AB7A2BD5EA5}" srcOrd="0" destOrd="0" presId="urn:microsoft.com/office/officeart/2005/8/layout/vProcess5"/>
    <dgm:cxn modelId="{26461DD1-37FF-46A7-8126-9AB80679403D}" type="presOf" srcId="{44CE41C8-CB1C-48F6-A68E-720F1FF1DC46}" destId="{06F3C693-EC71-468D-BB6C-7B44FB322252}" srcOrd="1" destOrd="0" presId="urn:microsoft.com/office/officeart/2005/8/layout/vProcess5"/>
    <dgm:cxn modelId="{6B113643-A8FC-4741-B32F-60A7A09A71A0}" type="presParOf" srcId="{8D923760-1AEE-43E9-9E93-0C690271E387}" destId="{26098484-1652-4CED-8B46-64B18E2B7DBC}" srcOrd="0" destOrd="0" presId="urn:microsoft.com/office/officeart/2005/8/layout/vProcess5"/>
    <dgm:cxn modelId="{702A054D-5523-40E9-9A03-E0532A29580E}" type="presParOf" srcId="{8D923760-1AEE-43E9-9E93-0C690271E387}" destId="{517D780F-96BC-49BA-BA59-6A634209D8E0}" srcOrd="1" destOrd="0" presId="urn:microsoft.com/office/officeart/2005/8/layout/vProcess5"/>
    <dgm:cxn modelId="{5740CF65-4C20-4A80-AE4F-FF1BB55F6602}" type="presParOf" srcId="{8D923760-1AEE-43E9-9E93-0C690271E387}" destId="{7A0AB60E-0CEC-4851-8FBC-D87CD370FB0D}" srcOrd="2" destOrd="0" presId="urn:microsoft.com/office/officeart/2005/8/layout/vProcess5"/>
    <dgm:cxn modelId="{2B186C93-FC6C-4A8C-B6A0-5AC795D5B195}" type="presParOf" srcId="{8D923760-1AEE-43E9-9E93-0C690271E387}" destId="{50EAA4BB-BB55-465F-96AC-5C4513B6C5A5}" srcOrd="3" destOrd="0" presId="urn:microsoft.com/office/officeart/2005/8/layout/vProcess5"/>
    <dgm:cxn modelId="{61A1F14B-B78B-4ACA-9CD2-111D2CF97F0A}" type="presParOf" srcId="{8D923760-1AEE-43E9-9E93-0C690271E387}" destId="{716B8CD6-9954-4C20-87B2-78546F8C8480}" srcOrd="4" destOrd="0" presId="urn:microsoft.com/office/officeart/2005/8/layout/vProcess5"/>
    <dgm:cxn modelId="{B0C82F00-2C60-4830-8E06-8157BD408208}" type="presParOf" srcId="{8D923760-1AEE-43E9-9E93-0C690271E387}" destId="{47BFF579-EB47-4A0E-9AE1-328D18F1B2C4}" srcOrd="5" destOrd="0" presId="urn:microsoft.com/office/officeart/2005/8/layout/vProcess5"/>
    <dgm:cxn modelId="{91A5F3C2-33FA-4DC4-8BB4-10E3A1F7DE39}" type="presParOf" srcId="{8D923760-1AEE-43E9-9E93-0C690271E387}" destId="{EEE1C4FF-9E3D-499F-B3A4-FD493D865959}" srcOrd="6" destOrd="0" presId="urn:microsoft.com/office/officeart/2005/8/layout/vProcess5"/>
    <dgm:cxn modelId="{E83E6C24-A828-44ED-BEA9-CD3F1EAE8D07}" type="presParOf" srcId="{8D923760-1AEE-43E9-9E93-0C690271E387}" destId="{F9670269-188C-46B9-A2F1-4AB7A2BD5EA5}" srcOrd="7" destOrd="0" presId="urn:microsoft.com/office/officeart/2005/8/layout/vProcess5"/>
    <dgm:cxn modelId="{62F8D387-03C4-44E2-AE54-6A43BB51E617}" type="presParOf" srcId="{8D923760-1AEE-43E9-9E93-0C690271E387}" destId="{C29B5E5B-F27F-4A4E-B3E0-022A991E7876}" srcOrd="8" destOrd="0" presId="urn:microsoft.com/office/officeart/2005/8/layout/vProcess5"/>
    <dgm:cxn modelId="{C98B59F8-E3EA-4415-BFF6-50FB610313D2}" type="presParOf" srcId="{8D923760-1AEE-43E9-9E93-0C690271E387}" destId="{06F3C693-EC71-468D-BB6C-7B44FB322252}" srcOrd="9" destOrd="0" presId="urn:microsoft.com/office/officeart/2005/8/layout/vProcess5"/>
    <dgm:cxn modelId="{9ACD8DD7-1F29-4883-BA43-6F912BF4C7C2}" type="presParOf" srcId="{8D923760-1AEE-43E9-9E93-0C690271E387}" destId="{305464EC-D4F9-46B2-9E8A-A1BD372DDBF1}" srcOrd="10" destOrd="0" presId="urn:microsoft.com/office/officeart/2005/8/layout/vProcess5"/>
    <dgm:cxn modelId="{26FCD328-490C-472C-8186-181E7B9F0514}" type="presParOf" srcId="{8D923760-1AEE-43E9-9E93-0C690271E387}" destId="{A7AEA153-1E65-4B52-B484-8D460602DAF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844DE9-C12A-44B3-9C88-D7DE5D63E24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86AEA7-C76F-4467-ACD8-9607CE58722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Adsorption</a:t>
          </a:r>
          <a:endParaRPr lang="en-US" dirty="0"/>
        </a:p>
      </dgm:t>
    </dgm:pt>
    <dgm:pt modelId="{D49B01DE-D30B-4543-8996-DC9D28613751}" type="parTrans" cxnId="{2D25D70D-33DC-4808-BD5B-775E795B2175}">
      <dgm:prSet/>
      <dgm:spPr/>
      <dgm:t>
        <a:bodyPr/>
        <a:lstStyle/>
        <a:p>
          <a:endParaRPr lang="en-US"/>
        </a:p>
      </dgm:t>
    </dgm:pt>
    <dgm:pt modelId="{3EC62327-09DF-42D9-AA68-5FD342336630}" type="sibTrans" cxnId="{2D25D70D-33DC-4808-BD5B-775E795B2175}">
      <dgm:prSet/>
      <dgm:spPr/>
      <dgm:t>
        <a:bodyPr/>
        <a:lstStyle/>
        <a:p>
          <a:endParaRPr lang="en-US"/>
        </a:p>
      </dgm:t>
    </dgm:pt>
    <dgm:pt modelId="{B85635A4-1251-403C-8A03-812BAF1D281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69A1470-B8C9-4D08-9E3D-D8FB88BE743E}" type="parTrans" cxnId="{36ED2C5C-6C7F-4B09-B4AB-71222B371707}">
      <dgm:prSet/>
      <dgm:spPr/>
      <dgm:t>
        <a:bodyPr/>
        <a:lstStyle/>
        <a:p>
          <a:endParaRPr lang="en-US"/>
        </a:p>
      </dgm:t>
    </dgm:pt>
    <dgm:pt modelId="{465D199C-38E4-4515-96D5-8140A8F6D090}" type="sibTrans" cxnId="{36ED2C5C-6C7F-4B09-B4AB-71222B371707}">
      <dgm:prSet/>
      <dgm:spPr/>
      <dgm:t>
        <a:bodyPr/>
        <a:lstStyle/>
        <a:p>
          <a:endParaRPr lang="en-US"/>
        </a:p>
      </dgm:t>
    </dgm:pt>
    <dgm:pt modelId="{C3D7499D-48A1-4332-B4B3-77ACCB3086A8}">
      <dgm:prSet phldrT="[Text]"/>
      <dgm:spPr/>
      <dgm:t>
        <a:bodyPr/>
        <a:lstStyle/>
        <a:p>
          <a:r>
            <a:rPr lang="en-US" dirty="0" smtClean="0"/>
            <a:t>Required equipment</a:t>
          </a:r>
          <a:endParaRPr lang="en-US" dirty="0"/>
        </a:p>
      </dgm:t>
    </dgm:pt>
    <dgm:pt modelId="{47CA972B-BCF0-4804-ACBF-0AA20EB8FDD9}" type="parTrans" cxnId="{045C3FB2-3D55-4CB5-85A0-E2D298E9557C}">
      <dgm:prSet/>
      <dgm:spPr/>
      <dgm:t>
        <a:bodyPr/>
        <a:lstStyle/>
        <a:p>
          <a:endParaRPr lang="en-US"/>
        </a:p>
      </dgm:t>
    </dgm:pt>
    <dgm:pt modelId="{94F7DD6C-7E27-44F7-A9BD-EB85742B236B}" type="sibTrans" cxnId="{045C3FB2-3D55-4CB5-85A0-E2D298E9557C}">
      <dgm:prSet/>
      <dgm:spPr/>
      <dgm:t>
        <a:bodyPr/>
        <a:lstStyle/>
        <a:p>
          <a:endParaRPr lang="en-US"/>
        </a:p>
      </dgm:t>
    </dgm:pt>
    <dgm:pt modelId="{9E758A51-61BB-454B-8D4A-DDFD05C4CBCF}">
      <dgm:prSet phldrT="[Text]"/>
      <dgm:spPr/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DE85879D-7A5B-4B77-8142-0640AA08B1D4}" type="parTrans" cxnId="{9BFC0682-871D-4FE2-9ED0-2D5023A12FB6}">
      <dgm:prSet/>
      <dgm:spPr/>
      <dgm:t>
        <a:bodyPr/>
        <a:lstStyle/>
        <a:p>
          <a:endParaRPr lang="en-US"/>
        </a:p>
      </dgm:t>
    </dgm:pt>
    <dgm:pt modelId="{D005EFB9-6448-44C1-9DDD-0B6E0595D8CD}" type="sibTrans" cxnId="{9BFC0682-871D-4FE2-9ED0-2D5023A12FB6}">
      <dgm:prSet/>
      <dgm:spPr/>
      <dgm:t>
        <a:bodyPr/>
        <a:lstStyle/>
        <a:p>
          <a:endParaRPr lang="en-US"/>
        </a:p>
      </dgm:t>
    </dgm:pt>
    <dgm:pt modelId="{4FBA1A39-DCBE-458E-BD65-4918A2BC2099}" type="pres">
      <dgm:prSet presAssocID="{C3844DE9-C12A-44B3-9C88-D7DE5D63E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63EFD4-8C80-4298-931D-2E6BA5CFE101}" type="pres">
      <dgm:prSet presAssocID="{D986AEA7-C76F-4467-ACD8-9607CE587221}" presName="root" presStyleCnt="0"/>
      <dgm:spPr/>
    </dgm:pt>
    <dgm:pt modelId="{3A1FB2FF-11FF-4090-A363-8AF1A9CD944B}" type="pres">
      <dgm:prSet presAssocID="{D986AEA7-C76F-4467-ACD8-9607CE587221}" presName="rootComposite" presStyleCnt="0"/>
      <dgm:spPr/>
    </dgm:pt>
    <dgm:pt modelId="{FD891EDD-C4D7-498F-B734-A9BFCBEFBB5D}" type="pres">
      <dgm:prSet presAssocID="{D986AEA7-C76F-4467-ACD8-9607CE587221}" presName="rootText" presStyleLbl="node1" presStyleIdx="0" presStyleCnt="1" custLinFactNeighborX="2134"/>
      <dgm:spPr/>
      <dgm:t>
        <a:bodyPr/>
        <a:lstStyle/>
        <a:p>
          <a:endParaRPr lang="en-US"/>
        </a:p>
      </dgm:t>
    </dgm:pt>
    <dgm:pt modelId="{E23602AB-FE5B-465B-95D9-7B72D2BE7F9B}" type="pres">
      <dgm:prSet presAssocID="{D986AEA7-C76F-4467-ACD8-9607CE5872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4F507B-09FC-454D-8DBA-2CF0D6DF78A8}" type="pres">
      <dgm:prSet presAssocID="{D986AEA7-C76F-4467-ACD8-9607CE587221}" presName="childShape" presStyleCnt="0"/>
      <dgm:spPr/>
    </dgm:pt>
    <dgm:pt modelId="{432D42F6-515B-49BF-813D-96A936294EEC}" type="pres">
      <dgm:prSet presAssocID="{B69A1470-B8C9-4D08-9E3D-D8FB88BE743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843D4B-EE1C-4278-B854-134CCB46831F}" type="pres">
      <dgm:prSet presAssocID="{B85635A4-1251-403C-8A03-812BAF1D281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3786F-09CD-4445-80AA-586905C61A36}" type="pres">
      <dgm:prSet presAssocID="{47CA972B-BCF0-4804-ACBF-0AA20EB8FDD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787E1D-CBC2-4288-ABA1-5E4BBF2C0EAB}" type="pres">
      <dgm:prSet presAssocID="{C3D7499D-48A1-4332-B4B3-77ACCB3086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5AE6-03F6-49AD-A97A-D58137A18FC3}" type="pres">
      <dgm:prSet presAssocID="{DE85879D-7A5B-4B77-8142-0640AA08B1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E255A17-7C46-4AE8-A87F-704F9A045296}" type="pres">
      <dgm:prSet presAssocID="{9E758A51-61BB-454B-8D4A-DDFD05C4CBC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9A0D3F-1822-4CF7-9492-3214D07B336A}" type="presOf" srcId="{DE85879D-7A5B-4B77-8142-0640AA08B1D4}" destId="{7ED95AE6-03F6-49AD-A97A-D58137A18FC3}" srcOrd="0" destOrd="0" presId="urn:microsoft.com/office/officeart/2005/8/layout/hierarchy3"/>
    <dgm:cxn modelId="{96AF44DB-59BE-4160-BC1D-F7DC6B17B71F}" type="presOf" srcId="{B69A1470-B8C9-4D08-9E3D-D8FB88BE743E}" destId="{432D42F6-515B-49BF-813D-96A936294EEC}" srcOrd="0" destOrd="0" presId="urn:microsoft.com/office/officeart/2005/8/layout/hierarchy3"/>
    <dgm:cxn modelId="{36ED2C5C-6C7F-4B09-B4AB-71222B371707}" srcId="{D986AEA7-C76F-4467-ACD8-9607CE587221}" destId="{B85635A4-1251-403C-8A03-812BAF1D281E}" srcOrd="0" destOrd="0" parTransId="{B69A1470-B8C9-4D08-9E3D-D8FB88BE743E}" sibTransId="{465D199C-38E4-4515-96D5-8140A8F6D090}"/>
    <dgm:cxn modelId="{2B2CAE4B-3FE9-4A8F-B70B-6B7D48150452}" type="presOf" srcId="{47CA972B-BCF0-4804-ACBF-0AA20EB8FDD9}" destId="{2273786F-09CD-4445-80AA-586905C61A36}" srcOrd="0" destOrd="0" presId="urn:microsoft.com/office/officeart/2005/8/layout/hierarchy3"/>
    <dgm:cxn modelId="{2D25D70D-33DC-4808-BD5B-775E795B2175}" srcId="{C3844DE9-C12A-44B3-9C88-D7DE5D63E240}" destId="{D986AEA7-C76F-4467-ACD8-9607CE587221}" srcOrd="0" destOrd="0" parTransId="{D49B01DE-D30B-4543-8996-DC9D28613751}" sibTransId="{3EC62327-09DF-42D9-AA68-5FD342336630}"/>
    <dgm:cxn modelId="{045C3FB2-3D55-4CB5-85A0-E2D298E9557C}" srcId="{D986AEA7-C76F-4467-ACD8-9607CE587221}" destId="{C3D7499D-48A1-4332-B4B3-77ACCB3086A8}" srcOrd="1" destOrd="0" parTransId="{47CA972B-BCF0-4804-ACBF-0AA20EB8FDD9}" sibTransId="{94F7DD6C-7E27-44F7-A9BD-EB85742B236B}"/>
    <dgm:cxn modelId="{C11218C7-09C0-4902-B9A4-4BC54C22AB04}" type="presOf" srcId="{D986AEA7-C76F-4467-ACD8-9607CE587221}" destId="{FD891EDD-C4D7-498F-B734-A9BFCBEFBB5D}" srcOrd="0" destOrd="0" presId="urn:microsoft.com/office/officeart/2005/8/layout/hierarchy3"/>
    <dgm:cxn modelId="{005671E0-F451-4372-98B6-47AE02182A3B}" type="presOf" srcId="{C3D7499D-48A1-4332-B4B3-77ACCB3086A8}" destId="{46787E1D-CBC2-4288-ABA1-5E4BBF2C0EAB}" srcOrd="0" destOrd="0" presId="urn:microsoft.com/office/officeart/2005/8/layout/hierarchy3"/>
    <dgm:cxn modelId="{B875885D-9B5A-4A24-BFF6-4950926887FA}" type="presOf" srcId="{9E758A51-61BB-454B-8D4A-DDFD05C4CBCF}" destId="{FE255A17-7C46-4AE8-A87F-704F9A045296}" srcOrd="0" destOrd="0" presId="urn:microsoft.com/office/officeart/2005/8/layout/hierarchy3"/>
    <dgm:cxn modelId="{1740D185-185E-42D2-A38F-48B11F627E03}" type="presOf" srcId="{B85635A4-1251-403C-8A03-812BAF1D281E}" destId="{11843D4B-EE1C-4278-B854-134CCB46831F}" srcOrd="0" destOrd="0" presId="urn:microsoft.com/office/officeart/2005/8/layout/hierarchy3"/>
    <dgm:cxn modelId="{9BFC0682-871D-4FE2-9ED0-2D5023A12FB6}" srcId="{D986AEA7-C76F-4467-ACD8-9607CE587221}" destId="{9E758A51-61BB-454B-8D4A-DDFD05C4CBCF}" srcOrd="2" destOrd="0" parTransId="{DE85879D-7A5B-4B77-8142-0640AA08B1D4}" sibTransId="{D005EFB9-6448-44C1-9DDD-0B6E0595D8CD}"/>
    <dgm:cxn modelId="{1D8016B2-3C19-42C0-8007-F6C549081DCA}" type="presOf" srcId="{C3844DE9-C12A-44B3-9C88-D7DE5D63E240}" destId="{4FBA1A39-DCBE-458E-BD65-4918A2BC2099}" srcOrd="0" destOrd="0" presId="urn:microsoft.com/office/officeart/2005/8/layout/hierarchy3"/>
    <dgm:cxn modelId="{78EB347E-0B73-4676-A393-AFD0C626A22D}" type="presOf" srcId="{D986AEA7-C76F-4467-ACD8-9607CE587221}" destId="{E23602AB-FE5B-465B-95D9-7B72D2BE7F9B}" srcOrd="1" destOrd="0" presId="urn:microsoft.com/office/officeart/2005/8/layout/hierarchy3"/>
    <dgm:cxn modelId="{95C99279-5628-4D9C-A6AC-9D3DF8FC3426}" type="presParOf" srcId="{4FBA1A39-DCBE-458E-BD65-4918A2BC2099}" destId="{A663EFD4-8C80-4298-931D-2E6BA5CFE101}" srcOrd="0" destOrd="0" presId="urn:microsoft.com/office/officeart/2005/8/layout/hierarchy3"/>
    <dgm:cxn modelId="{D1D06E0E-73D5-4543-A6BF-9D5752966EE3}" type="presParOf" srcId="{A663EFD4-8C80-4298-931D-2E6BA5CFE101}" destId="{3A1FB2FF-11FF-4090-A363-8AF1A9CD944B}" srcOrd="0" destOrd="0" presId="urn:microsoft.com/office/officeart/2005/8/layout/hierarchy3"/>
    <dgm:cxn modelId="{93EC3EB6-F603-4730-B967-3E403396FEEC}" type="presParOf" srcId="{3A1FB2FF-11FF-4090-A363-8AF1A9CD944B}" destId="{FD891EDD-C4D7-498F-B734-A9BFCBEFBB5D}" srcOrd="0" destOrd="0" presId="urn:microsoft.com/office/officeart/2005/8/layout/hierarchy3"/>
    <dgm:cxn modelId="{204FBC7D-1E4D-47EA-9BC4-196FB0258C5F}" type="presParOf" srcId="{3A1FB2FF-11FF-4090-A363-8AF1A9CD944B}" destId="{E23602AB-FE5B-465B-95D9-7B72D2BE7F9B}" srcOrd="1" destOrd="0" presId="urn:microsoft.com/office/officeart/2005/8/layout/hierarchy3"/>
    <dgm:cxn modelId="{93F4253D-F652-4F1D-8011-5C9029133DF6}" type="presParOf" srcId="{A663EFD4-8C80-4298-931D-2E6BA5CFE101}" destId="{444F507B-09FC-454D-8DBA-2CF0D6DF78A8}" srcOrd="1" destOrd="0" presId="urn:microsoft.com/office/officeart/2005/8/layout/hierarchy3"/>
    <dgm:cxn modelId="{B6E7F909-91CB-4734-8971-4CE1EBB9B524}" type="presParOf" srcId="{444F507B-09FC-454D-8DBA-2CF0D6DF78A8}" destId="{432D42F6-515B-49BF-813D-96A936294EEC}" srcOrd="0" destOrd="0" presId="urn:microsoft.com/office/officeart/2005/8/layout/hierarchy3"/>
    <dgm:cxn modelId="{DD42DA53-0875-49ED-8E3D-1A34FAE4AF19}" type="presParOf" srcId="{444F507B-09FC-454D-8DBA-2CF0D6DF78A8}" destId="{11843D4B-EE1C-4278-B854-134CCB46831F}" srcOrd="1" destOrd="0" presId="urn:microsoft.com/office/officeart/2005/8/layout/hierarchy3"/>
    <dgm:cxn modelId="{444E0C39-2243-46A4-9393-2C83410A714B}" type="presParOf" srcId="{444F507B-09FC-454D-8DBA-2CF0D6DF78A8}" destId="{2273786F-09CD-4445-80AA-586905C61A36}" srcOrd="2" destOrd="0" presId="urn:microsoft.com/office/officeart/2005/8/layout/hierarchy3"/>
    <dgm:cxn modelId="{07A4FAFD-35EA-45F1-91E7-6E856B755D6D}" type="presParOf" srcId="{444F507B-09FC-454D-8DBA-2CF0D6DF78A8}" destId="{46787E1D-CBC2-4288-ABA1-5E4BBF2C0EAB}" srcOrd="3" destOrd="0" presId="urn:microsoft.com/office/officeart/2005/8/layout/hierarchy3"/>
    <dgm:cxn modelId="{1E33304F-DA0E-40FC-96E2-F5B9970A241A}" type="presParOf" srcId="{444F507B-09FC-454D-8DBA-2CF0D6DF78A8}" destId="{7ED95AE6-03F6-49AD-A97A-D58137A18FC3}" srcOrd="4" destOrd="0" presId="urn:microsoft.com/office/officeart/2005/8/layout/hierarchy3"/>
    <dgm:cxn modelId="{0891E094-3BEB-485C-8430-6F4140F5A960}" type="presParOf" srcId="{444F507B-09FC-454D-8DBA-2CF0D6DF78A8}" destId="{FE255A17-7C46-4AE8-A87F-704F9A0452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844DE9-C12A-44B3-9C88-D7DE5D63E24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86AEA7-C76F-4467-ACD8-9607CE587221}">
      <dgm:prSet phldrT="[Text]"/>
      <dgm:spPr/>
      <dgm:t>
        <a:bodyPr/>
        <a:lstStyle/>
        <a:p>
          <a:r>
            <a:rPr lang="en-US" dirty="0" smtClean="0"/>
            <a:t>Chemical/ biological degradation </a:t>
          </a:r>
          <a:endParaRPr lang="en-US" dirty="0"/>
        </a:p>
      </dgm:t>
    </dgm:pt>
    <dgm:pt modelId="{D49B01DE-D30B-4543-8996-DC9D28613751}" type="parTrans" cxnId="{2D25D70D-33DC-4808-BD5B-775E795B2175}">
      <dgm:prSet/>
      <dgm:spPr/>
      <dgm:t>
        <a:bodyPr/>
        <a:lstStyle/>
        <a:p>
          <a:endParaRPr lang="en-US"/>
        </a:p>
      </dgm:t>
    </dgm:pt>
    <dgm:pt modelId="{3EC62327-09DF-42D9-AA68-5FD342336630}" type="sibTrans" cxnId="{2D25D70D-33DC-4808-BD5B-775E795B2175}">
      <dgm:prSet/>
      <dgm:spPr/>
      <dgm:t>
        <a:bodyPr/>
        <a:lstStyle/>
        <a:p>
          <a:endParaRPr lang="en-US"/>
        </a:p>
      </dgm:t>
    </dgm:pt>
    <dgm:pt modelId="{B85635A4-1251-403C-8A03-812BAF1D281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69A1470-B8C9-4D08-9E3D-D8FB88BE743E}" type="parTrans" cxnId="{36ED2C5C-6C7F-4B09-B4AB-71222B371707}">
      <dgm:prSet/>
      <dgm:spPr/>
      <dgm:t>
        <a:bodyPr/>
        <a:lstStyle/>
        <a:p>
          <a:endParaRPr lang="en-US"/>
        </a:p>
      </dgm:t>
    </dgm:pt>
    <dgm:pt modelId="{465D199C-38E4-4515-96D5-8140A8F6D090}" type="sibTrans" cxnId="{36ED2C5C-6C7F-4B09-B4AB-71222B371707}">
      <dgm:prSet/>
      <dgm:spPr/>
      <dgm:t>
        <a:bodyPr/>
        <a:lstStyle/>
        <a:p>
          <a:endParaRPr lang="en-US"/>
        </a:p>
      </dgm:t>
    </dgm:pt>
    <dgm:pt modelId="{C3D7499D-48A1-4332-B4B3-77ACCB3086A8}">
      <dgm:prSet phldrT="[Text]"/>
      <dgm:spPr/>
      <dgm:t>
        <a:bodyPr/>
        <a:lstStyle/>
        <a:p>
          <a:r>
            <a:rPr lang="en-US" dirty="0" smtClean="0"/>
            <a:t>Required equipment</a:t>
          </a:r>
          <a:endParaRPr lang="en-US" dirty="0"/>
        </a:p>
      </dgm:t>
    </dgm:pt>
    <dgm:pt modelId="{47CA972B-BCF0-4804-ACBF-0AA20EB8FDD9}" type="parTrans" cxnId="{045C3FB2-3D55-4CB5-85A0-E2D298E9557C}">
      <dgm:prSet/>
      <dgm:spPr/>
      <dgm:t>
        <a:bodyPr/>
        <a:lstStyle/>
        <a:p>
          <a:endParaRPr lang="en-US"/>
        </a:p>
      </dgm:t>
    </dgm:pt>
    <dgm:pt modelId="{94F7DD6C-7E27-44F7-A9BD-EB85742B236B}" type="sibTrans" cxnId="{045C3FB2-3D55-4CB5-85A0-E2D298E9557C}">
      <dgm:prSet/>
      <dgm:spPr/>
      <dgm:t>
        <a:bodyPr/>
        <a:lstStyle/>
        <a:p>
          <a:endParaRPr lang="en-US"/>
        </a:p>
      </dgm:t>
    </dgm:pt>
    <dgm:pt modelId="{9E758A51-61BB-454B-8D4A-DDFD05C4CBCF}">
      <dgm:prSet phldrT="[Text]"/>
      <dgm:spPr/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DE85879D-7A5B-4B77-8142-0640AA08B1D4}" type="parTrans" cxnId="{9BFC0682-871D-4FE2-9ED0-2D5023A12FB6}">
      <dgm:prSet/>
      <dgm:spPr/>
      <dgm:t>
        <a:bodyPr/>
        <a:lstStyle/>
        <a:p>
          <a:endParaRPr lang="en-US"/>
        </a:p>
      </dgm:t>
    </dgm:pt>
    <dgm:pt modelId="{D005EFB9-6448-44C1-9DDD-0B6E0595D8CD}" type="sibTrans" cxnId="{9BFC0682-871D-4FE2-9ED0-2D5023A12FB6}">
      <dgm:prSet/>
      <dgm:spPr/>
      <dgm:t>
        <a:bodyPr/>
        <a:lstStyle/>
        <a:p>
          <a:endParaRPr lang="en-US"/>
        </a:p>
      </dgm:t>
    </dgm:pt>
    <dgm:pt modelId="{4FBA1A39-DCBE-458E-BD65-4918A2BC2099}" type="pres">
      <dgm:prSet presAssocID="{C3844DE9-C12A-44B3-9C88-D7DE5D63E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63EFD4-8C80-4298-931D-2E6BA5CFE101}" type="pres">
      <dgm:prSet presAssocID="{D986AEA7-C76F-4467-ACD8-9607CE587221}" presName="root" presStyleCnt="0"/>
      <dgm:spPr/>
    </dgm:pt>
    <dgm:pt modelId="{3A1FB2FF-11FF-4090-A363-8AF1A9CD944B}" type="pres">
      <dgm:prSet presAssocID="{D986AEA7-C76F-4467-ACD8-9607CE587221}" presName="rootComposite" presStyleCnt="0"/>
      <dgm:spPr/>
    </dgm:pt>
    <dgm:pt modelId="{FD891EDD-C4D7-498F-B734-A9BFCBEFBB5D}" type="pres">
      <dgm:prSet presAssocID="{D986AEA7-C76F-4467-ACD8-9607CE587221}" presName="rootText" presStyleLbl="node1" presStyleIdx="0" presStyleCnt="1" custScaleX="137629"/>
      <dgm:spPr/>
      <dgm:t>
        <a:bodyPr/>
        <a:lstStyle/>
        <a:p>
          <a:endParaRPr lang="en-US"/>
        </a:p>
      </dgm:t>
    </dgm:pt>
    <dgm:pt modelId="{E23602AB-FE5B-465B-95D9-7B72D2BE7F9B}" type="pres">
      <dgm:prSet presAssocID="{D986AEA7-C76F-4467-ACD8-9607CE5872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4F507B-09FC-454D-8DBA-2CF0D6DF78A8}" type="pres">
      <dgm:prSet presAssocID="{D986AEA7-C76F-4467-ACD8-9607CE587221}" presName="childShape" presStyleCnt="0"/>
      <dgm:spPr/>
    </dgm:pt>
    <dgm:pt modelId="{432D42F6-515B-49BF-813D-96A936294EEC}" type="pres">
      <dgm:prSet presAssocID="{B69A1470-B8C9-4D08-9E3D-D8FB88BE743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843D4B-EE1C-4278-B854-134CCB46831F}" type="pres">
      <dgm:prSet presAssocID="{B85635A4-1251-403C-8A03-812BAF1D281E}" presName="childText" presStyleLbl="bgAcc1" presStyleIdx="0" presStyleCnt="3" custLinFactNeighborX="1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3786F-09CD-4445-80AA-586905C61A36}" type="pres">
      <dgm:prSet presAssocID="{47CA972B-BCF0-4804-ACBF-0AA20EB8FDD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787E1D-CBC2-4288-ABA1-5E4BBF2C0EAB}" type="pres">
      <dgm:prSet presAssocID="{C3D7499D-48A1-4332-B4B3-77ACCB3086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5AE6-03F6-49AD-A97A-D58137A18FC3}" type="pres">
      <dgm:prSet presAssocID="{DE85879D-7A5B-4B77-8142-0640AA08B1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E255A17-7C46-4AE8-A87F-704F9A045296}" type="pres">
      <dgm:prSet presAssocID="{9E758A51-61BB-454B-8D4A-DDFD05C4CBC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909C0-65BE-470B-A2AF-C04F44BB354F}" type="presOf" srcId="{9E758A51-61BB-454B-8D4A-DDFD05C4CBCF}" destId="{FE255A17-7C46-4AE8-A87F-704F9A045296}" srcOrd="0" destOrd="0" presId="urn:microsoft.com/office/officeart/2005/8/layout/hierarchy3"/>
    <dgm:cxn modelId="{3E10CEE8-BF9E-4445-A205-FE56D86A459E}" type="presOf" srcId="{47CA972B-BCF0-4804-ACBF-0AA20EB8FDD9}" destId="{2273786F-09CD-4445-80AA-586905C61A36}" srcOrd="0" destOrd="0" presId="urn:microsoft.com/office/officeart/2005/8/layout/hierarchy3"/>
    <dgm:cxn modelId="{F14AD2B6-BB07-4A14-B9BD-B35A66ED9901}" type="presOf" srcId="{D986AEA7-C76F-4467-ACD8-9607CE587221}" destId="{FD891EDD-C4D7-498F-B734-A9BFCBEFBB5D}" srcOrd="0" destOrd="0" presId="urn:microsoft.com/office/officeart/2005/8/layout/hierarchy3"/>
    <dgm:cxn modelId="{36ED2C5C-6C7F-4B09-B4AB-71222B371707}" srcId="{D986AEA7-C76F-4467-ACD8-9607CE587221}" destId="{B85635A4-1251-403C-8A03-812BAF1D281E}" srcOrd="0" destOrd="0" parTransId="{B69A1470-B8C9-4D08-9E3D-D8FB88BE743E}" sibTransId="{465D199C-38E4-4515-96D5-8140A8F6D090}"/>
    <dgm:cxn modelId="{1306676A-0E34-4B4D-B1DF-A93E0F11B676}" type="presOf" srcId="{C3D7499D-48A1-4332-B4B3-77ACCB3086A8}" destId="{46787E1D-CBC2-4288-ABA1-5E4BBF2C0EAB}" srcOrd="0" destOrd="0" presId="urn:microsoft.com/office/officeart/2005/8/layout/hierarchy3"/>
    <dgm:cxn modelId="{2D25D70D-33DC-4808-BD5B-775E795B2175}" srcId="{C3844DE9-C12A-44B3-9C88-D7DE5D63E240}" destId="{D986AEA7-C76F-4467-ACD8-9607CE587221}" srcOrd="0" destOrd="0" parTransId="{D49B01DE-D30B-4543-8996-DC9D28613751}" sibTransId="{3EC62327-09DF-42D9-AA68-5FD342336630}"/>
    <dgm:cxn modelId="{1EA608C8-8AEB-4D11-8155-FC8F842DA2E6}" type="presOf" srcId="{B85635A4-1251-403C-8A03-812BAF1D281E}" destId="{11843D4B-EE1C-4278-B854-134CCB46831F}" srcOrd="0" destOrd="0" presId="urn:microsoft.com/office/officeart/2005/8/layout/hierarchy3"/>
    <dgm:cxn modelId="{045C3FB2-3D55-4CB5-85A0-E2D298E9557C}" srcId="{D986AEA7-C76F-4467-ACD8-9607CE587221}" destId="{C3D7499D-48A1-4332-B4B3-77ACCB3086A8}" srcOrd="1" destOrd="0" parTransId="{47CA972B-BCF0-4804-ACBF-0AA20EB8FDD9}" sibTransId="{94F7DD6C-7E27-44F7-A9BD-EB85742B236B}"/>
    <dgm:cxn modelId="{42FC29FC-2ACC-4759-B313-EA1CCEAF7FF2}" type="presOf" srcId="{DE85879D-7A5B-4B77-8142-0640AA08B1D4}" destId="{7ED95AE6-03F6-49AD-A97A-D58137A18FC3}" srcOrd="0" destOrd="0" presId="urn:microsoft.com/office/officeart/2005/8/layout/hierarchy3"/>
    <dgm:cxn modelId="{9BFC0682-871D-4FE2-9ED0-2D5023A12FB6}" srcId="{D986AEA7-C76F-4467-ACD8-9607CE587221}" destId="{9E758A51-61BB-454B-8D4A-DDFD05C4CBCF}" srcOrd="2" destOrd="0" parTransId="{DE85879D-7A5B-4B77-8142-0640AA08B1D4}" sibTransId="{D005EFB9-6448-44C1-9DDD-0B6E0595D8CD}"/>
    <dgm:cxn modelId="{7A50DB9A-0897-48F7-8269-1AF8B3C49D95}" type="presOf" srcId="{C3844DE9-C12A-44B3-9C88-D7DE5D63E240}" destId="{4FBA1A39-DCBE-458E-BD65-4918A2BC2099}" srcOrd="0" destOrd="0" presId="urn:microsoft.com/office/officeart/2005/8/layout/hierarchy3"/>
    <dgm:cxn modelId="{5E4C98A2-43AC-4963-BE92-CD0741E4D667}" type="presOf" srcId="{B69A1470-B8C9-4D08-9E3D-D8FB88BE743E}" destId="{432D42F6-515B-49BF-813D-96A936294EEC}" srcOrd="0" destOrd="0" presId="urn:microsoft.com/office/officeart/2005/8/layout/hierarchy3"/>
    <dgm:cxn modelId="{8D8637F7-110E-45F8-9097-1350A6F3615C}" type="presOf" srcId="{D986AEA7-C76F-4467-ACD8-9607CE587221}" destId="{E23602AB-FE5B-465B-95D9-7B72D2BE7F9B}" srcOrd="1" destOrd="0" presId="urn:microsoft.com/office/officeart/2005/8/layout/hierarchy3"/>
    <dgm:cxn modelId="{DC9B5AD7-BE78-466B-BF87-F4A245F4554E}" type="presParOf" srcId="{4FBA1A39-DCBE-458E-BD65-4918A2BC2099}" destId="{A663EFD4-8C80-4298-931D-2E6BA5CFE101}" srcOrd="0" destOrd="0" presId="urn:microsoft.com/office/officeart/2005/8/layout/hierarchy3"/>
    <dgm:cxn modelId="{09339F70-F4E5-4B4F-A6B3-8903C6FE355A}" type="presParOf" srcId="{A663EFD4-8C80-4298-931D-2E6BA5CFE101}" destId="{3A1FB2FF-11FF-4090-A363-8AF1A9CD944B}" srcOrd="0" destOrd="0" presId="urn:microsoft.com/office/officeart/2005/8/layout/hierarchy3"/>
    <dgm:cxn modelId="{C5D586E8-4B17-4300-9C44-6F6943B67F72}" type="presParOf" srcId="{3A1FB2FF-11FF-4090-A363-8AF1A9CD944B}" destId="{FD891EDD-C4D7-498F-B734-A9BFCBEFBB5D}" srcOrd="0" destOrd="0" presId="urn:microsoft.com/office/officeart/2005/8/layout/hierarchy3"/>
    <dgm:cxn modelId="{317F80D1-348F-4076-9C9D-371B1B75F0AE}" type="presParOf" srcId="{3A1FB2FF-11FF-4090-A363-8AF1A9CD944B}" destId="{E23602AB-FE5B-465B-95D9-7B72D2BE7F9B}" srcOrd="1" destOrd="0" presId="urn:microsoft.com/office/officeart/2005/8/layout/hierarchy3"/>
    <dgm:cxn modelId="{27461D47-BFC7-44EB-847F-C95122B10995}" type="presParOf" srcId="{A663EFD4-8C80-4298-931D-2E6BA5CFE101}" destId="{444F507B-09FC-454D-8DBA-2CF0D6DF78A8}" srcOrd="1" destOrd="0" presId="urn:microsoft.com/office/officeart/2005/8/layout/hierarchy3"/>
    <dgm:cxn modelId="{224A3CD6-806C-48DF-BF57-CF0698EC5537}" type="presParOf" srcId="{444F507B-09FC-454D-8DBA-2CF0D6DF78A8}" destId="{432D42F6-515B-49BF-813D-96A936294EEC}" srcOrd="0" destOrd="0" presId="urn:microsoft.com/office/officeart/2005/8/layout/hierarchy3"/>
    <dgm:cxn modelId="{A19F7B3C-5B29-4F02-AB56-8A9E61185754}" type="presParOf" srcId="{444F507B-09FC-454D-8DBA-2CF0D6DF78A8}" destId="{11843D4B-EE1C-4278-B854-134CCB46831F}" srcOrd="1" destOrd="0" presId="urn:microsoft.com/office/officeart/2005/8/layout/hierarchy3"/>
    <dgm:cxn modelId="{E3C0FAA3-8860-4CB8-9D61-0475EFBB74D0}" type="presParOf" srcId="{444F507B-09FC-454D-8DBA-2CF0D6DF78A8}" destId="{2273786F-09CD-4445-80AA-586905C61A36}" srcOrd="2" destOrd="0" presId="urn:microsoft.com/office/officeart/2005/8/layout/hierarchy3"/>
    <dgm:cxn modelId="{62E85BE7-BDF4-47C9-80A8-9BC1519A85FD}" type="presParOf" srcId="{444F507B-09FC-454D-8DBA-2CF0D6DF78A8}" destId="{46787E1D-CBC2-4288-ABA1-5E4BBF2C0EAB}" srcOrd="3" destOrd="0" presId="urn:microsoft.com/office/officeart/2005/8/layout/hierarchy3"/>
    <dgm:cxn modelId="{B004F064-0D65-4768-BC7D-D782E67031DF}" type="presParOf" srcId="{444F507B-09FC-454D-8DBA-2CF0D6DF78A8}" destId="{7ED95AE6-03F6-49AD-A97A-D58137A18FC3}" srcOrd="4" destOrd="0" presId="urn:microsoft.com/office/officeart/2005/8/layout/hierarchy3"/>
    <dgm:cxn modelId="{716CDB07-0CC2-4C01-B0D4-2D851EB32E39}" type="presParOf" srcId="{444F507B-09FC-454D-8DBA-2CF0D6DF78A8}" destId="{FE255A17-7C46-4AE8-A87F-704F9A0452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844DE9-C12A-44B3-9C88-D7DE5D63E24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86AEA7-C76F-4467-ACD8-9607CE58722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4000" dirty="0" smtClean="0"/>
            <a:t>Dilution</a:t>
          </a:r>
          <a:endParaRPr lang="en-US" sz="4000" dirty="0"/>
        </a:p>
      </dgm:t>
    </dgm:pt>
    <dgm:pt modelId="{D49B01DE-D30B-4543-8996-DC9D28613751}" type="parTrans" cxnId="{2D25D70D-33DC-4808-BD5B-775E795B2175}">
      <dgm:prSet/>
      <dgm:spPr/>
      <dgm:t>
        <a:bodyPr/>
        <a:lstStyle/>
        <a:p>
          <a:endParaRPr lang="en-US"/>
        </a:p>
      </dgm:t>
    </dgm:pt>
    <dgm:pt modelId="{3EC62327-09DF-42D9-AA68-5FD342336630}" type="sibTrans" cxnId="{2D25D70D-33DC-4808-BD5B-775E795B2175}">
      <dgm:prSet/>
      <dgm:spPr/>
      <dgm:t>
        <a:bodyPr/>
        <a:lstStyle/>
        <a:p>
          <a:endParaRPr lang="en-US"/>
        </a:p>
      </dgm:t>
    </dgm:pt>
    <dgm:pt modelId="{B85635A4-1251-403C-8A03-812BAF1D281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69A1470-B8C9-4D08-9E3D-D8FB88BE743E}" type="parTrans" cxnId="{36ED2C5C-6C7F-4B09-B4AB-71222B371707}">
      <dgm:prSet/>
      <dgm:spPr/>
      <dgm:t>
        <a:bodyPr/>
        <a:lstStyle/>
        <a:p>
          <a:endParaRPr lang="en-US"/>
        </a:p>
      </dgm:t>
    </dgm:pt>
    <dgm:pt modelId="{465D199C-38E4-4515-96D5-8140A8F6D090}" type="sibTrans" cxnId="{36ED2C5C-6C7F-4B09-B4AB-71222B371707}">
      <dgm:prSet/>
      <dgm:spPr/>
      <dgm:t>
        <a:bodyPr/>
        <a:lstStyle/>
        <a:p>
          <a:endParaRPr lang="en-US"/>
        </a:p>
      </dgm:t>
    </dgm:pt>
    <dgm:pt modelId="{C3D7499D-48A1-4332-B4B3-77ACCB3086A8}">
      <dgm:prSet phldrT="[Text]"/>
      <dgm:spPr/>
      <dgm:t>
        <a:bodyPr/>
        <a:lstStyle/>
        <a:p>
          <a:r>
            <a:rPr lang="en-US" dirty="0" smtClean="0"/>
            <a:t>Required equipment</a:t>
          </a:r>
          <a:endParaRPr lang="en-US" dirty="0"/>
        </a:p>
      </dgm:t>
    </dgm:pt>
    <dgm:pt modelId="{47CA972B-BCF0-4804-ACBF-0AA20EB8FDD9}" type="parTrans" cxnId="{045C3FB2-3D55-4CB5-85A0-E2D298E9557C}">
      <dgm:prSet/>
      <dgm:spPr/>
      <dgm:t>
        <a:bodyPr/>
        <a:lstStyle/>
        <a:p>
          <a:endParaRPr lang="en-US"/>
        </a:p>
      </dgm:t>
    </dgm:pt>
    <dgm:pt modelId="{94F7DD6C-7E27-44F7-A9BD-EB85742B236B}" type="sibTrans" cxnId="{045C3FB2-3D55-4CB5-85A0-E2D298E9557C}">
      <dgm:prSet/>
      <dgm:spPr/>
      <dgm:t>
        <a:bodyPr/>
        <a:lstStyle/>
        <a:p>
          <a:endParaRPr lang="en-US"/>
        </a:p>
      </dgm:t>
    </dgm:pt>
    <dgm:pt modelId="{9E758A51-61BB-454B-8D4A-DDFD05C4CBCF}">
      <dgm:prSet phldrT="[Text]"/>
      <dgm:spPr/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DE85879D-7A5B-4B77-8142-0640AA08B1D4}" type="parTrans" cxnId="{9BFC0682-871D-4FE2-9ED0-2D5023A12FB6}">
      <dgm:prSet/>
      <dgm:spPr/>
      <dgm:t>
        <a:bodyPr/>
        <a:lstStyle/>
        <a:p>
          <a:endParaRPr lang="en-US"/>
        </a:p>
      </dgm:t>
    </dgm:pt>
    <dgm:pt modelId="{D005EFB9-6448-44C1-9DDD-0B6E0595D8CD}" type="sibTrans" cxnId="{9BFC0682-871D-4FE2-9ED0-2D5023A12FB6}">
      <dgm:prSet/>
      <dgm:spPr/>
      <dgm:t>
        <a:bodyPr/>
        <a:lstStyle/>
        <a:p>
          <a:endParaRPr lang="en-US"/>
        </a:p>
      </dgm:t>
    </dgm:pt>
    <dgm:pt modelId="{4FBA1A39-DCBE-458E-BD65-4918A2BC2099}" type="pres">
      <dgm:prSet presAssocID="{C3844DE9-C12A-44B3-9C88-D7DE5D63E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63EFD4-8C80-4298-931D-2E6BA5CFE101}" type="pres">
      <dgm:prSet presAssocID="{D986AEA7-C76F-4467-ACD8-9607CE587221}" presName="root" presStyleCnt="0"/>
      <dgm:spPr/>
    </dgm:pt>
    <dgm:pt modelId="{3A1FB2FF-11FF-4090-A363-8AF1A9CD944B}" type="pres">
      <dgm:prSet presAssocID="{D986AEA7-C76F-4467-ACD8-9607CE587221}" presName="rootComposite" presStyleCnt="0"/>
      <dgm:spPr/>
    </dgm:pt>
    <dgm:pt modelId="{FD891EDD-C4D7-498F-B734-A9BFCBEFBB5D}" type="pres">
      <dgm:prSet presAssocID="{D986AEA7-C76F-4467-ACD8-9607CE587221}" presName="rootText" presStyleLbl="node1" presStyleIdx="0" presStyleCnt="1" custScaleX="133361" custLinFactNeighborX="2134"/>
      <dgm:spPr/>
      <dgm:t>
        <a:bodyPr/>
        <a:lstStyle/>
        <a:p>
          <a:endParaRPr lang="en-US"/>
        </a:p>
      </dgm:t>
    </dgm:pt>
    <dgm:pt modelId="{E23602AB-FE5B-465B-95D9-7B72D2BE7F9B}" type="pres">
      <dgm:prSet presAssocID="{D986AEA7-C76F-4467-ACD8-9607CE5872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4F507B-09FC-454D-8DBA-2CF0D6DF78A8}" type="pres">
      <dgm:prSet presAssocID="{D986AEA7-C76F-4467-ACD8-9607CE587221}" presName="childShape" presStyleCnt="0"/>
      <dgm:spPr/>
    </dgm:pt>
    <dgm:pt modelId="{432D42F6-515B-49BF-813D-96A936294EEC}" type="pres">
      <dgm:prSet presAssocID="{B69A1470-B8C9-4D08-9E3D-D8FB88BE743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843D4B-EE1C-4278-B854-134CCB46831F}" type="pres">
      <dgm:prSet presAssocID="{B85635A4-1251-403C-8A03-812BAF1D281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3786F-09CD-4445-80AA-586905C61A36}" type="pres">
      <dgm:prSet presAssocID="{47CA972B-BCF0-4804-ACBF-0AA20EB8FDD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787E1D-CBC2-4288-ABA1-5E4BBF2C0EAB}" type="pres">
      <dgm:prSet presAssocID="{C3D7499D-48A1-4332-B4B3-77ACCB3086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5AE6-03F6-49AD-A97A-D58137A18FC3}" type="pres">
      <dgm:prSet presAssocID="{DE85879D-7A5B-4B77-8142-0640AA08B1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E255A17-7C46-4AE8-A87F-704F9A045296}" type="pres">
      <dgm:prSet presAssocID="{9E758A51-61BB-454B-8D4A-DDFD05C4CBC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C3FB2-3D55-4CB5-85A0-E2D298E9557C}" srcId="{D986AEA7-C76F-4467-ACD8-9607CE587221}" destId="{C3D7499D-48A1-4332-B4B3-77ACCB3086A8}" srcOrd="1" destOrd="0" parTransId="{47CA972B-BCF0-4804-ACBF-0AA20EB8FDD9}" sibTransId="{94F7DD6C-7E27-44F7-A9BD-EB85742B236B}"/>
    <dgm:cxn modelId="{0142DF96-A953-45DE-B11E-7247FB605CE7}" type="presOf" srcId="{B85635A4-1251-403C-8A03-812BAF1D281E}" destId="{11843D4B-EE1C-4278-B854-134CCB46831F}" srcOrd="0" destOrd="0" presId="urn:microsoft.com/office/officeart/2005/8/layout/hierarchy3"/>
    <dgm:cxn modelId="{36ED2C5C-6C7F-4B09-B4AB-71222B371707}" srcId="{D986AEA7-C76F-4467-ACD8-9607CE587221}" destId="{B85635A4-1251-403C-8A03-812BAF1D281E}" srcOrd="0" destOrd="0" parTransId="{B69A1470-B8C9-4D08-9E3D-D8FB88BE743E}" sibTransId="{465D199C-38E4-4515-96D5-8140A8F6D090}"/>
    <dgm:cxn modelId="{151E0C79-61FE-4472-A46C-9607EF301006}" type="presOf" srcId="{C3844DE9-C12A-44B3-9C88-D7DE5D63E240}" destId="{4FBA1A39-DCBE-458E-BD65-4918A2BC2099}" srcOrd="0" destOrd="0" presId="urn:microsoft.com/office/officeart/2005/8/layout/hierarchy3"/>
    <dgm:cxn modelId="{2AE16655-E0BA-46A0-B87D-0DB50B7C46A1}" type="presOf" srcId="{B69A1470-B8C9-4D08-9E3D-D8FB88BE743E}" destId="{432D42F6-515B-49BF-813D-96A936294EEC}" srcOrd="0" destOrd="0" presId="urn:microsoft.com/office/officeart/2005/8/layout/hierarchy3"/>
    <dgm:cxn modelId="{9BFC0682-871D-4FE2-9ED0-2D5023A12FB6}" srcId="{D986AEA7-C76F-4467-ACD8-9607CE587221}" destId="{9E758A51-61BB-454B-8D4A-DDFD05C4CBCF}" srcOrd="2" destOrd="0" parTransId="{DE85879D-7A5B-4B77-8142-0640AA08B1D4}" sibTransId="{D005EFB9-6448-44C1-9DDD-0B6E0595D8CD}"/>
    <dgm:cxn modelId="{2D25D70D-33DC-4808-BD5B-775E795B2175}" srcId="{C3844DE9-C12A-44B3-9C88-D7DE5D63E240}" destId="{D986AEA7-C76F-4467-ACD8-9607CE587221}" srcOrd="0" destOrd="0" parTransId="{D49B01DE-D30B-4543-8996-DC9D28613751}" sibTransId="{3EC62327-09DF-42D9-AA68-5FD342336630}"/>
    <dgm:cxn modelId="{9F5D48A4-6764-4C33-8D85-2FC629CC9A95}" type="presOf" srcId="{9E758A51-61BB-454B-8D4A-DDFD05C4CBCF}" destId="{FE255A17-7C46-4AE8-A87F-704F9A045296}" srcOrd="0" destOrd="0" presId="urn:microsoft.com/office/officeart/2005/8/layout/hierarchy3"/>
    <dgm:cxn modelId="{A0BCA23A-ABFB-47D2-AEDA-A2CA429284A8}" type="presOf" srcId="{D986AEA7-C76F-4467-ACD8-9607CE587221}" destId="{FD891EDD-C4D7-498F-B734-A9BFCBEFBB5D}" srcOrd="0" destOrd="0" presId="urn:microsoft.com/office/officeart/2005/8/layout/hierarchy3"/>
    <dgm:cxn modelId="{74580FA2-AFD9-4E9A-81DE-71905B731428}" type="presOf" srcId="{D986AEA7-C76F-4467-ACD8-9607CE587221}" destId="{E23602AB-FE5B-465B-95D9-7B72D2BE7F9B}" srcOrd="1" destOrd="0" presId="urn:microsoft.com/office/officeart/2005/8/layout/hierarchy3"/>
    <dgm:cxn modelId="{A7C303FB-17B4-4F3A-B95F-E091092E49E0}" type="presOf" srcId="{DE85879D-7A5B-4B77-8142-0640AA08B1D4}" destId="{7ED95AE6-03F6-49AD-A97A-D58137A18FC3}" srcOrd="0" destOrd="0" presId="urn:microsoft.com/office/officeart/2005/8/layout/hierarchy3"/>
    <dgm:cxn modelId="{032BC5F2-DAB6-4F40-AB87-E43D0B533545}" type="presOf" srcId="{C3D7499D-48A1-4332-B4B3-77ACCB3086A8}" destId="{46787E1D-CBC2-4288-ABA1-5E4BBF2C0EAB}" srcOrd="0" destOrd="0" presId="urn:microsoft.com/office/officeart/2005/8/layout/hierarchy3"/>
    <dgm:cxn modelId="{D32C03B8-D13B-4F3D-83F3-F02C593BF1AC}" type="presOf" srcId="{47CA972B-BCF0-4804-ACBF-0AA20EB8FDD9}" destId="{2273786F-09CD-4445-80AA-586905C61A36}" srcOrd="0" destOrd="0" presId="urn:microsoft.com/office/officeart/2005/8/layout/hierarchy3"/>
    <dgm:cxn modelId="{210E066E-B912-4550-B7EF-9E1D396C7FDD}" type="presParOf" srcId="{4FBA1A39-DCBE-458E-BD65-4918A2BC2099}" destId="{A663EFD4-8C80-4298-931D-2E6BA5CFE101}" srcOrd="0" destOrd="0" presId="urn:microsoft.com/office/officeart/2005/8/layout/hierarchy3"/>
    <dgm:cxn modelId="{0C06344F-F911-4276-8080-EAE9AD7DB420}" type="presParOf" srcId="{A663EFD4-8C80-4298-931D-2E6BA5CFE101}" destId="{3A1FB2FF-11FF-4090-A363-8AF1A9CD944B}" srcOrd="0" destOrd="0" presId="urn:microsoft.com/office/officeart/2005/8/layout/hierarchy3"/>
    <dgm:cxn modelId="{2C3CF850-58FF-4926-AF28-AC1C59C02210}" type="presParOf" srcId="{3A1FB2FF-11FF-4090-A363-8AF1A9CD944B}" destId="{FD891EDD-C4D7-498F-B734-A9BFCBEFBB5D}" srcOrd="0" destOrd="0" presId="urn:microsoft.com/office/officeart/2005/8/layout/hierarchy3"/>
    <dgm:cxn modelId="{638B9944-11A4-4259-AFF7-7B282DB34359}" type="presParOf" srcId="{3A1FB2FF-11FF-4090-A363-8AF1A9CD944B}" destId="{E23602AB-FE5B-465B-95D9-7B72D2BE7F9B}" srcOrd="1" destOrd="0" presId="urn:microsoft.com/office/officeart/2005/8/layout/hierarchy3"/>
    <dgm:cxn modelId="{D9DDEB32-2EA9-4D79-8A59-ED074802222F}" type="presParOf" srcId="{A663EFD4-8C80-4298-931D-2E6BA5CFE101}" destId="{444F507B-09FC-454D-8DBA-2CF0D6DF78A8}" srcOrd="1" destOrd="0" presId="urn:microsoft.com/office/officeart/2005/8/layout/hierarchy3"/>
    <dgm:cxn modelId="{C82D987D-3556-417D-A708-2FBA56571347}" type="presParOf" srcId="{444F507B-09FC-454D-8DBA-2CF0D6DF78A8}" destId="{432D42F6-515B-49BF-813D-96A936294EEC}" srcOrd="0" destOrd="0" presId="urn:microsoft.com/office/officeart/2005/8/layout/hierarchy3"/>
    <dgm:cxn modelId="{5C55D841-9AD7-48FB-837C-DC645CEA87AA}" type="presParOf" srcId="{444F507B-09FC-454D-8DBA-2CF0D6DF78A8}" destId="{11843D4B-EE1C-4278-B854-134CCB46831F}" srcOrd="1" destOrd="0" presId="urn:microsoft.com/office/officeart/2005/8/layout/hierarchy3"/>
    <dgm:cxn modelId="{744570A4-2E55-42B2-9FFF-8330FEA8CF3C}" type="presParOf" srcId="{444F507B-09FC-454D-8DBA-2CF0D6DF78A8}" destId="{2273786F-09CD-4445-80AA-586905C61A36}" srcOrd="2" destOrd="0" presId="urn:microsoft.com/office/officeart/2005/8/layout/hierarchy3"/>
    <dgm:cxn modelId="{AF46F324-109A-4382-A35B-EC7B2A4A61AD}" type="presParOf" srcId="{444F507B-09FC-454D-8DBA-2CF0D6DF78A8}" destId="{46787E1D-CBC2-4288-ABA1-5E4BBF2C0EAB}" srcOrd="3" destOrd="0" presId="urn:microsoft.com/office/officeart/2005/8/layout/hierarchy3"/>
    <dgm:cxn modelId="{EDCF65F4-477B-41DE-9F30-62E943090E58}" type="presParOf" srcId="{444F507B-09FC-454D-8DBA-2CF0D6DF78A8}" destId="{7ED95AE6-03F6-49AD-A97A-D58137A18FC3}" srcOrd="4" destOrd="0" presId="urn:microsoft.com/office/officeart/2005/8/layout/hierarchy3"/>
    <dgm:cxn modelId="{3B09974B-80C0-4252-8891-5352E87C8798}" type="presParOf" srcId="{444F507B-09FC-454D-8DBA-2CF0D6DF78A8}" destId="{FE255A17-7C46-4AE8-A87F-704F9A0452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844DE9-C12A-44B3-9C88-D7DE5D63E24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86AEA7-C76F-4467-ACD8-9607CE587221}">
      <dgm:prSet phldrT="[Text]"/>
      <dgm:spPr/>
      <dgm:t>
        <a:bodyPr/>
        <a:lstStyle/>
        <a:p>
          <a:r>
            <a:rPr lang="en-US" dirty="0" smtClean="0"/>
            <a:t>Disinfection</a:t>
          </a:r>
          <a:endParaRPr lang="en-US" dirty="0"/>
        </a:p>
      </dgm:t>
    </dgm:pt>
    <dgm:pt modelId="{D49B01DE-D30B-4543-8996-DC9D28613751}" type="parTrans" cxnId="{2D25D70D-33DC-4808-BD5B-775E795B2175}">
      <dgm:prSet/>
      <dgm:spPr/>
      <dgm:t>
        <a:bodyPr/>
        <a:lstStyle/>
        <a:p>
          <a:endParaRPr lang="en-US"/>
        </a:p>
      </dgm:t>
    </dgm:pt>
    <dgm:pt modelId="{3EC62327-09DF-42D9-AA68-5FD342336630}" type="sibTrans" cxnId="{2D25D70D-33DC-4808-BD5B-775E795B2175}">
      <dgm:prSet/>
      <dgm:spPr/>
      <dgm:t>
        <a:bodyPr/>
        <a:lstStyle/>
        <a:p>
          <a:endParaRPr lang="en-US"/>
        </a:p>
      </dgm:t>
    </dgm:pt>
    <dgm:pt modelId="{B85635A4-1251-403C-8A03-812BAF1D281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69A1470-B8C9-4D08-9E3D-D8FB88BE743E}" type="parTrans" cxnId="{36ED2C5C-6C7F-4B09-B4AB-71222B371707}">
      <dgm:prSet/>
      <dgm:spPr/>
      <dgm:t>
        <a:bodyPr/>
        <a:lstStyle/>
        <a:p>
          <a:endParaRPr lang="en-US"/>
        </a:p>
      </dgm:t>
    </dgm:pt>
    <dgm:pt modelId="{465D199C-38E4-4515-96D5-8140A8F6D090}" type="sibTrans" cxnId="{36ED2C5C-6C7F-4B09-B4AB-71222B371707}">
      <dgm:prSet/>
      <dgm:spPr/>
      <dgm:t>
        <a:bodyPr/>
        <a:lstStyle/>
        <a:p>
          <a:endParaRPr lang="en-US"/>
        </a:p>
      </dgm:t>
    </dgm:pt>
    <dgm:pt modelId="{C3D7499D-48A1-4332-B4B3-77ACCB3086A8}">
      <dgm:prSet phldrT="[Text]"/>
      <dgm:spPr/>
      <dgm:t>
        <a:bodyPr/>
        <a:lstStyle/>
        <a:p>
          <a:r>
            <a:rPr lang="en-US" dirty="0" smtClean="0"/>
            <a:t>Required equipment</a:t>
          </a:r>
          <a:endParaRPr lang="en-US" dirty="0"/>
        </a:p>
      </dgm:t>
    </dgm:pt>
    <dgm:pt modelId="{47CA972B-BCF0-4804-ACBF-0AA20EB8FDD9}" type="parTrans" cxnId="{045C3FB2-3D55-4CB5-85A0-E2D298E9557C}">
      <dgm:prSet/>
      <dgm:spPr/>
      <dgm:t>
        <a:bodyPr/>
        <a:lstStyle/>
        <a:p>
          <a:endParaRPr lang="en-US"/>
        </a:p>
      </dgm:t>
    </dgm:pt>
    <dgm:pt modelId="{94F7DD6C-7E27-44F7-A9BD-EB85742B236B}" type="sibTrans" cxnId="{045C3FB2-3D55-4CB5-85A0-E2D298E9557C}">
      <dgm:prSet/>
      <dgm:spPr/>
      <dgm:t>
        <a:bodyPr/>
        <a:lstStyle/>
        <a:p>
          <a:endParaRPr lang="en-US"/>
        </a:p>
      </dgm:t>
    </dgm:pt>
    <dgm:pt modelId="{9E758A51-61BB-454B-8D4A-DDFD05C4CBCF}">
      <dgm:prSet phldrT="[Text]"/>
      <dgm:spPr/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DE85879D-7A5B-4B77-8142-0640AA08B1D4}" type="parTrans" cxnId="{9BFC0682-871D-4FE2-9ED0-2D5023A12FB6}">
      <dgm:prSet/>
      <dgm:spPr/>
      <dgm:t>
        <a:bodyPr/>
        <a:lstStyle/>
        <a:p>
          <a:endParaRPr lang="en-US"/>
        </a:p>
      </dgm:t>
    </dgm:pt>
    <dgm:pt modelId="{D005EFB9-6448-44C1-9DDD-0B6E0595D8CD}" type="sibTrans" cxnId="{9BFC0682-871D-4FE2-9ED0-2D5023A12FB6}">
      <dgm:prSet/>
      <dgm:spPr/>
      <dgm:t>
        <a:bodyPr/>
        <a:lstStyle/>
        <a:p>
          <a:endParaRPr lang="en-US"/>
        </a:p>
      </dgm:t>
    </dgm:pt>
    <dgm:pt modelId="{4FBA1A39-DCBE-458E-BD65-4918A2BC2099}" type="pres">
      <dgm:prSet presAssocID="{C3844DE9-C12A-44B3-9C88-D7DE5D63E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63EFD4-8C80-4298-931D-2E6BA5CFE101}" type="pres">
      <dgm:prSet presAssocID="{D986AEA7-C76F-4467-ACD8-9607CE587221}" presName="root" presStyleCnt="0"/>
      <dgm:spPr/>
    </dgm:pt>
    <dgm:pt modelId="{3A1FB2FF-11FF-4090-A363-8AF1A9CD944B}" type="pres">
      <dgm:prSet presAssocID="{D986AEA7-C76F-4467-ACD8-9607CE587221}" presName="rootComposite" presStyleCnt="0"/>
      <dgm:spPr/>
    </dgm:pt>
    <dgm:pt modelId="{FD891EDD-C4D7-498F-B734-A9BFCBEFBB5D}" type="pres">
      <dgm:prSet presAssocID="{D986AEA7-C76F-4467-ACD8-9607CE587221}" presName="rootText" presStyleLbl="node1" presStyleIdx="0" presStyleCnt="1"/>
      <dgm:spPr/>
      <dgm:t>
        <a:bodyPr/>
        <a:lstStyle/>
        <a:p>
          <a:endParaRPr lang="en-US"/>
        </a:p>
      </dgm:t>
    </dgm:pt>
    <dgm:pt modelId="{E23602AB-FE5B-465B-95D9-7B72D2BE7F9B}" type="pres">
      <dgm:prSet presAssocID="{D986AEA7-C76F-4467-ACD8-9607CE5872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4F507B-09FC-454D-8DBA-2CF0D6DF78A8}" type="pres">
      <dgm:prSet presAssocID="{D986AEA7-C76F-4467-ACD8-9607CE587221}" presName="childShape" presStyleCnt="0"/>
      <dgm:spPr/>
    </dgm:pt>
    <dgm:pt modelId="{432D42F6-515B-49BF-813D-96A936294EEC}" type="pres">
      <dgm:prSet presAssocID="{B69A1470-B8C9-4D08-9E3D-D8FB88BE743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843D4B-EE1C-4278-B854-134CCB46831F}" type="pres">
      <dgm:prSet presAssocID="{B85635A4-1251-403C-8A03-812BAF1D281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3786F-09CD-4445-80AA-586905C61A36}" type="pres">
      <dgm:prSet presAssocID="{47CA972B-BCF0-4804-ACBF-0AA20EB8FDD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787E1D-CBC2-4288-ABA1-5E4BBF2C0EAB}" type="pres">
      <dgm:prSet presAssocID="{C3D7499D-48A1-4332-B4B3-77ACCB3086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5AE6-03F6-49AD-A97A-D58137A18FC3}" type="pres">
      <dgm:prSet presAssocID="{DE85879D-7A5B-4B77-8142-0640AA08B1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E255A17-7C46-4AE8-A87F-704F9A045296}" type="pres">
      <dgm:prSet presAssocID="{9E758A51-61BB-454B-8D4A-DDFD05C4CBC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C3FB2-3D55-4CB5-85A0-E2D298E9557C}" srcId="{D986AEA7-C76F-4467-ACD8-9607CE587221}" destId="{C3D7499D-48A1-4332-B4B3-77ACCB3086A8}" srcOrd="1" destOrd="0" parTransId="{47CA972B-BCF0-4804-ACBF-0AA20EB8FDD9}" sibTransId="{94F7DD6C-7E27-44F7-A9BD-EB85742B236B}"/>
    <dgm:cxn modelId="{A5395007-525C-4641-9000-18709681F235}" type="presOf" srcId="{C3D7499D-48A1-4332-B4B3-77ACCB3086A8}" destId="{46787E1D-CBC2-4288-ABA1-5E4BBF2C0EAB}" srcOrd="0" destOrd="0" presId="urn:microsoft.com/office/officeart/2005/8/layout/hierarchy3"/>
    <dgm:cxn modelId="{36ED2C5C-6C7F-4B09-B4AB-71222B371707}" srcId="{D986AEA7-C76F-4467-ACD8-9607CE587221}" destId="{B85635A4-1251-403C-8A03-812BAF1D281E}" srcOrd="0" destOrd="0" parTransId="{B69A1470-B8C9-4D08-9E3D-D8FB88BE743E}" sibTransId="{465D199C-38E4-4515-96D5-8140A8F6D090}"/>
    <dgm:cxn modelId="{BF039EF8-D865-4A96-8AB1-330611F3C157}" type="presOf" srcId="{D986AEA7-C76F-4467-ACD8-9607CE587221}" destId="{E23602AB-FE5B-465B-95D9-7B72D2BE7F9B}" srcOrd="1" destOrd="0" presId="urn:microsoft.com/office/officeart/2005/8/layout/hierarchy3"/>
    <dgm:cxn modelId="{083B010A-0E74-49DA-95B6-CF2E8CCCE28E}" type="presOf" srcId="{C3844DE9-C12A-44B3-9C88-D7DE5D63E240}" destId="{4FBA1A39-DCBE-458E-BD65-4918A2BC2099}" srcOrd="0" destOrd="0" presId="urn:microsoft.com/office/officeart/2005/8/layout/hierarchy3"/>
    <dgm:cxn modelId="{3FDF1C41-7A91-4FF5-85ED-E44BC465B7DF}" type="presOf" srcId="{DE85879D-7A5B-4B77-8142-0640AA08B1D4}" destId="{7ED95AE6-03F6-49AD-A97A-D58137A18FC3}" srcOrd="0" destOrd="0" presId="urn:microsoft.com/office/officeart/2005/8/layout/hierarchy3"/>
    <dgm:cxn modelId="{C62980B8-E751-4023-9DC3-A1DF7DC7B4F8}" type="presOf" srcId="{47CA972B-BCF0-4804-ACBF-0AA20EB8FDD9}" destId="{2273786F-09CD-4445-80AA-586905C61A36}" srcOrd="0" destOrd="0" presId="urn:microsoft.com/office/officeart/2005/8/layout/hierarchy3"/>
    <dgm:cxn modelId="{9BFC0682-871D-4FE2-9ED0-2D5023A12FB6}" srcId="{D986AEA7-C76F-4467-ACD8-9607CE587221}" destId="{9E758A51-61BB-454B-8D4A-DDFD05C4CBCF}" srcOrd="2" destOrd="0" parTransId="{DE85879D-7A5B-4B77-8142-0640AA08B1D4}" sibTransId="{D005EFB9-6448-44C1-9DDD-0B6E0595D8CD}"/>
    <dgm:cxn modelId="{2D25D70D-33DC-4808-BD5B-775E795B2175}" srcId="{C3844DE9-C12A-44B3-9C88-D7DE5D63E240}" destId="{D986AEA7-C76F-4467-ACD8-9607CE587221}" srcOrd="0" destOrd="0" parTransId="{D49B01DE-D30B-4543-8996-DC9D28613751}" sibTransId="{3EC62327-09DF-42D9-AA68-5FD342336630}"/>
    <dgm:cxn modelId="{E76FDE91-441C-4BA2-B5BE-1D74C72181EC}" type="presOf" srcId="{D986AEA7-C76F-4467-ACD8-9607CE587221}" destId="{FD891EDD-C4D7-498F-B734-A9BFCBEFBB5D}" srcOrd="0" destOrd="0" presId="urn:microsoft.com/office/officeart/2005/8/layout/hierarchy3"/>
    <dgm:cxn modelId="{313825AE-E97B-426E-A399-7EEA69B5ECEE}" type="presOf" srcId="{9E758A51-61BB-454B-8D4A-DDFD05C4CBCF}" destId="{FE255A17-7C46-4AE8-A87F-704F9A045296}" srcOrd="0" destOrd="0" presId="urn:microsoft.com/office/officeart/2005/8/layout/hierarchy3"/>
    <dgm:cxn modelId="{0B46E630-AEA0-4C3A-AD52-55ED195FCB19}" type="presOf" srcId="{B69A1470-B8C9-4D08-9E3D-D8FB88BE743E}" destId="{432D42F6-515B-49BF-813D-96A936294EEC}" srcOrd="0" destOrd="0" presId="urn:microsoft.com/office/officeart/2005/8/layout/hierarchy3"/>
    <dgm:cxn modelId="{BDFC69F0-DC95-4BA2-A625-A5F4DE2E44F8}" type="presOf" srcId="{B85635A4-1251-403C-8A03-812BAF1D281E}" destId="{11843D4B-EE1C-4278-B854-134CCB46831F}" srcOrd="0" destOrd="0" presId="urn:microsoft.com/office/officeart/2005/8/layout/hierarchy3"/>
    <dgm:cxn modelId="{025DA795-3653-4D3D-923D-CB65F0387200}" type="presParOf" srcId="{4FBA1A39-DCBE-458E-BD65-4918A2BC2099}" destId="{A663EFD4-8C80-4298-931D-2E6BA5CFE101}" srcOrd="0" destOrd="0" presId="urn:microsoft.com/office/officeart/2005/8/layout/hierarchy3"/>
    <dgm:cxn modelId="{34AAF6FF-FC7B-47F2-BBA0-BAB4FA159B01}" type="presParOf" srcId="{A663EFD4-8C80-4298-931D-2E6BA5CFE101}" destId="{3A1FB2FF-11FF-4090-A363-8AF1A9CD944B}" srcOrd="0" destOrd="0" presId="urn:microsoft.com/office/officeart/2005/8/layout/hierarchy3"/>
    <dgm:cxn modelId="{1EFB9B3D-3B3D-490C-A5B1-69758CB68103}" type="presParOf" srcId="{3A1FB2FF-11FF-4090-A363-8AF1A9CD944B}" destId="{FD891EDD-C4D7-498F-B734-A9BFCBEFBB5D}" srcOrd="0" destOrd="0" presId="urn:microsoft.com/office/officeart/2005/8/layout/hierarchy3"/>
    <dgm:cxn modelId="{84E5EB97-3BBF-4207-9771-B8857B9B5B25}" type="presParOf" srcId="{3A1FB2FF-11FF-4090-A363-8AF1A9CD944B}" destId="{E23602AB-FE5B-465B-95D9-7B72D2BE7F9B}" srcOrd="1" destOrd="0" presId="urn:microsoft.com/office/officeart/2005/8/layout/hierarchy3"/>
    <dgm:cxn modelId="{F5B96168-0470-400C-A5BF-E407886AF06F}" type="presParOf" srcId="{A663EFD4-8C80-4298-931D-2E6BA5CFE101}" destId="{444F507B-09FC-454D-8DBA-2CF0D6DF78A8}" srcOrd="1" destOrd="0" presId="urn:microsoft.com/office/officeart/2005/8/layout/hierarchy3"/>
    <dgm:cxn modelId="{95DADCB6-7153-481B-A20C-4ED7DB076BC4}" type="presParOf" srcId="{444F507B-09FC-454D-8DBA-2CF0D6DF78A8}" destId="{432D42F6-515B-49BF-813D-96A936294EEC}" srcOrd="0" destOrd="0" presId="urn:microsoft.com/office/officeart/2005/8/layout/hierarchy3"/>
    <dgm:cxn modelId="{7A890FAD-FDA0-404D-BCF2-8E378FC6BB11}" type="presParOf" srcId="{444F507B-09FC-454D-8DBA-2CF0D6DF78A8}" destId="{11843D4B-EE1C-4278-B854-134CCB46831F}" srcOrd="1" destOrd="0" presId="urn:microsoft.com/office/officeart/2005/8/layout/hierarchy3"/>
    <dgm:cxn modelId="{4DD71426-721B-4F9D-AB4D-6BF322B0DD4C}" type="presParOf" srcId="{444F507B-09FC-454D-8DBA-2CF0D6DF78A8}" destId="{2273786F-09CD-4445-80AA-586905C61A36}" srcOrd="2" destOrd="0" presId="urn:microsoft.com/office/officeart/2005/8/layout/hierarchy3"/>
    <dgm:cxn modelId="{92600FA8-5404-4DFC-873E-D3817FB9AFDF}" type="presParOf" srcId="{444F507B-09FC-454D-8DBA-2CF0D6DF78A8}" destId="{46787E1D-CBC2-4288-ABA1-5E4BBF2C0EAB}" srcOrd="3" destOrd="0" presId="urn:microsoft.com/office/officeart/2005/8/layout/hierarchy3"/>
    <dgm:cxn modelId="{C31A2663-F8A5-4DB7-BDC9-D13B39A1FB6F}" type="presParOf" srcId="{444F507B-09FC-454D-8DBA-2CF0D6DF78A8}" destId="{7ED95AE6-03F6-49AD-A97A-D58137A18FC3}" srcOrd="4" destOrd="0" presId="urn:microsoft.com/office/officeart/2005/8/layout/hierarchy3"/>
    <dgm:cxn modelId="{9627F82B-589A-4BD7-8A97-E2EB6394A490}" type="presParOf" srcId="{444F507B-09FC-454D-8DBA-2CF0D6DF78A8}" destId="{FE255A17-7C46-4AE8-A87F-704F9A0452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844DE9-C12A-44B3-9C88-D7DE5D63E24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86AEA7-C76F-4467-ACD8-9607CE58722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Evaporation</a:t>
          </a:r>
          <a:endParaRPr lang="en-US" dirty="0"/>
        </a:p>
      </dgm:t>
    </dgm:pt>
    <dgm:pt modelId="{D49B01DE-D30B-4543-8996-DC9D28613751}" type="parTrans" cxnId="{2D25D70D-33DC-4808-BD5B-775E795B2175}">
      <dgm:prSet/>
      <dgm:spPr/>
      <dgm:t>
        <a:bodyPr/>
        <a:lstStyle/>
        <a:p>
          <a:endParaRPr lang="en-US"/>
        </a:p>
      </dgm:t>
    </dgm:pt>
    <dgm:pt modelId="{3EC62327-09DF-42D9-AA68-5FD342336630}" type="sibTrans" cxnId="{2D25D70D-33DC-4808-BD5B-775E795B2175}">
      <dgm:prSet/>
      <dgm:spPr/>
      <dgm:t>
        <a:bodyPr/>
        <a:lstStyle/>
        <a:p>
          <a:endParaRPr lang="en-US"/>
        </a:p>
      </dgm:t>
    </dgm:pt>
    <dgm:pt modelId="{B85635A4-1251-403C-8A03-812BAF1D281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69A1470-B8C9-4D08-9E3D-D8FB88BE743E}" type="parTrans" cxnId="{36ED2C5C-6C7F-4B09-B4AB-71222B371707}">
      <dgm:prSet/>
      <dgm:spPr/>
      <dgm:t>
        <a:bodyPr/>
        <a:lstStyle/>
        <a:p>
          <a:endParaRPr lang="en-US"/>
        </a:p>
      </dgm:t>
    </dgm:pt>
    <dgm:pt modelId="{465D199C-38E4-4515-96D5-8140A8F6D090}" type="sibTrans" cxnId="{36ED2C5C-6C7F-4B09-B4AB-71222B371707}">
      <dgm:prSet/>
      <dgm:spPr/>
      <dgm:t>
        <a:bodyPr/>
        <a:lstStyle/>
        <a:p>
          <a:endParaRPr lang="en-US"/>
        </a:p>
      </dgm:t>
    </dgm:pt>
    <dgm:pt modelId="{C3D7499D-48A1-4332-B4B3-77ACCB3086A8}">
      <dgm:prSet phldrT="[Text]"/>
      <dgm:spPr/>
      <dgm:t>
        <a:bodyPr/>
        <a:lstStyle/>
        <a:p>
          <a:r>
            <a:rPr lang="en-US" dirty="0" smtClean="0"/>
            <a:t>Required equipment</a:t>
          </a:r>
          <a:endParaRPr lang="en-US" dirty="0"/>
        </a:p>
      </dgm:t>
    </dgm:pt>
    <dgm:pt modelId="{47CA972B-BCF0-4804-ACBF-0AA20EB8FDD9}" type="parTrans" cxnId="{045C3FB2-3D55-4CB5-85A0-E2D298E9557C}">
      <dgm:prSet/>
      <dgm:spPr/>
      <dgm:t>
        <a:bodyPr/>
        <a:lstStyle/>
        <a:p>
          <a:endParaRPr lang="en-US"/>
        </a:p>
      </dgm:t>
    </dgm:pt>
    <dgm:pt modelId="{94F7DD6C-7E27-44F7-A9BD-EB85742B236B}" type="sibTrans" cxnId="{045C3FB2-3D55-4CB5-85A0-E2D298E9557C}">
      <dgm:prSet/>
      <dgm:spPr/>
      <dgm:t>
        <a:bodyPr/>
        <a:lstStyle/>
        <a:p>
          <a:endParaRPr lang="en-US"/>
        </a:p>
      </dgm:t>
    </dgm:pt>
    <dgm:pt modelId="{9E758A51-61BB-454B-8D4A-DDFD05C4CBCF}">
      <dgm:prSet phldrT="[Text]"/>
      <dgm:spPr/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DE85879D-7A5B-4B77-8142-0640AA08B1D4}" type="parTrans" cxnId="{9BFC0682-871D-4FE2-9ED0-2D5023A12FB6}">
      <dgm:prSet/>
      <dgm:spPr/>
      <dgm:t>
        <a:bodyPr/>
        <a:lstStyle/>
        <a:p>
          <a:endParaRPr lang="en-US"/>
        </a:p>
      </dgm:t>
    </dgm:pt>
    <dgm:pt modelId="{D005EFB9-6448-44C1-9DDD-0B6E0595D8CD}" type="sibTrans" cxnId="{9BFC0682-871D-4FE2-9ED0-2D5023A12FB6}">
      <dgm:prSet/>
      <dgm:spPr/>
      <dgm:t>
        <a:bodyPr/>
        <a:lstStyle/>
        <a:p>
          <a:endParaRPr lang="en-US"/>
        </a:p>
      </dgm:t>
    </dgm:pt>
    <dgm:pt modelId="{4FBA1A39-DCBE-458E-BD65-4918A2BC2099}" type="pres">
      <dgm:prSet presAssocID="{C3844DE9-C12A-44B3-9C88-D7DE5D63E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63EFD4-8C80-4298-931D-2E6BA5CFE101}" type="pres">
      <dgm:prSet presAssocID="{D986AEA7-C76F-4467-ACD8-9607CE587221}" presName="root" presStyleCnt="0"/>
      <dgm:spPr/>
    </dgm:pt>
    <dgm:pt modelId="{3A1FB2FF-11FF-4090-A363-8AF1A9CD944B}" type="pres">
      <dgm:prSet presAssocID="{D986AEA7-C76F-4467-ACD8-9607CE587221}" presName="rootComposite" presStyleCnt="0"/>
      <dgm:spPr/>
    </dgm:pt>
    <dgm:pt modelId="{FD891EDD-C4D7-498F-B734-A9BFCBEFBB5D}" type="pres">
      <dgm:prSet presAssocID="{D986AEA7-C76F-4467-ACD8-9607CE587221}" presName="rootText" presStyleLbl="node1" presStyleIdx="0" presStyleCnt="1" custLinFactNeighborX="2134"/>
      <dgm:spPr/>
      <dgm:t>
        <a:bodyPr/>
        <a:lstStyle/>
        <a:p>
          <a:endParaRPr lang="en-US"/>
        </a:p>
      </dgm:t>
    </dgm:pt>
    <dgm:pt modelId="{E23602AB-FE5B-465B-95D9-7B72D2BE7F9B}" type="pres">
      <dgm:prSet presAssocID="{D986AEA7-C76F-4467-ACD8-9607CE5872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4F507B-09FC-454D-8DBA-2CF0D6DF78A8}" type="pres">
      <dgm:prSet presAssocID="{D986AEA7-C76F-4467-ACD8-9607CE587221}" presName="childShape" presStyleCnt="0"/>
      <dgm:spPr/>
    </dgm:pt>
    <dgm:pt modelId="{432D42F6-515B-49BF-813D-96A936294EEC}" type="pres">
      <dgm:prSet presAssocID="{B69A1470-B8C9-4D08-9E3D-D8FB88BE743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843D4B-EE1C-4278-B854-134CCB46831F}" type="pres">
      <dgm:prSet presAssocID="{B85635A4-1251-403C-8A03-812BAF1D281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3786F-09CD-4445-80AA-586905C61A36}" type="pres">
      <dgm:prSet presAssocID="{47CA972B-BCF0-4804-ACBF-0AA20EB8FDD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787E1D-CBC2-4288-ABA1-5E4BBF2C0EAB}" type="pres">
      <dgm:prSet presAssocID="{C3D7499D-48A1-4332-B4B3-77ACCB3086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5AE6-03F6-49AD-A97A-D58137A18FC3}" type="pres">
      <dgm:prSet presAssocID="{DE85879D-7A5B-4B77-8142-0640AA08B1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E255A17-7C46-4AE8-A87F-704F9A045296}" type="pres">
      <dgm:prSet presAssocID="{9E758A51-61BB-454B-8D4A-DDFD05C4CBC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61567-E722-4C20-B69B-7C2B078AB9B8}" type="presOf" srcId="{B69A1470-B8C9-4D08-9E3D-D8FB88BE743E}" destId="{432D42F6-515B-49BF-813D-96A936294EEC}" srcOrd="0" destOrd="0" presId="urn:microsoft.com/office/officeart/2005/8/layout/hierarchy3"/>
    <dgm:cxn modelId="{045C3FB2-3D55-4CB5-85A0-E2D298E9557C}" srcId="{D986AEA7-C76F-4467-ACD8-9607CE587221}" destId="{C3D7499D-48A1-4332-B4B3-77ACCB3086A8}" srcOrd="1" destOrd="0" parTransId="{47CA972B-BCF0-4804-ACBF-0AA20EB8FDD9}" sibTransId="{94F7DD6C-7E27-44F7-A9BD-EB85742B236B}"/>
    <dgm:cxn modelId="{36ED2C5C-6C7F-4B09-B4AB-71222B371707}" srcId="{D986AEA7-C76F-4467-ACD8-9607CE587221}" destId="{B85635A4-1251-403C-8A03-812BAF1D281E}" srcOrd="0" destOrd="0" parTransId="{B69A1470-B8C9-4D08-9E3D-D8FB88BE743E}" sibTransId="{465D199C-38E4-4515-96D5-8140A8F6D090}"/>
    <dgm:cxn modelId="{035BEEE6-C15A-41DE-AEB0-242B0F09142A}" type="presOf" srcId="{C3844DE9-C12A-44B3-9C88-D7DE5D63E240}" destId="{4FBA1A39-DCBE-458E-BD65-4918A2BC2099}" srcOrd="0" destOrd="0" presId="urn:microsoft.com/office/officeart/2005/8/layout/hierarchy3"/>
    <dgm:cxn modelId="{DEA1D716-00CF-43C9-8CAE-E67A026E2609}" type="presOf" srcId="{D986AEA7-C76F-4467-ACD8-9607CE587221}" destId="{E23602AB-FE5B-465B-95D9-7B72D2BE7F9B}" srcOrd="1" destOrd="0" presId="urn:microsoft.com/office/officeart/2005/8/layout/hierarchy3"/>
    <dgm:cxn modelId="{9BFC0682-871D-4FE2-9ED0-2D5023A12FB6}" srcId="{D986AEA7-C76F-4467-ACD8-9607CE587221}" destId="{9E758A51-61BB-454B-8D4A-DDFD05C4CBCF}" srcOrd="2" destOrd="0" parTransId="{DE85879D-7A5B-4B77-8142-0640AA08B1D4}" sibTransId="{D005EFB9-6448-44C1-9DDD-0B6E0595D8CD}"/>
    <dgm:cxn modelId="{2D25D70D-33DC-4808-BD5B-775E795B2175}" srcId="{C3844DE9-C12A-44B3-9C88-D7DE5D63E240}" destId="{D986AEA7-C76F-4467-ACD8-9607CE587221}" srcOrd="0" destOrd="0" parTransId="{D49B01DE-D30B-4543-8996-DC9D28613751}" sibTransId="{3EC62327-09DF-42D9-AA68-5FD342336630}"/>
    <dgm:cxn modelId="{9A861111-A290-4104-AC1E-DFD3E25C7D89}" type="presOf" srcId="{C3D7499D-48A1-4332-B4B3-77ACCB3086A8}" destId="{46787E1D-CBC2-4288-ABA1-5E4BBF2C0EAB}" srcOrd="0" destOrd="0" presId="urn:microsoft.com/office/officeart/2005/8/layout/hierarchy3"/>
    <dgm:cxn modelId="{9BA6C8DE-4807-4F97-94CF-A2A7ED2B52CC}" type="presOf" srcId="{47CA972B-BCF0-4804-ACBF-0AA20EB8FDD9}" destId="{2273786F-09CD-4445-80AA-586905C61A36}" srcOrd="0" destOrd="0" presId="urn:microsoft.com/office/officeart/2005/8/layout/hierarchy3"/>
    <dgm:cxn modelId="{37D29AE9-93B5-4092-9558-B130C3A6CE83}" type="presOf" srcId="{B85635A4-1251-403C-8A03-812BAF1D281E}" destId="{11843D4B-EE1C-4278-B854-134CCB46831F}" srcOrd="0" destOrd="0" presId="urn:microsoft.com/office/officeart/2005/8/layout/hierarchy3"/>
    <dgm:cxn modelId="{3FDB58D9-F8DF-49DA-9F90-E453C64738F9}" type="presOf" srcId="{9E758A51-61BB-454B-8D4A-DDFD05C4CBCF}" destId="{FE255A17-7C46-4AE8-A87F-704F9A045296}" srcOrd="0" destOrd="0" presId="urn:microsoft.com/office/officeart/2005/8/layout/hierarchy3"/>
    <dgm:cxn modelId="{8EF02F7D-CCE5-4C92-BE77-915EFF7B112F}" type="presOf" srcId="{DE85879D-7A5B-4B77-8142-0640AA08B1D4}" destId="{7ED95AE6-03F6-49AD-A97A-D58137A18FC3}" srcOrd="0" destOrd="0" presId="urn:microsoft.com/office/officeart/2005/8/layout/hierarchy3"/>
    <dgm:cxn modelId="{312F48D6-4DB5-4224-B71A-2113D08CFED1}" type="presOf" srcId="{D986AEA7-C76F-4467-ACD8-9607CE587221}" destId="{FD891EDD-C4D7-498F-B734-A9BFCBEFBB5D}" srcOrd="0" destOrd="0" presId="urn:microsoft.com/office/officeart/2005/8/layout/hierarchy3"/>
    <dgm:cxn modelId="{9A4FE0A9-153C-4780-89A3-7E4B3FD6BF99}" type="presParOf" srcId="{4FBA1A39-DCBE-458E-BD65-4918A2BC2099}" destId="{A663EFD4-8C80-4298-931D-2E6BA5CFE101}" srcOrd="0" destOrd="0" presId="urn:microsoft.com/office/officeart/2005/8/layout/hierarchy3"/>
    <dgm:cxn modelId="{3E8820CF-9A6A-4E5F-8E08-B7E261D4DDC7}" type="presParOf" srcId="{A663EFD4-8C80-4298-931D-2E6BA5CFE101}" destId="{3A1FB2FF-11FF-4090-A363-8AF1A9CD944B}" srcOrd="0" destOrd="0" presId="urn:microsoft.com/office/officeart/2005/8/layout/hierarchy3"/>
    <dgm:cxn modelId="{8D80263D-024B-4AB5-9FE2-9274B4AF440C}" type="presParOf" srcId="{3A1FB2FF-11FF-4090-A363-8AF1A9CD944B}" destId="{FD891EDD-C4D7-498F-B734-A9BFCBEFBB5D}" srcOrd="0" destOrd="0" presId="urn:microsoft.com/office/officeart/2005/8/layout/hierarchy3"/>
    <dgm:cxn modelId="{68BF9E2F-89F1-4692-8C60-5A2FEACB3D1E}" type="presParOf" srcId="{3A1FB2FF-11FF-4090-A363-8AF1A9CD944B}" destId="{E23602AB-FE5B-465B-95D9-7B72D2BE7F9B}" srcOrd="1" destOrd="0" presId="urn:microsoft.com/office/officeart/2005/8/layout/hierarchy3"/>
    <dgm:cxn modelId="{F5C546C9-B7B2-48C6-8601-E49A62B403C1}" type="presParOf" srcId="{A663EFD4-8C80-4298-931D-2E6BA5CFE101}" destId="{444F507B-09FC-454D-8DBA-2CF0D6DF78A8}" srcOrd="1" destOrd="0" presId="urn:microsoft.com/office/officeart/2005/8/layout/hierarchy3"/>
    <dgm:cxn modelId="{C593E571-1F06-4C7F-AB95-B30885E71E6A}" type="presParOf" srcId="{444F507B-09FC-454D-8DBA-2CF0D6DF78A8}" destId="{432D42F6-515B-49BF-813D-96A936294EEC}" srcOrd="0" destOrd="0" presId="urn:microsoft.com/office/officeart/2005/8/layout/hierarchy3"/>
    <dgm:cxn modelId="{439981B7-3CD5-43B6-ACF4-9DFF6A6CE6C8}" type="presParOf" srcId="{444F507B-09FC-454D-8DBA-2CF0D6DF78A8}" destId="{11843D4B-EE1C-4278-B854-134CCB46831F}" srcOrd="1" destOrd="0" presId="urn:microsoft.com/office/officeart/2005/8/layout/hierarchy3"/>
    <dgm:cxn modelId="{D7FCCA8D-7DCC-43DD-A542-E73E166023AE}" type="presParOf" srcId="{444F507B-09FC-454D-8DBA-2CF0D6DF78A8}" destId="{2273786F-09CD-4445-80AA-586905C61A36}" srcOrd="2" destOrd="0" presId="urn:microsoft.com/office/officeart/2005/8/layout/hierarchy3"/>
    <dgm:cxn modelId="{7867EBF2-0CB4-4CF3-87C0-4E34EF53AEE1}" type="presParOf" srcId="{444F507B-09FC-454D-8DBA-2CF0D6DF78A8}" destId="{46787E1D-CBC2-4288-ABA1-5E4BBF2C0EAB}" srcOrd="3" destOrd="0" presId="urn:microsoft.com/office/officeart/2005/8/layout/hierarchy3"/>
    <dgm:cxn modelId="{8FE57A18-0221-438A-8EB9-71794B37182A}" type="presParOf" srcId="{444F507B-09FC-454D-8DBA-2CF0D6DF78A8}" destId="{7ED95AE6-03F6-49AD-A97A-D58137A18FC3}" srcOrd="4" destOrd="0" presId="urn:microsoft.com/office/officeart/2005/8/layout/hierarchy3"/>
    <dgm:cxn modelId="{0FA27B5D-963D-470B-A582-D3CE183B1213}" type="presParOf" srcId="{444F507B-09FC-454D-8DBA-2CF0D6DF78A8}" destId="{FE255A17-7C46-4AE8-A87F-704F9A0452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844DE9-C12A-44B3-9C88-D7DE5D63E24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86AEA7-C76F-4467-ACD8-9607CE587221}">
      <dgm:prSet phldrT="[Text]"/>
      <dgm:spPr/>
      <dgm:t>
        <a:bodyPr/>
        <a:lstStyle/>
        <a:p>
          <a:r>
            <a:rPr lang="en-US" dirty="0" smtClean="0"/>
            <a:t>Isolation and disposal</a:t>
          </a:r>
          <a:endParaRPr lang="en-US" dirty="0"/>
        </a:p>
      </dgm:t>
    </dgm:pt>
    <dgm:pt modelId="{D49B01DE-D30B-4543-8996-DC9D28613751}" type="parTrans" cxnId="{2D25D70D-33DC-4808-BD5B-775E795B2175}">
      <dgm:prSet/>
      <dgm:spPr/>
      <dgm:t>
        <a:bodyPr/>
        <a:lstStyle/>
        <a:p>
          <a:endParaRPr lang="en-US"/>
        </a:p>
      </dgm:t>
    </dgm:pt>
    <dgm:pt modelId="{3EC62327-09DF-42D9-AA68-5FD342336630}" type="sibTrans" cxnId="{2D25D70D-33DC-4808-BD5B-775E795B2175}">
      <dgm:prSet/>
      <dgm:spPr/>
      <dgm:t>
        <a:bodyPr/>
        <a:lstStyle/>
        <a:p>
          <a:endParaRPr lang="en-US"/>
        </a:p>
      </dgm:t>
    </dgm:pt>
    <dgm:pt modelId="{B85635A4-1251-403C-8A03-812BAF1D281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69A1470-B8C9-4D08-9E3D-D8FB88BE743E}" type="parTrans" cxnId="{36ED2C5C-6C7F-4B09-B4AB-71222B371707}">
      <dgm:prSet/>
      <dgm:spPr/>
      <dgm:t>
        <a:bodyPr/>
        <a:lstStyle/>
        <a:p>
          <a:endParaRPr lang="en-US"/>
        </a:p>
      </dgm:t>
    </dgm:pt>
    <dgm:pt modelId="{465D199C-38E4-4515-96D5-8140A8F6D090}" type="sibTrans" cxnId="{36ED2C5C-6C7F-4B09-B4AB-71222B371707}">
      <dgm:prSet/>
      <dgm:spPr/>
      <dgm:t>
        <a:bodyPr/>
        <a:lstStyle/>
        <a:p>
          <a:endParaRPr lang="en-US"/>
        </a:p>
      </dgm:t>
    </dgm:pt>
    <dgm:pt modelId="{C3D7499D-48A1-4332-B4B3-77ACCB3086A8}">
      <dgm:prSet phldrT="[Text]"/>
      <dgm:spPr/>
      <dgm:t>
        <a:bodyPr/>
        <a:lstStyle/>
        <a:p>
          <a:r>
            <a:rPr lang="en-US" dirty="0" smtClean="0"/>
            <a:t>Required equipment</a:t>
          </a:r>
          <a:endParaRPr lang="en-US" dirty="0"/>
        </a:p>
      </dgm:t>
    </dgm:pt>
    <dgm:pt modelId="{47CA972B-BCF0-4804-ACBF-0AA20EB8FDD9}" type="parTrans" cxnId="{045C3FB2-3D55-4CB5-85A0-E2D298E9557C}">
      <dgm:prSet/>
      <dgm:spPr/>
      <dgm:t>
        <a:bodyPr/>
        <a:lstStyle/>
        <a:p>
          <a:endParaRPr lang="en-US"/>
        </a:p>
      </dgm:t>
    </dgm:pt>
    <dgm:pt modelId="{94F7DD6C-7E27-44F7-A9BD-EB85742B236B}" type="sibTrans" cxnId="{045C3FB2-3D55-4CB5-85A0-E2D298E9557C}">
      <dgm:prSet/>
      <dgm:spPr/>
      <dgm:t>
        <a:bodyPr/>
        <a:lstStyle/>
        <a:p>
          <a:endParaRPr lang="en-US"/>
        </a:p>
      </dgm:t>
    </dgm:pt>
    <dgm:pt modelId="{9E758A51-61BB-454B-8D4A-DDFD05C4CBCF}">
      <dgm:prSet phldrT="[Text]"/>
      <dgm:spPr/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DE85879D-7A5B-4B77-8142-0640AA08B1D4}" type="parTrans" cxnId="{9BFC0682-871D-4FE2-9ED0-2D5023A12FB6}">
      <dgm:prSet/>
      <dgm:spPr/>
      <dgm:t>
        <a:bodyPr/>
        <a:lstStyle/>
        <a:p>
          <a:endParaRPr lang="en-US"/>
        </a:p>
      </dgm:t>
    </dgm:pt>
    <dgm:pt modelId="{D005EFB9-6448-44C1-9DDD-0B6E0595D8CD}" type="sibTrans" cxnId="{9BFC0682-871D-4FE2-9ED0-2D5023A12FB6}">
      <dgm:prSet/>
      <dgm:spPr/>
      <dgm:t>
        <a:bodyPr/>
        <a:lstStyle/>
        <a:p>
          <a:endParaRPr lang="en-US"/>
        </a:p>
      </dgm:t>
    </dgm:pt>
    <dgm:pt modelId="{4FBA1A39-DCBE-458E-BD65-4918A2BC2099}" type="pres">
      <dgm:prSet presAssocID="{C3844DE9-C12A-44B3-9C88-D7DE5D63E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63EFD4-8C80-4298-931D-2E6BA5CFE101}" type="pres">
      <dgm:prSet presAssocID="{D986AEA7-C76F-4467-ACD8-9607CE587221}" presName="root" presStyleCnt="0"/>
      <dgm:spPr/>
    </dgm:pt>
    <dgm:pt modelId="{3A1FB2FF-11FF-4090-A363-8AF1A9CD944B}" type="pres">
      <dgm:prSet presAssocID="{D986AEA7-C76F-4467-ACD8-9607CE587221}" presName="rootComposite" presStyleCnt="0"/>
      <dgm:spPr/>
    </dgm:pt>
    <dgm:pt modelId="{FD891EDD-C4D7-498F-B734-A9BFCBEFBB5D}" type="pres">
      <dgm:prSet presAssocID="{D986AEA7-C76F-4467-ACD8-9607CE587221}" presName="rootText" presStyleLbl="node1" presStyleIdx="0" presStyleCnt="1" custScaleX="137629"/>
      <dgm:spPr/>
      <dgm:t>
        <a:bodyPr/>
        <a:lstStyle/>
        <a:p>
          <a:endParaRPr lang="en-US"/>
        </a:p>
      </dgm:t>
    </dgm:pt>
    <dgm:pt modelId="{E23602AB-FE5B-465B-95D9-7B72D2BE7F9B}" type="pres">
      <dgm:prSet presAssocID="{D986AEA7-C76F-4467-ACD8-9607CE5872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4F507B-09FC-454D-8DBA-2CF0D6DF78A8}" type="pres">
      <dgm:prSet presAssocID="{D986AEA7-C76F-4467-ACD8-9607CE587221}" presName="childShape" presStyleCnt="0"/>
      <dgm:spPr/>
    </dgm:pt>
    <dgm:pt modelId="{432D42F6-515B-49BF-813D-96A936294EEC}" type="pres">
      <dgm:prSet presAssocID="{B69A1470-B8C9-4D08-9E3D-D8FB88BE743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843D4B-EE1C-4278-B854-134CCB46831F}" type="pres">
      <dgm:prSet presAssocID="{B85635A4-1251-403C-8A03-812BAF1D281E}" presName="childText" presStyleLbl="bgAcc1" presStyleIdx="0" presStyleCnt="3" custLinFactNeighborX="1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3786F-09CD-4445-80AA-586905C61A36}" type="pres">
      <dgm:prSet presAssocID="{47CA972B-BCF0-4804-ACBF-0AA20EB8FDD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787E1D-CBC2-4288-ABA1-5E4BBF2C0EAB}" type="pres">
      <dgm:prSet presAssocID="{C3D7499D-48A1-4332-B4B3-77ACCB3086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5AE6-03F6-49AD-A97A-D58137A18FC3}" type="pres">
      <dgm:prSet presAssocID="{DE85879D-7A5B-4B77-8142-0640AA08B1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E255A17-7C46-4AE8-A87F-704F9A045296}" type="pres">
      <dgm:prSet presAssocID="{9E758A51-61BB-454B-8D4A-DDFD05C4CBC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C3FB2-3D55-4CB5-85A0-E2D298E9557C}" srcId="{D986AEA7-C76F-4467-ACD8-9607CE587221}" destId="{C3D7499D-48A1-4332-B4B3-77ACCB3086A8}" srcOrd="1" destOrd="0" parTransId="{47CA972B-BCF0-4804-ACBF-0AA20EB8FDD9}" sibTransId="{94F7DD6C-7E27-44F7-A9BD-EB85742B236B}"/>
    <dgm:cxn modelId="{36ED2C5C-6C7F-4B09-B4AB-71222B371707}" srcId="{D986AEA7-C76F-4467-ACD8-9607CE587221}" destId="{B85635A4-1251-403C-8A03-812BAF1D281E}" srcOrd="0" destOrd="0" parTransId="{B69A1470-B8C9-4D08-9E3D-D8FB88BE743E}" sibTransId="{465D199C-38E4-4515-96D5-8140A8F6D090}"/>
    <dgm:cxn modelId="{161D81ED-0155-4046-8C19-9DE38B8EBDD7}" type="presOf" srcId="{DE85879D-7A5B-4B77-8142-0640AA08B1D4}" destId="{7ED95AE6-03F6-49AD-A97A-D58137A18FC3}" srcOrd="0" destOrd="0" presId="urn:microsoft.com/office/officeart/2005/8/layout/hierarchy3"/>
    <dgm:cxn modelId="{90A3D0EB-49DA-4094-98EB-0F8C42A4FF65}" type="presOf" srcId="{C3844DE9-C12A-44B3-9C88-D7DE5D63E240}" destId="{4FBA1A39-DCBE-458E-BD65-4918A2BC2099}" srcOrd="0" destOrd="0" presId="urn:microsoft.com/office/officeart/2005/8/layout/hierarchy3"/>
    <dgm:cxn modelId="{AD1839A5-AE49-44BB-B9FE-2CC808FC3EBD}" type="presOf" srcId="{9E758A51-61BB-454B-8D4A-DDFD05C4CBCF}" destId="{FE255A17-7C46-4AE8-A87F-704F9A045296}" srcOrd="0" destOrd="0" presId="urn:microsoft.com/office/officeart/2005/8/layout/hierarchy3"/>
    <dgm:cxn modelId="{F9BA950B-6C85-4166-99F6-65D8E9908D6C}" type="presOf" srcId="{D986AEA7-C76F-4467-ACD8-9607CE587221}" destId="{FD891EDD-C4D7-498F-B734-A9BFCBEFBB5D}" srcOrd="0" destOrd="0" presId="urn:microsoft.com/office/officeart/2005/8/layout/hierarchy3"/>
    <dgm:cxn modelId="{9BFC0682-871D-4FE2-9ED0-2D5023A12FB6}" srcId="{D986AEA7-C76F-4467-ACD8-9607CE587221}" destId="{9E758A51-61BB-454B-8D4A-DDFD05C4CBCF}" srcOrd="2" destOrd="0" parTransId="{DE85879D-7A5B-4B77-8142-0640AA08B1D4}" sibTransId="{D005EFB9-6448-44C1-9DDD-0B6E0595D8CD}"/>
    <dgm:cxn modelId="{39C62D1C-B71C-4ECE-9049-B6ED4AEAB4E1}" type="presOf" srcId="{C3D7499D-48A1-4332-B4B3-77ACCB3086A8}" destId="{46787E1D-CBC2-4288-ABA1-5E4BBF2C0EAB}" srcOrd="0" destOrd="0" presId="urn:microsoft.com/office/officeart/2005/8/layout/hierarchy3"/>
    <dgm:cxn modelId="{2D25D70D-33DC-4808-BD5B-775E795B2175}" srcId="{C3844DE9-C12A-44B3-9C88-D7DE5D63E240}" destId="{D986AEA7-C76F-4467-ACD8-9607CE587221}" srcOrd="0" destOrd="0" parTransId="{D49B01DE-D30B-4543-8996-DC9D28613751}" sibTransId="{3EC62327-09DF-42D9-AA68-5FD342336630}"/>
    <dgm:cxn modelId="{6839F3FD-ABA9-4023-9A33-41B5D9A6050F}" type="presOf" srcId="{B85635A4-1251-403C-8A03-812BAF1D281E}" destId="{11843D4B-EE1C-4278-B854-134CCB46831F}" srcOrd="0" destOrd="0" presId="urn:microsoft.com/office/officeart/2005/8/layout/hierarchy3"/>
    <dgm:cxn modelId="{0ECD7E2B-5D0A-4229-BFC6-17A594497D32}" type="presOf" srcId="{D986AEA7-C76F-4467-ACD8-9607CE587221}" destId="{E23602AB-FE5B-465B-95D9-7B72D2BE7F9B}" srcOrd="1" destOrd="0" presId="urn:microsoft.com/office/officeart/2005/8/layout/hierarchy3"/>
    <dgm:cxn modelId="{42D36122-E184-4262-8B37-E19DF272C493}" type="presOf" srcId="{B69A1470-B8C9-4D08-9E3D-D8FB88BE743E}" destId="{432D42F6-515B-49BF-813D-96A936294EEC}" srcOrd="0" destOrd="0" presId="urn:microsoft.com/office/officeart/2005/8/layout/hierarchy3"/>
    <dgm:cxn modelId="{4E4B03BF-4502-4F6C-9B2E-1DE1A996AA71}" type="presOf" srcId="{47CA972B-BCF0-4804-ACBF-0AA20EB8FDD9}" destId="{2273786F-09CD-4445-80AA-586905C61A36}" srcOrd="0" destOrd="0" presId="urn:microsoft.com/office/officeart/2005/8/layout/hierarchy3"/>
    <dgm:cxn modelId="{44301377-92D1-4E33-AC57-AF900DDAC5CF}" type="presParOf" srcId="{4FBA1A39-DCBE-458E-BD65-4918A2BC2099}" destId="{A663EFD4-8C80-4298-931D-2E6BA5CFE101}" srcOrd="0" destOrd="0" presId="urn:microsoft.com/office/officeart/2005/8/layout/hierarchy3"/>
    <dgm:cxn modelId="{DE25EFCE-AB4B-40C2-AE82-38FF9E20FC32}" type="presParOf" srcId="{A663EFD4-8C80-4298-931D-2E6BA5CFE101}" destId="{3A1FB2FF-11FF-4090-A363-8AF1A9CD944B}" srcOrd="0" destOrd="0" presId="urn:microsoft.com/office/officeart/2005/8/layout/hierarchy3"/>
    <dgm:cxn modelId="{D53AFC0A-050D-4002-AD74-F36CB654416D}" type="presParOf" srcId="{3A1FB2FF-11FF-4090-A363-8AF1A9CD944B}" destId="{FD891EDD-C4D7-498F-B734-A9BFCBEFBB5D}" srcOrd="0" destOrd="0" presId="urn:microsoft.com/office/officeart/2005/8/layout/hierarchy3"/>
    <dgm:cxn modelId="{7D9CFA2D-80E7-4A1D-902F-F2940D281CDC}" type="presParOf" srcId="{3A1FB2FF-11FF-4090-A363-8AF1A9CD944B}" destId="{E23602AB-FE5B-465B-95D9-7B72D2BE7F9B}" srcOrd="1" destOrd="0" presId="urn:microsoft.com/office/officeart/2005/8/layout/hierarchy3"/>
    <dgm:cxn modelId="{24C33712-56A0-4E6F-8257-B22D92E1ABC7}" type="presParOf" srcId="{A663EFD4-8C80-4298-931D-2E6BA5CFE101}" destId="{444F507B-09FC-454D-8DBA-2CF0D6DF78A8}" srcOrd="1" destOrd="0" presId="urn:microsoft.com/office/officeart/2005/8/layout/hierarchy3"/>
    <dgm:cxn modelId="{B98891F3-F35C-4491-A9CA-87B979ED5CB9}" type="presParOf" srcId="{444F507B-09FC-454D-8DBA-2CF0D6DF78A8}" destId="{432D42F6-515B-49BF-813D-96A936294EEC}" srcOrd="0" destOrd="0" presId="urn:microsoft.com/office/officeart/2005/8/layout/hierarchy3"/>
    <dgm:cxn modelId="{66FC58EE-A1C8-47DD-B26E-5088DCF9E6C5}" type="presParOf" srcId="{444F507B-09FC-454D-8DBA-2CF0D6DF78A8}" destId="{11843D4B-EE1C-4278-B854-134CCB46831F}" srcOrd="1" destOrd="0" presId="urn:microsoft.com/office/officeart/2005/8/layout/hierarchy3"/>
    <dgm:cxn modelId="{C01691B0-4DBB-4C5F-B01A-B68533CC0E4C}" type="presParOf" srcId="{444F507B-09FC-454D-8DBA-2CF0D6DF78A8}" destId="{2273786F-09CD-4445-80AA-586905C61A36}" srcOrd="2" destOrd="0" presId="urn:microsoft.com/office/officeart/2005/8/layout/hierarchy3"/>
    <dgm:cxn modelId="{8EE0FB09-BF0B-4796-A717-838EBC7FDABA}" type="presParOf" srcId="{444F507B-09FC-454D-8DBA-2CF0D6DF78A8}" destId="{46787E1D-CBC2-4288-ABA1-5E4BBF2C0EAB}" srcOrd="3" destOrd="0" presId="urn:microsoft.com/office/officeart/2005/8/layout/hierarchy3"/>
    <dgm:cxn modelId="{DAF9C149-77E6-46F5-B51D-1819F2E20371}" type="presParOf" srcId="{444F507B-09FC-454D-8DBA-2CF0D6DF78A8}" destId="{7ED95AE6-03F6-49AD-A97A-D58137A18FC3}" srcOrd="4" destOrd="0" presId="urn:microsoft.com/office/officeart/2005/8/layout/hierarchy3"/>
    <dgm:cxn modelId="{66F10CB1-42A5-4602-BEE5-53B3A7DC028D}" type="presParOf" srcId="{444F507B-09FC-454D-8DBA-2CF0D6DF78A8}" destId="{FE255A17-7C46-4AE8-A87F-704F9A0452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844DE9-C12A-44B3-9C88-D7DE5D63E240}" type="doc">
      <dgm:prSet loTypeId="urn:microsoft.com/office/officeart/2005/8/layout/hierarchy3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986AEA7-C76F-4467-ACD8-9607CE58722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/>
            <a:t>Neutralization</a:t>
          </a:r>
          <a:endParaRPr lang="en-US" sz="2800" dirty="0"/>
        </a:p>
      </dgm:t>
    </dgm:pt>
    <dgm:pt modelId="{D49B01DE-D30B-4543-8996-DC9D28613751}" type="parTrans" cxnId="{2D25D70D-33DC-4808-BD5B-775E795B2175}">
      <dgm:prSet/>
      <dgm:spPr/>
      <dgm:t>
        <a:bodyPr/>
        <a:lstStyle/>
        <a:p>
          <a:endParaRPr lang="en-US"/>
        </a:p>
      </dgm:t>
    </dgm:pt>
    <dgm:pt modelId="{3EC62327-09DF-42D9-AA68-5FD342336630}" type="sibTrans" cxnId="{2D25D70D-33DC-4808-BD5B-775E795B2175}">
      <dgm:prSet/>
      <dgm:spPr/>
      <dgm:t>
        <a:bodyPr/>
        <a:lstStyle/>
        <a:p>
          <a:endParaRPr lang="en-US"/>
        </a:p>
      </dgm:t>
    </dgm:pt>
    <dgm:pt modelId="{B85635A4-1251-403C-8A03-812BAF1D281E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B69A1470-B8C9-4D08-9E3D-D8FB88BE743E}" type="parTrans" cxnId="{36ED2C5C-6C7F-4B09-B4AB-71222B371707}">
      <dgm:prSet/>
      <dgm:spPr/>
      <dgm:t>
        <a:bodyPr/>
        <a:lstStyle/>
        <a:p>
          <a:endParaRPr lang="en-US"/>
        </a:p>
      </dgm:t>
    </dgm:pt>
    <dgm:pt modelId="{465D199C-38E4-4515-96D5-8140A8F6D090}" type="sibTrans" cxnId="{36ED2C5C-6C7F-4B09-B4AB-71222B371707}">
      <dgm:prSet/>
      <dgm:spPr/>
      <dgm:t>
        <a:bodyPr/>
        <a:lstStyle/>
        <a:p>
          <a:endParaRPr lang="en-US"/>
        </a:p>
      </dgm:t>
    </dgm:pt>
    <dgm:pt modelId="{C3D7499D-48A1-4332-B4B3-77ACCB3086A8}">
      <dgm:prSet phldrT="[Text]"/>
      <dgm:spPr/>
      <dgm:t>
        <a:bodyPr/>
        <a:lstStyle/>
        <a:p>
          <a:r>
            <a:rPr lang="en-US" dirty="0" smtClean="0"/>
            <a:t>Required equipment</a:t>
          </a:r>
          <a:endParaRPr lang="en-US" dirty="0"/>
        </a:p>
      </dgm:t>
    </dgm:pt>
    <dgm:pt modelId="{47CA972B-BCF0-4804-ACBF-0AA20EB8FDD9}" type="parTrans" cxnId="{045C3FB2-3D55-4CB5-85A0-E2D298E9557C}">
      <dgm:prSet/>
      <dgm:spPr/>
      <dgm:t>
        <a:bodyPr/>
        <a:lstStyle/>
        <a:p>
          <a:endParaRPr lang="en-US"/>
        </a:p>
      </dgm:t>
    </dgm:pt>
    <dgm:pt modelId="{94F7DD6C-7E27-44F7-A9BD-EB85742B236B}" type="sibTrans" cxnId="{045C3FB2-3D55-4CB5-85A0-E2D298E9557C}">
      <dgm:prSet/>
      <dgm:spPr/>
      <dgm:t>
        <a:bodyPr/>
        <a:lstStyle/>
        <a:p>
          <a:endParaRPr lang="en-US"/>
        </a:p>
      </dgm:t>
    </dgm:pt>
    <dgm:pt modelId="{9E758A51-61BB-454B-8D4A-DDFD05C4CBCF}">
      <dgm:prSet phldrT="[Text]"/>
      <dgm:spPr/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DE85879D-7A5B-4B77-8142-0640AA08B1D4}" type="parTrans" cxnId="{9BFC0682-871D-4FE2-9ED0-2D5023A12FB6}">
      <dgm:prSet/>
      <dgm:spPr/>
      <dgm:t>
        <a:bodyPr/>
        <a:lstStyle/>
        <a:p>
          <a:endParaRPr lang="en-US"/>
        </a:p>
      </dgm:t>
    </dgm:pt>
    <dgm:pt modelId="{D005EFB9-6448-44C1-9DDD-0B6E0595D8CD}" type="sibTrans" cxnId="{9BFC0682-871D-4FE2-9ED0-2D5023A12FB6}">
      <dgm:prSet/>
      <dgm:spPr/>
      <dgm:t>
        <a:bodyPr/>
        <a:lstStyle/>
        <a:p>
          <a:endParaRPr lang="en-US"/>
        </a:p>
      </dgm:t>
    </dgm:pt>
    <dgm:pt modelId="{4FBA1A39-DCBE-458E-BD65-4918A2BC2099}" type="pres">
      <dgm:prSet presAssocID="{C3844DE9-C12A-44B3-9C88-D7DE5D63E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663EFD4-8C80-4298-931D-2E6BA5CFE101}" type="pres">
      <dgm:prSet presAssocID="{D986AEA7-C76F-4467-ACD8-9607CE587221}" presName="root" presStyleCnt="0"/>
      <dgm:spPr/>
    </dgm:pt>
    <dgm:pt modelId="{3A1FB2FF-11FF-4090-A363-8AF1A9CD944B}" type="pres">
      <dgm:prSet presAssocID="{D986AEA7-C76F-4467-ACD8-9607CE587221}" presName="rootComposite" presStyleCnt="0"/>
      <dgm:spPr/>
    </dgm:pt>
    <dgm:pt modelId="{FD891EDD-C4D7-498F-B734-A9BFCBEFBB5D}" type="pres">
      <dgm:prSet presAssocID="{D986AEA7-C76F-4467-ACD8-9607CE587221}" presName="rootText" presStyleLbl="node1" presStyleIdx="0" presStyleCnt="1" custScaleX="133361" custLinFactNeighborX="2134"/>
      <dgm:spPr/>
      <dgm:t>
        <a:bodyPr/>
        <a:lstStyle/>
        <a:p>
          <a:endParaRPr lang="en-US"/>
        </a:p>
      </dgm:t>
    </dgm:pt>
    <dgm:pt modelId="{E23602AB-FE5B-465B-95D9-7B72D2BE7F9B}" type="pres">
      <dgm:prSet presAssocID="{D986AEA7-C76F-4467-ACD8-9607CE587221}" presName="rootConnector" presStyleLbl="node1" presStyleIdx="0" presStyleCnt="1"/>
      <dgm:spPr/>
      <dgm:t>
        <a:bodyPr/>
        <a:lstStyle/>
        <a:p>
          <a:endParaRPr lang="en-US"/>
        </a:p>
      </dgm:t>
    </dgm:pt>
    <dgm:pt modelId="{444F507B-09FC-454D-8DBA-2CF0D6DF78A8}" type="pres">
      <dgm:prSet presAssocID="{D986AEA7-C76F-4467-ACD8-9607CE587221}" presName="childShape" presStyleCnt="0"/>
      <dgm:spPr/>
    </dgm:pt>
    <dgm:pt modelId="{432D42F6-515B-49BF-813D-96A936294EEC}" type="pres">
      <dgm:prSet presAssocID="{B69A1470-B8C9-4D08-9E3D-D8FB88BE743E}" presName="Name13" presStyleLbl="parChTrans1D2" presStyleIdx="0" presStyleCnt="3"/>
      <dgm:spPr/>
      <dgm:t>
        <a:bodyPr/>
        <a:lstStyle/>
        <a:p>
          <a:endParaRPr lang="en-US"/>
        </a:p>
      </dgm:t>
    </dgm:pt>
    <dgm:pt modelId="{11843D4B-EE1C-4278-B854-134CCB46831F}" type="pres">
      <dgm:prSet presAssocID="{B85635A4-1251-403C-8A03-812BAF1D281E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3786F-09CD-4445-80AA-586905C61A36}" type="pres">
      <dgm:prSet presAssocID="{47CA972B-BCF0-4804-ACBF-0AA20EB8FDD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787E1D-CBC2-4288-ABA1-5E4BBF2C0EAB}" type="pres">
      <dgm:prSet presAssocID="{C3D7499D-48A1-4332-B4B3-77ACCB3086A8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95AE6-03F6-49AD-A97A-D58137A18FC3}" type="pres">
      <dgm:prSet presAssocID="{DE85879D-7A5B-4B77-8142-0640AA08B1D4}" presName="Name13" presStyleLbl="parChTrans1D2" presStyleIdx="2" presStyleCnt="3"/>
      <dgm:spPr/>
      <dgm:t>
        <a:bodyPr/>
        <a:lstStyle/>
        <a:p>
          <a:endParaRPr lang="en-US"/>
        </a:p>
      </dgm:t>
    </dgm:pt>
    <dgm:pt modelId="{FE255A17-7C46-4AE8-A87F-704F9A045296}" type="pres">
      <dgm:prSet presAssocID="{9E758A51-61BB-454B-8D4A-DDFD05C4CBCF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C3FB2-3D55-4CB5-85A0-E2D298E9557C}" srcId="{D986AEA7-C76F-4467-ACD8-9607CE587221}" destId="{C3D7499D-48A1-4332-B4B3-77ACCB3086A8}" srcOrd="1" destOrd="0" parTransId="{47CA972B-BCF0-4804-ACBF-0AA20EB8FDD9}" sibTransId="{94F7DD6C-7E27-44F7-A9BD-EB85742B236B}"/>
    <dgm:cxn modelId="{F787B77F-8BBF-4C71-8DBF-139B1B721D32}" type="presOf" srcId="{D986AEA7-C76F-4467-ACD8-9607CE587221}" destId="{FD891EDD-C4D7-498F-B734-A9BFCBEFBB5D}" srcOrd="0" destOrd="0" presId="urn:microsoft.com/office/officeart/2005/8/layout/hierarchy3"/>
    <dgm:cxn modelId="{36ED2C5C-6C7F-4B09-B4AB-71222B371707}" srcId="{D986AEA7-C76F-4467-ACD8-9607CE587221}" destId="{B85635A4-1251-403C-8A03-812BAF1D281E}" srcOrd="0" destOrd="0" parTransId="{B69A1470-B8C9-4D08-9E3D-D8FB88BE743E}" sibTransId="{465D199C-38E4-4515-96D5-8140A8F6D090}"/>
    <dgm:cxn modelId="{9BFC0682-871D-4FE2-9ED0-2D5023A12FB6}" srcId="{D986AEA7-C76F-4467-ACD8-9607CE587221}" destId="{9E758A51-61BB-454B-8D4A-DDFD05C4CBCF}" srcOrd="2" destOrd="0" parTransId="{DE85879D-7A5B-4B77-8142-0640AA08B1D4}" sibTransId="{D005EFB9-6448-44C1-9DDD-0B6E0595D8CD}"/>
    <dgm:cxn modelId="{2D25D70D-33DC-4808-BD5B-775E795B2175}" srcId="{C3844DE9-C12A-44B3-9C88-D7DE5D63E240}" destId="{D986AEA7-C76F-4467-ACD8-9607CE587221}" srcOrd="0" destOrd="0" parTransId="{D49B01DE-D30B-4543-8996-DC9D28613751}" sibTransId="{3EC62327-09DF-42D9-AA68-5FD342336630}"/>
    <dgm:cxn modelId="{F7889570-AED3-426C-B1A0-3FB3AD747AF0}" type="presOf" srcId="{B85635A4-1251-403C-8A03-812BAF1D281E}" destId="{11843D4B-EE1C-4278-B854-134CCB46831F}" srcOrd="0" destOrd="0" presId="urn:microsoft.com/office/officeart/2005/8/layout/hierarchy3"/>
    <dgm:cxn modelId="{D467540B-94F1-482A-98E9-5B03CADEABBD}" type="presOf" srcId="{D986AEA7-C76F-4467-ACD8-9607CE587221}" destId="{E23602AB-FE5B-465B-95D9-7B72D2BE7F9B}" srcOrd="1" destOrd="0" presId="urn:microsoft.com/office/officeart/2005/8/layout/hierarchy3"/>
    <dgm:cxn modelId="{76AE38AD-A2AD-4094-9078-4B774A6B5850}" type="presOf" srcId="{9E758A51-61BB-454B-8D4A-DDFD05C4CBCF}" destId="{FE255A17-7C46-4AE8-A87F-704F9A045296}" srcOrd="0" destOrd="0" presId="urn:microsoft.com/office/officeart/2005/8/layout/hierarchy3"/>
    <dgm:cxn modelId="{02989F8D-2BBC-4A24-BE96-6561AE36C42E}" type="presOf" srcId="{B69A1470-B8C9-4D08-9E3D-D8FB88BE743E}" destId="{432D42F6-515B-49BF-813D-96A936294EEC}" srcOrd="0" destOrd="0" presId="urn:microsoft.com/office/officeart/2005/8/layout/hierarchy3"/>
    <dgm:cxn modelId="{37008B91-0FBE-4181-9535-C5DEC3FD01FB}" type="presOf" srcId="{C3844DE9-C12A-44B3-9C88-D7DE5D63E240}" destId="{4FBA1A39-DCBE-458E-BD65-4918A2BC2099}" srcOrd="0" destOrd="0" presId="urn:microsoft.com/office/officeart/2005/8/layout/hierarchy3"/>
    <dgm:cxn modelId="{54D35C56-4916-4B74-B161-C60E6209E553}" type="presOf" srcId="{DE85879D-7A5B-4B77-8142-0640AA08B1D4}" destId="{7ED95AE6-03F6-49AD-A97A-D58137A18FC3}" srcOrd="0" destOrd="0" presId="urn:microsoft.com/office/officeart/2005/8/layout/hierarchy3"/>
    <dgm:cxn modelId="{9BAB24BB-1933-4786-A1AA-C3341E7CD5BA}" type="presOf" srcId="{47CA972B-BCF0-4804-ACBF-0AA20EB8FDD9}" destId="{2273786F-09CD-4445-80AA-586905C61A36}" srcOrd="0" destOrd="0" presId="urn:microsoft.com/office/officeart/2005/8/layout/hierarchy3"/>
    <dgm:cxn modelId="{948CA707-2C74-4EAC-A454-572798F8343D}" type="presOf" srcId="{C3D7499D-48A1-4332-B4B3-77ACCB3086A8}" destId="{46787E1D-CBC2-4288-ABA1-5E4BBF2C0EAB}" srcOrd="0" destOrd="0" presId="urn:microsoft.com/office/officeart/2005/8/layout/hierarchy3"/>
    <dgm:cxn modelId="{2E347DE1-520B-475F-AD18-EB1FF62B0850}" type="presParOf" srcId="{4FBA1A39-DCBE-458E-BD65-4918A2BC2099}" destId="{A663EFD4-8C80-4298-931D-2E6BA5CFE101}" srcOrd="0" destOrd="0" presId="urn:microsoft.com/office/officeart/2005/8/layout/hierarchy3"/>
    <dgm:cxn modelId="{5754DD6A-0C3D-4899-8870-321E458CACA6}" type="presParOf" srcId="{A663EFD4-8C80-4298-931D-2E6BA5CFE101}" destId="{3A1FB2FF-11FF-4090-A363-8AF1A9CD944B}" srcOrd="0" destOrd="0" presId="urn:microsoft.com/office/officeart/2005/8/layout/hierarchy3"/>
    <dgm:cxn modelId="{BC986017-1BE1-4684-B07B-B331011637AA}" type="presParOf" srcId="{3A1FB2FF-11FF-4090-A363-8AF1A9CD944B}" destId="{FD891EDD-C4D7-498F-B734-A9BFCBEFBB5D}" srcOrd="0" destOrd="0" presId="urn:microsoft.com/office/officeart/2005/8/layout/hierarchy3"/>
    <dgm:cxn modelId="{1BF2EC59-B7B8-40E3-9E07-7E316CF131EE}" type="presParOf" srcId="{3A1FB2FF-11FF-4090-A363-8AF1A9CD944B}" destId="{E23602AB-FE5B-465B-95D9-7B72D2BE7F9B}" srcOrd="1" destOrd="0" presId="urn:microsoft.com/office/officeart/2005/8/layout/hierarchy3"/>
    <dgm:cxn modelId="{CAE265DA-B17B-4FC0-B6BD-B0DFFB3C4700}" type="presParOf" srcId="{A663EFD4-8C80-4298-931D-2E6BA5CFE101}" destId="{444F507B-09FC-454D-8DBA-2CF0D6DF78A8}" srcOrd="1" destOrd="0" presId="urn:microsoft.com/office/officeart/2005/8/layout/hierarchy3"/>
    <dgm:cxn modelId="{1A6A574E-AE20-4964-97F1-91F3477E1C22}" type="presParOf" srcId="{444F507B-09FC-454D-8DBA-2CF0D6DF78A8}" destId="{432D42F6-515B-49BF-813D-96A936294EEC}" srcOrd="0" destOrd="0" presId="urn:microsoft.com/office/officeart/2005/8/layout/hierarchy3"/>
    <dgm:cxn modelId="{BD889FA6-CE11-4562-97D5-85E56B78A3B8}" type="presParOf" srcId="{444F507B-09FC-454D-8DBA-2CF0D6DF78A8}" destId="{11843D4B-EE1C-4278-B854-134CCB46831F}" srcOrd="1" destOrd="0" presId="urn:microsoft.com/office/officeart/2005/8/layout/hierarchy3"/>
    <dgm:cxn modelId="{180705D5-87D6-439D-8942-C46461408644}" type="presParOf" srcId="{444F507B-09FC-454D-8DBA-2CF0D6DF78A8}" destId="{2273786F-09CD-4445-80AA-586905C61A36}" srcOrd="2" destOrd="0" presId="urn:microsoft.com/office/officeart/2005/8/layout/hierarchy3"/>
    <dgm:cxn modelId="{25259396-A359-4991-A17E-1E53A4344BA5}" type="presParOf" srcId="{444F507B-09FC-454D-8DBA-2CF0D6DF78A8}" destId="{46787E1D-CBC2-4288-ABA1-5E4BBF2C0EAB}" srcOrd="3" destOrd="0" presId="urn:microsoft.com/office/officeart/2005/8/layout/hierarchy3"/>
    <dgm:cxn modelId="{849EE562-0BBB-40E3-AA89-CA53E06B2A6F}" type="presParOf" srcId="{444F507B-09FC-454D-8DBA-2CF0D6DF78A8}" destId="{7ED95AE6-03F6-49AD-A97A-D58137A18FC3}" srcOrd="4" destOrd="0" presId="urn:microsoft.com/office/officeart/2005/8/layout/hierarchy3"/>
    <dgm:cxn modelId="{4493F81E-712D-49D6-957A-C7D18E71BA3B}" type="presParOf" srcId="{444F507B-09FC-454D-8DBA-2CF0D6DF78A8}" destId="{FE255A17-7C46-4AE8-A87F-704F9A0452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95B44-5746-4A19-AF48-C0F1BC270440}">
      <dsp:nvSpPr>
        <dsp:cNvPr id="0" name=""/>
        <dsp:cNvSpPr/>
      </dsp:nvSpPr>
      <dsp:spPr>
        <a:xfrm>
          <a:off x="0" y="0"/>
          <a:ext cx="6217920" cy="95554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Must be ready before entering </a:t>
          </a:r>
          <a:br>
            <a:rPr lang="en-US" sz="2500" kern="1200" dirty="0" smtClean="0"/>
          </a:br>
          <a:r>
            <a:rPr lang="en-US" sz="2500" kern="1200" dirty="0" smtClean="0"/>
            <a:t>the hot zone</a:t>
          </a:r>
          <a:endParaRPr lang="en-US" sz="2500" kern="1200" dirty="0"/>
        </a:p>
      </dsp:txBody>
      <dsp:txXfrm>
        <a:off x="27987" y="27987"/>
        <a:ext cx="5106065" cy="899574"/>
      </dsp:txXfrm>
    </dsp:sp>
    <dsp:sp modelId="{42A3A5A8-7E4A-4E2A-A7DD-6C4D923ACB7B}">
      <dsp:nvSpPr>
        <dsp:cNvPr id="0" name=""/>
        <dsp:cNvSpPr/>
      </dsp:nvSpPr>
      <dsp:spPr>
        <a:xfrm>
          <a:off x="520750" y="1129284"/>
          <a:ext cx="6217920" cy="95554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Typically determined by </a:t>
          </a:r>
          <a:br>
            <a:rPr lang="en-US" sz="2500" kern="1200" dirty="0" smtClean="0"/>
          </a:br>
          <a:r>
            <a:rPr lang="en-US" sz="2500" kern="1200" dirty="0" smtClean="0"/>
            <a:t>product’s chemical properties</a:t>
          </a:r>
          <a:endParaRPr lang="en-US" sz="2500" kern="1200" dirty="0"/>
        </a:p>
      </dsp:txBody>
      <dsp:txXfrm>
        <a:off x="548737" y="1157271"/>
        <a:ext cx="5020089" cy="899574"/>
      </dsp:txXfrm>
    </dsp:sp>
    <dsp:sp modelId="{C1C9ACB3-60CF-4ED9-8EFD-362086DAD2A5}">
      <dsp:nvSpPr>
        <dsp:cNvPr id="0" name=""/>
        <dsp:cNvSpPr/>
      </dsp:nvSpPr>
      <dsp:spPr>
        <a:xfrm>
          <a:off x="1033729" y="2258568"/>
          <a:ext cx="6217920" cy="95554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Should consult with experts </a:t>
          </a:r>
          <a:br>
            <a:rPr lang="en-US" sz="2500" kern="1200" dirty="0" smtClean="0"/>
          </a:br>
          <a:r>
            <a:rPr lang="en-US" sz="2500" kern="1200" dirty="0" smtClean="0"/>
            <a:t>or specialists</a:t>
          </a:r>
        </a:p>
      </dsp:txBody>
      <dsp:txXfrm>
        <a:off x="1061716" y="2286555"/>
        <a:ext cx="5027861" cy="899574"/>
      </dsp:txXfrm>
    </dsp:sp>
    <dsp:sp modelId="{3BE7C032-EE84-4023-9CC6-A04EE3DF277E}">
      <dsp:nvSpPr>
        <dsp:cNvPr id="0" name=""/>
        <dsp:cNvSpPr/>
      </dsp:nvSpPr>
      <dsp:spPr>
        <a:xfrm>
          <a:off x="1554479" y="3387852"/>
          <a:ext cx="6217920" cy="955548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Several resources are available</a:t>
          </a:r>
        </a:p>
      </dsp:txBody>
      <dsp:txXfrm>
        <a:off x="1582466" y="3415839"/>
        <a:ext cx="5020089" cy="899574"/>
      </dsp:txXfrm>
    </dsp:sp>
    <dsp:sp modelId="{6D8BD190-1A31-41C7-8786-39BB5F8D8FE4}">
      <dsp:nvSpPr>
        <dsp:cNvPr id="0" name=""/>
        <dsp:cNvSpPr/>
      </dsp:nvSpPr>
      <dsp:spPr>
        <a:xfrm>
          <a:off x="5596813" y="731862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736562" y="731862"/>
        <a:ext cx="341608" cy="467382"/>
      </dsp:txXfrm>
    </dsp:sp>
    <dsp:sp modelId="{37012C26-2318-4D60-8413-6A3759EE9A4C}">
      <dsp:nvSpPr>
        <dsp:cNvPr id="0" name=""/>
        <dsp:cNvSpPr/>
      </dsp:nvSpPr>
      <dsp:spPr>
        <a:xfrm>
          <a:off x="6117564" y="1861146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257313" y="1861146"/>
        <a:ext cx="341608" cy="467382"/>
      </dsp:txXfrm>
    </dsp:sp>
    <dsp:sp modelId="{54888F2B-391E-42B2-BEB8-8937F3AFAA94}">
      <dsp:nvSpPr>
        <dsp:cNvPr id="0" name=""/>
        <dsp:cNvSpPr/>
      </dsp:nvSpPr>
      <dsp:spPr>
        <a:xfrm>
          <a:off x="6630543" y="2990430"/>
          <a:ext cx="621106" cy="621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770292" y="2990430"/>
        <a:ext cx="341608" cy="4673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B9505-3FBF-44C7-92B4-55B9DDF35CD5}">
      <dsp:nvSpPr>
        <dsp:cNvPr id="0" name=""/>
        <dsp:cNvSpPr/>
      </dsp:nvSpPr>
      <dsp:spPr>
        <a:xfrm>
          <a:off x="379511" y="892"/>
          <a:ext cx="3339703" cy="2003821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Medical monitoring</a:t>
          </a:r>
          <a:endParaRPr lang="en-US" sz="3100" kern="1200" dirty="0"/>
        </a:p>
      </dsp:txBody>
      <dsp:txXfrm>
        <a:off x="477329" y="98710"/>
        <a:ext cx="3144067" cy="1808185"/>
      </dsp:txXfrm>
    </dsp:sp>
    <dsp:sp modelId="{82F189FC-823E-4C16-9E22-2E69EC6F39FA}">
      <dsp:nvSpPr>
        <dsp:cNvPr id="0" name=""/>
        <dsp:cNvSpPr/>
      </dsp:nvSpPr>
      <dsp:spPr>
        <a:xfrm>
          <a:off x="4053185" y="892"/>
          <a:ext cx="3339703" cy="2003821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Evidence collection and decontamination</a:t>
          </a:r>
          <a:endParaRPr lang="en-US" sz="3100" kern="1200" dirty="0"/>
        </a:p>
      </dsp:txBody>
      <dsp:txXfrm>
        <a:off x="4151003" y="98710"/>
        <a:ext cx="3144067" cy="1808185"/>
      </dsp:txXfrm>
    </dsp:sp>
    <dsp:sp modelId="{9DC8D105-4BC9-4CDD-B717-105799139B23}">
      <dsp:nvSpPr>
        <dsp:cNvPr id="0" name=""/>
        <dsp:cNvSpPr/>
      </dsp:nvSpPr>
      <dsp:spPr>
        <a:xfrm>
          <a:off x="2216348" y="2338685"/>
          <a:ext cx="3339703" cy="2003821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Termination</a:t>
          </a:r>
          <a:endParaRPr lang="en-US" sz="3100" kern="1200" dirty="0"/>
        </a:p>
      </dsp:txBody>
      <dsp:txXfrm>
        <a:off x="2314166" y="2436503"/>
        <a:ext cx="3144067" cy="180818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D780F-96BC-49BA-BA59-6A634209D8E0}">
      <dsp:nvSpPr>
        <dsp:cNvPr id="0" name=""/>
        <dsp:cNvSpPr/>
      </dsp:nvSpPr>
      <dsp:spPr>
        <a:xfrm>
          <a:off x="0" y="0"/>
          <a:ext cx="6278880" cy="93878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Radiation</a:t>
          </a:r>
          <a:endParaRPr lang="en-US" sz="2500" kern="1200" dirty="0"/>
        </a:p>
      </dsp:txBody>
      <dsp:txXfrm>
        <a:off x="27496" y="27496"/>
        <a:ext cx="5186531" cy="883792"/>
      </dsp:txXfrm>
    </dsp:sp>
    <dsp:sp modelId="{7A0AB60E-0CEC-4851-8FBC-D87CD370FB0D}">
      <dsp:nvSpPr>
        <dsp:cNvPr id="0" name=""/>
        <dsp:cNvSpPr/>
      </dsp:nvSpPr>
      <dsp:spPr>
        <a:xfrm>
          <a:off x="525856" y="1109472"/>
          <a:ext cx="6278880" cy="93878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Pesticides</a:t>
          </a:r>
          <a:endParaRPr lang="en-US" sz="2500" kern="1200" dirty="0"/>
        </a:p>
      </dsp:txBody>
      <dsp:txXfrm>
        <a:off x="553352" y="1136968"/>
        <a:ext cx="5087822" cy="883792"/>
      </dsp:txXfrm>
    </dsp:sp>
    <dsp:sp modelId="{50EAA4BB-BB55-465F-96AC-5C4513B6C5A5}">
      <dsp:nvSpPr>
        <dsp:cNvPr id="0" name=""/>
        <dsp:cNvSpPr/>
      </dsp:nvSpPr>
      <dsp:spPr>
        <a:xfrm>
          <a:off x="1043863" y="2218944"/>
          <a:ext cx="6278880" cy="93878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Infectious agents</a:t>
          </a:r>
          <a:endParaRPr lang="en-US" sz="2500" kern="1200" dirty="0"/>
        </a:p>
      </dsp:txBody>
      <dsp:txXfrm>
        <a:off x="1071359" y="2246440"/>
        <a:ext cx="5095670" cy="883792"/>
      </dsp:txXfrm>
    </dsp:sp>
    <dsp:sp modelId="{716B8CD6-9954-4C20-87B2-78546F8C8480}">
      <dsp:nvSpPr>
        <dsp:cNvPr id="0" name=""/>
        <dsp:cNvSpPr/>
      </dsp:nvSpPr>
      <dsp:spPr>
        <a:xfrm>
          <a:off x="1569719" y="3328415"/>
          <a:ext cx="6278880" cy="93878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Decontamination during </a:t>
          </a:r>
          <a:br>
            <a:rPr lang="en-US" sz="2500" kern="1200" dirty="0" smtClean="0"/>
          </a:br>
          <a:r>
            <a:rPr lang="en-US" sz="2500" kern="1200" dirty="0" smtClean="0"/>
            <a:t>a terrorist event</a:t>
          </a:r>
          <a:endParaRPr lang="en-US" sz="2500" kern="1200" dirty="0"/>
        </a:p>
      </dsp:txBody>
      <dsp:txXfrm>
        <a:off x="1597215" y="3355911"/>
        <a:ext cx="5087822" cy="883792"/>
      </dsp:txXfrm>
    </dsp:sp>
    <dsp:sp modelId="{47BFF579-EB47-4A0E-9AE1-328D18F1B2C4}">
      <dsp:nvSpPr>
        <dsp:cNvPr id="0" name=""/>
        <dsp:cNvSpPr/>
      </dsp:nvSpPr>
      <dsp:spPr>
        <a:xfrm>
          <a:off x="5668670" y="719023"/>
          <a:ext cx="610209" cy="610209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805967" y="719023"/>
        <a:ext cx="335615" cy="459182"/>
      </dsp:txXfrm>
    </dsp:sp>
    <dsp:sp modelId="{EEE1C4FF-9E3D-499F-B3A4-FD493D865959}">
      <dsp:nvSpPr>
        <dsp:cNvPr id="0" name=""/>
        <dsp:cNvSpPr/>
      </dsp:nvSpPr>
      <dsp:spPr>
        <a:xfrm>
          <a:off x="6194526" y="1828495"/>
          <a:ext cx="610209" cy="610209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331823" y="1828495"/>
        <a:ext cx="335615" cy="459182"/>
      </dsp:txXfrm>
    </dsp:sp>
    <dsp:sp modelId="{F9670269-188C-46B9-A2F1-4AB7A2BD5EA5}">
      <dsp:nvSpPr>
        <dsp:cNvPr id="0" name=""/>
        <dsp:cNvSpPr/>
      </dsp:nvSpPr>
      <dsp:spPr>
        <a:xfrm>
          <a:off x="6712534" y="2937967"/>
          <a:ext cx="610209" cy="610209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849831" y="2937967"/>
        <a:ext cx="335615" cy="459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41133A7-1C24-4EC0-8157-847C9275C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5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F02F297-DB5A-4523-BC19-D42DC1FC8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04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975225"/>
            <a:ext cx="7543800" cy="1130300"/>
          </a:xfrm>
          <a:prstGeom prst="rect">
            <a:avLst/>
          </a:prstGeom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endParaRPr lang="en-US" i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Arial" charset="0"/>
              </a:rPr>
              <a:t>–</a:t>
            </a:r>
            <a:fld id="{4813AAD3-BD62-4DDA-89EE-1DB44DF8D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8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Arial" charset="0"/>
              </a:rPr>
              <a:t>–</a:t>
            </a:r>
            <a:fld id="{4F115D67-B133-4DB2-9A6A-99D36EC22EA4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8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342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600200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Arial" charset="0"/>
              </a:rPr>
              <a:t>–</a:t>
            </a:r>
            <a:fld id="{F461F9E7-C3DE-41FE-AFEC-257D80C14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1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866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1676400"/>
            <a:ext cx="7467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Arial" charset="0"/>
              </a:rPr>
              <a:t>–</a:t>
            </a:r>
            <a:fld id="{0CEAF7DA-CD24-47C0-9C51-BD9A673D2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3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280150"/>
            <a:ext cx="1638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9"/>
          <p:cNvSpPr>
            <a:spLocks noChangeShapeType="1"/>
          </p:cNvSpPr>
          <p:nvPr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8" name="Line 20"/>
          <p:cNvSpPr>
            <a:spLocks noChangeShapeType="1"/>
          </p:cNvSpPr>
          <p:nvPr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9" r:id="rId1"/>
    <p:sldLayoutId id="2147484990" r:id="rId2"/>
    <p:sldLayoutId id="2147484991" r:id="rId3"/>
    <p:sldLayoutId id="2147484992" r:id="rId4"/>
    <p:sldLayoutId id="2147484993" r:id="rId5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0" Type="http://schemas.openxmlformats.org/officeDocument/2006/relationships/diagramData" Target="../diagrams/data7.xml"/><Relationship Id="rId4" Type="http://schemas.openxmlformats.org/officeDocument/2006/relationships/image" Target="../media/image8.jp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7"/>
          <p:cNvSpPr txBox="1">
            <a:spLocks noChangeArrowheads="1"/>
          </p:cNvSpPr>
          <p:nvPr/>
        </p:nvSpPr>
        <p:spPr bwMode="auto">
          <a:xfrm>
            <a:off x="1295400" y="12954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sz="3600" i="1" dirty="0" smtClean="0">
                <a:latin typeface="Tahoma" charset="0"/>
              </a:rPr>
              <a:t>Hazardous Materials Technician</a:t>
            </a:r>
            <a:endParaRPr lang="en-US" sz="3600" i="1" dirty="0">
              <a:latin typeface="Tahoma" charset="0"/>
            </a:endParaRPr>
          </a:p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sz="3600" i="1" dirty="0" smtClean="0">
                <a:latin typeface="Tahoma" charset="0"/>
              </a:rPr>
              <a:t>1</a:t>
            </a:r>
            <a:r>
              <a:rPr lang="en-US" sz="3600" i="1" baseline="30000" dirty="0" smtClean="0">
                <a:latin typeface="Tahoma" charset="0"/>
              </a:rPr>
              <a:t>st</a:t>
            </a:r>
            <a:r>
              <a:rPr lang="en-US" sz="3600" i="1" dirty="0" smtClean="0">
                <a:latin typeface="Tahoma" charset="0"/>
              </a:rPr>
              <a:t> </a:t>
            </a:r>
            <a:r>
              <a:rPr lang="en-US" sz="3600" i="1" dirty="0">
                <a:latin typeface="Tahoma" charset="0"/>
              </a:rPr>
              <a:t>Edition</a:t>
            </a:r>
          </a:p>
          <a:p>
            <a:pPr eaLnBrk="1" hangingPunct="1">
              <a:buClr>
                <a:srgbClr val="A50021"/>
              </a:buClr>
            </a:pPr>
            <a:endParaRPr lang="en-US" dirty="0">
              <a:latin typeface="Tahoma" charset="0"/>
            </a:endParaRPr>
          </a:p>
          <a:p>
            <a:pPr eaLnBrk="1" hangingPunct="1">
              <a:buClr>
                <a:srgbClr val="A50021"/>
              </a:buClr>
            </a:pPr>
            <a:endParaRPr lang="en-US" dirty="0">
              <a:latin typeface="Tahoma" charset="0"/>
            </a:endParaRPr>
          </a:p>
        </p:txBody>
      </p:sp>
      <p:sp>
        <p:nvSpPr>
          <p:cNvPr id="7171" name="Rectangle 1030"/>
          <p:cNvSpPr>
            <a:spLocks noChangeArrowheads="1"/>
          </p:cNvSpPr>
          <p:nvPr/>
        </p:nvSpPr>
        <p:spPr bwMode="auto">
          <a:xfrm>
            <a:off x="990600" y="3429000"/>
            <a:ext cx="7391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buFontTx/>
              <a:buNone/>
            </a:pPr>
            <a:r>
              <a:rPr lang="en-US" i="1" dirty="0">
                <a:latin typeface="Tahoma" charset="0"/>
              </a:rPr>
              <a:t>Chapter </a:t>
            </a:r>
            <a:r>
              <a:rPr lang="en-US" i="1" dirty="0" smtClean="0">
                <a:latin typeface="Tahoma" charset="0"/>
              </a:rPr>
              <a:t>9 </a:t>
            </a:r>
            <a:r>
              <a:rPr lang="en-US" i="1" dirty="0">
                <a:latin typeface="Tahoma" charset="0"/>
              </a:rPr>
              <a:t>— </a:t>
            </a:r>
            <a:r>
              <a:rPr lang="en-US" i="1" dirty="0" smtClean="0">
                <a:latin typeface="Tahoma" charset="0"/>
              </a:rPr>
              <a:t>Decontamination</a:t>
            </a:r>
            <a:endParaRPr lang="en-US" i="1" dirty="0">
              <a:latin typeface="Tahoma" charset="0"/>
            </a:endParaRPr>
          </a:p>
          <a:p>
            <a:pPr marL="342900" indent="-342900" algn="ctr">
              <a:buFontTx/>
              <a:buNone/>
            </a:pPr>
            <a:endParaRPr lang="en-US" sz="1200" i="1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9659" r="2083" b="3125"/>
          <a:stretch/>
        </p:blipFill>
        <p:spPr>
          <a:xfrm>
            <a:off x="1905000" y="2805112"/>
            <a:ext cx="3019425" cy="2924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9375" r="2381" b="3409"/>
          <a:stretch/>
        </p:blipFill>
        <p:spPr>
          <a:xfrm>
            <a:off x="5876924" y="2743200"/>
            <a:ext cx="3038476" cy="2924176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968893"/>
              </p:ext>
            </p:extLst>
          </p:nvPr>
        </p:nvGraphicFramePr>
        <p:xfrm>
          <a:off x="228600" y="1724025"/>
          <a:ext cx="2362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Several processes of technical decon can be used and each have limitations.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15200" y="5729287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sz="1800" b="0" i="1" dirty="0"/>
              <a:t>(Cont.)</a:t>
            </a: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094863"/>
              </p:ext>
            </p:extLst>
          </p:nvPr>
        </p:nvGraphicFramePr>
        <p:xfrm>
          <a:off x="4343400" y="1752600"/>
          <a:ext cx="2362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0673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Several processes of technical decon can be used and each have limitations.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15200" y="5410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sz="1800" b="0" i="1" dirty="0"/>
              <a:t>(Cont.)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842640"/>
              </p:ext>
            </p:extLst>
          </p:nvPr>
        </p:nvGraphicFramePr>
        <p:xfrm>
          <a:off x="838200" y="1752600"/>
          <a:ext cx="327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015300"/>
              </p:ext>
            </p:extLst>
          </p:nvPr>
        </p:nvGraphicFramePr>
        <p:xfrm>
          <a:off x="4876800" y="1781175"/>
          <a:ext cx="327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674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51" t="9756" r="7012" b="5488"/>
          <a:stretch/>
        </p:blipFill>
        <p:spPr bwMode="auto">
          <a:xfrm>
            <a:off x="6477000" y="2686050"/>
            <a:ext cx="2609851" cy="2647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Several processes of technical decon can be used and each have limitations.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15200" y="5410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sz="1800" b="0" i="1" dirty="0"/>
              <a:t>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8807" r="2381" b="3125"/>
          <a:stretch/>
        </p:blipFill>
        <p:spPr>
          <a:xfrm flipH="1">
            <a:off x="1895474" y="2819400"/>
            <a:ext cx="2872594" cy="2774156"/>
          </a:xfrm>
          <a:prstGeom prst="rect">
            <a:avLst/>
          </a:prstGeom>
        </p:spPr>
      </p:pic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517996"/>
              </p:ext>
            </p:extLst>
          </p:nvPr>
        </p:nvGraphicFramePr>
        <p:xfrm>
          <a:off x="219074" y="1724025"/>
          <a:ext cx="2362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943909"/>
              </p:ext>
            </p:extLst>
          </p:nvPr>
        </p:nvGraphicFramePr>
        <p:xfrm>
          <a:off x="4419600" y="1752600"/>
          <a:ext cx="2362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674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Several processes of technical decon can be used and each have limitations.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15200" y="5410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sz="1800" b="0" i="1" dirty="0"/>
              <a:t>(Cont.)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125060"/>
              </p:ext>
            </p:extLst>
          </p:nvPr>
        </p:nvGraphicFramePr>
        <p:xfrm>
          <a:off x="228600" y="1752600"/>
          <a:ext cx="327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925743"/>
              </p:ext>
            </p:extLst>
          </p:nvPr>
        </p:nvGraphicFramePr>
        <p:xfrm>
          <a:off x="2781300" y="1752600"/>
          <a:ext cx="327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615581"/>
              </p:ext>
            </p:extLst>
          </p:nvPr>
        </p:nvGraphicFramePr>
        <p:xfrm>
          <a:off x="5334000" y="1752600"/>
          <a:ext cx="327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4674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Several processes of technical decon can be used and each have limitations.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181233"/>
              </p:ext>
            </p:extLst>
          </p:nvPr>
        </p:nvGraphicFramePr>
        <p:xfrm>
          <a:off x="228600" y="1752600"/>
          <a:ext cx="327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287926"/>
              </p:ext>
            </p:extLst>
          </p:nvPr>
        </p:nvGraphicFramePr>
        <p:xfrm>
          <a:off x="2781300" y="1752600"/>
          <a:ext cx="327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550825"/>
              </p:ext>
            </p:extLst>
          </p:nvPr>
        </p:nvGraphicFramePr>
        <p:xfrm>
          <a:off x="5334000" y="1752600"/>
          <a:ext cx="327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4674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What are the advantages and </a:t>
            </a:r>
            <a:r>
              <a:rPr lang="en-US" dirty="0" smtClean="0"/>
              <a:t>	limitations </a:t>
            </a:r>
            <a:r>
              <a:rPr lang="en-US" dirty="0"/>
              <a:t>of each type of technical </a:t>
            </a:r>
            <a:r>
              <a:rPr lang="en-US" dirty="0" smtClean="0"/>
              <a:t>	decontamination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B6937B4F-C808-45A6-AB42-47EEDB5A550A}" type="slidenum">
              <a:rPr lang="en-US" smtClean="0"/>
              <a:pPr>
                <a:defRPr/>
              </a:pPr>
              <a:t>14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Compare methods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mass decontamination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79A57A12-6257-44BE-9233-9658ECDA5F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35874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152400"/>
            <a:ext cx="6781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Mass decontamination applies to multiple persons in life-threatening situations.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402813"/>
              </p:ext>
            </p:extLst>
          </p:nvPr>
        </p:nvGraphicFramePr>
        <p:xfrm>
          <a:off x="381000" y="1752600"/>
          <a:ext cx="8382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Ambulatory victims require different actions than nonambulatory.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How is mass decontamination </a:t>
            </a:r>
            <a:r>
              <a:rPr lang="en-US" dirty="0" smtClean="0"/>
              <a:t>	performed </a:t>
            </a:r>
            <a:r>
              <a:rPr lang="en-US" dirty="0"/>
              <a:t>differently for ambulatory </a:t>
            </a:r>
            <a:r>
              <a:rPr lang="en-US" dirty="0" smtClean="0"/>
              <a:t>	and nonambulatory </a:t>
            </a:r>
            <a:r>
              <a:rPr lang="en-US" dirty="0"/>
              <a:t>victims?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B6937B4F-C808-45A6-AB42-47EEDB5A550A}" type="slidenum">
              <a:rPr lang="en-US" smtClean="0"/>
              <a:pPr>
                <a:defRPr/>
              </a:pPr>
              <a:t>18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Explain the process of selecting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a method </a:t>
            </a:r>
            <a:r>
              <a:rPr lang="en-US" dirty="0"/>
              <a:t>of decontamination.</a:t>
            </a:r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79A57A12-6257-44BE-9233-9658ECDA5F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Explain how to assess </a:t>
            </a:r>
            <a:r>
              <a:rPr lang="en-US" dirty="0" smtClean="0"/>
              <a:t>	decontamination </a:t>
            </a:r>
            <a:r>
              <a:rPr lang="en-US" dirty="0"/>
              <a:t>effectiveness.</a:t>
            </a:r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79A57A12-6257-44BE-9233-9658ECDA5F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685800" y="381000"/>
            <a:ext cx="77724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Assessing </a:t>
            </a:r>
            <a:r>
              <a:rPr lang="en-US" dirty="0"/>
              <a:t>decon effectiveness begins at the outset and is ongoing.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86D2631D-499A-43FB-B616-0F0BC00034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 rot="5400000">
            <a:off x="4748600" y="3807573"/>
            <a:ext cx="43433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200" b="0" i="1" dirty="0"/>
              <a:t>Courtesy of </a:t>
            </a:r>
            <a:r>
              <a:rPr lang="en-US" sz="1200" b="0" i="1" dirty="0" smtClean="0"/>
              <a:t>Steven Baker, New South Wales Fire Brigades</a:t>
            </a:r>
            <a:endParaRPr lang="en-US" sz="1200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63" y="1752600"/>
            <a:ext cx="3937873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What methods should be used to </a:t>
            </a:r>
            <a:r>
              <a:rPr lang="en-US" dirty="0" smtClean="0"/>
              <a:t>	test </a:t>
            </a:r>
            <a:r>
              <a:rPr lang="en-US" dirty="0"/>
              <a:t>the effectiveness of the </a:t>
            </a:r>
            <a:r>
              <a:rPr lang="en-US" dirty="0" smtClean="0"/>
              <a:t>	decontamination </a:t>
            </a:r>
            <a:r>
              <a:rPr lang="en-US" dirty="0"/>
              <a:t>process?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B6937B4F-C808-45A6-AB42-47EEDB5A550A}" type="slidenum">
              <a:rPr lang="en-US" smtClean="0"/>
              <a:pPr>
                <a:defRPr/>
              </a:pPr>
              <a:t>21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Describe implementation of </a:t>
            </a:r>
            <a:r>
              <a:rPr lang="en-US" dirty="0" smtClean="0"/>
              <a:t>	decontamination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79A57A12-6257-44BE-9233-9658ECDA5F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892351"/>
              </p:ext>
            </p:extLst>
          </p:nvPr>
        </p:nvGraphicFramePr>
        <p:xfrm>
          <a:off x="86032" y="2040194"/>
          <a:ext cx="8949956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6629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Selecting a proper site depends on several factors.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437345"/>
              </p:ext>
            </p:extLst>
          </p:nvPr>
        </p:nvGraphicFramePr>
        <p:xfrm>
          <a:off x="1093910" y="3886200"/>
          <a:ext cx="6934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73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909467"/>
              </p:ext>
            </p:extLst>
          </p:nvPr>
        </p:nvGraphicFramePr>
        <p:xfrm>
          <a:off x="685800" y="1524000"/>
          <a:ext cx="7772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Decon is also affected by the type of chemicals involved.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05000"/>
            <a:ext cx="8610600" cy="412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Decon corridor layouts will vary but should have similar characteristics.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564621"/>
              </p:ext>
            </p:extLst>
          </p:nvPr>
        </p:nvGraphicFramePr>
        <p:xfrm>
          <a:off x="685800" y="1524000"/>
          <a:ext cx="7772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Decon corridor layouts may be constructed with several stations.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In what order should the </a:t>
            </a:r>
            <a:r>
              <a:rPr lang="en-US" dirty="0" smtClean="0"/>
              <a:t>	decontamination corridor </a:t>
            </a:r>
            <a:br>
              <a:rPr lang="en-US" dirty="0" smtClean="0"/>
            </a:br>
            <a:r>
              <a:rPr lang="en-US" dirty="0" smtClean="0"/>
              <a:t>	be </a:t>
            </a:r>
            <a:r>
              <a:rPr lang="en-US" dirty="0"/>
              <a:t>laid </a:t>
            </a:r>
            <a:r>
              <a:rPr lang="en-US" dirty="0" smtClean="0"/>
              <a:t>out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B6937B4F-C808-45A6-AB42-47EEDB5A550A}" type="slidenum">
              <a:rPr lang="en-US" smtClean="0"/>
              <a:pPr>
                <a:defRPr/>
              </a:pPr>
              <a:t>27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986611"/>
              </p:ext>
            </p:extLst>
          </p:nvPr>
        </p:nvGraphicFramePr>
        <p:xfrm>
          <a:off x="685800" y="1752600"/>
          <a:ext cx="7086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Consider these factors when implementing a decon line.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59552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Select a method of decontamination early in the decision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Other factors must be considered for a decontamination implementation.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57588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315200" y="5729287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sz="1800" b="0" i="1" dirty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4878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419038"/>
              </p:ext>
            </p:extLst>
          </p:nvPr>
        </p:nvGraphicFramePr>
        <p:xfrm>
          <a:off x="794656" y="1447800"/>
          <a:ext cx="7815943" cy="439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696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Other factors must be considered for a </a:t>
            </a:r>
            <a:r>
              <a:rPr lang="en-US" dirty="0" smtClean="0"/>
              <a:t>decontamination implementation.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76457" y="5839844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sz="1800" b="0" i="1" dirty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7228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dirty="0" smtClean="0"/>
              <a:t>WARNING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/>
              <a:t>Individuals who have been exposed to deadly levels of chemical agents should undergo emergency decon immediately, regardless of ambient temperatures.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D6FA1AD5-B0AD-4AE5-92B7-781274A69AF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651235"/>
              </p:ext>
            </p:extLst>
          </p:nvPr>
        </p:nvGraphicFramePr>
        <p:xfrm>
          <a:off x="838200" y="15240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Other factors must be considered for a decontamination implementation.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What processes should be used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to terminate </a:t>
            </a:r>
            <a:r>
              <a:rPr lang="en-US" dirty="0"/>
              <a:t>a decontamination </a:t>
            </a:r>
            <a:r>
              <a:rPr lang="en-US" dirty="0" smtClean="0"/>
              <a:t>	incident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B6937B4F-C808-45A6-AB42-47EEDB5A550A}" type="slidenum">
              <a:rPr lang="en-US" smtClean="0"/>
              <a:pPr>
                <a:defRPr/>
              </a:pPr>
              <a:t>33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Identify special considerations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for decontamination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79A57A12-6257-44BE-9233-9658ECDA5F2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098521"/>
              </p:ext>
            </p:extLst>
          </p:nvPr>
        </p:nvGraphicFramePr>
        <p:xfrm>
          <a:off x="762000" y="1524000"/>
          <a:ext cx="7848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Other types of incidents require special considerations.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What special considerations should </a:t>
            </a:r>
            <a:r>
              <a:rPr lang="en-US" dirty="0" smtClean="0"/>
              <a:t>	be </a:t>
            </a:r>
            <a:r>
              <a:rPr lang="en-US" dirty="0"/>
              <a:t>taken during decontamination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of a terrorist event?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B6937B4F-C808-45A6-AB42-47EEDB5A550A}" type="slidenum">
              <a:rPr lang="en-US" smtClean="0"/>
              <a:pPr>
                <a:defRPr/>
              </a:pPr>
              <a:t>36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/>
            <a:r>
              <a:rPr lang="en-US" dirty="0" smtClean="0"/>
              <a:t>	</a:t>
            </a:r>
            <a:r>
              <a:rPr lang="en-US" i="1" dirty="0" smtClean="0"/>
              <a:t>These objectives are </a:t>
            </a:r>
            <a:r>
              <a:rPr lang="en-US" i="1" dirty="0" smtClean="0"/>
              <a:t>measured in Skill </a:t>
            </a:r>
            <a:r>
              <a:rPr lang="en-US" i="1" dirty="0" smtClean="0"/>
              <a:t>Sheets 9-</a:t>
            </a:r>
            <a:r>
              <a:rPr lang="en-US" i="1" dirty="0"/>
              <a:t>1</a:t>
            </a:r>
            <a:r>
              <a:rPr lang="en-US" i="1" dirty="0" smtClean="0"/>
              <a:t> </a:t>
            </a:r>
            <a:r>
              <a:rPr lang="en-US" i="1" dirty="0" smtClean="0"/>
              <a:t>– 9</a:t>
            </a:r>
            <a:r>
              <a:rPr lang="en-US" i="1" dirty="0" smtClean="0"/>
              <a:t>-3.</a:t>
            </a:r>
            <a:endParaRPr lang="en-US" dirty="0" smtClean="0"/>
          </a:p>
          <a:p>
            <a:pPr marL="609600" indent="-609600" eaLnBrk="1" hangingPunct="1"/>
            <a:r>
              <a:rPr lang="en-US" dirty="0" smtClean="0"/>
              <a:t>	</a:t>
            </a:r>
          </a:p>
          <a:p>
            <a:pPr marL="609600" indent="-609600" eaLnBrk="1" hangingPunct="1"/>
            <a:r>
              <a:rPr lang="en-US" i="1" dirty="0" smtClean="0"/>
              <a:t>	</a:t>
            </a:r>
            <a:r>
              <a:rPr lang="en-US" dirty="0" smtClean="0"/>
              <a:t>These skill sheets </a:t>
            </a:r>
            <a:r>
              <a:rPr lang="en-US" dirty="0" smtClean="0"/>
              <a:t>can be found on the curriculum flash drive.</a:t>
            </a:r>
          </a:p>
          <a:p>
            <a:pPr marL="609600" indent="-609600" eaLnBrk="1" hangingPunct="1"/>
            <a:r>
              <a:rPr lang="en-US" dirty="0" smtClean="0"/>
              <a:t>	This checklist corresponds with the skill steps beginning on p. </a:t>
            </a:r>
            <a:r>
              <a:rPr lang="en-US" dirty="0" smtClean="0"/>
              <a:t>422 of </a:t>
            </a:r>
            <a:r>
              <a:rPr lang="en-US" dirty="0" smtClean="0"/>
              <a:t>the manual.</a:t>
            </a:r>
          </a:p>
          <a:p>
            <a:pPr marL="609600" indent="-609600" eaLnBrk="1" hangingPunct="1"/>
            <a:r>
              <a:rPr lang="en-US" dirty="0" smtClean="0"/>
              <a:t>	</a:t>
            </a: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</a:t>
            </a:r>
            <a:r>
              <a:rPr lang="en-US" dirty="0" smtClean="0"/>
              <a:t>Objectives 8-10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#</a:t>
            </a:r>
            <a:r>
              <a:rPr lang="en-US">
                <a:cs typeface="Arial" charset="0"/>
              </a:rPr>
              <a:t>–</a:t>
            </a:r>
            <a:fld id="{E2DEF40A-E4BF-4FB8-8456-90CB7F0D69C5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1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dirty="0"/>
              <a:t>Decontamination is conducted to prevent the spread of contaminants from the hot zone to other areas</a:t>
            </a:r>
            <a:r>
              <a:rPr lang="en-US" dirty="0" smtClean="0"/>
              <a:t>.</a:t>
            </a:r>
          </a:p>
          <a:p>
            <a:pPr marL="457200" indent="-457200">
              <a:buFontTx/>
              <a:buChar char="•"/>
            </a:pPr>
            <a:r>
              <a:rPr lang="en-US" dirty="0"/>
              <a:t>Decontamination is done to reduce the level of contamination to levels that are not harmful.</a:t>
            </a:r>
            <a:endParaRPr lang="en-US" dirty="0" smtClean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F7933CE7-C62A-4EDB-855B-2504A5ACA4D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What resources may be used in </a:t>
            </a:r>
            <a:r>
              <a:rPr lang="en-US" dirty="0" smtClean="0"/>
              <a:t>	selecting </a:t>
            </a:r>
            <a:r>
              <a:rPr lang="en-US" dirty="0"/>
              <a:t>decontamination methods?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B6937B4F-C808-45A6-AB42-47EEDB5A550A}" type="slidenum">
              <a:rPr lang="en-US" smtClean="0"/>
              <a:pPr>
                <a:defRPr/>
              </a:pPr>
              <a:t>3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dirty="0"/>
              <a:t>Proper decontamination of all personnel and equipment is necessary to ensure the health and well-being of all personnel involved.</a:t>
            </a:r>
            <a:endParaRPr lang="en-US" dirty="0" smtClean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F7933CE7-C62A-4EDB-855B-2504A5ACA4D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Describe various decontamination </a:t>
            </a:r>
            <a:r>
              <a:rPr lang="en-US" dirty="0" smtClean="0"/>
              <a:t>	methods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79A57A12-6257-44BE-9233-9658ECDA5F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Decontamination methods are divided in four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680" y="2454322"/>
            <a:ext cx="2358620" cy="7409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0" dirty="0" smtClean="0">
                <a:latin typeface="+mj-lt"/>
              </a:rPr>
              <a:t>Wet</a:t>
            </a:r>
            <a:endParaRPr lang="en-US" sz="3600" b="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680" y="5050241"/>
            <a:ext cx="2358620" cy="7409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0" dirty="0" smtClean="0">
                <a:latin typeface="+mj-lt"/>
              </a:rPr>
              <a:t>Dry</a:t>
            </a:r>
            <a:endParaRPr lang="en-US" sz="3600" b="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7427" y="2454322"/>
            <a:ext cx="2358620" cy="7409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0" dirty="0" smtClean="0">
                <a:latin typeface="+mj-lt"/>
              </a:rPr>
              <a:t>Physical</a:t>
            </a:r>
            <a:endParaRPr lang="en-US" sz="3600" b="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7427" y="5050240"/>
            <a:ext cx="2358620" cy="7409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0" dirty="0" smtClean="0">
                <a:latin typeface="+mj-lt"/>
              </a:rPr>
              <a:t>Chemical</a:t>
            </a:r>
            <a:endParaRPr lang="en-US" sz="3600" b="0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80656" y="2824801"/>
            <a:ext cx="1310344" cy="2616977"/>
            <a:chOff x="2743200" y="2898840"/>
            <a:chExt cx="1143000" cy="2282763"/>
          </a:xfrm>
        </p:grpSpPr>
        <p:cxnSp>
          <p:nvCxnSpPr>
            <p:cNvPr id="7" name="Elbow Connector 6"/>
            <p:cNvCxnSpPr/>
            <p:nvPr/>
          </p:nvCxnSpPr>
          <p:spPr bwMode="auto">
            <a:xfrm>
              <a:off x="2743200" y="2898840"/>
              <a:ext cx="1143000" cy="1139760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Elbow Connector 15"/>
            <p:cNvCxnSpPr/>
            <p:nvPr/>
          </p:nvCxnSpPr>
          <p:spPr bwMode="auto">
            <a:xfrm flipV="1">
              <a:off x="2743200" y="4041843"/>
              <a:ext cx="1143000" cy="1139760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 flipH="1">
            <a:off x="4953000" y="2822938"/>
            <a:ext cx="1310344" cy="2616977"/>
            <a:chOff x="2743200" y="2898840"/>
            <a:chExt cx="1143000" cy="2282763"/>
          </a:xfrm>
        </p:grpSpPr>
        <p:cxnSp>
          <p:nvCxnSpPr>
            <p:cNvPr id="19" name="Elbow Connector 18"/>
            <p:cNvCxnSpPr/>
            <p:nvPr/>
          </p:nvCxnSpPr>
          <p:spPr bwMode="auto">
            <a:xfrm>
              <a:off x="2743200" y="2898840"/>
              <a:ext cx="1143000" cy="1139760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Elbow Connector 19"/>
            <p:cNvCxnSpPr/>
            <p:nvPr/>
          </p:nvCxnSpPr>
          <p:spPr bwMode="auto">
            <a:xfrm flipV="1">
              <a:off x="2743200" y="4041843"/>
              <a:ext cx="1143000" cy="1139760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673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REVIEW QUESTION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What are the differences between </a:t>
            </a:r>
            <a:r>
              <a:rPr lang="en-US" dirty="0" smtClean="0"/>
              <a:t>	physical </a:t>
            </a:r>
            <a:r>
              <a:rPr lang="en-US" dirty="0"/>
              <a:t>and chemical </a:t>
            </a:r>
            <a:r>
              <a:rPr lang="en-US" dirty="0" smtClean="0"/>
              <a:t>	decontamination </a:t>
            </a:r>
            <a:r>
              <a:rPr lang="en-US" dirty="0"/>
              <a:t>methods?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B6937B4F-C808-45A6-AB42-47EEDB5A550A}" type="slidenum">
              <a:rPr lang="en-US" smtClean="0"/>
              <a:pPr>
                <a:defRPr/>
              </a:pPr>
              <a:t>6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Identify equipment and limitations </a:t>
            </a:r>
            <a:r>
              <a:rPr lang="en-US" dirty="0" smtClean="0"/>
              <a:t>	for </a:t>
            </a:r>
            <a:r>
              <a:rPr lang="en-US" dirty="0"/>
              <a:t>various types of technical </a:t>
            </a:r>
            <a:r>
              <a:rPr lang="en-US" dirty="0" smtClean="0"/>
              <a:t>	decontamination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Learning Objective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79A57A12-6257-44BE-9233-9658ECDA5F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600200"/>
            <a:ext cx="6858000" cy="45948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dirty="0" smtClean="0"/>
              <a:t>Technical decontamination is the planned and systematic removal </a:t>
            </a:r>
            <a:br>
              <a:rPr lang="en-US" sz="3000" dirty="0" smtClean="0"/>
            </a:br>
            <a:r>
              <a:rPr lang="en-US" sz="3000" dirty="0" smtClean="0"/>
              <a:t>of contaminants.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</a:t>
            </a:r>
            <a:r>
              <a:rPr lang="en-US" dirty="0" smtClean="0">
                <a:cs typeface="Arial" charset="0"/>
              </a:rPr>
              <a:t>–</a:t>
            </a:r>
            <a:fld id="{6546A460-3BD4-4CF2-8DB0-EEA74EFF9F5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5400000">
            <a:off x="6273006" y="3937794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US" sz="1200" b="0" i="1" dirty="0"/>
              <a:t>Courtesy of </a:t>
            </a:r>
            <a:r>
              <a:rPr lang="en-US" sz="1200" b="0" i="1" dirty="0" smtClean="0"/>
              <a:t>USAF, photo by Chiakia Iramina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0673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Presentation Temp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Presentation Template</Template>
  <TotalTime>868</TotalTime>
  <Words>622</Words>
  <Application>Microsoft Office PowerPoint</Application>
  <PresentationFormat>On-screen Show (4:3)</PresentationFormat>
  <Paragraphs>248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Digital Presentation Template</vt:lpstr>
      <vt:lpstr>PowerPoint Presentation</vt:lpstr>
      <vt:lpstr> Learning Objective 1</vt:lpstr>
      <vt:lpstr>Select a method of decontamination early in the decision process.</vt:lpstr>
      <vt:lpstr>REVIEW QUESTION</vt:lpstr>
      <vt:lpstr> Learning Objective 2</vt:lpstr>
      <vt:lpstr>Decontamination methods are divided in four ways.</vt:lpstr>
      <vt:lpstr>REVIEW QUESTION</vt:lpstr>
      <vt:lpstr> Learning Objective 3</vt:lpstr>
      <vt:lpstr>Technical decontamination is the planned and systematic removal  of contaminants.</vt:lpstr>
      <vt:lpstr>Several processes of technical decon can be used and each have limitations.</vt:lpstr>
      <vt:lpstr>Several processes of technical decon can be used and each have limitations.</vt:lpstr>
      <vt:lpstr>Several processes of technical decon can be used and each have limitations.</vt:lpstr>
      <vt:lpstr>Several processes of technical decon can be used and each have limitations.</vt:lpstr>
      <vt:lpstr>Several processes of technical decon can be used and each have limitations.</vt:lpstr>
      <vt:lpstr>REVIEW QUESTION</vt:lpstr>
      <vt:lpstr> Learning Objective 4</vt:lpstr>
      <vt:lpstr>Mass decontamination applies to multiple persons in life-threatening situations.</vt:lpstr>
      <vt:lpstr>Ambulatory victims require different actions than nonambulatory.</vt:lpstr>
      <vt:lpstr>REVIEW QUESTION</vt:lpstr>
      <vt:lpstr> Learning Objective 5</vt:lpstr>
      <vt:lpstr>Assessing decon effectiveness begins at the outset and is ongoing. </vt:lpstr>
      <vt:lpstr>REVIEW QUESTION</vt:lpstr>
      <vt:lpstr> Learning Objective 6</vt:lpstr>
      <vt:lpstr>Selecting a proper site depends on several factors.</vt:lpstr>
      <vt:lpstr>Decon is also affected by the type of chemicals involved.</vt:lpstr>
      <vt:lpstr>Decon corridor layouts will vary but should have similar characteristics. </vt:lpstr>
      <vt:lpstr>Decon corridor layouts may be constructed with several stations.</vt:lpstr>
      <vt:lpstr>REVIEW QUESTION</vt:lpstr>
      <vt:lpstr>Consider these factors when implementing a decon line.</vt:lpstr>
      <vt:lpstr>Other factors must be considered for a decontamination implementation. </vt:lpstr>
      <vt:lpstr>Other factors must be considered for a decontamination implementation. </vt:lpstr>
      <vt:lpstr>WARNING</vt:lpstr>
      <vt:lpstr>Other factors must be considered for a decontamination implementation. </vt:lpstr>
      <vt:lpstr>REVIEW QUESTION</vt:lpstr>
      <vt:lpstr> Learning Objective 7</vt:lpstr>
      <vt:lpstr>Other types of incidents require special considerations.</vt:lpstr>
      <vt:lpstr>REVIEW QUESTION</vt:lpstr>
      <vt:lpstr> Learning Objectives 8-10</vt:lpstr>
      <vt:lpstr> Summary</vt:lpstr>
      <vt:lpstr> Summary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Schaap</dc:creator>
  <cp:lastModifiedBy>David Schaap</cp:lastModifiedBy>
  <cp:revision>36</cp:revision>
  <dcterms:created xsi:type="dcterms:W3CDTF">2013-03-08T22:38:15Z</dcterms:created>
  <dcterms:modified xsi:type="dcterms:W3CDTF">2013-09-18T19:25:19Z</dcterms:modified>
</cp:coreProperties>
</file>