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1.xml" ContentType="application/vnd.ms-office.activeX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activeX/activeX2.xml" ContentType="application/vnd.ms-office.activeX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4954" r:id="rId2"/>
    <p:sldMasterId id="2147484969" r:id="rId3"/>
    <p:sldMasterId id="2147484984" r:id="rId4"/>
    <p:sldMasterId id="2147484999" r:id="rId5"/>
    <p:sldMasterId id="2147485014" r:id="rId6"/>
    <p:sldMasterId id="2147485029" r:id="rId7"/>
    <p:sldMasterId id="2147485044" r:id="rId8"/>
    <p:sldMasterId id="2147485059" r:id="rId9"/>
    <p:sldMasterId id="2147485074" r:id="rId10"/>
    <p:sldMasterId id="2147485089" r:id="rId11"/>
    <p:sldMasterId id="2147485104" r:id="rId12"/>
    <p:sldMasterId id="2147485119" r:id="rId13"/>
    <p:sldMasterId id="2147485134" r:id="rId14"/>
  </p:sldMasterIdLst>
  <p:notesMasterIdLst>
    <p:notesMasterId r:id="rId151"/>
  </p:notesMasterIdLst>
  <p:handoutMasterIdLst>
    <p:handoutMasterId r:id="rId152"/>
  </p:handoutMasterIdLst>
  <p:sldIdLst>
    <p:sldId id="315" r:id="rId15"/>
    <p:sldId id="399" r:id="rId16"/>
    <p:sldId id="570" r:id="rId17"/>
    <p:sldId id="492" r:id="rId18"/>
    <p:sldId id="613" r:id="rId19"/>
    <p:sldId id="612" r:id="rId20"/>
    <p:sldId id="614" r:id="rId21"/>
    <p:sldId id="615" r:id="rId22"/>
    <p:sldId id="616" r:id="rId23"/>
    <p:sldId id="617" r:id="rId24"/>
    <p:sldId id="619" r:id="rId25"/>
    <p:sldId id="618" r:id="rId26"/>
    <p:sldId id="620" r:id="rId27"/>
    <p:sldId id="621" r:id="rId28"/>
    <p:sldId id="571" r:id="rId29"/>
    <p:sldId id="622" r:id="rId30"/>
    <p:sldId id="623" r:id="rId31"/>
    <p:sldId id="624" r:id="rId32"/>
    <p:sldId id="572" r:id="rId33"/>
    <p:sldId id="626" r:id="rId34"/>
    <p:sldId id="627" r:id="rId35"/>
    <p:sldId id="625" r:id="rId36"/>
    <p:sldId id="628" r:id="rId37"/>
    <p:sldId id="629" r:id="rId38"/>
    <p:sldId id="630" r:id="rId39"/>
    <p:sldId id="631" r:id="rId40"/>
    <p:sldId id="632" r:id="rId41"/>
    <p:sldId id="634" r:id="rId42"/>
    <p:sldId id="633" r:id="rId43"/>
    <p:sldId id="635" r:id="rId44"/>
    <p:sldId id="636" r:id="rId45"/>
    <p:sldId id="637" r:id="rId46"/>
    <p:sldId id="638" r:id="rId47"/>
    <p:sldId id="573" r:id="rId48"/>
    <p:sldId id="639" r:id="rId49"/>
    <p:sldId id="640" r:id="rId50"/>
    <p:sldId id="641" r:id="rId51"/>
    <p:sldId id="642" r:id="rId52"/>
    <p:sldId id="648" r:id="rId53"/>
    <p:sldId id="574" r:id="rId54"/>
    <p:sldId id="643" r:id="rId55"/>
    <p:sldId id="644" r:id="rId56"/>
    <p:sldId id="645" r:id="rId57"/>
    <p:sldId id="646" r:id="rId58"/>
    <p:sldId id="647" r:id="rId59"/>
    <p:sldId id="649" r:id="rId60"/>
    <p:sldId id="575" r:id="rId61"/>
    <p:sldId id="650" r:id="rId62"/>
    <p:sldId id="651" r:id="rId63"/>
    <p:sldId id="652" r:id="rId64"/>
    <p:sldId id="653" r:id="rId65"/>
    <p:sldId id="654" r:id="rId66"/>
    <p:sldId id="655" r:id="rId67"/>
    <p:sldId id="656" r:id="rId68"/>
    <p:sldId id="657" r:id="rId69"/>
    <p:sldId id="658" r:id="rId70"/>
    <p:sldId id="659" r:id="rId71"/>
    <p:sldId id="660" r:id="rId72"/>
    <p:sldId id="661" r:id="rId73"/>
    <p:sldId id="662" r:id="rId74"/>
    <p:sldId id="663" r:id="rId75"/>
    <p:sldId id="664" r:id="rId76"/>
    <p:sldId id="665" r:id="rId77"/>
    <p:sldId id="666" r:id="rId78"/>
    <p:sldId id="667" r:id="rId79"/>
    <p:sldId id="668" r:id="rId80"/>
    <p:sldId id="669" r:id="rId81"/>
    <p:sldId id="670" r:id="rId82"/>
    <p:sldId id="671" r:id="rId83"/>
    <p:sldId id="672" r:id="rId84"/>
    <p:sldId id="673" r:id="rId85"/>
    <p:sldId id="736" r:id="rId86"/>
    <p:sldId id="674" r:id="rId87"/>
    <p:sldId id="675" r:id="rId88"/>
    <p:sldId id="676" r:id="rId89"/>
    <p:sldId id="677" r:id="rId90"/>
    <p:sldId id="679" r:id="rId91"/>
    <p:sldId id="680" r:id="rId92"/>
    <p:sldId id="681" r:id="rId93"/>
    <p:sldId id="682" r:id="rId94"/>
    <p:sldId id="683" r:id="rId95"/>
    <p:sldId id="737" r:id="rId96"/>
    <p:sldId id="684" r:id="rId97"/>
    <p:sldId id="685" r:id="rId98"/>
    <p:sldId id="686" r:id="rId99"/>
    <p:sldId id="687" r:id="rId100"/>
    <p:sldId id="688" r:id="rId101"/>
    <p:sldId id="689" r:id="rId102"/>
    <p:sldId id="690" r:id="rId103"/>
    <p:sldId id="691" r:id="rId104"/>
    <p:sldId id="692" r:id="rId105"/>
    <p:sldId id="738" r:id="rId106"/>
    <p:sldId id="693" r:id="rId107"/>
    <p:sldId id="694" r:id="rId108"/>
    <p:sldId id="695" r:id="rId109"/>
    <p:sldId id="696" r:id="rId110"/>
    <p:sldId id="697" r:id="rId111"/>
    <p:sldId id="698" r:id="rId112"/>
    <p:sldId id="699" r:id="rId113"/>
    <p:sldId id="700" r:id="rId114"/>
    <p:sldId id="701" r:id="rId115"/>
    <p:sldId id="702" r:id="rId116"/>
    <p:sldId id="703" r:id="rId117"/>
    <p:sldId id="704" r:id="rId118"/>
    <p:sldId id="739" r:id="rId119"/>
    <p:sldId id="705" r:id="rId120"/>
    <p:sldId id="706" r:id="rId121"/>
    <p:sldId id="707" r:id="rId122"/>
    <p:sldId id="708" r:id="rId123"/>
    <p:sldId id="709" r:id="rId124"/>
    <p:sldId id="710" r:id="rId125"/>
    <p:sldId id="711" r:id="rId126"/>
    <p:sldId id="712" r:id="rId127"/>
    <p:sldId id="713" r:id="rId128"/>
    <p:sldId id="714" r:id="rId129"/>
    <p:sldId id="715" r:id="rId130"/>
    <p:sldId id="716" r:id="rId131"/>
    <p:sldId id="717" r:id="rId132"/>
    <p:sldId id="718" r:id="rId133"/>
    <p:sldId id="719" r:id="rId134"/>
    <p:sldId id="720" r:id="rId135"/>
    <p:sldId id="721" r:id="rId136"/>
    <p:sldId id="722" r:id="rId137"/>
    <p:sldId id="723" r:id="rId138"/>
    <p:sldId id="724" r:id="rId139"/>
    <p:sldId id="725" r:id="rId140"/>
    <p:sldId id="726" r:id="rId141"/>
    <p:sldId id="727" r:id="rId142"/>
    <p:sldId id="728" r:id="rId143"/>
    <p:sldId id="729" r:id="rId144"/>
    <p:sldId id="730" r:id="rId145"/>
    <p:sldId id="731" r:id="rId146"/>
    <p:sldId id="732" r:id="rId147"/>
    <p:sldId id="733" r:id="rId148"/>
    <p:sldId id="734" r:id="rId149"/>
    <p:sldId id="735" r:id="rId1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66CC"/>
    <a:srgbClr val="CCECFF"/>
    <a:srgbClr val="0066CC"/>
    <a:srgbClr val="9999FF"/>
    <a:srgbClr val="6699FF"/>
    <a:srgbClr val="6666FF"/>
    <a:srgbClr val="EAEAEA"/>
    <a:srgbClr val="FF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5" autoAdjust="0"/>
    <p:restoredTop sz="94595" autoAdjust="0"/>
  </p:normalViewPr>
  <p:slideViewPr>
    <p:cSldViewPr>
      <p:cViewPr>
        <p:scale>
          <a:sx n="75" d="100"/>
          <a:sy n="75" d="100"/>
        </p:scale>
        <p:origin x="-120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4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117" Type="http://schemas.openxmlformats.org/officeDocument/2006/relationships/slide" Target="slides/slide103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12" Type="http://schemas.openxmlformats.org/officeDocument/2006/relationships/slide" Target="slides/slide98.xml"/><Relationship Id="rId133" Type="http://schemas.openxmlformats.org/officeDocument/2006/relationships/slide" Target="slides/slide119.xml"/><Relationship Id="rId138" Type="http://schemas.openxmlformats.org/officeDocument/2006/relationships/slide" Target="slides/slide124.xml"/><Relationship Id="rId154" Type="http://schemas.openxmlformats.org/officeDocument/2006/relationships/viewProps" Target="viewProps.xml"/><Relationship Id="rId16" Type="http://schemas.openxmlformats.org/officeDocument/2006/relationships/slide" Target="slides/slide2.xml"/><Relationship Id="rId107" Type="http://schemas.openxmlformats.org/officeDocument/2006/relationships/slide" Target="slides/slide9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slide" Target="slides/slide88.xml"/><Relationship Id="rId123" Type="http://schemas.openxmlformats.org/officeDocument/2006/relationships/slide" Target="slides/slide109.xml"/><Relationship Id="rId128" Type="http://schemas.openxmlformats.org/officeDocument/2006/relationships/slide" Target="slides/slide114.xml"/><Relationship Id="rId144" Type="http://schemas.openxmlformats.org/officeDocument/2006/relationships/slide" Target="slides/slide130.xml"/><Relationship Id="rId149" Type="http://schemas.openxmlformats.org/officeDocument/2006/relationships/slide" Target="slides/slide13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113" Type="http://schemas.openxmlformats.org/officeDocument/2006/relationships/slide" Target="slides/slide99.xml"/><Relationship Id="rId118" Type="http://schemas.openxmlformats.org/officeDocument/2006/relationships/slide" Target="slides/slide104.xml"/><Relationship Id="rId134" Type="http://schemas.openxmlformats.org/officeDocument/2006/relationships/slide" Target="slides/slide120.xml"/><Relationship Id="rId139" Type="http://schemas.openxmlformats.org/officeDocument/2006/relationships/slide" Target="slides/slide125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150" Type="http://schemas.openxmlformats.org/officeDocument/2006/relationships/slide" Target="slides/slide136.xml"/><Relationship Id="rId155" Type="http://schemas.openxmlformats.org/officeDocument/2006/relationships/theme" Target="theme/theme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103" Type="http://schemas.openxmlformats.org/officeDocument/2006/relationships/slide" Target="slides/slide89.xml"/><Relationship Id="rId108" Type="http://schemas.openxmlformats.org/officeDocument/2006/relationships/slide" Target="slides/slide94.xml"/><Relationship Id="rId116" Type="http://schemas.openxmlformats.org/officeDocument/2006/relationships/slide" Target="slides/slide102.xml"/><Relationship Id="rId124" Type="http://schemas.openxmlformats.org/officeDocument/2006/relationships/slide" Target="slides/slide110.xml"/><Relationship Id="rId129" Type="http://schemas.openxmlformats.org/officeDocument/2006/relationships/slide" Target="slides/slide115.xml"/><Relationship Id="rId137" Type="http://schemas.openxmlformats.org/officeDocument/2006/relationships/slide" Target="slides/slide12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11" Type="http://schemas.openxmlformats.org/officeDocument/2006/relationships/slide" Target="slides/slide97.xml"/><Relationship Id="rId132" Type="http://schemas.openxmlformats.org/officeDocument/2006/relationships/slide" Target="slides/slide118.xml"/><Relationship Id="rId140" Type="http://schemas.openxmlformats.org/officeDocument/2006/relationships/slide" Target="slides/slide126.xml"/><Relationship Id="rId145" Type="http://schemas.openxmlformats.org/officeDocument/2006/relationships/slide" Target="slides/slide131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6" Type="http://schemas.openxmlformats.org/officeDocument/2006/relationships/slide" Target="slides/slide92.xml"/><Relationship Id="rId114" Type="http://schemas.openxmlformats.org/officeDocument/2006/relationships/slide" Target="slides/slide100.xml"/><Relationship Id="rId119" Type="http://schemas.openxmlformats.org/officeDocument/2006/relationships/slide" Target="slides/slide105.xml"/><Relationship Id="rId127" Type="http://schemas.openxmlformats.org/officeDocument/2006/relationships/slide" Target="slides/slide11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122" Type="http://schemas.openxmlformats.org/officeDocument/2006/relationships/slide" Target="slides/slide108.xml"/><Relationship Id="rId130" Type="http://schemas.openxmlformats.org/officeDocument/2006/relationships/slide" Target="slides/slide116.xml"/><Relationship Id="rId135" Type="http://schemas.openxmlformats.org/officeDocument/2006/relationships/slide" Target="slides/slide121.xml"/><Relationship Id="rId143" Type="http://schemas.openxmlformats.org/officeDocument/2006/relationships/slide" Target="slides/slide129.xml"/><Relationship Id="rId148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slide" Target="slides/slide9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120" Type="http://schemas.openxmlformats.org/officeDocument/2006/relationships/slide" Target="slides/slide106.xml"/><Relationship Id="rId125" Type="http://schemas.openxmlformats.org/officeDocument/2006/relationships/slide" Target="slides/slide111.xml"/><Relationship Id="rId141" Type="http://schemas.openxmlformats.org/officeDocument/2006/relationships/slide" Target="slides/slide127.xml"/><Relationship Id="rId146" Type="http://schemas.openxmlformats.org/officeDocument/2006/relationships/slide" Target="slides/slide13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slide" Target="slides/slide96.xml"/><Relationship Id="rId115" Type="http://schemas.openxmlformats.org/officeDocument/2006/relationships/slide" Target="slides/slide101.xml"/><Relationship Id="rId131" Type="http://schemas.openxmlformats.org/officeDocument/2006/relationships/slide" Target="slides/slide117.xml"/><Relationship Id="rId136" Type="http://schemas.openxmlformats.org/officeDocument/2006/relationships/slide" Target="slides/slide122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126" Type="http://schemas.openxmlformats.org/officeDocument/2006/relationships/slide" Target="slides/slide112.xml"/><Relationship Id="rId147" Type="http://schemas.openxmlformats.org/officeDocument/2006/relationships/slide" Target="slides/slide13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121" Type="http://schemas.openxmlformats.org/officeDocument/2006/relationships/slide" Target="slides/slide107.xml"/><Relationship Id="rId142" Type="http://schemas.openxmlformats.org/officeDocument/2006/relationships/slide" Target="slides/slide128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13D88-4A67-4D4B-B603-AE691A1EA877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F0B3DEB-9D8F-457D-A2F9-DA9E081F1221}">
      <dgm:prSet phldrT="[Text]"/>
      <dgm:spPr/>
      <dgm:t>
        <a:bodyPr/>
        <a:lstStyle/>
        <a:p>
          <a:r>
            <a:rPr lang="en-US" dirty="0" smtClean="0"/>
            <a:t>Interpersonal Communication</a:t>
          </a:r>
          <a:endParaRPr lang="en-US" dirty="0"/>
        </a:p>
      </dgm:t>
    </dgm:pt>
    <dgm:pt modelId="{F5387C88-5649-4224-A90E-5A2902CE1050}" type="parTrans" cxnId="{D6E2D2B2-B6C6-40A1-BE0E-FFCBD885BDD2}">
      <dgm:prSet/>
      <dgm:spPr/>
      <dgm:t>
        <a:bodyPr/>
        <a:lstStyle/>
        <a:p>
          <a:endParaRPr lang="en-US"/>
        </a:p>
      </dgm:t>
    </dgm:pt>
    <dgm:pt modelId="{3D5D3645-597B-4F28-A089-45022C1B769C}" type="sibTrans" cxnId="{D6E2D2B2-B6C6-40A1-BE0E-FFCBD885BDD2}">
      <dgm:prSet/>
      <dgm:spPr/>
      <dgm:t>
        <a:bodyPr/>
        <a:lstStyle/>
        <a:p>
          <a:endParaRPr lang="en-US"/>
        </a:p>
      </dgm:t>
    </dgm:pt>
    <dgm:pt modelId="{F63C9F46-224A-4625-B366-603629953473}">
      <dgm:prSet phldrT="[Text]" custT="1"/>
      <dgm:spPr/>
      <dgm:t>
        <a:bodyPr/>
        <a:lstStyle/>
        <a:p>
          <a:r>
            <a:rPr lang="en-US" sz="1200" b="0" dirty="0" smtClean="0"/>
            <a:t>Casual language</a:t>
          </a:r>
          <a:endParaRPr lang="en-US" sz="1200" b="0" dirty="0"/>
        </a:p>
      </dgm:t>
    </dgm:pt>
    <dgm:pt modelId="{D9445D23-2010-4307-A5AD-5A0F90ACC46F}" type="parTrans" cxnId="{29199299-8811-4FCB-BDCB-FFCF63631EC1}">
      <dgm:prSet/>
      <dgm:spPr/>
      <dgm:t>
        <a:bodyPr/>
        <a:lstStyle/>
        <a:p>
          <a:endParaRPr lang="en-US"/>
        </a:p>
      </dgm:t>
    </dgm:pt>
    <dgm:pt modelId="{71C8782A-6F11-4CDB-A0D4-15B02F77419B}" type="sibTrans" cxnId="{29199299-8811-4FCB-BDCB-FFCF63631EC1}">
      <dgm:prSet/>
      <dgm:spPr/>
      <dgm:t>
        <a:bodyPr/>
        <a:lstStyle/>
        <a:p>
          <a:endParaRPr lang="en-US"/>
        </a:p>
      </dgm:t>
    </dgm:pt>
    <dgm:pt modelId="{A947D056-9CF5-487E-8590-E9283D7CE46F}">
      <dgm:prSet phldrT="[Text]" custT="1"/>
      <dgm:spPr/>
      <dgm:t>
        <a:bodyPr/>
        <a:lstStyle/>
        <a:p>
          <a:r>
            <a:rPr lang="en-US" sz="1200" b="0" dirty="0" smtClean="0"/>
            <a:t>Casual nonverbal clues</a:t>
          </a:r>
          <a:endParaRPr lang="en-US" sz="1200" b="0" dirty="0"/>
        </a:p>
      </dgm:t>
    </dgm:pt>
    <dgm:pt modelId="{A09A17C2-7314-497B-9852-F4630193D423}" type="parTrans" cxnId="{6B152662-9CFC-4556-A5FC-F4D3ECBAB1C7}">
      <dgm:prSet/>
      <dgm:spPr/>
      <dgm:t>
        <a:bodyPr/>
        <a:lstStyle/>
        <a:p>
          <a:endParaRPr lang="en-US"/>
        </a:p>
      </dgm:t>
    </dgm:pt>
    <dgm:pt modelId="{39B53F54-3E67-4B0F-85F5-C4BB4370A60F}" type="sibTrans" cxnId="{6B152662-9CFC-4556-A5FC-F4D3ECBAB1C7}">
      <dgm:prSet/>
      <dgm:spPr/>
      <dgm:t>
        <a:bodyPr/>
        <a:lstStyle/>
        <a:p>
          <a:endParaRPr lang="en-US"/>
        </a:p>
      </dgm:t>
    </dgm:pt>
    <dgm:pt modelId="{62B482AB-848E-4F70-8130-557F9A76779C}">
      <dgm:prSet phldrT="[Text]" custT="1"/>
      <dgm:spPr/>
      <dgm:t>
        <a:bodyPr/>
        <a:lstStyle/>
        <a:p>
          <a:r>
            <a:rPr lang="en-US" sz="1200" b="0" dirty="0" smtClean="0"/>
            <a:t>Frequent changes of the speaker and listener</a:t>
          </a:r>
          <a:endParaRPr lang="en-US" sz="1200" b="0" dirty="0"/>
        </a:p>
      </dgm:t>
    </dgm:pt>
    <dgm:pt modelId="{E0294795-9979-4BF9-A8B8-26DE79159B3E}" type="parTrans" cxnId="{F97237B3-0826-47CC-B419-8B791CA9CD47}">
      <dgm:prSet/>
      <dgm:spPr/>
      <dgm:t>
        <a:bodyPr/>
        <a:lstStyle/>
        <a:p>
          <a:endParaRPr lang="en-US"/>
        </a:p>
      </dgm:t>
    </dgm:pt>
    <dgm:pt modelId="{B123BBD6-21A7-4B6A-8F50-CB5045B6B375}" type="sibTrans" cxnId="{F97237B3-0826-47CC-B419-8B791CA9CD47}">
      <dgm:prSet/>
      <dgm:spPr/>
      <dgm:t>
        <a:bodyPr/>
        <a:lstStyle/>
        <a:p>
          <a:endParaRPr lang="en-US"/>
        </a:p>
      </dgm:t>
    </dgm:pt>
    <dgm:pt modelId="{EEEADD58-8835-4F2A-88D8-742958E78E0B}">
      <dgm:prSet phldrT="[Text]" custT="1"/>
      <dgm:spPr/>
      <dgm:t>
        <a:bodyPr/>
        <a:lstStyle/>
        <a:p>
          <a:r>
            <a:rPr lang="en-US" sz="1200" b="0" dirty="0" smtClean="0"/>
            <a:t>Spontaneity</a:t>
          </a:r>
          <a:endParaRPr lang="en-US" sz="1200" b="0" dirty="0"/>
        </a:p>
      </dgm:t>
    </dgm:pt>
    <dgm:pt modelId="{BEB4B3BB-FDA6-44B0-98F5-BF365B34264D}" type="parTrans" cxnId="{47B7FF88-2BC9-4D19-A8B6-641AA4A1B380}">
      <dgm:prSet/>
      <dgm:spPr/>
      <dgm:t>
        <a:bodyPr/>
        <a:lstStyle/>
        <a:p>
          <a:endParaRPr lang="en-US"/>
        </a:p>
      </dgm:t>
    </dgm:pt>
    <dgm:pt modelId="{805939C1-9EBA-4AAC-BBDF-C72868CFD728}" type="sibTrans" cxnId="{47B7FF88-2BC9-4D19-A8B6-641AA4A1B380}">
      <dgm:prSet/>
      <dgm:spPr/>
      <dgm:t>
        <a:bodyPr/>
        <a:lstStyle/>
        <a:p>
          <a:endParaRPr lang="en-US"/>
        </a:p>
      </dgm:t>
    </dgm:pt>
    <dgm:pt modelId="{A3646CE3-8261-4B32-BE0D-FB6CA185E652}" type="pres">
      <dgm:prSet presAssocID="{79C13D88-4A67-4D4B-B603-AE691A1EA8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950F0-2A8F-4FB0-A3AA-FD456DE964CE}" type="pres">
      <dgm:prSet presAssocID="{7F0B3DEB-9D8F-457D-A2F9-DA9E081F1221}" presName="centerShape" presStyleLbl="node0" presStyleIdx="0" presStyleCnt="1"/>
      <dgm:spPr/>
      <dgm:t>
        <a:bodyPr/>
        <a:lstStyle/>
        <a:p>
          <a:endParaRPr lang="en-US"/>
        </a:p>
      </dgm:t>
    </dgm:pt>
    <dgm:pt modelId="{AEB63BB2-1AE6-493A-9106-E2C051007F0D}" type="pres">
      <dgm:prSet presAssocID="{F63C9F46-224A-4625-B366-6036299534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8566B-0FD6-4761-B9F8-A16E63BC2941}" type="pres">
      <dgm:prSet presAssocID="{F63C9F46-224A-4625-B366-603629953473}" presName="dummy" presStyleCnt="0"/>
      <dgm:spPr/>
    </dgm:pt>
    <dgm:pt modelId="{9EC0A027-0889-463B-9049-328BAD83780D}" type="pres">
      <dgm:prSet presAssocID="{71C8782A-6F11-4CDB-A0D4-15B02F77419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0277489-FC1C-428C-A13F-C968DAB17E4E}" type="pres">
      <dgm:prSet presAssocID="{A947D056-9CF5-487E-8590-E9283D7CE4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974F9-E26A-4208-97D4-361C6FC1B525}" type="pres">
      <dgm:prSet presAssocID="{A947D056-9CF5-487E-8590-E9283D7CE46F}" presName="dummy" presStyleCnt="0"/>
      <dgm:spPr/>
    </dgm:pt>
    <dgm:pt modelId="{CF981106-51A5-4507-97C7-7105BC78E4BE}" type="pres">
      <dgm:prSet presAssocID="{39B53F54-3E67-4B0F-85F5-C4BB4370A60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A778CCC-4F0E-423F-94C8-97E14BF45AE0}" type="pres">
      <dgm:prSet presAssocID="{62B482AB-848E-4F70-8130-557F9A7677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74D78-993E-4B56-8F68-22C47388200D}" type="pres">
      <dgm:prSet presAssocID="{62B482AB-848E-4F70-8130-557F9A76779C}" presName="dummy" presStyleCnt="0"/>
      <dgm:spPr/>
    </dgm:pt>
    <dgm:pt modelId="{809DBAE1-0428-45D0-A191-EE99B4DF0049}" type="pres">
      <dgm:prSet presAssocID="{B123BBD6-21A7-4B6A-8F50-CB5045B6B37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0653851-538F-40EE-B220-CBA7528165BD}" type="pres">
      <dgm:prSet presAssocID="{EEEADD58-8835-4F2A-88D8-742958E78E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004EE-A4DB-4FB7-810C-D676A3833C74}" type="pres">
      <dgm:prSet presAssocID="{EEEADD58-8835-4F2A-88D8-742958E78E0B}" presName="dummy" presStyleCnt="0"/>
      <dgm:spPr/>
    </dgm:pt>
    <dgm:pt modelId="{09A98EF3-C08D-4441-BFFD-338C2AE4D997}" type="pres">
      <dgm:prSet presAssocID="{805939C1-9EBA-4AAC-BBDF-C72868CFD72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7B7FF88-2BC9-4D19-A8B6-641AA4A1B380}" srcId="{7F0B3DEB-9D8F-457D-A2F9-DA9E081F1221}" destId="{EEEADD58-8835-4F2A-88D8-742958E78E0B}" srcOrd="3" destOrd="0" parTransId="{BEB4B3BB-FDA6-44B0-98F5-BF365B34264D}" sibTransId="{805939C1-9EBA-4AAC-BBDF-C72868CFD728}"/>
    <dgm:cxn modelId="{6E2C87CD-0D50-4F3C-808D-B5DAF7AE8A3E}" type="presOf" srcId="{79C13D88-4A67-4D4B-B603-AE691A1EA877}" destId="{A3646CE3-8261-4B32-BE0D-FB6CA185E652}" srcOrd="0" destOrd="0" presId="urn:microsoft.com/office/officeart/2005/8/layout/radial6"/>
    <dgm:cxn modelId="{71939513-1036-43AF-98D3-3BE856C0E0CF}" type="presOf" srcId="{39B53F54-3E67-4B0F-85F5-C4BB4370A60F}" destId="{CF981106-51A5-4507-97C7-7105BC78E4BE}" srcOrd="0" destOrd="0" presId="urn:microsoft.com/office/officeart/2005/8/layout/radial6"/>
    <dgm:cxn modelId="{51588DF1-90AD-4F5A-A884-8A2004E04B39}" type="presOf" srcId="{EEEADD58-8835-4F2A-88D8-742958E78E0B}" destId="{D0653851-538F-40EE-B220-CBA7528165BD}" srcOrd="0" destOrd="0" presId="urn:microsoft.com/office/officeart/2005/8/layout/radial6"/>
    <dgm:cxn modelId="{EBD8C964-2B7C-4C51-99FB-F6119BE3EDBF}" type="presOf" srcId="{B123BBD6-21A7-4B6A-8F50-CB5045B6B375}" destId="{809DBAE1-0428-45D0-A191-EE99B4DF0049}" srcOrd="0" destOrd="0" presId="urn:microsoft.com/office/officeart/2005/8/layout/radial6"/>
    <dgm:cxn modelId="{29199299-8811-4FCB-BDCB-FFCF63631EC1}" srcId="{7F0B3DEB-9D8F-457D-A2F9-DA9E081F1221}" destId="{F63C9F46-224A-4625-B366-603629953473}" srcOrd="0" destOrd="0" parTransId="{D9445D23-2010-4307-A5AD-5A0F90ACC46F}" sibTransId="{71C8782A-6F11-4CDB-A0D4-15B02F77419B}"/>
    <dgm:cxn modelId="{21E7BF84-071D-4FA0-8151-13D3317885CE}" type="presOf" srcId="{A947D056-9CF5-487E-8590-E9283D7CE46F}" destId="{60277489-FC1C-428C-A13F-C968DAB17E4E}" srcOrd="0" destOrd="0" presId="urn:microsoft.com/office/officeart/2005/8/layout/radial6"/>
    <dgm:cxn modelId="{6B152662-9CFC-4556-A5FC-F4D3ECBAB1C7}" srcId="{7F0B3DEB-9D8F-457D-A2F9-DA9E081F1221}" destId="{A947D056-9CF5-487E-8590-E9283D7CE46F}" srcOrd="1" destOrd="0" parTransId="{A09A17C2-7314-497B-9852-F4630193D423}" sibTransId="{39B53F54-3E67-4B0F-85F5-C4BB4370A60F}"/>
    <dgm:cxn modelId="{D6E2D2B2-B6C6-40A1-BE0E-FFCBD885BDD2}" srcId="{79C13D88-4A67-4D4B-B603-AE691A1EA877}" destId="{7F0B3DEB-9D8F-457D-A2F9-DA9E081F1221}" srcOrd="0" destOrd="0" parTransId="{F5387C88-5649-4224-A90E-5A2902CE1050}" sibTransId="{3D5D3645-597B-4F28-A089-45022C1B769C}"/>
    <dgm:cxn modelId="{C4CFD97E-EECC-4397-BE11-3E94EF359FA7}" type="presOf" srcId="{F63C9F46-224A-4625-B366-603629953473}" destId="{AEB63BB2-1AE6-493A-9106-E2C051007F0D}" srcOrd="0" destOrd="0" presId="urn:microsoft.com/office/officeart/2005/8/layout/radial6"/>
    <dgm:cxn modelId="{82A3AA1B-6C77-40BD-9305-0500A4B7C56A}" type="presOf" srcId="{7F0B3DEB-9D8F-457D-A2F9-DA9E081F1221}" destId="{A2B950F0-2A8F-4FB0-A3AA-FD456DE964CE}" srcOrd="0" destOrd="0" presId="urn:microsoft.com/office/officeart/2005/8/layout/radial6"/>
    <dgm:cxn modelId="{CF70070A-E78F-4142-9D73-4788B6BC1A1B}" type="presOf" srcId="{71C8782A-6F11-4CDB-A0D4-15B02F77419B}" destId="{9EC0A027-0889-463B-9049-328BAD83780D}" srcOrd="0" destOrd="0" presId="urn:microsoft.com/office/officeart/2005/8/layout/radial6"/>
    <dgm:cxn modelId="{F97237B3-0826-47CC-B419-8B791CA9CD47}" srcId="{7F0B3DEB-9D8F-457D-A2F9-DA9E081F1221}" destId="{62B482AB-848E-4F70-8130-557F9A76779C}" srcOrd="2" destOrd="0" parTransId="{E0294795-9979-4BF9-A8B8-26DE79159B3E}" sibTransId="{B123BBD6-21A7-4B6A-8F50-CB5045B6B375}"/>
    <dgm:cxn modelId="{8320F620-67A6-4CDB-82DA-5EADB61E2308}" type="presOf" srcId="{805939C1-9EBA-4AAC-BBDF-C72868CFD728}" destId="{09A98EF3-C08D-4441-BFFD-338C2AE4D997}" srcOrd="0" destOrd="0" presId="urn:microsoft.com/office/officeart/2005/8/layout/radial6"/>
    <dgm:cxn modelId="{68E111B4-8ADD-44F6-A04F-75B1942FC328}" type="presOf" srcId="{62B482AB-848E-4F70-8130-557F9A76779C}" destId="{8A778CCC-4F0E-423F-94C8-97E14BF45AE0}" srcOrd="0" destOrd="0" presId="urn:microsoft.com/office/officeart/2005/8/layout/radial6"/>
    <dgm:cxn modelId="{81174634-90C9-4FE4-93BB-7E53E7976A97}" type="presParOf" srcId="{A3646CE3-8261-4B32-BE0D-FB6CA185E652}" destId="{A2B950F0-2A8F-4FB0-A3AA-FD456DE964CE}" srcOrd="0" destOrd="0" presId="urn:microsoft.com/office/officeart/2005/8/layout/radial6"/>
    <dgm:cxn modelId="{F25D7245-E2C8-4EE5-B2A3-E4A422E4BDD2}" type="presParOf" srcId="{A3646CE3-8261-4B32-BE0D-FB6CA185E652}" destId="{AEB63BB2-1AE6-493A-9106-E2C051007F0D}" srcOrd="1" destOrd="0" presId="urn:microsoft.com/office/officeart/2005/8/layout/radial6"/>
    <dgm:cxn modelId="{A345A2B8-171C-4C25-96EE-5CFB2EEB845C}" type="presParOf" srcId="{A3646CE3-8261-4B32-BE0D-FB6CA185E652}" destId="{9318566B-0FD6-4761-B9F8-A16E63BC2941}" srcOrd="2" destOrd="0" presId="urn:microsoft.com/office/officeart/2005/8/layout/radial6"/>
    <dgm:cxn modelId="{CD54A66A-382A-44AE-8CC4-BFB55F31954A}" type="presParOf" srcId="{A3646CE3-8261-4B32-BE0D-FB6CA185E652}" destId="{9EC0A027-0889-463B-9049-328BAD83780D}" srcOrd="3" destOrd="0" presId="urn:microsoft.com/office/officeart/2005/8/layout/radial6"/>
    <dgm:cxn modelId="{02C102FE-70F1-4233-B1A9-573D904043C5}" type="presParOf" srcId="{A3646CE3-8261-4B32-BE0D-FB6CA185E652}" destId="{60277489-FC1C-428C-A13F-C968DAB17E4E}" srcOrd="4" destOrd="0" presId="urn:microsoft.com/office/officeart/2005/8/layout/radial6"/>
    <dgm:cxn modelId="{12D1B453-E5B9-4FFB-BB05-1A5BFEBA9EC4}" type="presParOf" srcId="{A3646CE3-8261-4B32-BE0D-FB6CA185E652}" destId="{472974F9-E26A-4208-97D4-361C6FC1B525}" srcOrd="5" destOrd="0" presId="urn:microsoft.com/office/officeart/2005/8/layout/radial6"/>
    <dgm:cxn modelId="{029726A8-8AB9-4425-9348-8666152FD5CF}" type="presParOf" srcId="{A3646CE3-8261-4B32-BE0D-FB6CA185E652}" destId="{CF981106-51A5-4507-97C7-7105BC78E4BE}" srcOrd="6" destOrd="0" presId="urn:microsoft.com/office/officeart/2005/8/layout/radial6"/>
    <dgm:cxn modelId="{F16F9D80-7D65-47C4-AD57-E72824390DE4}" type="presParOf" srcId="{A3646CE3-8261-4B32-BE0D-FB6CA185E652}" destId="{8A778CCC-4F0E-423F-94C8-97E14BF45AE0}" srcOrd="7" destOrd="0" presId="urn:microsoft.com/office/officeart/2005/8/layout/radial6"/>
    <dgm:cxn modelId="{5339E483-F61A-43D4-922C-663E9A6183D0}" type="presParOf" srcId="{A3646CE3-8261-4B32-BE0D-FB6CA185E652}" destId="{7DC74D78-993E-4B56-8F68-22C47388200D}" srcOrd="8" destOrd="0" presId="urn:microsoft.com/office/officeart/2005/8/layout/radial6"/>
    <dgm:cxn modelId="{EDCDF90E-C35B-4FF7-A37E-212C4443B36A}" type="presParOf" srcId="{A3646CE3-8261-4B32-BE0D-FB6CA185E652}" destId="{809DBAE1-0428-45D0-A191-EE99B4DF0049}" srcOrd="9" destOrd="0" presId="urn:microsoft.com/office/officeart/2005/8/layout/radial6"/>
    <dgm:cxn modelId="{7D576D14-19B3-4B3A-B2A5-2B64192874E6}" type="presParOf" srcId="{A3646CE3-8261-4B32-BE0D-FB6CA185E652}" destId="{D0653851-538F-40EE-B220-CBA7528165BD}" srcOrd="10" destOrd="0" presId="urn:microsoft.com/office/officeart/2005/8/layout/radial6"/>
    <dgm:cxn modelId="{771EDD58-03E7-4541-A7EA-07F8E0FB2D59}" type="presParOf" srcId="{A3646CE3-8261-4B32-BE0D-FB6CA185E652}" destId="{651004EE-A4DB-4FB7-810C-D676A3833C74}" srcOrd="11" destOrd="0" presId="urn:microsoft.com/office/officeart/2005/8/layout/radial6"/>
    <dgm:cxn modelId="{787E36A7-370D-4E8D-AACC-66AEEA494845}" type="presParOf" srcId="{A3646CE3-8261-4B32-BE0D-FB6CA185E652}" destId="{09A98EF3-C08D-4441-BFFD-338C2AE4D99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9AF5D5-371E-4FBD-A94D-E15915EB0B95}" type="doc">
      <dgm:prSet loTypeId="urn:microsoft.com/office/officeart/2005/8/layout/targe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104C540-82F5-4DA0-A26F-10ECEF4B6C15}">
      <dgm:prSet phldrT="[Text]"/>
      <dgm:spPr/>
      <dgm:t>
        <a:bodyPr/>
        <a:lstStyle/>
        <a:p>
          <a:r>
            <a:rPr lang="en-US" b="1" dirty="0" smtClean="0"/>
            <a:t>Vocal characteristics </a:t>
          </a:r>
          <a:endParaRPr lang="en-US" b="1" dirty="0"/>
        </a:p>
      </dgm:t>
    </dgm:pt>
    <dgm:pt modelId="{0BECB7B5-C6D1-4603-92D5-7B4BBA0826B3}" type="parTrans" cxnId="{E7FC0574-6E0B-4DD6-8C6C-34448D865B7E}">
      <dgm:prSet/>
      <dgm:spPr/>
      <dgm:t>
        <a:bodyPr/>
        <a:lstStyle/>
        <a:p>
          <a:endParaRPr lang="en-US"/>
        </a:p>
      </dgm:t>
    </dgm:pt>
    <dgm:pt modelId="{0EBD20F9-FDF4-4EDE-8E39-83A8AB8B6C4D}" type="sibTrans" cxnId="{E7FC0574-6E0B-4DD6-8C6C-34448D865B7E}">
      <dgm:prSet/>
      <dgm:spPr/>
      <dgm:t>
        <a:bodyPr/>
        <a:lstStyle/>
        <a:p>
          <a:endParaRPr lang="en-US"/>
        </a:p>
      </dgm:t>
    </dgm:pt>
    <dgm:pt modelId="{5B21C64E-792C-4D8F-AD2C-2B86CA87AEE5}">
      <dgm:prSet/>
      <dgm:spPr/>
      <dgm:t>
        <a:bodyPr/>
        <a:lstStyle/>
        <a:p>
          <a:r>
            <a:rPr lang="x-none" b="1" smtClean="0"/>
            <a:t>Conversational tone</a:t>
          </a:r>
          <a:endParaRPr lang="en-US" b="1" dirty="0"/>
        </a:p>
      </dgm:t>
    </dgm:pt>
    <dgm:pt modelId="{549D2ED9-124C-4DC8-83C5-42E101B19963}" type="parTrans" cxnId="{87CF2808-291E-445A-982F-CAD2F14E21C8}">
      <dgm:prSet/>
      <dgm:spPr/>
      <dgm:t>
        <a:bodyPr/>
        <a:lstStyle/>
        <a:p>
          <a:endParaRPr lang="en-US"/>
        </a:p>
      </dgm:t>
    </dgm:pt>
    <dgm:pt modelId="{64824B8C-5A9E-46AC-A762-6FD6220C5796}" type="sibTrans" cxnId="{87CF2808-291E-445A-982F-CAD2F14E21C8}">
      <dgm:prSet/>
      <dgm:spPr/>
      <dgm:t>
        <a:bodyPr/>
        <a:lstStyle/>
        <a:p>
          <a:endParaRPr lang="en-US"/>
        </a:p>
      </dgm:t>
    </dgm:pt>
    <dgm:pt modelId="{D6C9A73C-DBD6-46A0-A95F-A1DDADE07D8F}">
      <dgm:prSet/>
      <dgm:spPr/>
      <dgm:t>
        <a:bodyPr/>
        <a:lstStyle/>
        <a:p>
          <a:r>
            <a:rPr lang="x-none" b="1" smtClean="0"/>
            <a:t>Positive attitude</a:t>
          </a:r>
          <a:endParaRPr lang="en-US" b="1" dirty="0"/>
        </a:p>
      </dgm:t>
    </dgm:pt>
    <dgm:pt modelId="{142BA0F6-F6BF-49BD-8C6B-CC2D6B83B5D3}" type="parTrans" cxnId="{30216695-2F9F-41F1-AF94-37FF9921FF78}">
      <dgm:prSet/>
      <dgm:spPr/>
      <dgm:t>
        <a:bodyPr/>
        <a:lstStyle/>
        <a:p>
          <a:endParaRPr lang="en-US"/>
        </a:p>
      </dgm:t>
    </dgm:pt>
    <dgm:pt modelId="{A37FCF0C-F2C7-4858-BA77-FD0B2269E5F8}" type="sibTrans" cxnId="{30216695-2F9F-41F1-AF94-37FF9921FF78}">
      <dgm:prSet/>
      <dgm:spPr/>
      <dgm:t>
        <a:bodyPr/>
        <a:lstStyle/>
        <a:p>
          <a:endParaRPr lang="en-US"/>
        </a:p>
      </dgm:t>
    </dgm:pt>
    <dgm:pt modelId="{4E4D6C28-6C3E-41A6-9D10-896958C279C8}">
      <dgm:prSet/>
      <dgm:spPr/>
      <dgm:t>
        <a:bodyPr/>
        <a:lstStyle/>
        <a:p>
          <a:r>
            <a:rPr lang="x-none" b="1" smtClean="0"/>
            <a:t>Appropriate use of humor</a:t>
          </a:r>
          <a:endParaRPr lang="en-US" b="1" dirty="0"/>
        </a:p>
      </dgm:t>
    </dgm:pt>
    <dgm:pt modelId="{95A412EC-DAAE-4FD6-9E65-39ED4EBF6DDA}" type="parTrans" cxnId="{5DE80677-4112-4114-8127-CDF8CB313A26}">
      <dgm:prSet/>
      <dgm:spPr/>
      <dgm:t>
        <a:bodyPr/>
        <a:lstStyle/>
        <a:p>
          <a:endParaRPr lang="en-US"/>
        </a:p>
      </dgm:t>
    </dgm:pt>
    <dgm:pt modelId="{0B5626B0-38FD-4ADA-91B3-4AE5D5040946}" type="sibTrans" cxnId="{5DE80677-4112-4114-8127-CDF8CB313A26}">
      <dgm:prSet/>
      <dgm:spPr/>
      <dgm:t>
        <a:bodyPr/>
        <a:lstStyle/>
        <a:p>
          <a:endParaRPr lang="en-US"/>
        </a:p>
      </dgm:t>
    </dgm:pt>
    <dgm:pt modelId="{3AE3C075-B7BC-422B-8252-A1D99766F3E8}">
      <dgm:prSet/>
      <dgm:spPr/>
      <dgm:t>
        <a:bodyPr/>
        <a:lstStyle/>
        <a:p>
          <a:r>
            <a:rPr lang="en-US" b="1" dirty="0" smtClean="0"/>
            <a:t>Be yourself</a:t>
          </a:r>
          <a:endParaRPr lang="en-US" b="1" dirty="0"/>
        </a:p>
      </dgm:t>
    </dgm:pt>
    <dgm:pt modelId="{5C89A620-21AE-42EA-A200-8554D3885652}" type="parTrans" cxnId="{E5E62EB9-7B7C-4ABB-9DAB-16118EB99603}">
      <dgm:prSet/>
      <dgm:spPr/>
      <dgm:t>
        <a:bodyPr/>
        <a:lstStyle/>
        <a:p>
          <a:endParaRPr lang="en-US"/>
        </a:p>
      </dgm:t>
    </dgm:pt>
    <dgm:pt modelId="{6C3A37F6-005A-4089-B1E8-8B6A2AD8EEFF}" type="sibTrans" cxnId="{E5E62EB9-7B7C-4ABB-9DAB-16118EB99603}">
      <dgm:prSet/>
      <dgm:spPr/>
      <dgm:t>
        <a:bodyPr/>
        <a:lstStyle/>
        <a:p>
          <a:endParaRPr lang="en-US"/>
        </a:p>
      </dgm:t>
    </dgm:pt>
    <dgm:pt modelId="{48DF78A7-8DB7-47FB-99B2-0504BDBDBA77}" type="pres">
      <dgm:prSet presAssocID="{A39AF5D5-371E-4FBD-A94D-E15915EB0B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F3D180-6AC8-4D2F-90C6-09509004E70E}" type="pres">
      <dgm:prSet presAssocID="{B104C540-82F5-4DA0-A26F-10ECEF4B6C15}" presName="circle1" presStyleLbl="node1" presStyleIdx="0" presStyleCnt="5"/>
      <dgm:spPr/>
    </dgm:pt>
    <dgm:pt modelId="{83C66895-1B89-4373-92B2-296BBE461D41}" type="pres">
      <dgm:prSet presAssocID="{B104C540-82F5-4DA0-A26F-10ECEF4B6C15}" presName="space" presStyleCnt="0"/>
      <dgm:spPr/>
    </dgm:pt>
    <dgm:pt modelId="{8B9EA01C-7768-4D7B-AE50-19FE43355C94}" type="pres">
      <dgm:prSet presAssocID="{B104C540-82F5-4DA0-A26F-10ECEF4B6C15}" presName="rect1" presStyleLbl="alignAcc1" presStyleIdx="0" presStyleCnt="5"/>
      <dgm:spPr/>
      <dgm:t>
        <a:bodyPr/>
        <a:lstStyle/>
        <a:p>
          <a:endParaRPr lang="en-US"/>
        </a:p>
      </dgm:t>
    </dgm:pt>
    <dgm:pt modelId="{0BD8F527-D28B-46A8-BFA8-D2D44DBDC029}" type="pres">
      <dgm:prSet presAssocID="{5B21C64E-792C-4D8F-AD2C-2B86CA87AEE5}" presName="vertSpace2" presStyleLbl="node1" presStyleIdx="0" presStyleCnt="5"/>
      <dgm:spPr/>
    </dgm:pt>
    <dgm:pt modelId="{BA17A1AA-1C37-483D-9D28-E58642BFB094}" type="pres">
      <dgm:prSet presAssocID="{5B21C64E-792C-4D8F-AD2C-2B86CA87AEE5}" presName="circle2" presStyleLbl="node1" presStyleIdx="1" presStyleCnt="5"/>
      <dgm:spPr/>
    </dgm:pt>
    <dgm:pt modelId="{CD6BFA20-58FE-4FBA-9E74-0E43B0587B63}" type="pres">
      <dgm:prSet presAssocID="{5B21C64E-792C-4D8F-AD2C-2B86CA87AEE5}" presName="rect2" presStyleLbl="alignAcc1" presStyleIdx="1" presStyleCnt="5"/>
      <dgm:spPr/>
      <dgm:t>
        <a:bodyPr/>
        <a:lstStyle/>
        <a:p>
          <a:endParaRPr lang="en-US"/>
        </a:p>
      </dgm:t>
    </dgm:pt>
    <dgm:pt modelId="{BC43E64B-78C7-4B7C-967D-6C4DEEA44707}" type="pres">
      <dgm:prSet presAssocID="{D6C9A73C-DBD6-46A0-A95F-A1DDADE07D8F}" presName="vertSpace3" presStyleLbl="node1" presStyleIdx="1" presStyleCnt="5"/>
      <dgm:spPr/>
    </dgm:pt>
    <dgm:pt modelId="{C89D48F1-5974-489C-BDFB-76781F9E33E4}" type="pres">
      <dgm:prSet presAssocID="{D6C9A73C-DBD6-46A0-A95F-A1DDADE07D8F}" presName="circle3" presStyleLbl="node1" presStyleIdx="2" presStyleCnt="5"/>
      <dgm:spPr/>
    </dgm:pt>
    <dgm:pt modelId="{D4D8B12B-E1D9-4564-A8EB-41AF1CCC689C}" type="pres">
      <dgm:prSet presAssocID="{D6C9A73C-DBD6-46A0-A95F-A1DDADE07D8F}" presName="rect3" presStyleLbl="alignAcc1" presStyleIdx="2" presStyleCnt="5"/>
      <dgm:spPr/>
      <dgm:t>
        <a:bodyPr/>
        <a:lstStyle/>
        <a:p>
          <a:endParaRPr lang="en-US"/>
        </a:p>
      </dgm:t>
    </dgm:pt>
    <dgm:pt modelId="{38A9391D-08F5-4728-A971-EEA55C694917}" type="pres">
      <dgm:prSet presAssocID="{4E4D6C28-6C3E-41A6-9D10-896958C279C8}" presName="vertSpace4" presStyleLbl="node1" presStyleIdx="2" presStyleCnt="5"/>
      <dgm:spPr/>
    </dgm:pt>
    <dgm:pt modelId="{16E4DEA0-C6B3-47EA-A458-31CAA347C9F1}" type="pres">
      <dgm:prSet presAssocID="{4E4D6C28-6C3E-41A6-9D10-896958C279C8}" presName="circle4" presStyleLbl="node1" presStyleIdx="3" presStyleCnt="5"/>
      <dgm:spPr/>
    </dgm:pt>
    <dgm:pt modelId="{6F0FBFA6-DE2F-4134-A406-F402252933DB}" type="pres">
      <dgm:prSet presAssocID="{4E4D6C28-6C3E-41A6-9D10-896958C279C8}" presName="rect4" presStyleLbl="alignAcc1" presStyleIdx="3" presStyleCnt="5"/>
      <dgm:spPr/>
      <dgm:t>
        <a:bodyPr/>
        <a:lstStyle/>
        <a:p>
          <a:endParaRPr lang="en-US"/>
        </a:p>
      </dgm:t>
    </dgm:pt>
    <dgm:pt modelId="{A44F5E1F-7736-4D86-956C-BDF3EE2D9270}" type="pres">
      <dgm:prSet presAssocID="{3AE3C075-B7BC-422B-8252-A1D99766F3E8}" presName="vertSpace5" presStyleLbl="node1" presStyleIdx="3" presStyleCnt="5"/>
      <dgm:spPr/>
    </dgm:pt>
    <dgm:pt modelId="{C2914A4E-35C7-45F1-8692-885F7D3EDA84}" type="pres">
      <dgm:prSet presAssocID="{3AE3C075-B7BC-422B-8252-A1D99766F3E8}" presName="circle5" presStyleLbl="node1" presStyleIdx="4" presStyleCnt="5"/>
      <dgm:spPr/>
    </dgm:pt>
    <dgm:pt modelId="{DCB3FDC7-CAC8-453F-A8A7-FFEF68B8D61A}" type="pres">
      <dgm:prSet presAssocID="{3AE3C075-B7BC-422B-8252-A1D99766F3E8}" presName="rect5" presStyleLbl="alignAcc1" presStyleIdx="4" presStyleCnt="5"/>
      <dgm:spPr/>
      <dgm:t>
        <a:bodyPr/>
        <a:lstStyle/>
        <a:p>
          <a:endParaRPr lang="en-US"/>
        </a:p>
      </dgm:t>
    </dgm:pt>
    <dgm:pt modelId="{747312D3-7BAA-4937-A4C6-84CE1BDFBC31}" type="pres">
      <dgm:prSet presAssocID="{B104C540-82F5-4DA0-A26F-10ECEF4B6C15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16A76-763A-4F85-A978-DD76F3CEDCDB}" type="pres">
      <dgm:prSet presAssocID="{5B21C64E-792C-4D8F-AD2C-2B86CA87AEE5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954FB-7875-4B56-B987-5A9A4252451E}" type="pres">
      <dgm:prSet presAssocID="{D6C9A73C-DBD6-46A0-A95F-A1DDADE07D8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DE27F-D42F-4D82-8F34-0E5D6AC3F8FD}" type="pres">
      <dgm:prSet presAssocID="{4E4D6C28-6C3E-41A6-9D10-896958C279C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80A6D-E723-40D9-971D-91CABA741514}" type="pres">
      <dgm:prSet presAssocID="{3AE3C075-B7BC-422B-8252-A1D99766F3E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CE4D8D-D629-4F72-A17B-11D67E9DE485}" type="presOf" srcId="{B104C540-82F5-4DA0-A26F-10ECEF4B6C15}" destId="{8B9EA01C-7768-4D7B-AE50-19FE43355C94}" srcOrd="0" destOrd="0" presId="urn:microsoft.com/office/officeart/2005/8/layout/target3"/>
    <dgm:cxn modelId="{9F4A02AF-9C36-49D8-B3AE-4452B435FD8D}" type="presOf" srcId="{3AE3C075-B7BC-422B-8252-A1D99766F3E8}" destId="{DCB3FDC7-CAC8-453F-A8A7-FFEF68B8D61A}" srcOrd="0" destOrd="0" presId="urn:microsoft.com/office/officeart/2005/8/layout/target3"/>
    <dgm:cxn modelId="{7CFAB086-CCB2-4611-84FD-77065BD7FA30}" type="presOf" srcId="{5B21C64E-792C-4D8F-AD2C-2B86CA87AEE5}" destId="{E9D16A76-763A-4F85-A978-DD76F3CEDCDB}" srcOrd="1" destOrd="0" presId="urn:microsoft.com/office/officeart/2005/8/layout/target3"/>
    <dgm:cxn modelId="{E7FC0574-6E0B-4DD6-8C6C-34448D865B7E}" srcId="{A39AF5D5-371E-4FBD-A94D-E15915EB0B95}" destId="{B104C540-82F5-4DA0-A26F-10ECEF4B6C15}" srcOrd="0" destOrd="0" parTransId="{0BECB7B5-C6D1-4603-92D5-7B4BBA0826B3}" sibTransId="{0EBD20F9-FDF4-4EDE-8E39-83A8AB8B6C4D}"/>
    <dgm:cxn modelId="{A7B05558-D3FF-4CBF-9965-ABDAA2191E3B}" type="presOf" srcId="{D6C9A73C-DBD6-46A0-A95F-A1DDADE07D8F}" destId="{7BB954FB-7875-4B56-B987-5A9A4252451E}" srcOrd="1" destOrd="0" presId="urn:microsoft.com/office/officeart/2005/8/layout/target3"/>
    <dgm:cxn modelId="{E5E62EB9-7B7C-4ABB-9DAB-16118EB99603}" srcId="{A39AF5D5-371E-4FBD-A94D-E15915EB0B95}" destId="{3AE3C075-B7BC-422B-8252-A1D99766F3E8}" srcOrd="4" destOrd="0" parTransId="{5C89A620-21AE-42EA-A200-8554D3885652}" sibTransId="{6C3A37F6-005A-4089-B1E8-8B6A2AD8EEFF}"/>
    <dgm:cxn modelId="{0909C4C3-BF4B-4181-A538-EB15AB709550}" type="presOf" srcId="{D6C9A73C-DBD6-46A0-A95F-A1DDADE07D8F}" destId="{D4D8B12B-E1D9-4564-A8EB-41AF1CCC689C}" srcOrd="0" destOrd="0" presId="urn:microsoft.com/office/officeart/2005/8/layout/target3"/>
    <dgm:cxn modelId="{432286CD-39D8-4CBD-8DB4-15D2D4EBDFB2}" type="presOf" srcId="{4E4D6C28-6C3E-41A6-9D10-896958C279C8}" destId="{151DE27F-D42F-4D82-8F34-0E5D6AC3F8FD}" srcOrd="1" destOrd="0" presId="urn:microsoft.com/office/officeart/2005/8/layout/target3"/>
    <dgm:cxn modelId="{9DB9DF09-9369-434E-9ED6-DB774440882F}" type="presOf" srcId="{A39AF5D5-371E-4FBD-A94D-E15915EB0B95}" destId="{48DF78A7-8DB7-47FB-99B2-0504BDBDBA77}" srcOrd="0" destOrd="0" presId="urn:microsoft.com/office/officeart/2005/8/layout/target3"/>
    <dgm:cxn modelId="{5DE80677-4112-4114-8127-CDF8CB313A26}" srcId="{A39AF5D5-371E-4FBD-A94D-E15915EB0B95}" destId="{4E4D6C28-6C3E-41A6-9D10-896958C279C8}" srcOrd="3" destOrd="0" parTransId="{95A412EC-DAAE-4FD6-9E65-39ED4EBF6DDA}" sibTransId="{0B5626B0-38FD-4ADA-91B3-4AE5D5040946}"/>
    <dgm:cxn modelId="{2BB9F8EB-E5CB-4B6F-981A-E1E2EE3B7573}" type="presOf" srcId="{5B21C64E-792C-4D8F-AD2C-2B86CA87AEE5}" destId="{CD6BFA20-58FE-4FBA-9E74-0E43B0587B63}" srcOrd="0" destOrd="0" presId="urn:microsoft.com/office/officeart/2005/8/layout/target3"/>
    <dgm:cxn modelId="{30216695-2F9F-41F1-AF94-37FF9921FF78}" srcId="{A39AF5D5-371E-4FBD-A94D-E15915EB0B95}" destId="{D6C9A73C-DBD6-46A0-A95F-A1DDADE07D8F}" srcOrd="2" destOrd="0" parTransId="{142BA0F6-F6BF-49BD-8C6B-CC2D6B83B5D3}" sibTransId="{A37FCF0C-F2C7-4858-BA77-FD0B2269E5F8}"/>
    <dgm:cxn modelId="{D7E22424-0579-4FE1-B910-60AD9828A471}" type="presOf" srcId="{4E4D6C28-6C3E-41A6-9D10-896958C279C8}" destId="{6F0FBFA6-DE2F-4134-A406-F402252933DB}" srcOrd="0" destOrd="0" presId="urn:microsoft.com/office/officeart/2005/8/layout/target3"/>
    <dgm:cxn modelId="{10A04643-35EE-42E4-9BE7-E335E634E95B}" type="presOf" srcId="{3AE3C075-B7BC-422B-8252-A1D99766F3E8}" destId="{30B80A6D-E723-40D9-971D-91CABA741514}" srcOrd="1" destOrd="0" presId="urn:microsoft.com/office/officeart/2005/8/layout/target3"/>
    <dgm:cxn modelId="{87CF2808-291E-445A-982F-CAD2F14E21C8}" srcId="{A39AF5D5-371E-4FBD-A94D-E15915EB0B95}" destId="{5B21C64E-792C-4D8F-AD2C-2B86CA87AEE5}" srcOrd="1" destOrd="0" parTransId="{549D2ED9-124C-4DC8-83C5-42E101B19963}" sibTransId="{64824B8C-5A9E-46AC-A762-6FD6220C5796}"/>
    <dgm:cxn modelId="{AD0C8D06-D2D5-4E2E-8D15-0BD18ABB0FA2}" type="presOf" srcId="{B104C540-82F5-4DA0-A26F-10ECEF4B6C15}" destId="{747312D3-7BAA-4937-A4C6-84CE1BDFBC31}" srcOrd="1" destOrd="0" presId="urn:microsoft.com/office/officeart/2005/8/layout/target3"/>
    <dgm:cxn modelId="{B2CEC63B-AB5B-4FF1-97FB-7F06B5A55098}" type="presParOf" srcId="{48DF78A7-8DB7-47FB-99B2-0504BDBDBA77}" destId="{A9F3D180-6AC8-4D2F-90C6-09509004E70E}" srcOrd="0" destOrd="0" presId="urn:microsoft.com/office/officeart/2005/8/layout/target3"/>
    <dgm:cxn modelId="{7B987F80-36B6-4389-A372-BD4C22981C79}" type="presParOf" srcId="{48DF78A7-8DB7-47FB-99B2-0504BDBDBA77}" destId="{83C66895-1B89-4373-92B2-296BBE461D41}" srcOrd="1" destOrd="0" presId="urn:microsoft.com/office/officeart/2005/8/layout/target3"/>
    <dgm:cxn modelId="{F103E1FC-DEED-4A9A-AF9A-9B543306D0C9}" type="presParOf" srcId="{48DF78A7-8DB7-47FB-99B2-0504BDBDBA77}" destId="{8B9EA01C-7768-4D7B-AE50-19FE43355C94}" srcOrd="2" destOrd="0" presId="urn:microsoft.com/office/officeart/2005/8/layout/target3"/>
    <dgm:cxn modelId="{C9CFA8A3-E7DC-4C59-ABA1-0EDDFF10D5D6}" type="presParOf" srcId="{48DF78A7-8DB7-47FB-99B2-0504BDBDBA77}" destId="{0BD8F527-D28B-46A8-BFA8-D2D44DBDC029}" srcOrd="3" destOrd="0" presId="urn:microsoft.com/office/officeart/2005/8/layout/target3"/>
    <dgm:cxn modelId="{4D05BE9A-4160-4C75-98D1-6C9AEF7692E6}" type="presParOf" srcId="{48DF78A7-8DB7-47FB-99B2-0504BDBDBA77}" destId="{BA17A1AA-1C37-483D-9D28-E58642BFB094}" srcOrd="4" destOrd="0" presId="urn:microsoft.com/office/officeart/2005/8/layout/target3"/>
    <dgm:cxn modelId="{1AD109D1-14FC-4E97-A64B-CCDD2FE61955}" type="presParOf" srcId="{48DF78A7-8DB7-47FB-99B2-0504BDBDBA77}" destId="{CD6BFA20-58FE-4FBA-9E74-0E43B0587B63}" srcOrd="5" destOrd="0" presId="urn:microsoft.com/office/officeart/2005/8/layout/target3"/>
    <dgm:cxn modelId="{5A7D26CB-ED8C-4BA4-84C8-A115F9E5B3F1}" type="presParOf" srcId="{48DF78A7-8DB7-47FB-99B2-0504BDBDBA77}" destId="{BC43E64B-78C7-4B7C-967D-6C4DEEA44707}" srcOrd="6" destOrd="0" presId="urn:microsoft.com/office/officeart/2005/8/layout/target3"/>
    <dgm:cxn modelId="{346D153B-B9EE-43C5-9D5D-0FEAA81B24C0}" type="presParOf" srcId="{48DF78A7-8DB7-47FB-99B2-0504BDBDBA77}" destId="{C89D48F1-5974-489C-BDFB-76781F9E33E4}" srcOrd="7" destOrd="0" presId="urn:microsoft.com/office/officeart/2005/8/layout/target3"/>
    <dgm:cxn modelId="{156F1111-41D5-442B-9309-B9260D0A973F}" type="presParOf" srcId="{48DF78A7-8DB7-47FB-99B2-0504BDBDBA77}" destId="{D4D8B12B-E1D9-4564-A8EB-41AF1CCC689C}" srcOrd="8" destOrd="0" presId="urn:microsoft.com/office/officeart/2005/8/layout/target3"/>
    <dgm:cxn modelId="{2AD89152-4B90-4B04-A67F-963690ED6223}" type="presParOf" srcId="{48DF78A7-8DB7-47FB-99B2-0504BDBDBA77}" destId="{38A9391D-08F5-4728-A971-EEA55C694917}" srcOrd="9" destOrd="0" presId="urn:microsoft.com/office/officeart/2005/8/layout/target3"/>
    <dgm:cxn modelId="{0F87237F-E004-4CB4-B334-6E3719C7E056}" type="presParOf" srcId="{48DF78A7-8DB7-47FB-99B2-0504BDBDBA77}" destId="{16E4DEA0-C6B3-47EA-A458-31CAA347C9F1}" srcOrd="10" destOrd="0" presId="urn:microsoft.com/office/officeart/2005/8/layout/target3"/>
    <dgm:cxn modelId="{B213828C-A8CE-4886-AA68-A6CF9C98A2A2}" type="presParOf" srcId="{48DF78A7-8DB7-47FB-99B2-0504BDBDBA77}" destId="{6F0FBFA6-DE2F-4134-A406-F402252933DB}" srcOrd="11" destOrd="0" presId="urn:microsoft.com/office/officeart/2005/8/layout/target3"/>
    <dgm:cxn modelId="{4999F25A-3A9C-470E-991D-F6ECFF0392C1}" type="presParOf" srcId="{48DF78A7-8DB7-47FB-99B2-0504BDBDBA77}" destId="{A44F5E1F-7736-4D86-956C-BDF3EE2D9270}" srcOrd="12" destOrd="0" presId="urn:microsoft.com/office/officeart/2005/8/layout/target3"/>
    <dgm:cxn modelId="{460BFE4C-EBD4-4752-9FCB-9B56DB74B6EA}" type="presParOf" srcId="{48DF78A7-8DB7-47FB-99B2-0504BDBDBA77}" destId="{C2914A4E-35C7-45F1-8692-885F7D3EDA84}" srcOrd="13" destOrd="0" presId="urn:microsoft.com/office/officeart/2005/8/layout/target3"/>
    <dgm:cxn modelId="{491CED80-1808-4542-93F5-5CD5A325C724}" type="presParOf" srcId="{48DF78A7-8DB7-47FB-99B2-0504BDBDBA77}" destId="{DCB3FDC7-CAC8-453F-A8A7-FFEF68B8D61A}" srcOrd="14" destOrd="0" presId="urn:microsoft.com/office/officeart/2005/8/layout/target3"/>
    <dgm:cxn modelId="{0F4F3D82-7CB3-4AB3-B898-D287D8D0E0A6}" type="presParOf" srcId="{48DF78A7-8DB7-47FB-99B2-0504BDBDBA77}" destId="{747312D3-7BAA-4937-A4C6-84CE1BDFBC31}" srcOrd="15" destOrd="0" presId="urn:microsoft.com/office/officeart/2005/8/layout/target3"/>
    <dgm:cxn modelId="{23F70329-F67B-45A1-90BC-B0F48587C843}" type="presParOf" srcId="{48DF78A7-8DB7-47FB-99B2-0504BDBDBA77}" destId="{E9D16A76-763A-4F85-A978-DD76F3CEDCDB}" srcOrd="16" destOrd="0" presId="urn:microsoft.com/office/officeart/2005/8/layout/target3"/>
    <dgm:cxn modelId="{BA6123CD-4503-4BA6-B0AC-D21CC1087066}" type="presParOf" srcId="{48DF78A7-8DB7-47FB-99B2-0504BDBDBA77}" destId="{7BB954FB-7875-4B56-B987-5A9A4252451E}" srcOrd="17" destOrd="0" presId="urn:microsoft.com/office/officeart/2005/8/layout/target3"/>
    <dgm:cxn modelId="{D7576F67-365E-457C-BA9A-8D731BA80FF1}" type="presParOf" srcId="{48DF78A7-8DB7-47FB-99B2-0504BDBDBA77}" destId="{151DE27F-D42F-4D82-8F34-0E5D6AC3F8FD}" srcOrd="18" destOrd="0" presId="urn:microsoft.com/office/officeart/2005/8/layout/target3"/>
    <dgm:cxn modelId="{5E9BABB4-E2E2-4424-9976-BB77E6BCFC79}" type="presParOf" srcId="{48DF78A7-8DB7-47FB-99B2-0504BDBDBA77}" destId="{30B80A6D-E723-40D9-971D-91CABA74151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CD9673-34DE-44AF-B834-FDE7437158F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68619D2-0D8C-4416-8682-A87CE4577052}">
      <dgm:prSet phldrT="[Text]"/>
      <dgm:spPr/>
      <dgm:t>
        <a:bodyPr/>
        <a:lstStyle/>
        <a:p>
          <a:r>
            <a:rPr lang="x-none" b="1" smtClean="0"/>
            <a:t>Practice the delivery</a:t>
          </a:r>
          <a:endParaRPr lang="en-US" dirty="0"/>
        </a:p>
      </dgm:t>
    </dgm:pt>
    <dgm:pt modelId="{2B58956E-0F00-4BF6-8D57-58A2E5EEA5F5}" type="parTrans" cxnId="{4B123077-0C8A-44C6-A794-C522CB1F740D}">
      <dgm:prSet/>
      <dgm:spPr/>
      <dgm:t>
        <a:bodyPr/>
        <a:lstStyle/>
        <a:p>
          <a:endParaRPr lang="en-US"/>
        </a:p>
      </dgm:t>
    </dgm:pt>
    <dgm:pt modelId="{C3FA021F-7E1F-4CAE-83FE-7A3F87BC287B}" type="sibTrans" cxnId="{4B123077-0C8A-44C6-A794-C522CB1F740D}">
      <dgm:prSet/>
      <dgm:spPr/>
      <dgm:t>
        <a:bodyPr/>
        <a:lstStyle/>
        <a:p>
          <a:endParaRPr lang="en-US"/>
        </a:p>
      </dgm:t>
    </dgm:pt>
    <dgm:pt modelId="{50F0E5C4-1DD8-46F0-8222-A614E1D0B1D6}">
      <dgm:prSet/>
      <dgm:spPr/>
      <dgm:t>
        <a:bodyPr/>
        <a:lstStyle/>
        <a:p>
          <a:r>
            <a:rPr lang="x-none" b="1" smtClean="0"/>
            <a:t>Get plenty of rest the night before</a:t>
          </a:r>
          <a:endParaRPr lang="en-US" b="1" dirty="0"/>
        </a:p>
      </dgm:t>
    </dgm:pt>
    <dgm:pt modelId="{D170B54E-3A55-4FCE-9520-44D54EA449C5}" type="parTrans" cxnId="{40CD626F-9BB7-43E4-98B7-D3D5F2EBDBA8}">
      <dgm:prSet/>
      <dgm:spPr/>
      <dgm:t>
        <a:bodyPr/>
        <a:lstStyle/>
        <a:p>
          <a:endParaRPr lang="en-US"/>
        </a:p>
      </dgm:t>
    </dgm:pt>
    <dgm:pt modelId="{7A972E47-C4E9-420C-88BB-246D064D09C4}" type="sibTrans" cxnId="{40CD626F-9BB7-43E4-98B7-D3D5F2EBDBA8}">
      <dgm:prSet/>
      <dgm:spPr/>
      <dgm:t>
        <a:bodyPr/>
        <a:lstStyle/>
        <a:p>
          <a:endParaRPr lang="en-US"/>
        </a:p>
      </dgm:t>
    </dgm:pt>
    <dgm:pt modelId="{52AB44C6-2260-41E0-8394-8B678A4FDCA0}">
      <dgm:prSet/>
      <dgm:spPr/>
      <dgm:t>
        <a:bodyPr/>
        <a:lstStyle/>
        <a:p>
          <a:r>
            <a:rPr lang="x-none" b="1" smtClean="0"/>
            <a:t>Select comfortable clothing</a:t>
          </a:r>
          <a:endParaRPr lang="en-US" b="1" dirty="0"/>
        </a:p>
      </dgm:t>
    </dgm:pt>
    <dgm:pt modelId="{F8EB2E79-739C-4D93-BCB2-318F40C0E570}" type="parTrans" cxnId="{D0909F78-4C48-48A5-A598-24E33CF29BF0}">
      <dgm:prSet/>
      <dgm:spPr/>
      <dgm:t>
        <a:bodyPr/>
        <a:lstStyle/>
        <a:p>
          <a:endParaRPr lang="en-US"/>
        </a:p>
      </dgm:t>
    </dgm:pt>
    <dgm:pt modelId="{16CDBC2B-4C76-4170-9D78-8945B552E446}" type="sibTrans" cxnId="{D0909F78-4C48-48A5-A598-24E33CF29BF0}">
      <dgm:prSet/>
      <dgm:spPr/>
      <dgm:t>
        <a:bodyPr/>
        <a:lstStyle/>
        <a:p>
          <a:endParaRPr lang="en-US"/>
        </a:p>
      </dgm:t>
    </dgm:pt>
    <dgm:pt modelId="{C0E31ED1-561C-4C6C-8C75-ED997AAE91F1}">
      <dgm:prSet/>
      <dgm:spPr/>
      <dgm:t>
        <a:bodyPr/>
        <a:lstStyle/>
        <a:p>
          <a:r>
            <a:rPr lang="en-US" b="1" dirty="0" smtClean="0"/>
            <a:t>Must make materials </a:t>
          </a:r>
          <a:r>
            <a:rPr lang="x-none" b="1" smtClean="0"/>
            <a:t>complete, in order, and correct</a:t>
          </a:r>
          <a:endParaRPr lang="en-US" b="1" dirty="0"/>
        </a:p>
      </dgm:t>
    </dgm:pt>
    <dgm:pt modelId="{195749E4-AB3E-499E-8CF3-ACBD25D70CB4}" type="parTrans" cxnId="{AE16CF9A-28E0-4911-BE79-7CFCCD507929}">
      <dgm:prSet/>
      <dgm:spPr/>
      <dgm:t>
        <a:bodyPr/>
        <a:lstStyle/>
        <a:p>
          <a:endParaRPr lang="en-US"/>
        </a:p>
      </dgm:t>
    </dgm:pt>
    <dgm:pt modelId="{618D87FB-7F49-4189-8185-1ADB49301BED}" type="sibTrans" cxnId="{AE16CF9A-28E0-4911-BE79-7CFCCD507929}">
      <dgm:prSet/>
      <dgm:spPr/>
      <dgm:t>
        <a:bodyPr/>
        <a:lstStyle/>
        <a:p>
          <a:endParaRPr lang="en-US"/>
        </a:p>
      </dgm:t>
    </dgm:pt>
    <dgm:pt modelId="{09BD5F9B-8801-4DFD-BBD7-A6FF57B02059}">
      <dgm:prSet/>
      <dgm:spPr/>
      <dgm:t>
        <a:bodyPr/>
        <a:lstStyle/>
        <a:p>
          <a:r>
            <a:rPr lang="en-US" b="1" dirty="0" smtClean="0"/>
            <a:t>E</a:t>
          </a:r>
          <a:r>
            <a:rPr lang="x-none" b="1" smtClean="0"/>
            <a:t>nsure </a:t>
          </a:r>
          <a:r>
            <a:rPr lang="en-US" b="1" dirty="0" smtClean="0"/>
            <a:t>presentation </a:t>
          </a:r>
          <a:r>
            <a:rPr lang="x-none" b="1" smtClean="0"/>
            <a:t>is logical in its sequence</a:t>
          </a:r>
          <a:endParaRPr lang="en-US" b="1" dirty="0"/>
        </a:p>
      </dgm:t>
    </dgm:pt>
    <dgm:pt modelId="{9451F535-4CFF-4E92-B938-E892FE5C7481}" type="parTrans" cxnId="{DE835E3E-0C71-4441-81E1-3099E379B491}">
      <dgm:prSet/>
      <dgm:spPr/>
      <dgm:t>
        <a:bodyPr/>
        <a:lstStyle/>
        <a:p>
          <a:endParaRPr lang="en-US"/>
        </a:p>
      </dgm:t>
    </dgm:pt>
    <dgm:pt modelId="{F15A628F-3A54-48B5-A4D4-491442971842}" type="sibTrans" cxnId="{DE835E3E-0C71-4441-81E1-3099E379B491}">
      <dgm:prSet/>
      <dgm:spPr/>
      <dgm:t>
        <a:bodyPr/>
        <a:lstStyle/>
        <a:p>
          <a:endParaRPr lang="en-US"/>
        </a:p>
      </dgm:t>
    </dgm:pt>
    <dgm:pt modelId="{BB37E020-76F7-44A4-BD62-4B49DDB49D18}">
      <dgm:prSet/>
      <dgm:spPr/>
      <dgm:t>
        <a:bodyPr/>
        <a:lstStyle/>
        <a:p>
          <a:r>
            <a:rPr lang="x-none" b="1" smtClean="0"/>
            <a:t>Anticipate potential problems</a:t>
          </a:r>
          <a:endParaRPr lang="en-US" b="1" dirty="0"/>
        </a:p>
      </dgm:t>
    </dgm:pt>
    <dgm:pt modelId="{03348437-6C01-43C2-94D0-0B3222EACDB7}" type="parTrans" cxnId="{7BADBB4D-659B-4031-B387-BA03EE8268E1}">
      <dgm:prSet/>
      <dgm:spPr/>
      <dgm:t>
        <a:bodyPr/>
        <a:lstStyle/>
        <a:p>
          <a:endParaRPr lang="en-US"/>
        </a:p>
      </dgm:t>
    </dgm:pt>
    <dgm:pt modelId="{80620C4A-FC0D-47D6-AEAF-41F5FE098384}" type="sibTrans" cxnId="{7BADBB4D-659B-4031-B387-BA03EE8268E1}">
      <dgm:prSet/>
      <dgm:spPr/>
      <dgm:t>
        <a:bodyPr/>
        <a:lstStyle/>
        <a:p>
          <a:endParaRPr lang="en-US"/>
        </a:p>
      </dgm:t>
    </dgm:pt>
    <dgm:pt modelId="{AA66278E-CA07-4B39-9729-1073ABA663AB}">
      <dgm:prSet phldrT="[Text]"/>
      <dgm:spPr/>
      <dgm:t>
        <a:bodyPr/>
        <a:lstStyle/>
        <a:p>
          <a:r>
            <a:rPr lang="x-none" b="1" smtClean="0"/>
            <a:t>Make a video recording and review it</a:t>
          </a:r>
          <a:endParaRPr lang="en-US" dirty="0"/>
        </a:p>
      </dgm:t>
    </dgm:pt>
    <dgm:pt modelId="{89ED35FE-E324-4817-BEAE-7CCFD53AAC69}" type="parTrans" cxnId="{F04BAD9E-A5AC-4614-B1B1-2DF97C2FB704}">
      <dgm:prSet/>
      <dgm:spPr/>
      <dgm:t>
        <a:bodyPr/>
        <a:lstStyle/>
        <a:p>
          <a:endParaRPr lang="en-US"/>
        </a:p>
      </dgm:t>
    </dgm:pt>
    <dgm:pt modelId="{DB58C124-6A70-48AC-864A-112BD1320D9F}" type="sibTrans" cxnId="{F04BAD9E-A5AC-4614-B1B1-2DF97C2FB704}">
      <dgm:prSet/>
      <dgm:spPr/>
      <dgm:t>
        <a:bodyPr/>
        <a:lstStyle/>
        <a:p>
          <a:endParaRPr lang="en-US"/>
        </a:p>
      </dgm:t>
    </dgm:pt>
    <dgm:pt modelId="{4D4FE4F5-6A28-4FDE-B79D-CCA71DFEDBDA}">
      <dgm:prSet/>
      <dgm:spPr/>
      <dgm:t>
        <a:bodyPr/>
        <a:lstStyle/>
        <a:p>
          <a:r>
            <a:rPr lang="x-none" b="1" smtClean="0"/>
            <a:t>Relax before a training session</a:t>
          </a:r>
          <a:endParaRPr lang="en-US" b="1" dirty="0"/>
        </a:p>
      </dgm:t>
    </dgm:pt>
    <dgm:pt modelId="{D91F9C1D-8955-45D3-A847-CE78A4DEF3A1}" type="parTrans" cxnId="{599B33E2-62F5-44A1-9DF6-AEE5E99BAF97}">
      <dgm:prSet/>
      <dgm:spPr/>
      <dgm:t>
        <a:bodyPr/>
        <a:lstStyle/>
        <a:p>
          <a:endParaRPr lang="en-US"/>
        </a:p>
      </dgm:t>
    </dgm:pt>
    <dgm:pt modelId="{DC51ABD0-9707-4822-BDE0-64A713352576}" type="sibTrans" cxnId="{599B33E2-62F5-44A1-9DF6-AEE5E99BAF97}">
      <dgm:prSet/>
      <dgm:spPr/>
      <dgm:t>
        <a:bodyPr/>
        <a:lstStyle/>
        <a:p>
          <a:endParaRPr lang="en-US"/>
        </a:p>
      </dgm:t>
    </dgm:pt>
    <dgm:pt modelId="{FA700BDB-BDCA-47DF-9544-08A40D66B5AE}" type="pres">
      <dgm:prSet presAssocID="{44CD9673-34DE-44AF-B834-FDE7437158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843C3-90A1-4C9C-A69C-FC9DB99FF7CE}" type="pres">
      <dgm:prSet presAssocID="{268619D2-0D8C-4416-8682-A87CE457705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00972-5420-4A5D-82EF-5739BF4B8306}" type="pres">
      <dgm:prSet presAssocID="{C3FA021F-7E1F-4CAE-83FE-7A3F87BC287B}" presName="spacer" presStyleCnt="0"/>
      <dgm:spPr/>
    </dgm:pt>
    <dgm:pt modelId="{D23D3BA5-B893-48C1-AD40-D526F5A3EC18}" type="pres">
      <dgm:prSet presAssocID="{AA66278E-CA07-4B39-9729-1073ABA663A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D8418-D8C9-4B1D-B6BF-D2625AEA2E4C}" type="pres">
      <dgm:prSet presAssocID="{DB58C124-6A70-48AC-864A-112BD1320D9F}" presName="spacer" presStyleCnt="0"/>
      <dgm:spPr/>
    </dgm:pt>
    <dgm:pt modelId="{3B55251B-D1A5-4AEF-AF41-2F505561EB0D}" type="pres">
      <dgm:prSet presAssocID="{C0E31ED1-561C-4C6C-8C75-ED997AAE91F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1EC87-F22C-4316-A75C-4C9781F2CE62}" type="pres">
      <dgm:prSet presAssocID="{618D87FB-7F49-4189-8185-1ADB49301BED}" presName="spacer" presStyleCnt="0"/>
      <dgm:spPr/>
    </dgm:pt>
    <dgm:pt modelId="{6517E4D7-CEC1-402A-A7B9-6646031C22E0}" type="pres">
      <dgm:prSet presAssocID="{09BD5F9B-8801-4DFD-BBD7-A6FF57B0205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3CBEE-45C1-465E-A328-07CD7A7FEF0C}" type="pres">
      <dgm:prSet presAssocID="{F15A628F-3A54-48B5-A4D4-491442971842}" presName="spacer" presStyleCnt="0"/>
      <dgm:spPr/>
    </dgm:pt>
    <dgm:pt modelId="{946B784B-9919-429A-9EA1-ADCE5FF9DAFE}" type="pres">
      <dgm:prSet presAssocID="{50F0E5C4-1DD8-46F0-8222-A614E1D0B1D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15E6F-2CC0-4EC1-B5C8-701F3EC8C083}" type="pres">
      <dgm:prSet presAssocID="{7A972E47-C4E9-420C-88BB-246D064D09C4}" presName="spacer" presStyleCnt="0"/>
      <dgm:spPr/>
    </dgm:pt>
    <dgm:pt modelId="{899B2564-9D84-4763-99EE-022B8D44763F}" type="pres">
      <dgm:prSet presAssocID="{4D4FE4F5-6A28-4FDE-B79D-CCA71DFEDBD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D721A-6DC3-4785-9512-BD9C52090133}" type="pres">
      <dgm:prSet presAssocID="{DC51ABD0-9707-4822-BDE0-64A713352576}" presName="spacer" presStyleCnt="0"/>
      <dgm:spPr/>
    </dgm:pt>
    <dgm:pt modelId="{6BB1B276-8F4A-4A07-8198-4E91DD38607C}" type="pres">
      <dgm:prSet presAssocID="{52AB44C6-2260-41E0-8394-8B678A4FDCA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42ADC-379C-4277-976A-54654E3140FD}" type="pres">
      <dgm:prSet presAssocID="{16CDBC2B-4C76-4170-9D78-8945B552E446}" presName="spacer" presStyleCnt="0"/>
      <dgm:spPr/>
    </dgm:pt>
    <dgm:pt modelId="{55B9B564-B81F-4BF8-9A52-57EC1936350C}" type="pres">
      <dgm:prSet presAssocID="{BB37E020-76F7-44A4-BD62-4B49DDB49D1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D84DFD-41AF-47B2-8202-6B442FF44239}" type="presOf" srcId="{268619D2-0D8C-4416-8682-A87CE4577052}" destId="{E99843C3-90A1-4C9C-A69C-FC9DB99FF7CE}" srcOrd="0" destOrd="0" presId="urn:microsoft.com/office/officeart/2005/8/layout/vList2"/>
    <dgm:cxn modelId="{3C3F2E14-4A88-4DAF-BC20-7C3B0DD9D508}" type="presOf" srcId="{52AB44C6-2260-41E0-8394-8B678A4FDCA0}" destId="{6BB1B276-8F4A-4A07-8198-4E91DD38607C}" srcOrd="0" destOrd="0" presId="urn:microsoft.com/office/officeart/2005/8/layout/vList2"/>
    <dgm:cxn modelId="{EA0980CB-7190-49AD-B154-99E1D6E6921D}" type="presOf" srcId="{4D4FE4F5-6A28-4FDE-B79D-CCA71DFEDBDA}" destId="{899B2564-9D84-4763-99EE-022B8D44763F}" srcOrd="0" destOrd="0" presId="urn:microsoft.com/office/officeart/2005/8/layout/vList2"/>
    <dgm:cxn modelId="{9937CFAE-D1C3-4A09-86B2-92531B1D3B11}" type="presOf" srcId="{C0E31ED1-561C-4C6C-8C75-ED997AAE91F1}" destId="{3B55251B-D1A5-4AEF-AF41-2F505561EB0D}" srcOrd="0" destOrd="0" presId="urn:microsoft.com/office/officeart/2005/8/layout/vList2"/>
    <dgm:cxn modelId="{D0909F78-4C48-48A5-A598-24E33CF29BF0}" srcId="{44CD9673-34DE-44AF-B834-FDE7437158F4}" destId="{52AB44C6-2260-41E0-8394-8B678A4FDCA0}" srcOrd="6" destOrd="0" parTransId="{F8EB2E79-739C-4D93-BCB2-318F40C0E570}" sibTransId="{16CDBC2B-4C76-4170-9D78-8945B552E446}"/>
    <dgm:cxn modelId="{40CD626F-9BB7-43E4-98B7-D3D5F2EBDBA8}" srcId="{44CD9673-34DE-44AF-B834-FDE7437158F4}" destId="{50F0E5C4-1DD8-46F0-8222-A614E1D0B1D6}" srcOrd="4" destOrd="0" parTransId="{D170B54E-3A55-4FCE-9520-44D54EA449C5}" sibTransId="{7A972E47-C4E9-420C-88BB-246D064D09C4}"/>
    <dgm:cxn modelId="{4B123077-0C8A-44C6-A794-C522CB1F740D}" srcId="{44CD9673-34DE-44AF-B834-FDE7437158F4}" destId="{268619D2-0D8C-4416-8682-A87CE4577052}" srcOrd="0" destOrd="0" parTransId="{2B58956E-0F00-4BF6-8D57-58A2E5EEA5F5}" sibTransId="{C3FA021F-7E1F-4CAE-83FE-7A3F87BC287B}"/>
    <dgm:cxn modelId="{C8C336A6-5B2A-482F-9A8D-8A3B7C3C6327}" type="presOf" srcId="{09BD5F9B-8801-4DFD-BBD7-A6FF57B02059}" destId="{6517E4D7-CEC1-402A-A7B9-6646031C22E0}" srcOrd="0" destOrd="0" presId="urn:microsoft.com/office/officeart/2005/8/layout/vList2"/>
    <dgm:cxn modelId="{7BADBB4D-659B-4031-B387-BA03EE8268E1}" srcId="{44CD9673-34DE-44AF-B834-FDE7437158F4}" destId="{BB37E020-76F7-44A4-BD62-4B49DDB49D18}" srcOrd="7" destOrd="0" parTransId="{03348437-6C01-43C2-94D0-0B3222EACDB7}" sibTransId="{80620C4A-FC0D-47D6-AEAF-41F5FE098384}"/>
    <dgm:cxn modelId="{462A07A2-82E3-4134-92D4-F4E492972524}" type="presOf" srcId="{BB37E020-76F7-44A4-BD62-4B49DDB49D18}" destId="{55B9B564-B81F-4BF8-9A52-57EC1936350C}" srcOrd="0" destOrd="0" presId="urn:microsoft.com/office/officeart/2005/8/layout/vList2"/>
    <dgm:cxn modelId="{06011137-FE54-4897-9D23-512B8419D56E}" type="presOf" srcId="{50F0E5C4-1DD8-46F0-8222-A614E1D0B1D6}" destId="{946B784B-9919-429A-9EA1-ADCE5FF9DAFE}" srcOrd="0" destOrd="0" presId="urn:microsoft.com/office/officeart/2005/8/layout/vList2"/>
    <dgm:cxn modelId="{9E7B757F-F02E-4516-9241-475798DF60C4}" type="presOf" srcId="{AA66278E-CA07-4B39-9729-1073ABA663AB}" destId="{D23D3BA5-B893-48C1-AD40-D526F5A3EC18}" srcOrd="0" destOrd="0" presId="urn:microsoft.com/office/officeart/2005/8/layout/vList2"/>
    <dgm:cxn modelId="{1EFCA261-22A1-494A-AC63-31E46F1AEED9}" type="presOf" srcId="{44CD9673-34DE-44AF-B834-FDE7437158F4}" destId="{FA700BDB-BDCA-47DF-9544-08A40D66B5AE}" srcOrd="0" destOrd="0" presId="urn:microsoft.com/office/officeart/2005/8/layout/vList2"/>
    <dgm:cxn modelId="{AE16CF9A-28E0-4911-BE79-7CFCCD507929}" srcId="{44CD9673-34DE-44AF-B834-FDE7437158F4}" destId="{C0E31ED1-561C-4C6C-8C75-ED997AAE91F1}" srcOrd="2" destOrd="0" parTransId="{195749E4-AB3E-499E-8CF3-ACBD25D70CB4}" sibTransId="{618D87FB-7F49-4189-8185-1ADB49301BED}"/>
    <dgm:cxn modelId="{599B33E2-62F5-44A1-9DF6-AEE5E99BAF97}" srcId="{44CD9673-34DE-44AF-B834-FDE7437158F4}" destId="{4D4FE4F5-6A28-4FDE-B79D-CCA71DFEDBDA}" srcOrd="5" destOrd="0" parTransId="{D91F9C1D-8955-45D3-A847-CE78A4DEF3A1}" sibTransId="{DC51ABD0-9707-4822-BDE0-64A713352576}"/>
    <dgm:cxn modelId="{F04BAD9E-A5AC-4614-B1B1-2DF97C2FB704}" srcId="{44CD9673-34DE-44AF-B834-FDE7437158F4}" destId="{AA66278E-CA07-4B39-9729-1073ABA663AB}" srcOrd="1" destOrd="0" parTransId="{89ED35FE-E324-4817-BEAE-7CCFD53AAC69}" sibTransId="{DB58C124-6A70-48AC-864A-112BD1320D9F}"/>
    <dgm:cxn modelId="{DE835E3E-0C71-4441-81E1-3099E379B491}" srcId="{44CD9673-34DE-44AF-B834-FDE7437158F4}" destId="{09BD5F9B-8801-4DFD-BBD7-A6FF57B02059}" srcOrd="3" destOrd="0" parTransId="{9451F535-4CFF-4E92-B938-E892FE5C7481}" sibTransId="{F15A628F-3A54-48B5-A4D4-491442971842}"/>
    <dgm:cxn modelId="{36D6216F-E8B1-44C7-BA29-57AD3611DB0B}" type="presParOf" srcId="{FA700BDB-BDCA-47DF-9544-08A40D66B5AE}" destId="{E99843C3-90A1-4C9C-A69C-FC9DB99FF7CE}" srcOrd="0" destOrd="0" presId="urn:microsoft.com/office/officeart/2005/8/layout/vList2"/>
    <dgm:cxn modelId="{33BB696A-6B2A-44EE-BC6A-3403DC94C388}" type="presParOf" srcId="{FA700BDB-BDCA-47DF-9544-08A40D66B5AE}" destId="{60200972-5420-4A5D-82EF-5739BF4B8306}" srcOrd="1" destOrd="0" presId="urn:microsoft.com/office/officeart/2005/8/layout/vList2"/>
    <dgm:cxn modelId="{854D42CC-F0A7-4582-B00B-055D8616990E}" type="presParOf" srcId="{FA700BDB-BDCA-47DF-9544-08A40D66B5AE}" destId="{D23D3BA5-B893-48C1-AD40-D526F5A3EC18}" srcOrd="2" destOrd="0" presId="urn:microsoft.com/office/officeart/2005/8/layout/vList2"/>
    <dgm:cxn modelId="{FA064CA5-3D4E-497E-BD7E-2C851A99FC54}" type="presParOf" srcId="{FA700BDB-BDCA-47DF-9544-08A40D66B5AE}" destId="{DCED8418-D8C9-4B1D-B6BF-D2625AEA2E4C}" srcOrd="3" destOrd="0" presId="urn:microsoft.com/office/officeart/2005/8/layout/vList2"/>
    <dgm:cxn modelId="{867A0BAF-3775-47FD-A1DE-192C907E1A5C}" type="presParOf" srcId="{FA700BDB-BDCA-47DF-9544-08A40D66B5AE}" destId="{3B55251B-D1A5-4AEF-AF41-2F505561EB0D}" srcOrd="4" destOrd="0" presId="urn:microsoft.com/office/officeart/2005/8/layout/vList2"/>
    <dgm:cxn modelId="{347A81C0-715A-4E8A-94E0-9AC825AA8588}" type="presParOf" srcId="{FA700BDB-BDCA-47DF-9544-08A40D66B5AE}" destId="{55A1EC87-F22C-4316-A75C-4C9781F2CE62}" srcOrd="5" destOrd="0" presId="urn:microsoft.com/office/officeart/2005/8/layout/vList2"/>
    <dgm:cxn modelId="{CEB6E847-C042-41CD-AC00-C7EE4D58B1B2}" type="presParOf" srcId="{FA700BDB-BDCA-47DF-9544-08A40D66B5AE}" destId="{6517E4D7-CEC1-402A-A7B9-6646031C22E0}" srcOrd="6" destOrd="0" presId="urn:microsoft.com/office/officeart/2005/8/layout/vList2"/>
    <dgm:cxn modelId="{D21A6D7E-7546-4BF5-9A35-E087448FA627}" type="presParOf" srcId="{FA700BDB-BDCA-47DF-9544-08A40D66B5AE}" destId="{6393CBEE-45C1-465E-A328-07CD7A7FEF0C}" srcOrd="7" destOrd="0" presId="urn:microsoft.com/office/officeart/2005/8/layout/vList2"/>
    <dgm:cxn modelId="{4D8D2E52-2B78-4E68-874E-6ADBCF63DE83}" type="presParOf" srcId="{FA700BDB-BDCA-47DF-9544-08A40D66B5AE}" destId="{946B784B-9919-429A-9EA1-ADCE5FF9DAFE}" srcOrd="8" destOrd="0" presId="urn:microsoft.com/office/officeart/2005/8/layout/vList2"/>
    <dgm:cxn modelId="{ED4577BA-EEA0-4006-AFB6-9B5579ABDB62}" type="presParOf" srcId="{FA700BDB-BDCA-47DF-9544-08A40D66B5AE}" destId="{2C515E6F-2CC0-4EC1-B5C8-701F3EC8C083}" srcOrd="9" destOrd="0" presId="urn:microsoft.com/office/officeart/2005/8/layout/vList2"/>
    <dgm:cxn modelId="{BE58D5A7-E047-4F2E-A95D-A3CEE37BDF08}" type="presParOf" srcId="{FA700BDB-BDCA-47DF-9544-08A40D66B5AE}" destId="{899B2564-9D84-4763-99EE-022B8D44763F}" srcOrd="10" destOrd="0" presId="urn:microsoft.com/office/officeart/2005/8/layout/vList2"/>
    <dgm:cxn modelId="{5DD7333B-158B-462C-8830-8D1DCC5AED02}" type="presParOf" srcId="{FA700BDB-BDCA-47DF-9544-08A40D66B5AE}" destId="{DF8D721A-6DC3-4785-9512-BD9C52090133}" srcOrd="11" destOrd="0" presId="urn:microsoft.com/office/officeart/2005/8/layout/vList2"/>
    <dgm:cxn modelId="{3ED5496C-ACB4-4483-BD2F-00123CE3B470}" type="presParOf" srcId="{FA700BDB-BDCA-47DF-9544-08A40D66B5AE}" destId="{6BB1B276-8F4A-4A07-8198-4E91DD38607C}" srcOrd="12" destOrd="0" presId="urn:microsoft.com/office/officeart/2005/8/layout/vList2"/>
    <dgm:cxn modelId="{809D097D-3BC1-448A-AB89-F29FD33DFF0A}" type="presParOf" srcId="{FA700BDB-BDCA-47DF-9544-08A40D66B5AE}" destId="{AB742ADC-379C-4277-976A-54654E3140FD}" srcOrd="13" destOrd="0" presId="urn:microsoft.com/office/officeart/2005/8/layout/vList2"/>
    <dgm:cxn modelId="{12BF6606-B660-4811-9166-611439DE3A5E}" type="presParOf" srcId="{FA700BDB-BDCA-47DF-9544-08A40D66B5AE}" destId="{55B9B564-B81F-4BF8-9A52-57EC1936350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F9AD55-2211-41C5-9444-738EB7080CC8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44B01E-BCB6-4CA1-BB2B-4F1C622C844E}">
      <dgm:prSet phldrT="[Text]"/>
      <dgm:spPr/>
      <dgm:t>
        <a:bodyPr/>
        <a:lstStyle/>
        <a:p>
          <a:r>
            <a:rPr lang="x-none" b="1" u="none" smtClean="0"/>
            <a:t>Opening or introduction</a:t>
          </a:r>
          <a:endParaRPr lang="en-US" b="1" dirty="0"/>
        </a:p>
      </dgm:t>
    </dgm:pt>
    <dgm:pt modelId="{073E46D7-3EA1-4718-BA68-FA7396976F81}" type="parTrans" cxnId="{F28E89F8-1F91-445E-AB69-B30B9BFA0C04}">
      <dgm:prSet/>
      <dgm:spPr/>
      <dgm:t>
        <a:bodyPr/>
        <a:lstStyle/>
        <a:p>
          <a:endParaRPr lang="en-US"/>
        </a:p>
      </dgm:t>
    </dgm:pt>
    <dgm:pt modelId="{61413EDE-32FE-437A-92AC-509FFB61C56D}" type="sibTrans" cxnId="{F28E89F8-1F91-445E-AB69-B30B9BFA0C04}">
      <dgm:prSet/>
      <dgm:spPr/>
      <dgm:t>
        <a:bodyPr/>
        <a:lstStyle/>
        <a:p>
          <a:endParaRPr lang="en-US"/>
        </a:p>
      </dgm:t>
    </dgm:pt>
    <dgm:pt modelId="{42965AE7-386C-449D-AE15-7C895CD22ECB}">
      <dgm:prSet phldrT="[Text]"/>
      <dgm:spPr/>
      <dgm:t>
        <a:bodyPr/>
        <a:lstStyle/>
        <a:p>
          <a:r>
            <a:rPr lang="x-none" b="1" u="none" smtClean="0"/>
            <a:t>Body</a:t>
          </a:r>
          <a:endParaRPr lang="en-US" b="1" dirty="0"/>
        </a:p>
      </dgm:t>
    </dgm:pt>
    <dgm:pt modelId="{D233582D-E9FB-4999-846E-37B0956E504E}" type="parTrans" cxnId="{3F66A3A4-1F7B-4A43-A50A-03432C179B8D}">
      <dgm:prSet/>
      <dgm:spPr/>
      <dgm:t>
        <a:bodyPr/>
        <a:lstStyle/>
        <a:p>
          <a:endParaRPr lang="en-US"/>
        </a:p>
      </dgm:t>
    </dgm:pt>
    <dgm:pt modelId="{921E5B6E-283F-4A6E-9B11-84BA64D34A20}" type="sibTrans" cxnId="{3F66A3A4-1F7B-4A43-A50A-03432C179B8D}">
      <dgm:prSet/>
      <dgm:spPr/>
      <dgm:t>
        <a:bodyPr/>
        <a:lstStyle/>
        <a:p>
          <a:endParaRPr lang="en-US"/>
        </a:p>
      </dgm:t>
    </dgm:pt>
    <dgm:pt modelId="{CF2CF6DE-FA62-43DC-9112-AEB22BDF4939}">
      <dgm:prSet phldrT="[Text]"/>
      <dgm:spPr/>
      <dgm:t>
        <a:bodyPr/>
        <a:lstStyle/>
        <a:p>
          <a:r>
            <a:rPr lang="en-US" b="1" dirty="0" smtClean="0"/>
            <a:t>Summary or conclusion</a:t>
          </a:r>
          <a:endParaRPr lang="en-US" b="1" dirty="0"/>
        </a:p>
      </dgm:t>
    </dgm:pt>
    <dgm:pt modelId="{D1E7C270-7198-46E7-947B-90A47F1B8B5D}" type="parTrans" cxnId="{90B43B60-8316-4B64-9AEC-68501BDA0759}">
      <dgm:prSet/>
      <dgm:spPr/>
      <dgm:t>
        <a:bodyPr/>
        <a:lstStyle/>
        <a:p>
          <a:endParaRPr lang="en-US"/>
        </a:p>
      </dgm:t>
    </dgm:pt>
    <dgm:pt modelId="{2F025C0F-7FBB-405B-970B-5DF7A57039B7}" type="sibTrans" cxnId="{90B43B60-8316-4B64-9AEC-68501BDA0759}">
      <dgm:prSet/>
      <dgm:spPr/>
      <dgm:t>
        <a:bodyPr/>
        <a:lstStyle/>
        <a:p>
          <a:endParaRPr lang="en-US"/>
        </a:p>
      </dgm:t>
    </dgm:pt>
    <dgm:pt modelId="{8047D7B7-AA1D-41DA-AA56-9858B964DCA4}" type="pres">
      <dgm:prSet presAssocID="{9DF9AD55-2211-41C5-9444-738EB7080CC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96B5C-A131-4D5D-BC4B-99D22686BE82}" type="pres">
      <dgm:prSet presAssocID="{2244B01E-BCB6-4CA1-BB2B-4F1C622C84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4D99B-3339-486B-B6A6-049F8CB2BC2D}" type="pres">
      <dgm:prSet presAssocID="{61413EDE-32FE-437A-92AC-509FFB61C5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81F51AC-3E35-4414-A6DC-AC7620664261}" type="pres">
      <dgm:prSet presAssocID="{61413EDE-32FE-437A-92AC-509FFB61C5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7FD5F12-3482-4638-AF52-094C385AD078}" type="pres">
      <dgm:prSet presAssocID="{42965AE7-386C-449D-AE15-7C895CD22E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CA4E9-EBA5-4FAC-A25B-5A055D1B95AE}" type="pres">
      <dgm:prSet presAssocID="{921E5B6E-283F-4A6E-9B11-84BA64D34A2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926BD6A-ECF4-4BBC-9B8D-0493CE8E5301}" type="pres">
      <dgm:prSet presAssocID="{921E5B6E-283F-4A6E-9B11-84BA64D34A2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DF96462-8D32-45D7-8E7A-50C3A50E6718}" type="pres">
      <dgm:prSet presAssocID="{CF2CF6DE-FA62-43DC-9112-AEB22BDF49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335ED-8EA5-4E4C-A926-97870A25FE2F}" type="presOf" srcId="{2244B01E-BCB6-4CA1-BB2B-4F1C622C844E}" destId="{7C496B5C-A131-4D5D-BC4B-99D22686BE82}" srcOrd="0" destOrd="0" presId="urn:microsoft.com/office/officeart/2005/8/layout/process2"/>
    <dgm:cxn modelId="{3F66A3A4-1F7B-4A43-A50A-03432C179B8D}" srcId="{9DF9AD55-2211-41C5-9444-738EB7080CC8}" destId="{42965AE7-386C-449D-AE15-7C895CD22ECB}" srcOrd="1" destOrd="0" parTransId="{D233582D-E9FB-4999-846E-37B0956E504E}" sibTransId="{921E5B6E-283F-4A6E-9B11-84BA64D34A20}"/>
    <dgm:cxn modelId="{4D4034FB-CC1B-4285-A619-B59C8DBDE5C1}" type="presOf" srcId="{921E5B6E-283F-4A6E-9B11-84BA64D34A20}" destId="{9926BD6A-ECF4-4BBC-9B8D-0493CE8E5301}" srcOrd="1" destOrd="0" presId="urn:microsoft.com/office/officeart/2005/8/layout/process2"/>
    <dgm:cxn modelId="{60650423-0F68-4702-9046-29E5CE590D34}" type="presOf" srcId="{CF2CF6DE-FA62-43DC-9112-AEB22BDF4939}" destId="{8DF96462-8D32-45D7-8E7A-50C3A50E6718}" srcOrd="0" destOrd="0" presId="urn:microsoft.com/office/officeart/2005/8/layout/process2"/>
    <dgm:cxn modelId="{3B51BDBE-335E-45D7-9FB7-69AEEDED83A8}" type="presOf" srcId="{61413EDE-32FE-437A-92AC-509FFB61C56D}" destId="{A774D99B-3339-486B-B6A6-049F8CB2BC2D}" srcOrd="0" destOrd="0" presId="urn:microsoft.com/office/officeart/2005/8/layout/process2"/>
    <dgm:cxn modelId="{CA8E7302-B65C-4934-AF7F-736B8176FD8A}" type="presOf" srcId="{42965AE7-386C-449D-AE15-7C895CD22ECB}" destId="{77FD5F12-3482-4638-AF52-094C385AD078}" srcOrd="0" destOrd="0" presId="urn:microsoft.com/office/officeart/2005/8/layout/process2"/>
    <dgm:cxn modelId="{90B43B60-8316-4B64-9AEC-68501BDA0759}" srcId="{9DF9AD55-2211-41C5-9444-738EB7080CC8}" destId="{CF2CF6DE-FA62-43DC-9112-AEB22BDF4939}" srcOrd="2" destOrd="0" parTransId="{D1E7C270-7198-46E7-947B-90A47F1B8B5D}" sibTransId="{2F025C0F-7FBB-405B-970B-5DF7A57039B7}"/>
    <dgm:cxn modelId="{B3D88D0D-587C-4123-B01A-E52C273E3968}" type="presOf" srcId="{61413EDE-32FE-437A-92AC-509FFB61C56D}" destId="{081F51AC-3E35-4414-A6DC-AC7620664261}" srcOrd="1" destOrd="0" presId="urn:microsoft.com/office/officeart/2005/8/layout/process2"/>
    <dgm:cxn modelId="{F28E89F8-1F91-445E-AB69-B30B9BFA0C04}" srcId="{9DF9AD55-2211-41C5-9444-738EB7080CC8}" destId="{2244B01E-BCB6-4CA1-BB2B-4F1C622C844E}" srcOrd="0" destOrd="0" parTransId="{073E46D7-3EA1-4718-BA68-FA7396976F81}" sibTransId="{61413EDE-32FE-437A-92AC-509FFB61C56D}"/>
    <dgm:cxn modelId="{3A1ACC1A-E33D-4F4E-B784-8C37773DB64A}" type="presOf" srcId="{921E5B6E-283F-4A6E-9B11-84BA64D34A20}" destId="{B98CA4E9-EBA5-4FAC-A25B-5A055D1B95AE}" srcOrd="0" destOrd="0" presId="urn:microsoft.com/office/officeart/2005/8/layout/process2"/>
    <dgm:cxn modelId="{26B80503-D361-4C40-84DF-430088FAEA19}" type="presOf" srcId="{9DF9AD55-2211-41C5-9444-738EB7080CC8}" destId="{8047D7B7-AA1D-41DA-AA56-9858B964DCA4}" srcOrd="0" destOrd="0" presId="urn:microsoft.com/office/officeart/2005/8/layout/process2"/>
    <dgm:cxn modelId="{C805A2E8-C11F-42A3-AFEE-8D4644E2EE44}" type="presParOf" srcId="{8047D7B7-AA1D-41DA-AA56-9858B964DCA4}" destId="{7C496B5C-A131-4D5D-BC4B-99D22686BE82}" srcOrd="0" destOrd="0" presId="urn:microsoft.com/office/officeart/2005/8/layout/process2"/>
    <dgm:cxn modelId="{3CA6BF4C-C85E-4274-BC83-BC6E522B485A}" type="presParOf" srcId="{8047D7B7-AA1D-41DA-AA56-9858B964DCA4}" destId="{A774D99B-3339-486B-B6A6-049F8CB2BC2D}" srcOrd="1" destOrd="0" presId="urn:microsoft.com/office/officeart/2005/8/layout/process2"/>
    <dgm:cxn modelId="{440E0F63-0122-48B0-8D9F-B591CA18BE17}" type="presParOf" srcId="{A774D99B-3339-486B-B6A6-049F8CB2BC2D}" destId="{081F51AC-3E35-4414-A6DC-AC7620664261}" srcOrd="0" destOrd="0" presId="urn:microsoft.com/office/officeart/2005/8/layout/process2"/>
    <dgm:cxn modelId="{B3305C2E-171D-4AD3-8D5D-D9EA94C279AE}" type="presParOf" srcId="{8047D7B7-AA1D-41DA-AA56-9858B964DCA4}" destId="{77FD5F12-3482-4638-AF52-094C385AD078}" srcOrd="2" destOrd="0" presId="urn:microsoft.com/office/officeart/2005/8/layout/process2"/>
    <dgm:cxn modelId="{1685F717-E320-42F6-9487-F72C7269E04F}" type="presParOf" srcId="{8047D7B7-AA1D-41DA-AA56-9858B964DCA4}" destId="{B98CA4E9-EBA5-4FAC-A25B-5A055D1B95AE}" srcOrd="3" destOrd="0" presId="urn:microsoft.com/office/officeart/2005/8/layout/process2"/>
    <dgm:cxn modelId="{EF7310E0-A9F1-4302-919D-0C18591035B9}" type="presParOf" srcId="{B98CA4E9-EBA5-4FAC-A25B-5A055D1B95AE}" destId="{9926BD6A-ECF4-4BBC-9B8D-0493CE8E5301}" srcOrd="0" destOrd="0" presId="urn:microsoft.com/office/officeart/2005/8/layout/process2"/>
    <dgm:cxn modelId="{31CA24BD-CC0E-4BF6-ACCA-2934BFC5A52D}" type="presParOf" srcId="{8047D7B7-AA1D-41DA-AA56-9858B964DCA4}" destId="{8DF96462-8D32-45D7-8E7A-50C3A50E671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FA7BFE-1152-43DC-BADA-1A5689C2AB3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EB4815-C3EA-43A4-852E-EFA2585D2307}">
      <dgm:prSet phldrT="[Text]"/>
      <dgm:spPr/>
      <dgm:t>
        <a:bodyPr/>
        <a:lstStyle/>
        <a:p>
          <a:r>
            <a:rPr lang="en-US" dirty="0" smtClean="0"/>
            <a:t>Known-to-unknown</a:t>
          </a:r>
          <a:endParaRPr lang="en-US" dirty="0"/>
        </a:p>
      </dgm:t>
    </dgm:pt>
    <dgm:pt modelId="{0D432A5A-436C-4176-85AC-0642163460A5}" type="parTrans" cxnId="{FD91B2CE-586D-47D7-BA82-7E09FC43A8CA}">
      <dgm:prSet/>
      <dgm:spPr/>
      <dgm:t>
        <a:bodyPr/>
        <a:lstStyle/>
        <a:p>
          <a:endParaRPr lang="en-US"/>
        </a:p>
      </dgm:t>
    </dgm:pt>
    <dgm:pt modelId="{13249E13-8700-4D03-8003-9327882B32EE}" type="sibTrans" cxnId="{FD91B2CE-586D-47D7-BA82-7E09FC43A8CA}">
      <dgm:prSet/>
      <dgm:spPr/>
      <dgm:t>
        <a:bodyPr/>
        <a:lstStyle/>
        <a:p>
          <a:endParaRPr lang="en-US"/>
        </a:p>
      </dgm:t>
    </dgm:pt>
    <dgm:pt modelId="{F6A6F01B-50F9-4E4E-A428-11A958FC1390}">
      <dgm:prSet phldrT="[Text]"/>
      <dgm:spPr/>
      <dgm:t>
        <a:bodyPr/>
        <a:lstStyle/>
        <a:p>
          <a:r>
            <a:rPr lang="en-US" dirty="0" smtClean="0"/>
            <a:t>Simple-to-complex</a:t>
          </a:r>
          <a:endParaRPr lang="en-US" dirty="0"/>
        </a:p>
      </dgm:t>
    </dgm:pt>
    <dgm:pt modelId="{51355BD2-7481-414C-AAF1-E10B9555785C}" type="parTrans" cxnId="{44CA072A-65E2-4827-BC74-1937BA966EE7}">
      <dgm:prSet/>
      <dgm:spPr/>
      <dgm:t>
        <a:bodyPr/>
        <a:lstStyle/>
        <a:p>
          <a:endParaRPr lang="en-US"/>
        </a:p>
      </dgm:t>
    </dgm:pt>
    <dgm:pt modelId="{1029B01A-2ABD-425E-A671-4A01575D490D}" type="sibTrans" cxnId="{44CA072A-65E2-4827-BC74-1937BA966EE7}">
      <dgm:prSet/>
      <dgm:spPr/>
      <dgm:t>
        <a:bodyPr/>
        <a:lstStyle/>
        <a:p>
          <a:endParaRPr lang="en-US"/>
        </a:p>
      </dgm:t>
    </dgm:pt>
    <dgm:pt modelId="{D0B1A4F2-F4DF-4979-AFDE-985A201988FB}">
      <dgm:prSet phldrT="[Text]"/>
      <dgm:spPr/>
      <dgm:t>
        <a:bodyPr/>
        <a:lstStyle/>
        <a:p>
          <a:r>
            <a:rPr lang="en-US" dirty="0" smtClean="0"/>
            <a:t>Whole-part-whole</a:t>
          </a:r>
          <a:endParaRPr lang="en-US" dirty="0"/>
        </a:p>
      </dgm:t>
    </dgm:pt>
    <dgm:pt modelId="{A138B8ED-4A00-4F6F-8C2C-D30A89D5B137}" type="parTrans" cxnId="{81001B9F-93B3-4B37-A670-65FF9ECC7B06}">
      <dgm:prSet/>
      <dgm:spPr/>
      <dgm:t>
        <a:bodyPr/>
        <a:lstStyle/>
        <a:p>
          <a:endParaRPr lang="en-US"/>
        </a:p>
      </dgm:t>
    </dgm:pt>
    <dgm:pt modelId="{E945C104-C1B3-4305-84F1-B56760685FC3}" type="sibTrans" cxnId="{81001B9F-93B3-4B37-A670-65FF9ECC7B06}">
      <dgm:prSet/>
      <dgm:spPr/>
      <dgm:t>
        <a:bodyPr/>
        <a:lstStyle/>
        <a:p>
          <a:endParaRPr lang="en-US"/>
        </a:p>
      </dgm:t>
    </dgm:pt>
    <dgm:pt modelId="{D056A273-F51F-4A80-B29D-4279B4F769F7}">
      <dgm:prSet phldrT="[Text]"/>
      <dgm:spPr/>
      <dgm:t>
        <a:bodyPr/>
        <a:lstStyle/>
        <a:p>
          <a:r>
            <a:rPr lang="en-US" dirty="0" smtClean="0"/>
            <a:t>Step-by-step</a:t>
          </a:r>
          <a:endParaRPr lang="en-US" dirty="0"/>
        </a:p>
      </dgm:t>
    </dgm:pt>
    <dgm:pt modelId="{1F1C916E-D37F-43BD-A181-B442BFA6FA8E}" type="parTrans" cxnId="{6AB476C2-F4D1-4021-8AF6-53772CBECF4D}">
      <dgm:prSet/>
      <dgm:spPr/>
      <dgm:t>
        <a:bodyPr/>
        <a:lstStyle/>
        <a:p>
          <a:endParaRPr lang="en-US"/>
        </a:p>
      </dgm:t>
    </dgm:pt>
    <dgm:pt modelId="{498627E3-FCAA-4523-9CD9-10EA3740AF33}" type="sibTrans" cxnId="{6AB476C2-F4D1-4021-8AF6-53772CBECF4D}">
      <dgm:prSet/>
      <dgm:spPr/>
      <dgm:t>
        <a:bodyPr/>
        <a:lstStyle/>
        <a:p>
          <a:endParaRPr lang="en-US"/>
        </a:p>
      </dgm:t>
    </dgm:pt>
    <dgm:pt modelId="{10F07BC4-7310-494F-8EBA-0858EAAFEE24}" type="pres">
      <dgm:prSet presAssocID="{00FA7BFE-1152-43DC-BADA-1A5689C2AB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2BDB3D-2CAB-429F-A240-4D3713E2DB57}" type="pres">
      <dgm:prSet presAssocID="{80EB4815-C3EA-43A4-852E-EFA2585D2307}" presName="parentLin" presStyleCnt="0"/>
      <dgm:spPr/>
    </dgm:pt>
    <dgm:pt modelId="{A65250E9-FD4D-49F9-B02E-68E179B74C7B}" type="pres">
      <dgm:prSet presAssocID="{80EB4815-C3EA-43A4-852E-EFA2585D230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F69A16B-DEC6-4101-B1C5-9871A1B81B42}" type="pres">
      <dgm:prSet presAssocID="{80EB4815-C3EA-43A4-852E-EFA2585D230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916B8-0524-4B0E-86B8-2765AEFEB357}" type="pres">
      <dgm:prSet presAssocID="{80EB4815-C3EA-43A4-852E-EFA2585D2307}" presName="negativeSpace" presStyleCnt="0"/>
      <dgm:spPr/>
    </dgm:pt>
    <dgm:pt modelId="{C1733614-AC53-4E9B-9B77-EC1DF102BE53}" type="pres">
      <dgm:prSet presAssocID="{80EB4815-C3EA-43A4-852E-EFA2585D2307}" presName="childText" presStyleLbl="conFgAcc1" presStyleIdx="0" presStyleCnt="4">
        <dgm:presLayoutVars>
          <dgm:bulletEnabled val="1"/>
        </dgm:presLayoutVars>
      </dgm:prSet>
      <dgm:spPr/>
    </dgm:pt>
    <dgm:pt modelId="{746F2DC0-DD57-4A7A-85C3-8B098473C304}" type="pres">
      <dgm:prSet presAssocID="{13249E13-8700-4D03-8003-9327882B32EE}" presName="spaceBetweenRectangles" presStyleCnt="0"/>
      <dgm:spPr/>
    </dgm:pt>
    <dgm:pt modelId="{03488AAA-325D-4BB1-8AC8-63075A4220F3}" type="pres">
      <dgm:prSet presAssocID="{F6A6F01B-50F9-4E4E-A428-11A958FC1390}" presName="parentLin" presStyleCnt="0"/>
      <dgm:spPr/>
    </dgm:pt>
    <dgm:pt modelId="{F1F6E0EA-CA12-4FF3-B7B0-9396DD8C9AF9}" type="pres">
      <dgm:prSet presAssocID="{F6A6F01B-50F9-4E4E-A428-11A958FC13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BFCD4B5-8EC2-4E0E-9DDB-85DCCE194300}" type="pres">
      <dgm:prSet presAssocID="{F6A6F01B-50F9-4E4E-A428-11A958FC13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9966C-8EA1-4EDA-93A8-6FFEA0483CFE}" type="pres">
      <dgm:prSet presAssocID="{F6A6F01B-50F9-4E4E-A428-11A958FC1390}" presName="negativeSpace" presStyleCnt="0"/>
      <dgm:spPr/>
    </dgm:pt>
    <dgm:pt modelId="{7E3FACB2-8BED-4FA4-9729-0A0C8CD0339D}" type="pres">
      <dgm:prSet presAssocID="{F6A6F01B-50F9-4E4E-A428-11A958FC1390}" presName="childText" presStyleLbl="conFgAcc1" presStyleIdx="1" presStyleCnt="4">
        <dgm:presLayoutVars>
          <dgm:bulletEnabled val="1"/>
        </dgm:presLayoutVars>
      </dgm:prSet>
      <dgm:spPr/>
    </dgm:pt>
    <dgm:pt modelId="{9EDFBE92-CC54-43E0-9054-8E0C34BABF45}" type="pres">
      <dgm:prSet presAssocID="{1029B01A-2ABD-425E-A671-4A01575D490D}" presName="spaceBetweenRectangles" presStyleCnt="0"/>
      <dgm:spPr/>
    </dgm:pt>
    <dgm:pt modelId="{20D8B09B-1D46-40EC-869C-E7FB9363CD90}" type="pres">
      <dgm:prSet presAssocID="{D0B1A4F2-F4DF-4979-AFDE-985A201988FB}" presName="parentLin" presStyleCnt="0"/>
      <dgm:spPr/>
    </dgm:pt>
    <dgm:pt modelId="{44D0B185-79ED-4A67-92BC-3CA9B1E351AE}" type="pres">
      <dgm:prSet presAssocID="{D0B1A4F2-F4DF-4979-AFDE-985A201988F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94F378E-08C4-482F-A66F-60626DF93300}" type="pres">
      <dgm:prSet presAssocID="{D0B1A4F2-F4DF-4979-AFDE-985A201988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7C2A5-139A-44DB-A863-EB7C4A056984}" type="pres">
      <dgm:prSet presAssocID="{D0B1A4F2-F4DF-4979-AFDE-985A201988FB}" presName="negativeSpace" presStyleCnt="0"/>
      <dgm:spPr/>
    </dgm:pt>
    <dgm:pt modelId="{7D59841A-01B1-4B65-8BB7-E143BD28DA3A}" type="pres">
      <dgm:prSet presAssocID="{D0B1A4F2-F4DF-4979-AFDE-985A201988FB}" presName="childText" presStyleLbl="conFgAcc1" presStyleIdx="2" presStyleCnt="4">
        <dgm:presLayoutVars>
          <dgm:bulletEnabled val="1"/>
        </dgm:presLayoutVars>
      </dgm:prSet>
      <dgm:spPr/>
    </dgm:pt>
    <dgm:pt modelId="{2ED8EDD7-8D05-409A-8DB1-397C94999AFF}" type="pres">
      <dgm:prSet presAssocID="{E945C104-C1B3-4305-84F1-B56760685FC3}" presName="spaceBetweenRectangles" presStyleCnt="0"/>
      <dgm:spPr/>
    </dgm:pt>
    <dgm:pt modelId="{E666A34A-0E42-471E-B4DD-4725D6E12EF2}" type="pres">
      <dgm:prSet presAssocID="{D056A273-F51F-4A80-B29D-4279B4F769F7}" presName="parentLin" presStyleCnt="0"/>
      <dgm:spPr/>
    </dgm:pt>
    <dgm:pt modelId="{CAE9F199-52B7-462E-A129-05ABECDA0C7E}" type="pres">
      <dgm:prSet presAssocID="{D056A273-F51F-4A80-B29D-4279B4F769F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F87CDA7-1329-4BF8-91F0-932784E04AE4}" type="pres">
      <dgm:prSet presAssocID="{D056A273-F51F-4A80-B29D-4279B4F769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76AB6-C103-4C3F-8E5A-35C20079760D}" type="pres">
      <dgm:prSet presAssocID="{D056A273-F51F-4A80-B29D-4279B4F769F7}" presName="negativeSpace" presStyleCnt="0"/>
      <dgm:spPr/>
    </dgm:pt>
    <dgm:pt modelId="{E32A2DD1-A953-4DEA-B7F9-4499697FA176}" type="pres">
      <dgm:prSet presAssocID="{D056A273-F51F-4A80-B29D-4279B4F769F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B476C2-F4D1-4021-8AF6-53772CBECF4D}" srcId="{00FA7BFE-1152-43DC-BADA-1A5689C2AB3E}" destId="{D056A273-F51F-4A80-B29D-4279B4F769F7}" srcOrd="3" destOrd="0" parTransId="{1F1C916E-D37F-43BD-A181-B442BFA6FA8E}" sibTransId="{498627E3-FCAA-4523-9CD9-10EA3740AF33}"/>
    <dgm:cxn modelId="{9BE7484C-49B6-4E53-AB75-7B33EC9F5695}" type="presOf" srcId="{F6A6F01B-50F9-4E4E-A428-11A958FC1390}" destId="{CBFCD4B5-8EC2-4E0E-9DDB-85DCCE194300}" srcOrd="1" destOrd="0" presId="urn:microsoft.com/office/officeart/2005/8/layout/list1"/>
    <dgm:cxn modelId="{05EC9807-0C26-4FE0-B952-6E7F810633B1}" type="presOf" srcId="{80EB4815-C3EA-43A4-852E-EFA2585D2307}" destId="{5F69A16B-DEC6-4101-B1C5-9871A1B81B42}" srcOrd="1" destOrd="0" presId="urn:microsoft.com/office/officeart/2005/8/layout/list1"/>
    <dgm:cxn modelId="{6FA3082C-F85E-4A5B-9AD1-3EBD8D6B4FA0}" type="presOf" srcId="{D056A273-F51F-4A80-B29D-4279B4F769F7}" destId="{CAE9F199-52B7-462E-A129-05ABECDA0C7E}" srcOrd="0" destOrd="0" presId="urn:microsoft.com/office/officeart/2005/8/layout/list1"/>
    <dgm:cxn modelId="{4B8785CD-C15B-449D-85EB-E1387C71C59C}" type="presOf" srcId="{D056A273-F51F-4A80-B29D-4279B4F769F7}" destId="{CF87CDA7-1329-4BF8-91F0-932784E04AE4}" srcOrd="1" destOrd="0" presId="urn:microsoft.com/office/officeart/2005/8/layout/list1"/>
    <dgm:cxn modelId="{81001B9F-93B3-4B37-A670-65FF9ECC7B06}" srcId="{00FA7BFE-1152-43DC-BADA-1A5689C2AB3E}" destId="{D0B1A4F2-F4DF-4979-AFDE-985A201988FB}" srcOrd="2" destOrd="0" parTransId="{A138B8ED-4A00-4F6F-8C2C-D30A89D5B137}" sibTransId="{E945C104-C1B3-4305-84F1-B56760685FC3}"/>
    <dgm:cxn modelId="{E8CD25E3-04D7-47FF-A156-CFD4CB6924A9}" type="presOf" srcId="{80EB4815-C3EA-43A4-852E-EFA2585D2307}" destId="{A65250E9-FD4D-49F9-B02E-68E179B74C7B}" srcOrd="0" destOrd="0" presId="urn:microsoft.com/office/officeart/2005/8/layout/list1"/>
    <dgm:cxn modelId="{3E90E8BF-30BA-4DB2-880F-BF8AD17DB39E}" type="presOf" srcId="{F6A6F01B-50F9-4E4E-A428-11A958FC1390}" destId="{F1F6E0EA-CA12-4FF3-B7B0-9396DD8C9AF9}" srcOrd="0" destOrd="0" presId="urn:microsoft.com/office/officeart/2005/8/layout/list1"/>
    <dgm:cxn modelId="{7E09FE85-8476-4242-B6B8-FFB2804B0371}" type="presOf" srcId="{D0B1A4F2-F4DF-4979-AFDE-985A201988FB}" destId="{44D0B185-79ED-4A67-92BC-3CA9B1E351AE}" srcOrd="0" destOrd="0" presId="urn:microsoft.com/office/officeart/2005/8/layout/list1"/>
    <dgm:cxn modelId="{62AF149C-2BE4-432C-A13A-34D10397ECD0}" type="presOf" srcId="{D0B1A4F2-F4DF-4979-AFDE-985A201988FB}" destId="{294F378E-08C4-482F-A66F-60626DF93300}" srcOrd="1" destOrd="0" presId="urn:microsoft.com/office/officeart/2005/8/layout/list1"/>
    <dgm:cxn modelId="{E5F03CA5-2B0B-432E-AD2F-2368C651CAB6}" type="presOf" srcId="{00FA7BFE-1152-43DC-BADA-1A5689C2AB3E}" destId="{10F07BC4-7310-494F-8EBA-0858EAAFEE24}" srcOrd="0" destOrd="0" presId="urn:microsoft.com/office/officeart/2005/8/layout/list1"/>
    <dgm:cxn modelId="{44CA072A-65E2-4827-BC74-1937BA966EE7}" srcId="{00FA7BFE-1152-43DC-BADA-1A5689C2AB3E}" destId="{F6A6F01B-50F9-4E4E-A428-11A958FC1390}" srcOrd="1" destOrd="0" parTransId="{51355BD2-7481-414C-AAF1-E10B9555785C}" sibTransId="{1029B01A-2ABD-425E-A671-4A01575D490D}"/>
    <dgm:cxn modelId="{FD91B2CE-586D-47D7-BA82-7E09FC43A8CA}" srcId="{00FA7BFE-1152-43DC-BADA-1A5689C2AB3E}" destId="{80EB4815-C3EA-43A4-852E-EFA2585D2307}" srcOrd="0" destOrd="0" parTransId="{0D432A5A-436C-4176-85AC-0642163460A5}" sibTransId="{13249E13-8700-4D03-8003-9327882B32EE}"/>
    <dgm:cxn modelId="{D31B487F-215C-48ED-B20F-15152B5F07DB}" type="presParOf" srcId="{10F07BC4-7310-494F-8EBA-0858EAAFEE24}" destId="{492BDB3D-2CAB-429F-A240-4D3713E2DB57}" srcOrd="0" destOrd="0" presId="urn:microsoft.com/office/officeart/2005/8/layout/list1"/>
    <dgm:cxn modelId="{DD122E71-D4D8-4D56-B865-6D9953322D39}" type="presParOf" srcId="{492BDB3D-2CAB-429F-A240-4D3713E2DB57}" destId="{A65250E9-FD4D-49F9-B02E-68E179B74C7B}" srcOrd="0" destOrd="0" presId="urn:microsoft.com/office/officeart/2005/8/layout/list1"/>
    <dgm:cxn modelId="{2BCA7188-6F16-4BAD-AEEE-B38AC2B8D06C}" type="presParOf" srcId="{492BDB3D-2CAB-429F-A240-4D3713E2DB57}" destId="{5F69A16B-DEC6-4101-B1C5-9871A1B81B42}" srcOrd="1" destOrd="0" presId="urn:microsoft.com/office/officeart/2005/8/layout/list1"/>
    <dgm:cxn modelId="{1E163692-691F-415E-B4FE-DC9D5DD8F8A7}" type="presParOf" srcId="{10F07BC4-7310-494F-8EBA-0858EAAFEE24}" destId="{5B2916B8-0524-4B0E-86B8-2765AEFEB357}" srcOrd="1" destOrd="0" presId="urn:microsoft.com/office/officeart/2005/8/layout/list1"/>
    <dgm:cxn modelId="{1339AA10-E4DD-4FCA-A1F3-3A90C7A3C9B9}" type="presParOf" srcId="{10F07BC4-7310-494F-8EBA-0858EAAFEE24}" destId="{C1733614-AC53-4E9B-9B77-EC1DF102BE53}" srcOrd="2" destOrd="0" presId="urn:microsoft.com/office/officeart/2005/8/layout/list1"/>
    <dgm:cxn modelId="{F48F5626-2EC8-454D-AD23-B52F13ACDB14}" type="presParOf" srcId="{10F07BC4-7310-494F-8EBA-0858EAAFEE24}" destId="{746F2DC0-DD57-4A7A-85C3-8B098473C304}" srcOrd="3" destOrd="0" presId="urn:microsoft.com/office/officeart/2005/8/layout/list1"/>
    <dgm:cxn modelId="{F5BB04CC-ED36-4BF5-B47D-715C4991120C}" type="presParOf" srcId="{10F07BC4-7310-494F-8EBA-0858EAAFEE24}" destId="{03488AAA-325D-4BB1-8AC8-63075A4220F3}" srcOrd="4" destOrd="0" presId="urn:microsoft.com/office/officeart/2005/8/layout/list1"/>
    <dgm:cxn modelId="{596E5E5B-4306-47AE-A804-36D4D1DA0EE4}" type="presParOf" srcId="{03488AAA-325D-4BB1-8AC8-63075A4220F3}" destId="{F1F6E0EA-CA12-4FF3-B7B0-9396DD8C9AF9}" srcOrd="0" destOrd="0" presId="urn:microsoft.com/office/officeart/2005/8/layout/list1"/>
    <dgm:cxn modelId="{0174E667-E77B-41C8-B33D-E8F316783EF0}" type="presParOf" srcId="{03488AAA-325D-4BB1-8AC8-63075A4220F3}" destId="{CBFCD4B5-8EC2-4E0E-9DDB-85DCCE194300}" srcOrd="1" destOrd="0" presId="urn:microsoft.com/office/officeart/2005/8/layout/list1"/>
    <dgm:cxn modelId="{DC58E0CE-7816-4A49-87FD-A0D8F0D0F271}" type="presParOf" srcId="{10F07BC4-7310-494F-8EBA-0858EAAFEE24}" destId="{E819966C-8EA1-4EDA-93A8-6FFEA0483CFE}" srcOrd="5" destOrd="0" presId="urn:microsoft.com/office/officeart/2005/8/layout/list1"/>
    <dgm:cxn modelId="{B1E5690C-FAB6-41A1-8B6F-1490A6551457}" type="presParOf" srcId="{10F07BC4-7310-494F-8EBA-0858EAAFEE24}" destId="{7E3FACB2-8BED-4FA4-9729-0A0C8CD0339D}" srcOrd="6" destOrd="0" presId="urn:microsoft.com/office/officeart/2005/8/layout/list1"/>
    <dgm:cxn modelId="{8891B995-4C65-4ED1-AB25-C125B1A93F3E}" type="presParOf" srcId="{10F07BC4-7310-494F-8EBA-0858EAAFEE24}" destId="{9EDFBE92-CC54-43E0-9054-8E0C34BABF45}" srcOrd="7" destOrd="0" presId="urn:microsoft.com/office/officeart/2005/8/layout/list1"/>
    <dgm:cxn modelId="{56FB47A7-3F8D-40F0-A765-6B2B18F166F3}" type="presParOf" srcId="{10F07BC4-7310-494F-8EBA-0858EAAFEE24}" destId="{20D8B09B-1D46-40EC-869C-E7FB9363CD90}" srcOrd="8" destOrd="0" presId="urn:microsoft.com/office/officeart/2005/8/layout/list1"/>
    <dgm:cxn modelId="{5CF53996-9E62-416A-A604-99F973A85F07}" type="presParOf" srcId="{20D8B09B-1D46-40EC-869C-E7FB9363CD90}" destId="{44D0B185-79ED-4A67-92BC-3CA9B1E351AE}" srcOrd="0" destOrd="0" presId="urn:microsoft.com/office/officeart/2005/8/layout/list1"/>
    <dgm:cxn modelId="{85E5251A-50F4-41B5-B722-E365874D6DDF}" type="presParOf" srcId="{20D8B09B-1D46-40EC-869C-E7FB9363CD90}" destId="{294F378E-08C4-482F-A66F-60626DF93300}" srcOrd="1" destOrd="0" presId="urn:microsoft.com/office/officeart/2005/8/layout/list1"/>
    <dgm:cxn modelId="{81CB6866-1773-43DF-B119-79465D6880C4}" type="presParOf" srcId="{10F07BC4-7310-494F-8EBA-0858EAAFEE24}" destId="{CA37C2A5-139A-44DB-A863-EB7C4A056984}" srcOrd="9" destOrd="0" presId="urn:microsoft.com/office/officeart/2005/8/layout/list1"/>
    <dgm:cxn modelId="{D2DBC5D9-11ED-4128-AD10-D3B0A47A5741}" type="presParOf" srcId="{10F07BC4-7310-494F-8EBA-0858EAAFEE24}" destId="{7D59841A-01B1-4B65-8BB7-E143BD28DA3A}" srcOrd="10" destOrd="0" presId="urn:microsoft.com/office/officeart/2005/8/layout/list1"/>
    <dgm:cxn modelId="{B304B205-BF54-48E1-8539-3F9F5006D8E5}" type="presParOf" srcId="{10F07BC4-7310-494F-8EBA-0858EAAFEE24}" destId="{2ED8EDD7-8D05-409A-8DB1-397C94999AFF}" srcOrd="11" destOrd="0" presId="urn:microsoft.com/office/officeart/2005/8/layout/list1"/>
    <dgm:cxn modelId="{19AC6C47-C839-404E-92C2-D35AE2267977}" type="presParOf" srcId="{10F07BC4-7310-494F-8EBA-0858EAAFEE24}" destId="{E666A34A-0E42-471E-B4DD-4725D6E12EF2}" srcOrd="12" destOrd="0" presId="urn:microsoft.com/office/officeart/2005/8/layout/list1"/>
    <dgm:cxn modelId="{C5A3E1F5-13F4-4A5D-BE1F-DC9C1B75D15C}" type="presParOf" srcId="{E666A34A-0E42-471E-B4DD-4725D6E12EF2}" destId="{CAE9F199-52B7-462E-A129-05ABECDA0C7E}" srcOrd="0" destOrd="0" presId="urn:microsoft.com/office/officeart/2005/8/layout/list1"/>
    <dgm:cxn modelId="{4BD443F7-C2AC-45E9-861E-2BD4DBBFC08A}" type="presParOf" srcId="{E666A34A-0E42-471E-B4DD-4725D6E12EF2}" destId="{CF87CDA7-1329-4BF8-91F0-932784E04AE4}" srcOrd="1" destOrd="0" presId="urn:microsoft.com/office/officeart/2005/8/layout/list1"/>
    <dgm:cxn modelId="{014C5DF8-775A-44E2-98FB-271E742A7620}" type="presParOf" srcId="{10F07BC4-7310-494F-8EBA-0858EAAFEE24}" destId="{84876AB6-C103-4C3F-8E5A-35C20079760D}" srcOrd="13" destOrd="0" presId="urn:microsoft.com/office/officeart/2005/8/layout/list1"/>
    <dgm:cxn modelId="{53700CD8-B273-4062-9A4E-1639EB27390D}" type="presParOf" srcId="{10F07BC4-7310-494F-8EBA-0858EAAFEE24}" destId="{E32A2DD1-A953-4DEA-B7F9-4499697FA1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E67AEC-F268-4A62-B8A2-09C02F85B5C5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5EB831-DF31-46E4-AAFC-1B1AC991C657}">
      <dgm:prSet phldrT="[Text]"/>
      <dgm:spPr/>
      <dgm:t>
        <a:bodyPr/>
        <a:lstStyle/>
        <a:p>
          <a:r>
            <a:rPr lang="x-none" b="1" u="none" smtClean="0"/>
            <a:t>Show physical examples</a:t>
          </a:r>
          <a:endParaRPr lang="en-US" dirty="0"/>
        </a:p>
      </dgm:t>
    </dgm:pt>
    <dgm:pt modelId="{E3588D1C-B5CF-483F-BE41-EF0AADEF7B8B}" type="parTrans" cxnId="{1575DF3C-338C-4060-AAD9-22B148EEAC9D}">
      <dgm:prSet/>
      <dgm:spPr/>
      <dgm:t>
        <a:bodyPr/>
        <a:lstStyle/>
        <a:p>
          <a:endParaRPr lang="en-US"/>
        </a:p>
      </dgm:t>
    </dgm:pt>
    <dgm:pt modelId="{967249AE-411C-4410-B061-FE83D71E8B3E}" type="sibTrans" cxnId="{1575DF3C-338C-4060-AAD9-22B148EEAC9D}">
      <dgm:prSet/>
      <dgm:spPr/>
      <dgm:t>
        <a:bodyPr/>
        <a:lstStyle/>
        <a:p>
          <a:endParaRPr lang="en-US"/>
        </a:p>
      </dgm:t>
    </dgm:pt>
    <dgm:pt modelId="{EA44E2F8-19C4-4EEF-8F1F-CF48CAA51B09}">
      <dgm:prSet/>
      <dgm:spPr/>
      <dgm:t>
        <a:bodyPr/>
        <a:lstStyle/>
        <a:p>
          <a:r>
            <a:rPr lang="en-US" b="1" dirty="0" smtClean="0"/>
            <a:t>Build motivation</a:t>
          </a:r>
          <a:endParaRPr lang="en-US" b="1" u="none" dirty="0"/>
        </a:p>
      </dgm:t>
    </dgm:pt>
    <dgm:pt modelId="{3DF6327F-7988-4E90-A120-A256B74F7DBA}" type="parTrans" cxnId="{1EB5D401-841B-40C1-A895-C186B175C9A7}">
      <dgm:prSet/>
      <dgm:spPr/>
      <dgm:t>
        <a:bodyPr/>
        <a:lstStyle/>
        <a:p>
          <a:endParaRPr lang="en-US"/>
        </a:p>
      </dgm:t>
    </dgm:pt>
    <dgm:pt modelId="{2CD01135-8512-4DA8-BCC6-1C4BE139ABA0}" type="sibTrans" cxnId="{1EB5D401-841B-40C1-A895-C186B175C9A7}">
      <dgm:prSet/>
      <dgm:spPr/>
      <dgm:t>
        <a:bodyPr/>
        <a:lstStyle/>
        <a:p>
          <a:endParaRPr lang="en-US"/>
        </a:p>
      </dgm:t>
    </dgm:pt>
    <dgm:pt modelId="{FD162318-F26B-4B4C-9991-3D5A0D532C9C}">
      <dgm:prSet/>
      <dgm:spPr/>
      <dgm:t>
        <a:bodyPr/>
        <a:lstStyle/>
        <a:p>
          <a:r>
            <a:rPr lang="x-none" b="1" u="none" smtClean="0"/>
            <a:t>Use demonstrations and modeling</a:t>
          </a:r>
          <a:endParaRPr lang="en-US" b="1" u="none" dirty="0"/>
        </a:p>
      </dgm:t>
    </dgm:pt>
    <dgm:pt modelId="{307D1EA5-B702-4593-B05B-F6BA8189529C}" type="parTrans" cxnId="{2A8BD66B-9064-43AE-A3BF-C7D646304233}">
      <dgm:prSet/>
      <dgm:spPr/>
      <dgm:t>
        <a:bodyPr/>
        <a:lstStyle/>
        <a:p>
          <a:endParaRPr lang="en-US"/>
        </a:p>
      </dgm:t>
    </dgm:pt>
    <dgm:pt modelId="{EA61D3A3-0ECE-43D8-98FE-3964D60FFC3C}" type="sibTrans" cxnId="{2A8BD66B-9064-43AE-A3BF-C7D646304233}">
      <dgm:prSet/>
      <dgm:spPr/>
      <dgm:t>
        <a:bodyPr/>
        <a:lstStyle/>
        <a:p>
          <a:endParaRPr lang="en-US"/>
        </a:p>
      </dgm:t>
    </dgm:pt>
    <dgm:pt modelId="{A062527A-FFD8-4002-A1F8-F9337B6BF155}">
      <dgm:prSet phldrT="[Text]"/>
      <dgm:spPr/>
      <dgm:t>
        <a:bodyPr/>
        <a:lstStyle/>
        <a:p>
          <a:r>
            <a:rPr lang="x-none" b="1" u="none" smtClean="0"/>
            <a:t>Diagram a complex</a:t>
          </a:r>
          <a:r>
            <a:rPr lang="en-US" b="1" u="none" dirty="0" smtClean="0"/>
            <a:t> set of ideas </a:t>
          </a:r>
          <a:endParaRPr lang="en-US" dirty="0"/>
        </a:p>
      </dgm:t>
    </dgm:pt>
    <dgm:pt modelId="{76D2ED1D-8F4F-4299-AE56-594EF17D5781}" type="parTrans" cxnId="{1DE567BC-4D4C-4B13-9664-DD9DB92369F5}">
      <dgm:prSet/>
      <dgm:spPr/>
      <dgm:t>
        <a:bodyPr/>
        <a:lstStyle/>
        <a:p>
          <a:endParaRPr lang="en-US"/>
        </a:p>
      </dgm:t>
    </dgm:pt>
    <dgm:pt modelId="{3756AA22-47C0-451E-AA6C-3665ACEB3439}" type="sibTrans" cxnId="{1DE567BC-4D4C-4B13-9664-DD9DB92369F5}">
      <dgm:prSet/>
      <dgm:spPr/>
      <dgm:t>
        <a:bodyPr/>
        <a:lstStyle/>
        <a:p>
          <a:endParaRPr lang="en-US"/>
        </a:p>
      </dgm:t>
    </dgm:pt>
    <dgm:pt modelId="{7074BD73-FF18-42C8-BC13-02A90E9A0F7D}" type="pres">
      <dgm:prSet presAssocID="{31E67AEC-F268-4A62-B8A2-09C02F85B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AC51CB-E4CB-4679-AA07-ACEE5E096310}" type="pres">
      <dgm:prSet presAssocID="{5B5EB831-DF31-46E4-AAFC-1B1AC991C657}" presName="linNode" presStyleCnt="0"/>
      <dgm:spPr/>
    </dgm:pt>
    <dgm:pt modelId="{A68F61EB-2F6B-49AE-95BA-FFF7523E60C9}" type="pres">
      <dgm:prSet presAssocID="{5B5EB831-DF31-46E4-AAFC-1B1AC991C65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BF8BC-5E9E-40CD-9EE0-62C7A8BCCA5B}" type="pres">
      <dgm:prSet presAssocID="{967249AE-411C-4410-B061-FE83D71E8B3E}" presName="sp" presStyleCnt="0"/>
      <dgm:spPr/>
    </dgm:pt>
    <dgm:pt modelId="{9C78BF15-F1F1-4812-AA34-A76E3C71521C}" type="pres">
      <dgm:prSet presAssocID="{A062527A-FFD8-4002-A1F8-F9337B6BF155}" presName="linNode" presStyleCnt="0"/>
      <dgm:spPr/>
    </dgm:pt>
    <dgm:pt modelId="{06788DE3-0544-4B67-8AF6-C18831B7C6C7}" type="pres">
      <dgm:prSet presAssocID="{A062527A-FFD8-4002-A1F8-F9337B6BF15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BF0E3-8A5B-4D6D-ABFE-484577568D88}" type="pres">
      <dgm:prSet presAssocID="{3756AA22-47C0-451E-AA6C-3665ACEB3439}" presName="sp" presStyleCnt="0"/>
      <dgm:spPr/>
    </dgm:pt>
    <dgm:pt modelId="{E4818575-C3D3-4FBC-9A19-2D7501AD8915}" type="pres">
      <dgm:prSet presAssocID="{FD162318-F26B-4B4C-9991-3D5A0D532C9C}" presName="linNode" presStyleCnt="0"/>
      <dgm:spPr/>
    </dgm:pt>
    <dgm:pt modelId="{584AE174-38F1-4EA0-B314-F2A9553470EE}" type="pres">
      <dgm:prSet presAssocID="{FD162318-F26B-4B4C-9991-3D5A0D532C9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57C6B-1BD3-49A4-B5FF-B48147141A44}" type="pres">
      <dgm:prSet presAssocID="{EA61D3A3-0ECE-43D8-98FE-3964D60FFC3C}" presName="sp" presStyleCnt="0"/>
      <dgm:spPr/>
    </dgm:pt>
    <dgm:pt modelId="{8D85845F-BBEA-4A9A-8DCD-93EE92036775}" type="pres">
      <dgm:prSet presAssocID="{EA44E2F8-19C4-4EEF-8F1F-CF48CAA51B09}" presName="linNode" presStyleCnt="0"/>
      <dgm:spPr/>
    </dgm:pt>
    <dgm:pt modelId="{9A7DEEB7-31A1-4AD6-8532-9C891F560A88}" type="pres">
      <dgm:prSet presAssocID="{EA44E2F8-19C4-4EEF-8F1F-CF48CAA51B0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5DF3C-338C-4060-AAD9-22B148EEAC9D}" srcId="{31E67AEC-F268-4A62-B8A2-09C02F85B5C5}" destId="{5B5EB831-DF31-46E4-AAFC-1B1AC991C657}" srcOrd="0" destOrd="0" parTransId="{E3588D1C-B5CF-483F-BE41-EF0AADEF7B8B}" sibTransId="{967249AE-411C-4410-B061-FE83D71E8B3E}"/>
    <dgm:cxn modelId="{5CF1B68F-0CCE-4699-A587-FD064047014B}" type="presOf" srcId="{A062527A-FFD8-4002-A1F8-F9337B6BF155}" destId="{06788DE3-0544-4B67-8AF6-C18831B7C6C7}" srcOrd="0" destOrd="0" presId="urn:microsoft.com/office/officeart/2005/8/layout/vList5"/>
    <dgm:cxn modelId="{1EB5D401-841B-40C1-A895-C186B175C9A7}" srcId="{31E67AEC-F268-4A62-B8A2-09C02F85B5C5}" destId="{EA44E2F8-19C4-4EEF-8F1F-CF48CAA51B09}" srcOrd="3" destOrd="0" parTransId="{3DF6327F-7988-4E90-A120-A256B74F7DBA}" sibTransId="{2CD01135-8512-4DA8-BCC6-1C4BE139ABA0}"/>
    <dgm:cxn modelId="{1DE567BC-4D4C-4B13-9664-DD9DB92369F5}" srcId="{31E67AEC-F268-4A62-B8A2-09C02F85B5C5}" destId="{A062527A-FFD8-4002-A1F8-F9337B6BF155}" srcOrd="1" destOrd="0" parTransId="{76D2ED1D-8F4F-4299-AE56-594EF17D5781}" sibTransId="{3756AA22-47C0-451E-AA6C-3665ACEB3439}"/>
    <dgm:cxn modelId="{2A8BD66B-9064-43AE-A3BF-C7D646304233}" srcId="{31E67AEC-F268-4A62-B8A2-09C02F85B5C5}" destId="{FD162318-F26B-4B4C-9991-3D5A0D532C9C}" srcOrd="2" destOrd="0" parTransId="{307D1EA5-B702-4593-B05B-F6BA8189529C}" sibTransId="{EA61D3A3-0ECE-43D8-98FE-3964D60FFC3C}"/>
    <dgm:cxn modelId="{C4544B7F-7C86-4EF8-941F-564AF3234C82}" type="presOf" srcId="{EA44E2F8-19C4-4EEF-8F1F-CF48CAA51B09}" destId="{9A7DEEB7-31A1-4AD6-8532-9C891F560A88}" srcOrd="0" destOrd="0" presId="urn:microsoft.com/office/officeart/2005/8/layout/vList5"/>
    <dgm:cxn modelId="{DB4E120A-E405-4AE9-9586-EF12CA4F0BA0}" type="presOf" srcId="{31E67AEC-F268-4A62-B8A2-09C02F85B5C5}" destId="{7074BD73-FF18-42C8-BC13-02A90E9A0F7D}" srcOrd="0" destOrd="0" presId="urn:microsoft.com/office/officeart/2005/8/layout/vList5"/>
    <dgm:cxn modelId="{92D1E711-6C5E-44FC-B8DA-481995364C9A}" type="presOf" srcId="{FD162318-F26B-4B4C-9991-3D5A0D532C9C}" destId="{584AE174-38F1-4EA0-B314-F2A9553470EE}" srcOrd="0" destOrd="0" presId="urn:microsoft.com/office/officeart/2005/8/layout/vList5"/>
    <dgm:cxn modelId="{E790BC8C-F002-42D5-B2D0-AB316F6E8F5F}" type="presOf" srcId="{5B5EB831-DF31-46E4-AAFC-1B1AC991C657}" destId="{A68F61EB-2F6B-49AE-95BA-FFF7523E60C9}" srcOrd="0" destOrd="0" presId="urn:microsoft.com/office/officeart/2005/8/layout/vList5"/>
    <dgm:cxn modelId="{7BB4FD66-325A-4BAE-B616-C053DF2781A4}" type="presParOf" srcId="{7074BD73-FF18-42C8-BC13-02A90E9A0F7D}" destId="{BEAC51CB-E4CB-4679-AA07-ACEE5E096310}" srcOrd="0" destOrd="0" presId="urn:microsoft.com/office/officeart/2005/8/layout/vList5"/>
    <dgm:cxn modelId="{43EBDA20-DDA3-4F8B-8BEB-BD6A1AD420A4}" type="presParOf" srcId="{BEAC51CB-E4CB-4679-AA07-ACEE5E096310}" destId="{A68F61EB-2F6B-49AE-95BA-FFF7523E60C9}" srcOrd="0" destOrd="0" presId="urn:microsoft.com/office/officeart/2005/8/layout/vList5"/>
    <dgm:cxn modelId="{84F2EFB8-6E5E-478C-85AA-C73BC12C6C28}" type="presParOf" srcId="{7074BD73-FF18-42C8-BC13-02A90E9A0F7D}" destId="{839BF8BC-5E9E-40CD-9EE0-62C7A8BCCA5B}" srcOrd="1" destOrd="0" presId="urn:microsoft.com/office/officeart/2005/8/layout/vList5"/>
    <dgm:cxn modelId="{761C7156-46B2-4567-BA2C-933D0DEC1D07}" type="presParOf" srcId="{7074BD73-FF18-42C8-BC13-02A90E9A0F7D}" destId="{9C78BF15-F1F1-4812-AA34-A76E3C71521C}" srcOrd="2" destOrd="0" presId="urn:microsoft.com/office/officeart/2005/8/layout/vList5"/>
    <dgm:cxn modelId="{3BF8EF23-1D4F-4961-8F0C-0521EAE71A1D}" type="presParOf" srcId="{9C78BF15-F1F1-4812-AA34-A76E3C71521C}" destId="{06788DE3-0544-4B67-8AF6-C18831B7C6C7}" srcOrd="0" destOrd="0" presId="urn:microsoft.com/office/officeart/2005/8/layout/vList5"/>
    <dgm:cxn modelId="{09B51407-9B52-46E1-B50E-F121E33834A9}" type="presParOf" srcId="{7074BD73-FF18-42C8-BC13-02A90E9A0F7D}" destId="{7C3BF0E3-8A5B-4D6D-ABFE-484577568D88}" srcOrd="3" destOrd="0" presId="urn:microsoft.com/office/officeart/2005/8/layout/vList5"/>
    <dgm:cxn modelId="{E1085A90-1298-4FE4-BEB3-6A825ED9CEE6}" type="presParOf" srcId="{7074BD73-FF18-42C8-BC13-02A90E9A0F7D}" destId="{E4818575-C3D3-4FBC-9A19-2D7501AD8915}" srcOrd="4" destOrd="0" presId="urn:microsoft.com/office/officeart/2005/8/layout/vList5"/>
    <dgm:cxn modelId="{49D84CA7-2558-49A3-A9E0-691E4130395D}" type="presParOf" srcId="{E4818575-C3D3-4FBC-9A19-2D7501AD8915}" destId="{584AE174-38F1-4EA0-B314-F2A9553470EE}" srcOrd="0" destOrd="0" presId="urn:microsoft.com/office/officeart/2005/8/layout/vList5"/>
    <dgm:cxn modelId="{92A38442-FBED-4414-AF6E-582D5649B95F}" type="presParOf" srcId="{7074BD73-FF18-42C8-BC13-02A90E9A0F7D}" destId="{C1257C6B-1BD3-49A4-B5FF-B48147141A44}" srcOrd="5" destOrd="0" presId="urn:microsoft.com/office/officeart/2005/8/layout/vList5"/>
    <dgm:cxn modelId="{A2E59264-5F1A-47FA-8DA5-56596BDFF34D}" type="presParOf" srcId="{7074BD73-FF18-42C8-BC13-02A90E9A0F7D}" destId="{8D85845F-BBEA-4A9A-8DCD-93EE92036775}" srcOrd="6" destOrd="0" presId="urn:microsoft.com/office/officeart/2005/8/layout/vList5"/>
    <dgm:cxn modelId="{0ECE7507-57E8-4B03-98A5-3CBAB1B9FC91}" type="presParOf" srcId="{8D85845F-BBEA-4A9A-8DCD-93EE92036775}" destId="{9A7DEEB7-31A1-4AD6-8532-9C891F560A8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9ACDAA-D4AE-43A6-91C9-0DE7778805D8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B01741-88D7-4209-B707-EAFD455FB0C0}">
      <dgm:prSet phldrT="[Text]"/>
      <dgm:spPr/>
      <dgm:t>
        <a:bodyPr/>
        <a:lstStyle/>
        <a:p>
          <a:r>
            <a:rPr lang="x-none" b="1" u="none" smtClean="0"/>
            <a:t>Maintain interest</a:t>
          </a:r>
          <a:endParaRPr lang="en-US" dirty="0"/>
        </a:p>
      </dgm:t>
    </dgm:pt>
    <dgm:pt modelId="{EF00A9D5-62DE-4D21-8053-4A4E6A9DFA49}" type="parTrans" cxnId="{F958FEFE-2C70-449E-B2BA-270D953D20CC}">
      <dgm:prSet/>
      <dgm:spPr/>
      <dgm:t>
        <a:bodyPr/>
        <a:lstStyle/>
        <a:p>
          <a:endParaRPr lang="en-US"/>
        </a:p>
      </dgm:t>
    </dgm:pt>
    <dgm:pt modelId="{FC2B4CC3-71B6-437E-9B2B-678E44EC3E09}" type="sibTrans" cxnId="{F958FEFE-2C70-449E-B2BA-270D953D20CC}">
      <dgm:prSet/>
      <dgm:spPr/>
      <dgm:t>
        <a:bodyPr/>
        <a:lstStyle/>
        <a:p>
          <a:endParaRPr lang="en-US"/>
        </a:p>
      </dgm:t>
    </dgm:pt>
    <dgm:pt modelId="{B66012D8-0D5E-493B-BA53-5BABCF6C3617}">
      <dgm:prSet/>
      <dgm:spPr/>
      <dgm:t>
        <a:bodyPr/>
        <a:lstStyle/>
        <a:p>
          <a:r>
            <a:rPr lang="x-none" b="1" u="none" smtClean="0"/>
            <a:t>Maintain continuity</a:t>
          </a:r>
          <a:endParaRPr lang="en-US" b="1" u="none" dirty="0"/>
        </a:p>
      </dgm:t>
    </dgm:pt>
    <dgm:pt modelId="{8BC18578-283B-4F44-8B7F-BA03D7CC98EC}" type="parTrans" cxnId="{3095614A-228A-4AFC-B03E-682D9BD8601D}">
      <dgm:prSet/>
      <dgm:spPr/>
      <dgm:t>
        <a:bodyPr/>
        <a:lstStyle/>
        <a:p>
          <a:endParaRPr lang="en-US"/>
        </a:p>
      </dgm:t>
    </dgm:pt>
    <dgm:pt modelId="{C45B4349-AC2C-47EE-8F21-D2FAC0C3C4EC}" type="sibTrans" cxnId="{3095614A-228A-4AFC-B03E-682D9BD8601D}">
      <dgm:prSet/>
      <dgm:spPr/>
      <dgm:t>
        <a:bodyPr/>
        <a:lstStyle/>
        <a:p>
          <a:endParaRPr lang="en-US"/>
        </a:p>
      </dgm:t>
    </dgm:pt>
    <dgm:pt modelId="{075FE0FB-6A7E-44A1-B8AF-D4360406277F}">
      <dgm:prSet/>
      <dgm:spPr/>
      <dgm:t>
        <a:bodyPr/>
        <a:lstStyle/>
        <a:p>
          <a:r>
            <a:rPr lang="en-US" b="1" dirty="0" smtClean="0"/>
            <a:t>Provide summaries </a:t>
          </a:r>
          <a:endParaRPr lang="en-US" b="1" u="none" dirty="0"/>
        </a:p>
      </dgm:t>
    </dgm:pt>
    <dgm:pt modelId="{FED670A9-85B9-4A76-ADBF-296EE7F63D1D}" type="parTrans" cxnId="{AE47297E-1D8F-4E53-82AA-7F77D77CB22E}">
      <dgm:prSet/>
      <dgm:spPr/>
      <dgm:t>
        <a:bodyPr/>
        <a:lstStyle/>
        <a:p>
          <a:endParaRPr lang="en-US"/>
        </a:p>
      </dgm:t>
    </dgm:pt>
    <dgm:pt modelId="{FDC67A77-8C1D-47C6-BA18-10D35B6D5918}" type="sibTrans" cxnId="{AE47297E-1D8F-4E53-82AA-7F77D77CB22E}">
      <dgm:prSet/>
      <dgm:spPr/>
      <dgm:t>
        <a:bodyPr/>
        <a:lstStyle/>
        <a:p>
          <a:endParaRPr lang="en-US"/>
        </a:p>
      </dgm:t>
    </dgm:pt>
    <dgm:pt modelId="{B7D317AD-134A-40D9-8C32-C2C46ABFDE38}">
      <dgm:prSet/>
      <dgm:spPr/>
      <dgm:t>
        <a:bodyPr/>
        <a:lstStyle/>
        <a:p>
          <a:r>
            <a:rPr lang="x-none" b="1" u="none" smtClean="0"/>
            <a:t>Provide previews</a:t>
          </a:r>
          <a:endParaRPr lang="en-US" b="1" u="none" dirty="0"/>
        </a:p>
      </dgm:t>
    </dgm:pt>
    <dgm:pt modelId="{B1D500C6-7195-4427-93B7-A41108F27E22}" type="parTrans" cxnId="{E12EC5B4-FCBB-44A9-AE6F-BB4E3CDFD2D0}">
      <dgm:prSet/>
      <dgm:spPr/>
      <dgm:t>
        <a:bodyPr/>
        <a:lstStyle/>
        <a:p>
          <a:endParaRPr lang="en-US"/>
        </a:p>
      </dgm:t>
    </dgm:pt>
    <dgm:pt modelId="{2A5E343A-AAAB-4F33-BD9A-C660BC7E262F}" type="sibTrans" cxnId="{E12EC5B4-FCBB-44A9-AE6F-BB4E3CDFD2D0}">
      <dgm:prSet/>
      <dgm:spPr/>
      <dgm:t>
        <a:bodyPr/>
        <a:lstStyle/>
        <a:p>
          <a:endParaRPr lang="en-US"/>
        </a:p>
      </dgm:t>
    </dgm:pt>
    <dgm:pt modelId="{D99E34D9-B7BE-4B1A-B2B7-9C92D986DE51}">
      <dgm:prSet/>
      <dgm:spPr/>
      <dgm:t>
        <a:bodyPr/>
        <a:lstStyle/>
        <a:p>
          <a:r>
            <a:rPr lang="x-none" b="1" u="none" smtClean="0"/>
            <a:t>Establish relationships</a:t>
          </a:r>
          <a:endParaRPr lang="en-US" b="1" u="none" dirty="0"/>
        </a:p>
      </dgm:t>
    </dgm:pt>
    <dgm:pt modelId="{B42E0E3E-BD41-4F23-9AB5-3547C27819D3}" type="parTrans" cxnId="{39D37ADF-42B5-423F-9246-99548CA6AEFA}">
      <dgm:prSet/>
      <dgm:spPr/>
      <dgm:t>
        <a:bodyPr/>
        <a:lstStyle/>
        <a:p>
          <a:endParaRPr lang="en-US"/>
        </a:p>
      </dgm:t>
    </dgm:pt>
    <dgm:pt modelId="{42B18CF4-8258-4A73-B58B-27A77D4D2F6C}" type="sibTrans" cxnId="{39D37ADF-42B5-423F-9246-99548CA6AEFA}">
      <dgm:prSet/>
      <dgm:spPr/>
      <dgm:t>
        <a:bodyPr/>
        <a:lstStyle/>
        <a:p>
          <a:endParaRPr lang="en-US"/>
        </a:p>
      </dgm:t>
    </dgm:pt>
    <dgm:pt modelId="{3B1C1CC9-500E-458E-A147-E0DC8EC8B332}">
      <dgm:prSet/>
      <dgm:spPr/>
      <dgm:t>
        <a:bodyPr/>
        <a:lstStyle/>
        <a:p>
          <a:r>
            <a:rPr lang="x-none" b="1" u="none" smtClean="0"/>
            <a:t>Maintain consistency</a:t>
          </a:r>
          <a:endParaRPr lang="en-US" b="1" u="none" dirty="0"/>
        </a:p>
      </dgm:t>
    </dgm:pt>
    <dgm:pt modelId="{1A2D16EE-A794-4DB6-9BB0-DD8413527496}" type="parTrans" cxnId="{B0166B87-09D6-4FF3-A165-E10ABBEF43CA}">
      <dgm:prSet/>
      <dgm:spPr/>
      <dgm:t>
        <a:bodyPr/>
        <a:lstStyle/>
        <a:p>
          <a:endParaRPr lang="en-US"/>
        </a:p>
      </dgm:t>
    </dgm:pt>
    <dgm:pt modelId="{B8FFB968-0A04-4BBB-A5E0-9A7F553E62FA}" type="sibTrans" cxnId="{B0166B87-09D6-4FF3-A165-E10ABBEF43CA}">
      <dgm:prSet/>
      <dgm:spPr/>
      <dgm:t>
        <a:bodyPr/>
        <a:lstStyle/>
        <a:p>
          <a:endParaRPr lang="en-US"/>
        </a:p>
      </dgm:t>
    </dgm:pt>
    <dgm:pt modelId="{26657A11-E5C5-4816-9321-5F6C92418A7C}">
      <dgm:prSet phldrT="[Text]"/>
      <dgm:spPr/>
      <dgm:t>
        <a:bodyPr/>
        <a:lstStyle/>
        <a:p>
          <a:r>
            <a:rPr lang="en-US" dirty="0" smtClean="0"/>
            <a:t>Benefits</a:t>
          </a:r>
          <a:endParaRPr lang="en-US" dirty="0"/>
        </a:p>
      </dgm:t>
    </dgm:pt>
    <dgm:pt modelId="{7986FF94-D0C0-4B66-A59A-64B430F97090}" type="parTrans" cxnId="{1F87C916-4836-4AA6-A76D-92EB309604B7}">
      <dgm:prSet/>
      <dgm:spPr/>
      <dgm:t>
        <a:bodyPr/>
        <a:lstStyle/>
        <a:p>
          <a:endParaRPr lang="en-US"/>
        </a:p>
      </dgm:t>
    </dgm:pt>
    <dgm:pt modelId="{2B0A2DF4-95E2-4097-8A34-98602C810EE4}" type="sibTrans" cxnId="{1F87C916-4836-4AA6-A76D-92EB309604B7}">
      <dgm:prSet/>
      <dgm:spPr/>
      <dgm:t>
        <a:bodyPr/>
        <a:lstStyle/>
        <a:p>
          <a:endParaRPr lang="en-US"/>
        </a:p>
      </dgm:t>
    </dgm:pt>
    <dgm:pt modelId="{59875F07-0057-4341-8D6C-2BB34EA4A967}" type="pres">
      <dgm:prSet presAssocID="{879ACDAA-D4AE-43A6-91C9-0DE777880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3FC824-65D8-4AF4-8771-5A030571ED1D}" type="pres">
      <dgm:prSet presAssocID="{26657A11-E5C5-4816-9321-5F6C92418A7C}" presName="linNode" presStyleCnt="0"/>
      <dgm:spPr/>
    </dgm:pt>
    <dgm:pt modelId="{A636A2D8-28FE-4D39-9DB1-A32182CA654E}" type="pres">
      <dgm:prSet presAssocID="{26657A11-E5C5-4816-9321-5F6C92418A7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4F0CF-5866-48A4-8F3C-76FDBBA49DE4}" type="pres">
      <dgm:prSet presAssocID="{26657A11-E5C5-4816-9321-5F6C92418A7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2EC5B4-FCBB-44A9-AE6F-BB4E3CDFD2D0}" srcId="{26657A11-E5C5-4816-9321-5F6C92418A7C}" destId="{B7D317AD-134A-40D9-8C32-C2C46ABFDE38}" srcOrd="4" destOrd="0" parTransId="{B1D500C6-7195-4427-93B7-A41108F27E22}" sibTransId="{2A5E343A-AAAB-4F33-BD9A-C660BC7E262F}"/>
    <dgm:cxn modelId="{99D5A95A-D065-4362-B35B-13F033D0A2BE}" type="presOf" srcId="{26657A11-E5C5-4816-9321-5F6C92418A7C}" destId="{A636A2D8-28FE-4D39-9DB1-A32182CA654E}" srcOrd="0" destOrd="0" presId="urn:microsoft.com/office/officeart/2005/8/layout/vList5"/>
    <dgm:cxn modelId="{8923BC39-1B36-4F78-B3BC-97DDAAF7B7DF}" type="presOf" srcId="{51B01741-88D7-4209-B707-EAFD455FB0C0}" destId="{1D24F0CF-5866-48A4-8F3C-76FDBBA49DE4}" srcOrd="0" destOrd="0" presId="urn:microsoft.com/office/officeart/2005/8/layout/vList5"/>
    <dgm:cxn modelId="{4D2636C5-9430-415D-A561-2513FB5353C9}" type="presOf" srcId="{B66012D8-0D5E-493B-BA53-5BABCF6C3617}" destId="{1D24F0CF-5866-48A4-8F3C-76FDBBA49DE4}" srcOrd="0" destOrd="1" presId="urn:microsoft.com/office/officeart/2005/8/layout/vList5"/>
    <dgm:cxn modelId="{65C78C60-3E47-4AA9-80B7-704AC339B8FF}" type="presOf" srcId="{879ACDAA-D4AE-43A6-91C9-0DE7778805D8}" destId="{59875F07-0057-4341-8D6C-2BB34EA4A967}" srcOrd="0" destOrd="0" presId="urn:microsoft.com/office/officeart/2005/8/layout/vList5"/>
    <dgm:cxn modelId="{3095614A-228A-4AFC-B03E-682D9BD8601D}" srcId="{26657A11-E5C5-4816-9321-5F6C92418A7C}" destId="{B66012D8-0D5E-493B-BA53-5BABCF6C3617}" srcOrd="1" destOrd="0" parTransId="{8BC18578-283B-4F44-8B7F-BA03D7CC98EC}" sibTransId="{C45B4349-AC2C-47EE-8F21-D2FAC0C3C4EC}"/>
    <dgm:cxn modelId="{AE47297E-1D8F-4E53-82AA-7F77D77CB22E}" srcId="{26657A11-E5C5-4816-9321-5F6C92418A7C}" destId="{075FE0FB-6A7E-44A1-B8AF-D4360406277F}" srcOrd="5" destOrd="0" parTransId="{FED670A9-85B9-4A76-ADBF-296EE7F63D1D}" sibTransId="{FDC67A77-8C1D-47C6-BA18-10D35B6D5918}"/>
    <dgm:cxn modelId="{F958FEFE-2C70-449E-B2BA-270D953D20CC}" srcId="{26657A11-E5C5-4816-9321-5F6C92418A7C}" destId="{51B01741-88D7-4209-B707-EAFD455FB0C0}" srcOrd="0" destOrd="0" parTransId="{EF00A9D5-62DE-4D21-8053-4A4E6A9DFA49}" sibTransId="{FC2B4CC3-71B6-437E-9B2B-678E44EC3E09}"/>
    <dgm:cxn modelId="{B0166B87-09D6-4FF3-A165-E10ABBEF43CA}" srcId="{26657A11-E5C5-4816-9321-5F6C92418A7C}" destId="{3B1C1CC9-500E-458E-A147-E0DC8EC8B332}" srcOrd="2" destOrd="0" parTransId="{1A2D16EE-A794-4DB6-9BB0-DD8413527496}" sibTransId="{B8FFB968-0A04-4BBB-A5E0-9A7F553E62FA}"/>
    <dgm:cxn modelId="{8693B3F0-FEE3-4078-AD73-FFA3205C2BFC}" type="presOf" srcId="{D99E34D9-B7BE-4B1A-B2B7-9C92D986DE51}" destId="{1D24F0CF-5866-48A4-8F3C-76FDBBA49DE4}" srcOrd="0" destOrd="3" presId="urn:microsoft.com/office/officeart/2005/8/layout/vList5"/>
    <dgm:cxn modelId="{EADED0C6-AA69-47CE-9F8F-5EA53BB5C93E}" type="presOf" srcId="{3B1C1CC9-500E-458E-A147-E0DC8EC8B332}" destId="{1D24F0CF-5866-48A4-8F3C-76FDBBA49DE4}" srcOrd="0" destOrd="2" presId="urn:microsoft.com/office/officeart/2005/8/layout/vList5"/>
    <dgm:cxn modelId="{39D37ADF-42B5-423F-9246-99548CA6AEFA}" srcId="{26657A11-E5C5-4816-9321-5F6C92418A7C}" destId="{D99E34D9-B7BE-4B1A-B2B7-9C92D986DE51}" srcOrd="3" destOrd="0" parTransId="{B42E0E3E-BD41-4F23-9AB5-3547C27819D3}" sibTransId="{42B18CF4-8258-4A73-B58B-27A77D4D2F6C}"/>
    <dgm:cxn modelId="{1F87C916-4836-4AA6-A76D-92EB309604B7}" srcId="{879ACDAA-D4AE-43A6-91C9-0DE7778805D8}" destId="{26657A11-E5C5-4816-9321-5F6C92418A7C}" srcOrd="0" destOrd="0" parTransId="{7986FF94-D0C0-4B66-A59A-64B430F97090}" sibTransId="{2B0A2DF4-95E2-4097-8A34-98602C810EE4}"/>
    <dgm:cxn modelId="{35358F44-7DF1-4ED0-B398-632011DD330A}" type="presOf" srcId="{075FE0FB-6A7E-44A1-B8AF-D4360406277F}" destId="{1D24F0CF-5866-48A4-8F3C-76FDBBA49DE4}" srcOrd="0" destOrd="5" presId="urn:microsoft.com/office/officeart/2005/8/layout/vList5"/>
    <dgm:cxn modelId="{0798B86E-4CB3-48E0-A7C8-BD9E39E9A360}" type="presOf" srcId="{B7D317AD-134A-40D9-8C32-C2C46ABFDE38}" destId="{1D24F0CF-5866-48A4-8F3C-76FDBBA49DE4}" srcOrd="0" destOrd="4" presId="urn:microsoft.com/office/officeart/2005/8/layout/vList5"/>
    <dgm:cxn modelId="{ADB69030-BB44-49C4-8F66-F586D5F57D9E}" type="presParOf" srcId="{59875F07-0057-4341-8D6C-2BB34EA4A967}" destId="{9E3FC824-65D8-4AF4-8771-5A030571ED1D}" srcOrd="0" destOrd="0" presId="urn:microsoft.com/office/officeart/2005/8/layout/vList5"/>
    <dgm:cxn modelId="{3CB59061-E3BB-4D0A-9A3C-E43F409BAB9E}" type="presParOf" srcId="{9E3FC824-65D8-4AF4-8771-5A030571ED1D}" destId="{A636A2D8-28FE-4D39-9DB1-A32182CA654E}" srcOrd="0" destOrd="0" presId="urn:microsoft.com/office/officeart/2005/8/layout/vList5"/>
    <dgm:cxn modelId="{BAFCE87D-FCB0-4482-9E51-14E600E33B4F}" type="presParOf" srcId="{9E3FC824-65D8-4AF4-8771-5A030571ED1D}" destId="{1D24F0CF-5866-48A4-8F3C-76FDBBA49D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375B4F-D314-4A42-A146-7DC68E73F95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1176DF-8D54-4738-9017-1D1F250C8259}">
      <dgm:prSet phldrT="[Text]"/>
      <dgm:spPr/>
      <dgm:t>
        <a:bodyPr/>
        <a:lstStyle/>
        <a:p>
          <a:r>
            <a:rPr lang="x-none" b="1" u="none" smtClean="0"/>
            <a:t>Ending one topic and beginning another</a:t>
          </a:r>
          <a:endParaRPr lang="en-US" dirty="0"/>
        </a:p>
      </dgm:t>
    </dgm:pt>
    <dgm:pt modelId="{C4DD5E6C-B40E-449E-A14B-A5C830BB911E}" type="parTrans" cxnId="{FDEE095A-ACFD-4515-8784-ECC1291D3B20}">
      <dgm:prSet/>
      <dgm:spPr/>
      <dgm:t>
        <a:bodyPr/>
        <a:lstStyle/>
        <a:p>
          <a:endParaRPr lang="en-US"/>
        </a:p>
      </dgm:t>
    </dgm:pt>
    <dgm:pt modelId="{40E7DAA7-B708-43D4-95C3-56790E8734B5}" type="sibTrans" cxnId="{FDEE095A-ACFD-4515-8784-ECC1291D3B20}">
      <dgm:prSet/>
      <dgm:spPr/>
      <dgm:t>
        <a:bodyPr/>
        <a:lstStyle/>
        <a:p>
          <a:endParaRPr lang="en-US"/>
        </a:p>
      </dgm:t>
    </dgm:pt>
    <dgm:pt modelId="{39B4FAC1-349D-4384-8D1F-B07E5AF6C97E}">
      <dgm:prSet/>
      <dgm:spPr/>
      <dgm:t>
        <a:bodyPr/>
        <a:lstStyle/>
        <a:p>
          <a:r>
            <a:rPr lang="x-none" b="1" u="none" smtClean="0"/>
            <a:t>Ending a complete lesson within a course</a:t>
          </a:r>
          <a:endParaRPr lang="en-US" b="1" u="none" dirty="0"/>
        </a:p>
      </dgm:t>
    </dgm:pt>
    <dgm:pt modelId="{EED7C42F-2BF3-4214-81C7-60485547165F}" type="parTrans" cxnId="{505B73B2-39A7-4A35-A112-E7DF103F9E22}">
      <dgm:prSet/>
      <dgm:spPr/>
      <dgm:t>
        <a:bodyPr/>
        <a:lstStyle/>
        <a:p>
          <a:endParaRPr lang="en-US"/>
        </a:p>
      </dgm:t>
    </dgm:pt>
    <dgm:pt modelId="{ED960B9E-F504-4480-8A5D-E390ED56DC19}" type="sibTrans" cxnId="{505B73B2-39A7-4A35-A112-E7DF103F9E22}">
      <dgm:prSet/>
      <dgm:spPr/>
      <dgm:t>
        <a:bodyPr/>
        <a:lstStyle/>
        <a:p>
          <a:endParaRPr lang="en-US"/>
        </a:p>
      </dgm:t>
    </dgm:pt>
    <dgm:pt modelId="{C66F135E-2851-4ACA-BF03-02E9D166ADCE}">
      <dgm:prSet/>
      <dgm:spPr/>
      <dgm:t>
        <a:bodyPr/>
        <a:lstStyle/>
        <a:p>
          <a:r>
            <a:rPr lang="x-none" b="1" u="none" smtClean="0"/>
            <a:t>Starting a new lesson within a course</a:t>
          </a:r>
          <a:endParaRPr lang="en-US" b="1" u="none" dirty="0"/>
        </a:p>
      </dgm:t>
    </dgm:pt>
    <dgm:pt modelId="{C6FDFCDE-2DBD-4DD7-9238-B838F7FB47FC}" type="parTrans" cxnId="{8830DCAE-3350-4C88-AAD8-DA936A0F7C25}">
      <dgm:prSet/>
      <dgm:spPr/>
      <dgm:t>
        <a:bodyPr/>
        <a:lstStyle/>
        <a:p>
          <a:endParaRPr lang="en-US"/>
        </a:p>
      </dgm:t>
    </dgm:pt>
    <dgm:pt modelId="{96DE3C9E-8DA4-4226-8435-19F4627B3DD3}" type="sibTrans" cxnId="{8830DCAE-3350-4C88-AAD8-DA936A0F7C25}">
      <dgm:prSet/>
      <dgm:spPr/>
      <dgm:t>
        <a:bodyPr/>
        <a:lstStyle/>
        <a:p>
          <a:endParaRPr lang="en-US"/>
        </a:p>
      </dgm:t>
    </dgm:pt>
    <dgm:pt modelId="{AFBDB3F2-84A7-4C87-AB9B-35C9DF237009}">
      <dgm:prSet/>
      <dgm:spPr/>
      <dgm:t>
        <a:bodyPr/>
        <a:lstStyle/>
        <a:p>
          <a:r>
            <a:rPr lang="x-none" b="1" u="none" smtClean="0"/>
            <a:t>Moving from one teaching method into another</a:t>
          </a:r>
          <a:endParaRPr lang="en-US" b="1" u="none"/>
        </a:p>
      </dgm:t>
    </dgm:pt>
    <dgm:pt modelId="{DB1C8367-DB28-4DD6-9148-B511DA531619}" type="parTrans" cxnId="{CA70DD38-A907-4948-A9F2-CE91D11BB4E5}">
      <dgm:prSet/>
      <dgm:spPr/>
      <dgm:t>
        <a:bodyPr/>
        <a:lstStyle/>
        <a:p>
          <a:endParaRPr lang="en-US"/>
        </a:p>
      </dgm:t>
    </dgm:pt>
    <dgm:pt modelId="{691FE72A-546D-434A-B527-123C06D85EB9}" type="sibTrans" cxnId="{CA70DD38-A907-4948-A9F2-CE91D11BB4E5}">
      <dgm:prSet/>
      <dgm:spPr/>
      <dgm:t>
        <a:bodyPr/>
        <a:lstStyle/>
        <a:p>
          <a:endParaRPr lang="en-US"/>
        </a:p>
      </dgm:t>
    </dgm:pt>
    <dgm:pt modelId="{0598E4B6-9708-438D-9232-5204537B7213}">
      <dgm:prSet/>
      <dgm:spPr/>
      <dgm:t>
        <a:bodyPr/>
        <a:lstStyle/>
        <a:p>
          <a:r>
            <a:rPr lang="x-none" b="1" u="none" smtClean="0"/>
            <a:t>Providing rest breaks</a:t>
          </a:r>
          <a:endParaRPr lang="en-US" b="1" u="none" dirty="0"/>
        </a:p>
      </dgm:t>
    </dgm:pt>
    <dgm:pt modelId="{0B3A22B1-2841-4032-9EF2-DB2264150412}" type="parTrans" cxnId="{741B6C63-515A-4543-BD2B-6F9D2766A667}">
      <dgm:prSet/>
      <dgm:spPr/>
      <dgm:t>
        <a:bodyPr/>
        <a:lstStyle/>
        <a:p>
          <a:endParaRPr lang="en-US"/>
        </a:p>
      </dgm:t>
    </dgm:pt>
    <dgm:pt modelId="{205DE591-5CC5-49E8-89F4-2777647D734A}" type="sibTrans" cxnId="{741B6C63-515A-4543-BD2B-6F9D2766A667}">
      <dgm:prSet/>
      <dgm:spPr/>
      <dgm:t>
        <a:bodyPr/>
        <a:lstStyle/>
        <a:p>
          <a:endParaRPr lang="en-US"/>
        </a:p>
      </dgm:t>
    </dgm:pt>
    <dgm:pt modelId="{9DC0F6E8-DC6D-49EB-9365-24B62F1F8A64}" type="pres">
      <dgm:prSet presAssocID="{1B375B4F-D314-4A42-A146-7DC68E73F9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3C19B-71AD-4DD2-969E-2D53FAA84AD4}" type="pres">
      <dgm:prSet presAssocID="{161176DF-8D54-4738-9017-1D1F250C825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4B7D2-C5F5-4BDB-8E59-5C5044C0108C}" type="pres">
      <dgm:prSet presAssocID="{40E7DAA7-B708-43D4-95C3-56790E8734B5}" presName="spacer" presStyleCnt="0"/>
      <dgm:spPr/>
    </dgm:pt>
    <dgm:pt modelId="{C618369D-A4DA-4B70-8736-51C7AA51ED9C}" type="pres">
      <dgm:prSet presAssocID="{39B4FAC1-349D-4384-8D1F-B07E5AF6C97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3797B-5E72-4279-80C5-9A2212578119}" type="pres">
      <dgm:prSet presAssocID="{ED960B9E-F504-4480-8A5D-E390ED56DC19}" presName="spacer" presStyleCnt="0"/>
      <dgm:spPr/>
    </dgm:pt>
    <dgm:pt modelId="{E2F76C38-369D-49B2-AEBB-F1A591C3D927}" type="pres">
      <dgm:prSet presAssocID="{C66F135E-2851-4ACA-BF03-02E9D166ADC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B6B65-F251-4FE0-9B13-5916B8B48FD0}" type="pres">
      <dgm:prSet presAssocID="{96DE3C9E-8DA4-4226-8435-19F4627B3DD3}" presName="spacer" presStyleCnt="0"/>
      <dgm:spPr/>
    </dgm:pt>
    <dgm:pt modelId="{114EEFEC-00DC-4E2B-AA51-6B0B111A3DE7}" type="pres">
      <dgm:prSet presAssocID="{AFBDB3F2-84A7-4C87-AB9B-35C9DF23700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A625E-8E28-4DAF-9A3C-B13E1BE5DD68}" type="pres">
      <dgm:prSet presAssocID="{691FE72A-546D-434A-B527-123C06D85EB9}" presName="spacer" presStyleCnt="0"/>
      <dgm:spPr/>
    </dgm:pt>
    <dgm:pt modelId="{F587C02B-ABEB-4016-A1C7-0CF6F911B229}" type="pres">
      <dgm:prSet presAssocID="{0598E4B6-9708-438D-9232-5204537B721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2BF8E-713F-4B29-A9BE-4F05403AA7F6}" type="presOf" srcId="{1B375B4F-D314-4A42-A146-7DC68E73F95E}" destId="{9DC0F6E8-DC6D-49EB-9365-24B62F1F8A64}" srcOrd="0" destOrd="0" presId="urn:microsoft.com/office/officeart/2005/8/layout/vList2"/>
    <dgm:cxn modelId="{65206C53-24ED-4983-8A0D-87B18D45E395}" type="presOf" srcId="{39B4FAC1-349D-4384-8D1F-B07E5AF6C97E}" destId="{C618369D-A4DA-4B70-8736-51C7AA51ED9C}" srcOrd="0" destOrd="0" presId="urn:microsoft.com/office/officeart/2005/8/layout/vList2"/>
    <dgm:cxn modelId="{741B6C63-515A-4543-BD2B-6F9D2766A667}" srcId="{1B375B4F-D314-4A42-A146-7DC68E73F95E}" destId="{0598E4B6-9708-438D-9232-5204537B7213}" srcOrd="4" destOrd="0" parTransId="{0B3A22B1-2841-4032-9EF2-DB2264150412}" sibTransId="{205DE591-5CC5-49E8-89F4-2777647D734A}"/>
    <dgm:cxn modelId="{4C47ED24-69A2-42EC-8A74-91CB897DE88F}" type="presOf" srcId="{161176DF-8D54-4738-9017-1D1F250C8259}" destId="{0893C19B-71AD-4DD2-969E-2D53FAA84AD4}" srcOrd="0" destOrd="0" presId="urn:microsoft.com/office/officeart/2005/8/layout/vList2"/>
    <dgm:cxn modelId="{505B73B2-39A7-4A35-A112-E7DF103F9E22}" srcId="{1B375B4F-D314-4A42-A146-7DC68E73F95E}" destId="{39B4FAC1-349D-4384-8D1F-B07E5AF6C97E}" srcOrd="1" destOrd="0" parTransId="{EED7C42F-2BF3-4214-81C7-60485547165F}" sibTransId="{ED960B9E-F504-4480-8A5D-E390ED56DC19}"/>
    <dgm:cxn modelId="{FDEE095A-ACFD-4515-8784-ECC1291D3B20}" srcId="{1B375B4F-D314-4A42-A146-7DC68E73F95E}" destId="{161176DF-8D54-4738-9017-1D1F250C8259}" srcOrd="0" destOrd="0" parTransId="{C4DD5E6C-B40E-449E-A14B-A5C830BB911E}" sibTransId="{40E7DAA7-B708-43D4-95C3-56790E8734B5}"/>
    <dgm:cxn modelId="{AF485D53-DB22-4BED-A1D2-004B5D5BAAED}" type="presOf" srcId="{0598E4B6-9708-438D-9232-5204537B7213}" destId="{F587C02B-ABEB-4016-A1C7-0CF6F911B229}" srcOrd="0" destOrd="0" presId="urn:microsoft.com/office/officeart/2005/8/layout/vList2"/>
    <dgm:cxn modelId="{CA70DD38-A907-4948-A9F2-CE91D11BB4E5}" srcId="{1B375B4F-D314-4A42-A146-7DC68E73F95E}" destId="{AFBDB3F2-84A7-4C87-AB9B-35C9DF237009}" srcOrd="3" destOrd="0" parTransId="{DB1C8367-DB28-4DD6-9148-B511DA531619}" sibTransId="{691FE72A-546D-434A-B527-123C06D85EB9}"/>
    <dgm:cxn modelId="{04C8F137-C8C8-4F8B-BBB2-EA9E8E9E7803}" type="presOf" srcId="{AFBDB3F2-84A7-4C87-AB9B-35C9DF237009}" destId="{114EEFEC-00DC-4E2B-AA51-6B0B111A3DE7}" srcOrd="0" destOrd="0" presId="urn:microsoft.com/office/officeart/2005/8/layout/vList2"/>
    <dgm:cxn modelId="{DBFEB872-9C1C-4BA8-A8F3-07EFFE8A7F7A}" type="presOf" srcId="{C66F135E-2851-4ACA-BF03-02E9D166ADCE}" destId="{E2F76C38-369D-49B2-AEBB-F1A591C3D927}" srcOrd="0" destOrd="0" presId="urn:microsoft.com/office/officeart/2005/8/layout/vList2"/>
    <dgm:cxn modelId="{8830DCAE-3350-4C88-AAD8-DA936A0F7C25}" srcId="{1B375B4F-D314-4A42-A146-7DC68E73F95E}" destId="{C66F135E-2851-4ACA-BF03-02E9D166ADCE}" srcOrd="2" destOrd="0" parTransId="{C6FDFCDE-2DBD-4DD7-9238-B838F7FB47FC}" sibTransId="{96DE3C9E-8DA4-4226-8435-19F4627B3DD3}"/>
    <dgm:cxn modelId="{E78EF95F-56AD-4E8B-8721-62AFFA2B887A}" type="presParOf" srcId="{9DC0F6E8-DC6D-49EB-9365-24B62F1F8A64}" destId="{0893C19B-71AD-4DD2-969E-2D53FAA84AD4}" srcOrd="0" destOrd="0" presId="urn:microsoft.com/office/officeart/2005/8/layout/vList2"/>
    <dgm:cxn modelId="{FF5BBAA9-CB53-47BD-9A18-87C5B1CC8E45}" type="presParOf" srcId="{9DC0F6E8-DC6D-49EB-9365-24B62F1F8A64}" destId="{3104B7D2-C5F5-4BDB-8E59-5C5044C0108C}" srcOrd="1" destOrd="0" presId="urn:microsoft.com/office/officeart/2005/8/layout/vList2"/>
    <dgm:cxn modelId="{DE5BDBCC-C5DF-4A24-8CC3-36CE7AE231F0}" type="presParOf" srcId="{9DC0F6E8-DC6D-49EB-9365-24B62F1F8A64}" destId="{C618369D-A4DA-4B70-8736-51C7AA51ED9C}" srcOrd="2" destOrd="0" presId="urn:microsoft.com/office/officeart/2005/8/layout/vList2"/>
    <dgm:cxn modelId="{D3A6069E-3D6C-462C-9BDE-AA332FB6B5C0}" type="presParOf" srcId="{9DC0F6E8-DC6D-49EB-9365-24B62F1F8A64}" destId="{5003797B-5E72-4279-80C5-9A2212578119}" srcOrd="3" destOrd="0" presId="urn:microsoft.com/office/officeart/2005/8/layout/vList2"/>
    <dgm:cxn modelId="{7254D0E1-ADB0-4742-ADD3-8B38A2A6B1EE}" type="presParOf" srcId="{9DC0F6E8-DC6D-49EB-9365-24B62F1F8A64}" destId="{E2F76C38-369D-49B2-AEBB-F1A591C3D927}" srcOrd="4" destOrd="0" presId="urn:microsoft.com/office/officeart/2005/8/layout/vList2"/>
    <dgm:cxn modelId="{C150C99E-2A1E-48F2-8816-DB2DC4DC7C92}" type="presParOf" srcId="{9DC0F6E8-DC6D-49EB-9365-24B62F1F8A64}" destId="{0CCB6B65-F251-4FE0-9B13-5916B8B48FD0}" srcOrd="5" destOrd="0" presId="urn:microsoft.com/office/officeart/2005/8/layout/vList2"/>
    <dgm:cxn modelId="{1B0149B0-A3B2-4AF6-BA78-2F3712A0EADB}" type="presParOf" srcId="{9DC0F6E8-DC6D-49EB-9365-24B62F1F8A64}" destId="{114EEFEC-00DC-4E2B-AA51-6B0B111A3DE7}" srcOrd="6" destOrd="0" presId="urn:microsoft.com/office/officeart/2005/8/layout/vList2"/>
    <dgm:cxn modelId="{A214A7B4-470B-4E61-945A-1DAB8A99A42D}" type="presParOf" srcId="{9DC0F6E8-DC6D-49EB-9365-24B62F1F8A64}" destId="{7ACA625E-8E28-4DAF-9A3C-B13E1BE5DD68}" srcOrd="7" destOrd="0" presId="urn:microsoft.com/office/officeart/2005/8/layout/vList2"/>
    <dgm:cxn modelId="{B65DC881-4FE7-4023-B0D5-CA175328A243}" type="presParOf" srcId="{9DC0F6E8-DC6D-49EB-9365-24B62F1F8A64}" destId="{F587C02B-ABEB-4016-A1C7-0CF6F911B22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0E1185-426D-44B2-A23B-AD869E77F716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74017A8-5477-4471-B14C-F9E71575679E}">
      <dgm:prSet phldrT="[Text]"/>
      <dgm:spPr/>
      <dgm:t>
        <a:bodyPr/>
        <a:lstStyle/>
        <a:p>
          <a:r>
            <a:rPr lang="en-US" dirty="0" smtClean="0"/>
            <a:t>Verbal Transitions</a:t>
          </a:r>
          <a:endParaRPr lang="en-US" dirty="0"/>
        </a:p>
      </dgm:t>
    </dgm:pt>
    <dgm:pt modelId="{ABE6A44A-2869-45AA-AE27-988513457BE3}" type="parTrans" cxnId="{105D15D4-1670-4CCC-9C13-E7C976D724CC}">
      <dgm:prSet/>
      <dgm:spPr/>
      <dgm:t>
        <a:bodyPr/>
        <a:lstStyle/>
        <a:p>
          <a:endParaRPr lang="en-US"/>
        </a:p>
      </dgm:t>
    </dgm:pt>
    <dgm:pt modelId="{886B1307-A5BB-46E3-95AE-D0A5E8B76B1B}" type="sibTrans" cxnId="{105D15D4-1670-4CCC-9C13-E7C976D724CC}">
      <dgm:prSet/>
      <dgm:spPr/>
      <dgm:t>
        <a:bodyPr/>
        <a:lstStyle/>
        <a:p>
          <a:endParaRPr lang="en-US"/>
        </a:p>
      </dgm:t>
    </dgm:pt>
    <dgm:pt modelId="{E6501DD9-8D88-4A7D-83CD-C1CB295024BE}">
      <dgm:prSet phldrT="[Text]"/>
      <dgm:spPr/>
      <dgm:t>
        <a:bodyPr/>
        <a:lstStyle/>
        <a:p>
          <a:r>
            <a:rPr lang="en-US" dirty="0" smtClean="0"/>
            <a:t>Nonverbal Transitions</a:t>
          </a:r>
          <a:endParaRPr lang="en-US" dirty="0"/>
        </a:p>
      </dgm:t>
    </dgm:pt>
    <dgm:pt modelId="{710B7787-DA8D-4108-B5BF-5C9DAEED527B}" type="parTrans" cxnId="{E18E7D10-83A3-4D24-B9C7-3884E226BD12}">
      <dgm:prSet/>
      <dgm:spPr/>
      <dgm:t>
        <a:bodyPr/>
        <a:lstStyle/>
        <a:p>
          <a:endParaRPr lang="en-US"/>
        </a:p>
      </dgm:t>
    </dgm:pt>
    <dgm:pt modelId="{7B159A15-0367-4E16-887B-FCF6D0E24608}" type="sibTrans" cxnId="{E18E7D10-83A3-4D24-B9C7-3884E226BD12}">
      <dgm:prSet/>
      <dgm:spPr/>
      <dgm:t>
        <a:bodyPr/>
        <a:lstStyle/>
        <a:p>
          <a:endParaRPr lang="en-US"/>
        </a:p>
      </dgm:t>
    </dgm:pt>
    <dgm:pt modelId="{F62665DF-046E-4824-990E-A35AAF250724}" type="pres">
      <dgm:prSet presAssocID="{A50E1185-426D-44B2-A23B-AD869E77F7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2CF668-C209-48C8-A2E9-41DE78B36C15}" type="pres">
      <dgm:prSet presAssocID="{A50E1185-426D-44B2-A23B-AD869E77F716}" presName="tSp" presStyleCnt="0"/>
      <dgm:spPr/>
    </dgm:pt>
    <dgm:pt modelId="{44F50E02-1175-450F-840F-C370F7F36480}" type="pres">
      <dgm:prSet presAssocID="{A50E1185-426D-44B2-A23B-AD869E77F716}" presName="bSp" presStyleCnt="0"/>
      <dgm:spPr/>
    </dgm:pt>
    <dgm:pt modelId="{EA6EF9A2-6FA8-4859-A2FE-D2BEAF1974E0}" type="pres">
      <dgm:prSet presAssocID="{A50E1185-426D-44B2-A23B-AD869E77F716}" presName="process" presStyleCnt="0"/>
      <dgm:spPr/>
    </dgm:pt>
    <dgm:pt modelId="{E6C40F82-4D42-4119-97C5-93AFDD6E7B83}" type="pres">
      <dgm:prSet presAssocID="{374017A8-5477-4471-B14C-F9E71575679E}" presName="composite1" presStyleCnt="0"/>
      <dgm:spPr/>
    </dgm:pt>
    <dgm:pt modelId="{B56C100A-BF60-499D-A844-C927920017C2}" type="pres">
      <dgm:prSet presAssocID="{374017A8-5477-4471-B14C-F9E71575679E}" presName="dummyNode1" presStyleLbl="node1" presStyleIdx="0" presStyleCnt="2"/>
      <dgm:spPr/>
    </dgm:pt>
    <dgm:pt modelId="{3FA58C1A-468B-4351-88B9-6442681EBF23}" type="pres">
      <dgm:prSet presAssocID="{374017A8-5477-4471-B14C-F9E71575679E}" presName="childNode1" presStyleLbl="bgAcc1" presStyleIdx="0" presStyleCnt="2">
        <dgm:presLayoutVars>
          <dgm:bulletEnabled val="1"/>
        </dgm:presLayoutVars>
      </dgm:prSet>
      <dgm:spPr/>
    </dgm:pt>
    <dgm:pt modelId="{AF706BE3-9260-48AF-B159-21AB263B85EA}" type="pres">
      <dgm:prSet presAssocID="{374017A8-5477-4471-B14C-F9E71575679E}" presName="childNode1tx" presStyleLbl="bgAcc1" presStyleIdx="0" presStyleCnt="2">
        <dgm:presLayoutVars>
          <dgm:bulletEnabled val="1"/>
        </dgm:presLayoutVars>
      </dgm:prSet>
      <dgm:spPr/>
    </dgm:pt>
    <dgm:pt modelId="{839F58F7-B336-442A-A805-FCF082E20117}" type="pres">
      <dgm:prSet presAssocID="{374017A8-5477-4471-B14C-F9E71575679E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DD862-5182-49C0-9A60-E5C08A83A927}" type="pres">
      <dgm:prSet presAssocID="{374017A8-5477-4471-B14C-F9E71575679E}" presName="connSite1" presStyleCnt="0"/>
      <dgm:spPr/>
    </dgm:pt>
    <dgm:pt modelId="{3105A838-64C1-4DA6-8565-5EA53B4624E5}" type="pres">
      <dgm:prSet presAssocID="{886B1307-A5BB-46E3-95AE-D0A5E8B76B1B}" presName="Name9" presStyleLbl="sibTrans2D1" presStyleIdx="0" presStyleCnt="1" custFlipHor="1" custScaleX="1643" custScaleY="16403" custLinFactNeighborX="-6966" custLinFactNeighborY="2715"/>
      <dgm:spPr/>
      <dgm:t>
        <a:bodyPr/>
        <a:lstStyle/>
        <a:p>
          <a:endParaRPr lang="en-US"/>
        </a:p>
      </dgm:t>
    </dgm:pt>
    <dgm:pt modelId="{BDABD6C0-0481-45F7-A34A-AB195708EECA}" type="pres">
      <dgm:prSet presAssocID="{E6501DD9-8D88-4A7D-83CD-C1CB295024BE}" presName="composite2" presStyleCnt="0"/>
      <dgm:spPr/>
    </dgm:pt>
    <dgm:pt modelId="{C7CFF883-B471-4F3D-9ADE-340ADD927DB4}" type="pres">
      <dgm:prSet presAssocID="{E6501DD9-8D88-4A7D-83CD-C1CB295024BE}" presName="dummyNode2" presStyleLbl="node1" presStyleIdx="0" presStyleCnt="2"/>
      <dgm:spPr/>
    </dgm:pt>
    <dgm:pt modelId="{47833D86-2226-4660-9FEC-6A62E13A517D}" type="pres">
      <dgm:prSet presAssocID="{E6501DD9-8D88-4A7D-83CD-C1CB295024BE}" presName="childNode2" presStyleLbl="bgAcc1" presStyleIdx="1" presStyleCnt="2">
        <dgm:presLayoutVars>
          <dgm:bulletEnabled val="1"/>
        </dgm:presLayoutVars>
      </dgm:prSet>
      <dgm:spPr/>
    </dgm:pt>
    <dgm:pt modelId="{2DA1093F-2E35-432F-9D53-E2D856324FB6}" type="pres">
      <dgm:prSet presAssocID="{E6501DD9-8D88-4A7D-83CD-C1CB295024BE}" presName="childNode2tx" presStyleLbl="bgAcc1" presStyleIdx="1" presStyleCnt="2">
        <dgm:presLayoutVars>
          <dgm:bulletEnabled val="1"/>
        </dgm:presLayoutVars>
      </dgm:prSet>
      <dgm:spPr/>
    </dgm:pt>
    <dgm:pt modelId="{F9C6DCD8-02E9-4F8E-B90A-45EB009A910B}" type="pres">
      <dgm:prSet presAssocID="{E6501DD9-8D88-4A7D-83CD-C1CB295024BE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D8A91-5B40-4BED-AB8A-EF4C1F7883AC}" type="pres">
      <dgm:prSet presAssocID="{E6501DD9-8D88-4A7D-83CD-C1CB295024BE}" presName="connSite2" presStyleCnt="0"/>
      <dgm:spPr/>
    </dgm:pt>
  </dgm:ptLst>
  <dgm:cxnLst>
    <dgm:cxn modelId="{A6527CDC-19B4-40A2-9899-6B39965F2DC8}" type="presOf" srcId="{E6501DD9-8D88-4A7D-83CD-C1CB295024BE}" destId="{F9C6DCD8-02E9-4F8E-B90A-45EB009A910B}" srcOrd="0" destOrd="0" presId="urn:microsoft.com/office/officeart/2005/8/layout/hProcess4"/>
    <dgm:cxn modelId="{E3D9232B-0D30-499C-8BB1-FA6562199AB4}" type="presOf" srcId="{A50E1185-426D-44B2-A23B-AD869E77F716}" destId="{F62665DF-046E-4824-990E-A35AAF250724}" srcOrd="0" destOrd="0" presId="urn:microsoft.com/office/officeart/2005/8/layout/hProcess4"/>
    <dgm:cxn modelId="{105D15D4-1670-4CCC-9C13-E7C976D724CC}" srcId="{A50E1185-426D-44B2-A23B-AD869E77F716}" destId="{374017A8-5477-4471-B14C-F9E71575679E}" srcOrd="0" destOrd="0" parTransId="{ABE6A44A-2869-45AA-AE27-988513457BE3}" sibTransId="{886B1307-A5BB-46E3-95AE-D0A5E8B76B1B}"/>
    <dgm:cxn modelId="{D9588501-CAA5-447A-B553-C94148D53E6A}" type="presOf" srcId="{374017A8-5477-4471-B14C-F9E71575679E}" destId="{839F58F7-B336-442A-A805-FCF082E20117}" srcOrd="0" destOrd="0" presId="urn:microsoft.com/office/officeart/2005/8/layout/hProcess4"/>
    <dgm:cxn modelId="{F0889B58-BC21-4AA4-87B7-D4173AABC846}" type="presOf" srcId="{886B1307-A5BB-46E3-95AE-D0A5E8B76B1B}" destId="{3105A838-64C1-4DA6-8565-5EA53B4624E5}" srcOrd="0" destOrd="0" presId="urn:microsoft.com/office/officeart/2005/8/layout/hProcess4"/>
    <dgm:cxn modelId="{E18E7D10-83A3-4D24-B9C7-3884E226BD12}" srcId="{A50E1185-426D-44B2-A23B-AD869E77F716}" destId="{E6501DD9-8D88-4A7D-83CD-C1CB295024BE}" srcOrd="1" destOrd="0" parTransId="{710B7787-DA8D-4108-B5BF-5C9DAEED527B}" sibTransId="{7B159A15-0367-4E16-887B-FCF6D0E24608}"/>
    <dgm:cxn modelId="{6BF57C6C-28A7-43E2-ABD7-908A2F1A8C78}" type="presParOf" srcId="{F62665DF-046E-4824-990E-A35AAF250724}" destId="{B42CF668-C209-48C8-A2E9-41DE78B36C15}" srcOrd="0" destOrd="0" presId="urn:microsoft.com/office/officeart/2005/8/layout/hProcess4"/>
    <dgm:cxn modelId="{453C7E74-8988-4771-BA04-20217719E5E8}" type="presParOf" srcId="{F62665DF-046E-4824-990E-A35AAF250724}" destId="{44F50E02-1175-450F-840F-C370F7F36480}" srcOrd="1" destOrd="0" presId="urn:microsoft.com/office/officeart/2005/8/layout/hProcess4"/>
    <dgm:cxn modelId="{FCF91B83-E48A-40E8-8363-70536D669FD6}" type="presParOf" srcId="{F62665DF-046E-4824-990E-A35AAF250724}" destId="{EA6EF9A2-6FA8-4859-A2FE-D2BEAF1974E0}" srcOrd="2" destOrd="0" presId="urn:microsoft.com/office/officeart/2005/8/layout/hProcess4"/>
    <dgm:cxn modelId="{AC23351D-D0A5-4D59-99E8-EF2E167D858C}" type="presParOf" srcId="{EA6EF9A2-6FA8-4859-A2FE-D2BEAF1974E0}" destId="{E6C40F82-4D42-4119-97C5-93AFDD6E7B83}" srcOrd="0" destOrd="0" presId="urn:microsoft.com/office/officeart/2005/8/layout/hProcess4"/>
    <dgm:cxn modelId="{BB70B15B-56DC-4E99-95BA-BE5A8A009CFC}" type="presParOf" srcId="{E6C40F82-4D42-4119-97C5-93AFDD6E7B83}" destId="{B56C100A-BF60-499D-A844-C927920017C2}" srcOrd="0" destOrd="0" presId="urn:microsoft.com/office/officeart/2005/8/layout/hProcess4"/>
    <dgm:cxn modelId="{D1721B01-A466-42D8-9106-4A16CE82DCA9}" type="presParOf" srcId="{E6C40F82-4D42-4119-97C5-93AFDD6E7B83}" destId="{3FA58C1A-468B-4351-88B9-6442681EBF23}" srcOrd="1" destOrd="0" presId="urn:microsoft.com/office/officeart/2005/8/layout/hProcess4"/>
    <dgm:cxn modelId="{93ECF2B6-B182-4BAE-A28A-2A492EE1551C}" type="presParOf" srcId="{E6C40F82-4D42-4119-97C5-93AFDD6E7B83}" destId="{AF706BE3-9260-48AF-B159-21AB263B85EA}" srcOrd="2" destOrd="0" presId="urn:microsoft.com/office/officeart/2005/8/layout/hProcess4"/>
    <dgm:cxn modelId="{BEAF3AB5-50E2-4AAA-8515-AD78787D3D00}" type="presParOf" srcId="{E6C40F82-4D42-4119-97C5-93AFDD6E7B83}" destId="{839F58F7-B336-442A-A805-FCF082E20117}" srcOrd="3" destOrd="0" presId="urn:microsoft.com/office/officeart/2005/8/layout/hProcess4"/>
    <dgm:cxn modelId="{F1505FF1-FBFF-484D-A3DC-FAD8CEE408E8}" type="presParOf" srcId="{E6C40F82-4D42-4119-97C5-93AFDD6E7B83}" destId="{CD8DD862-5182-49C0-9A60-E5C08A83A927}" srcOrd="4" destOrd="0" presId="urn:microsoft.com/office/officeart/2005/8/layout/hProcess4"/>
    <dgm:cxn modelId="{4A0D61E1-BF99-47B2-B5C6-E851AB8FDFA8}" type="presParOf" srcId="{EA6EF9A2-6FA8-4859-A2FE-D2BEAF1974E0}" destId="{3105A838-64C1-4DA6-8565-5EA53B4624E5}" srcOrd="1" destOrd="0" presId="urn:microsoft.com/office/officeart/2005/8/layout/hProcess4"/>
    <dgm:cxn modelId="{767727E6-9F8B-4180-89B4-8C900C8046AB}" type="presParOf" srcId="{EA6EF9A2-6FA8-4859-A2FE-D2BEAF1974E0}" destId="{BDABD6C0-0481-45F7-A34A-AB195708EECA}" srcOrd="2" destOrd="0" presId="urn:microsoft.com/office/officeart/2005/8/layout/hProcess4"/>
    <dgm:cxn modelId="{83329596-CE64-477F-92D7-698F71E96DD9}" type="presParOf" srcId="{BDABD6C0-0481-45F7-A34A-AB195708EECA}" destId="{C7CFF883-B471-4F3D-9ADE-340ADD927DB4}" srcOrd="0" destOrd="0" presId="urn:microsoft.com/office/officeart/2005/8/layout/hProcess4"/>
    <dgm:cxn modelId="{645AF833-272B-4993-9839-8710EE3E86A2}" type="presParOf" srcId="{BDABD6C0-0481-45F7-A34A-AB195708EECA}" destId="{47833D86-2226-4660-9FEC-6A62E13A517D}" srcOrd="1" destOrd="0" presId="urn:microsoft.com/office/officeart/2005/8/layout/hProcess4"/>
    <dgm:cxn modelId="{E1B11308-AE34-4AEE-AE0D-E02DC99307BE}" type="presParOf" srcId="{BDABD6C0-0481-45F7-A34A-AB195708EECA}" destId="{2DA1093F-2E35-432F-9D53-E2D856324FB6}" srcOrd="2" destOrd="0" presId="urn:microsoft.com/office/officeart/2005/8/layout/hProcess4"/>
    <dgm:cxn modelId="{97055E44-F120-4FFD-9BB7-80D14F3D7B5B}" type="presParOf" srcId="{BDABD6C0-0481-45F7-A34A-AB195708EECA}" destId="{F9C6DCD8-02E9-4F8E-B90A-45EB009A910B}" srcOrd="3" destOrd="0" presId="urn:microsoft.com/office/officeart/2005/8/layout/hProcess4"/>
    <dgm:cxn modelId="{47C30663-3AC0-4D27-A8C6-9D5E61D31AE6}" type="presParOf" srcId="{BDABD6C0-0481-45F7-A34A-AB195708EECA}" destId="{812D8A91-5B40-4BED-AB8A-EF4C1F7883A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BD7CB62-9CAF-4F61-8F42-C97C5ED9D47D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BADBDE9-6B15-4D34-81CE-524ACA99D169}">
      <dgm:prSet phldrT="[Text]"/>
      <dgm:spPr/>
      <dgm:t>
        <a:bodyPr/>
        <a:lstStyle/>
        <a:p>
          <a:r>
            <a:rPr lang="en-US" dirty="0" smtClean="0"/>
            <a:t>“In addition to”</a:t>
          </a:r>
          <a:endParaRPr lang="en-US" dirty="0"/>
        </a:p>
      </dgm:t>
    </dgm:pt>
    <dgm:pt modelId="{88B6AA44-7D77-4BC9-9C14-FE5C716F3860}" type="parTrans" cxnId="{022229FD-AFE8-4CB3-8C9B-195D6F3B9F6A}">
      <dgm:prSet/>
      <dgm:spPr/>
      <dgm:t>
        <a:bodyPr/>
        <a:lstStyle/>
        <a:p>
          <a:endParaRPr lang="en-US"/>
        </a:p>
      </dgm:t>
    </dgm:pt>
    <dgm:pt modelId="{75F1DF35-C28E-491A-B75C-6E1FA24E4127}" type="sibTrans" cxnId="{022229FD-AFE8-4CB3-8C9B-195D6F3B9F6A}">
      <dgm:prSet/>
      <dgm:spPr/>
      <dgm:t>
        <a:bodyPr/>
        <a:lstStyle/>
        <a:p>
          <a:endParaRPr lang="en-US"/>
        </a:p>
      </dgm:t>
    </dgm:pt>
    <dgm:pt modelId="{DD14A431-F541-4F7A-BE79-DA33DD9B4C5D}">
      <dgm:prSet phldrT="[Text]"/>
      <dgm:spPr/>
      <dgm:t>
        <a:bodyPr/>
        <a:lstStyle/>
        <a:p>
          <a:r>
            <a:rPr lang="en-US" dirty="0" smtClean="0"/>
            <a:t>“In other words”</a:t>
          </a:r>
          <a:endParaRPr lang="en-US" dirty="0"/>
        </a:p>
      </dgm:t>
    </dgm:pt>
    <dgm:pt modelId="{4B8514F6-2068-4C7C-A5AB-91BEDF8A39BA}" type="parTrans" cxnId="{8098E3A5-4704-4EA1-BAB1-947AB1E6DBDC}">
      <dgm:prSet/>
      <dgm:spPr/>
      <dgm:t>
        <a:bodyPr/>
        <a:lstStyle/>
        <a:p>
          <a:endParaRPr lang="en-US"/>
        </a:p>
      </dgm:t>
    </dgm:pt>
    <dgm:pt modelId="{2A53DD2A-7F45-4EA5-9568-969199210A93}" type="sibTrans" cxnId="{8098E3A5-4704-4EA1-BAB1-947AB1E6DBDC}">
      <dgm:prSet/>
      <dgm:spPr/>
      <dgm:t>
        <a:bodyPr/>
        <a:lstStyle/>
        <a:p>
          <a:endParaRPr lang="en-US"/>
        </a:p>
      </dgm:t>
    </dgm:pt>
    <dgm:pt modelId="{12D4D8DD-79CA-49DD-8731-C0A682E95731}">
      <dgm:prSet phldrT="[Text]"/>
      <dgm:spPr/>
      <dgm:t>
        <a:bodyPr/>
        <a:lstStyle/>
        <a:p>
          <a:r>
            <a:rPr lang="en-US" dirty="0" smtClean="0"/>
            <a:t>“As well”</a:t>
          </a:r>
          <a:endParaRPr lang="en-US" dirty="0"/>
        </a:p>
      </dgm:t>
    </dgm:pt>
    <dgm:pt modelId="{2FE47348-8FBC-4585-B302-7AE3331A03D4}" type="parTrans" cxnId="{6F7C11D7-ECC4-48EC-B3D3-24F5F85BC756}">
      <dgm:prSet/>
      <dgm:spPr/>
      <dgm:t>
        <a:bodyPr/>
        <a:lstStyle/>
        <a:p>
          <a:endParaRPr lang="en-US"/>
        </a:p>
      </dgm:t>
    </dgm:pt>
    <dgm:pt modelId="{28D0A76D-B60D-460A-802D-70EBA48F21A4}" type="sibTrans" cxnId="{6F7C11D7-ECC4-48EC-B3D3-24F5F85BC756}">
      <dgm:prSet/>
      <dgm:spPr/>
      <dgm:t>
        <a:bodyPr/>
        <a:lstStyle/>
        <a:p>
          <a:endParaRPr lang="en-US"/>
        </a:p>
      </dgm:t>
    </dgm:pt>
    <dgm:pt modelId="{16C46E4A-3EDA-4589-A0BB-51E34286EA5A}">
      <dgm:prSet phldrT="[Text]"/>
      <dgm:spPr/>
      <dgm:t>
        <a:bodyPr/>
        <a:lstStyle/>
        <a:p>
          <a:r>
            <a:rPr lang="en-US" dirty="0" smtClean="0"/>
            <a:t>“Therefore”</a:t>
          </a:r>
          <a:endParaRPr lang="en-US" dirty="0"/>
        </a:p>
      </dgm:t>
    </dgm:pt>
    <dgm:pt modelId="{635F8852-D3B8-408F-B55A-8EFB49F6C04B}" type="parTrans" cxnId="{008083DE-964A-423F-AE23-3FED0F11B42E}">
      <dgm:prSet/>
      <dgm:spPr/>
      <dgm:t>
        <a:bodyPr/>
        <a:lstStyle/>
        <a:p>
          <a:endParaRPr lang="en-US"/>
        </a:p>
      </dgm:t>
    </dgm:pt>
    <dgm:pt modelId="{B07076FC-A389-4913-8310-6671D43C1E5D}" type="sibTrans" cxnId="{008083DE-964A-423F-AE23-3FED0F11B42E}">
      <dgm:prSet/>
      <dgm:spPr/>
      <dgm:t>
        <a:bodyPr/>
        <a:lstStyle/>
        <a:p>
          <a:endParaRPr lang="en-US"/>
        </a:p>
      </dgm:t>
    </dgm:pt>
    <dgm:pt modelId="{12F86C10-AFC3-455A-AD0F-B35ADFB221D7}">
      <dgm:prSet phldrT="[Text]"/>
      <dgm:spPr/>
      <dgm:t>
        <a:bodyPr/>
        <a:lstStyle/>
        <a:p>
          <a:r>
            <a:rPr lang="en-US" dirty="0" smtClean="0"/>
            <a:t>“In summary”</a:t>
          </a:r>
          <a:endParaRPr lang="en-US" dirty="0"/>
        </a:p>
      </dgm:t>
    </dgm:pt>
    <dgm:pt modelId="{9BEF041E-ADD2-4C3B-8B80-082FDCA1250C}" type="parTrans" cxnId="{9787A5A9-0462-4CA4-95DA-98362BC0A696}">
      <dgm:prSet/>
      <dgm:spPr/>
      <dgm:t>
        <a:bodyPr/>
        <a:lstStyle/>
        <a:p>
          <a:endParaRPr lang="en-US"/>
        </a:p>
      </dgm:t>
    </dgm:pt>
    <dgm:pt modelId="{2A46EE83-4BB6-4951-BB8F-05E4AEF523E4}" type="sibTrans" cxnId="{9787A5A9-0462-4CA4-95DA-98362BC0A696}">
      <dgm:prSet/>
      <dgm:spPr/>
      <dgm:t>
        <a:bodyPr/>
        <a:lstStyle/>
        <a:p>
          <a:endParaRPr lang="en-US"/>
        </a:p>
      </dgm:t>
    </dgm:pt>
    <dgm:pt modelId="{C4C1A3FE-E711-4278-A75C-F37B959B8EC8}">
      <dgm:prSet phldrT="[Text]"/>
      <dgm:spPr/>
      <dgm:t>
        <a:bodyPr/>
        <a:lstStyle/>
        <a:p>
          <a:r>
            <a:rPr lang="en-US" dirty="0" smtClean="0"/>
            <a:t>“Not only”</a:t>
          </a:r>
          <a:endParaRPr lang="en-US" dirty="0"/>
        </a:p>
      </dgm:t>
    </dgm:pt>
    <dgm:pt modelId="{3EEF764B-453B-4FE9-B956-2ADD2DB2066B}" type="parTrans" cxnId="{A67DD7E3-3C82-4FEE-8276-5B806D9B3327}">
      <dgm:prSet/>
      <dgm:spPr/>
      <dgm:t>
        <a:bodyPr/>
        <a:lstStyle/>
        <a:p>
          <a:endParaRPr lang="en-US"/>
        </a:p>
      </dgm:t>
    </dgm:pt>
    <dgm:pt modelId="{3C9C13EC-44E2-40F8-B7FE-1A60E3E89546}" type="sibTrans" cxnId="{A67DD7E3-3C82-4FEE-8276-5B806D9B3327}">
      <dgm:prSet/>
      <dgm:spPr/>
      <dgm:t>
        <a:bodyPr/>
        <a:lstStyle/>
        <a:p>
          <a:endParaRPr lang="en-US"/>
        </a:p>
      </dgm:t>
    </dgm:pt>
    <dgm:pt modelId="{6B1BBE68-D107-4A7D-9E3D-763FEC1E278C}" type="pres">
      <dgm:prSet presAssocID="{CBD7CB62-9CAF-4F61-8F42-C97C5ED9D4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E12E0-9D9E-4D7A-875B-0A70E4968AC2}" type="pres">
      <dgm:prSet presAssocID="{2BADBDE9-6B15-4D34-81CE-524ACA99D169}" presName="linNode" presStyleCnt="0"/>
      <dgm:spPr/>
    </dgm:pt>
    <dgm:pt modelId="{5E2B4AF0-EBA1-4DE5-BDE5-ECF033366294}" type="pres">
      <dgm:prSet presAssocID="{2BADBDE9-6B15-4D34-81CE-524ACA99D169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38E5A-579E-4C08-B8D7-430ED3C4FB5D}" type="pres">
      <dgm:prSet presAssocID="{75F1DF35-C28E-491A-B75C-6E1FA24E4127}" presName="sp" presStyleCnt="0"/>
      <dgm:spPr/>
    </dgm:pt>
    <dgm:pt modelId="{572BA4AB-CC95-4AF4-88CB-628174B11B72}" type="pres">
      <dgm:prSet presAssocID="{DD14A431-F541-4F7A-BE79-DA33DD9B4C5D}" presName="linNode" presStyleCnt="0"/>
      <dgm:spPr/>
    </dgm:pt>
    <dgm:pt modelId="{84357026-AD58-44FC-8DAA-5FD7860FCBBD}" type="pres">
      <dgm:prSet presAssocID="{DD14A431-F541-4F7A-BE79-DA33DD9B4C5D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11F2A-D3FA-43AC-BF51-2CA0B9F79012}" type="pres">
      <dgm:prSet presAssocID="{2A53DD2A-7F45-4EA5-9568-969199210A93}" presName="sp" presStyleCnt="0"/>
      <dgm:spPr/>
    </dgm:pt>
    <dgm:pt modelId="{2367536C-B8E3-4D3F-B7D7-DCC5915DE42B}" type="pres">
      <dgm:prSet presAssocID="{12D4D8DD-79CA-49DD-8731-C0A682E95731}" presName="linNode" presStyleCnt="0"/>
      <dgm:spPr/>
    </dgm:pt>
    <dgm:pt modelId="{262EEFED-57A6-47FF-94BF-5A86524F9069}" type="pres">
      <dgm:prSet presAssocID="{12D4D8DD-79CA-49DD-8731-C0A682E9573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C4DD-578D-4E95-B1A6-94575D0805CB}" type="pres">
      <dgm:prSet presAssocID="{28D0A76D-B60D-460A-802D-70EBA48F21A4}" presName="sp" presStyleCnt="0"/>
      <dgm:spPr/>
    </dgm:pt>
    <dgm:pt modelId="{2FDA6E00-3528-496C-829D-C35B470A55EB}" type="pres">
      <dgm:prSet presAssocID="{16C46E4A-3EDA-4589-A0BB-51E34286EA5A}" presName="linNode" presStyleCnt="0"/>
      <dgm:spPr/>
    </dgm:pt>
    <dgm:pt modelId="{1660B28E-5976-49AD-81EF-262D3F45460D}" type="pres">
      <dgm:prSet presAssocID="{16C46E4A-3EDA-4589-A0BB-51E34286EA5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74FCD-94BD-4862-A072-96BA97DBAE8C}" type="pres">
      <dgm:prSet presAssocID="{B07076FC-A389-4913-8310-6671D43C1E5D}" presName="sp" presStyleCnt="0"/>
      <dgm:spPr/>
    </dgm:pt>
    <dgm:pt modelId="{107E1379-AC33-4EE2-963E-B43BF898DB63}" type="pres">
      <dgm:prSet presAssocID="{12F86C10-AFC3-455A-AD0F-B35ADFB221D7}" presName="linNode" presStyleCnt="0"/>
      <dgm:spPr/>
    </dgm:pt>
    <dgm:pt modelId="{01061428-4C33-4C6B-80A4-9FA8F7ABB131}" type="pres">
      <dgm:prSet presAssocID="{12F86C10-AFC3-455A-AD0F-B35ADFB221D7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B0E8D-3073-42EB-A4B0-FD73FDCC7A3D}" type="pres">
      <dgm:prSet presAssocID="{2A46EE83-4BB6-4951-BB8F-05E4AEF523E4}" presName="sp" presStyleCnt="0"/>
      <dgm:spPr/>
    </dgm:pt>
    <dgm:pt modelId="{A1BB0033-2991-47E4-935C-0343901133A4}" type="pres">
      <dgm:prSet presAssocID="{C4C1A3FE-E711-4278-A75C-F37B959B8EC8}" presName="linNode" presStyleCnt="0"/>
      <dgm:spPr/>
    </dgm:pt>
    <dgm:pt modelId="{50EFA98F-98CE-4689-8C9C-749D9C6E14BA}" type="pres">
      <dgm:prSet presAssocID="{C4C1A3FE-E711-4278-A75C-F37B959B8EC8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DD7E3-3C82-4FEE-8276-5B806D9B3327}" srcId="{CBD7CB62-9CAF-4F61-8F42-C97C5ED9D47D}" destId="{C4C1A3FE-E711-4278-A75C-F37B959B8EC8}" srcOrd="5" destOrd="0" parTransId="{3EEF764B-453B-4FE9-B956-2ADD2DB2066B}" sibTransId="{3C9C13EC-44E2-40F8-B7FE-1A60E3E89546}"/>
    <dgm:cxn modelId="{CF458F23-4463-4A7D-83C3-EA00D5CF2FD8}" type="presOf" srcId="{12F86C10-AFC3-455A-AD0F-B35ADFB221D7}" destId="{01061428-4C33-4C6B-80A4-9FA8F7ABB131}" srcOrd="0" destOrd="0" presId="urn:microsoft.com/office/officeart/2005/8/layout/vList5"/>
    <dgm:cxn modelId="{6F7C11D7-ECC4-48EC-B3D3-24F5F85BC756}" srcId="{CBD7CB62-9CAF-4F61-8F42-C97C5ED9D47D}" destId="{12D4D8DD-79CA-49DD-8731-C0A682E95731}" srcOrd="2" destOrd="0" parTransId="{2FE47348-8FBC-4585-B302-7AE3331A03D4}" sibTransId="{28D0A76D-B60D-460A-802D-70EBA48F21A4}"/>
    <dgm:cxn modelId="{206EA08F-61A4-41B5-BEE3-EC80992AB007}" type="presOf" srcId="{DD14A431-F541-4F7A-BE79-DA33DD9B4C5D}" destId="{84357026-AD58-44FC-8DAA-5FD7860FCBBD}" srcOrd="0" destOrd="0" presId="urn:microsoft.com/office/officeart/2005/8/layout/vList5"/>
    <dgm:cxn modelId="{152F162F-E488-420C-A738-AAB3FC6DA33D}" type="presOf" srcId="{CBD7CB62-9CAF-4F61-8F42-C97C5ED9D47D}" destId="{6B1BBE68-D107-4A7D-9E3D-763FEC1E278C}" srcOrd="0" destOrd="0" presId="urn:microsoft.com/office/officeart/2005/8/layout/vList5"/>
    <dgm:cxn modelId="{3F42D0A4-A127-47C2-83AB-861D1F8D8EBA}" type="presOf" srcId="{16C46E4A-3EDA-4589-A0BB-51E34286EA5A}" destId="{1660B28E-5976-49AD-81EF-262D3F45460D}" srcOrd="0" destOrd="0" presId="urn:microsoft.com/office/officeart/2005/8/layout/vList5"/>
    <dgm:cxn modelId="{8098E3A5-4704-4EA1-BAB1-947AB1E6DBDC}" srcId="{CBD7CB62-9CAF-4F61-8F42-C97C5ED9D47D}" destId="{DD14A431-F541-4F7A-BE79-DA33DD9B4C5D}" srcOrd="1" destOrd="0" parTransId="{4B8514F6-2068-4C7C-A5AB-91BEDF8A39BA}" sibTransId="{2A53DD2A-7F45-4EA5-9568-969199210A93}"/>
    <dgm:cxn modelId="{9787A5A9-0462-4CA4-95DA-98362BC0A696}" srcId="{CBD7CB62-9CAF-4F61-8F42-C97C5ED9D47D}" destId="{12F86C10-AFC3-455A-AD0F-B35ADFB221D7}" srcOrd="4" destOrd="0" parTransId="{9BEF041E-ADD2-4C3B-8B80-082FDCA1250C}" sibTransId="{2A46EE83-4BB6-4951-BB8F-05E4AEF523E4}"/>
    <dgm:cxn modelId="{022229FD-AFE8-4CB3-8C9B-195D6F3B9F6A}" srcId="{CBD7CB62-9CAF-4F61-8F42-C97C5ED9D47D}" destId="{2BADBDE9-6B15-4D34-81CE-524ACA99D169}" srcOrd="0" destOrd="0" parTransId="{88B6AA44-7D77-4BC9-9C14-FE5C716F3860}" sibTransId="{75F1DF35-C28E-491A-B75C-6E1FA24E4127}"/>
    <dgm:cxn modelId="{3F4E64D2-AC4F-4747-A668-32EEDABA0280}" type="presOf" srcId="{C4C1A3FE-E711-4278-A75C-F37B959B8EC8}" destId="{50EFA98F-98CE-4689-8C9C-749D9C6E14BA}" srcOrd="0" destOrd="0" presId="urn:microsoft.com/office/officeart/2005/8/layout/vList5"/>
    <dgm:cxn modelId="{FD426060-11AA-4B4D-B832-233FF94433A6}" type="presOf" srcId="{12D4D8DD-79CA-49DD-8731-C0A682E95731}" destId="{262EEFED-57A6-47FF-94BF-5A86524F9069}" srcOrd="0" destOrd="0" presId="urn:microsoft.com/office/officeart/2005/8/layout/vList5"/>
    <dgm:cxn modelId="{B890DDAF-0C40-4E5C-80D6-B9375C0C62A7}" type="presOf" srcId="{2BADBDE9-6B15-4D34-81CE-524ACA99D169}" destId="{5E2B4AF0-EBA1-4DE5-BDE5-ECF033366294}" srcOrd="0" destOrd="0" presId="urn:microsoft.com/office/officeart/2005/8/layout/vList5"/>
    <dgm:cxn modelId="{008083DE-964A-423F-AE23-3FED0F11B42E}" srcId="{CBD7CB62-9CAF-4F61-8F42-C97C5ED9D47D}" destId="{16C46E4A-3EDA-4589-A0BB-51E34286EA5A}" srcOrd="3" destOrd="0" parTransId="{635F8852-D3B8-408F-B55A-8EFB49F6C04B}" sibTransId="{B07076FC-A389-4913-8310-6671D43C1E5D}"/>
    <dgm:cxn modelId="{08CE23E8-C19D-443F-8CF3-9946AF1F6E49}" type="presParOf" srcId="{6B1BBE68-D107-4A7D-9E3D-763FEC1E278C}" destId="{ED5E12E0-9D9E-4D7A-875B-0A70E4968AC2}" srcOrd="0" destOrd="0" presId="urn:microsoft.com/office/officeart/2005/8/layout/vList5"/>
    <dgm:cxn modelId="{BA196129-8F81-4E2F-94BC-99CA2643D944}" type="presParOf" srcId="{ED5E12E0-9D9E-4D7A-875B-0A70E4968AC2}" destId="{5E2B4AF0-EBA1-4DE5-BDE5-ECF033366294}" srcOrd="0" destOrd="0" presId="urn:microsoft.com/office/officeart/2005/8/layout/vList5"/>
    <dgm:cxn modelId="{81DFB360-3953-422C-BC67-5176BE719223}" type="presParOf" srcId="{6B1BBE68-D107-4A7D-9E3D-763FEC1E278C}" destId="{4FB38E5A-579E-4C08-B8D7-430ED3C4FB5D}" srcOrd="1" destOrd="0" presId="urn:microsoft.com/office/officeart/2005/8/layout/vList5"/>
    <dgm:cxn modelId="{667C10B2-D8A2-442D-A7E4-E52AE5CD70AA}" type="presParOf" srcId="{6B1BBE68-D107-4A7D-9E3D-763FEC1E278C}" destId="{572BA4AB-CC95-4AF4-88CB-628174B11B72}" srcOrd="2" destOrd="0" presId="urn:microsoft.com/office/officeart/2005/8/layout/vList5"/>
    <dgm:cxn modelId="{9A840628-0AAA-4213-8809-207C5C8CAC4E}" type="presParOf" srcId="{572BA4AB-CC95-4AF4-88CB-628174B11B72}" destId="{84357026-AD58-44FC-8DAA-5FD7860FCBBD}" srcOrd="0" destOrd="0" presId="urn:microsoft.com/office/officeart/2005/8/layout/vList5"/>
    <dgm:cxn modelId="{CB8A580A-D7C6-45EB-8583-94764FA896CB}" type="presParOf" srcId="{6B1BBE68-D107-4A7D-9E3D-763FEC1E278C}" destId="{F2C11F2A-D3FA-43AC-BF51-2CA0B9F79012}" srcOrd="3" destOrd="0" presId="urn:microsoft.com/office/officeart/2005/8/layout/vList5"/>
    <dgm:cxn modelId="{908D758D-7441-4363-9552-3EFB00E9157E}" type="presParOf" srcId="{6B1BBE68-D107-4A7D-9E3D-763FEC1E278C}" destId="{2367536C-B8E3-4D3F-B7D7-DCC5915DE42B}" srcOrd="4" destOrd="0" presId="urn:microsoft.com/office/officeart/2005/8/layout/vList5"/>
    <dgm:cxn modelId="{458A1B83-CD4C-44BC-AD60-7BDC522A5D1C}" type="presParOf" srcId="{2367536C-B8E3-4D3F-B7D7-DCC5915DE42B}" destId="{262EEFED-57A6-47FF-94BF-5A86524F9069}" srcOrd="0" destOrd="0" presId="urn:microsoft.com/office/officeart/2005/8/layout/vList5"/>
    <dgm:cxn modelId="{46B62CE9-1863-4D79-B107-C164CAB9E582}" type="presParOf" srcId="{6B1BBE68-D107-4A7D-9E3D-763FEC1E278C}" destId="{F940C4DD-578D-4E95-B1A6-94575D0805CB}" srcOrd="5" destOrd="0" presId="urn:microsoft.com/office/officeart/2005/8/layout/vList5"/>
    <dgm:cxn modelId="{C19DA5E7-052E-4EE2-BB80-0101D97E810E}" type="presParOf" srcId="{6B1BBE68-D107-4A7D-9E3D-763FEC1E278C}" destId="{2FDA6E00-3528-496C-829D-C35B470A55EB}" srcOrd="6" destOrd="0" presId="urn:microsoft.com/office/officeart/2005/8/layout/vList5"/>
    <dgm:cxn modelId="{146D57A6-C0B2-4760-B747-2A5C9E7C7922}" type="presParOf" srcId="{2FDA6E00-3528-496C-829D-C35B470A55EB}" destId="{1660B28E-5976-49AD-81EF-262D3F45460D}" srcOrd="0" destOrd="0" presId="urn:microsoft.com/office/officeart/2005/8/layout/vList5"/>
    <dgm:cxn modelId="{F2F30B45-BA1C-4417-9C93-73906F2232EB}" type="presParOf" srcId="{6B1BBE68-D107-4A7D-9E3D-763FEC1E278C}" destId="{1FE74FCD-94BD-4862-A072-96BA97DBAE8C}" srcOrd="7" destOrd="0" presId="urn:microsoft.com/office/officeart/2005/8/layout/vList5"/>
    <dgm:cxn modelId="{D8408FE4-5E04-4BA8-83D0-9FDEEE8696C8}" type="presParOf" srcId="{6B1BBE68-D107-4A7D-9E3D-763FEC1E278C}" destId="{107E1379-AC33-4EE2-963E-B43BF898DB63}" srcOrd="8" destOrd="0" presId="urn:microsoft.com/office/officeart/2005/8/layout/vList5"/>
    <dgm:cxn modelId="{B227AF87-8900-4272-A68E-889F8DD8AD18}" type="presParOf" srcId="{107E1379-AC33-4EE2-963E-B43BF898DB63}" destId="{01061428-4C33-4C6B-80A4-9FA8F7ABB131}" srcOrd="0" destOrd="0" presId="urn:microsoft.com/office/officeart/2005/8/layout/vList5"/>
    <dgm:cxn modelId="{4F344376-8E80-4ECC-A8AE-6015F5BC8672}" type="presParOf" srcId="{6B1BBE68-D107-4A7D-9E3D-763FEC1E278C}" destId="{9E7B0E8D-3073-42EB-A4B0-FD73FDCC7A3D}" srcOrd="9" destOrd="0" presId="urn:microsoft.com/office/officeart/2005/8/layout/vList5"/>
    <dgm:cxn modelId="{013FDA26-06F3-4F77-8273-F7F2D7EA93D8}" type="presParOf" srcId="{6B1BBE68-D107-4A7D-9E3D-763FEC1E278C}" destId="{A1BB0033-2991-47E4-935C-0343901133A4}" srcOrd="10" destOrd="0" presId="urn:microsoft.com/office/officeart/2005/8/layout/vList5"/>
    <dgm:cxn modelId="{837E00B8-947D-447B-8774-3D505B69D1E6}" type="presParOf" srcId="{A1BB0033-2991-47E4-935C-0343901133A4}" destId="{50EFA98F-98CE-4689-8C9C-749D9C6E14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A19CB68-2458-4BDB-B4D3-18473E8F9EE5}" type="doc">
      <dgm:prSet loTypeId="urn:microsoft.com/office/officeart/2009/3/layout/SubStep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838198A-C81A-4189-94D9-AE031EBD130B}">
      <dgm:prSet phldrT="[Text]" custT="1"/>
      <dgm:spPr/>
      <dgm:t>
        <a:bodyPr/>
        <a:lstStyle/>
        <a:p>
          <a:r>
            <a:rPr lang="en-US" sz="1800" dirty="0" smtClean="0"/>
            <a:t>A change of facial expression</a:t>
          </a:r>
          <a:endParaRPr lang="en-US" sz="1800" dirty="0"/>
        </a:p>
      </dgm:t>
    </dgm:pt>
    <dgm:pt modelId="{952F8AF1-4605-4533-8D5E-AF9D29CEA633}" type="parTrans" cxnId="{1E381D5F-E62D-4D1B-A215-44893B7ED608}">
      <dgm:prSet/>
      <dgm:spPr/>
      <dgm:t>
        <a:bodyPr/>
        <a:lstStyle/>
        <a:p>
          <a:endParaRPr lang="en-US"/>
        </a:p>
      </dgm:t>
    </dgm:pt>
    <dgm:pt modelId="{4FA28DC5-1552-4F72-9650-292CDD125E07}" type="sibTrans" cxnId="{1E381D5F-E62D-4D1B-A215-44893B7ED608}">
      <dgm:prSet/>
      <dgm:spPr/>
      <dgm:t>
        <a:bodyPr/>
        <a:lstStyle/>
        <a:p>
          <a:endParaRPr lang="en-US"/>
        </a:p>
      </dgm:t>
    </dgm:pt>
    <dgm:pt modelId="{6DE2C58A-A735-480C-B551-5D5244710FEF}">
      <dgm:prSet phldrT="[Text]" custT="1"/>
      <dgm:spPr/>
      <dgm:t>
        <a:bodyPr/>
        <a:lstStyle/>
        <a:p>
          <a:r>
            <a:rPr lang="en-US" sz="1800" dirty="0" smtClean="0"/>
            <a:t>A pause</a:t>
          </a:r>
          <a:endParaRPr lang="en-US" sz="1800" dirty="0"/>
        </a:p>
      </dgm:t>
    </dgm:pt>
    <dgm:pt modelId="{92E668D9-1BA2-4C9F-8304-73E4B01E1142}" type="parTrans" cxnId="{823255DB-BBD1-408E-9074-4A38E5CE21DD}">
      <dgm:prSet/>
      <dgm:spPr/>
      <dgm:t>
        <a:bodyPr/>
        <a:lstStyle/>
        <a:p>
          <a:endParaRPr lang="en-US"/>
        </a:p>
      </dgm:t>
    </dgm:pt>
    <dgm:pt modelId="{E3AD5FF8-2FC5-4050-80EF-16A8B6D37FE4}" type="sibTrans" cxnId="{823255DB-BBD1-408E-9074-4A38E5CE21DD}">
      <dgm:prSet/>
      <dgm:spPr/>
      <dgm:t>
        <a:bodyPr/>
        <a:lstStyle/>
        <a:p>
          <a:endParaRPr lang="en-US"/>
        </a:p>
      </dgm:t>
    </dgm:pt>
    <dgm:pt modelId="{4847B5A2-589C-4F7E-BDCD-A20EA0866BC9}">
      <dgm:prSet phldrT="[Text]" custT="1"/>
      <dgm:spPr/>
      <dgm:t>
        <a:bodyPr/>
        <a:lstStyle/>
        <a:p>
          <a:r>
            <a:rPr lang="en-US" sz="1800" dirty="0" smtClean="0"/>
            <a:t>A change in vocal pitch or rate of speaking</a:t>
          </a:r>
          <a:endParaRPr lang="en-US" sz="1800" dirty="0"/>
        </a:p>
      </dgm:t>
    </dgm:pt>
    <dgm:pt modelId="{918A07E6-0F0A-426A-9D02-A29F51917840}" type="parTrans" cxnId="{377A92E8-57CB-47B7-A91A-83BC7C931729}">
      <dgm:prSet/>
      <dgm:spPr/>
      <dgm:t>
        <a:bodyPr/>
        <a:lstStyle/>
        <a:p>
          <a:endParaRPr lang="en-US"/>
        </a:p>
      </dgm:t>
    </dgm:pt>
    <dgm:pt modelId="{3E377FAD-D9C4-41F0-AC8D-036891050DAA}" type="sibTrans" cxnId="{377A92E8-57CB-47B7-A91A-83BC7C931729}">
      <dgm:prSet/>
      <dgm:spPr/>
      <dgm:t>
        <a:bodyPr/>
        <a:lstStyle/>
        <a:p>
          <a:endParaRPr lang="en-US"/>
        </a:p>
      </dgm:t>
    </dgm:pt>
    <dgm:pt modelId="{F7395256-AE35-42CB-9334-B67EF5027950}">
      <dgm:prSet phldrT="[Text]" custT="1"/>
      <dgm:spPr/>
      <dgm:t>
        <a:bodyPr/>
        <a:lstStyle/>
        <a:p>
          <a:r>
            <a:rPr lang="en-US" sz="1800" dirty="0" smtClean="0"/>
            <a:t>A gesture</a:t>
          </a:r>
          <a:endParaRPr lang="en-US" sz="1800" dirty="0"/>
        </a:p>
      </dgm:t>
    </dgm:pt>
    <dgm:pt modelId="{79C0F0C8-1C30-4FD9-A53D-B5028FCAA22C}" type="parTrans" cxnId="{E9C7FF65-C21E-42C3-8117-C8FE9430CE34}">
      <dgm:prSet/>
      <dgm:spPr/>
      <dgm:t>
        <a:bodyPr/>
        <a:lstStyle/>
        <a:p>
          <a:endParaRPr lang="en-US"/>
        </a:p>
      </dgm:t>
    </dgm:pt>
    <dgm:pt modelId="{0408A6A4-E1EA-4D77-87FE-DFC5FCC25DA4}" type="sibTrans" cxnId="{E9C7FF65-C21E-42C3-8117-C8FE9430CE34}">
      <dgm:prSet/>
      <dgm:spPr/>
      <dgm:t>
        <a:bodyPr/>
        <a:lstStyle/>
        <a:p>
          <a:endParaRPr lang="en-US"/>
        </a:p>
      </dgm:t>
    </dgm:pt>
    <dgm:pt modelId="{787B7F66-FCE7-474A-897F-F8CC900C896D}">
      <dgm:prSet phldrT="[Text]" custT="1"/>
      <dgm:spPr/>
      <dgm:t>
        <a:bodyPr/>
        <a:lstStyle/>
        <a:p>
          <a:r>
            <a:rPr lang="en-US" sz="1800" dirty="0" smtClean="0"/>
            <a:t>Physically moving from one point to another</a:t>
          </a:r>
          <a:endParaRPr lang="en-US" sz="1800" dirty="0"/>
        </a:p>
      </dgm:t>
    </dgm:pt>
    <dgm:pt modelId="{71987F4F-FA86-4E67-84F5-69C65BB2545D}" type="parTrans" cxnId="{BED4885F-5FBD-46D9-9EBD-9187E38A5163}">
      <dgm:prSet/>
      <dgm:spPr/>
      <dgm:t>
        <a:bodyPr/>
        <a:lstStyle/>
        <a:p>
          <a:endParaRPr lang="en-US"/>
        </a:p>
      </dgm:t>
    </dgm:pt>
    <dgm:pt modelId="{3B952262-A6A5-4EE2-868B-1AAE035CCAE9}" type="sibTrans" cxnId="{BED4885F-5FBD-46D9-9EBD-9187E38A5163}">
      <dgm:prSet/>
      <dgm:spPr/>
      <dgm:t>
        <a:bodyPr/>
        <a:lstStyle/>
        <a:p>
          <a:endParaRPr lang="en-US"/>
        </a:p>
      </dgm:t>
    </dgm:pt>
    <dgm:pt modelId="{885E3EEC-81F1-44B6-9948-133363AB4200}" type="pres">
      <dgm:prSet presAssocID="{FA19CB68-2458-4BDB-B4D3-18473E8F9EE5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1F07B718-CEB0-4218-832E-19B5FDC5570B}" type="pres">
      <dgm:prSet presAssocID="{B838198A-C81A-4189-94D9-AE031EBD130B}" presName="parTx1" presStyleLbl="node1" presStyleIdx="0" presStyleCnt="5"/>
      <dgm:spPr/>
      <dgm:t>
        <a:bodyPr/>
        <a:lstStyle/>
        <a:p>
          <a:endParaRPr lang="en-US"/>
        </a:p>
      </dgm:t>
    </dgm:pt>
    <dgm:pt modelId="{3E683D47-61BF-4A4D-8913-099222732274}" type="pres">
      <dgm:prSet presAssocID="{6DE2C58A-A735-480C-B551-5D5244710FEF}" presName="parTx2" presStyleLbl="node1" presStyleIdx="1" presStyleCnt="5"/>
      <dgm:spPr/>
      <dgm:t>
        <a:bodyPr/>
        <a:lstStyle/>
        <a:p>
          <a:endParaRPr lang="en-US"/>
        </a:p>
      </dgm:t>
    </dgm:pt>
    <dgm:pt modelId="{16F2733C-7E81-4B19-956A-745AA3F96EDA}" type="pres">
      <dgm:prSet presAssocID="{4847B5A2-589C-4F7E-BDCD-A20EA0866BC9}" presName="parTx3" presStyleLbl="node1" presStyleIdx="2" presStyleCnt="5"/>
      <dgm:spPr/>
      <dgm:t>
        <a:bodyPr/>
        <a:lstStyle/>
        <a:p>
          <a:endParaRPr lang="en-US"/>
        </a:p>
      </dgm:t>
    </dgm:pt>
    <dgm:pt modelId="{9D864B2F-A316-4FEB-B0FE-5F13BE26B8CA}" type="pres">
      <dgm:prSet presAssocID="{F7395256-AE35-42CB-9334-B67EF5027950}" presName="parTx4" presStyleLbl="node1" presStyleIdx="3" presStyleCnt="5"/>
      <dgm:spPr/>
      <dgm:t>
        <a:bodyPr/>
        <a:lstStyle/>
        <a:p>
          <a:endParaRPr lang="en-US"/>
        </a:p>
      </dgm:t>
    </dgm:pt>
    <dgm:pt modelId="{ABCD3FF3-48A2-453C-8BFA-7A77ED00787C}" type="pres">
      <dgm:prSet presAssocID="{787B7F66-FCE7-474A-897F-F8CC900C896D}" presName="parTx5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5F1A53A-4373-4269-910A-7399D764A930}" type="presOf" srcId="{FA19CB68-2458-4BDB-B4D3-18473E8F9EE5}" destId="{885E3EEC-81F1-44B6-9948-133363AB4200}" srcOrd="0" destOrd="0" presId="urn:microsoft.com/office/officeart/2009/3/layout/SubStepProcess"/>
    <dgm:cxn modelId="{789FB751-3171-4172-ADA4-EAEBA5B127DD}" type="presOf" srcId="{787B7F66-FCE7-474A-897F-F8CC900C896D}" destId="{ABCD3FF3-48A2-453C-8BFA-7A77ED00787C}" srcOrd="0" destOrd="0" presId="urn:microsoft.com/office/officeart/2009/3/layout/SubStepProcess"/>
    <dgm:cxn modelId="{1E381D5F-E62D-4D1B-A215-44893B7ED608}" srcId="{FA19CB68-2458-4BDB-B4D3-18473E8F9EE5}" destId="{B838198A-C81A-4189-94D9-AE031EBD130B}" srcOrd="0" destOrd="0" parTransId="{952F8AF1-4605-4533-8D5E-AF9D29CEA633}" sibTransId="{4FA28DC5-1552-4F72-9650-292CDD125E07}"/>
    <dgm:cxn modelId="{FC04F599-7174-43DC-9F61-1F53D2A975C8}" type="presOf" srcId="{F7395256-AE35-42CB-9334-B67EF5027950}" destId="{9D864B2F-A316-4FEB-B0FE-5F13BE26B8CA}" srcOrd="0" destOrd="0" presId="urn:microsoft.com/office/officeart/2009/3/layout/SubStepProcess"/>
    <dgm:cxn modelId="{94AB6A3D-D69A-4C6D-B8DF-1494D5FEF676}" type="presOf" srcId="{B838198A-C81A-4189-94D9-AE031EBD130B}" destId="{1F07B718-CEB0-4218-832E-19B5FDC5570B}" srcOrd="0" destOrd="0" presId="urn:microsoft.com/office/officeart/2009/3/layout/SubStepProcess"/>
    <dgm:cxn modelId="{03A333C1-4B0B-4664-B753-BFB160905FE7}" type="presOf" srcId="{4847B5A2-589C-4F7E-BDCD-A20EA0866BC9}" destId="{16F2733C-7E81-4B19-956A-745AA3F96EDA}" srcOrd="0" destOrd="0" presId="urn:microsoft.com/office/officeart/2009/3/layout/SubStepProcess"/>
    <dgm:cxn modelId="{2631065C-3494-4D8C-94C7-80E8FB419AA7}" type="presOf" srcId="{6DE2C58A-A735-480C-B551-5D5244710FEF}" destId="{3E683D47-61BF-4A4D-8913-099222732274}" srcOrd="0" destOrd="0" presId="urn:microsoft.com/office/officeart/2009/3/layout/SubStepProcess"/>
    <dgm:cxn modelId="{BED4885F-5FBD-46D9-9EBD-9187E38A5163}" srcId="{FA19CB68-2458-4BDB-B4D3-18473E8F9EE5}" destId="{787B7F66-FCE7-474A-897F-F8CC900C896D}" srcOrd="4" destOrd="0" parTransId="{71987F4F-FA86-4E67-84F5-69C65BB2545D}" sibTransId="{3B952262-A6A5-4EE2-868B-1AAE035CCAE9}"/>
    <dgm:cxn modelId="{823255DB-BBD1-408E-9074-4A38E5CE21DD}" srcId="{FA19CB68-2458-4BDB-B4D3-18473E8F9EE5}" destId="{6DE2C58A-A735-480C-B551-5D5244710FEF}" srcOrd="1" destOrd="0" parTransId="{92E668D9-1BA2-4C9F-8304-73E4B01E1142}" sibTransId="{E3AD5FF8-2FC5-4050-80EF-16A8B6D37FE4}"/>
    <dgm:cxn modelId="{E9C7FF65-C21E-42C3-8117-C8FE9430CE34}" srcId="{FA19CB68-2458-4BDB-B4D3-18473E8F9EE5}" destId="{F7395256-AE35-42CB-9334-B67EF5027950}" srcOrd="3" destOrd="0" parTransId="{79C0F0C8-1C30-4FD9-A53D-B5028FCAA22C}" sibTransId="{0408A6A4-E1EA-4D77-87FE-DFC5FCC25DA4}"/>
    <dgm:cxn modelId="{377A92E8-57CB-47B7-A91A-83BC7C931729}" srcId="{FA19CB68-2458-4BDB-B4D3-18473E8F9EE5}" destId="{4847B5A2-589C-4F7E-BDCD-A20EA0866BC9}" srcOrd="2" destOrd="0" parTransId="{918A07E6-0F0A-426A-9D02-A29F51917840}" sibTransId="{3E377FAD-D9C4-41F0-AC8D-036891050DAA}"/>
    <dgm:cxn modelId="{A4B7D710-4ACD-4594-B26A-E2EB32F40D75}" type="presParOf" srcId="{885E3EEC-81F1-44B6-9948-133363AB4200}" destId="{1F07B718-CEB0-4218-832E-19B5FDC5570B}" srcOrd="0" destOrd="0" presId="urn:microsoft.com/office/officeart/2009/3/layout/SubStepProcess"/>
    <dgm:cxn modelId="{818A9353-3B4A-4BBF-A12E-B807F78CFBD4}" type="presParOf" srcId="{885E3EEC-81F1-44B6-9948-133363AB4200}" destId="{3E683D47-61BF-4A4D-8913-099222732274}" srcOrd="1" destOrd="0" presId="urn:microsoft.com/office/officeart/2009/3/layout/SubStepProcess"/>
    <dgm:cxn modelId="{6153259E-3EC0-47F1-B127-F319691B4641}" type="presParOf" srcId="{885E3EEC-81F1-44B6-9948-133363AB4200}" destId="{16F2733C-7E81-4B19-956A-745AA3F96EDA}" srcOrd="2" destOrd="0" presId="urn:microsoft.com/office/officeart/2009/3/layout/SubStepProcess"/>
    <dgm:cxn modelId="{86EA5043-2E60-406F-B8E3-38475FC6C195}" type="presParOf" srcId="{885E3EEC-81F1-44B6-9948-133363AB4200}" destId="{9D864B2F-A316-4FEB-B0FE-5F13BE26B8CA}" srcOrd="3" destOrd="0" presId="urn:microsoft.com/office/officeart/2009/3/layout/SubStepProcess"/>
    <dgm:cxn modelId="{7F722351-B113-4097-905D-1251DC1E1CF6}" type="presParOf" srcId="{885E3EEC-81F1-44B6-9948-133363AB4200}" destId="{ABCD3FF3-48A2-453C-8BFA-7A77ED00787C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CD466-D1BD-40BC-BA2C-65F652F1C9A0}" type="doc">
      <dgm:prSet loTypeId="urn:microsoft.com/office/officeart/2005/8/layout/default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FAE9B01-87E0-45C8-9511-84F623C91381}">
      <dgm:prSet phldrT="[Text]"/>
      <dgm:spPr/>
      <dgm:t>
        <a:bodyPr/>
        <a:lstStyle/>
        <a:p>
          <a:r>
            <a:rPr lang="en-US" smtClean="0"/>
            <a:t>Sender</a:t>
          </a:r>
          <a:br>
            <a:rPr lang="en-US" smtClean="0"/>
          </a:br>
          <a:r>
            <a:rPr lang="en-US" smtClean="0"/>
            <a:t>(Instructor)</a:t>
          </a:r>
          <a:endParaRPr lang="en-US"/>
        </a:p>
      </dgm:t>
    </dgm:pt>
    <dgm:pt modelId="{F8CE5252-18A1-425A-A15E-F5B5B86A2B59}" type="parTrans" cxnId="{FF986776-18BC-47AB-918B-D73F00D64E4E}">
      <dgm:prSet/>
      <dgm:spPr/>
      <dgm:t>
        <a:bodyPr/>
        <a:lstStyle/>
        <a:p>
          <a:endParaRPr lang="en-US"/>
        </a:p>
      </dgm:t>
    </dgm:pt>
    <dgm:pt modelId="{9ABFEFF5-5798-449B-A82F-045EF6767844}" type="sibTrans" cxnId="{FF986776-18BC-47AB-918B-D73F00D64E4E}">
      <dgm:prSet/>
      <dgm:spPr/>
      <dgm:t>
        <a:bodyPr/>
        <a:lstStyle/>
        <a:p>
          <a:endParaRPr lang="en-US"/>
        </a:p>
      </dgm:t>
    </dgm:pt>
    <dgm:pt modelId="{A703CC7F-43CF-4D40-9F2D-1B0419050BE9}">
      <dgm:prSet phldrT="[Text]"/>
      <dgm:spPr/>
      <dgm:t>
        <a:bodyPr/>
        <a:lstStyle/>
        <a:p>
          <a:r>
            <a:rPr lang="en-US" dirty="0" smtClean="0"/>
            <a:t>Message</a:t>
          </a:r>
          <a:br>
            <a:rPr lang="en-US" dirty="0" smtClean="0"/>
          </a:br>
          <a:r>
            <a:rPr lang="en-US" dirty="0" smtClean="0"/>
            <a:t>(Lesson)</a:t>
          </a:r>
          <a:endParaRPr lang="en-US" dirty="0"/>
        </a:p>
      </dgm:t>
    </dgm:pt>
    <dgm:pt modelId="{066241B6-526B-4372-9777-DA2175CC6106}" type="parTrans" cxnId="{0DE124C0-1B12-443C-8942-A2267071B743}">
      <dgm:prSet/>
      <dgm:spPr/>
      <dgm:t>
        <a:bodyPr/>
        <a:lstStyle/>
        <a:p>
          <a:endParaRPr lang="en-US"/>
        </a:p>
      </dgm:t>
    </dgm:pt>
    <dgm:pt modelId="{43411130-A374-46E0-90A2-34575553501F}" type="sibTrans" cxnId="{0DE124C0-1B12-443C-8942-A2267071B743}">
      <dgm:prSet/>
      <dgm:spPr/>
      <dgm:t>
        <a:bodyPr/>
        <a:lstStyle/>
        <a:p>
          <a:endParaRPr lang="en-US"/>
        </a:p>
      </dgm:t>
    </dgm:pt>
    <dgm:pt modelId="{D7F156AB-E40A-4806-BFEE-1A601456417F}">
      <dgm:prSet phldrT="[Text]"/>
      <dgm:spPr/>
      <dgm:t>
        <a:bodyPr/>
        <a:lstStyle/>
        <a:p>
          <a:r>
            <a:rPr lang="en-US" dirty="0" smtClean="0"/>
            <a:t>Receiver</a:t>
          </a:r>
          <a:br>
            <a:rPr lang="en-US" dirty="0" smtClean="0"/>
          </a:br>
          <a:r>
            <a:rPr lang="en-US" dirty="0" smtClean="0"/>
            <a:t>(Student)</a:t>
          </a:r>
          <a:endParaRPr lang="en-US" dirty="0"/>
        </a:p>
      </dgm:t>
    </dgm:pt>
    <dgm:pt modelId="{4EFB9DDD-0A1E-46B6-9D3D-36C18566B87E}" type="parTrans" cxnId="{BF6CDB64-8D6B-4B40-B334-02586E2C7320}">
      <dgm:prSet/>
      <dgm:spPr/>
      <dgm:t>
        <a:bodyPr/>
        <a:lstStyle/>
        <a:p>
          <a:endParaRPr lang="en-US"/>
        </a:p>
      </dgm:t>
    </dgm:pt>
    <dgm:pt modelId="{2CF24D1D-80A8-4D58-958A-D6B880D30846}" type="sibTrans" cxnId="{BF6CDB64-8D6B-4B40-B334-02586E2C7320}">
      <dgm:prSet/>
      <dgm:spPr/>
      <dgm:t>
        <a:bodyPr/>
        <a:lstStyle/>
        <a:p>
          <a:endParaRPr lang="en-US"/>
        </a:p>
      </dgm:t>
    </dgm:pt>
    <dgm:pt modelId="{810BDD05-6F83-4BFB-924D-68BFD291461A}">
      <dgm:prSet phldrT="[Text]"/>
      <dgm:spPr/>
      <dgm:t>
        <a:bodyPr/>
        <a:lstStyle/>
        <a:p>
          <a:r>
            <a:rPr lang="en-US" dirty="0" smtClean="0"/>
            <a:t>Feedback to the sender</a:t>
          </a:r>
          <a:endParaRPr lang="en-US" dirty="0"/>
        </a:p>
      </dgm:t>
    </dgm:pt>
    <dgm:pt modelId="{B21F1BDA-42CA-45F0-9AA1-F11B22A14725}" type="parTrans" cxnId="{59B1DB80-4668-41DA-A216-63ED2D8CC060}">
      <dgm:prSet/>
      <dgm:spPr/>
      <dgm:t>
        <a:bodyPr/>
        <a:lstStyle/>
        <a:p>
          <a:endParaRPr lang="en-US"/>
        </a:p>
      </dgm:t>
    </dgm:pt>
    <dgm:pt modelId="{4DF5DC44-4ECB-4DFE-8985-B589B75D0B34}" type="sibTrans" cxnId="{59B1DB80-4668-41DA-A216-63ED2D8CC060}">
      <dgm:prSet/>
      <dgm:spPr/>
      <dgm:t>
        <a:bodyPr/>
        <a:lstStyle/>
        <a:p>
          <a:endParaRPr lang="en-US"/>
        </a:p>
      </dgm:t>
    </dgm:pt>
    <dgm:pt modelId="{48D57258-F450-4826-9EEF-5DF744FD3B57}">
      <dgm:prSet phldrT="[Text]"/>
      <dgm:spPr/>
      <dgm:t>
        <a:bodyPr/>
        <a:lstStyle/>
        <a:p>
          <a:r>
            <a:rPr lang="en-US" dirty="0" smtClean="0"/>
            <a:t>Interference</a:t>
          </a:r>
          <a:endParaRPr lang="en-US" dirty="0"/>
        </a:p>
      </dgm:t>
    </dgm:pt>
    <dgm:pt modelId="{A39C9C4E-8033-4715-B09B-527AD3452408}" type="parTrans" cxnId="{BEEC67B4-3803-4571-80D2-3ED9A154F48E}">
      <dgm:prSet/>
      <dgm:spPr/>
      <dgm:t>
        <a:bodyPr/>
        <a:lstStyle/>
        <a:p>
          <a:endParaRPr lang="en-US"/>
        </a:p>
      </dgm:t>
    </dgm:pt>
    <dgm:pt modelId="{7E90EDD7-9201-43B2-9258-FAFC9A0297AD}" type="sibTrans" cxnId="{BEEC67B4-3803-4571-80D2-3ED9A154F48E}">
      <dgm:prSet/>
      <dgm:spPr/>
      <dgm:t>
        <a:bodyPr/>
        <a:lstStyle/>
        <a:p>
          <a:endParaRPr lang="en-US"/>
        </a:p>
      </dgm:t>
    </dgm:pt>
    <dgm:pt modelId="{0C3B9E73-7234-4CC5-A9A5-C31510F61618}" type="pres">
      <dgm:prSet presAssocID="{46ACD466-D1BD-40BC-BA2C-65F652F1C9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219EB-F976-4C36-A288-44007DA5DB93}" type="pres">
      <dgm:prSet presAssocID="{8FAE9B01-87E0-45C8-9511-84F623C913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50866-C1B2-487E-891A-4FFBA6EDBD0A}" type="pres">
      <dgm:prSet presAssocID="{9ABFEFF5-5798-449B-A82F-045EF6767844}" presName="sibTrans" presStyleCnt="0"/>
      <dgm:spPr/>
    </dgm:pt>
    <dgm:pt modelId="{D4AA1967-F74E-4690-96E1-26F58DD0C30F}" type="pres">
      <dgm:prSet presAssocID="{A703CC7F-43CF-4D40-9F2D-1B0419050B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E55A-EA2D-405D-BD5D-40E90661E1F3}" type="pres">
      <dgm:prSet presAssocID="{43411130-A374-46E0-90A2-34575553501F}" presName="sibTrans" presStyleCnt="0"/>
      <dgm:spPr/>
    </dgm:pt>
    <dgm:pt modelId="{881926FD-36A7-4C75-B5B3-041E18DBC162}" type="pres">
      <dgm:prSet presAssocID="{D7F156AB-E40A-4806-BFEE-1A60145641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6FC75-E63A-4503-BCFE-AB0985BA3B70}" type="pres">
      <dgm:prSet presAssocID="{2CF24D1D-80A8-4D58-958A-D6B880D30846}" presName="sibTrans" presStyleCnt="0"/>
      <dgm:spPr/>
    </dgm:pt>
    <dgm:pt modelId="{DB792310-5764-4C82-ADC9-E99525F6043B}" type="pres">
      <dgm:prSet presAssocID="{810BDD05-6F83-4BFB-924D-68BFD29146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3CDEF-FFB8-4C1D-AD13-7B13DF5E16CD}" type="pres">
      <dgm:prSet presAssocID="{4DF5DC44-4ECB-4DFE-8985-B589B75D0B34}" presName="sibTrans" presStyleCnt="0"/>
      <dgm:spPr/>
    </dgm:pt>
    <dgm:pt modelId="{84DD6AB8-D258-482C-BC3E-5D272C5E3088}" type="pres">
      <dgm:prSet presAssocID="{48D57258-F450-4826-9EEF-5DF744FD3B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EC67B4-3803-4571-80D2-3ED9A154F48E}" srcId="{46ACD466-D1BD-40BC-BA2C-65F652F1C9A0}" destId="{48D57258-F450-4826-9EEF-5DF744FD3B57}" srcOrd="4" destOrd="0" parTransId="{A39C9C4E-8033-4715-B09B-527AD3452408}" sibTransId="{7E90EDD7-9201-43B2-9258-FAFC9A0297AD}"/>
    <dgm:cxn modelId="{66357C51-6E66-486E-8BF5-BBC44167290B}" type="presOf" srcId="{48D57258-F450-4826-9EEF-5DF744FD3B57}" destId="{84DD6AB8-D258-482C-BC3E-5D272C5E3088}" srcOrd="0" destOrd="0" presId="urn:microsoft.com/office/officeart/2005/8/layout/default#1"/>
    <dgm:cxn modelId="{6D80FC88-A3E8-484F-ACEF-25F00049EF8F}" type="presOf" srcId="{A703CC7F-43CF-4D40-9F2D-1B0419050BE9}" destId="{D4AA1967-F74E-4690-96E1-26F58DD0C30F}" srcOrd="0" destOrd="0" presId="urn:microsoft.com/office/officeart/2005/8/layout/default#1"/>
    <dgm:cxn modelId="{374F4A94-9E6F-4401-853D-FEDBD4651D8D}" type="presOf" srcId="{810BDD05-6F83-4BFB-924D-68BFD291461A}" destId="{DB792310-5764-4C82-ADC9-E99525F6043B}" srcOrd="0" destOrd="0" presId="urn:microsoft.com/office/officeart/2005/8/layout/default#1"/>
    <dgm:cxn modelId="{F4DEFF27-1A25-44F3-A0F5-6DF1D108C17A}" type="presOf" srcId="{8FAE9B01-87E0-45C8-9511-84F623C91381}" destId="{5B9219EB-F976-4C36-A288-44007DA5DB93}" srcOrd="0" destOrd="0" presId="urn:microsoft.com/office/officeart/2005/8/layout/default#1"/>
    <dgm:cxn modelId="{0DE124C0-1B12-443C-8942-A2267071B743}" srcId="{46ACD466-D1BD-40BC-BA2C-65F652F1C9A0}" destId="{A703CC7F-43CF-4D40-9F2D-1B0419050BE9}" srcOrd="1" destOrd="0" parTransId="{066241B6-526B-4372-9777-DA2175CC6106}" sibTransId="{43411130-A374-46E0-90A2-34575553501F}"/>
    <dgm:cxn modelId="{19FFCF54-CE20-4008-8040-6F564CBA95FB}" type="presOf" srcId="{D7F156AB-E40A-4806-BFEE-1A601456417F}" destId="{881926FD-36A7-4C75-B5B3-041E18DBC162}" srcOrd="0" destOrd="0" presId="urn:microsoft.com/office/officeart/2005/8/layout/default#1"/>
    <dgm:cxn modelId="{FF986776-18BC-47AB-918B-D73F00D64E4E}" srcId="{46ACD466-D1BD-40BC-BA2C-65F652F1C9A0}" destId="{8FAE9B01-87E0-45C8-9511-84F623C91381}" srcOrd="0" destOrd="0" parTransId="{F8CE5252-18A1-425A-A15E-F5B5B86A2B59}" sibTransId="{9ABFEFF5-5798-449B-A82F-045EF6767844}"/>
    <dgm:cxn modelId="{BF6CDB64-8D6B-4B40-B334-02586E2C7320}" srcId="{46ACD466-D1BD-40BC-BA2C-65F652F1C9A0}" destId="{D7F156AB-E40A-4806-BFEE-1A601456417F}" srcOrd="2" destOrd="0" parTransId="{4EFB9DDD-0A1E-46B6-9D3D-36C18566B87E}" sibTransId="{2CF24D1D-80A8-4D58-958A-D6B880D30846}"/>
    <dgm:cxn modelId="{59B1DB80-4668-41DA-A216-63ED2D8CC060}" srcId="{46ACD466-D1BD-40BC-BA2C-65F652F1C9A0}" destId="{810BDD05-6F83-4BFB-924D-68BFD291461A}" srcOrd="3" destOrd="0" parTransId="{B21F1BDA-42CA-45F0-9AA1-F11B22A14725}" sibTransId="{4DF5DC44-4ECB-4DFE-8985-B589B75D0B34}"/>
    <dgm:cxn modelId="{19BD6F84-9D28-4336-9EC1-34EB0F4101D3}" type="presOf" srcId="{46ACD466-D1BD-40BC-BA2C-65F652F1C9A0}" destId="{0C3B9E73-7234-4CC5-A9A5-C31510F61618}" srcOrd="0" destOrd="0" presId="urn:microsoft.com/office/officeart/2005/8/layout/default#1"/>
    <dgm:cxn modelId="{12A4F83D-5200-4216-90E7-8A0151BD188A}" type="presParOf" srcId="{0C3B9E73-7234-4CC5-A9A5-C31510F61618}" destId="{5B9219EB-F976-4C36-A288-44007DA5DB93}" srcOrd="0" destOrd="0" presId="urn:microsoft.com/office/officeart/2005/8/layout/default#1"/>
    <dgm:cxn modelId="{31D191B5-FB74-4E5D-925A-7DA029EA6ED1}" type="presParOf" srcId="{0C3B9E73-7234-4CC5-A9A5-C31510F61618}" destId="{BF650866-C1B2-487E-891A-4FFBA6EDBD0A}" srcOrd="1" destOrd="0" presId="urn:microsoft.com/office/officeart/2005/8/layout/default#1"/>
    <dgm:cxn modelId="{551DE117-4C05-42E4-901B-B7A91CEBCF83}" type="presParOf" srcId="{0C3B9E73-7234-4CC5-A9A5-C31510F61618}" destId="{D4AA1967-F74E-4690-96E1-26F58DD0C30F}" srcOrd="2" destOrd="0" presId="urn:microsoft.com/office/officeart/2005/8/layout/default#1"/>
    <dgm:cxn modelId="{19487992-61DC-4B58-B69A-7DC3D9651545}" type="presParOf" srcId="{0C3B9E73-7234-4CC5-A9A5-C31510F61618}" destId="{A3EBE55A-EA2D-405D-BD5D-40E90661E1F3}" srcOrd="3" destOrd="0" presId="urn:microsoft.com/office/officeart/2005/8/layout/default#1"/>
    <dgm:cxn modelId="{03F6B891-54AE-4FA9-A744-26BC796B4A5D}" type="presParOf" srcId="{0C3B9E73-7234-4CC5-A9A5-C31510F61618}" destId="{881926FD-36A7-4C75-B5B3-041E18DBC162}" srcOrd="4" destOrd="0" presId="urn:microsoft.com/office/officeart/2005/8/layout/default#1"/>
    <dgm:cxn modelId="{A6D77E2A-B28D-45DC-8FC7-471BF493CABC}" type="presParOf" srcId="{0C3B9E73-7234-4CC5-A9A5-C31510F61618}" destId="{7176FC75-E63A-4503-BCFE-AB0985BA3B70}" srcOrd="5" destOrd="0" presId="urn:microsoft.com/office/officeart/2005/8/layout/default#1"/>
    <dgm:cxn modelId="{68E663F3-2E40-4DE8-9D92-9AB58099A9A4}" type="presParOf" srcId="{0C3B9E73-7234-4CC5-A9A5-C31510F61618}" destId="{DB792310-5764-4C82-ADC9-E99525F6043B}" srcOrd="6" destOrd="0" presId="urn:microsoft.com/office/officeart/2005/8/layout/default#1"/>
    <dgm:cxn modelId="{303B8EC5-9187-43E0-AD4E-7F51F55A22E9}" type="presParOf" srcId="{0C3B9E73-7234-4CC5-A9A5-C31510F61618}" destId="{CD33CDEF-FFB8-4C1D-AD13-7B13DF5E16CD}" srcOrd="7" destOrd="0" presId="urn:microsoft.com/office/officeart/2005/8/layout/default#1"/>
    <dgm:cxn modelId="{9DCA498F-F874-4CA2-BC20-C2A312034AD3}" type="presParOf" srcId="{0C3B9E73-7234-4CC5-A9A5-C31510F61618}" destId="{84DD6AB8-D258-482C-BC3E-5D272C5E308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21CC076-CA1E-4985-8F2D-727DFBEBA3ED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85169B9-D097-473A-B51C-C22F7ACDE919}">
      <dgm:prSet phldrT="[Text]"/>
      <dgm:spPr/>
      <dgm:t>
        <a:bodyPr/>
        <a:lstStyle/>
        <a:p>
          <a:r>
            <a:rPr lang="en-US" dirty="0" smtClean="0"/>
            <a:t>Altering the light level</a:t>
          </a:r>
          <a:endParaRPr lang="en-US" dirty="0"/>
        </a:p>
      </dgm:t>
    </dgm:pt>
    <dgm:pt modelId="{62DFB21D-C57E-440B-86CC-2C200BFF3B27}" type="parTrans" cxnId="{C861AAE5-FA28-44F8-8F16-09A9B65CBED4}">
      <dgm:prSet/>
      <dgm:spPr/>
      <dgm:t>
        <a:bodyPr/>
        <a:lstStyle/>
        <a:p>
          <a:endParaRPr lang="en-US"/>
        </a:p>
      </dgm:t>
    </dgm:pt>
    <dgm:pt modelId="{FF50FA03-8D7F-4A00-8B51-A06F3C0E6938}" type="sibTrans" cxnId="{C861AAE5-FA28-44F8-8F16-09A9B65CBED4}">
      <dgm:prSet/>
      <dgm:spPr/>
      <dgm:t>
        <a:bodyPr/>
        <a:lstStyle/>
        <a:p>
          <a:endParaRPr lang="en-US"/>
        </a:p>
      </dgm:t>
    </dgm:pt>
    <dgm:pt modelId="{604C0678-9333-4A80-97DE-B0CF6119D8C8}">
      <dgm:prSet phldrT="[Text]"/>
      <dgm:spPr/>
      <dgm:t>
        <a:bodyPr/>
        <a:lstStyle/>
        <a:p>
          <a:r>
            <a:rPr lang="en-US" dirty="0" smtClean="0"/>
            <a:t>Turning on audiovisual equipment</a:t>
          </a:r>
          <a:endParaRPr lang="en-US" dirty="0"/>
        </a:p>
      </dgm:t>
    </dgm:pt>
    <dgm:pt modelId="{86CB3E90-B0F4-4256-9AA4-D433021ED8D9}" type="parTrans" cxnId="{E6E00DB6-7BEF-4867-B8B3-4CF60C04CFF9}">
      <dgm:prSet/>
      <dgm:spPr/>
      <dgm:t>
        <a:bodyPr/>
        <a:lstStyle/>
        <a:p>
          <a:endParaRPr lang="en-US"/>
        </a:p>
      </dgm:t>
    </dgm:pt>
    <dgm:pt modelId="{727EC3AD-605D-4538-BB01-4316D2FCA770}" type="sibTrans" cxnId="{E6E00DB6-7BEF-4867-B8B3-4CF60C04CFF9}">
      <dgm:prSet/>
      <dgm:spPr/>
      <dgm:t>
        <a:bodyPr/>
        <a:lstStyle/>
        <a:p>
          <a:endParaRPr lang="en-US"/>
        </a:p>
      </dgm:t>
    </dgm:pt>
    <dgm:pt modelId="{186BBD87-EAF2-43D1-B918-38BBDA65A600}">
      <dgm:prSet phldrT="[Text]"/>
      <dgm:spPr/>
      <dgm:t>
        <a:bodyPr/>
        <a:lstStyle/>
        <a:p>
          <a:r>
            <a:rPr lang="en-US" dirty="0" smtClean="0"/>
            <a:t>Assembling a model</a:t>
          </a:r>
          <a:endParaRPr lang="en-US" dirty="0"/>
        </a:p>
      </dgm:t>
    </dgm:pt>
    <dgm:pt modelId="{EDAC7567-477A-486B-ACCC-13CC28E79B34}" type="parTrans" cxnId="{342542C7-B843-4244-A850-6DC4A69DA5F7}">
      <dgm:prSet/>
      <dgm:spPr/>
      <dgm:t>
        <a:bodyPr/>
        <a:lstStyle/>
        <a:p>
          <a:endParaRPr lang="en-US"/>
        </a:p>
      </dgm:t>
    </dgm:pt>
    <dgm:pt modelId="{3EEA5867-B385-4F27-BB5B-D35B4BFBB016}" type="sibTrans" cxnId="{342542C7-B843-4244-A850-6DC4A69DA5F7}">
      <dgm:prSet/>
      <dgm:spPr/>
      <dgm:t>
        <a:bodyPr/>
        <a:lstStyle/>
        <a:p>
          <a:endParaRPr lang="en-US"/>
        </a:p>
      </dgm:t>
    </dgm:pt>
    <dgm:pt modelId="{516A3BE7-16F0-4A40-9E0C-770509B7E4FC}" type="pres">
      <dgm:prSet presAssocID="{A21CC076-CA1E-4985-8F2D-727DFBEBA3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D01F68-E74A-4345-AB20-3A61CB1E4E52}" type="pres">
      <dgm:prSet presAssocID="{085169B9-D097-473A-B51C-C22F7ACDE9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DBB27-5F36-4E20-892A-B722AAC5B41F}" type="pres">
      <dgm:prSet presAssocID="{FF50FA03-8D7F-4A00-8B51-A06F3C0E6938}" presName="sibTrans" presStyleCnt="0"/>
      <dgm:spPr/>
    </dgm:pt>
    <dgm:pt modelId="{C96AA76A-1E73-4777-9962-650EBED636C9}" type="pres">
      <dgm:prSet presAssocID="{604C0678-9333-4A80-97DE-B0CF6119D8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3244D-761A-41BF-815A-2E7D0EDA80BA}" type="pres">
      <dgm:prSet presAssocID="{727EC3AD-605D-4538-BB01-4316D2FCA770}" presName="sibTrans" presStyleCnt="0"/>
      <dgm:spPr/>
    </dgm:pt>
    <dgm:pt modelId="{DF1E2677-0136-4007-90B2-26586D53C49A}" type="pres">
      <dgm:prSet presAssocID="{186BBD87-EAF2-43D1-B918-38BBDA65A6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61AAE5-FA28-44F8-8F16-09A9B65CBED4}" srcId="{A21CC076-CA1E-4985-8F2D-727DFBEBA3ED}" destId="{085169B9-D097-473A-B51C-C22F7ACDE919}" srcOrd="0" destOrd="0" parTransId="{62DFB21D-C57E-440B-86CC-2C200BFF3B27}" sibTransId="{FF50FA03-8D7F-4A00-8B51-A06F3C0E6938}"/>
    <dgm:cxn modelId="{342542C7-B843-4244-A850-6DC4A69DA5F7}" srcId="{A21CC076-CA1E-4985-8F2D-727DFBEBA3ED}" destId="{186BBD87-EAF2-43D1-B918-38BBDA65A600}" srcOrd="2" destOrd="0" parTransId="{EDAC7567-477A-486B-ACCC-13CC28E79B34}" sibTransId="{3EEA5867-B385-4F27-BB5B-D35B4BFBB016}"/>
    <dgm:cxn modelId="{89CFEE87-1A46-4037-AC06-102B1DB2C838}" type="presOf" srcId="{186BBD87-EAF2-43D1-B918-38BBDA65A600}" destId="{DF1E2677-0136-4007-90B2-26586D53C49A}" srcOrd="0" destOrd="0" presId="urn:microsoft.com/office/officeart/2005/8/layout/hList6"/>
    <dgm:cxn modelId="{18F365C9-3000-40BD-91D0-B26FD1A06DDF}" type="presOf" srcId="{A21CC076-CA1E-4985-8F2D-727DFBEBA3ED}" destId="{516A3BE7-16F0-4A40-9E0C-770509B7E4FC}" srcOrd="0" destOrd="0" presId="urn:microsoft.com/office/officeart/2005/8/layout/hList6"/>
    <dgm:cxn modelId="{EF754DB5-032C-4EBD-8E98-65BFD3E9C872}" type="presOf" srcId="{604C0678-9333-4A80-97DE-B0CF6119D8C8}" destId="{C96AA76A-1E73-4777-9962-650EBED636C9}" srcOrd="0" destOrd="0" presId="urn:microsoft.com/office/officeart/2005/8/layout/hList6"/>
    <dgm:cxn modelId="{817A44D4-0B31-46EF-850D-055937F37A35}" type="presOf" srcId="{085169B9-D097-473A-B51C-C22F7ACDE919}" destId="{D2D01F68-E74A-4345-AB20-3A61CB1E4E52}" srcOrd="0" destOrd="0" presId="urn:microsoft.com/office/officeart/2005/8/layout/hList6"/>
    <dgm:cxn modelId="{E6E00DB6-7BEF-4867-B8B3-4CF60C04CFF9}" srcId="{A21CC076-CA1E-4985-8F2D-727DFBEBA3ED}" destId="{604C0678-9333-4A80-97DE-B0CF6119D8C8}" srcOrd="1" destOrd="0" parTransId="{86CB3E90-B0F4-4256-9AA4-D433021ED8D9}" sibTransId="{727EC3AD-605D-4538-BB01-4316D2FCA770}"/>
    <dgm:cxn modelId="{BC55557A-46B7-467A-9C38-0A6DE16C9D5C}" type="presParOf" srcId="{516A3BE7-16F0-4A40-9E0C-770509B7E4FC}" destId="{D2D01F68-E74A-4345-AB20-3A61CB1E4E52}" srcOrd="0" destOrd="0" presId="urn:microsoft.com/office/officeart/2005/8/layout/hList6"/>
    <dgm:cxn modelId="{2A0963B5-DAF2-4F3A-8CB2-31FC9A1067F6}" type="presParOf" srcId="{516A3BE7-16F0-4A40-9E0C-770509B7E4FC}" destId="{9FFDBB27-5F36-4E20-892A-B722AAC5B41F}" srcOrd="1" destOrd="0" presId="urn:microsoft.com/office/officeart/2005/8/layout/hList6"/>
    <dgm:cxn modelId="{F8900FD1-1F6A-4FE7-AD02-588F2FF17E8B}" type="presParOf" srcId="{516A3BE7-16F0-4A40-9E0C-770509B7E4FC}" destId="{C96AA76A-1E73-4777-9962-650EBED636C9}" srcOrd="2" destOrd="0" presId="urn:microsoft.com/office/officeart/2005/8/layout/hList6"/>
    <dgm:cxn modelId="{F5E294E1-F510-4883-B9D6-11935D634731}" type="presParOf" srcId="{516A3BE7-16F0-4A40-9E0C-770509B7E4FC}" destId="{3AD3244D-761A-41BF-815A-2E7D0EDA80BA}" srcOrd="3" destOrd="0" presId="urn:microsoft.com/office/officeart/2005/8/layout/hList6"/>
    <dgm:cxn modelId="{A8F6B9DA-70C0-4E96-ABB3-9E2ED95E3B9B}" type="presParOf" srcId="{516A3BE7-16F0-4A40-9E0C-770509B7E4FC}" destId="{DF1E2677-0136-4007-90B2-26586D53C49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04DD26C-3E64-4B4A-BD68-0830E7F68208}" type="doc">
      <dgm:prSet loTypeId="urn:microsoft.com/office/officeart/2005/8/layout/cycle8" loCatId="cycle" qsTypeId="urn:microsoft.com/office/officeart/2005/8/quickstyle/simple4" qsCatId="simple" csTypeId="urn:microsoft.com/office/officeart/2005/8/colors/accent2_2" csCatId="accent2" phldr="1"/>
      <dgm:spPr/>
    </dgm:pt>
    <dgm:pt modelId="{DA1DD2A9-835E-4514-ADF1-EBB5245DFD1A}">
      <dgm:prSet phldrT="[Text]" custT="1"/>
      <dgm:spPr/>
      <dgm:t>
        <a:bodyPr/>
        <a:lstStyle/>
        <a:p>
          <a:r>
            <a:rPr lang="x-none" sz="1400" b="1" u="none" smtClean="0"/>
            <a:t>Competency-based</a:t>
          </a:r>
          <a:endParaRPr lang="en-US" sz="1400" b="1" dirty="0"/>
        </a:p>
      </dgm:t>
    </dgm:pt>
    <dgm:pt modelId="{DAF3B19E-71F9-4F9C-8983-540FC68D73D3}" type="parTrans" cxnId="{A1A0050F-9271-4A29-BB19-CF2B051A973D}">
      <dgm:prSet/>
      <dgm:spPr/>
      <dgm:t>
        <a:bodyPr/>
        <a:lstStyle/>
        <a:p>
          <a:endParaRPr lang="en-US"/>
        </a:p>
      </dgm:t>
    </dgm:pt>
    <dgm:pt modelId="{820F2A7E-8A20-4A31-A177-E1A16B92CD27}" type="sibTrans" cxnId="{A1A0050F-9271-4A29-BB19-CF2B051A973D}">
      <dgm:prSet/>
      <dgm:spPr/>
      <dgm:t>
        <a:bodyPr/>
        <a:lstStyle/>
        <a:p>
          <a:endParaRPr lang="en-US"/>
        </a:p>
      </dgm:t>
    </dgm:pt>
    <dgm:pt modelId="{A2D31EFD-6890-4E07-836A-8D6AEEAF978B}">
      <dgm:prSet custT="1"/>
      <dgm:spPr/>
      <dgm:t>
        <a:bodyPr/>
        <a:lstStyle/>
        <a:p>
          <a:r>
            <a:rPr lang="en-US" sz="1400" b="1" dirty="0" smtClean="0"/>
            <a:t>Criterion-referenced testing</a:t>
          </a:r>
          <a:endParaRPr lang="en-US" sz="1400" b="1" u="none" dirty="0"/>
        </a:p>
      </dgm:t>
    </dgm:pt>
    <dgm:pt modelId="{6F204744-3A85-4150-81A3-2BB38B77F71D}" type="parTrans" cxnId="{DA053372-7895-4712-B949-B2EDDE77BEFD}">
      <dgm:prSet/>
      <dgm:spPr/>
      <dgm:t>
        <a:bodyPr/>
        <a:lstStyle/>
        <a:p>
          <a:endParaRPr lang="en-US"/>
        </a:p>
      </dgm:t>
    </dgm:pt>
    <dgm:pt modelId="{776AAA8B-E9E4-438A-AAE2-EEFEF641E268}" type="sibTrans" cxnId="{DA053372-7895-4712-B949-B2EDDE77BEFD}">
      <dgm:prSet/>
      <dgm:spPr/>
      <dgm:t>
        <a:bodyPr/>
        <a:lstStyle/>
        <a:p>
          <a:endParaRPr lang="en-US"/>
        </a:p>
      </dgm:t>
    </dgm:pt>
    <dgm:pt modelId="{731BF7E6-71AA-4AD7-837E-247DFFB2B47C}">
      <dgm:prSet custT="1"/>
      <dgm:spPr/>
      <dgm:t>
        <a:bodyPr/>
        <a:lstStyle/>
        <a:p>
          <a:r>
            <a:rPr lang="x-none" sz="1400" b="1" u="none" smtClean="0"/>
            <a:t>Specific objectives</a:t>
          </a:r>
          <a:endParaRPr lang="en-US" sz="1400" b="1" u="none" dirty="0"/>
        </a:p>
      </dgm:t>
    </dgm:pt>
    <dgm:pt modelId="{14C0D9E1-505E-4791-8415-41F1036E0F82}" type="parTrans" cxnId="{43AF5826-1A41-41CE-8FC3-BCF6BDAC89F8}">
      <dgm:prSet/>
      <dgm:spPr/>
      <dgm:t>
        <a:bodyPr/>
        <a:lstStyle/>
        <a:p>
          <a:endParaRPr lang="en-US"/>
        </a:p>
      </dgm:t>
    </dgm:pt>
    <dgm:pt modelId="{91923325-B0B0-4308-9C20-8E033AE685FE}" type="sibTrans" cxnId="{43AF5826-1A41-41CE-8FC3-BCF6BDAC89F8}">
      <dgm:prSet/>
      <dgm:spPr/>
      <dgm:t>
        <a:bodyPr/>
        <a:lstStyle/>
        <a:p>
          <a:endParaRPr lang="en-US"/>
        </a:p>
      </dgm:t>
    </dgm:pt>
    <dgm:pt modelId="{0C61D7DC-9345-4B5C-8F02-CB3E6FD083E5}">
      <dgm:prSet custT="1"/>
      <dgm:spPr/>
      <dgm:t>
        <a:bodyPr/>
        <a:lstStyle/>
        <a:p>
          <a:r>
            <a:rPr lang="x-none" sz="1400" b="1" u="none" smtClean="0"/>
            <a:t>Instructor-supported</a:t>
          </a:r>
          <a:endParaRPr lang="en-US" sz="1400" b="1" u="none" dirty="0"/>
        </a:p>
      </dgm:t>
    </dgm:pt>
    <dgm:pt modelId="{7B74827A-68C5-4447-A094-59DB2F3185BB}" type="parTrans" cxnId="{22E4AFB4-BBAC-49F7-92BD-F95D575E5859}">
      <dgm:prSet/>
      <dgm:spPr/>
      <dgm:t>
        <a:bodyPr/>
        <a:lstStyle/>
        <a:p>
          <a:endParaRPr lang="en-US"/>
        </a:p>
      </dgm:t>
    </dgm:pt>
    <dgm:pt modelId="{CBB1D851-095C-4413-9E7D-D0E851F476A7}" type="sibTrans" cxnId="{22E4AFB4-BBAC-49F7-92BD-F95D575E5859}">
      <dgm:prSet/>
      <dgm:spPr/>
      <dgm:t>
        <a:bodyPr/>
        <a:lstStyle/>
        <a:p>
          <a:endParaRPr lang="en-US"/>
        </a:p>
      </dgm:t>
    </dgm:pt>
    <dgm:pt modelId="{4C745AFF-4D4D-4EA8-83AB-B62F28333B98}">
      <dgm:prSet custT="1"/>
      <dgm:spPr/>
      <dgm:t>
        <a:bodyPr/>
        <a:lstStyle/>
        <a:p>
          <a:r>
            <a:rPr lang="x-none" sz="1400" b="1" u="none" smtClean="0"/>
            <a:t>Modules and multimedia</a:t>
          </a:r>
          <a:endParaRPr lang="en-US" sz="1400" b="1" u="none" dirty="0"/>
        </a:p>
      </dgm:t>
    </dgm:pt>
    <dgm:pt modelId="{5257E67B-EB98-43DF-854F-B668B9AB4E48}" type="parTrans" cxnId="{6F42004D-CA30-4FEE-B658-6F1133CF4F5E}">
      <dgm:prSet/>
      <dgm:spPr/>
      <dgm:t>
        <a:bodyPr/>
        <a:lstStyle/>
        <a:p>
          <a:endParaRPr lang="en-US"/>
        </a:p>
      </dgm:t>
    </dgm:pt>
    <dgm:pt modelId="{E3535909-396A-4006-B231-1C41A293260C}" type="sibTrans" cxnId="{6F42004D-CA30-4FEE-B658-6F1133CF4F5E}">
      <dgm:prSet/>
      <dgm:spPr/>
      <dgm:t>
        <a:bodyPr/>
        <a:lstStyle/>
        <a:p>
          <a:endParaRPr lang="en-US"/>
        </a:p>
      </dgm:t>
    </dgm:pt>
    <dgm:pt modelId="{87F2274A-81A3-4A26-9F9F-D0AB30753CAC}">
      <dgm:prSet custT="1"/>
      <dgm:spPr/>
      <dgm:t>
        <a:bodyPr/>
        <a:lstStyle/>
        <a:p>
          <a:r>
            <a:rPr lang="x-none" sz="1400" b="1" u="none" smtClean="0"/>
            <a:t>Immediate, specific feedback</a:t>
          </a:r>
          <a:endParaRPr lang="en-US" sz="1400" b="1" u="none" dirty="0"/>
        </a:p>
      </dgm:t>
    </dgm:pt>
    <dgm:pt modelId="{0FFDB180-9AC7-4054-A38B-E39CDDE45407}" type="parTrans" cxnId="{2033478E-08B7-44AB-80B0-81BB1A695664}">
      <dgm:prSet/>
      <dgm:spPr/>
      <dgm:t>
        <a:bodyPr/>
        <a:lstStyle/>
        <a:p>
          <a:endParaRPr lang="en-US"/>
        </a:p>
      </dgm:t>
    </dgm:pt>
    <dgm:pt modelId="{342FCBDB-E34F-4D47-83F9-49C4C2FB5005}" type="sibTrans" cxnId="{2033478E-08B7-44AB-80B0-81BB1A695664}">
      <dgm:prSet/>
      <dgm:spPr/>
      <dgm:t>
        <a:bodyPr/>
        <a:lstStyle/>
        <a:p>
          <a:endParaRPr lang="en-US"/>
        </a:p>
      </dgm:t>
    </dgm:pt>
    <dgm:pt modelId="{1B809D4F-01AA-41E8-9003-37C0CB1205E6}">
      <dgm:prSet phldrT="[Text]" custT="1"/>
      <dgm:spPr/>
      <dgm:t>
        <a:bodyPr/>
        <a:lstStyle/>
        <a:p>
          <a:r>
            <a:rPr lang="x-none" sz="1400" b="1" u="none" smtClean="0"/>
            <a:t>Individual-based</a:t>
          </a:r>
          <a:endParaRPr lang="en-US" sz="1400" b="1" dirty="0"/>
        </a:p>
      </dgm:t>
    </dgm:pt>
    <dgm:pt modelId="{3027BBF1-0D3F-4932-9849-D087570616A7}" type="parTrans" cxnId="{906E1666-1F29-47EB-99D7-DF9422CC6E1F}">
      <dgm:prSet/>
      <dgm:spPr/>
      <dgm:t>
        <a:bodyPr/>
        <a:lstStyle/>
        <a:p>
          <a:endParaRPr lang="en-US"/>
        </a:p>
      </dgm:t>
    </dgm:pt>
    <dgm:pt modelId="{538267D4-B11A-4935-8772-80DDD5EDEBA1}" type="sibTrans" cxnId="{906E1666-1F29-47EB-99D7-DF9422CC6E1F}">
      <dgm:prSet/>
      <dgm:spPr/>
      <dgm:t>
        <a:bodyPr/>
        <a:lstStyle/>
        <a:p>
          <a:endParaRPr lang="en-US"/>
        </a:p>
      </dgm:t>
    </dgm:pt>
    <dgm:pt modelId="{01CCF015-B62C-4505-A639-30C6D89BEA43}" type="pres">
      <dgm:prSet presAssocID="{C04DD26C-3E64-4B4A-BD68-0830E7F68208}" presName="compositeShape" presStyleCnt="0">
        <dgm:presLayoutVars>
          <dgm:chMax val="7"/>
          <dgm:dir/>
          <dgm:resizeHandles val="exact"/>
        </dgm:presLayoutVars>
      </dgm:prSet>
      <dgm:spPr/>
    </dgm:pt>
    <dgm:pt modelId="{8A1D243E-ED29-4CF3-B1CB-98C7F4A4AB44}" type="pres">
      <dgm:prSet presAssocID="{C04DD26C-3E64-4B4A-BD68-0830E7F68208}" presName="wedge1" presStyleLbl="node1" presStyleIdx="0" presStyleCnt="7" custScaleX="129490" custScaleY="118701"/>
      <dgm:spPr/>
      <dgm:t>
        <a:bodyPr/>
        <a:lstStyle/>
        <a:p>
          <a:endParaRPr lang="en-US"/>
        </a:p>
      </dgm:t>
    </dgm:pt>
    <dgm:pt modelId="{835AA48B-9FC5-44B6-B744-F2543A957FA2}" type="pres">
      <dgm:prSet presAssocID="{C04DD26C-3E64-4B4A-BD68-0830E7F68208}" presName="dummy1a" presStyleCnt="0"/>
      <dgm:spPr/>
    </dgm:pt>
    <dgm:pt modelId="{7EF18750-08A3-47C6-AE9A-453C1CDE8AB2}" type="pres">
      <dgm:prSet presAssocID="{C04DD26C-3E64-4B4A-BD68-0830E7F68208}" presName="dummy1b" presStyleCnt="0"/>
      <dgm:spPr/>
    </dgm:pt>
    <dgm:pt modelId="{3A92D1E9-CB46-4F22-90E0-279EAF7E12A2}" type="pres">
      <dgm:prSet presAssocID="{C04DD26C-3E64-4B4A-BD68-0830E7F6820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06649-068A-40B0-8695-98B40CF1E334}" type="pres">
      <dgm:prSet presAssocID="{C04DD26C-3E64-4B4A-BD68-0830E7F68208}" presName="wedge2" presStyleLbl="node1" presStyleIdx="1" presStyleCnt="7" custScaleX="129490" custScaleY="118701"/>
      <dgm:spPr/>
      <dgm:t>
        <a:bodyPr/>
        <a:lstStyle/>
        <a:p>
          <a:endParaRPr lang="en-US"/>
        </a:p>
      </dgm:t>
    </dgm:pt>
    <dgm:pt modelId="{B28EDC3B-D766-4D86-BC3E-014276B05B74}" type="pres">
      <dgm:prSet presAssocID="{C04DD26C-3E64-4B4A-BD68-0830E7F68208}" presName="dummy2a" presStyleCnt="0"/>
      <dgm:spPr/>
    </dgm:pt>
    <dgm:pt modelId="{6ACBFB22-EB05-43C1-98D0-164EB51AA297}" type="pres">
      <dgm:prSet presAssocID="{C04DD26C-3E64-4B4A-BD68-0830E7F68208}" presName="dummy2b" presStyleCnt="0"/>
      <dgm:spPr/>
    </dgm:pt>
    <dgm:pt modelId="{D759FF62-8168-4917-AD82-98DCEDCA138B}" type="pres">
      <dgm:prSet presAssocID="{C04DD26C-3E64-4B4A-BD68-0830E7F6820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7547C-3FFB-4B74-BD35-6714A4588FB1}" type="pres">
      <dgm:prSet presAssocID="{C04DD26C-3E64-4B4A-BD68-0830E7F68208}" presName="wedge3" presStyleLbl="node1" presStyleIdx="2" presStyleCnt="7" custScaleX="129490" custScaleY="118701"/>
      <dgm:spPr/>
      <dgm:t>
        <a:bodyPr/>
        <a:lstStyle/>
        <a:p>
          <a:endParaRPr lang="en-US"/>
        </a:p>
      </dgm:t>
    </dgm:pt>
    <dgm:pt modelId="{F1E936D7-6FED-419F-A3CE-341AF97079BB}" type="pres">
      <dgm:prSet presAssocID="{C04DD26C-3E64-4B4A-BD68-0830E7F68208}" presName="dummy3a" presStyleCnt="0"/>
      <dgm:spPr/>
    </dgm:pt>
    <dgm:pt modelId="{E08991E0-C5CC-4967-AFCA-395116F52D79}" type="pres">
      <dgm:prSet presAssocID="{C04DD26C-3E64-4B4A-BD68-0830E7F68208}" presName="dummy3b" presStyleCnt="0"/>
      <dgm:spPr/>
    </dgm:pt>
    <dgm:pt modelId="{2CEA47A8-D3C8-4BFA-8230-EEE4C5673B20}" type="pres">
      <dgm:prSet presAssocID="{C04DD26C-3E64-4B4A-BD68-0830E7F6820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CE875-7BE0-469C-B5DF-D6063CD03569}" type="pres">
      <dgm:prSet presAssocID="{C04DD26C-3E64-4B4A-BD68-0830E7F68208}" presName="wedge4" presStyleLbl="node1" presStyleIdx="3" presStyleCnt="7" custScaleX="129490" custScaleY="118701"/>
      <dgm:spPr/>
      <dgm:t>
        <a:bodyPr/>
        <a:lstStyle/>
        <a:p>
          <a:endParaRPr lang="en-US"/>
        </a:p>
      </dgm:t>
    </dgm:pt>
    <dgm:pt modelId="{73776044-A560-4AA8-8006-884888794D0B}" type="pres">
      <dgm:prSet presAssocID="{C04DD26C-3E64-4B4A-BD68-0830E7F68208}" presName="dummy4a" presStyleCnt="0"/>
      <dgm:spPr/>
    </dgm:pt>
    <dgm:pt modelId="{84C1D744-3CF9-4455-ADCC-C906EED5C790}" type="pres">
      <dgm:prSet presAssocID="{C04DD26C-3E64-4B4A-BD68-0830E7F68208}" presName="dummy4b" presStyleCnt="0"/>
      <dgm:spPr/>
    </dgm:pt>
    <dgm:pt modelId="{DFB8AAA2-D732-427B-BFEB-D6BA14F614B5}" type="pres">
      <dgm:prSet presAssocID="{C04DD26C-3E64-4B4A-BD68-0830E7F6820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EA7EE-2963-4AF4-8D68-49C790B182B8}" type="pres">
      <dgm:prSet presAssocID="{C04DD26C-3E64-4B4A-BD68-0830E7F68208}" presName="wedge5" presStyleLbl="node1" presStyleIdx="4" presStyleCnt="7" custScaleX="129490" custScaleY="118701"/>
      <dgm:spPr/>
      <dgm:t>
        <a:bodyPr/>
        <a:lstStyle/>
        <a:p>
          <a:endParaRPr lang="en-US"/>
        </a:p>
      </dgm:t>
    </dgm:pt>
    <dgm:pt modelId="{40FADE43-F91B-4B82-A593-8D7F0DE161DC}" type="pres">
      <dgm:prSet presAssocID="{C04DD26C-3E64-4B4A-BD68-0830E7F68208}" presName="dummy5a" presStyleCnt="0"/>
      <dgm:spPr/>
    </dgm:pt>
    <dgm:pt modelId="{1F20120C-694A-4388-97F2-3E6ADAC62DEC}" type="pres">
      <dgm:prSet presAssocID="{C04DD26C-3E64-4B4A-BD68-0830E7F68208}" presName="dummy5b" presStyleCnt="0"/>
      <dgm:spPr/>
    </dgm:pt>
    <dgm:pt modelId="{DBF8BC92-D7E8-41C7-882D-D90CBADB632F}" type="pres">
      <dgm:prSet presAssocID="{C04DD26C-3E64-4B4A-BD68-0830E7F6820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3B793-968A-4E30-B338-7066D988EAE2}" type="pres">
      <dgm:prSet presAssocID="{C04DD26C-3E64-4B4A-BD68-0830E7F68208}" presName="wedge6" presStyleLbl="node1" presStyleIdx="5" presStyleCnt="7" custScaleX="129490" custScaleY="118701"/>
      <dgm:spPr/>
      <dgm:t>
        <a:bodyPr/>
        <a:lstStyle/>
        <a:p>
          <a:endParaRPr lang="en-US"/>
        </a:p>
      </dgm:t>
    </dgm:pt>
    <dgm:pt modelId="{BC9B0AA1-CE66-4816-ACB4-A2B58B72777E}" type="pres">
      <dgm:prSet presAssocID="{C04DD26C-3E64-4B4A-BD68-0830E7F68208}" presName="dummy6a" presStyleCnt="0"/>
      <dgm:spPr/>
    </dgm:pt>
    <dgm:pt modelId="{6CF62BE8-D136-4C7F-8F55-C3431CAB461E}" type="pres">
      <dgm:prSet presAssocID="{C04DD26C-3E64-4B4A-BD68-0830E7F68208}" presName="dummy6b" presStyleCnt="0"/>
      <dgm:spPr/>
    </dgm:pt>
    <dgm:pt modelId="{0CC12D8E-50F0-4AF3-9BF9-02203B65F823}" type="pres">
      <dgm:prSet presAssocID="{C04DD26C-3E64-4B4A-BD68-0830E7F6820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47F1A-6C6E-4D43-8D00-3C776BC33790}" type="pres">
      <dgm:prSet presAssocID="{C04DD26C-3E64-4B4A-BD68-0830E7F68208}" presName="wedge7" presStyleLbl="node1" presStyleIdx="6" presStyleCnt="7" custScaleX="129490" custScaleY="118701"/>
      <dgm:spPr/>
      <dgm:t>
        <a:bodyPr/>
        <a:lstStyle/>
        <a:p>
          <a:endParaRPr lang="en-US"/>
        </a:p>
      </dgm:t>
    </dgm:pt>
    <dgm:pt modelId="{5C6BC01B-99FF-41D2-87F2-76437B697C67}" type="pres">
      <dgm:prSet presAssocID="{C04DD26C-3E64-4B4A-BD68-0830E7F68208}" presName="dummy7a" presStyleCnt="0"/>
      <dgm:spPr/>
    </dgm:pt>
    <dgm:pt modelId="{04DE4D99-B23D-4B55-A74D-87A25513B6B4}" type="pres">
      <dgm:prSet presAssocID="{C04DD26C-3E64-4B4A-BD68-0830E7F68208}" presName="dummy7b" presStyleCnt="0"/>
      <dgm:spPr/>
    </dgm:pt>
    <dgm:pt modelId="{CAA132AF-69D8-4694-A181-FD40B5639EC2}" type="pres">
      <dgm:prSet presAssocID="{C04DD26C-3E64-4B4A-BD68-0830E7F6820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309B4-6D72-4299-BF43-DFB7C0BC70CF}" type="pres">
      <dgm:prSet presAssocID="{820F2A7E-8A20-4A31-A177-E1A16B92CD27}" presName="arrowWedge1" presStyleLbl="fgSibTrans2D1" presStyleIdx="0" presStyleCnt="7" custScaleX="9262" custScaleY="2968"/>
      <dgm:spPr/>
    </dgm:pt>
    <dgm:pt modelId="{C1CB81F7-713B-4091-998C-C5CAD1372FD7}" type="pres">
      <dgm:prSet presAssocID="{538267D4-B11A-4935-8772-80DDD5EDEBA1}" presName="arrowWedge2" presStyleLbl="fgSibTrans2D1" presStyleIdx="1" presStyleCnt="7" custScaleX="3369" custScaleY="1077"/>
      <dgm:spPr/>
    </dgm:pt>
    <dgm:pt modelId="{1DD34395-8D0B-4F81-B5CA-91990EBBF951}" type="pres">
      <dgm:prSet presAssocID="{342FCBDB-E34F-4D47-83F9-49C4C2FB5005}" presName="arrowWedge3" presStyleLbl="fgSibTrans2D1" presStyleIdx="2" presStyleCnt="7" custScaleX="1077" custScaleY="3134"/>
      <dgm:spPr/>
    </dgm:pt>
    <dgm:pt modelId="{466DE2F4-449E-4A19-941C-29EAB4629F1E}" type="pres">
      <dgm:prSet presAssocID="{E3535909-396A-4006-B231-1C41A293260C}" presName="arrowWedge4" presStyleLbl="fgSibTrans2D1" presStyleIdx="3" presStyleCnt="7" custScaleX="7506" custScaleY="1554"/>
      <dgm:spPr/>
    </dgm:pt>
    <dgm:pt modelId="{916524EA-60CD-4571-9CD6-3DDEE6AADFD2}" type="pres">
      <dgm:prSet presAssocID="{CBB1D851-095C-4413-9E7D-D0E851F476A7}" presName="arrowWedge5" presStyleLbl="fgSibTrans2D1" presStyleIdx="4" presStyleCnt="7" custScaleX="1755" custScaleY="3134"/>
      <dgm:spPr/>
    </dgm:pt>
    <dgm:pt modelId="{0BBF313D-6E9B-4FED-B212-D04AFAE88C38}" type="pres">
      <dgm:prSet presAssocID="{91923325-B0B0-4308-9C20-8E033AE685FE}" presName="arrowWedge6" presStyleLbl="fgSibTrans2D1" presStyleIdx="5" presStyleCnt="7" custFlipHor="1" custScaleX="1077" custScaleY="6727"/>
      <dgm:spPr/>
    </dgm:pt>
    <dgm:pt modelId="{A08BBDC1-E362-4B5D-9031-691FC2F31437}" type="pres">
      <dgm:prSet presAssocID="{776AAA8B-E9E4-438A-AAE2-EEFEF641E268}" presName="arrowWedge7" presStyleLbl="fgSibTrans2D1" presStyleIdx="6" presStyleCnt="7" custFlipHor="1" custScaleX="2158" custScaleY="1173"/>
      <dgm:spPr/>
    </dgm:pt>
  </dgm:ptLst>
  <dgm:cxnLst>
    <dgm:cxn modelId="{906E1666-1F29-47EB-99D7-DF9422CC6E1F}" srcId="{C04DD26C-3E64-4B4A-BD68-0830E7F68208}" destId="{1B809D4F-01AA-41E8-9003-37C0CB1205E6}" srcOrd="1" destOrd="0" parTransId="{3027BBF1-0D3F-4932-9849-D087570616A7}" sibTransId="{538267D4-B11A-4935-8772-80DDD5EDEBA1}"/>
    <dgm:cxn modelId="{9F791DB1-7CBB-4124-8837-B2A0A487FECE}" type="presOf" srcId="{1B809D4F-01AA-41E8-9003-37C0CB1205E6}" destId="{85106649-068A-40B0-8695-98B40CF1E334}" srcOrd="0" destOrd="0" presId="urn:microsoft.com/office/officeart/2005/8/layout/cycle8"/>
    <dgm:cxn modelId="{0FD0B0F9-B167-4B03-8081-C2B15656C5E9}" type="presOf" srcId="{731BF7E6-71AA-4AD7-837E-247DFFB2B47C}" destId="{0CC12D8E-50F0-4AF3-9BF9-02203B65F823}" srcOrd="1" destOrd="0" presId="urn:microsoft.com/office/officeart/2005/8/layout/cycle8"/>
    <dgm:cxn modelId="{6B2A129A-2B93-4DCB-AF20-A63379879293}" type="presOf" srcId="{0C61D7DC-9345-4B5C-8F02-CB3E6FD083E5}" destId="{DBF8BC92-D7E8-41C7-882D-D90CBADB632F}" srcOrd="1" destOrd="0" presId="urn:microsoft.com/office/officeart/2005/8/layout/cycle8"/>
    <dgm:cxn modelId="{5F20D3B4-B2B4-456B-B0A7-9742B5F31D28}" type="presOf" srcId="{4C745AFF-4D4D-4EA8-83AB-B62F28333B98}" destId="{C61CE875-7BE0-469C-B5DF-D6063CD03569}" srcOrd="0" destOrd="0" presId="urn:microsoft.com/office/officeart/2005/8/layout/cycle8"/>
    <dgm:cxn modelId="{FF20F9C9-BA9C-4904-B3CE-A303925B9113}" type="presOf" srcId="{87F2274A-81A3-4A26-9F9F-D0AB30753CAC}" destId="{FC97547C-3FFB-4B74-BD35-6714A4588FB1}" srcOrd="0" destOrd="0" presId="urn:microsoft.com/office/officeart/2005/8/layout/cycle8"/>
    <dgm:cxn modelId="{2033478E-08B7-44AB-80B0-81BB1A695664}" srcId="{C04DD26C-3E64-4B4A-BD68-0830E7F68208}" destId="{87F2274A-81A3-4A26-9F9F-D0AB30753CAC}" srcOrd="2" destOrd="0" parTransId="{0FFDB180-9AC7-4054-A38B-E39CDDE45407}" sibTransId="{342FCBDB-E34F-4D47-83F9-49C4C2FB5005}"/>
    <dgm:cxn modelId="{214C1F60-8ADE-4CD1-AC3E-A5A53A964C7A}" type="presOf" srcId="{C04DD26C-3E64-4B4A-BD68-0830E7F68208}" destId="{01CCF015-B62C-4505-A639-30C6D89BEA43}" srcOrd="0" destOrd="0" presId="urn:microsoft.com/office/officeart/2005/8/layout/cycle8"/>
    <dgm:cxn modelId="{35ED38DA-BE1C-4802-AC18-858AA5BECA70}" type="presOf" srcId="{A2D31EFD-6890-4E07-836A-8D6AEEAF978B}" destId="{CAA132AF-69D8-4694-A181-FD40B5639EC2}" srcOrd="1" destOrd="0" presId="urn:microsoft.com/office/officeart/2005/8/layout/cycle8"/>
    <dgm:cxn modelId="{94512E5A-FE37-4B3E-B264-06ED54F89886}" type="presOf" srcId="{0C61D7DC-9345-4B5C-8F02-CB3E6FD083E5}" destId="{433EA7EE-2963-4AF4-8D68-49C790B182B8}" srcOrd="0" destOrd="0" presId="urn:microsoft.com/office/officeart/2005/8/layout/cycle8"/>
    <dgm:cxn modelId="{A7F6BF8C-16B9-4F1A-A438-3B3A06F78C8D}" type="presOf" srcId="{DA1DD2A9-835E-4514-ADF1-EBB5245DFD1A}" destId="{8A1D243E-ED29-4CF3-B1CB-98C7F4A4AB44}" srcOrd="0" destOrd="0" presId="urn:microsoft.com/office/officeart/2005/8/layout/cycle8"/>
    <dgm:cxn modelId="{736B03E5-1594-4B1D-ABF6-F30232FFB740}" type="presOf" srcId="{A2D31EFD-6890-4E07-836A-8D6AEEAF978B}" destId="{52447F1A-6C6E-4D43-8D00-3C776BC33790}" srcOrd="0" destOrd="0" presId="urn:microsoft.com/office/officeart/2005/8/layout/cycle8"/>
    <dgm:cxn modelId="{A1A0050F-9271-4A29-BB19-CF2B051A973D}" srcId="{C04DD26C-3E64-4B4A-BD68-0830E7F68208}" destId="{DA1DD2A9-835E-4514-ADF1-EBB5245DFD1A}" srcOrd="0" destOrd="0" parTransId="{DAF3B19E-71F9-4F9C-8983-540FC68D73D3}" sibTransId="{820F2A7E-8A20-4A31-A177-E1A16B92CD27}"/>
    <dgm:cxn modelId="{6F42004D-CA30-4FEE-B658-6F1133CF4F5E}" srcId="{C04DD26C-3E64-4B4A-BD68-0830E7F68208}" destId="{4C745AFF-4D4D-4EA8-83AB-B62F28333B98}" srcOrd="3" destOrd="0" parTransId="{5257E67B-EB98-43DF-854F-B668B9AB4E48}" sibTransId="{E3535909-396A-4006-B231-1C41A293260C}"/>
    <dgm:cxn modelId="{DE3E8506-5538-4910-AC90-4120F57414EF}" type="presOf" srcId="{DA1DD2A9-835E-4514-ADF1-EBB5245DFD1A}" destId="{3A92D1E9-CB46-4F22-90E0-279EAF7E12A2}" srcOrd="1" destOrd="0" presId="urn:microsoft.com/office/officeart/2005/8/layout/cycle8"/>
    <dgm:cxn modelId="{E6C19215-85B8-4C35-B019-1365D5952D77}" type="presOf" srcId="{4C745AFF-4D4D-4EA8-83AB-B62F28333B98}" destId="{DFB8AAA2-D732-427B-BFEB-D6BA14F614B5}" srcOrd="1" destOrd="0" presId="urn:microsoft.com/office/officeart/2005/8/layout/cycle8"/>
    <dgm:cxn modelId="{E45E9298-7FA3-4EED-BE26-7A624FE8438A}" type="presOf" srcId="{731BF7E6-71AA-4AD7-837E-247DFFB2B47C}" destId="{55A3B793-968A-4E30-B338-7066D988EAE2}" srcOrd="0" destOrd="0" presId="urn:microsoft.com/office/officeart/2005/8/layout/cycle8"/>
    <dgm:cxn modelId="{4A908886-394E-48E3-B98A-C7B03B5A7C79}" type="presOf" srcId="{87F2274A-81A3-4A26-9F9F-D0AB30753CAC}" destId="{2CEA47A8-D3C8-4BFA-8230-EEE4C5673B20}" srcOrd="1" destOrd="0" presId="urn:microsoft.com/office/officeart/2005/8/layout/cycle8"/>
    <dgm:cxn modelId="{DA053372-7895-4712-B949-B2EDDE77BEFD}" srcId="{C04DD26C-3E64-4B4A-BD68-0830E7F68208}" destId="{A2D31EFD-6890-4E07-836A-8D6AEEAF978B}" srcOrd="6" destOrd="0" parTransId="{6F204744-3A85-4150-81A3-2BB38B77F71D}" sibTransId="{776AAA8B-E9E4-438A-AAE2-EEFEF641E268}"/>
    <dgm:cxn modelId="{18A54526-0750-401B-9D71-5618BFF34438}" type="presOf" srcId="{1B809D4F-01AA-41E8-9003-37C0CB1205E6}" destId="{D759FF62-8168-4917-AD82-98DCEDCA138B}" srcOrd="1" destOrd="0" presId="urn:microsoft.com/office/officeart/2005/8/layout/cycle8"/>
    <dgm:cxn modelId="{22E4AFB4-BBAC-49F7-92BD-F95D575E5859}" srcId="{C04DD26C-3E64-4B4A-BD68-0830E7F68208}" destId="{0C61D7DC-9345-4B5C-8F02-CB3E6FD083E5}" srcOrd="4" destOrd="0" parTransId="{7B74827A-68C5-4447-A094-59DB2F3185BB}" sibTransId="{CBB1D851-095C-4413-9E7D-D0E851F476A7}"/>
    <dgm:cxn modelId="{43AF5826-1A41-41CE-8FC3-BCF6BDAC89F8}" srcId="{C04DD26C-3E64-4B4A-BD68-0830E7F68208}" destId="{731BF7E6-71AA-4AD7-837E-247DFFB2B47C}" srcOrd="5" destOrd="0" parTransId="{14C0D9E1-505E-4791-8415-41F1036E0F82}" sibTransId="{91923325-B0B0-4308-9C20-8E033AE685FE}"/>
    <dgm:cxn modelId="{11D92863-D1F2-47CB-A787-66FEA6872523}" type="presParOf" srcId="{01CCF015-B62C-4505-A639-30C6D89BEA43}" destId="{8A1D243E-ED29-4CF3-B1CB-98C7F4A4AB44}" srcOrd="0" destOrd="0" presId="urn:microsoft.com/office/officeart/2005/8/layout/cycle8"/>
    <dgm:cxn modelId="{16EB8094-D9EA-476B-B7C8-BBFA4DD9AA7E}" type="presParOf" srcId="{01CCF015-B62C-4505-A639-30C6D89BEA43}" destId="{835AA48B-9FC5-44B6-B744-F2543A957FA2}" srcOrd="1" destOrd="0" presId="urn:microsoft.com/office/officeart/2005/8/layout/cycle8"/>
    <dgm:cxn modelId="{CFC98AB4-2905-4079-A7DB-6A648B3E1C17}" type="presParOf" srcId="{01CCF015-B62C-4505-A639-30C6D89BEA43}" destId="{7EF18750-08A3-47C6-AE9A-453C1CDE8AB2}" srcOrd="2" destOrd="0" presId="urn:microsoft.com/office/officeart/2005/8/layout/cycle8"/>
    <dgm:cxn modelId="{F8E77F8B-121C-414E-BC53-0BF659418373}" type="presParOf" srcId="{01CCF015-B62C-4505-A639-30C6D89BEA43}" destId="{3A92D1E9-CB46-4F22-90E0-279EAF7E12A2}" srcOrd="3" destOrd="0" presId="urn:microsoft.com/office/officeart/2005/8/layout/cycle8"/>
    <dgm:cxn modelId="{2A3EE31E-22C2-45EC-8823-719A743D5F1A}" type="presParOf" srcId="{01CCF015-B62C-4505-A639-30C6D89BEA43}" destId="{85106649-068A-40B0-8695-98B40CF1E334}" srcOrd="4" destOrd="0" presId="urn:microsoft.com/office/officeart/2005/8/layout/cycle8"/>
    <dgm:cxn modelId="{85CF35D9-231B-4379-9EC6-1261BB9846DA}" type="presParOf" srcId="{01CCF015-B62C-4505-A639-30C6D89BEA43}" destId="{B28EDC3B-D766-4D86-BC3E-014276B05B74}" srcOrd="5" destOrd="0" presId="urn:microsoft.com/office/officeart/2005/8/layout/cycle8"/>
    <dgm:cxn modelId="{7AF92221-2E57-403A-B415-5C581E3BD288}" type="presParOf" srcId="{01CCF015-B62C-4505-A639-30C6D89BEA43}" destId="{6ACBFB22-EB05-43C1-98D0-164EB51AA297}" srcOrd="6" destOrd="0" presId="urn:microsoft.com/office/officeart/2005/8/layout/cycle8"/>
    <dgm:cxn modelId="{63230069-C008-429E-90F1-1125D1F93BD6}" type="presParOf" srcId="{01CCF015-B62C-4505-A639-30C6D89BEA43}" destId="{D759FF62-8168-4917-AD82-98DCEDCA138B}" srcOrd="7" destOrd="0" presId="urn:microsoft.com/office/officeart/2005/8/layout/cycle8"/>
    <dgm:cxn modelId="{7D2D5661-D9DC-4222-BED4-5BEF052BBAA9}" type="presParOf" srcId="{01CCF015-B62C-4505-A639-30C6D89BEA43}" destId="{FC97547C-3FFB-4B74-BD35-6714A4588FB1}" srcOrd="8" destOrd="0" presId="urn:microsoft.com/office/officeart/2005/8/layout/cycle8"/>
    <dgm:cxn modelId="{87B0520D-8CBF-4687-B321-1EF9DAF3B93C}" type="presParOf" srcId="{01CCF015-B62C-4505-A639-30C6D89BEA43}" destId="{F1E936D7-6FED-419F-A3CE-341AF97079BB}" srcOrd="9" destOrd="0" presId="urn:microsoft.com/office/officeart/2005/8/layout/cycle8"/>
    <dgm:cxn modelId="{BCC0CDC3-0DEA-46EE-B038-7BCC0CE5957E}" type="presParOf" srcId="{01CCF015-B62C-4505-A639-30C6D89BEA43}" destId="{E08991E0-C5CC-4967-AFCA-395116F52D79}" srcOrd="10" destOrd="0" presId="urn:microsoft.com/office/officeart/2005/8/layout/cycle8"/>
    <dgm:cxn modelId="{9A8EAE32-52A9-4FA9-AB1C-3DD51EE04D46}" type="presParOf" srcId="{01CCF015-B62C-4505-A639-30C6D89BEA43}" destId="{2CEA47A8-D3C8-4BFA-8230-EEE4C5673B20}" srcOrd="11" destOrd="0" presId="urn:microsoft.com/office/officeart/2005/8/layout/cycle8"/>
    <dgm:cxn modelId="{8B1F8E14-B586-4479-B3FA-59DC290904D6}" type="presParOf" srcId="{01CCF015-B62C-4505-A639-30C6D89BEA43}" destId="{C61CE875-7BE0-469C-B5DF-D6063CD03569}" srcOrd="12" destOrd="0" presId="urn:microsoft.com/office/officeart/2005/8/layout/cycle8"/>
    <dgm:cxn modelId="{638A2465-FFF4-4B0A-A90A-ACA234F28FB5}" type="presParOf" srcId="{01CCF015-B62C-4505-A639-30C6D89BEA43}" destId="{73776044-A560-4AA8-8006-884888794D0B}" srcOrd="13" destOrd="0" presId="urn:microsoft.com/office/officeart/2005/8/layout/cycle8"/>
    <dgm:cxn modelId="{4374034C-D55D-43C5-9133-092037646FEE}" type="presParOf" srcId="{01CCF015-B62C-4505-A639-30C6D89BEA43}" destId="{84C1D744-3CF9-4455-ADCC-C906EED5C790}" srcOrd="14" destOrd="0" presId="urn:microsoft.com/office/officeart/2005/8/layout/cycle8"/>
    <dgm:cxn modelId="{B83AE5C7-B2F6-463E-9458-BDF5F25C1728}" type="presParOf" srcId="{01CCF015-B62C-4505-A639-30C6D89BEA43}" destId="{DFB8AAA2-D732-427B-BFEB-D6BA14F614B5}" srcOrd="15" destOrd="0" presId="urn:microsoft.com/office/officeart/2005/8/layout/cycle8"/>
    <dgm:cxn modelId="{74015F7A-4C12-4DB2-9755-80520CD9C124}" type="presParOf" srcId="{01CCF015-B62C-4505-A639-30C6D89BEA43}" destId="{433EA7EE-2963-4AF4-8D68-49C790B182B8}" srcOrd="16" destOrd="0" presId="urn:microsoft.com/office/officeart/2005/8/layout/cycle8"/>
    <dgm:cxn modelId="{F7DA1652-474F-432F-8FE5-F2F8F740D14F}" type="presParOf" srcId="{01CCF015-B62C-4505-A639-30C6D89BEA43}" destId="{40FADE43-F91B-4B82-A593-8D7F0DE161DC}" srcOrd="17" destOrd="0" presId="urn:microsoft.com/office/officeart/2005/8/layout/cycle8"/>
    <dgm:cxn modelId="{3FEAEA69-D147-4672-82C9-A2AD09E3E41E}" type="presParOf" srcId="{01CCF015-B62C-4505-A639-30C6D89BEA43}" destId="{1F20120C-694A-4388-97F2-3E6ADAC62DEC}" srcOrd="18" destOrd="0" presId="urn:microsoft.com/office/officeart/2005/8/layout/cycle8"/>
    <dgm:cxn modelId="{E80BDA51-5885-46B6-A645-4A668AC421C5}" type="presParOf" srcId="{01CCF015-B62C-4505-A639-30C6D89BEA43}" destId="{DBF8BC92-D7E8-41C7-882D-D90CBADB632F}" srcOrd="19" destOrd="0" presId="urn:microsoft.com/office/officeart/2005/8/layout/cycle8"/>
    <dgm:cxn modelId="{4DEA7B3F-4AB5-4502-8E7B-964C0D422F02}" type="presParOf" srcId="{01CCF015-B62C-4505-A639-30C6D89BEA43}" destId="{55A3B793-968A-4E30-B338-7066D988EAE2}" srcOrd="20" destOrd="0" presId="urn:microsoft.com/office/officeart/2005/8/layout/cycle8"/>
    <dgm:cxn modelId="{42B475DD-E5D1-469E-9089-5CFFAC245B46}" type="presParOf" srcId="{01CCF015-B62C-4505-A639-30C6D89BEA43}" destId="{BC9B0AA1-CE66-4816-ACB4-A2B58B72777E}" srcOrd="21" destOrd="0" presId="urn:microsoft.com/office/officeart/2005/8/layout/cycle8"/>
    <dgm:cxn modelId="{6EB5BFC5-46A9-413C-BD03-9B4A7B790146}" type="presParOf" srcId="{01CCF015-B62C-4505-A639-30C6D89BEA43}" destId="{6CF62BE8-D136-4C7F-8F55-C3431CAB461E}" srcOrd="22" destOrd="0" presId="urn:microsoft.com/office/officeart/2005/8/layout/cycle8"/>
    <dgm:cxn modelId="{3B567A98-B2CC-448B-BC72-5C13A8E44F90}" type="presParOf" srcId="{01CCF015-B62C-4505-A639-30C6D89BEA43}" destId="{0CC12D8E-50F0-4AF3-9BF9-02203B65F823}" srcOrd="23" destOrd="0" presId="urn:microsoft.com/office/officeart/2005/8/layout/cycle8"/>
    <dgm:cxn modelId="{7A2DCBA3-4FF7-41A1-BA26-006918151944}" type="presParOf" srcId="{01CCF015-B62C-4505-A639-30C6D89BEA43}" destId="{52447F1A-6C6E-4D43-8D00-3C776BC33790}" srcOrd="24" destOrd="0" presId="urn:microsoft.com/office/officeart/2005/8/layout/cycle8"/>
    <dgm:cxn modelId="{5309648E-55BA-410F-A1C0-CA61B43318A1}" type="presParOf" srcId="{01CCF015-B62C-4505-A639-30C6D89BEA43}" destId="{5C6BC01B-99FF-41D2-87F2-76437B697C67}" srcOrd="25" destOrd="0" presId="urn:microsoft.com/office/officeart/2005/8/layout/cycle8"/>
    <dgm:cxn modelId="{70DAF824-0DAE-4843-A7A4-8DF552BD6C05}" type="presParOf" srcId="{01CCF015-B62C-4505-A639-30C6D89BEA43}" destId="{04DE4D99-B23D-4B55-A74D-87A25513B6B4}" srcOrd="26" destOrd="0" presId="urn:microsoft.com/office/officeart/2005/8/layout/cycle8"/>
    <dgm:cxn modelId="{DC5CFBF9-17EE-4D4F-955C-338C4EA092BD}" type="presParOf" srcId="{01CCF015-B62C-4505-A639-30C6D89BEA43}" destId="{CAA132AF-69D8-4694-A181-FD40B5639EC2}" srcOrd="27" destOrd="0" presId="urn:microsoft.com/office/officeart/2005/8/layout/cycle8"/>
    <dgm:cxn modelId="{3554449E-418C-4DEE-B4D4-5809FFBEF2D0}" type="presParOf" srcId="{01CCF015-B62C-4505-A639-30C6D89BEA43}" destId="{D27309B4-6D72-4299-BF43-DFB7C0BC70CF}" srcOrd="28" destOrd="0" presId="urn:microsoft.com/office/officeart/2005/8/layout/cycle8"/>
    <dgm:cxn modelId="{AD7B7ACC-D1EA-403C-BCE0-C46E5C693541}" type="presParOf" srcId="{01CCF015-B62C-4505-A639-30C6D89BEA43}" destId="{C1CB81F7-713B-4091-998C-C5CAD1372FD7}" srcOrd="29" destOrd="0" presId="urn:microsoft.com/office/officeart/2005/8/layout/cycle8"/>
    <dgm:cxn modelId="{84BDE47D-045C-482F-894D-EE5FE059CCF2}" type="presParOf" srcId="{01CCF015-B62C-4505-A639-30C6D89BEA43}" destId="{1DD34395-8D0B-4F81-B5CA-91990EBBF951}" srcOrd="30" destOrd="0" presId="urn:microsoft.com/office/officeart/2005/8/layout/cycle8"/>
    <dgm:cxn modelId="{08F143A1-6C27-407E-99EC-FA9FDF39657F}" type="presParOf" srcId="{01CCF015-B62C-4505-A639-30C6D89BEA43}" destId="{466DE2F4-449E-4A19-941C-29EAB4629F1E}" srcOrd="31" destOrd="0" presId="urn:microsoft.com/office/officeart/2005/8/layout/cycle8"/>
    <dgm:cxn modelId="{078FC61D-4B70-4E5E-A78A-9DD690B16A8D}" type="presParOf" srcId="{01CCF015-B62C-4505-A639-30C6D89BEA43}" destId="{916524EA-60CD-4571-9CD6-3DDEE6AADFD2}" srcOrd="32" destOrd="0" presId="urn:microsoft.com/office/officeart/2005/8/layout/cycle8"/>
    <dgm:cxn modelId="{99E7A2F2-DCB3-4B58-92D7-170C1850E59F}" type="presParOf" srcId="{01CCF015-B62C-4505-A639-30C6D89BEA43}" destId="{0BBF313D-6E9B-4FED-B212-D04AFAE88C38}" srcOrd="33" destOrd="0" presId="urn:microsoft.com/office/officeart/2005/8/layout/cycle8"/>
    <dgm:cxn modelId="{1C5E71B7-07CD-4BBF-B234-7FC57C7E5B6D}" type="presParOf" srcId="{01CCF015-B62C-4505-A639-30C6D89BEA43}" destId="{A08BBDC1-E362-4B5D-9031-691FC2F31437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654E9B1-4F8D-4A7D-A4DC-DCD17A507FA6}" type="doc">
      <dgm:prSet loTypeId="urn:microsoft.com/office/officeart/2005/8/layout/cycle2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E06AC2-A0FE-494A-8E6E-EFD134864170}">
      <dgm:prSet phldrT="[Text]"/>
      <dgm:spPr/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4AF1D8EC-0E4D-41A2-A1AE-5FAA1CF0FFA2}" type="sibTrans" cxnId="{3EAA5D21-4FD0-46C9-856B-85E657FC84A4}">
      <dgm:prSet/>
      <dgm:spPr/>
      <dgm:t>
        <a:bodyPr/>
        <a:lstStyle/>
        <a:p>
          <a:endParaRPr lang="en-US"/>
        </a:p>
      </dgm:t>
    </dgm:pt>
    <dgm:pt modelId="{F9B6FB2F-2760-4132-A5A0-6FD7E3AC108A}" type="parTrans" cxnId="{3EAA5D21-4FD0-46C9-856B-85E657FC84A4}">
      <dgm:prSet/>
      <dgm:spPr/>
      <dgm:t>
        <a:bodyPr/>
        <a:lstStyle/>
        <a:p>
          <a:endParaRPr lang="en-US"/>
        </a:p>
      </dgm:t>
    </dgm:pt>
    <dgm:pt modelId="{B2959623-A6FF-4246-AFB1-FEE8BA3D868B}" type="pres">
      <dgm:prSet presAssocID="{0654E9B1-4F8D-4A7D-A4DC-DCD17A507F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B00028-18D1-483E-8F38-1D3C6A80939A}" type="pres">
      <dgm:prSet presAssocID="{9BE06AC2-A0FE-494A-8E6E-EFD134864170}" presName="node" presStyleLbl="node1" presStyleIdx="0" presStyleCnt="1" custScaleX="18768" custScaleY="18768" custRadScaleRad="99397" custRadScaleInc="-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AA5D21-4FD0-46C9-856B-85E657FC84A4}" srcId="{0654E9B1-4F8D-4A7D-A4DC-DCD17A507FA6}" destId="{9BE06AC2-A0FE-494A-8E6E-EFD134864170}" srcOrd="0" destOrd="0" parTransId="{F9B6FB2F-2760-4132-A5A0-6FD7E3AC108A}" sibTransId="{4AF1D8EC-0E4D-41A2-A1AE-5FAA1CF0FFA2}"/>
    <dgm:cxn modelId="{8406475C-4C43-4ED5-8C2A-2D224D7F6F78}" type="presOf" srcId="{9BE06AC2-A0FE-494A-8E6E-EFD134864170}" destId="{D4B00028-18D1-483E-8F38-1D3C6A80939A}" srcOrd="0" destOrd="0" presId="urn:microsoft.com/office/officeart/2005/8/layout/cycle2"/>
    <dgm:cxn modelId="{5F786D57-2624-4AC7-BF88-B0082531295D}" type="presOf" srcId="{0654E9B1-4F8D-4A7D-A4DC-DCD17A507FA6}" destId="{B2959623-A6FF-4246-AFB1-FEE8BA3D868B}" srcOrd="0" destOrd="0" presId="urn:microsoft.com/office/officeart/2005/8/layout/cycle2"/>
    <dgm:cxn modelId="{D1DD3778-BE4A-4806-85B2-16084D793A32}" type="presParOf" srcId="{B2959623-A6FF-4246-AFB1-FEE8BA3D868B}" destId="{D4B00028-18D1-483E-8F38-1D3C6A8093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1F4ECAF-634F-447E-B15A-C8F34F3425D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D0BAD-D911-4F97-A714-E668EAC4F67C}">
      <dgm:prSet phldrT="[Text]"/>
      <dgm:spPr/>
      <dgm:t>
        <a:bodyPr/>
        <a:lstStyle/>
        <a:p>
          <a:r>
            <a:rPr lang="en-US" b="1" u="none" dirty="0" smtClean="0"/>
            <a:t>Behavior</a:t>
          </a:r>
          <a:endParaRPr lang="en-US" dirty="0"/>
        </a:p>
      </dgm:t>
    </dgm:pt>
    <dgm:pt modelId="{32416A56-D2EE-482D-833A-3B094FFA034A}" type="parTrans" cxnId="{735267BA-E99F-4D4C-9D54-4F1DE6AD5B60}">
      <dgm:prSet/>
      <dgm:spPr/>
      <dgm:t>
        <a:bodyPr/>
        <a:lstStyle/>
        <a:p>
          <a:endParaRPr lang="en-US"/>
        </a:p>
      </dgm:t>
    </dgm:pt>
    <dgm:pt modelId="{E94E7D6E-98B6-493D-AF5E-F3CA5CA2EC91}" type="sibTrans" cxnId="{735267BA-E99F-4D4C-9D54-4F1DE6AD5B60}">
      <dgm:prSet/>
      <dgm:spPr/>
      <dgm:t>
        <a:bodyPr/>
        <a:lstStyle/>
        <a:p>
          <a:endParaRPr lang="en-US"/>
        </a:p>
      </dgm:t>
    </dgm:pt>
    <dgm:pt modelId="{017CA8B5-8D72-4E22-81FA-112A8E538B69}">
      <dgm:prSet/>
      <dgm:spPr/>
      <dgm:t>
        <a:bodyPr/>
        <a:lstStyle/>
        <a:p>
          <a:r>
            <a:rPr lang="en-US" b="1" u="none" dirty="0" smtClean="0"/>
            <a:t>Conditions</a:t>
          </a:r>
          <a:endParaRPr lang="en-US" b="1" u="none" dirty="0"/>
        </a:p>
      </dgm:t>
    </dgm:pt>
    <dgm:pt modelId="{C00685A6-A313-4891-9CD2-A22BC8BF9C27}" type="parTrans" cxnId="{ADBBBD68-8133-425A-A780-45731EFAAB0F}">
      <dgm:prSet/>
      <dgm:spPr/>
      <dgm:t>
        <a:bodyPr/>
        <a:lstStyle/>
        <a:p>
          <a:endParaRPr lang="en-US"/>
        </a:p>
      </dgm:t>
    </dgm:pt>
    <dgm:pt modelId="{47BAB656-6BCC-4BE9-9F9D-692C50679DC5}" type="sibTrans" cxnId="{ADBBBD68-8133-425A-A780-45731EFAAB0F}">
      <dgm:prSet/>
      <dgm:spPr/>
      <dgm:t>
        <a:bodyPr/>
        <a:lstStyle/>
        <a:p>
          <a:endParaRPr lang="en-US"/>
        </a:p>
      </dgm:t>
    </dgm:pt>
    <dgm:pt modelId="{E3449FC1-9AB4-422D-AF67-FE1CBD4ABD91}">
      <dgm:prSet/>
      <dgm:spPr/>
      <dgm:t>
        <a:bodyPr/>
        <a:lstStyle/>
        <a:p>
          <a:r>
            <a:rPr lang="en-US" b="1" dirty="0" smtClean="0"/>
            <a:t>Degree</a:t>
          </a:r>
          <a:endParaRPr lang="en-US" b="1" dirty="0"/>
        </a:p>
      </dgm:t>
    </dgm:pt>
    <dgm:pt modelId="{23CAABED-8977-4F5F-A026-EA158F136190}" type="parTrans" cxnId="{46637308-7518-43E8-B5A9-51AE6F63643F}">
      <dgm:prSet/>
      <dgm:spPr/>
      <dgm:t>
        <a:bodyPr/>
        <a:lstStyle/>
        <a:p>
          <a:endParaRPr lang="en-US"/>
        </a:p>
      </dgm:t>
    </dgm:pt>
    <dgm:pt modelId="{8E931550-B388-422B-8083-EDDA8B252A8E}" type="sibTrans" cxnId="{46637308-7518-43E8-B5A9-51AE6F63643F}">
      <dgm:prSet/>
      <dgm:spPr/>
      <dgm:t>
        <a:bodyPr/>
        <a:lstStyle/>
        <a:p>
          <a:endParaRPr lang="en-US"/>
        </a:p>
      </dgm:t>
    </dgm:pt>
    <dgm:pt modelId="{F70447A4-05AF-4D3E-91AA-7E30876029EE}" type="pres">
      <dgm:prSet presAssocID="{81F4ECAF-634F-447E-B15A-C8F34F3425D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AC8EEF-3F1A-44A6-B675-51B827126469}" type="pres">
      <dgm:prSet presAssocID="{A63D0BAD-D911-4F97-A714-E668EAC4F67C}" presName="Accent1" presStyleCnt="0"/>
      <dgm:spPr/>
    </dgm:pt>
    <dgm:pt modelId="{64E6BB11-528B-436B-9BF1-D6AC627B64A8}" type="pres">
      <dgm:prSet presAssocID="{A63D0BAD-D911-4F97-A714-E668EAC4F67C}" presName="Accent" presStyleLbl="node1" presStyleIdx="0" presStyleCnt="3"/>
      <dgm:spPr/>
    </dgm:pt>
    <dgm:pt modelId="{EAADFB72-CE28-441C-8C4B-922353AF1DC1}" type="pres">
      <dgm:prSet presAssocID="{A63D0BAD-D911-4F97-A714-E668EAC4F67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E9122-D523-4AC9-AF0D-FD6B1ED5DCF1}" type="pres">
      <dgm:prSet presAssocID="{017CA8B5-8D72-4E22-81FA-112A8E538B69}" presName="Accent2" presStyleCnt="0"/>
      <dgm:spPr/>
    </dgm:pt>
    <dgm:pt modelId="{8EDA9045-D826-4A2C-87F2-6D1A23A0A331}" type="pres">
      <dgm:prSet presAssocID="{017CA8B5-8D72-4E22-81FA-112A8E538B69}" presName="Accent" presStyleLbl="node1" presStyleIdx="1" presStyleCnt="3"/>
      <dgm:spPr/>
    </dgm:pt>
    <dgm:pt modelId="{8F65BC24-4687-4BED-B891-7F4FC7F90266}" type="pres">
      <dgm:prSet presAssocID="{017CA8B5-8D72-4E22-81FA-112A8E538B6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3B8D8-E15E-4595-9C18-9292E7D7486B}" type="pres">
      <dgm:prSet presAssocID="{E3449FC1-9AB4-422D-AF67-FE1CBD4ABD91}" presName="Accent3" presStyleCnt="0"/>
      <dgm:spPr/>
    </dgm:pt>
    <dgm:pt modelId="{A9AD3FE6-E5B5-4405-B1E0-9DECEE895CC7}" type="pres">
      <dgm:prSet presAssocID="{E3449FC1-9AB4-422D-AF67-FE1CBD4ABD91}" presName="Accent" presStyleLbl="node1" presStyleIdx="2" presStyleCnt="3"/>
      <dgm:spPr/>
    </dgm:pt>
    <dgm:pt modelId="{FC75EEE5-7E9A-468C-A1FA-E7C70C64FF95}" type="pres">
      <dgm:prSet presAssocID="{E3449FC1-9AB4-422D-AF67-FE1CBD4ABD9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37308-7518-43E8-B5A9-51AE6F63643F}" srcId="{81F4ECAF-634F-447E-B15A-C8F34F3425DB}" destId="{E3449FC1-9AB4-422D-AF67-FE1CBD4ABD91}" srcOrd="2" destOrd="0" parTransId="{23CAABED-8977-4F5F-A026-EA158F136190}" sibTransId="{8E931550-B388-422B-8083-EDDA8B252A8E}"/>
    <dgm:cxn modelId="{85835180-0FC2-4D0B-A674-5AAF6E633D82}" type="presOf" srcId="{017CA8B5-8D72-4E22-81FA-112A8E538B69}" destId="{8F65BC24-4687-4BED-B891-7F4FC7F90266}" srcOrd="0" destOrd="0" presId="urn:microsoft.com/office/officeart/2009/layout/CircleArrowProcess"/>
    <dgm:cxn modelId="{7A9F297C-F348-4E2B-BC59-1187F9C9605D}" type="presOf" srcId="{E3449FC1-9AB4-422D-AF67-FE1CBD4ABD91}" destId="{FC75EEE5-7E9A-468C-A1FA-E7C70C64FF95}" srcOrd="0" destOrd="0" presId="urn:microsoft.com/office/officeart/2009/layout/CircleArrowProcess"/>
    <dgm:cxn modelId="{ADBBBD68-8133-425A-A780-45731EFAAB0F}" srcId="{81F4ECAF-634F-447E-B15A-C8F34F3425DB}" destId="{017CA8B5-8D72-4E22-81FA-112A8E538B69}" srcOrd="1" destOrd="0" parTransId="{C00685A6-A313-4891-9CD2-A22BC8BF9C27}" sibTransId="{47BAB656-6BCC-4BE9-9F9D-692C50679DC5}"/>
    <dgm:cxn modelId="{46EDB9E3-15EA-44A8-8C14-FDFD54FBBB8A}" type="presOf" srcId="{A63D0BAD-D911-4F97-A714-E668EAC4F67C}" destId="{EAADFB72-CE28-441C-8C4B-922353AF1DC1}" srcOrd="0" destOrd="0" presId="urn:microsoft.com/office/officeart/2009/layout/CircleArrowProcess"/>
    <dgm:cxn modelId="{42EA56D1-3669-43D1-820A-E39B8BDB2F27}" type="presOf" srcId="{81F4ECAF-634F-447E-B15A-C8F34F3425DB}" destId="{F70447A4-05AF-4D3E-91AA-7E30876029EE}" srcOrd="0" destOrd="0" presId="urn:microsoft.com/office/officeart/2009/layout/CircleArrowProcess"/>
    <dgm:cxn modelId="{735267BA-E99F-4D4C-9D54-4F1DE6AD5B60}" srcId="{81F4ECAF-634F-447E-B15A-C8F34F3425DB}" destId="{A63D0BAD-D911-4F97-A714-E668EAC4F67C}" srcOrd="0" destOrd="0" parTransId="{32416A56-D2EE-482D-833A-3B094FFA034A}" sibTransId="{E94E7D6E-98B6-493D-AF5E-F3CA5CA2EC91}"/>
    <dgm:cxn modelId="{AE472771-FD19-4B6F-A03D-4AD8A5DF4250}" type="presParOf" srcId="{F70447A4-05AF-4D3E-91AA-7E30876029EE}" destId="{FAAC8EEF-3F1A-44A6-B675-51B827126469}" srcOrd="0" destOrd="0" presId="urn:microsoft.com/office/officeart/2009/layout/CircleArrowProcess"/>
    <dgm:cxn modelId="{03B57466-348E-414E-BEA9-9CAC378368DC}" type="presParOf" srcId="{FAAC8EEF-3F1A-44A6-B675-51B827126469}" destId="{64E6BB11-528B-436B-9BF1-D6AC627B64A8}" srcOrd="0" destOrd="0" presId="urn:microsoft.com/office/officeart/2009/layout/CircleArrowProcess"/>
    <dgm:cxn modelId="{FA71105E-7608-422C-8BD0-3C5D1242C7EF}" type="presParOf" srcId="{F70447A4-05AF-4D3E-91AA-7E30876029EE}" destId="{EAADFB72-CE28-441C-8C4B-922353AF1DC1}" srcOrd="1" destOrd="0" presId="urn:microsoft.com/office/officeart/2009/layout/CircleArrowProcess"/>
    <dgm:cxn modelId="{74181394-8D00-423C-A5B4-ABAEF747F79F}" type="presParOf" srcId="{F70447A4-05AF-4D3E-91AA-7E30876029EE}" destId="{A89E9122-D523-4AC9-AF0D-FD6B1ED5DCF1}" srcOrd="2" destOrd="0" presId="urn:microsoft.com/office/officeart/2009/layout/CircleArrowProcess"/>
    <dgm:cxn modelId="{7CB41A8F-8EFE-4528-BBA4-23986AE3055D}" type="presParOf" srcId="{A89E9122-D523-4AC9-AF0D-FD6B1ED5DCF1}" destId="{8EDA9045-D826-4A2C-87F2-6D1A23A0A331}" srcOrd="0" destOrd="0" presId="urn:microsoft.com/office/officeart/2009/layout/CircleArrowProcess"/>
    <dgm:cxn modelId="{400E9A84-E9E1-4928-AFBA-18260EF0CEFC}" type="presParOf" srcId="{F70447A4-05AF-4D3E-91AA-7E30876029EE}" destId="{8F65BC24-4687-4BED-B891-7F4FC7F90266}" srcOrd="3" destOrd="0" presId="urn:microsoft.com/office/officeart/2009/layout/CircleArrowProcess"/>
    <dgm:cxn modelId="{C4100AA8-E84B-4185-8A00-0C7A137C3147}" type="presParOf" srcId="{F70447A4-05AF-4D3E-91AA-7E30876029EE}" destId="{7E53B8D8-E15E-4595-9C18-9292E7D7486B}" srcOrd="4" destOrd="0" presId="urn:microsoft.com/office/officeart/2009/layout/CircleArrowProcess"/>
    <dgm:cxn modelId="{39B32793-C752-4827-9DEA-318D9EF5534B}" type="presParOf" srcId="{7E53B8D8-E15E-4595-9C18-9292E7D7486B}" destId="{A9AD3FE6-E5B5-4405-B1E0-9DECEE895CC7}" srcOrd="0" destOrd="0" presId="urn:microsoft.com/office/officeart/2009/layout/CircleArrowProcess"/>
    <dgm:cxn modelId="{77C5882E-5583-45BD-BD12-2A0DDA61281B}" type="presParOf" srcId="{F70447A4-05AF-4D3E-91AA-7E30876029EE}" destId="{FC75EEE5-7E9A-468C-A1FA-E7C70C64FF9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7F849BA-35CA-4137-854F-471379F265C1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87FF59-289E-4098-A22F-871C6791E6DA}">
      <dgm:prSet phldrT="[Text]"/>
      <dgm:spPr/>
      <dgm:t>
        <a:bodyPr/>
        <a:lstStyle/>
        <a:p>
          <a:r>
            <a:rPr lang="x-none" b="1" u="none" smtClean="0"/>
            <a:t>Students are prepared to advance to more complex knowledge</a:t>
          </a:r>
          <a:endParaRPr lang="en-US" dirty="0"/>
        </a:p>
      </dgm:t>
    </dgm:pt>
    <dgm:pt modelId="{EE00FB3B-9237-4B0A-8116-D567E1DF6814}" type="parTrans" cxnId="{F6BC44DC-3560-4A7B-B087-33EFD055BA7E}">
      <dgm:prSet/>
      <dgm:spPr/>
      <dgm:t>
        <a:bodyPr/>
        <a:lstStyle/>
        <a:p>
          <a:endParaRPr lang="en-US"/>
        </a:p>
      </dgm:t>
    </dgm:pt>
    <dgm:pt modelId="{06418AD1-BB56-42DB-B561-6B339ECA0C9F}" type="sibTrans" cxnId="{F6BC44DC-3560-4A7B-B087-33EFD055BA7E}">
      <dgm:prSet/>
      <dgm:spPr/>
      <dgm:t>
        <a:bodyPr/>
        <a:lstStyle/>
        <a:p>
          <a:endParaRPr lang="en-US"/>
        </a:p>
      </dgm:t>
    </dgm:pt>
    <dgm:pt modelId="{DD3081ED-778B-4302-A3BB-5FC5ECFA384B}">
      <dgm:prSet phldrT="[Text]"/>
      <dgm:spPr/>
      <dgm:t>
        <a:bodyPr/>
        <a:lstStyle/>
        <a:p>
          <a:r>
            <a:rPr lang="en-US" b="1" dirty="0" smtClean="0"/>
            <a:t>Advantages</a:t>
          </a:r>
          <a:endParaRPr lang="en-US" b="1" dirty="0"/>
        </a:p>
      </dgm:t>
    </dgm:pt>
    <dgm:pt modelId="{7DC28C1E-463D-4590-90CC-FB7C7C6D0022}" type="parTrans" cxnId="{1A88E63B-60A5-4466-BAA3-71EF25734F5A}">
      <dgm:prSet/>
      <dgm:spPr/>
      <dgm:t>
        <a:bodyPr/>
        <a:lstStyle/>
        <a:p>
          <a:endParaRPr lang="en-US"/>
        </a:p>
      </dgm:t>
    </dgm:pt>
    <dgm:pt modelId="{340E277A-AD96-4BF7-A0B7-7936EF03F1E8}" type="sibTrans" cxnId="{1A88E63B-60A5-4466-BAA3-71EF25734F5A}">
      <dgm:prSet/>
      <dgm:spPr/>
      <dgm:t>
        <a:bodyPr/>
        <a:lstStyle/>
        <a:p>
          <a:endParaRPr lang="en-US"/>
        </a:p>
      </dgm:t>
    </dgm:pt>
    <dgm:pt modelId="{FC8307D3-6012-4D91-8C60-3A8185DC9067}">
      <dgm:prSet phldrT="[Text]"/>
      <dgm:spPr/>
      <dgm:t>
        <a:bodyPr/>
        <a:lstStyle/>
        <a:p>
          <a:r>
            <a:rPr lang="x-none" b="1" u="none" smtClean="0"/>
            <a:t>Knowledge that the student possessed before the course is used as a building block for new skills</a:t>
          </a:r>
          <a:endParaRPr lang="en-US" dirty="0"/>
        </a:p>
      </dgm:t>
    </dgm:pt>
    <dgm:pt modelId="{97064F66-B123-4ADB-A08A-314557933111}" type="parTrans" cxnId="{3AAEC3DF-8767-40E5-9BFA-0F3E4861A7A4}">
      <dgm:prSet/>
      <dgm:spPr/>
      <dgm:t>
        <a:bodyPr/>
        <a:lstStyle/>
        <a:p>
          <a:endParaRPr lang="en-US"/>
        </a:p>
      </dgm:t>
    </dgm:pt>
    <dgm:pt modelId="{F8CFD11F-7665-4801-9BC8-2398E6B3367A}" type="sibTrans" cxnId="{3AAEC3DF-8767-40E5-9BFA-0F3E4861A7A4}">
      <dgm:prSet/>
      <dgm:spPr/>
      <dgm:t>
        <a:bodyPr/>
        <a:lstStyle/>
        <a:p>
          <a:endParaRPr lang="en-US"/>
        </a:p>
      </dgm:t>
    </dgm:pt>
    <dgm:pt modelId="{6035E2C4-9FBF-4CB3-838D-52F30AAE382F}">
      <dgm:prSet phldrT="[Text]"/>
      <dgm:spPr/>
      <dgm:t>
        <a:bodyPr/>
        <a:lstStyle/>
        <a:p>
          <a:r>
            <a:rPr lang="x-none" b="1" u="none" smtClean="0"/>
            <a:t>Students are made aware of the learning objectives before beginning </a:t>
          </a:r>
          <a:endParaRPr lang="en-US" dirty="0"/>
        </a:p>
      </dgm:t>
    </dgm:pt>
    <dgm:pt modelId="{C5DE22A8-2070-49C6-BCBF-CEB882BBF485}" type="parTrans" cxnId="{4E94EE32-EB74-4DAB-83BB-543C98C883F6}">
      <dgm:prSet/>
      <dgm:spPr/>
      <dgm:t>
        <a:bodyPr/>
        <a:lstStyle/>
        <a:p>
          <a:endParaRPr lang="en-US"/>
        </a:p>
      </dgm:t>
    </dgm:pt>
    <dgm:pt modelId="{1EF56369-F438-449B-9768-A52A735522AB}" type="sibTrans" cxnId="{4E94EE32-EB74-4DAB-83BB-543C98C883F6}">
      <dgm:prSet/>
      <dgm:spPr/>
      <dgm:t>
        <a:bodyPr/>
        <a:lstStyle/>
        <a:p>
          <a:endParaRPr lang="en-US"/>
        </a:p>
      </dgm:t>
    </dgm:pt>
    <dgm:pt modelId="{0B188B09-CE54-43A8-9458-610B7372496C}">
      <dgm:prSet phldrT="[Text]"/>
      <dgm:spPr/>
      <dgm:t>
        <a:bodyPr/>
        <a:lstStyle/>
        <a:p>
          <a:r>
            <a:rPr lang="x-none" b="1" u="none" smtClean="0"/>
            <a:t>Time is given to tailor learning</a:t>
          </a:r>
          <a:endParaRPr lang="en-US" dirty="0"/>
        </a:p>
      </dgm:t>
    </dgm:pt>
    <dgm:pt modelId="{08BBA410-AE7D-4A39-9A89-343701F18C06}" type="parTrans" cxnId="{E6D24202-E063-4C62-8F41-88E4916B27BA}">
      <dgm:prSet/>
      <dgm:spPr/>
      <dgm:t>
        <a:bodyPr/>
        <a:lstStyle/>
        <a:p>
          <a:endParaRPr lang="en-US"/>
        </a:p>
      </dgm:t>
    </dgm:pt>
    <dgm:pt modelId="{FD9F7D76-CB9C-42BD-A500-F441D640906D}" type="sibTrans" cxnId="{E6D24202-E063-4C62-8F41-88E4916B27BA}">
      <dgm:prSet/>
      <dgm:spPr/>
      <dgm:t>
        <a:bodyPr/>
        <a:lstStyle/>
        <a:p>
          <a:endParaRPr lang="en-US"/>
        </a:p>
      </dgm:t>
    </dgm:pt>
    <dgm:pt modelId="{94274FCF-3985-4BAB-A63D-9CD2A9ACD0AE}" type="pres">
      <dgm:prSet presAssocID="{C7F849BA-35CA-4137-854F-471379F265C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7A3C4-7E4E-402D-AA5E-859FC6BF198F}" type="pres">
      <dgm:prSet presAssocID="{DD3081ED-778B-4302-A3BB-5FC5ECFA384B}" presName="compNode" presStyleCnt="0"/>
      <dgm:spPr/>
    </dgm:pt>
    <dgm:pt modelId="{BA9275CE-E4C8-45CC-84E4-570C9E601C92}" type="pres">
      <dgm:prSet presAssocID="{DD3081ED-778B-4302-A3BB-5FC5ECFA384B}" presName="aNode" presStyleLbl="bgShp" presStyleIdx="0" presStyleCnt="1"/>
      <dgm:spPr/>
      <dgm:t>
        <a:bodyPr/>
        <a:lstStyle/>
        <a:p>
          <a:endParaRPr lang="en-US"/>
        </a:p>
      </dgm:t>
    </dgm:pt>
    <dgm:pt modelId="{F42BF6CB-4019-4106-B4E9-13407971ED68}" type="pres">
      <dgm:prSet presAssocID="{DD3081ED-778B-4302-A3BB-5FC5ECFA384B}" presName="textNode" presStyleLbl="bgShp" presStyleIdx="0" presStyleCnt="1"/>
      <dgm:spPr/>
      <dgm:t>
        <a:bodyPr/>
        <a:lstStyle/>
        <a:p>
          <a:endParaRPr lang="en-US"/>
        </a:p>
      </dgm:t>
    </dgm:pt>
    <dgm:pt modelId="{363CDA43-7A7E-4253-B0FA-E6FC85C49416}" type="pres">
      <dgm:prSet presAssocID="{DD3081ED-778B-4302-A3BB-5FC5ECFA384B}" presName="compChildNode" presStyleCnt="0"/>
      <dgm:spPr/>
    </dgm:pt>
    <dgm:pt modelId="{78AA30C1-20BB-479E-846A-584AC351A9A2}" type="pres">
      <dgm:prSet presAssocID="{DD3081ED-778B-4302-A3BB-5FC5ECFA384B}" presName="theInnerList" presStyleCnt="0"/>
      <dgm:spPr/>
    </dgm:pt>
    <dgm:pt modelId="{0C878AF9-33AC-42F9-8B4C-3DB283A891B5}" type="pres">
      <dgm:prSet presAssocID="{3487FF59-289E-4098-A22F-871C6791E6D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D939C-E83F-47B6-86F5-E0AAE07970F4}" type="pres">
      <dgm:prSet presAssocID="{3487FF59-289E-4098-A22F-871C6791E6DA}" presName="aSpace2" presStyleCnt="0"/>
      <dgm:spPr/>
    </dgm:pt>
    <dgm:pt modelId="{A77013F9-A498-4D00-957D-B9D8069539E9}" type="pres">
      <dgm:prSet presAssocID="{FC8307D3-6012-4D91-8C60-3A8185DC906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FE7C-6386-4480-B15B-037C538B895B}" type="pres">
      <dgm:prSet presAssocID="{FC8307D3-6012-4D91-8C60-3A8185DC9067}" presName="aSpace2" presStyleCnt="0"/>
      <dgm:spPr/>
    </dgm:pt>
    <dgm:pt modelId="{733DD284-78F8-469F-B672-5855D9C747B0}" type="pres">
      <dgm:prSet presAssocID="{6035E2C4-9FBF-4CB3-838D-52F30AAE382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E7934-A06E-4981-8AC7-0154E5944FCB}" type="pres">
      <dgm:prSet presAssocID="{6035E2C4-9FBF-4CB3-838D-52F30AAE382F}" presName="aSpace2" presStyleCnt="0"/>
      <dgm:spPr/>
    </dgm:pt>
    <dgm:pt modelId="{D6C726C6-454D-48FD-9C96-EBCD340A7F09}" type="pres">
      <dgm:prSet presAssocID="{0B188B09-CE54-43A8-9458-610B7372496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AA388A-8525-4769-8C00-3801BF342561}" type="presOf" srcId="{6035E2C4-9FBF-4CB3-838D-52F30AAE382F}" destId="{733DD284-78F8-469F-B672-5855D9C747B0}" srcOrd="0" destOrd="0" presId="urn:microsoft.com/office/officeart/2005/8/layout/lProcess2"/>
    <dgm:cxn modelId="{DEF261EB-6D3B-4497-A47A-322269D9B2B3}" type="presOf" srcId="{C7F849BA-35CA-4137-854F-471379F265C1}" destId="{94274FCF-3985-4BAB-A63D-9CD2A9ACD0AE}" srcOrd="0" destOrd="0" presId="urn:microsoft.com/office/officeart/2005/8/layout/lProcess2"/>
    <dgm:cxn modelId="{573D8B5E-B577-4F02-9F8B-07F056577457}" type="presOf" srcId="{DD3081ED-778B-4302-A3BB-5FC5ECFA384B}" destId="{F42BF6CB-4019-4106-B4E9-13407971ED68}" srcOrd="1" destOrd="0" presId="urn:microsoft.com/office/officeart/2005/8/layout/lProcess2"/>
    <dgm:cxn modelId="{4E94EE32-EB74-4DAB-83BB-543C98C883F6}" srcId="{DD3081ED-778B-4302-A3BB-5FC5ECFA384B}" destId="{6035E2C4-9FBF-4CB3-838D-52F30AAE382F}" srcOrd="2" destOrd="0" parTransId="{C5DE22A8-2070-49C6-BCBF-CEB882BBF485}" sibTransId="{1EF56369-F438-449B-9768-A52A735522AB}"/>
    <dgm:cxn modelId="{C024BA3B-A339-4E10-8A32-A5805626835E}" type="presOf" srcId="{0B188B09-CE54-43A8-9458-610B7372496C}" destId="{D6C726C6-454D-48FD-9C96-EBCD340A7F09}" srcOrd="0" destOrd="0" presId="urn:microsoft.com/office/officeart/2005/8/layout/lProcess2"/>
    <dgm:cxn modelId="{61189BBE-4991-4F71-B35A-40E9FBFA48DF}" type="presOf" srcId="{3487FF59-289E-4098-A22F-871C6791E6DA}" destId="{0C878AF9-33AC-42F9-8B4C-3DB283A891B5}" srcOrd="0" destOrd="0" presId="urn:microsoft.com/office/officeart/2005/8/layout/lProcess2"/>
    <dgm:cxn modelId="{D3B2D37D-E635-4756-8586-FC3BE87B48D2}" type="presOf" srcId="{FC8307D3-6012-4D91-8C60-3A8185DC9067}" destId="{A77013F9-A498-4D00-957D-B9D8069539E9}" srcOrd="0" destOrd="0" presId="urn:microsoft.com/office/officeart/2005/8/layout/lProcess2"/>
    <dgm:cxn modelId="{1A88E63B-60A5-4466-BAA3-71EF25734F5A}" srcId="{C7F849BA-35CA-4137-854F-471379F265C1}" destId="{DD3081ED-778B-4302-A3BB-5FC5ECFA384B}" srcOrd="0" destOrd="0" parTransId="{7DC28C1E-463D-4590-90CC-FB7C7C6D0022}" sibTransId="{340E277A-AD96-4BF7-A0B7-7936EF03F1E8}"/>
    <dgm:cxn modelId="{3AAEC3DF-8767-40E5-9BFA-0F3E4861A7A4}" srcId="{DD3081ED-778B-4302-A3BB-5FC5ECFA384B}" destId="{FC8307D3-6012-4D91-8C60-3A8185DC9067}" srcOrd="1" destOrd="0" parTransId="{97064F66-B123-4ADB-A08A-314557933111}" sibTransId="{F8CFD11F-7665-4801-9BC8-2398E6B3367A}"/>
    <dgm:cxn modelId="{F6BC44DC-3560-4A7B-B087-33EFD055BA7E}" srcId="{DD3081ED-778B-4302-A3BB-5FC5ECFA384B}" destId="{3487FF59-289E-4098-A22F-871C6791E6DA}" srcOrd="0" destOrd="0" parTransId="{EE00FB3B-9237-4B0A-8116-D567E1DF6814}" sibTransId="{06418AD1-BB56-42DB-B561-6B339ECA0C9F}"/>
    <dgm:cxn modelId="{8C82673D-05DA-4C10-9CBA-A5905F584BA9}" type="presOf" srcId="{DD3081ED-778B-4302-A3BB-5FC5ECFA384B}" destId="{BA9275CE-E4C8-45CC-84E4-570C9E601C92}" srcOrd="0" destOrd="0" presId="urn:microsoft.com/office/officeart/2005/8/layout/lProcess2"/>
    <dgm:cxn modelId="{E6D24202-E063-4C62-8F41-88E4916B27BA}" srcId="{DD3081ED-778B-4302-A3BB-5FC5ECFA384B}" destId="{0B188B09-CE54-43A8-9458-610B7372496C}" srcOrd="3" destOrd="0" parTransId="{08BBA410-AE7D-4A39-9A89-343701F18C06}" sibTransId="{FD9F7D76-CB9C-42BD-A500-F441D640906D}"/>
    <dgm:cxn modelId="{D7ADFD29-4F42-406D-8DEB-94B86C1E0717}" type="presParOf" srcId="{94274FCF-3985-4BAB-A63D-9CD2A9ACD0AE}" destId="{0D97A3C4-7E4E-402D-AA5E-859FC6BF198F}" srcOrd="0" destOrd="0" presId="urn:microsoft.com/office/officeart/2005/8/layout/lProcess2"/>
    <dgm:cxn modelId="{33BC74CF-9ECE-4552-B647-442EEF9365A2}" type="presParOf" srcId="{0D97A3C4-7E4E-402D-AA5E-859FC6BF198F}" destId="{BA9275CE-E4C8-45CC-84E4-570C9E601C92}" srcOrd="0" destOrd="0" presId="urn:microsoft.com/office/officeart/2005/8/layout/lProcess2"/>
    <dgm:cxn modelId="{F06CDA0A-7E2A-4CF7-BD19-73A8C39D2891}" type="presParOf" srcId="{0D97A3C4-7E4E-402D-AA5E-859FC6BF198F}" destId="{F42BF6CB-4019-4106-B4E9-13407971ED68}" srcOrd="1" destOrd="0" presId="urn:microsoft.com/office/officeart/2005/8/layout/lProcess2"/>
    <dgm:cxn modelId="{1809640F-BDDF-4AD1-A9C3-FBF2831093A5}" type="presParOf" srcId="{0D97A3C4-7E4E-402D-AA5E-859FC6BF198F}" destId="{363CDA43-7A7E-4253-B0FA-E6FC85C49416}" srcOrd="2" destOrd="0" presId="urn:microsoft.com/office/officeart/2005/8/layout/lProcess2"/>
    <dgm:cxn modelId="{02E234BB-5E5C-4BC2-B1B1-852437BFA24C}" type="presParOf" srcId="{363CDA43-7A7E-4253-B0FA-E6FC85C49416}" destId="{78AA30C1-20BB-479E-846A-584AC351A9A2}" srcOrd="0" destOrd="0" presId="urn:microsoft.com/office/officeart/2005/8/layout/lProcess2"/>
    <dgm:cxn modelId="{9625251F-3ABA-4905-8E9B-B33395F5F02E}" type="presParOf" srcId="{78AA30C1-20BB-479E-846A-584AC351A9A2}" destId="{0C878AF9-33AC-42F9-8B4C-3DB283A891B5}" srcOrd="0" destOrd="0" presId="urn:microsoft.com/office/officeart/2005/8/layout/lProcess2"/>
    <dgm:cxn modelId="{36FBFE92-3CC7-4513-89AB-65E9FDA09540}" type="presParOf" srcId="{78AA30C1-20BB-479E-846A-584AC351A9A2}" destId="{C94D939C-E83F-47B6-86F5-E0AAE07970F4}" srcOrd="1" destOrd="0" presId="urn:microsoft.com/office/officeart/2005/8/layout/lProcess2"/>
    <dgm:cxn modelId="{3FEFED88-F263-4081-97CB-612B97F5885F}" type="presParOf" srcId="{78AA30C1-20BB-479E-846A-584AC351A9A2}" destId="{A77013F9-A498-4D00-957D-B9D8069539E9}" srcOrd="2" destOrd="0" presId="urn:microsoft.com/office/officeart/2005/8/layout/lProcess2"/>
    <dgm:cxn modelId="{A47675AE-6F8D-4697-B2D4-E404EFE6C217}" type="presParOf" srcId="{78AA30C1-20BB-479E-846A-584AC351A9A2}" destId="{A421FE7C-6386-4480-B15B-037C538B895B}" srcOrd="3" destOrd="0" presId="urn:microsoft.com/office/officeart/2005/8/layout/lProcess2"/>
    <dgm:cxn modelId="{6C908870-A641-4CAD-B840-32A138B573AC}" type="presParOf" srcId="{78AA30C1-20BB-479E-846A-584AC351A9A2}" destId="{733DD284-78F8-469F-B672-5855D9C747B0}" srcOrd="4" destOrd="0" presId="urn:microsoft.com/office/officeart/2005/8/layout/lProcess2"/>
    <dgm:cxn modelId="{359A1DE5-55D9-4B65-94B5-C4A4DA79931E}" type="presParOf" srcId="{78AA30C1-20BB-479E-846A-584AC351A9A2}" destId="{41CE7934-A06E-4981-8AC7-0154E5944FCB}" srcOrd="5" destOrd="0" presId="urn:microsoft.com/office/officeart/2005/8/layout/lProcess2"/>
    <dgm:cxn modelId="{3CDB069A-65AD-45B9-A2A2-61149C56715D}" type="presParOf" srcId="{78AA30C1-20BB-479E-846A-584AC351A9A2}" destId="{D6C726C6-454D-48FD-9C96-EBCD340A7F0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D23A5C5-962D-4460-B5E6-F6D4F9D544F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CADF80-4628-419B-AF62-AD4001E4A174}">
      <dgm:prSet phldrT="[Text]"/>
      <dgm:spPr/>
      <dgm:t>
        <a:bodyPr/>
        <a:lstStyle/>
        <a:p>
          <a:r>
            <a:rPr lang="x-none" b="1" smtClean="0"/>
            <a:t>Disadvantages</a:t>
          </a:r>
          <a:endParaRPr lang="en-US" dirty="0"/>
        </a:p>
      </dgm:t>
    </dgm:pt>
    <dgm:pt modelId="{2FE3FE66-6247-43CF-B4B6-7D09BB4D602C}" type="parTrans" cxnId="{96685907-D414-4741-B7AB-530D6A602212}">
      <dgm:prSet/>
      <dgm:spPr/>
      <dgm:t>
        <a:bodyPr/>
        <a:lstStyle/>
        <a:p>
          <a:endParaRPr lang="en-US"/>
        </a:p>
      </dgm:t>
    </dgm:pt>
    <dgm:pt modelId="{E5D8C8E4-5D04-47F1-924A-C1A326463D95}" type="sibTrans" cxnId="{96685907-D414-4741-B7AB-530D6A602212}">
      <dgm:prSet/>
      <dgm:spPr/>
      <dgm:t>
        <a:bodyPr/>
        <a:lstStyle/>
        <a:p>
          <a:endParaRPr lang="en-US"/>
        </a:p>
      </dgm:t>
    </dgm:pt>
    <dgm:pt modelId="{FDFA49BB-09D5-4829-8FB8-E5ED0B768976}">
      <dgm:prSet/>
      <dgm:spPr/>
      <dgm:t>
        <a:bodyPr/>
        <a:lstStyle/>
        <a:p>
          <a:r>
            <a:rPr lang="en-US" b="1" u="none" dirty="0" smtClean="0"/>
            <a:t>Instructors must plan to p</a:t>
          </a:r>
          <a:r>
            <a:rPr lang="x-none" b="1" u="none" smtClean="0"/>
            <a:t>rovide extra time to ensure that all students master the subject</a:t>
          </a:r>
          <a:endParaRPr lang="en-US" b="1" u="none" dirty="0"/>
        </a:p>
      </dgm:t>
    </dgm:pt>
    <dgm:pt modelId="{CD864D05-60DD-4C70-A0C6-615C29E2673E}" type="parTrans" cxnId="{8910A3F0-2B26-427B-A314-9D9F923BF473}">
      <dgm:prSet/>
      <dgm:spPr/>
      <dgm:t>
        <a:bodyPr/>
        <a:lstStyle/>
        <a:p>
          <a:endParaRPr lang="en-US"/>
        </a:p>
      </dgm:t>
    </dgm:pt>
    <dgm:pt modelId="{8D8AF718-15EA-4EA4-9BDD-56CE76C8A96A}" type="sibTrans" cxnId="{8910A3F0-2B26-427B-A314-9D9F923BF473}">
      <dgm:prSet/>
      <dgm:spPr/>
      <dgm:t>
        <a:bodyPr/>
        <a:lstStyle/>
        <a:p>
          <a:endParaRPr lang="en-US"/>
        </a:p>
      </dgm:t>
    </dgm:pt>
    <dgm:pt modelId="{10DA2472-095E-4F1A-A325-2EE022D2B61B}">
      <dgm:prSet/>
      <dgm:spPr/>
      <dgm:t>
        <a:bodyPr/>
        <a:lstStyle/>
        <a:p>
          <a:r>
            <a:rPr lang="en-US" b="1" u="none" dirty="0" smtClean="0"/>
            <a:t>Instructor must</a:t>
          </a:r>
          <a:r>
            <a:rPr lang="x-none" b="1" u="none" smtClean="0"/>
            <a:t> teach at the pace </a:t>
          </a:r>
          <a:r>
            <a:rPr lang="en-US" b="1" u="none" dirty="0" smtClean="0"/>
            <a:t>                               </a:t>
          </a:r>
          <a:r>
            <a:rPr lang="x-none" b="1" u="none" smtClean="0"/>
            <a:t>of the students in the class </a:t>
          </a:r>
          <a:endParaRPr lang="en-US" b="1" u="none" dirty="0"/>
        </a:p>
      </dgm:t>
    </dgm:pt>
    <dgm:pt modelId="{9FE0C1E0-7993-4EE6-86D4-B472DE65ED68}" type="parTrans" cxnId="{34BF761E-B05E-4021-92B0-F8607E3A653F}">
      <dgm:prSet/>
      <dgm:spPr/>
      <dgm:t>
        <a:bodyPr/>
        <a:lstStyle/>
        <a:p>
          <a:endParaRPr lang="en-US"/>
        </a:p>
      </dgm:t>
    </dgm:pt>
    <dgm:pt modelId="{96BF45A6-E31F-49F5-9F7D-1F5CE0C9DEEB}" type="sibTrans" cxnId="{34BF761E-B05E-4021-92B0-F8607E3A653F}">
      <dgm:prSet/>
      <dgm:spPr/>
      <dgm:t>
        <a:bodyPr/>
        <a:lstStyle/>
        <a:p>
          <a:endParaRPr lang="en-US"/>
        </a:p>
      </dgm:t>
    </dgm:pt>
    <dgm:pt modelId="{2125DE12-5ACC-4026-8CE1-1A3A63701857}">
      <dgm:prSet/>
      <dgm:spPr/>
      <dgm:t>
        <a:bodyPr/>
        <a:lstStyle/>
        <a:p>
          <a:r>
            <a:rPr lang="x-none" b="1" u="none" smtClean="0"/>
            <a:t>Faster students may feel that the slower members of the class are holding them back</a:t>
          </a:r>
          <a:endParaRPr lang="en-US" b="1" u="none" dirty="0"/>
        </a:p>
      </dgm:t>
    </dgm:pt>
    <dgm:pt modelId="{AF8E7A3A-6170-4C4C-AB2D-2F22BFC8F48B}" type="parTrans" cxnId="{8152A89A-F8E3-47E6-997C-B0CE5017ACAB}">
      <dgm:prSet/>
      <dgm:spPr/>
      <dgm:t>
        <a:bodyPr/>
        <a:lstStyle/>
        <a:p>
          <a:endParaRPr lang="en-US"/>
        </a:p>
      </dgm:t>
    </dgm:pt>
    <dgm:pt modelId="{20123503-2F38-4302-AF0D-C20EBA99FB53}" type="sibTrans" cxnId="{8152A89A-F8E3-47E6-997C-B0CE5017ACAB}">
      <dgm:prSet/>
      <dgm:spPr/>
      <dgm:t>
        <a:bodyPr/>
        <a:lstStyle/>
        <a:p>
          <a:endParaRPr lang="en-US"/>
        </a:p>
      </dgm:t>
    </dgm:pt>
    <dgm:pt modelId="{13BA0EEE-5DAA-42C1-AE29-AD90C7C29017}">
      <dgm:prSet/>
      <dgm:spPr/>
      <dgm:t>
        <a:bodyPr/>
        <a:lstStyle/>
        <a:p>
          <a:r>
            <a:rPr lang="en-US" b="1" dirty="0" smtClean="0"/>
            <a:t>A wide variety of training materials must be available to meet the learning needs</a:t>
          </a:r>
          <a:endParaRPr lang="en-US" b="1" dirty="0"/>
        </a:p>
      </dgm:t>
    </dgm:pt>
    <dgm:pt modelId="{1BD9048F-F386-4A93-A258-F7C84CC7EA8A}" type="parTrans" cxnId="{1A9E1981-CDC0-4DE2-82E8-22712F49345D}">
      <dgm:prSet/>
      <dgm:spPr/>
      <dgm:t>
        <a:bodyPr/>
        <a:lstStyle/>
        <a:p>
          <a:endParaRPr lang="en-US"/>
        </a:p>
      </dgm:t>
    </dgm:pt>
    <dgm:pt modelId="{279D8A5D-6C04-4C83-923C-1DD45ABF656D}" type="sibTrans" cxnId="{1A9E1981-CDC0-4DE2-82E8-22712F49345D}">
      <dgm:prSet/>
      <dgm:spPr/>
      <dgm:t>
        <a:bodyPr/>
        <a:lstStyle/>
        <a:p>
          <a:endParaRPr lang="en-US"/>
        </a:p>
      </dgm:t>
    </dgm:pt>
    <dgm:pt modelId="{7865BD51-1FC3-4D75-B6F1-D7AE45783B18}" type="pres">
      <dgm:prSet presAssocID="{6D23A5C5-962D-4460-B5E6-F6D4F9D544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877089-C508-4B78-B4F9-240389BBCC9B}" type="pres">
      <dgm:prSet presAssocID="{1BCADF80-4628-419B-AF62-AD4001E4A174}" presName="compNode" presStyleCnt="0"/>
      <dgm:spPr/>
    </dgm:pt>
    <dgm:pt modelId="{D7BF33ED-C1D1-4B1E-A82E-3C6C32EF0FE7}" type="pres">
      <dgm:prSet presAssocID="{1BCADF80-4628-419B-AF62-AD4001E4A174}" presName="aNode" presStyleLbl="bgShp" presStyleIdx="0" presStyleCnt="1"/>
      <dgm:spPr/>
      <dgm:t>
        <a:bodyPr/>
        <a:lstStyle/>
        <a:p>
          <a:endParaRPr lang="en-US"/>
        </a:p>
      </dgm:t>
    </dgm:pt>
    <dgm:pt modelId="{2995A5AA-2BBE-434E-9DD6-C2EE2332B6F6}" type="pres">
      <dgm:prSet presAssocID="{1BCADF80-4628-419B-AF62-AD4001E4A174}" presName="textNode" presStyleLbl="bgShp" presStyleIdx="0" presStyleCnt="1"/>
      <dgm:spPr/>
      <dgm:t>
        <a:bodyPr/>
        <a:lstStyle/>
        <a:p>
          <a:endParaRPr lang="en-US"/>
        </a:p>
      </dgm:t>
    </dgm:pt>
    <dgm:pt modelId="{69679ED2-E6B3-4B34-93F8-3CBCA6C150DE}" type="pres">
      <dgm:prSet presAssocID="{1BCADF80-4628-419B-AF62-AD4001E4A174}" presName="compChildNode" presStyleCnt="0"/>
      <dgm:spPr/>
    </dgm:pt>
    <dgm:pt modelId="{E2DA8443-42C8-4743-A173-8CF0DB304903}" type="pres">
      <dgm:prSet presAssocID="{1BCADF80-4628-419B-AF62-AD4001E4A174}" presName="theInnerList" presStyleCnt="0"/>
      <dgm:spPr/>
    </dgm:pt>
    <dgm:pt modelId="{9CDF0A97-2187-4D02-AF0A-D60C428B2BBA}" type="pres">
      <dgm:prSet presAssocID="{FDFA49BB-09D5-4829-8FB8-E5ED0B76897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7D40F-ECCB-4681-A993-B9457018AAD3}" type="pres">
      <dgm:prSet presAssocID="{FDFA49BB-09D5-4829-8FB8-E5ED0B768976}" presName="aSpace2" presStyleCnt="0"/>
      <dgm:spPr/>
    </dgm:pt>
    <dgm:pt modelId="{2AA3CB53-D27D-43C9-AEF2-7968DCB4238D}" type="pres">
      <dgm:prSet presAssocID="{10DA2472-095E-4F1A-A325-2EE022D2B61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B4D46-18F9-4B97-973F-F20F963F0BE1}" type="pres">
      <dgm:prSet presAssocID="{10DA2472-095E-4F1A-A325-2EE022D2B61B}" presName="aSpace2" presStyleCnt="0"/>
      <dgm:spPr/>
    </dgm:pt>
    <dgm:pt modelId="{06AF23AF-F2D7-4A52-8A59-1717EA977CFB}" type="pres">
      <dgm:prSet presAssocID="{2125DE12-5ACC-4026-8CE1-1A3A6370185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A5C0A-DD08-4A8C-BBBE-F49B1D0F563E}" type="pres">
      <dgm:prSet presAssocID="{2125DE12-5ACC-4026-8CE1-1A3A63701857}" presName="aSpace2" presStyleCnt="0"/>
      <dgm:spPr/>
    </dgm:pt>
    <dgm:pt modelId="{BB2A20C0-4226-4C1E-A891-251E25D2A4FD}" type="pres">
      <dgm:prSet presAssocID="{13BA0EEE-5DAA-42C1-AE29-AD90C7C2901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0A3F0-2B26-427B-A314-9D9F923BF473}" srcId="{1BCADF80-4628-419B-AF62-AD4001E4A174}" destId="{FDFA49BB-09D5-4829-8FB8-E5ED0B768976}" srcOrd="0" destOrd="0" parTransId="{CD864D05-60DD-4C70-A0C6-615C29E2673E}" sibTransId="{8D8AF718-15EA-4EA4-9BDD-56CE76C8A96A}"/>
    <dgm:cxn modelId="{D0FA5216-37A4-4EAB-8BBE-623A4F64702A}" type="presOf" srcId="{13BA0EEE-5DAA-42C1-AE29-AD90C7C29017}" destId="{BB2A20C0-4226-4C1E-A891-251E25D2A4FD}" srcOrd="0" destOrd="0" presId="urn:microsoft.com/office/officeart/2005/8/layout/lProcess2"/>
    <dgm:cxn modelId="{34BF761E-B05E-4021-92B0-F8607E3A653F}" srcId="{1BCADF80-4628-419B-AF62-AD4001E4A174}" destId="{10DA2472-095E-4F1A-A325-2EE022D2B61B}" srcOrd="1" destOrd="0" parTransId="{9FE0C1E0-7993-4EE6-86D4-B472DE65ED68}" sibTransId="{96BF45A6-E31F-49F5-9F7D-1F5CE0C9DEEB}"/>
    <dgm:cxn modelId="{8152A89A-F8E3-47E6-997C-B0CE5017ACAB}" srcId="{1BCADF80-4628-419B-AF62-AD4001E4A174}" destId="{2125DE12-5ACC-4026-8CE1-1A3A63701857}" srcOrd="2" destOrd="0" parTransId="{AF8E7A3A-6170-4C4C-AB2D-2F22BFC8F48B}" sibTransId="{20123503-2F38-4302-AF0D-C20EBA99FB53}"/>
    <dgm:cxn modelId="{CBBF479F-E665-49C1-B971-FE90B5F3F1A6}" type="presOf" srcId="{2125DE12-5ACC-4026-8CE1-1A3A63701857}" destId="{06AF23AF-F2D7-4A52-8A59-1717EA977CFB}" srcOrd="0" destOrd="0" presId="urn:microsoft.com/office/officeart/2005/8/layout/lProcess2"/>
    <dgm:cxn modelId="{501F2890-A106-44EC-9012-A0D1EE1FA98A}" type="presOf" srcId="{10DA2472-095E-4F1A-A325-2EE022D2B61B}" destId="{2AA3CB53-D27D-43C9-AEF2-7968DCB4238D}" srcOrd="0" destOrd="0" presId="urn:microsoft.com/office/officeart/2005/8/layout/lProcess2"/>
    <dgm:cxn modelId="{2D648475-CBAB-4121-8B38-F7653161D2D3}" type="presOf" srcId="{FDFA49BB-09D5-4829-8FB8-E5ED0B768976}" destId="{9CDF0A97-2187-4D02-AF0A-D60C428B2BBA}" srcOrd="0" destOrd="0" presId="urn:microsoft.com/office/officeart/2005/8/layout/lProcess2"/>
    <dgm:cxn modelId="{CF8638B5-1D7B-4622-9F53-97D53E9B1CC5}" type="presOf" srcId="{1BCADF80-4628-419B-AF62-AD4001E4A174}" destId="{D7BF33ED-C1D1-4B1E-A82E-3C6C32EF0FE7}" srcOrd="0" destOrd="0" presId="urn:microsoft.com/office/officeart/2005/8/layout/lProcess2"/>
    <dgm:cxn modelId="{1A9E1981-CDC0-4DE2-82E8-22712F49345D}" srcId="{1BCADF80-4628-419B-AF62-AD4001E4A174}" destId="{13BA0EEE-5DAA-42C1-AE29-AD90C7C29017}" srcOrd="3" destOrd="0" parTransId="{1BD9048F-F386-4A93-A258-F7C84CC7EA8A}" sibTransId="{279D8A5D-6C04-4C83-923C-1DD45ABF656D}"/>
    <dgm:cxn modelId="{96685907-D414-4741-B7AB-530D6A602212}" srcId="{6D23A5C5-962D-4460-B5E6-F6D4F9D544F5}" destId="{1BCADF80-4628-419B-AF62-AD4001E4A174}" srcOrd="0" destOrd="0" parTransId="{2FE3FE66-6247-43CF-B4B6-7D09BB4D602C}" sibTransId="{E5D8C8E4-5D04-47F1-924A-C1A326463D95}"/>
    <dgm:cxn modelId="{1E554523-3364-4723-8E62-0D44C2DB0FDC}" type="presOf" srcId="{1BCADF80-4628-419B-AF62-AD4001E4A174}" destId="{2995A5AA-2BBE-434E-9DD6-C2EE2332B6F6}" srcOrd="1" destOrd="0" presId="urn:microsoft.com/office/officeart/2005/8/layout/lProcess2"/>
    <dgm:cxn modelId="{F3B01348-E637-4DCE-893D-18B383639DDC}" type="presOf" srcId="{6D23A5C5-962D-4460-B5E6-F6D4F9D544F5}" destId="{7865BD51-1FC3-4D75-B6F1-D7AE45783B18}" srcOrd="0" destOrd="0" presId="urn:microsoft.com/office/officeart/2005/8/layout/lProcess2"/>
    <dgm:cxn modelId="{9BD53C78-AB4D-4364-8960-0447D982FBB5}" type="presParOf" srcId="{7865BD51-1FC3-4D75-B6F1-D7AE45783B18}" destId="{DF877089-C508-4B78-B4F9-240389BBCC9B}" srcOrd="0" destOrd="0" presId="urn:microsoft.com/office/officeart/2005/8/layout/lProcess2"/>
    <dgm:cxn modelId="{6B263CB1-03DF-40DA-A0D5-FFBA35A258B8}" type="presParOf" srcId="{DF877089-C508-4B78-B4F9-240389BBCC9B}" destId="{D7BF33ED-C1D1-4B1E-A82E-3C6C32EF0FE7}" srcOrd="0" destOrd="0" presId="urn:microsoft.com/office/officeart/2005/8/layout/lProcess2"/>
    <dgm:cxn modelId="{13E7F58E-D2E3-44FD-A058-30D4137D8CEE}" type="presParOf" srcId="{DF877089-C508-4B78-B4F9-240389BBCC9B}" destId="{2995A5AA-2BBE-434E-9DD6-C2EE2332B6F6}" srcOrd="1" destOrd="0" presId="urn:microsoft.com/office/officeart/2005/8/layout/lProcess2"/>
    <dgm:cxn modelId="{1F7A02DB-E616-4DE8-8828-C67322A9AC71}" type="presParOf" srcId="{DF877089-C508-4B78-B4F9-240389BBCC9B}" destId="{69679ED2-E6B3-4B34-93F8-3CBCA6C150DE}" srcOrd="2" destOrd="0" presId="urn:microsoft.com/office/officeart/2005/8/layout/lProcess2"/>
    <dgm:cxn modelId="{8D5EA726-F704-4923-81C3-D355384F9D04}" type="presParOf" srcId="{69679ED2-E6B3-4B34-93F8-3CBCA6C150DE}" destId="{E2DA8443-42C8-4743-A173-8CF0DB304903}" srcOrd="0" destOrd="0" presId="urn:microsoft.com/office/officeart/2005/8/layout/lProcess2"/>
    <dgm:cxn modelId="{326C73B8-53C7-4105-AFA8-F51FA8E95802}" type="presParOf" srcId="{E2DA8443-42C8-4743-A173-8CF0DB304903}" destId="{9CDF0A97-2187-4D02-AF0A-D60C428B2BBA}" srcOrd="0" destOrd="0" presId="urn:microsoft.com/office/officeart/2005/8/layout/lProcess2"/>
    <dgm:cxn modelId="{46082795-B40C-42DE-B816-6329478A5D8E}" type="presParOf" srcId="{E2DA8443-42C8-4743-A173-8CF0DB304903}" destId="{B7E7D40F-ECCB-4681-A993-B9457018AAD3}" srcOrd="1" destOrd="0" presId="urn:microsoft.com/office/officeart/2005/8/layout/lProcess2"/>
    <dgm:cxn modelId="{AC4DDEF5-BEEC-4101-B6FB-7E27CF2C0130}" type="presParOf" srcId="{E2DA8443-42C8-4743-A173-8CF0DB304903}" destId="{2AA3CB53-D27D-43C9-AEF2-7968DCB4238D}" srcOrd="2" destOrd="0" presId="urn:microsoft.com/office/officeart/2005/8/layout/lProcess2"/>
    <dgm:cxn modelId="{3AD263E4-813E-4494-9DF4-4FB6E6813838}" type="presParOf" srcId="{E2DA8443-42C8-4743-A173-8CF0DB304903}" destId="{FF4B4D46-18F9-4B97-973F-F20F963F0BE1}" srcOrd="3" destOrd="0" presId="urn:microsoft.com/office/officeart/2005/8/layout/lProcess2"/>
    <dgm:cxn modelId="{DBA84F66-BFD1-4920-83BE-CBE6BCEBF701}" type="presParOf" srcId="{E2DA8443-42C8-4743-A173-8CF0DB304903}" destId="{06AF23AF-F2D7-4A52-8A59-1717EA977CFB}" srcOrd="4" destOrd="0" presId="urn:microsoft.com/office/officeart/2005/8/layout/lProcess2"/>
    <dgm:cxn modelId="{B13A5856-AD19-4AA1-AEA8-CEB59C9C02B3}" type="presParOf" srcId="{E2DA8443-42C8-4743-A173-8CF0DB304903}" destId="{46EA5C0A-DD08-4A8C-BBBE-F49B1D0F563E}" srcOrd="5" destOrd="0" presId="urn:microsoft.com/office/officeart/2005/8/layout/lProcess2"/>
    <dgm:cxn modelId="{82F29024-6C49-40B1-86D5-356DC01EAE3B}" type="presParOf" srcId="{E2DA8443-42C8-4743-A173-8CF0DB304903}" destId="{BB2A20C0-4226-4C1E-A891-251E25D2A4F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5A15185-B046-4EE7-9A33-5F07E8092394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766D2A-F6DE-4013-AB30-61890A26009F}">
      <dgm:prSet phldrT="[Text]"/>
      <dgm:spPr/>
      <dgm:t>
        <a:bodyPr/>
        <a:lstStyle/>
        <a:p>
          <a:r>
            <a:rPr lang="x-none" b="1" u="none" smtClean="0"/>
            <a:t>Preparation</a:t>
          </a:r>
          <a:endParaRPr lang="en-US" dirty="0"/>
        </a:p>
      </dgm:t>
    </dgm:pt>
    <dgm:pt modelId="{ABC69A13-7F50-40A2-9098-0ED2D360F015}" type="parTrans" cxnId="{7BE2423F-04C9-464C-8C10-97AB1EC780CA}">
      <dgm:prSet/>
      <dgm:spPr/>
      <dgm:t>
        <a:bodyPr/>
        <a:lstStyle/>
        <a:p>
          <a:endParaRPr lang="en-US"/>
        </a:p>
      </dgm:t>
    </dgm:pt>
    <dgm:pt modelId="{5641673C-A10A-4B1F-83AB-5B04378D6080}" type="sibTrans" cxnId="{7BE2423F-04C9-464C-8C10-97AB1EC780CA}">
      <dgm:prSet/>
      <dgm:spPr/>
      <dgm:t>
        <a:bodyPr/>
        <a:lstStyle/>
        <a:p>
          <a:endParaRPr lang="en-US"/>
        </a:p>
      </dgm:t>
    </dgm:pt>
    <dgm:pt modelId="{2D427A27-6F6A-4A5F-BF1D-EE414C190036}">
      <dgm:prSet/>
      <dgm:spPr/>
      <dgm:t>
        <a:bodyPr/>
        <a:lstStyle/>
        <a:p>
          <a:r>
            <a:rPr lang="x-none" b="1" u="none" smtClean="0"/>
            <a:t>Presentation</a:t>
          </a:r>
          <a:endParaRPr lang="en-US" b="1" u="none"/>
        </a:p>
      </dgm:t>
    </dgm:pt>
    <dgm:pt modelId="{1B28F949-7AAC-4F2B-B717-E4112F1C9054}" type="parTrans" cxnId="{F12B2507-EA7A-4210-B151-409F8C93EA34}">
      <dgm:prSet/>
      <dgm:spPr/>
      <dgm:t>
        <a:bodyPr/>
        <a:lstStyle/>
        <a:p>
          <a:endParaRPr lang="en-US"/>
        </a:p>
      </dgm:t>
    </dgm:pt>
    <dgm:pt modelId="{683C7A3E-C717-4758-BE84-8EF70D0F2BB5}" type="sibTrans" cxnId="{F12B2507-EA7A-4210-B151-409F8C93EA34}">
      <dgm:prSet/>
      <dgm:spPr/>
      <dgm:t>
        <a:bodyPr/>
        <a:lstStyle/>
        <a:p>
          <a:endParaRPr lang="en-US"/>
        </a:p>
      </dgm:t>
    </dgm:pt>
    <dgm:pt modelId="{FC6C98EB-4EC5-4B82-8DA5-F76CA1D806B8}">
      <dgm:prSet/>
      <dgm:spPr/>
      <dgm:t>
        <a:bodyPr/>
        <a:lstStyle/>
        <a:p>
          <a:r>
            <a:rPr lang="x-none" b="1" u="none" smtClean="0"/>
            <a:t>Application</a:t>
          </a:r>
          <a:endParaRPr lang="en-US" b="1" u="none"/>
        </a:p>
      </dgm:t>
    </dgm:pt>
    <dgm:pt modelId="{1A30018D-3C60-47F3-AA54-E88D225ABED9}" type="parTrans" cxnId="{1CA39CBF-5EC8-4C27-844D-E808D038AFD1}">
      <dgm:prSet/>
      <dgm:spPr/>
      <dgm:t>
        <a:bodyPr/>
        <a:lstStyle/>
        <a:p>
          <a:endParaRPr lang="en-US"/>
        </a:p>
      </dgm:t>
    </dgm:pt>
    <dgm:pt modelId="{6ADF77BD-DF12-407D-96E5-4ACC13E50C80}" type="sibTrans" cxnId="{1CA39CBF-5EC8-4C27-844D-E808D038AFD1}">
      <dgm:prSet/>
      <dgm:spPr/>
      <dgm:t>
        <a:bodyPr/>
        <a:lstStyle/>
        <a:p>
          <a:endParaRPr lang="en-US"/>
        </a:p>
      </dgm:t>
    </dgm:pt>
    <dgm:pt modelId="{CD013C00-816E-492A-8072-7236813BCA68}">
      <dgm:prSet/>
      <dgm:spPr/>
      <dgm:t>
        <a:bodyPr/>
        <a:lstStyle/>
        <a:p>
          <a:r>
            <a:rPr lang="x-none" b="1" u="none" smtClean="0"/>
            <a:t>Evaluation</a:t>
          </a:r>
          <a:endParaRPr lang="en-US" b="1" u="none"/>
        </a:p>
      </dgm:t>
    </dgm:pt>
    <dgm:pt modelId="{D5769C9E-3D73-40B1-8DA1-160E6B166E76}" type="parTrans" cxnId="{16975266-9E00-428D-A67B-2010A98A4AF4}">
      <dgm:prSet/>
      <dgm:spPr/>
      <dgm:t>
        <a:bodyPr/>
        <a:lstStyle/>
        <a:p>
          <a:endParaRPr lang="en-US"/>
        </a:p>
      </dgm:t>
    </dgm:pt>
    <dgm:pt modelId="{BE09757A-DC4B-4737-A6E5-909E2B242A06}" type="sibTrans" cxnId="{16975266-9E00-428D-A67B-2010A98A4AF4}">
      <dgm:prSet/>
      <dgm:spPr/>
      <dgm:t>
        <a:bodyPr/>
        <a:lstStyle/>
        <a:p>
          <a:endParaRPr lang="en-US"/>
        </a:p>
      </dgm:t>
    </dgm:pt>
    <dgm:pt modelId="{5E733383-308E-411D-AFF3-03325217A555}" type="pres">
      <dgm:prSet presAssocID="{C5A15185-B046-4EE7-9A33-5F07E8092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A5697-C80F-4CF8-B6C4-3301BE2F05AA}" type="pres">
      <dgm:prSet presAssocID="{CD013C00-816E-492A-8072-7236813BCA68}" presName="boxAndChildren" presStyleCnt="0"/>
      <dgm:spPr/>
    </dgm:pt>
    <dgm:pt modelId="{ED88F38C-3F03-48EC-9A38-8DEE0FB75D60}" type="pres">
      <dgm:prSet presAssocID="{CD013C00-816E-492A-8072-7236813BCA68}" presName="parentTextBox" presStyleLbl="node1" presStyleIdx="0" presStyleCnt="4"/>
      <dgm:spPr/>
      <dgm:t>
        <a:bodyPr/>
        <a:lstStyle/>
        <a:p>
          <a:endParaRPr lang="en-US"/>
        </a:p>
      </dgm:t>
    </dgm:pt>
    <dgm:pt modelId="{E58F2EB4-DA9D-469C-8F97-67A57470C4B4}" type="pres">
      <dgm:prSet presAssocID="{6ADF77BD-DF12-407D-96E5-4ACC13E50C80}" presName="sp" presStyleCnt="0"/>
      <dgm:spPr/>
    </dgm:pt>
    <dgm:pt modelId="{D5BB6766-FDA9-4882-9EE5-8D618F71C4B4}" type="pres">
      <dgm:prSet presAssocID="{FC6C98EB-4EC5-4B82-8DA5-F76CA1D806B8}" presName="arrowAndChildren" presStyleCnt="0"/>
      <dgm:spPr/>
    </dgm:pt>
    <dgm:pt modelId="{CC80B499-9457-4224-82BD-C1BFB0B609DC}" type="pres">
      <dgm:prSet presAssocID="{FC6C98EB-4EC5-4B82-8DA5-F76CA1D806B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1F3860FF-263D-463F-B326-4AC87FD9E183}" type="pres">
      <dgm:prSet presAssocID="{683C7A3E-C717-4758-BE84-8EF70D0F2BB5}" presName="sp" presStyleCnt="0"/>
      <dgm:spPr/>
    </dgm:pt>
    <dgm:pt modelId="{14D7956E-C9C7-4328-847C-B7980031421E}" type="pres">
      <dgm:prSet presAssocID="{2D427A27-6F6A-4A5F-BF1D-EE414C190036}" presName="arrowAndChildren" presStyleCnt="0"/>
      <dgm:spPr/>
    </dgm:pt>
    <dgm:pt modelId="{6C9AF1AC-D32D-4B6F-AC42-756CB11C48B9}" type="pres">
      <dgm:prSet presAssocID="{2D427A27-6F6A-4A5F-BF1D-EE414C190036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02E7A75-4A67-4160-8F6C-55B4B9952734}" type="pres">
      <dgm:prSet presAssocID="{5641673C-A10A-4B1F-83AB-5B04378D6080}" presName="sp" presStyleCnt="0"/>
      <dgm:spPr/>
    </dgm:pt>
    <dgm:pt modelId="{F46CF6D7-59B1-4A0C-BFD1-DB72C84A9C4B}" type="pres">
      <dgm:prSet presAssocID="{13766D2A-F6DE-4013-AB30-61890A26009F}" presName="arrowAndChildren" presStyleCnt="0"/>
      <dgm:spPr/>
    </dgm:pt>
    <dgm:pt modelId="{37D3C1D2-BCC0-48FA-B0D2-140177BF6A5D}" type="pres">
      <dgm:prSet presAssocID="{13766D2A-F6DE-4013-AB30-61890A26009F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CA39CBF-5EC8-4C27-844D-E808D038AFD1}" srcId="{C5A15185-B046-4EE7-9A33-5F07E8092394}" destId="{FC6C98EB-4EC5-4B82-8DA5-F76CA1D806B8}" srcOrd="2" destOrd="0" parTransId="{1A30018D-3C60-47F3-AA54-E88D225ABED9}" sibTransId="{6ADF77BD-DF12-407D-96E5-4ACC13E50C80}"/>
    <dgm:cxn modelId="{5D19828B-8000-4802-92F8-EF0291D70DF3}" type="presOf" srcId="{C5A15185-B046-4EE7-9A33-5F07E8092394}" destId="{5E733383-308E-411D-AFF3-03325217A555}" srcOrd="0" destOrd="0" presId="urn:microsoft.com/office/officeart/2005/8/layout/process4"/>
    <dgm:cxn modelId="{16975266-9E00-428D-A67B-2010A98A4AF4}" srcId="{C5A15185-B046-4EE7-9A33-5F07E8092394}" destId="{CD013C00-816E-492A-8072-7236813BCA68}" srcOrd="3" destOrd="0" parTransId="{D5769C9E-3D73-40B1-8DA1-160E6B166E76}" sibTransId="{BE09757A-DC4B-4737-A6E5-909E2B242A06}"/>
    <dgm:cxn modelId="{7BE2423F-04C9-464C-8C10-97AB1EC780CA}" srcId="{C5A15185-B046-4EE7-9A33-5F07E8092394}" destId="{13766D2A-F6DE-4013-AB30-61890A26009F}" srcOrd="0" destOrd="0" parTransId="{ABC69A13-7F50-40A2-9098-0ED2D360F015}" sibTransId="{5641673C-A10A-4B1F-83AB-5B04378D6080}"/>
    <dgm:cxn modelId="{F12B2507-EA7A-4210-B151-409F8C93EA34}" srcId="{C5A15185-B046-4EE7-9A33-5F07E8092394}" destId="{2D427A27-6F6A-4A5F-BF1D-EE414C190036}" srcOrd="1" destOrd="0" parTransId="{1B28F949-7AAC-4F2B-B717-E4112F1C9054}" sibTransId="{683C7A3E-C717-4758-BE84-8EF70D0F2BB5}"/>
    <dgm:cxn modelId="{8295AE31-9CDF-4D74-A396-25BEFB98FB8B}" type="presOf" srcId="{CD013C00-816E-492A-8072-7236813BCA68}" destId="{ED88F38C-3F03-48EC-9A38-8DEE0FB75D60}" srcOrd="0" destOrd="0" presId="urn:microsoft.com/office/officeart/2005/8/layout/process4"/>
    <dgm:cxn modelId="{6AE1406C-2519-4BA0-ACCE-AB4D69F0E00F}" type="presOf" srcId="{13766D2A-F6DE-4013-AB30-61890A26009F}" destId="{37D3C1D2-BCC0-48FA-B0D2-140177BF6A5D}" srcOrd="0" destOrd="0" presId="urn:microsoft.com/office/officeart/2005/8/layout/process4"/>
    <dgm:cxn modelId="{F931F6DB-D06F-4B9B-9232-FD79F27A14AC}" type="presOf" srcId="{2D427A27-6F6A-4A5F-BF1D-EE414C190036}" destId="{6C9AF1AC-D32D-4B6F-AC42-756CB11C48B9}" srcOrd="0" destOrd="0" presId="urn:microsoft.com/office/officeart/2005/8/layout/process4"/>
    <dgm:cxn modelId="{566B7F27-094D-45B4-9F0D-EA04DB7405B1}" type="presOf" srcId="{FC6C98EB-4EC5-4B82-8DA5-F76CA1D806B8}" destId="{CC80B499-9457-4224-82BD-C1BFB0B609DC}" srcOrd="0" destOrd="0" presId="urn:microsoft.com/office/officeart/2005/8/layout/process4"/>
    <dgm:cxn modelId="{5DDD9010-0092-49A8-B8B6-3218F4D0E92E}" type="presParOf" srcId="{5E733383-308E-411D-AFF3-03325217A555}" destId="{E2CA5697-C80F-4CF8-B6C4-3301BE2F05AA}" srcOrd="0" destOrd="0" presId="urn:microsoft.com/office/officeart/2005/8/layout/process4"/>
    <dgm:cxn modelId="{DA941051-7C30-492C-B019-EB13EBC8B622}" type="presParOf" srcId="{E2CA5697-C80F-4CF8-B6C4-3301BE2F05AA}" destId="{ED88F38C-3F03-48EC-9A38-8DEE0FB75D60}" srcOrd="0" destOrd="0" presId="urn:microsoft.com/office/officeart/2005/8/layout/process4"/>
    <dgm:cxn modelId="{F46C9316-5CE9-453A-B85E-71C2165CAE1C}" type="presParOf" srcId="{5E733383-308E-411D-AFF3-03325217A555}" destId="{E58F2EB4-DA9D-469C-8F97-67A57470C4B4}" srcOrd="1" destOrd="0" presId="urn:microsoft.com/office/officeart/2005/8/layout/process4"/>
    <dgm:cxn modelId="{27722020-9C55-46DC-A6CF-FAEE1173933E}" type="presParOf" srcId="{5E733383-308E-411D-AFF3-03325217A555}" destId="{D5BB6766-FDA9-4882-9EE5-8D618F71C4B4}" srcOrd="2" destOrd="0" presId="urn:microsoft.com/office/officeart/2005/8/layout/process4"/>
    <dgm:cxn modelId="{4CA9F176-283F-4069-A12E-1D40A4C9FCBC}" type="presParOf" srcId="{D5BB6766-FDA9-4882-9EE5-8D618F71C4B4}" destId="{CC80B499-9457-4224-82BD-C1BFB0B609DC}" srcOrd="0" destOrd="0" presId="urn:microsoft.com/office/officeart/2005/8/layout/process4"/>
    <dgm:cxn modelId="{AF5B65A7-4A89-4257-8392-B25D9A531917}" type="presParOf" srcId="{5E733383-308E-411D-AFF3-03325217A555}" destId="{1F3860FF-263D-463F-B326-4AC87FD9E183}" srcOrd="3" destOrd="0" presId="urn:microsoft.com/office/officeart/2005/8/layout/process4"/>
    <dgm:cxn modelId="{C7B6CFE2-7843-41D6-AF60-BE2167F522FD}" type="presParOf" srcId="{5E733383-308E-411D-AFF3-03325217A555}" destId="{14D7956E-C9C7-4328-847C-B7980031421E}" srcOrd="4" destOrd="0" presId="urn:microsoft.com/office/officeart/2005/8/layout/process4"/>
    <dgm:cxn modelId="{D4F793CC-2374-4CD2-8DD1-C5BB2CD80E9E}" type="presParOf" srcId="{14D7956E-C9C7-4328-847C-B7980031421E}" destId="{6C9AF1AC-D32D-4B6F-AC42-756CB11C48B9}" srcOrd="0" destOrd="0" presId="urn:microsoft.com/office/officeart/2005/8/layout/process4"/>
    <dgm:cxn modelId="{A65A1A09-231C-4CB8-85C6-45808767054B}" type="presParOf" srcId="{5E733383-308E-411D-AFF3-03325217A555}" destId="{702E7A75-4A67-4160-8F6C-55B4B9952734}" srcOrd="5" destOrd="0" presId="urn:microsoft.com/office/officeart/2005/8/layout/process4"/>
    <dgm:cxn modelId="{617395C0-D36F-4A5A-8856-1A871AE5268C}" type="presParOf" srcId="{5E733383-308E-411D-AFF3-03325217A555}" destId="{F46CF6D7-59B1-4A0C-BFD1-DB72C84A9C4B}" srcOrd="6" destOrd="0" presId="urn:microsoft.com/office/officeart/2005/8/layout/process4"/>
    <dgm:cxn modelId="{D09B42DB-9FF5-4F76-878F-7FB46E511ED2}" type="presParOf" srcId="{F46CF6D7-59B1-4A0C-BFD1-DB72C84A9C4B}" destId="{37D3C1D2-BCC0-48FA-B0D2-140177BF6A5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FAA82F8-92BE-468F-B6ED-48C3F4F5E9B4}" type="doc">
      <dgm:prSet loTypeId="urn:microsoft.com/office/officeart/2005/8/layout/hList2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EF2585-B3A3-4CB8-B72F-A669200F2806}">
      <dgm:prSet phldrT="[Text]"/>
      <dgm:spPr/>
      <dgm:t>
        <a:bodyPr/>
        <a:lstStyle/>
        <a:p>
          <a:r>
            <a:rPr lang="x-none" b="1" smtClean="0"/>
            <a:t>Strategies</a:t>
          </a:r>
          <a:endParaRPr lang="en-US" dirty="0"/>
        </a:p>
      </dgm:t>
    </dgm:pt>
    <dgm:pt modelId="{8AAA7E78-56E7-4703-96C2-653A59ED21AD}" type="parTrans" cxnId="{D418993B-25B9-4D84-8946-E40C5F6F41DD}">
      <dgm:prSet/>
      <dgm:spPr/>
      <dgm:t>
        <a:bodyPr/>
        <a:lstStyle/>
        <a:p>
          <a:endParaRPr lang="en-US"/>
        </a:p>
      </dgm:t>
    </dgm:pt>
    <dgm:pt modelId="{6B5F7F73-9E6E-486C-AED9-683668EEC7B1}" type="sibTrans" cxnId="{D418993B-25B9-4D84-8946-E40C5F6F41DD}">
      <dgm:prSet/>
      <dgm:spPr/>
      <dgm:t>
        <a:bodyPr/>
        <a:lstStyle/>
        <a:p>
          <a:endParaRPr lang="en-US"/>
        </a:p>
      </dgm:t>
    </dgm:pt>
    <dgm:pt modelId="{868EE5FD-421C-4C3A-AE50-70A27EFA40E7}">
      <dgm:prSet custT="1"/>
      <dgm:spPr/>
      <dgm:t>
        <a:bodyPr/>
        <a:lstStyle/>
        <a:p>
          <a:r>
            <a:rPr lang="x-none" sz="2000" b="1" u="none" smtClean="0"/>
            <a:t>Relate learning to student interests</a:t>
          </a:r>
          <a:endParaRPr lang="en-US" sz="2000" b="1" u="none" dirty="0"/>
        </a:p>
      </dgm:t>
    </dgm:pt>
    <dgm:pt modelId="{00AB2B59-E5F4-48D4-8F97-BAD07C5032F4}" type="parTrans" cxnId="{5BA76D2F-E06A-4874-BC74-ADA4716D0906}">
      <dgm:prSet/>
      <dgm:spPr/>
      <dgm:t>
        <a:bodyPr/>
        <a:lstStyle/>
        <a:p>
          <a:endParaRPr lang="en-US"/>
        </a:p>
      </dgm:t>
    </dgm:pt>
    <dgm:pt modelId="{964EFBD6-316B-414F-9898-4095E520DFD5}" type="sibTrans" cxnId="{5BA76D2F-E06A-4874-BC74-ADA4716D0906}">
      <dgm:prSet/>
      <dgm:spPr/>
      <dgm:t>
        <a:bodyPr/>
        <a:lstStyle/>
        <a:p>
          <a:endParaRPr lang="en-US"/>
        </a:p>
      </dgm:t>
    </dgm:pt>
    <dgm:pt modelId="{BD110768-F3E4-4610-B00A-436CDE39B73B}">
      <dgm:prSet custT="1"/>
      <dgm:spPr/>
      <dgm:t>
        <a:bodyPr/>
        <a:lstStyle/>
        <a:p>
          <a:r>
            <a:rPr lang="x-none" sz="2000" b="1" u="none" smtClean="0"/>
            <a:t>Offer material that pertains </a:t>
          </a:r>
          <a:r>
            <a:rPr lang="en-US" sz="2000" b="1" u="none" smtClean="0"/>
            <a:t>to </a:t>
          </a:r>
          <a:r>
            <a:rPr lang="x-none" sz="2000" b="1" u="none" smtClean="0"/>
            <a:t>professional goals</a:t>
          </a:r>
          <a:endParaRPr lang="en-US" sz="2000" b="1" u="none" dirty="0"/>
        </a:p>
      </dgm:t>
    </dgm:pt>
    <dgm:pt modelId="{78A1D801-CB7A-416B-9327-0F67B551339D}" type="parTrans" cxnId="{F1B5F0C3-BB9D-4C1B-A986-885B787B931C}">
      <dgm:prSet/>
      <dgm:spPr/>
      <dgm:t>
        <a:bodyPr/>
        <a:lstStyle/>
        <a:p>
          <a:endParaRPr lang="en-US"/>
        </a:p>
      </dgm:t>
    </dgm:pt>
    <dgm:pt modelId="{2699E764-36A1-4DD5-B165-3EB484CD094D}" type="sibTrans" cxnId="{F1B5F0C3-BB9D-4C1B-A986-885B787B931C}">
      <dgm:prSet/>
      <dgm:spPr/>
      <dgm:t>
        <a:bodyPr/>
        <a:lstStyle/>
        <a:p>
          <a:endParaRPr lang="en-US"/>
        </a:p>
      </dgm:t>
    </dgm:pt>
    <dgm:pt modelId="{71D54B6B-FECE-467A-BDC0-FA93606C13B8}">
      <dgm:prSet custT="1"/>
      <dgm:spPr/>
      <dgm:t>
        <a:bodyPr/>
        <a:lstStyle/>
        <a:p>
          <a:r>
            <a:rPr lang="x-none" sz="2000" b="1" u="none" smtClean="0"/>
            <a:t>Stimulate emotions</a:t>
          </a:r>
          <a:endParaRPr lang="en-US" sz="2000" b="1" u="none" dirty="0"/>
        </a:p>
      </dgm:t>
    </dgm:pt>
    <dgm:pt modelId="{E34CC3D2-2D05-439A-B256-CFD85DEBE1CB}" type="parTrans" cxnId="{7DFF858E-6E5A-4335-A3B1-29AFD36B05F0}">
      <dgm:prSet/>
      <dgm:spPr/>
      <dgm:t>
        <a:bodyPr/>
        <a:lstStyle/>
        <a:p>
          <a:endParaRPr lang="en-US"/>
        </a:p>
      </dgm:t>
    </dgm:pt>
    <dgm:pt modelId="{B17D963B-E7A8-4393-A689-DFE14CD543CE}" type="sibTrans" cxnId="{7DFF858E-6E5A-4335-A3B1-29AFD36B05F0}">
      <dgm:prSet/>
      <dgm:spPr/>
      <dgm:t>
        <a:bodyPr/>
        <a:lstStyle/>
        <a:p>
          <a:endParaRPr lang="en-US"/>
        </a:p>
      </dgm:t>
    </dgm:pt>
    <dgm:pt modelId="{199247BC-C3A2-4455-9FB8-BCBFA70DBBF1}">
      <dgm:prSet custT="1"/>
      <dgm:spPr/>
      <dgm:t>
        <a:bodyPr/>
        <a:lstStyle/>
        <a:p>
          <a:r>
            <a:rPr lang="x-none" sz="2000" b="1" u="none" smtClean="0"/>
            <a:t>Explain</a:t>
          </a:r>
          <a:r>
            <a:rPr lang="en-US" sz="2000" b="1" u="none" dirty="0" smtClean="0"/>
            <a:t> </a:t>
          </a:r>
          <a:r>
            <a:rPr lang="x-none" sz="2000" b="1" u="none" smtClean="0"/>
            <a:t>with examples</a:t>
          </a:r>
          <a:endParaRPr lang="en-US" sz="2000" b="1" u="none" dirty="0"/>
        </a:p>
      </dgm:t>
    </dgm:pt>
    <dgm:pt modelId="{BEC60208-447B-48BF-BE59-9E359C3B3171}" type="parTrans" cxnId="{BE5C7925-E36F-4576-80D1-614945E2C7BD}">
      <dgm:prSet/>
      <dgm:spPr/>
      <dgm:t>
        <a:bodyPr/>
        <a:lstStyle/>
        <a:p>
          <a:endParaRPr lang="en-US"/>
        </a:p>
      </dgm:t>
    </dgm:pt>
    <dgm:pt modelId="{B8511407-6C6F-4A0B-B781-86CEA1A39FAD}" type="sibTrans" cxnId="{BE5C7925-E36F-4576-80D1-614945E2C7BD}">
      <dgm:prSet/>
      <dgm:spPr/>
      <dgm:t>
        <a:bodyPr/>
        <a:lstStyle/>
        <a:p>
          <a:endParaRPr lang="en-US"/>
        </a:p>
      </dgm:t>
    </dgm:pt>
    <dgm:pt modelId="{0CBB20E1-C487-4426-A087-878EE2117F6A}">
      <dgm:prSet custT="1"/>
      <dgm:spPr/>
      <dgm:t>
        <a:bodyPr/>
        <a:lstStyle/>
        <a:p>
          <a:r>
            <a:rPr lang="en-US" sz="2000" b="1" dirty="0" smtClean="0"/>
            <a:t>Use unpredictability and uncertainty </a:t>
          </a:r>
          <a:endParaRPr lang="en-US" sz="2000" b="1" u="none" dirty="0"/>
        </a:p>
      </dgm:t>
    </dgm:pt>
    <dgm:pt modelId="{E7364511-6A02-4673-834C-01786026B3DA}" type="parTrans" cxnId="{DB43E27D-8005-464E-AF6D-E580BAA09D41}">
      <dgm:prSet/>
      <dgm:spPr/>
      <dgm:t>
        <a:bodyPr/>
        <a:lstStyle/>
        <a:p>
          <a:endParaRPr lang="en-US"/>
        </a:p>
      </dgm:t>
    </dgm:pt>
    <dgm:pt modelId="{354094CC-5DE7-43FE-9D12-25A078C1C9C5}" type="sibTrans" cxnId="{DB43E27D-8005-464E-AF6D-E580BAA09D41}">
      <dgm:prSet/>
      <dgm:spPr/>
      <dgm:t>
        <a:bodyPr/>
        <a:lstStyle/>
        <a:p>
          <a:endParaRPr lang="en-US"/>
        </a:p>
      </dgm:t>
    </dgm:pt>
    <dgm:pt modelId="{34EABB34-BEA3-4FD5-87F9-F6E6395DF73F}">
      <dgm:prSet custT="1"/>
      <dgm:spPr/>
      <dgm:t>
        <a:bodyPr/>
        <a:lstStyle/>
        <a:p>
          <a:r>
            <a:rPr lang="x-none" sz="2000" b="1" u="none" smtClean="0"/>
            <a:t>Use humor appropriately</a:t>
          </a:r>
          <a:endParaRPr lang="en-US" sz="2000" b="1" u="none" dirty="0"/>
        </a:p>
      </dgm:t>
    </dgm:pt>
    <dgm:pt modelId="{0AFB7BFF-874B-43CF-B9ED-6E37A2E601AA}" type="parTrans" cxnId="{ED2D05E4-275C-43C2-AAAB-50F9893EC423}">
      <dgm:prSet/>
      <dgm:spPr/>
      <dgm:t>
        <a:bodyPr/>
        <a:lstStyle/>
        <a:p>
          <a:endParaRPr lang="en-US"/>
        </a:p>
      </dgm:t>
    </dgm:pt>
    <dgm:pt modelId="{18C94B0D-AEEA-4A4B-B0A9-F97AA280F692}" type="sibTrans" cxnId="{ED2D05E4-275C-43C2-AAAB-50F9893EC423}">
      <dgm:prSet/>
      <dgm:spPr/>
      <dgm:t>
        <a:bodyPr/>
        <a:lstStyle/>
        <a:p>
          <a:endParaRPr lang="en-US"/>
        </a:p>
      </dgm:t>
    </dgm:pt>
    <dgm:pt modelId="{612416C6-B7A0-4309-9D5A-CB0D6FBB10A5}">
      <dgm:prSet custT="1"/>
      <dgm:spPr/>
      <dgm:t>
        <a:bodyPr/>
        <a:lstStyle/>
        <a:p>
          <a:r>
            <a:rPr lang="x-none" sz="2000" b="1" u="none" smtClean="0"/>
            <a:t>Use questions to stimulate interest</a:t>
          </a:r>
          <a:endParaRPr lang="en-US" sz="2000" b="1" u="none" dirty="0"/>
        </a:p>
      </dgm:t>
    </dgm:pt>
    <dgm:pt modelId="{C42CB132-40AA-4E08-9509-221A8E3C115F}" type="parTrans" cxnId="{CA526B97-67C1-4D8B-A4D4-845CF24A5BD1}">
      <dgm:prSet/>
      <dgm:spPr/>
      <dgm:t>
        <a:bodyPr/>
        <a:lstStyle/>
        <a:p>
          <a:endParaRPr lang="en-US"/>
        </a:p>
      </dgm:t>
    </dgm:pt>
    <dgm:pt modelId="{23DCF654-5027-437F-9536-7C7741D6B682}" type="sibTrans" cxnId="{CA526B97-67C1-4D8B-A4D4-845CF24A5BD1}">
      <dgm:prSet/>
      <dgm:spPr/>
      <dgm:t>
        <a:bodyPr/>
        <a:lstStyle/>
        <a:p>
          <a:endParaRPr lang="en-US"/>
        </a:p>
      </dgm:t>
    </dgm:pt>
    <dgm:pt modelId="{6AB976FF-2729-457D-AE8C-2F56A43BDF56}" type="pres">
      <dgm:prSet presAssocID="{AFAA82F8-92BE-468F-B6ED-48C3F4F5E9B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E960C6-EB63-42CC-B03C-71C84E98395B}" type="pres">
      <dgm:prSet presAssocID="{7CEF2585-B3A3-4CB8-B72F-A669200F2806}" presName="compositeNode" presStyleCnt="0">
        <dgm:presLayoutVars>
          <dgm:bulletEnabled val="1"/>
        </dgm:presLayoutVars>
      </dgm:prSet>
      <dgm:spPr/>
    </dgm:pt>
    <dgm:pt modelId="{1E53203C-DDB7-4274-8450-346162ADD50D}" type="pres">
      <dgm:prSet presAssocID="{7CEF2585-B3A3-4CB8-B72F-A669200F2806}" presName="image" presStyleLbl="fgImgPlace1" presStyleIdx="0" presStyleCnt="1" custScaleX="17517" custScaleY="5660"/>
      <dgm:spPr>
        <a:noFill/>
      </dgm:spPr>
    </dgm:pt>
    <dgm:pt modelId="{E962A6D6-D068-4A4A-BB68-75F52DE252F8}" type="pres">
      <dgm:prSet presAssocID="{7CEF2585-B3A3-4CB8-B72F-A669200F280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5FC23-9C6C-4C11-9EE5-7D7FE8820379}" type="pres">
      <dgm:prSet presAssocID="{7CEF2585-B3A3-4CB8-B72F-A669200F280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43E27D-8005-464E-AF6D-E580BAA09D41}" srcId="{7CEF2585-B3A3-4CB8-B72F-A669200F2806}" destId="{0CBB20E1-C487-4426-A087-878EE2117F6A}" srcOrd="6" destOrd="0" parTransId="{E7364511-6A02-4673-834C-01786026B3DA}" sibTransId="{354094CC-5DE7-43FE-9D12-25A078C1C9C5}"/>
    <dgm:cxn modelId="{AD51E7AF-F807-4A89-8AD3-2242609C3B51}" type="presOf" srcId="{612416C6-B7A0-4309-9D5A-CB0D6FBB10A5}" destId="{E962A6D6-D068-4A4A-BB68-75F52DE252F8}" srcOrd="0" destOrd="5" presId="urn:microsoft.com/office/officeart/2005/8/layout/hList2#1"/>
    <dgm:cxn modelId="{ED2D05E4-275C-43C2-AAAB-50F9893EC423}" srcId="{7CEF2585-B3A3-4CB8-B72F-A669200F2806}" destId="{34EABB34-BEA3-4FD5-87F9-F6E6395DF73F}" srcOrd="2" destOrd="0" parTransId="{0AFB7BFF-874B-43CF-B9ED-6E37A2E601AA}" sibTransId="{18C94B0D-AEEA-4A4B-B0A9-F97AA280F692}"/>
    <dgm:cxn modelId="{BE5C7925-E36F-4576-80D1-614945E2C7BD}" srcId="{7CEF2585-B3A3-4CB8-B72F-A669200F2806}" destId="{199247BC-C3A2-4455-9FB8-BCBFA70DBBF1}" srcOrd="4" destOrd="0" parTransId="{BEC60208-447B-48BF-BE59-9E359C3B3171}" sibTransId="{B8511407-6C6F-4A0B-B781-86CEA1A39FAD}"/>
    <dgm:cxn modelId="{85D991FF-5EB0-452B-B9AE-724F7D731BB8}" type="presOf" srcId="{7CEF2585-B3A3-4CB8-B72F-A669200F2806}" destId="{53D5FC23-9C6C-4C11-9EE5-7D7FE8820379}" srcOrd="0" destOrd="0" presId="urn:microsoft.com/office/officeart/2005/8/layout/hList2#1"/>
    <dgm:cxn modelId="{7DFF858E-6E5A-4335-A3B1-29AFD36B05F0}" srcId="{7CEF2585-B3A3-4CB8-B72F-A669200F2806}" destId="{71D54B6B-FECE-467A-BDC0-FA93606C13B8}" srcOrd="3" destOrd="0" parTransId="{E34CC3D2-2D05-439A-B256-CFD85DEBE1CB}" sibTransId="{B17D963B-E7A8-4393-A689-DFE14CD543CE}"/>
    <dgm:cxn modelId="{471A686B-9B6A-4792-9D7D-EAE186DB7FC0}" type="presOf" srcId="{199247BC-C3A2-4455-9FB8-BCBFA70DBBF1}" destId="{E962A6D6-D068-4A4A-BB68-75F52DE252F8}" srcOrd="0" destOrd="4" presId="urn:microsoft.com/office/officeart/2005/8/layout/hList2#1"/>
    <dgm:cxn modelId="{CA526B97-67C1-4D8B-A4D4-845CF24A5BD1}" srcId="{7CEF2585-B3A3-4CB8-B72F-A669200F2806}" destId="{612416C6-B7A0-4309-9D5A-CB0D6FBB10A5}" srcOrd="5" destOrd="0" parTransId="{C42CB132-40AA-4E08-9509-221A8E3C115F}" sibTransId="{23DCF654-5027-437F-9536-7C7741D6B682}"/>
    <dgm:cxn modelId="{24B6CBA3-484F-4ED3-BC52-B4CD65DE506D}" type="presOf" srcId="{BD110768-F3E4-4610-B00A-436CDE39B73B}" destId="{E962A6D6-D068-4A4A-BB68-75F52DE252F8}" srcOrd="0" destOrd="1" presId="urn:microsoft.com/office/officeart/2005/8/layout/hList2#1"/>
    <dgm:cxn modelId="{0DA8765A-E1F4-420B-8A38-86FBE20F54B7}" type="presOf" srcId="{0CBB20E1-C487-4426-A087-878EE2117F6A}" destId="{E962A6D6-D068-4A4A-BB68-75F52DE252F8}" srcOrd="0" destOrd="6" presId="urn:microsoft.com/office/officeart/2005/8/layout/hList2#1"/>
    <dgm:cxn modelId="{F1B5F0C3-BB9D-4C1B-A986-885B787B931C}" srcId="{7CEF2585-B3A3-4CB8-B72F-A669200F2806}" destId="{BD110768-F3E4-4610-B00A-436CDE39B73B}" srcOrd="1" destOrd="0" parTransId="{78A1D801-CB7A-416B-9327-0F67B551339D}" sibTransId="{2699E764-36A1-4DD5-B165-3EB484CD094D}"/>
    <dgm:cxn modelId="{CB12D764-548A-42D7-B9A5-1A21DA3EEBD0}" type="presOf" srcId="{34EABB34-BEA3-4FD5-87F9-F6E6395DF73F}" destId="{E962A6D6-D068-4A4A-BB68-75F52DE252F8}" srcOrd="0" destOrd="2" presId="urn:microsoft.com/office/officeart/2005/8/layout/hList2#1"/>
    <dgm:cxn modelId="{60E90BD0-7556-4F19-9F6E-6B05AB186D76}" type="presOf" srcId="{71D54B6B-FECE-467A-BDC0-FA93606C13B8}" destId="{E962A6D6-D068-4A4A-BB68-75F52DE252F8}" srcOrd="0" destOrd="3" presId="urn:microsoft.com/office/officeart/2005/8/layout/hList2#1"/>
    <dgm:cxn modelId="{D418993B-25B9-4D84-8946-E40C5F6F41DD}" srcId="{AFAA82F8-92BE-468F-B6ED-48C3F4F5E9B4}" destId="{7CEF2585-B3A3-4CB8-B72F-A669200F2806}" srcOrd="0" destOrd="0" parTransId="{8AAA7E78-56E7-4703-96C2-653A59ED21AD}" sibTransId="{6B5F7F73-9E6E-486C-AED9-683668EEC7B1}"/>
    <dgm:cxn modelId="{1DD826DC-9F9A-4A51-B1BD-567ABA21F093}" type="presOf" srcId="{AFAA82F8-92BE-468F-B6ED-48C3F4F5E9B4}" destId="{6AB976FF-2729-457D-AE8C-2F56A43BDF56}" srcOrd="0" destOrd="0" presId="urn:microsoft.com/office/officeart/2005/8/layout/hList2#1"/>
    <dgm:cxn modelId="{5BA76D2F-E06A-4874-BC74-ADA4716D0906}" srcId="{7CEF2585-B3A3-4CB8-B72F-A669200F2806}" destId="{868EE5FD-421C-4C3A-AE50-70A27EFA40E7}" srcOrd="0" destOrd="0" parTransId="{00AB2B59-E5F4-48D4-8F97-BAD07C5032F4}" sibTransId="{964EFBD6-316B-414F-9898-4095E520DFD5}"/>
    <dgm:cxn modelId="{F95512D7-2170-4D80-99BC-AA2B2A527C14}" type="presOf" srcId="{868EE5FD-421C-4C3A-AE50-70A27EFA40E7}" destId="{E962A6D6-D068-4A4A-BB68-75F52DE252F8}" srcOrd="0" destOrd="0" presId="urn:microsoft.com/office/officeart/2005/8/layout/hList2#1"/>
    <dgm:cxn modelId="{44C40C83-BC6C-46F0-9283-E447CB333338}" type="presParOf" srcId="{6AB976FF-2729-457D-AE8C-2F56A43BDF56}" destId="{55E960C6-EB63-42CC-B03C-71C84E98395B}" srcOrd="0" destOrd="0" presId="urn:microsoft.com/office/officeart/2005/8/layout/hList2#1"/>
    <dgm:cxn modelId="{7DFAA6F8-FEA0-4325-B5E5-3A4C7869C8C5}" type="presParOf" srcId="{55E960C6-EB63-42CC-B03C-71C84E98395B}" destId="{1E53203C-DDB7-4274-8450-346162ADD50D}" srcOrd="0" destOrd="0" presId="urn:microsoft.com/office/officeart/2005/8/layout/hList2#1"/>
    <dgm:cxn modelId="{DD3DCAAB-DBD4-4ED1-AEF3-25FCE210CE9D}" type="presParOf" srcId="{55E960C6-EB63-42CC-B03C-71C84E98395B}" destId="{E962A6D6-D068-4A4A-BB68-75F52DE252F8}" srcOrd="1" destOrd="0" presId="urn:microsoft.com/office/officeart/2005/8/layout/hList2#1"/>
    <dgm:cxn modelId="{DBF78767-5D3B-40DC-96B2-2F0D6730A766}" type="presParOf" srcId="{55E960C6-EB63-42CC-B03C-71C84E98395B}" destId="{53D5FC23-9C6C-4C11-9EE5-7D7FE8820379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23E6F95-C598-4DE6-ABEA-F9B724F5DB04}" type="doc">
      <dgm:prSet loTypeId="urn:microsoft.com/office/officeart/2005/8/layout/default#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69D6D21-6115-4861-B29A-AD19730E2276}">
      <dgm:prSet phldrT="[Text]"/>
      <dgm:spPr/>
      <dgm:t>
        <a:bodyPr/>
        <a:lstStyle/>
        <a:p>
          <a:r>
            <a:rPr lang="x-none" b="1" u="none" smtClean="0"/>
            <a:t>Computer-generated slide presentation, such as PowerPoint</a:t>
          </a:r>
          <a:r>
            <a:rPr lang="x-none" b="1" u="none" baseline="30000" smtClean="0"/>
            <a:t>®</a:t>
          </a:r>
          <a:r>
            <a:rPr lang="x-none" b="1" u="none" smtClean="0"/>
            <a:t> or Keynote</a:t>
          </a:r>
          <a:r>
            <a:rPr lang="x-none" b="1" u="none" baseline="30000" smtClean="0"/>
            <a:t>®</a:t>
          </a:r>
          <a:endParaRPr lang="en-US" dirty="0"/>
        </a:p>
      </dgm:t>
    </dgm:pt>
    <dgm:pt modelId="{22FE444D-D947-4704-B87E-610D2C80E390}" type="parTrans" cxnId="{57E12ABF-4462-4541-B7A0-591CD8596445}">
      <dgm:prSet/>
      <dgm:spPr/>
      <dgm:t>
        <a:bodyPr/>
        <a:lstStyle/>
        <a:p>
          <a:endParaRPr lang="en-US"/>
        </a:p>
      </dgm:t>
    </dgm:pt>
    <dgm:pt modelId="{93774B77-6917-42DC-81D8-44799091B2A0}" type="sibTrans" cxnId="{57E12ABF-4462-4541-B7A0-591CD8596445}">
      <dgm:prSet/>
      <dgm:spPr/>
      <dgm:t>
        <a:bodyPr/>
        <a:lstStyle/>
        <a:p>
          <a:endParaRPr lang="en-US"/>
        </a:p>
      </dgm:t>
    </dgm:pt>
    <dgm:pt modelId="{16501CA6-56E7-4A82-A994-66EF02BE3931}">
      <dgm:prSet/>
      <dgm:spPr/>
      <dgm:t>
        <a:bodyPr/>
        <a:lstStyle/>
        <a:p>
          <a:r>
            <a:rPr lang="x-none" b="1" u="none" smtClean="0"/>
            <a:t>Illustrations on dry-erase boards or chalkboards</a:t>
          </a:r>
          <a:endParaRPr lang="en-US" b="1" u="none"/>
        </a:p>
      </dgm:t>
    </dgm:pt>
    <dgm:pt modelId="{9CA24481-F8EF-444C-9B00-90E38BC9E7A2}" type="parTrans" cxnId="{D60286CA-0BD6-478C-9E73-AEEE74088709}">
      <dgm:prSet/>
      <dgm:spPr/>
      <dgm:t>
        <a:bodyPr/>
        <a:lstStyle/>
        <a:p>
          <a:endParaRPr lang="en-US"/>
        </a:p>
      </dgm:t>
    </dgm:pt>
    <dgm:pt modelId="{28460496-0F46-4228-AF90-80D55A47E009}" type="sibTrans" cxnId="{D60286CA-0BD6-478C-9E73-AEEE74088709}">
      <dgm:prSet/>
      <dgm:spPr/>
      <dgm:t>
        <a:bodyPr/>
        <a:lstStyle/>
        <a:p>
          <a:endParaRPr lang="en-US"/>
        </a:p>
      </dgm:t>
    </dgm:pt>
    <dgm:pt modelId="{5E8BDEBD-17ED-4171-BD85-467E44470708}">
      <dgm:prSet/>
      <dgm:spPr/>
      <dgm:t>
        <a:bodyPr/>
        <a:lstStyle/>
        <a:p>
          <a:r>
            <a:rPr lang="x-none" b="1" u="none" smtClean="0"/>
            <a:t>Drawings and photographs</a:t>
          </a:r>
          <a:endParaRPr lang="en-US" b="1" u="none"/>
        </a:p>
      </dgm:t>
    </dgm:pt>
    <dgm:pt modelId="{1D5812FB-C4C4-476B-BF1E-911B9B9D809B}" type="parTrans" cxnId="{5E36D86B-6548-4FD3-95AF-89D002C78FF9}">
      <dgm:prSet/>
      <dgm:spPr/>
      <dgm:t>
        <a:bodyPr/>
        <a:lstStyle/>
        <a:p>
          <a:endParaRPr lang="en-US"/>
        </a:p>
      </dgm:t>
    </dgm:pt>
    <dgm:pt modelId="{8BDD2E99-9EA6-4C9A-9642-84091B1B7C16}" type="sibTrans" cxnId="{5E36D86B-6548-4FD3-95AF-89D002C78FF9}">
      <dgm:prSet/>
      <dgm:spPr/>
      <dgm:t>
        <a:bodyPr/>
        <a:lstStyle/>
        <a:p>
          <a:endParaRPr lang="en-US"/>
        </a:p>
      </dgm:t>
    </dgm:pt>
    <dgm:pt modelId="{C257109C-D935-40CC-BD24-CE88F172807E}">
      <dgm:prSet/>
      <dgm:spPr/>
      <dgm:t>
        <a:bodyPr/>
        <a:lstStyle/>
        <a:p>
          <a:r>
            <a:rPr lang="en-US" b="1" dirty="0" smtClean="0"/>
            <a:t>Recorded video on DVD or computer</a:t>
          </a:r>
          <a:endParaRPr lang="en-US" b="1" dirty="0"/>
        </a:p>
      </dgm:t>
    </dgm:pt>
    <dgm:pt modelId="{FD825C35-F472-498E-B180-D8B3E1C5465E}" type="parTrans" cxnId="{BBC1D517-9707-40BA-A931-4930E380CD6F}">
      <dgm:prSet/>
      <dgm:spPr/>
      <dgm:t>
        <a:bodyPr/>
        <a:lstStyle/>
        <a:p>
          <a:endParaRPr lang="en-US"/>
        </a:p>
      </dgm:t>
    </dgm:pt>
    <dgm:pt modelId="{976B45FC-46AD-4D01-92D1-D4A44995211D}" type="sibTrans" cxnId="{BBC1D517-9707-40BA-A931-4930E380CD6F}">
      <dgm:prSet/>
      <dgm:spPr/>
      <dgm:t>
        <a:bodyPr/>
        <a:lstStyle/>
        <a:p>
          <a:endParaRPr lang="en-US"/>
        </a:p>
      </dgm:t>
    </dgm:pt>
    <dgm:pt modelId="{A928153C-4517-4260-AE62-FFCEE14E7658}" type="pres">
      <dgm:prSet presAssocID="{523E6F95-C598-4DE6-ABEA-F9B724F5DB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ED8947-70AD-40F5-849D-544F84A873E7}" type="pres">
      <dgm:prSet presAssocID="{269D6D21-6115-4861-B29A-AD19730E22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4F605-97AD-4DB5-BB7D-0B99894158C0}" type="pres">
      <dgm:prSet presAssocID="{93774B77-6917-42DC-81D8-44799091B2A0}" presName="sibTrans" presStyleCnt="0"/>
      <dgm:spPr/>
    </dgm:pt>
    <dgm:pt modelId="{A7636A89-3529-4029-83C6-04F48857B2A0}" type="pres">
      <dgm:prSet presAssocID="{16501CA6-56E7-4A82-A994-66EF02BE393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9DE1E-5D75-458E-B624-BD593786146A}" type="pres">
      <dgm:prSet presAssocID="{28460496-0F46-4228-AF90-80D55A47E009}" presName="sibTrans" presStyleCnt="0"/>
      <dgm:spPr/>
    </dgm:pt>
    <dgm:pt modelId="{57EF46A2-F684-4A77-BAFD-78D17BC1134D}" type="pres">
      <dgm:prSet presAssocID="{5E8BDEBD-17ED-4171-BD85-467E444707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04E8C-6D37-46DF-AFDB-BA311B1E6F1C}" type="pres">
      <dgm:prSet presAssocID="{8BDD2E99-9EA6-4C9A-9642-84091B1B7C16}" presName="sibTrans" presStyleCnt="0"/>
      <dgm:spPr/>
    </dgm:pt>
    <dgm:pt modelId="{D708E3EB-0328-4F66-9A4B-FA37AD8370AD}" type="pres">
      <dgm:prSet presAssocID="{C257109C-D935-40CC-BD24-CE88F17280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286CA-0BD6-478C-9E73-AEEE74088709}" srcId="{523E6F95-C598-4DE6-ABEA-F9B724F5DB04}" destId="{16501CA6-56E7-4A82-A994-66EF02BE3931}" srcOrd="1" destOrd="0" parTransId="{9CA24481-F8EF-444C-9B00-90E38BC9E7A2}" sibTransId="{28460496-0F46-4228-AF90-80D55A47E009}"/>
    <dgm:cxn modelId="{57E12ABF-4462-4541-B7A0-591CD8596445}" srcId="{523E6F95-C598-4DE6-ABEA-F9B724F5DB04}" destId="{269D6D21-6115-4861-B29A-AD19730E2276}" srcOrd="0" destOrd="0" parTransId="{22FE444D-D947-4704-B87E-610D2C80E390}" sibTransId="{93774B77-6917-42DC-81D8-44799091B2A0}"/>
    <dgm:cxn modelId="{E7895999-5160-4868-8BAB-3632D6EDC93B}" type="presOf" srcId="{5E8BDEBD-17ED-4171-BD85-467E44470708}" destId="{57EF46A2-F684-4A77-BAFD-78D17BC1134D}" srcOrd="0" destOrd="0" presId="urn:microsoft.com/office/officeart/2005/8/layout/default#3"/>
    <dgm:cxn modelId="{BBC1D517-9707-40BA-A931-4930E380CD6F}" srcId="{523E6F95-C598-4DE6-ABEA-F9B724F5DB04}" destId="{C257109C-D935-40CC-BD24-CE88F172807E}" srcOrd="3" destOrd="0" parTransId="{FD825C35-F472-498E-B180-D8B3E1C5465E}" sibTransId="{976B45FC-46AD-4D01-92D1-D4A44995211D}"/>
    <dgm:cxn modelId="{6689E614-BFC0-4A1A-A97C-B655B20003D9}" type="presOf" srcId="{269D6D21-6115-4861-B29A-AD19730E2276}" destId="{34ED8947-70AD-40F5-849D-544F84A873E7}" srcOrd="0" destOrd="0" presId="urn:microsoft.com/office/officeart/2005/8/layout/default#3"/>
    <dgm:cxn modelId="{7F974E7A-F942-46DA-83AC-C407F695F314}" type="presOf" srcId="{16501CA6-56E7-4A82-A994-66EF02BE3931}" destId="{A7636A89-3529-4029-83C6-04F48857B2A0}" srcOrd="0" destOrd="0" presId="urn:microsoft.com/office/officeart/2005/8/layout/default#3"/>
    <dgm:cxn modelId="{FF75578B-0649-43DE-A191-19C7DD9A1FEE}" type="presOf" srcId="{C257109C-D935-40CC-BD24-CE88F172807E}" destId="{D708E3EB-0328-4F66-9A4B-FA37AD8370AD}" srcOrd="0" destOrd="0" presId="urn:microsoft.com/office/officeart/2005/8/layout/default#3"/>
    <dgm:cxn modelId="{29A84065-93F5-465E-9AAA-C46FE5BBC3FD}" type="presOf" srcId="{523E6F95-C598-4DE6-ABEA-F9B724F5DB04}" destId="{A928153C-4517-4260-AE62-FFCEE14E7658}" srcOrd="0" destOrd="0" presId="urn:microsoft.com/office/officeart/2005/8/layout/default#3"/>
    <dgm:cxn modelId="{5E36D86B-6548-4FD3-95AF-89D002C78FF9}" srcId="{523E6F95-C598-4DE6-ABEA-F9B724F5DB04}" destId="{5E8BDEBD-17ED-4171-BD85-467E44470708}" srcOrd="2" destOrd="0" parTransId="{1D5812FB-C4C4-476B-BF1E-911B9B9D809B}" sibTransId="{8BDD2E99-9EA6-4C9A-9642-84091B1B7C16}"/>
    <dgm:cxn modelId="{F0397F66-F3EB-4095-8DE5-6A27817E94C9}" type="presParOf" srcId="{A928153C-4517-4260-AE62-FFCEE14E7658}" destId="{34ED8947-70AD-40F5-849D-544F84A873E7}" srcOrd="0" destOrd="0" presId="urn:microsoft.com/office/officeart/2005/8/layout/default#3"/>
    <dgm:cxn modelId="{E3D92378-DFB3-4BE4-BA5E-34D9CF1A1822}" type="presParOf" srcId="{A928153C-4517-4260-AE62-FFCEE14E7658}" destId="{FC44F605-97AD-4DB5-BB7D-0B99894158C0}" srcOrd="1" destOrd="0" presId="urn:microsoft.com/office/officeart/2005/8/layout/default#3"/>
    <dgm:cxn modelId="{EB46EDF3-6E98-44E3-A578-0F5CB4B3AA55}" type="presParOf" srcId="{A928153C-4517-4260-AE62-FFCEE14E7658}" destId="{A7636A89-3529-4029-83C6-04F48857B2A0}" srcOrd="2" destOrd="0" presId="urn:microsoft.com/office/officeart/2005/8/layout/default#3"/>
    <dgm:cxn modelId="{EBE13411-39DB-4B95-B560-4FEFD156FABD}" type="presParOf" srcId="{A928153C-4517-4260-AE62-FFCEE14E7658}" destId="{4D99DE1E-5D75-458E-B624-BD593786146A}" srcOrd="3" destOrd="0" presId="urn:microsoft.com/office/officeart/2005/8/layout/default#3"/>
    <dgm:cxn modelId="{7670D060-4AED-4F07-AA4F-E3DBD219E645}" type="presParOf" srcId="{A928153C-4517-4260-AE62-FFCEE14E7658}" destId="{57EF46A2-F684-4A77-BAFD-78D17BC1134D}" srcOrd="4" destOrd="0" presId="urn:microsoft.com/office/officeart/2005/8/layout/default#3"/>
    <dgm:cxn modelId="{DB02AB33-7EF8-4B83-A100-050645B2FC74}" type="presParOf" srcId="{A928153C-4517-4260-AE62-FFCEE14E7658}" destId="{7CE04E8C-6D37-46DF-AFDB-BA311B1E6F1C}" srcOrd="5" destOrd="0" presId="urn:microsoft.com/office/officeart/2005/8/layout/default#3"/>
    <dgm:cxn modelId="{10F2649B-157C-4F15-9B07-3E9FDA2B79FC}" type="presParOf" srcId="{A928153C-4517-4260-AE62-FFCEE14E7658}" destId="{D708E3EB-0328-4F66-9A4B-FA37AD8370AD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F848C35-F240-4353-820A-BCFCED7A505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AC0777-E795-4CE8-8A7F-1702B4307CCC}">
      <dgm:prSet phldrT="[Text]"/>
      <dgm:spPr/>
      <dgm:t>
        <a:bodyPr/>
        <a:lstStyle/>
        <a:p>
          <a:r>
            <a:rPr lang="x-none" b="1" u="none" smtClean="0"/>
            <a:t>Incorporate time for asking questions</a:t>
          </a:r>
          <a:endParaRPr lang="en-US" dirty="0"/>
        </a:p>
      </dgm:t>
    </dgm:pt>
    <dgm:pt modelId="{51C0E33E-7782-4595-8446-340BF1F9AFC2}" type="parTrans" cxnId="{1386B3FC-1558-467E-9226-8215F871E8D0}">
      <dgm:prSet/>
      <dgm:spPr/>
      <dgm:t>
        <a:bodyPr/>
        <a:lstStyle/>
        <a:p>
          <a:endParaRPr lang="en-US"/>
        </a:p>
      </dgm:t>
    </dgm:pt>
    <dgm:pt modelId="{4CE88291-EE1D-4F3C-BBC5-41FF76B6E2A5}" type="sibTrans" cxnId="{1386B3FC-1558-467E-9226-8215F871E8D0}">
      <dgm:prSet/>
      <dgm:spPr/>
      <dgm:t>
        <a:bodyPr/>
        <a:lstStyle/>
        <a:p>
          <a:endParaRPr lang="en-US"/>
        </a:p>
      </dgm:t>
    </dgm:pt>
    <dgm:pt modelId="{9866E923-49D9-4D98-AD4E-11388535FFC2}">
      <dgm:prSet/>
      <dgm:spPr/>
      <dgm:t>
        <a:bodyPr/>
        <a:lstStyle/>
        <a:p>
          <a:r>
            <a:rPr lang="x-none" b="1" u="none" smtClean="0"/>
            <a:t>Avoid presenting too much information at once</a:t>
          </a:r>
          <a:endParaRPr lang="en-US" b="1" u="none" dirty="0"/>
        </a:p>
      </dgm:t>
    </dgm:pt>
    <dgm:pt modelId="{9F6D4F64-AD81-42E4-B0D5-0D996EF2F65A}" type="parTrans" cxnId="{595D99E8-944A-49C9-9508-71726C7BC418}">
      <dgm:prSet/>
      <dgm:spPr/>
      <dgm:t>
        <a:bodyPr/>
        <a:lstStyle/>
        <a:p>
          <a:endParaRPr lang="en-US"/>
        </a:p>
      </dgm:t>
    </dgm:pt>
    <dgm:pt modelId="{8154DA81-3951-4D37-ABAD-8A48ED469FD7}" type="sibTrans" cxnId="{595D99E8-944A-49C9-9508-71726C7BC418}">
      <dgm:prSet/>
      <dgm:spPr/>
      <dgm:t>
        <a:bodyPr/>
        <a:lstStyle/>
        <a:p>
          <a:endParaRPr lang="en-US"/>
        </a:p>
      </dgm:t>
    </dgm:pt>
    <dgm:pt modelId="{D9135150-EE68-458B-B922-E505DE2E058C}">
      <dgm:prSet/>
      <dgm:spPr/>
      <dgm:t>
        <a:bodyPr/>
        <a:lstStyle/>
        <a:p>
          <a:r>
            <a:rPr lang="x-none" b="1" u="none" smtClean="0"/>
            <a:t>Use </a:t>
          </a:r>
          <a:r>
            <a:rPr lang="en-US" b="1" u="none" dirty="0" smtClean="0"/>
            <a:t>e</a:t>
          </a:r>
          <a:r>
            <a:rPr lang="x-none" b="1" u="none" smtClean="0"/>
            <a:t>ffective listening skills</a:t>
          </a:r>
          <a:endParaRPr lang="en-US" b="1" u="none" dirty="0"/>
        </a:p>
      </dgm:t>
    </dgm:pt>
    <dgm:pt modelId="{AD7EEDE0-DF98-4D21-9803-442407D1AFA8}" type="parTrans" cxnId="{F57B19E9-399B-48C3-80CC-5258D064E9C5}">
      <dgm:prSet/>
      <dgm:spPr/>
      <dgm:t>
        <a:bodyPr/>
        <a:lstStyle/>
        <a:p>
          <a:endParaRPr lang="en-US"/>
        </a:p>
      </dgm:t>
    </dgm:pt>
    <dgm:pt modelId="{89C2DA03-6A42-4394-8056-DFDD698443DD}" type="sibTrans" cxnId="{F57B19E9-399B-48C3-80CC-5258D064E9C5}">
      <dgm:prSet/>
      <dgm:spPr/>
      <dgm:t>
        <a:bodyPr/>
        <a:lstStyle/>
        <a:p>
          <a:endParaRPr lang="en-US"/>
        </a:p>
      </dgm:t>
    </dgm:pt>
    <dgm:pt modelId="{0BED7B05-179A-4635-B723-D51D68788CA5}">
      <dgm:prSet phldrT="[Text]"/>
      <dgm:spPr/>
      <dgm:t>
        <a:bodyPr/>
        <a:lstStyle/>
        <a:p>
          <a:r>
            <a:rPr lang="x-none" b="1" u="none" smtClean="0"/>
            <a:t>Be prepared to ask questions</a:t>
          </a:r>
          <a:endParaRPr lang="en-US" dirty="0"/>
        </a:p>
      </dgm:t>
    </dgm:pt>
    <dgm:pt modelId="{AD586867-0433-4D60-8259-080DC1029F47}" type="parTrans" cxnId="{9984B3C8-3A18-4A46-98BD-7C0CFF81211C}">
      <dgm:prSet/>
      <dgm:spPr/>
      <dgm:t>
        <a:bodyPr/>
        <a:lstStyle/>
        <a:p>
          <a:endParaRPr lang="en-US"/>
        </a:p>
      </dgm:t>
    </dgm:pt>
    <dgm:pt modelId="{54BE67BF-EB54-44BB-A0D1-ADC666263935}" type="sibTrans" cxnId="{9984B3C8-3A18-4A46-98BD-7C0CFF81211C}">
      <dgm:prSet/>
      <dgm:spPr/>
      <dgm:t>
        <a:bodyPr/>
        <a:lstStyle/>
        <a:p>
          <a:endParaRPr lang="en-US"/>
        </a:p>
      </dgm:t>
    </dgm:pt>
    <dgm:pt modelId="{88703211-EC72-467E-AAF0-C24F4ADF9E48}" type="pres">
      <dgm:prSet presAssocID="{DF848C35-F240-4353-820A-BCFCED7A5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86F56-40EA-4A10-8FCF-D8F6E58F49F0}" type="pres">
      <dgm:prSet presAssocID="{58AC0777-E795-4CE8-8A7F-1702B4307CC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B84D4-051E-40F6-B26E-3846B45AECBA}" type="pres">
      <dgm:prSet presAssocID="{4CE88291-EE1D-4F3C-BBC5-41FF76B6E2A5}" presName="spacer" presStyleCnt="0"/>
      <dgm:spPr/>
    </dgm:pt>
    <dgm:pt modelId="{DE46C49C-BA77-4708-A5C9-DEDDE7230C24}" type="pres">
      <dgm:prSet presAssocID="{0BED7B05-179A-4635-B723-D51D68788C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94385-D461-493A-BF5A-D90742298F73}" type="pres">
      <dgm:prSet presAssocID="{54BE67BF-EB54-44BB-A0D1-ADC666263935}" presName="spacer" presStyleCnt="0"/>
      <dgm:spPr/>
    </dgm:pt>
    <dgm:pt modelId="{C58CD7B7-5319-43E2-BB07-94E86993351D}" type="pres">
      <dgm:prSet presAssocID="{D9135150-EE68-458B-B922-E505DE2E05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4A6CB-60E6-4693-928B-0303B5E81946}" type="pres">
      <dgm:prSet presAssocID="{89C2DA03-6A42-4394-8056-DFDD698443DD}" presName="spacer" presStyleCnt="0"/>
      <dgm:spPr/>
    </dgm:pt>
    <dgm:pt modelId="{87E1042B-0002-4B1A-BB52-5A88722CCBD9}" type="pres">
      <dgm:prSet presAssocID="{9866E923-49D9-4D98-AD4E-11388535FF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06727-1D33-4AB0-92C5-CE18DF06B9E0}" type="presOf" srcId="{D9135150-EE68-458B-B922-E505DE2E058C}" destId="{C58CD7B7-5319-43E2-BB07-94E86993351D}" srcOrd="0" destOrd="0" presId="urn:microsoft.com/office/officeart/2005/8/layout/vList2"/>
    <dgm:cxn modelId="{6046FA6B-EBF8-4A32-BA11-0AE5A6E4C3DB}" type="presOf" srcId="{DF848C35-F240-4353-820A-BCFCED7A5051}" destId="{88703211-EC72-467E-AAF0-C24F4ADF9E48}" srcOrd="0" destOrd="0" presId="urn:microsoft.com/office/officeart/2005/8/layout/vList2"/>
    <dgm:cxn modelId="{595D99E8-944A-49C9-9508-71726C7BC418}" srcId="{DF848C35-F240-4353-820A-BCFCED7A5051}" destId="{9866E923-49D9-4D98-AD4E-11388535FFC2}" srcOrd="3" destOrd="0" parTransId="{9F6D4F64-AD81-42E4-B0D5-0D996EF2F65A}" sibTransId="{8154DA81-3951-4D37-ABAD-8A48ED469FD7}"/>
    <dgm:cxn modelId="{57BEFAC0-1B30-4B82-8B76-29D8D723EE3D}" type="presOf" srcId="{9866E923-49D9-4D98-AD4E-11388535FFC2}" destId="{87E1042B-0002-4B1A-BB52-5A88722CCBD9}" srcOrd="0" destOrd="0" presId="urn:microsoft.com/office/officeart/2005/8/layout/vList2"/>
    <dgm:cxn modelId="{9984B3C8-3A18-4A46-98BD-7C0CFF81211C}" srcId="{DF848C35-F240-4353-820A-BCFCED7A5051}" destId="{0BED7B05-179A-4635-B723-D51D68788CA5}" srcOrd="1" destOrd="0" parTransId="{AD586867-0433-4D60-8259-080DC1029F47}" sibTransId="{54BE67BF-EB54-44BB-A0D1-ADC666263935}"/>
    <dgm:cxn modelId="{1386B3FC-1558-467E-9226-8215F871E8D0}" srcId="{DF848C35-F240-4353-820A-BCFCED7A5051}" destId="{58AC0777-E795-4CE8-8A7F-1702B4307CCC}" srcOrd="0" destOrd="0" parTransId="{51C0E33E-7782-4595-8446-340BF1F9AFC2}" sibTransId="{4CE88291-EE1D-4F3C-BBC5-41FF76B6E2A5}"/>
    <dgm:cxn modelId="{40718AA7-3409-48C4-9BCC-32B9C8C099FC}" type="presOf" srcId="{58AC0777-E795-4CE8-8A7F-1702B4307CCC}" destId="{C2386F56-40EA-4A10-8FCF-D8F6E58F49F0}" srcOrd="0" destOrd="0" presId="urn:microsoft.com/office/officeart/2005/8/layout/vList2"/>
    <dgm:cxn modelId="{F57B19E9-399B-48C3-80CC-5258D064E9C5}" srcId="{DF848C35-F240-4353-820A-BCFCED7A5051}" destId="{D9135150-EE68-458B-B922-E505DE2E058C}" srcOrd="2" destOrd="0" parTransId="{AD7EEDE0-DF98-4D21-9803-442407D1AFA8}" sibTransId="{89C2DA03-6A42-4394-8056-DFDD698443DD}"/>
    <dgm:cxn modelId="{D0C6DBBF-8276-4182-A5DC-4334429F2EDE}" type="presOf" srcId="{0BED7B05-179A-4635-B723-D51D68788CA5}" destId="{DE46C49C-BA77-4708-A5C9-DEDDE7230C24}" srcOrd="0" destOrd="0" presId="urn:microsoft.com/office/officeart/2005/8/layout/vList2"/>
    <dgm:cxn modelId="{25628033-4F7A-435E-B077-134EE3207FC8}" type="presParOf" srcId="{88703211-EC72-467E-AAF0-C24F4ADF9E48}" destId="{C2386F56-40EA-4A10-8FCF-D8F6E58F49F0}" srcOrd="0" destOrd="0" presId="urn:microsoft.com/office/officeart/2005/8/layout/vList2"/>
    <dgm:cxn modelId="{010BD11E-3181-481A-971F-21518BF8821C}" type="presParOf" srcId="{88703211-EC72-467E-AAF0-C24F4ADF9E48}" destId="{D61B84D4-051E-40F6-B26E-3846B45AECBA}" srcOrd="1" destOrd="0" presId="urn:microsoft.com/office/officeart/2005/8/layout/vList2"/>
    <dgm:cxn modelId="{F90BFB0A-36CC-4ABE-8AF3-7A02F203965E}" type="presParOf" srcId="{88703211-EC72-467E-AAF0-C24F4ADF9E48}" destId="{DE46C49C-BA77-4708-A5C9-DEDDE7230C24}" srcOrd="2" destOrd="0" presId="urn:microsoft.com/office/officeart/2005/8/layout/vList2"/>
    <dgm:cxn modelId="{4373AE5D-3D3A-4609-B686-534C3FED1566}" type="presParOf" srcId="{88703211-EC72-467E-AAF0-C24F4ADF9E48}" destId="{8D594385-D461-493A-BF5A-D90742298F73}" srcOrd="3" destOrd="0" presId="urn:microsoft.com/office/officeart/2005/8/layout/vList2"/>
    <dgm:cxn modelId="{5554AF5D-535C-4D53-BC3A-8AFAEBC6DDB5}" type="presParOf" srcId="{88703211-EC72-467E-AAF0-C24F4ADF9E48}" destId="{C58CD7B7-5319-43E2-BB07-94E86993351D}" srcOrd="4" destOrd="0" presId="urn:microsoft.com/office/officeart/2005/8/layout/vList2"/>
    <dgm:cxn modelId="{D4FA5A58-0812-47B6-87BE-9DCAEF9D82CC}" type="presParOf" srcId="{88703211-EC72-467E-AAF0-C24F4ADF9E48}" destId="{3A34A6CB-60E6-4693-928B-0303B5E81946}" srcOrd="5" destOrd="0" presId="urn:microsoft.com/office/officeart/2005/8/layout/vList2"/>
    <dgm:cxn modelId="{0998848A-3754-48DF-98A9-53EE82872A65}" type="presParOf" srcId="{88703211-EC72-467E-AAF0-C24F4ADF9E48}" destId="{87E1042B-0002-4B1A-BB52-5A88722CCB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2ED57D-435B-4FEF-B911-53194B1C586F}" type="doc">
      <dgm:prSet loTypeId="urn:microsoft.com/office/officeart/2008/layout/RadialCluster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2A02AE4-4927-419F-A5AD-6C1F8F603283}">
      <dgm:prSet phldrT="[Text]"/>
      <dgm:spPr/>
      <dgm:t>
        <a:bodyPr/>
        <a:lstStyle/>
        <a:p>
          <a:r>
            <a:rPr lang="en-US" dirty="0" smtClean="0"/>
            <a:t>Nonverbal cues </a:t>
          </a:r>
          <a:endParaRPr lang="en-US" dirty="0"/>
        </a:p>
      </dgm:t>
    </dgm:pt>
    <dgm:pt modelId="{30B3E6F5-E9FE-4811-982F-FB95F7019E79}" type="parTrans" cxnId="{0F8DE7D9-12E6-4FF9-9949-03DFAA21885F}">
      <dgm:prSet/>
      <dgm:spPr/>
      <dgm:t>
        <a:bodyPr/>
        <a:lstStyle/>
        <a:p>
          <a:endParaRPr lang="en-US"/>
        </a:p>
      </dgm:t>
    </dgm:pt>
    <dgm:pt modelId="{2421B523-9A1A-44D9-B950-94A9C7FA1A49}" type="sibTrans" cxnId="{0F8DE7D9-12E6-4FF9-9949-03DFAA21885F}">
      <dgm:prSet/>
      <dgm:spPr/>
      <dgm:t>
        <a:bodyPr/>
        <a:lstStyle/>
        <a:p>
          <a:endParaRPr lang="en-US"/>
        </a:p>
      </dgm:t>
    </dgm:pt>
    <dgm:pt modelId="{BCE07634-C504-4713-874C-914A74DD3E84}">
      <dgm:prSet phldrT="[Text]" custT="1"/>
      <dgm:spPr/>
      <dgm:t>
        <a:bodyPr/>
        <a:lstStyle/>
        <a:p>
          <a:r>
            <a:rPr lang="en-US" sz="1600" dirty="0" smtClean="0"/>
            <a:t>Lost interest</a:t>
          </a:r>
          <a:endParaRPr lang="en-US" sz="1600" dirty="0"/>
        </a:p>
      </dgm:t>
    </dgm:pt>
    <dgm:pt modelId="{7826AE29-54F1-457A-AD5C-D9616E2886B5}" type="parTrans" cxnId="{363B270E-66A3-45CB-B68B-DC1ECFB4BB38}">
      <dgm:prSet/>
      <dgm:spPr/>
      <dgm:t>
        <a:bodyPr/>
        <a:lstStyle/>
        <a:p>
          <a:endParaRPr lang="en-US"/>
        </a:p>
      </dgm:t>
    </dgm:pt>
    <dgm:pt modelId="{D49275E8-8C8B-4FDF-8957-9C6F067ACE36}" type="sibTrans" cxnId="{363B270E-66A3-45CB-B68B-DC1ECFB4BB38}">
      <dgm:prSet/>
      <dgm:spPr/>
      <dgm:t>
        <a:bodyPr/>
        <a:lstStyle/>
        <a:p>
          <a:endParaRPr lang="en-US"/>
        </a:p>
      </dgm:t>
    </dgm:pt>
    <dgm:pt modelId="{E5E60848-7D85-43FE-94BC-13F924D0D2A1}">
      <dgm:prSet phldrT="[Text]" custT="1"/>
      <dgm:spPr/>
      <dgm:t>
        <a:bodyPr/>
        <a:lstStyle/>
        <a:p>
          <a:r>
            <a:rPr lang="en-US" sz="1600" dirty="0" smtClean="0"/>
            <a:t>Distracted</a:t>
          </a:r>
          <a:endParaRPr lang="en-US" sz="1600" dirty="0"/>
        </a:p>
      </dgm:t>
    </dgm:pt>
    <dgm:pt modelId="{8D34D79E-37A2-4679-A873-4E51665A98C3}" type="parTrans" cxnId="{5F2051F0-3037-4618-9B82-5AE2635C92CF}">
      <dgm:prSet/>
      <dgm:spPr/>
      <dgm:t>
        <a:bodyPr/>
        <a:lstStyle/>
        <a:p>
          <a:endParaRPr lang="en-US"/>
        </a:p>
      </dgm:t>
    </dgm:pt>
    <dgm:pt modelId="{4D110F56-2189-45C1-ABE3-35DE2222315E}" type="sibTrans" cxnId="{5F2051F0-3037-4618-9B82-5AE2635C92CF}">
      <dgm:prSet/>
      <dgm:spPr/>
      <dgm:t>
        <a:bodyPr/>
        <a:lstStyle/>
        <a:p>
          <a:endParaRPr lang="en-US"/>
        </a:p>
      </dgm:t>
    </dgm:pt>
    <dgm:pt modelId="{A2397135-68EA-428B-9612-780BA4D492D2}">
      <dgm:prSet phldrT="[Text]" custT="1"/>
      <dgm:spPr/>
      <dgm:t>
        <a:bodyPr/>
        <a:lstStyle/>
        <a:p>
          <a:r>
            <a:rPr lang="en-US" sz="1600" dirty="0" smtClean="0"/>
            <a:t>Confused</a:t>
          </a:r>
          <a:endParaRPr lang="en-US" sz="1600" dirty="0"/>
        </a:p>
      </dgm:t>
    </dgm:pt>
    <dgm:pt modelId="{2CE94B40-1328-4EA9-A87F-21F0AEA1579E}" type="parTrans" cxnId="{4AEDCF7F-9F3E-4693-B061-28AD8496B6E3}">
      <dgm:prSet/>
      <dgm:spPr/>
      <dgm:t>
        <a:bodyPr/>
        <a:lstStyle/>
        <a:p>
          <a:endParaRPr lang="en-US"/>
        </a:p>
      </dgm:t>
    </dgm:pt>
    <dgm:pt modelId="{66F4CCBE-F5BA-40B3-956B-631921899A3F}" type="sibTrans" cxnId="{4AEDCF7F-9F3E-4693-B061-28AD8496B6E3}">
      <dgm:prSet/>
      <dgm:spPr/>
      <dgm:t>
        <a:bodyPr/>
        <a:lstStyle/>
        <a:p>
          <a:endParaRPr lang="en-US"/>
        </a:p>
      </dgm:t>
    </dgm:pt>
    <dgm:pt modelId="{529AAAE2-E2D0-48D3-A152-214F3D59375B}" type="pres">
      <dgm:prSet presAssocID="{732ED57D-435B-4FEF-B911-53194B1C586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4149F1-C193-4A3F-8665-E0075F8BF28E}" type="pres">
      <dgm:prSet presAssocID="{22A02AE4-4927-419F-A5AD-6C1F8F603283}" presName="singleCycle" presStyleCnt="0"/>
      <dgm:spPr/>
    </dgm:pt>
    <dgm:pt modelId="{1A2D9819-5C67-4FD9-BF1D-1D6D179D7A3C}" type="pres">
      <dgm:prSet presAssocID="{22A02AE4-4927-419F-A5AD-6C1F8F603283}" presName="singleCenter" presStyleLbl="node1" presStyleIdx="0" presStyleCnt="4" custScaleX="157313" custLinFactNeighborX="-727" custLinFactNeighborY="-1050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93AA213-7BC8-4ABC-A036-281B2C9D9EFC}" type="pres">
      <dgm:prSet presAssocID="{7826AE29-54F1-457A-AD5C-D9616E2886B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1054523-D0F7-47B5-87F8-5D4AAE57B6E8}" type="pres">
      <dgm:prSet presAssocID="{BCE07634-C504-4713-874C-914A74DD3E84}" presName="text0" presStyleLbl="node1" presStyleIdx="1" presStyleCnt="4" custScaleX="175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073A2-F1B3-4F6F-AD16-1937374F429F}" type="pres">
      <dgm:prSet presAssocID="{8D34D79E-37A2-4679-A873-4E51665A98C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E9976D9-9129-4052-8B41-DFF626FB60BC}" type="pres">
      <dgm:prSet presAssocID="{E5E60848-7D85-43FE-94BC-13F924D0D2A1}" presName="text0" presStyleLbl="node1" presStyleIdx="2" presStyleCnt="4" custScaleX="181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07F9E-A13D-437D-B9FE-77333BB9E0DC}" type="pres">
      <dgm:prSet presAssocID="{2CE94B40-1328-4EA9-A87F-21F0AEA1579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24C39EF-CD59-444C-98D2-719E1BF3779E}" type="pres">
      <dgm:prSet presAssocID="{A2397135-68EA-428B-9612-780BA4D492D2}" presName="text0" presStyleLbl="node1" presStyleIdx="3" presStyleCnt="4" custScaleX="178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DF9DE2-AE46-424E-87E9-18C72F0285E7}" type="presOf" srcId="{732ED57D-435B-4FEF-B911-53194B1C586F}" destId="{529AAAE2-E2D0-48D3-A152-214F3D59375B}" srcOrd="0" destOrd="0" presId="urn:microsoft.com/office/officeart/2008/layout/RadialCluster"/>
    <dgm:cxn modelId="{4AEDCF7F-9F3E-4693-B061-28AD8496B6E3}" srcId="{22A02AE4-4927-419F-A5AD-6C1F8F603283}" destId="{A2397135-68EA-428B-9612-780BA4D492D2}" srcOrd="2" destOrd="0" parTransId="{2CE94B40-1328-4EA9-A87F-21F0AEA1579E}" sibTransId="{66F4CCBE-F5BA-40B3-956B-631921899A3F}"/>
    <dgm:cxn modelId="{FB2AC6C8-99BD-44D2-A1C6-82A1EF678DB9}" type="presOf" srcId="{22A02AE4-4927-419F-A5AD-6C1F8F603283}" destId="{1A2D9819-5C67-4FD9-BF1D-1D6D179D7A3C}" srcOrd="0" destOrd="0" presId="urn:microsoft.com/office/officeart/2008/layout/RadialCluster"/>
    <dgm:cxn modelId="{62DA7121-FCB2-4BDC-92A5-7A1A48908140}" type="presOf" srcId="{8D34D79E-37A2-4679-A873-4E51665A98C3}" destId="{399073A2-F1B3-4F6F-AD16-1937374F429F}" srcOrd="0" destOrd="0" presId="urn:microsoft.com/office/officeart/2008/layout/RadialCluster"/>
    <dgm:cxn modelId="{1854DCB7-5F09-4EA8-B2C1-5CD573798EE7}" type="presOf" srcId="{BCE07634-C504-4713-874C-914A74DD3E84}" destId="{31054523-D0F7-47B5-87F8-5D4AAE57B6E8}" srcOrd="0" destOrd="0" presId="urn:microsoft.com/office/officeart/2008/layout/RadialCluster"/>
    <dgm:cxn modelId="{2DB7CC89-2C8E-48B7-926D-F6823D66855C}" type="presOf" srcId="{E5E60848-7D85-43FE-94BC-13F924D0D2A1}" destId="{FE9976D9-9129-4052-8B41-DFF626FB60BC}" srcOrd="0" destOrd="0" presId="urn:microsoft.com/office/officeart/2008/layout/RadialCluster"/>
    <dgm:cxn modelId="{5F2051F0-3037-4618-9B82-5AE2635C92CF}" srcId="{22A02AE4-4927-419F-A5AD-6C1F8F603283}" destId="{E5E60848-7D85-43FE-94BC-13F924D0D2A1}" srcOrd="1" destOrd="0" parTransId="{8D34D79E-37A2-4679-A873-4E51665A98C3}" sibTransId="{4D110F56-2189-45C1-ABE3-35DE2222315E}"/>
    <dgm:cxn modelId="{56DAB4EE-6D7B-45B2-A9B9-04A314CA1AC8}" type="presOf" srcId="{A2397135-68EA-428B-9612-780BA4D492D2}" destId="{824C39EF-CD59-444C-98D2-719E1BF3779E}" srcOrd="0" destOrd="0" presId="urn:microsoft.com/office/officeart/2008/layout/RadialCluster"/>
    <dgm:cxn modelId="{0F8DE7D9-12E6-4FF9-9949-03DFAA21885F}" srcId="{732ED57D-435B-4FEF-B911-53194B1C586F}" destId="{22A02AE4-4927-419F-A5AD-6C1F8F603283}" srcOrd="0" destOrd="0" parTransId="{30B3E6F5-E9FE-4811-982F-FB95F7019E79}" sibTransId="{2421B523-9A1A-44D9-B950-94A9C7FA1A49}"/>
    <dgm:cxn modelId="{363B270E-66A3-45CB-B68B-DC1ECFB4BB38}" srcId="{22A02AE4-4927-419F-A5AD-6C1F8F603283}" destId="{BCE07634-C504-4713-874C-914A74DD3E84}" srcOrd="0" destOrd="0" parTransId="{7826AE29-54F1-457A-AD5C-D9616E2886B5}" sibTransId="{D49275E8-8C8B-4FDF-8957-9C6F067ACE36}"/>
    <dgm:cxn modelId="{20E02A75-0FA8-45D8-80DD-2152B18F6695}" type="presOf" srcId="{7826AE29-54F1-457A-AD5C-D9616E2886B5}" destId="{093AA213-7BC8-4ABC-A036-281B2C9D9EFC}" srcOrd="0" destOrd="0" presId="urn:microsoft.com/office/officeart/2008/layout/RadialCluster"/>
    <dgm:cxn modelId="{06B85AA6-06D0-42B3-A563-9BCAF721227B}" type="presOf" srcId="{2CE94B40-1328-4EA9-A87F-21F0AEA1579E}" destId="{D4007F9E-A13D-437D-B9FE-77333BB9E0DC}" srcOrd="0" destOrd="0" presId="urn:microsoft.com/office/officeart/2008/layout/RadialCluster"/>
    <dgm:cxn modelId="{00BA26A6-C7A5-4BBA-BE7D-4D418A24691B}" type="presParOf" srcId="{529AAAE2-E2D0-48D3-A152-214F3D59375B}" destId="{554149F1-C193-4A3F-8665-E0075F8BF28E}" srcOrd="0" destOrd="0" presId="urn:microsoft.com/office/officeart/2008/layout/RadialCluster"/>
    <dgm:cxn modelId="{F4AA9D8D-4FBD-4697-8B56-11BB6B262507}" type="presParOf" srcId="{554149F1-C193-4A3F-8665-E0075F8BF28E}" destId="{1A2D9819-5C67-4FD9-BF1D-1D6D179D7A3C}" srcOrd="0" destOrd="0" presId="urn:microsoft.com/office/officeart/2008/layout/RadialCluster"/>
    <dgm:cxn modelId="{04190C41-D0C9-45FA-9951-B5DB0BA9D3EE}" type="presParOf" srcId="{554149F1-C193-4A3F-8665-E0075F8BF28E}" destId="{093AA213-7BC8-4ABC-A036-281B2C9D9EFC}" srcOrd="1" destOrd="0" presId="urn:microsoft.com/office/officeart/2008/layout/RadialCluster"/>
    <dgm:cxn modelId="{6FDE2BD2-14BE-4F35-9CF8-AF8C53D7AD21}" type="presParOf" srcId="{554149F1-C193-4A3F-8665-E0075F8BF28E}" destId="{31054523-D0F7-47B5-87F8-5D4AAE57B6E8}" srcOrd="2" destOrd="0" presId="urn:microsoft.com/office/officeart/2008/layout/RadialCluster"/>
    <dgm:cxn modelId="{852D8934-7FC9-412A-B0CA-F5A8B662D946}" type="presParOf" srcId="{554149F1-C193-4A3F-8665-E0075F8BF28E}" destId="{399073A2-F1B3-4F6F-AD16-1937374F429F}" srcOrd="3" destOrd="0" presId="urn:microsoft.com/office/officeart/2008/layout/RadialCluster"/>
    <dgm:cxn modelId="{257CD16F-7FDD-4FB9-A537-149E9AEDCE45}" type="presParOf" srcId="{554149F1-C193-4A3F-8665-E0075F8BF28E}" destId="{FE9976D9-9129-4052-8B41-DFF626FB60BC}" srcOrd="4" destOrd="0" presId="urn:microsoft.com/office/officeart/2008/layout/RadialCluster"/>
    <dgm:cxn modelId="{3C164FF3-AF35-4AAA-8369-EF83E6C9F68B}" type="presParOf" srcId="{554149F1-C193-4A3F-8665-E0075F8BF28E}" destId="{D4007F9E-A13D-437D-B9FE-77333BB9E0DC}" srcOrd="5" destOrd="0" presId="urn:microsoft.com/office/officeart/2008/layout/RadialCluster"/>
    <dgm:cxn modelId="{0AA33BB9-EC75-4259-8D04-938A539B6C23}" type="presParOf" srcId="{554149F1-C193-4A3F-8665-E0075F8BF28E}" destId="{824C39EF-CD59-444C-98D2-719E1BF3779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1E86604-16D1-46A0-9FF0-34FF8F31808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52B613-D5FA-4414-8328-9CBBE530C37D}">
      <dgm:prSet phldrT="[Text]"/>
      <dgm:spPr/>
      <dgm:t>
        <a:bodyPr/>
        <a:lstStyle/>
        <a:p>
          <a:r>
            <a:rPr lang="x-none" b="1" u="none" smtClean="0"/>
            <a:t>Provide supplemental information </a:t>
          </a:r>
          <a:endParaRPr lang="en-US" dirty="0"/>
        </a:p>
      </dgm:t>
    </dgm:pt>
    <dgm:pt modelId="{7FE3F4B0-AB67-4DC2-8110-32E145BDFD64}" type="parTrans" cxnId="{EE7A2309-7C2C-4762-B21B-C3F0D6EC0AE1}">
      <dgm:prSet/>
      <dgm:spPr/>
      <dgm:t>
        <a:bodyPr/>
        <a:lstStyle/>
        <a:p>
          <a:endParaRPr lang="en-US"/>
        </a:p>
      </dgm:t>
    </dgm:pt>
    <dgm:pt modelId="{43C85AE4-7DF4-452F-BB97-637BEA66D47F}" type="sibTrans" cxnId="{EE7A2309-7C2C-4762-B21B-C3F0D6EC0AE1}">
      <dgm:prSet/>
      <dgm:spPr/>
      <dgm:t>
        <a:bodyPr/>
        <a:lstStyle/>
        <a:p>
          <a:endParaRPr lang="en-US"/>
        </a:p>
      </dgm:t>
    </dgm:pt>
    <dgm:pt modelId="{07E29845-C5E8-4D3E-A59C-179963E091D3}">
      <dgm:prSet/>
      <dgm:spPr/>
      <dgm:t>
        <a:bodyPr/>
        <a:lstStyle/>
        <a:p>
          <a:r>
            <a:rPr lang="en-US" b="1" u="none" smtClean="0"/>
            <a:t>H</a:t>
          </a:r>
          <a:r>
            <a:rPr lang="x-none" b="1" u="none" smtClean="0"/>
            <a:t>ave students work in pairs or small groups to compare notes</a:t>
          </a:r>
          <a:endParaRPr lang="en-US" b="1" u="none" dirty="0"/>
        </a:p>
      </dgm:t>
    </dgm:pt>
    <dgm:pt modelId="{3B6C52F2-429C-4B85-A6D1-71CE4D24A4DA}" type="parTrans" cxnId="{4743B1B2-2D8F-4615-8B83-E37382C90ED4}">
      <dgm:prSet/>
      <dgm:spPr/>
      <dgm:t>
        <a:bodyPr/>
        <a:lstStyle/>
        <a:p>
          <a:endParaRPr lang="en-US"/>
        </a:p>
      </dgm:t>
    </dgm:pt>
    <dgm:pt modelId="{9B98EF47-A77A-4038-A214-A1F60D8058E1}" type="sibTrans" cxnId="{4743B1B2-2D8F-4615-8B83-E37382C90ED4}">
      <dgm:prSet/>
      <dgm:spPr/>
      <dgm:t>
        <a:bodyPr/>
        <a:lstStyle/>
        <a:p>
          <a:endParaRPr lang="en-US"/>
        </a:p>
      </dgm:t>
    </dgm:pt>
    <dgm:pt modelId="{35A5F7F4-1B92-47B6-9304-13B898807020}">
      <dgm:prSet/>
      <dgm:spPr/>
      <dgm:t>
        <a:bodyPr/>
        <a:lstStyle/>
        <a:p>
          <a:r>
            <a:rPr lang="x-none" b="1" u="none" smtClean="0"/>
            <a:t>Provide a note-taking guide</a:t>
          </a:r>
          <a:endParaRPr lang="en-US" b="1" u="none" dirty="0"/>
        </a:p>
      </dgm:t>
    </dgm:pt>
    <dgm:pt modelId="{FB2A75A1-D2FA-4DE6-8F2E-9C3E708F146D}" type="parTrans" cxnId="{43492FC5-5C16-480E-8A34-E541A7AB585D}">
      <dgm:prSet/>
      <dgm:spPr/>
      <dgm:t>
        <a:bodyPr/>
        <a:lstStyle/>
        <a:p>
          <a:endParaRPr lang="en-US"/>
        </a:p>
      </dgm:t>
    </dgm:pt>
    <dgm:pt modelId="{326F61CC-594B-4F4C-A27B-DB57899C68FB}" type="sibTrans" cxnId="{43492FC5-5C16-480E-8A34-E541A7AB585D}">
      <dgm:prSet/>
      <dgm:spPr/>
      <dgm:t>
        <a:bodyPr/>
        <a:lstStyle/>
        <a:p>
          <a:endParaRPr lang="en-US"/>
        </a:p>
      </dgm:t>
    </dgm:pt>
    <dgm:pt modelId="{B0B009C5-BF8D-4E3F-A520-C33FF544FCBD}">
      <dgm:prSet phldrT="[Text]"/>
      <dgm:spPr/>
      <dgm:t>
        <a:bodyPr/>
        <a:lstStyle/>
        <a:p>
          <a:r>
            <a:rPr lang="x-none" b="1" u="none" smtClean="0"/>
            <a:t>Break lectures into smaller segments of about 12-18 minutes</a:t>
          </a:r>
          <a:endParaRPr lang="en-US" dirty="0"/>
        </a:p>
      </dgm:t>
    </dgm:pt>
    <dgm:pt modelId="{FC8E6694-82B6-4DF7-8ADB-3304F319DEE4}" type="parTrans" cxnId="{5B671E5C-D091-4B9F-A58C-214566A8E434}">
      <dgm:prSet/>
      <dgm:spPr/>
      <dgm:t>
        <a:bodyPr/>
        <a:lstStyle/>
        <a:p>
          <a:endParaRPr lang="en-US"/>
        </a:p>
      </dgm:t>
    </dgm:pt>
    <dgm:pt modelId="{4FE19C6A-BE0F-4008-81F5-CD32B7B26977}" type="sibTrans" cxnId="{5B671E5C-D091-4B9F-A58C-214566A8E434}">
      <dgm:prSet/>
      <dgm:spPr/>
      <dgm:t>
        <a:bodyPr/>
        <a:lstStyle/>
        <a:p>
          <a:endParaRPr lang="en-US"/>
        </a:p>
      </dgm:t>
    </dgm:pt>
    <dgm:pt modelId="{4301844A-82EB-4624-BC07-E4F55D43D6E8}" type="pres">
      <dgm:prSet presAssocID="{81E86604-16D1-46A0-9FF0-34FF8F3180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AA568E-EA4D-4A19-9DC2-83E6A05E3D4F}" type="pres">
      <dgm:prSet presAssocID="{1352B613-D5FA-4414-8328-9CBBE530C3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77987-3616-4937-B7A0-367EF11C1D01}" type="pres">
      <dgm:prSet presAssocID="{43C85AE4-7DF4-452F-BB97-637BEA66D47F}" presName="spacer" presStyleCnt="0"/>
      <dgm:spPr/>
    </dgm:pt>
    <dgm:pt modelId="{9733FE37-D605-4D5A-BA74-761DD0F88FC5}" type="pres">
      <dgm:prSet presAssocID="{B0B009C5-BF8D-4E3F-A520-C33FF544FC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A492A-4974-4696-8244-CA860637D9D7}" type="pres">
      <dgm:prSet presAssocID="{4FE19C6A-BE0F-4008-81F5-CD32B7B26977}" presName="spacer" presStyleCnt="0"/>
      <dgm:spPr/>
    </dgm:pt>
    <dgm:pt modelId="{EE012AC6-B133-4D7D-8C81-57B427994170}" type="pres">
      <dgm:prSet presAssocID="{35A5F7F4-1B92-47B6-9304-13B8988070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87B31-C7DD-406F-BD0D-BD12BE2F7244}" type="pres">
      <dgm:prSet presAssocID="{326F61CC-594B-4F4C-A27B-DB57899C68FB}" presName="spacer" presStyleCnt="0"/>
      <dgm:spPr/>
    </dgm:pt>
    <dgm:pt modelId="{C76975EE-47FD-4FF2-AC6E-1C550AA3EDCD}" type="pres">
      <dgm:prSet presAssocID="{07E29845-C5E8-4D3E-A59C-179963E091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A6DD7-73D9-49B3-A09D-A8DB141DDDA9}" type="presOf" srcId="{1352B613-D5FA-4414-8328-9CBBE530C37D}" destId="{7BAA568E-EA4D-4A19-9DC2-83E6A05E3D4F}" srcOrd="0" destOrd="0" presId="urn:microsoft.com/office/officeart/2005/8/layout/vList2"/>
    <dgm:cxn modelId="{4743B1B2-2D8F-4615-8B83-E37382C90ED4}" srcId="{81E86604-16D1-46A0-9FF0-34FF8F31808D}" destId="{07E29845-C5E8-4D3E-A59C-179963E091D3}" srcOrd="3" destOrd="0" parTransId="{3B6C52F2-429C-4B85-A6D1-71CE4D24A4DA}" sibTransId="{9B98EF47-A77A-4038-A214-A1F60D8058E1}"/>
    <dgm:cxn modelId="{5B671E5C-D091-4B9F-A58C-214566A8E434}" srcId="{81E86604-16D1-46A0-9FF0-34FF8F31808D}" destId="{B0B009C5-BF8D-4E3F-A520-C33FF544FCBD}" srcOrd="1" destOrd="0" parTransId="{FC8E6694-82B6-4DF7-8ADB-3304F319DEE4}" sibTransId="{4FE19C6A-BE0F-4008-81F5-CD32B7B26977}"/>
    <dgm:cxn modelId="{E885058A-A374-4A0F-93E9-F1EA0614EF6A}" type="presOf" srcId="{81E86604-16D1-46A0-9FF0-34FF8F31808D}" destId="{4301844A-82EB-4624-BC07-E4F55D43D6E8}" srcOrd="0" destOrd="0" presId="urn:microsoft.com/office/officeart/2005/8/layout/vList2"/>
    <dgm:cxn modelId="{EE7A2309-7C2C-4762-B21B-C3F0D6EC0AE1}" srcId="{81E86604-16D1-46A0-9FF0-34FF8F31808D}" destId="{1352B613-D5FA-4414-8328-9CBBE530C37D}" srcOrd="0" destOrd="0" parTransId="{7FE3F4B0-AB67-4DC2-8110-32E145BDFD64}" sibTransId="{43C85AE4-7DF4-452F-BB97-637BEA66D47F}"/>
    <dgm:cxn modelId="{0D28B4D0-2D1A-4591-BAB2-12200BB43E81}" type="presOf" srcId="{35A5F7F4-1B92-47B6-9304-13B898807020}" destId="{EE012AC6-B133-4D7D-8C81-57B427994170}" srcOrd="0" destOrd="0" presId="urn:microsoft.com/office/officeart/2005/8/layout/vList2"/>
    <dgm:cxn modelId="{8C756ED1-5F3D-43F4-B754-58A21DE45683}" type="presOf" srcId="{B0B009C5-BF8D-4E3F-A520-C33FF544FCBD}" destId="{9733FE37-D605-4D5A-BA74-761DD0F88FC5}" srcOrd="0" destOrd="0" presId="urn:microsoft.com/office/officeart/2005/8/layout/vList2"/>
    <dgm:cxn modelId="{43492FC5-5C16-480E-8A34-E541A7AB585D}" srcId="{81E86604-16D1-46A0-9FF0-34FF8F31808D}" destId="{35A5F7F4-1B92-47B6-9304-13B898807020}" srcOrd="2" destOrd="0" parTransId="{FB2A75A1-D2FA-4DE6-8F2E-9C3E708F146D}" sibTransId="{326F61CC-594B-4F4C-A27B-DB57899C68FB}"/>
    <dgm:cxn modelId="{2709C889-BDD9-46D2-B50A-F10CD1AA594F}" type="presOf" srcId="{07E29845-C5E8-4D3E-A59C-179963E091D3}" destId="{C76975EE-47FD-4FF2-AC6E-1C550AA3EDCD}" srcOrd="0" destOrd="0" presId="urn:microsoft.com/office/officeart/2005/8/layout/vList2"/>
    <dgm:cxn modelId="{5AEBBCAB-91BD-4E82-A043-E1B6466B83BA}" type="presParOf" srcId="{4301844A-82EB-4624-BC07-E4F55D43D6E8}" destId="{7BAA568E-EA4D-4A19-9DC2-83E6A05E3D4F}" srcOrd="0" destOrd="0" presId="urn:microsoft.com/office/officeart/2005/8/layout/vList2"/>
    <dgm:cxn modelId="{4E6D4E8B-73FA-4E21-8CAD-88E0D7EF550B}" type="presParOf" srcId="{4301844A-82EB-4624-BC07-E4F55D43D6E8}" destId="{43777987-3616-4937-B7A0-367EF11C1D01}" srcOrd="1" destOrd="0" presId="urn:microsoft.com/office/officeart/2005/8/layout/vList2"/>
    <dgm:cxn modelId="{2AB89ED4-CF28-4F24-BABB-B0BB0CF54517}" type="presParOf" srcId="{4301844A-82EB-4624-BC07-E4F55D43D6E8}" destId="{9733FE37-D605-4D5A-BA74-761DD0F88FC5}" srcOrd="2" destOrd="0" presId="urn:microsoft.com/office/officeart/2005/8/layout/vList2"/>
    <dgm:cxn modelId="{94FC0E39-665E-45BD-A0EA-BF4E14EF72DE}" type="presParOf" srcId="{4301844A-82EB-4624-BC07-E4F55D43D6E8}" destId="{53BA492A-4974-4696-8244-CA860637D9D7}" srcOrd="3" destOrd="0" presId="urn:microsoft.com/office/officeart/2005/8/layout/vList2"/>
    <dgm:cxn modelId="{5C9EC52F-AB93-4CD1-B1C5-3146888A8D3E}" type="presParOf" srcId="{4301844A-82EB-4624-BC07-E4F55D43D6E8}" destId="{EE012AC6-B133-4D7D-8C81-57B427994170}" srcOrd="4" destOrd="0" presId="urn:microsoft.com/office/officeart/2005/8/layout/vList2"/>
    <dgm:cxn modelId="{BB1730EC-CEF6-4F20-9BA8-C55D48FC4CCB}" type="presParOf" srcId="{4301844A-82EB-4624-BC07-E4F55D43D6E8}" destId="{EE387B31-C7DD-406F-BD0D-BD12BE2F7244}" srcOrd="5" destOrd="0" presId="urn:microsoft.com/office/officeart/2005/8/layout/vList2"/>
    <dgm:cxn modelId="{BE4D5E49-B09B-491A-9312-A662F09942AC}" type="presParOf" srcId="{4301844A-82EB-4624-BC07-E4F55D43D6E8}" destId="{C76975EE-47FD-4FF2-AC6E-1C550AA3ED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AE9BC32-07FF-4AB9-8B58-5449AC5DFCF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4B4A6B-ACFD-46B6-A901-5BB47964D301}">
      <dgm:prSet phldrT="[Text]" custT="1"/>
      <dgm:spPr/>
      <dgm:t>
        <a:bodyPr/>
        <a:lstStyle/>
        <a:p>
          <a:r>
            <a:rPr lang="x-none" sz="2500" b="1" u="none" smtClean="0"/>
            <a:t>Give students 3 minutes at the end of the class to write down everything they remember from the lesson</a:t>
          </a:r>
          <a:endParaRPr lang="en-US" sz="2500" dirty="0"/>
        </a:p>
      </dgm:t>
    </dgm:pt>
    <dgm:pt modelId="{554DC647-A038-483D-BC8B-EFB5D8FD338B}" type="parTrans" cxnId="{22B72846-AE1B-474A-A49C-BAC5D5E6280C}">
      <dgm:prSet/>
      <dgm:spPr/>
      <dgm:t>
        <a:bodyPr/>
        <a:lstStyle/>
        <a:p>
          <a:endParaRPr lang="en-US"/>
        </a:p>
      </dgm:t>
    </dgm:pt>
    <dgm:pt modelId="{CBC2B4A4-6CB9-4C04-9936-2D0AD5CF55A3}" type="sibTrans" cxnId="{22B72846-AE1B-474A-A49C-BAC5D5E6280C}">
      <dgm:prSet/>
      <dgm:spPr/>
      <dgm:t>
        <a:bodyPr/>
        <a:lstStyle/>
        <a:p>
          <a:endParaRPr lang="en-US"/>
        </a:p>
      </dgm:t>
    </dgm:pt>
    <dgm:pt modelId="{59DC60AE-D2EA-4337-BCDB-49CB460CFD79}">
      <dgm:prSet custT="1"/>
      <dgm:spPr/>
      <dgm:t>
        <a:bodyPr/>
        <a:lstStyle/>
        <a:p>
          <a:r>
            <a:rPr lang="x-none" sz="2500" b="1" u="none" smtClean="0"/>
            <a:t>Provide a clear preview of the information</a:t>
          </a:r>
          <a:endParaRPr lang="en-US" sz="2500" b="1" u="none" dirty="0"/>
        </a:p>
      </dgm:t>
    </dgm:pt>
    <dgm:pt modelId="{E8C6A03D-60D3-4702-B198-EB2C250B16A7}" type="parTrans" cxnId="{6659EC65-90A5-4CCF-BC68-AB6CE5CC0103}">
      <dgm:prSet/>
      <dgm:spPr/>
      <dgm:t>
        <a:bodyPr/>
        <a:lstStyle/>
        <a:p>
          <a:endParaRPr lang="en-US"/>
        </a:p>
      </dgm:t>
    </dgm:pt>
    <dgm:pt modelId="{166D0A90-6168-4BD0-92DD-20F90D78FA47}" type="sibTrans" cxnId="{6659EC65-90A5-4CCF-BC68-AB6CE5CC0103}">
      <dgm:prSet/>
      <dgm:spPr/>
      <dgm:t>
        <a:bodyPr/>
        <a:lstStyle/>
        <a:p>
          <a:endParaRPr lang="en-US"/>
        </a:p>
      </dgm:t>
    </dgm:pt>
    <dgm:pt modelId="{816686FD-B36C-4AB2-BCFA-70A5699B29B1}">
      <dgm:prSet custT="1"/>
      <dgm:spPr/>
      <dgm:t>
        <a:bodyPr/>
        <a:lstStyle/>
        <a:p>
          <a:r>
            <a:rPr lang="en-US" sz="2500" b="1" dirty="0" smtClean="0"/>
            <a:t>Review frequently, after each lecture segment</a:t>
          </a:r>
          <a:endParaRPr lang="en-US" sz="2500" b="1" dirty="0"/>
        </a:p>
      </dgm:t>
    </dgm:pt>
    <dgm:pt modelId="{E14231FC-3E68-4936-B85F-674A13B32D1C}" type="parTrans" cxnId="{50DBDEBA-2879-4A06-8E6F-EF5EB886F014}">
      <dgm:prSet/>
      <dgm:spPr/>
      <dgm:t>
        <a:bodyPr/>
        <a:lstStyle/>
        <a:p>
          <a:endParaRPr lang="en-US"/>
        </a:p>
      </dgm:t>
    </dgm:pt>
    <dgm:pt modelId="{B11E19C7-5090-4E58-8BCE-C01CF413F150}" type="sibTrans" cxnId="{50DBDEBA-2879-4A06-8E6F-EF5EB886F014}">
      <dgm:prSet/>
      <dgm:spPr/>
      <dgm:t>
        <a:bodyPr/>
        <a:lstStyle/>
        <a:p>
          <a:endParaRPr lang="en-US"/>
        </a:p>
      </dgm:t>
    </dgm:pt>
    <dgm:pt modelId="{3DAC377E-4EC1-4EC4-8362-1EF846570259}">
      <dgm:prSet custT="1"/>
      <dgm:spPr/>
      <dgm:t>
        <a:bodyPr/>
        <a:lstStyle/>
        <a:p>
          <a:r>
            <a:rPr lang="x-none" sz="2500" b="1" u="none" smtClean="0"/>
            <a:t>Include only essential and relevant information</a:t>
          </a:r>
          <a:endParaRPr lang="en-US" sz="2500" b="1" u="none" dirty="0"/>
        </a:p>
      </dgm:t>
    </dgm:pt>
    <dgm:pt modelId="{4C67E6C5-790C-42F7-8415-4A41372ED58A}" type="parTrans" cxnId="{38F980FE-B244-496B-88B6-23D7994AD536}">
      <dgm:prSet/>
      <dgm:spPr/>
      <dgm:t>
        <a:bodyPr/>
        <a:lstStyle/>
        <a:p>
          <a:endParaRPr lang="en-US"/>
        </a:p>
      </dgm:t>
    </dgm:pt>
    <dgm:pt modelId="{C0819B1D-E56C-4DA6-BF54-A5612486B88F}" type="sibTrans" cxnId="{38F980FE-B244-496B-88B6-23D7994AD536}">
      <dgm:prSet/>
      <dgm:spPr/>
      <dgm:t>
        <a:bodyPr/>
        <a:lstStyle/>
        <a:p>
          <a:endParaRPr lang="en-US"/>
        </a:p>
      </dgm:t>
    </dgm:pt>
    <dgm:pt modelId="{23D17BFD-A40C-431A-9F86-F16F548464D2}" type="pres">
      <dgm:prSet presAssocID="{AAE9BC32-07FF-4AB9-8B58-5449AC5DFC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9FC909-04FA-4F19-9E45-847C035991BC}" type="pres">
      <dgm:prSet presAssocID="{0B4B4A6B-ACFD-46B6-A901-5BB47964D3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35AB5-BEE8-468F-A273-AE7F4E357A9A}" type="pres">
      <dgm:prSet presAssocID="{CBC2B4A4-6CB9-4C04-9936-2D0AD5CF55A3}" presName="spacer" presStyleCnt="0"/>
      <dgm:spPr/>
    </dgm:pt>
    <dgm:pt modelId="{50FE28C0-5B21-4AE1-946D-FD101CB733E0}" type="pres">
      <dgm:prSet presAssocID="{59DC60AE-D2EA-4337-BCDB-49CB460CFD7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6CEAB-31FD-44DF-9ACE-8D3C960BF75C}" type="pres">
      <dgm:prSet presAssocID="{166D0A90-6168-4BD0-92DD-20F90D78FA47}" presName="spacer" presStyleCnt="0"/>
      <dgm:spPr/>
    </dgm:pt>
    <dgm:pt modelId="{FEB39854-37AC-4F35-9AB5-AD0C8E5DD444}" type="pres">
      <dgm:prSet presAssocID="{3DAC377E-4EC1-4EC4-8362-1EF8465702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21082-DF7A-47DD-829B-668A15546C2D}" type="pres">
      <dgm:prSet presAssocID="{C0819B1D-E56C-4DA6-BF54-A5612486B88F}" presName="spacer" presStyleCnt="0"/>
      <dgm:spPr/>
    </dgm:pt>
    <dgm:pt modelId="{292DFFA4-E113-4BC2-9413-CF381E45225D}" type="pres">
      <dgm:prSet presAssocID="{816686FD-B36C-4AB2-BCFA-70A5699B29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E34FD-F688-4335-AAE3-4A978FDBF4C6}" type="presOf" srcId="{AAE9BC32-07FF-4AB9-8B58-5449AC5DFCF8}" destId="{23D17BFD-A40C-431A-9F86-F16F548464D2}" srcOrd="0" destOrd="0" presId="urn:microsoft.com/office/officeart/2005/8/layout/vList2"/>
    <dgm:cxn modelId="{22B72846-AE1B-474A-A49C-BAC5D5E6280C}" srcId="{AAE9BC32-07FF-4AB9-8B58-5449AC5DFCF8}" destId="{0B4B4A6B-ACFD-46B6-A901-5BB47964D301}" srcOrd="0" destOrd="0" parTransId="{554DC647-A038-483D-BC8B-EFB5D8FD338B}" sibTransId="{CBC2B4A4-6CB9-4C04-9936-2D0AD5CF55A3}"/>
    <dgm:cxn modelId="{872A5169-9728-4137-A3DB-AFC4280A7ED3}" type="presOf" srcId="{59DC60AE-D2EA-4337-BCDB-49CB460CFD79}" destId="{50FE28C0-5B21-4AE1-946D-FD101CB733E0}" srcOrd="0" destOrd="0" presId="urn:microsoft.com/office/officeart/2005/8/layout/vList2"/>
    <dgm:cxn modelId="{50DBDEBA-2879-4A06-8E6F-EF5EB886F014}" srcId="{AAE9BC32-07FF-4AB9-8B58-5449AC5DFCF8}" destId="{816686FD-B36C-4AB2-BCFA-70A5699B29B1}" srcOrd="3" destOrd="0" parTransId="{E14231FC-3E68-4936-B85F-674A13B32D1C}" sibTransId="{B11E19C7-5090-4E58-8BCE-C01CF413F150}"/>
    <dgm:cxn modelId="{A1290784-44C1-4233-92D8-EA8D643C7BF7}" type="presOf" srcId="{816686FD-B36C-4AB2-BCFA-70A5699B29B1}" destId="{292DFFA4-E113-4BC2-9413-CF381E45225D}" srcOrd="0" destOrd="0" presId="urn:microsoft.com/office/officeart/2005/8/layout/vList2"/>
    <dgm:cxn modelId="{136D29D4-DB82-49D9-B085-AD5111881EF9}" type="presOf" srcId="{0B4B4A6B-ACFD-46B6-A901-5BB47964D301}" destId="{E29FC909-04FA-4F19-9E45-847C035991BC}" srcOrd="0" destOrd="0" presId="urn:microsoft.com/office/officeart/2005/8/layout/vList2"/>
    <dgm:cxn modelId="{D7CCDFAE-3466-41E1-8301-15DE06076822}" type="presOf" srcId="{3DAC377E-4EC1-4EC4-8362-1EF846570259}" destId="{FEB39854-37AC-4F35-9AB5-AD0C8E5DD444}" srcOrd="0" destOrd="0" presId="urn:microsoft.com/office/officeart/2005/8/layout/vList2"/>
    <dgm:cxn modelId="{6659EC65-90A5-4CCF-BC68-AB6CE5CC0103}" srcId="{AAE9BC32-07FF-4AB9-8B58-5449AC5DFCF8}" destId="{59DC60AE-D2EA-4337-BCDB-49CB460CFD79}" srcOrd="1" destOrd="0" parTransId="{E8C6A03D-60D3-4702-B198-EB2C250B16A7}" sibTransId="{166D0A90-6168-4BD0-92DD-20F90D78FA47}"/>
    <dgm:cxn modelId="{38F980FE-B244-496B-88B6-23D7994AD536}" srcId="{AAE9BC32-07FF-4AB9-8B58-5449AC5DFCF8}" destId="{3DAC377E-4EC1-4EC4-8362-1EF846570259}" srcOrd="2" destOrd="0" parTransId="{4C67E6C5-790C-42F7-8415-4A41372ED58A}" sibTransId="{C0819B1D-E56C-4DA6-BF54-A5612486B88F}"/>
    <dgm:cxn modelId="{38C2DB85-000F-497A-950C-9BB087FA2F70}" type="presParOf" srcId="{23D17BFD-A40C-431A-9F86-F16F548464D2}" destId="{E29FC909-04FA-4F19-9E45-847C035991BC}" srcOrd="0" destOrd="0" presId="urn:microsoft.com/office/officeart/2005/8/layout/vList2"/>
    <dgm:cxn modelId="{AF89E30D-435C-4A08-8A80-A717727D60B1}" type="presParOf" srcId="{23D17BFD-A40C-431A-9F86-F16F548464D2}" destId="{56F35AB5-BEE8-468F-A273-AE7F4E357A9A}" srcOrd="1" destOrd="0" presId="urn:microsoft.com/office/officeart/2005/8/layout/vList2"/>
    <dgm:cxn modelId="{C2D97F6E-8DF2-449A-8E5D-A745AC952E9C}" type="presParOf" srcId="{23D17BFD-A40C-431A-9F86-F16F548464D2}" destId="{50FE28C0-5B21-4AE1-946D-FD101CB733E0}" srcOrd="2" destOrd="0" presId="urn:microsoft.com/office/officeart/2005/8/layout/vList2"/>
    <dgm:cxn modelId="{AB4577A9-B20F-48FA-8A93-E4047B96D51A}" type="presParOf" srcId="{23D17BFD-A40C-431A-9F86-F16F548464D2}" destId="{F6C6CEAB-31FD-44DF-9ACE-8D3C960BF75C}" srcOrd="3" destOrd="0" presId="urn:microsoft.com/office/officeart/2005/8/layout/vList2"/>
    <dgm:cxn modelId="{20E2B86A-B052-47C8-A04A-5E4AAD90B37E}" type="presParOf" srcId="{23D17BFD-A40C-431A-9F86-F16F548464D2}" destId="{FEB39854-37AC-4F35-9AB5-AD0C8E5DD444}" srcOrd="4" destOrd="0" presId="urn:microsoft.com/office/officeart/2005/8/layout/vList2"/>
    <dgm:cxn modelId="{320248AC-1B80-4B7D-B649-87478D21B3F5}" type="presParOf" srcId="{23D17BFD-A40C-431A-9F86-F16F548464D2}" destId="{7ED21082-DF7A-47DD-829B-668A15546C2D}" srcOrd="5" destOrd="0" presId="urn:microsoft.com/office/officeart/2005/8/layout/vList2"/>
    <dgm:cxn modelId="{8ECB6EB5-E6C1-4FD7-9B3F-9CC942068E26}" type="presParOf" srcId="{23D17BFD-A40C-431A-9F86-F16F548464D2}" destId="{292DFFA4-E113-4BC2-9413-CF381E4522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0A5E60E-F6B2-4F91-AAD0-AF86FAFB816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6971A5-514B-4538-9A74-C70D7BA0740B}">
      <dgm:prSet phldrT="[Text]"/>
      <dgm:spPr/>
      <dgm:t>
        <a:bodyPr/>
        <a:lstStyle/>
        <a:p>
          <a:r>
            <a:rPr lang="x-none" b="1" u="none" smtClean="0"/>
            <a:t>Exchange views and ideas</a:t>
          </a:r>
          <a:endParaRPr lang="en-US" dirty="0"/>
        </a:p>
      </dgm:t>
    </dgm:pt>
    <dgm:pt modelId="{F2C8A980-5F91-49F1-8F2A-B8AEE0C6EF93}" type="parTrans" cxnId="{347F9687-6FB4-4128-9C5F-E20A9E2E23B2}">
      <dgm:prSet/>
      <dgm:spPr/>
      <dgm:t>
        <a:bodyPr/>
        <a:lstStyle/>
        <a:p>
          <a:endParaRPr lang="en-US"/>
        </a:p>
      </dgm:t>
    </dgm:pt>
    <dgm:pt modelId="{6AC2FBB4-FF11-4576-A41C-394B2C7145EF}" type="sibTrans" cxnId="{347F9687-6FB4-4128-9C5F-E20A9E2E23B2}">
      <dgm:prSet/>
      <dgm:spPr/>
      <dgm:t>
        <a:bodyPr/>
        <a:lstStyle/>
        <a:p>
          <a:endParaRPr lang="en-US"/>
        </a:p>
      </dgm:t>
    </dgm:pt>
    <dgm:pt modelId="{92B3A435-1549-4824-9B48-632D2C6DDD30}">
      <dgm:prSet/>
      <dgm:spPr/>
      <dgm:t>
        <a:bodyPr/>
        <a:lstStyle/>
        <a:p>
          <a:r>
            <a:rPr lang="x-none" b="1" u="none" smtClean="0"/>
            <a:t>Ask questions and receive answers</a:t>
          </a:r>
          <a:endParaRPr lang="en-US" b="1" u="none"/>
        </a:p>
      </dgm:t>
    </dgm:pt>
    <dgm:pt modelId="{D2D6FF45-7DD5-4686-85B8-514FA8170C96}" type="parTrans" cxnId="{4A1C391F-0ADE-4C0B-9C6E-3897DF9754E0}">
      <dgm:prSet/>
      <dgm:spPr/>
      <dgm:t>
        <a:bodyPr/>
        <a:lstStyle/>
        <a:p>
          <a:endParaRPr lang="en-US"/>
        </a:p>
      </dgm:t>
    </dgm:pt>
    <dgm:pt modelId="{D9D59607-1890-45FF-A3D0-51E115E872BE}" type="sibTrans" cxnId="{4A1C391F-0ADE-4C0B-9C6E-3897DF9754E0}">
      <dgm:prSet/>
      <dgm:spPr/>
      <dgm:t>
        <a:bodyPr/>
        <a:lstStyle/>
        <a:p>
          <a:endParaRPr lang="en-US"/>
        </a:p>
      </dgm:t>
    </dgm:pt>
    <dgm:pt modelId="{1023C6CD-1C42-404F-AC59-3CBA781A0503}">
      <dgm:prSet/>
      <dgm:spPr/>
      <dgm:t>
        <a:bodyPr/>
        <a:lstStyle/>
        <a:p>
          <a:r>
            <a:rPr lang="x-none" b="1" u="none" smtClean="0"/>
            <a:t>Provide examples based on experiences</a:t>
          </a:r>
          <a:endParaRPr lang="en-US" b="1" u="none"/>
        </a:p>
      </dgm:t>
    </dgm:pt>
    <dgm:pt modelId="{830EE032-692D-46B7-B878-382715CD9502}" type="parTrans" cxnId="{14CA7CEE-CE06-48FA-8EC4-3B64B2D02354}">
      <dgm:prSet/>
      <dgm:spPr/>
      <dgm:t>
        <a:bodyPr/>
        <a:lstStyle/>
        <a:p>
          <a:endParaRPr lang="en-US"/>
        </a:p>
      </dgm:t>
    </dgm:pt>
    <dgm:pt modelId="{59E8EAC7-3D7F-4AA5-8532-57DAC9EC8078}" type="sibTrans" cxnId="{14CA7CEE-CE06-48FA-8EC4-3B64B2D02354}">
      <dgm:prSet/>
      <dgm:spPr/>
      <dgm:t>
        <a:bodyPr/>
        <a:lstStyle/>
        <a:p>
          <a:endParaRPr lang="en-US"/>
        </a:p>
      </dgm:t>
    </dgm:pt>
    <dgm:pt modelId="{0AAA61F6-2549-4262-90FC-AE8EFC48E98A}">
      <dgm:prSet/>
      <dgm:spPr/>
      <dgm:t>
        <a:bodyPr/>
        <a:lstStyle/>
        <a:p>
          <a:r>
            <a:rPr lang="x-none" b="1" u="none" smtClean="0"/>
            <a:t>Arrive at conclusions</a:t>
          </a:r>
          <a:endParaRPr lang="en-US" b="1" u="none"/>
        </a:p>
      </dgm:t>
    </dgm:pt>
    <dgm:pt modelId="{CB412764-A106-4434-B801-E54EF95AFA77}" type="parTrans" cxnId="{0E83F741-7720-42B2-A387-5164440C7FC9}">
      <dgm:prSet/>
      <dgm:spPr/>
      <dgm:t>
        <a:bodyPr/>
        <a:lstStyle/>
        <a:p>
          <a:endParaRPr lang="en-US"/>
        </a:p>
      </dgm:t>
    </dgm:pt>
    <dgm:pt modelId="{04B52BEC-4F23-4DBE-A4F8-B27DF3324E0A}" type="sibTrans" cxnId="{0E83F741-7720-42B2-A387-5164440C7FC9}">
      <dgm:prSet/>
      <dgm:spPr/>
      <dgm:t>
        <a:bodyPr/>
        <a:lstStyle/>
        <a:p>
          <a:endParaRPr lang="en-US"/>
        </a:p>
      </dgm:t>
    </dgm:pt>
    <dgm:pt modelId="{2857F0F8-0909-459E-9A9F-703BA50EBF36}">
      <dgm:prSet/>
      <dgm:spPr/>
      <dgm:t>
        <a:bodyPr/>
        <a:lstStyle/>
        <a:p>
          <a:r>
            <a:rPr lang="x-none" b="1" u="none" smtClean="0"/>
            <a:t>Form a consensus</a:t>
          </a:r>
          <a:endParaRPr lang="en-US" b="1" u="none"/>
        </a:p>
      </dgm:t>
    </dgm:pt>
    <dgm:pt modelId="{71703F5C-1E7F-4461-8DF3-C1D799BCA15C}" type="parTrans" cxnId="{32AF261B-2462-4D85-89A0-6B3585DEA3E2}">
      <dgm:prSet/>
      <dgm:spPr/>
      <dgm:t>
        <a:bodyPr/>
        <a:lstStyle/>
        <a:p>
          <a:endParaRPr lang="en-US"/>
        </a:p>
      </dgm:t>
    </dgm:pt>
    <dgm:pt modelId="{A7C4986F-BE7A-4844-A1E0-87F7166764A7}" type="sibTrans" cxnId="{32AF261B-2462-4D85-89A0-6B3585DEA3E2}">
      <dgm:prSet/>
      <dgm:spPr/>
      <dgm:t>
        <a:bodyPr/>
        <a:lstStyle/>
        <a:p>
          <a:endParaRPr lang="en-US"/>
        </a:p>
      </dgm:t>
    </dgm:pt>
    <dgm:pt modelId="{B5547BCB-33C9-452B-867D-7AF045152075}" type="pres">
      <dgm:prSet presAssocID="{20A5E60E-F6B2-4F91-AAD0-AF86FAFB81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4BCEA1-14F9-4586-B28A-30492B5FCF4C}" type="pres">
      <dgm:prSet presAssocID="{EF6971A5-514B-4538-9A74-C70D7BA0740B}" presName="parentLin" presStyleCnt="0"/>
      <dgm:spPr/>
    </dgm:pt>
    <dgm:pt modelId="{C9FDE80C-0F50-4317-948F-40ADC82904B7}" type="pres">
      <dgm:prSet presAssocID="{EF6971A5-514B-4538-9A74-C70D7BA0740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ABA9DCF-E088-44FF-8F87-9BBA374EB81A}" type="pres">
      <dgm:prSet presAssocID="{EF6971A5-514B-4538-9A74-C70D7BA0740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EF5DF-4EBF-4D79-BE7F-7A08BA9EA4E2}" type="pres">
      <dgm:prSet presAssocID="{EF6971A5-514B-4538-9A74-C70D7BA0740B}" presName="negativeSpace" presStyleCnt="0"/>
      <dgm:spPr/>
    </dgm:pt>
    <dgm:pt modelId="{BB63627E-1E16-4E45-8546-A8CB0AFC32C3}" type="pres">
      <dgm:prSet presAssocID="{EF6971A5-514B-4538-9A74-C70D7BA0740B}" presName="childText" presStyleLbl="conFgAcc1" presStyleIdx="0" presStyleCnt="5">
        <dgm:presLayoutVars>
          <dgm:bulletEnabled val="1"/>
        </dgm:presLayoutVars>
      </dgm:prSet>
      <dgm:spPr/>
    </dgm:pt>
    <dgm:pt modelId="{CA26DE33-7331-4199-AB96-6902C5644005}" type="pres">
      <dgm:prSet presAssocID="{6AC2FBB4-FF11-4576-A41C-394B2C7145EF}" presName="spaceBetweenRectangles" presStyleCnt="0"/>
      <dgm:spPr/>
    </dgm:pt>
    <dgm:pt modelId="{7DF63D24-1AEA-467F-8B55-BE63B96BE79B}" type="pres">
      <dgm:prSet presAssocID="{92B3A435-1549-4824-9B48-632D2C6DDD30}" presName="parentLin" presStyleCnt="0"/>
      <dgm:spPr/>
    </dgm:pt>
    <dgm:pt modelId="{0A68A805-1768-476E-A49D-228DBAD1EF96}" type="pres">
      <dgm:prSet presAssocID="{92B3A435-1549-4824-9B48-632D2C6DDD3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C8947CD-AEEC-4202-AAAD-96EED5D6755A}" type="pres">
      <dgm:prSet presAssocID="{92B3A435-1549-4824-9B48-632D2C6DDD3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B8B39-B54D-4E60-82E6-0339C0AD15D7}" type="pres">
      <dgm:prSet presAssocID="{92B3A435-1549-4824-9B48-632D2C6DDD30}" presName="negativeSpace" presStyleCnt="0"/>
      <dgm:spPr/>
    </dgm:pt>
    <dgm:pt modelId="{C71692AA-B023-4A96-8901-BFB432722C3B}" type="pres">
      <dgm:prSet presAssocID="{92B3A435-1549-4824-9B48-632D2C6DDD30}" presName="childText" presStyleLbl="conFgAcc1" presStyleIdx="1" presStyleCnt="5">
        <dgm:presLayoutVars>
          <dgm:bulletEnabled val="1"/>
        </dgm:presLayoutVars>
      </dgm:prSet>
      <dgm:spPr/>
    </dgm:pt>
    <dgm:pt modelId="{8E718186-D5CE-4D00-9518-EA8111035164}" type="pres">
      <dgm:prSet presAssocID="{D9D59607-1890-45FF-A3D0-51E115E872BE}" presName="spaceBetweenRectangles" presStyleCnt="0"/>
      <dgm:spPr/>
    </dgm:pt>
    <dgm:pt modelId="{67FAA4BB-D5D7-4AE0-8538-A5DF8359282B}" type="pres">
      <dgm:prSet presAssocID="{1023C6CD-1C42-404F-AC59-3CBA781A0503}" presName="parentLin" presStyleCnt="0"/>
      <dgm:spPr/>
    </dgm:pt>
    <dgm:pt modelId="{D2DC8A5D-9F88-4BF0-BEBC-547E12F25FF6}" type="pres">
      <dgm:prSet presAssocID="{1023C6CD-1C42-404F-AC59-3CBA781A050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F4D9C6F1-9C2F-4AE8-A1C5-9DB0321532AD}" type="pres">
      <dgm:prSet presAssocID="{1023C6CD-1C42-404F-AC59-3CBA781A05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E3CA7-929D-49A7-AE78-8895E800DEDC}" type="pres">
      <dgm:prSet presAssocID="{1023C6CD-1C42-404F-AC59-3CBA781A0503}" presName="negativeSpace" presStyleCnt="0"/>
      <dgm:spPr/>
    </dgm:pt>
    <dgm:pt modelId="{A292E7CE-9607-479E-9746-3F2B3DE72081}" type="pres">
      <dgm:prSet presAssocID="{1023C6CD-1C42-404F-AC59-3CBA781A0503}" presName="childText" presStyleLbl="conFgAcc1" presStyleIdx="2" presStyleCnt="5">
        <dgm:presLayoutVars>
          <dgm:bulletEnabled val="1"/>
        </dgm:presLayoutVars>
      </dgm:prSet>
      <dgm:spPr/>
    </dgm:pt>
    <dgm:pt modelId="{4D0802A4-FD19-44BB-AB47-FA93E9AF9CC4}" type="pres">
      <dgm:prSet presAssocID="{59E8EAC7-3D7F-4AA5-8532-57DAC9EC8078}" presName="spaceBetweenRectangles" presStyleCnt="0"/>
      <dgm:spPr/>
    </dgm:pt>
    <dgm:pt modelId="{82029436-644E-4205-8B07-E4D0DAE44FE6}" type="pres">
      <dgm:prSet presAssocID="{0AAA61F6-2549-4262-90FC-AE8EFC48E98A}" presName="parentLin" presStyleCnt="0"/>
      <dgm:spPr/>
    </dgm:pt>
    <dgm:pt modelId="{1A9279BE-91EE-4DB9-8190-6E9227CF9DF1}" type="pres">
      <dgm:prSet presAssocID="{0AAA61F6-2549-4262-90FC-AE8EFC48E98A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91E7A39-266B-47B6-B56C-E3468FFE36AC}" type="pres">
      <dgm:prSet presAssocID="{0AAA61F6-2549-4262-90FC-AE8EFC48E98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1975-1AC8-413F-A1F0-615A8B56BE0D}" type="pres">
      <dgm:prSet presAssocID="{0AAA61F6-2549-4262-90FC-AE8EFC48E98A}" presName="negativeSpace" presStyleCnt="0"/>
      <dgm:spPr/>
    </dgm:pt>
    <dgm:pt modelId="{7E9E8002-0D0A-4EAB-B22C-B10D03200FE7}" type="pres">
      <dgm:prSet presAssocID="{0AAA61F6-2549-4262-90FC-AE8EFC48E98A}" presName="childText" presStyleLbl="conFgAcc1" presStyleIdx="3" presStyleCnt="5">
        <dgm:presLayoutVars>
          <dgm:bulletEnabled val="1"/>
        </dgm:presLayoutVars>
      </dgm:prSet>
      <dgm:spPr/>
    </dgm:pt>
    <dgm:pt modelId="{171300CE-E98C-4406-9106-5C19D4D70758}" type="pres">
      <dgm:prSet presAssocID="{04B52BEC-4F23-4DBE-A4F8-B27DF3324E0A}" presName="spaceBetweenRectangles" presStyleCnt="0"/>
      <dgm:spPr/>
    </dgm:pt>
    <dgm:pt modelId="{5C82CEA4-4DF2-43E4-BFF7-AEE27AFE2E38}" type="pres">
      <dgm:prSet presAssocID="{2857F0F8-0909-459E-9A9F-703BA50EBF36}" presName="parentLin" presStyleCnt="0"/>
      <dgm:spPr/>
    </dgm:pt>
    <dgm:pt modelId="{AC4CB0DA-4520-4306-8EE3-59EF7DD17569}" type="pres">
      <dgm:prSet presAssocID="{2857F0F8-0909-459E-9A9F-703BA50EBF3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D46FB481-F029-4EF6-975D-49C23CD30CA4}" type="pres">
      <dgm:prSet presAssocID="{2857F0F8-0909-459E-9A9F-703BA50EBF3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A02C7-6653-4424-BE95-91278A915B78}" type="pres">
      <dgm:prSet presAssocID="{2857F0F8-0909-459E-9A9F-703BA50EBF36}" presName="negativeSpace" presStyleCnt="0"/>
      <dgm:spPr/>
    </dgm:pt>
    <dgm:pt modelId="{81DDD732-E3A4-4F31-A7EE-D79AB719DBB6}" type="pres">
      <dgm:prSet presAssocID="{2857F0F8-0909-459E-9A9F-703BA50EBF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B6739A6-7BD4-4BC5-A873-B0C31F3A00D3}" type="presOf" srcId="{EF6971A5-514B-4538-9A74-C70D7BA0740B}" destId="{EABA9DCF-E088-44FF-8F87-9BBA374EB81A}" srcOrd="1" destOrd="0" presId="urn:microsoft.com/office/officeart/2005/8/layout/list1"/>
    <dgm:cxn modelId="{B2C8F1EF-80ED-4854-85F5-356C0FF10E11}" type="presOf" srcId="{2857F0F8-0909-459E-9A9F-703BA50EBF36}" destId="{AC4CB0DA-4520-4306-8EE3-59EF7DD17569}" srcOrd="0" destOrd="0" presId="urn:microsoft.com/office/officeart/2005/8/layout/list1"/>
    <dgm:cxn modelId="{75FFBD1E-54FB-4407-B3E2-F5439FBFF8F3}" type="presOf" srcId="{1023C6CD-1C42-404F-AC59-3CBA781A0503}" destId="{D2DC8A5D-9F88-4BF0-BEBC-547E12F25FF6}" srcOrd="0" destOrd="0" presId="urn:microsoft.com/office/officeart/2005/8/layout/list1"/>
    <dgm:cxn modelId="{DFF52AEC-C4CE-467E-9876-3D76A7C9976B}" type="presOf" srcId="{0AAA61F6-2549-4262-90FC-AE8EFC48E98A}" destId="{291E7A39-266B-47B6-B56C-E3468FFE36AC}" srcOrd="1" destOrd="0" presId="urn:microsoft.com/office/officeart/2005/8/layout/list1"/>
    <dgm:cxn modelId="{14CA7CEE-CE06-48FA-8EC4-3B64B2D02354}" srcId="{20A5E60E-F6B2-4F91-AAD0-AF86FAFB8166}" destId="{1023C6CD-1C42-404F-AC59-3CBA781A0503}" srcOrd="2" destOrd="0" parTransId="{830EE032-692D-46B7-B878-382715CD9502}" sibTransId="{59E8EAC7-3D7F-4AA5-8532-57DAC9EC8078}"/>
    <dgm:cxn modelId="{0852A51F-5B1A-42C4-ACDC-9F8B2B822034}" type="presOf" srcId="{EF6971A5-514B-4538-9A74-C70D7BA0740B}" destId="{C9FDE80C-0F50-4317-948F-40ADC82904B7}" srcOrd="0" destOrd="0" presId="urn:microsoft.com/office/officeart/2005/8/layout/list1"/>
    <dgm:cxn modelId="{3E05FDA4-6E5F-4B7C-8643-F4611927D7C5}" type="presOf" srcId="{2857F0F8-0909-459E-9A9F-703BA50EBF36}" destId="{D46FB481-F029-4EF6-975D-49C23CD30CA4}" srcOrd="1" destOrd="0" presId="urn:microsoft.com/office/officeart/2005/8/layout/list1"/>
    <dgm:cxn modelId="{287B05B2-FC5D-4DF4-9C1E-A805552FDE7B}" type="presOf" srcId="{0AAA61F6-2549-4262-90FC-AE8EFC48E98A}" destId="{1A9279BE-91EE-4DB9-8190-6E9227CF9DF1}" srcOrd="0" destOrd="0" presId="urn:microsoft.com/office/officeart/2005/8/layout/list1"/>
    <dgm:cxn modelId="{0E83F741-7720-42B2-A387-5164440C7FC9}" srcId="{20A5E60E-F6B2-4F91-AAD0-AF86FAFB8166}" destId="{0AAA61F6-2549-4262-90FC-AE8EFC48E98A}" srcOrd="3" destOrd="0" parTransId="{CB412764-A106-4434-B801-E54EF95AFA77}" sibTransId="{04B52BEC-4F23-4DBE-A4F8-B27DF3324E0A}"/>
    <dgm:cxn modelId="{347F9687-6FB4-4128-9C5F-E20A9E2E23B2}" srcId="{20A5E60E-F6B2-4F91-AAD0-AF86FAFB8166}" destId="{EF6971A5-514B-4538-9A74-C70D7BA0740B}" srcOrd="0" destOrd="0" parTransId="{F2C8A980-5F91-49F1-8F2A-B8AEE0C6EF93}" sibTransId="{6AC2FBB4-FF11-4576-A41C-394B2C7145EF}"/>
    <dgm:cxn modelId="{4A1C391F-0ADE-4C0B-9C6E-3897DF9754E0}" srcId="{20A5E60E-F6B2-4F91-AAD0-AF86FAFB8166}" destId="{92B3A435-1549-4824-9B48-632D2C6DDD30}" srcOrd="1" destOrd="0" parTransId="{D2D6FF45-7DD5-4686-85B8-514FA8170C96}" sibTransId="{D9D59607-1890-45FF-A3D0-51E115E872BE}"/>
    <dgm:cxn modelId="{1FEE5609-A28F-4FC3-9140-9EB1243EFC49}" type="presOf" srcId="{20A5E60E-F6B2-4F91-AAD0-AF86FAFB8166}" destId="{B5547BCB-33C9-452B-867D-7AF045152075}" srcOrd="0" destOrd="0" presId="urn:microsoft.com/office/officeart/2005/8/layout/list1"/>
    <dgm:cxn modelId="{32AF261B-2462-4D85-89A0-6B3585DEA3E2}" srcId="{20A5E60E-F6B2-4F91-AAD0-AF86FAFB8166}" destId="{2857F0F8-0909-459E-9A9F-703BA50EBF36}" srcOrd="4" destOrd="0" parTransId="{71703F5C-1E7F-4461-8DF3-C1D799BCA15C}" sibTransId="{A7C4986F-BE7A-4844-A1E0-87F7166764A7}"/>
    <dgm:cxn modelId="{55EE3A95-7559-4F1B-B255-B35F783E18FC}" type="presOf" srcId="{1023C6CD-1C42-404F-AC59-3CBA781A0503}" destId="{F4D9C6F1-9C2F-4AE8-A1C5-9DB0321532AD}" srcOrd="1" destOrd="0" presId="urn:microsoft.com/office/officeart/2005/8/layout/list1"/>
    <dgm:cxn modelId="{E156600D-4F28-4742-B596-03B6C8EB5051}" type="presOf" srcId="{92B3A435-1549-4824-9B48-632D2C6DDD30}" destId="{9C8947CD-AEEC-4202-AAAD-96EED5D6755A}" srcOrd="1" destOrd="0" presId="urn:microsoft.com/office/officeart/2005/8/layout/list1"/>
    <dgm:cxn modelId="{B991AD7C-46C1-439C-A48B-54083810C406}" type="presOf" srcId="{92B3A435-1549-4824-9B48-632D2C6DDD30}" destId="{0A68A805-1768-476E-A49D-228DBAD1EF96}" srcOrd="0" destOrd="0" presId="urn:microsoft.com/office/officeart/2005/8/layout/list1"/>
    <dgm:cxn modelId="{2AA3FA67-6CC9-49EB-8239-AA7C9A01C907}" type="presParOf" srcId="{B5547BCB-33C9-452B-867D-7AF045152075}" destId="{204BCEA1-14F9-4586-B28A-30492B5FCF4C}" srcOrd="0" destOrd="0" presId="urn:microsoft.com/office/officeart/2005/8/layout/list1"/>
    <dgm:cxn modelId="{54CA4F6A-204C-45BA-B1F1-8A1BFD6BACA8}" type="presParOf" srcId="{204BCEA1-14F9-4586-B28A-30492B5FCF4C}" destId="{C9FDE80C-0F50-4317-948F-40ADC82904B7}" srcOrd="0" destOrd="0" presId="urn:microsoft.com/office/officeart/2005/8/layout/list1"/>
    <dgm:cxn modelId="{96F69D98-D400-4E53-A087-642E4CFD0405}" type="presParOf" srcId="{204BCEA1-14F9-4586-B28A-30492B5FCF4C}" destId="{EABA9DCF-E088-44FF-8F87-9BBA374EB81A}" srcOrd="1" destOrd="0" presId="urn:microsoft.com/office/officeart/2005/8/layout/list1"/>
    <dgm:cxn modelId="{C55D1A49-04CB-4DFC-92CB-23B18BEB4C29}" type="presParOf" srcId="{B5547BCB-33C9-452B-867D-7AF045152075}" destId="{42AEF5DF-4EBF-4D79-BE7F-7A08BA9EA4E2}" srcOrd="1" destOrd="0" presId="urn:microsoft.com/office/officeart/2005/8/layout/list1"/>
    <dgm:cxn modelId="{0BB5BB7A-5F7C-4187-AF92-406BFFABEF8D}" type="presParOf" srcId="{B5547BCB-33C9-452B-867D-7AF045152075}" destId="{BB63627E-1E16-4E45-8546-A8CB0AFC32C3}" srcOrd="2" destOrd="0" presId="urn:microsoft.com/office/officeart/2005/8/layout/list1"/>
    <dgm:cxn modelId="{1F683EA1-3008-46AA-A5AE-D12F21679F3A}" type="presParOf" srcId="{B5547BCB-33C9-452B-867D-7AF045152075}" destId="{CA26DE33-7331-4199-AB96-6902C5644005}" srcOrd="3" destOrd="0" presId="urn:microsoft.com/office/officeart/2005/8/layout/list1"/>
    <dgm:cxn modelId="{7D399461-6BF9-482F-858A-6333E492415B}" type="presParOf" srcId="{B5547BCB-33C9-452B-867D-7AF045152075}" destId="{7DF63D24-1AEA-467F-8B55-BE63B96BE79B}" srcOrd="4" destOrd="0" presId="urn:microsoft.com/office/officeart/2005/8/layout/list1"/>
    <dgm:cxn modelId="{034B7A08-1287-4475-AE6C-112ECD22F154}" type="presParOf" srcId="{7DF63D24-1AEA-467F-8B55-BE63B96BE79B}" destId="{0A68A805-1768-476E-A49D-228DBAD1EF96}" srcOrd="0" destOrd="0" presId="urn:microsoft.com/office/officeart/2005/8/layout/list1"/>
    <dgm:cxn modelId="{33ACA390-110D-4C3B-A245-1E95917A1F3E}" type="presParOf" srcId="{7DF63D24-1AEA-467F-8B55-BE63B96BE79B}" destId="{9C8947CD-AEEC-4202-AAAD-96EED5D6755A}" srcOrd="1" destOrd="0" presId="urn:microsoft.com/office/officeart/2005/8/layout/list1"/>
    <dgm:cxn modelId="{46913FF7-8C63-45F2-9D12-7FF20890BCFE}" type="presParOf" srcId="{B5547BCB-33C9-452B-867D-7AF045152075}" destId="{3E3B8B39-B54D-4E60-82E6-0339C0AD15D7}" srcOrd="5" destOrd="0" presId="urn:microsoft.com/office/officeart/2005/8/layout/list1"/>
    <dgm:cxn modelId="{E52A5813-BC52-4B79-8E85-780C19436DFA}" type="presParOf" srcId="{B5547BCB-33C9-452B-867D-7AF045152075}" destId="{C71692AA-B023-4A96-8901-BFB432722C3B}" srcOrd="6" destOrd="0" presId="urn:microsoft.com/office/officeart/2005/8/layout/list1"/>
    <dgm:cxn modelId="{92EAAEB1-D8C5-4F3A-BDE5-4BF46E5C7791}" type="presParOf" srcId="{B5547BCB-33C9-452B-867D-7AF045152075}" destId="{8E718186-D5CE-4D00-9518-EA8111035164}" srcOrd="7" destOrd="0" presId="urn:microsoft.com/office/officeart/2005/8/layout/list1"/>
    <dgm:cxn modelId="{46B0F1E9-50A5-4E0E-8E26-993B1FAB827C}" type="presParOf" srcId="{B5547BCB-33C9-452B-867D-7AF045152075}" destId="{67FAA4BB-D5D7-4AE0-8538-A5DF8359282B}" srcOrd="8" destOrd="0" presId="urn:microsoft.com/office/officeart/2005/8/layout/list1"/>
    <dgm:cxn modelId="{4E339EAF-EE45-49EF-8CB7-2E1B4A445A78}" type="presParOf" srcId="{67FAA4BB-D5D7-4AE0-8538-A5DF8359282B}" destId="{D2DC8A5D-9F88-4BF0-BEBC-547E12F25FF6}" srcOrd="0" destOrd="0" presId="urn:microsoft.com/office/officeart/2005/8/layout/list1"/>
    <dgm:cxn modelId="{0E922520-CFBD-4F22-9AA5-D0FDC177C0A5}" type="presParOf" srcId="{67FAA4BB-D5D7-4AE0-8538-A5DF8359282B}" destId="{F4D9C6F1-9C2F-4AE8-A1C5-9DB0321532AD}" srcOrd="1" destOrd="0" presId="urn:microsoft.com/office/officeart/2005/8/layout/list1"/>
    <dgm:cxn modelId="{76E87597-1B4B-485C-A020-2CC5806F4690}" type="presParOf" srcId="{B5547BCB-33C9-452B-867D-7AF045152075}" destId="{DFCE3CA7-929D-49A7-AE78-8895E800DEDC}" srcOrd="9" destOrd="0" presId="urn:microsoft.com/office/officeart/2005/8/layout/list1"/>
    <dgm:cxn modelId="{D33A3145-E6A1-4B6E-80EA-B44841FBEB5A}" type="presParOf" srcId="{B5547BCB-33C9-452B-867D-7AF045152075}" destId="{A292E7CE-9607-479E-9746-3F2B3DE72081}" srcOrd="10" destOrd="0" presId="urn:microsoft.com/office/officeart/2005/8/layout/list1"/>
    <dgm:cxn modelId="{190F1842-4D32-4860-878F-21089DEFB2FA}" type="presParOf" srcId="{B5547BCB-33C9-452B-867D-7AF045152075}" destId="{4D0802A4-FD19-44BB-AB47-FA93E9AF9CC4}" srcOrd="11" destOrd="0" presId="urn:microsoft.com/office/officeart/2005/8/layout/list1"/>
    <dgm:cxn modelId="{6AB6A4DF-969C-4D32-8FE4-8D9FF63950F7}" type="presParOf" srcId="{B5547BCB-33C9-452B-867D-7AF045152075}" destId="{82029436-644E-4205-8B07-E4D0DAE44FE6}" srcOrd="12" destOrd="0" presId="urn:microsoft.com/office/officeart/2005/8/layout/list1"/>
    <dgm:cxn modelId="{BABD8436-085A-47B5-ACBC-A6FDBBBB786D}" type="presParOf" srcId="{82029436-644E-4205-8B07-E4D0DAE44FE6}" destId="{1A9279BE-91EE-4DB9-8190-6E9227CF9DF1}" srcOrd="0" destOrd="0" presId="urn:microsoft.com/office/officeart/2005/8/layout/list1"/>
    <dgm:cxn modelId="{9FE086EC-5BA2-4650-B250-101EA2E14BF9}" type="presParOf" srcId="{82029436-644E-4205-8B07-E4D0DAE44FE6}" destId="{291E7A39-266B-47B6-B56C-E3468FFE36AC}" srcOrd="1" destOrd="0" presId="urn:microsoft.com/office/officeart/2005/8/layout/list1"/>
    <dgm:cxn modelId="{03D9C45F-9370-4C0B-AE63-4FBFEAAFD3F3}" type="presParOf" srcId="{B5547BCB-33C9-452B-867D-7AF045152075}" destId="{53F41975-1AC8-413F-A1F0-615A8B56BE0D}" srcOrd="13" destOrd="0" presId="urn:microsoft.com/office/officeart/2005/8/layout/list1"/>
    <dgm:cxn modelId="{1D9992A6-7AD1-46E0-8376-F7D34F91DFBF}" type="presParOf" srcId="{B5547BCB-33C9-452B-867D-7AF045152075}" destId="{7E9E8002-0D0A-4EAB-B22C-B10D03200FE7}" srcOrd="14" destOrd="0" presId="urn:microsoft.com/office/officeart/2005/8/layout/list1"/>
    <dgm:cxn modelId="{54CA3EED-7146-4028-A0E4-004D0BF39B8D}" type="presParOf" srcId="{B5547BCB-33C9-452B-867D-7AF045152075}" destId="{171300CE-E98C-4406-9106-5C19D4D70758}" srcOrd="15" destOrd="0" presId="urn:microsoft.com/office/officeart/2005/8/layout/list1"/>
    <dgm:cxn modelId="{26D7AED6-7735-4FAC-8C07-CEB29F650542}" type="presParOf" srcId="{B5547BCB-33C9-452B-867D-7AF045152075}" destId="{5C82CEA4-4DF2-43E4-BFF7-AEE27AFE2E38}" srcOrd="16" destOrd="0" presId="urn:microsoft.com/office/officeart/2005/8/layout/list1"/>
    <dgm:cxn modelId="{CE4B0378-EBCD-4295-8185-DAE48C67191D}" type="presParOf" srcId="{5C82CEA4-4DF2-43E4-BFF7-AEE27AFE2E38}" destId="{AC4CB0DA-4520-4306-8EE3-59EF7DD17569}" srcOrd="0" destOrd="0" presId="urn:microsoft.com/office/officeart/2005/8/layout/list1"/>
    <dgm:cxn modelId="{37804A8D-CA9B-45E3-BA62-6A4346CDA099}" type="presParOf" srcId="{5C82CEA4-4DF2-43E4-BFF7-AEE27AFE2E38}" destId="{D46FB481-F029-4EF6-975D-49C23CD30CA4}" srcOrd="1" destOrd="0" presId="urn:microsoft.com/office/officeart/2005/8/layout/list1"/>
    <dgm:cxn modelId="{4FAF10DD-D620-4950-8B4E-547098C121BF}" type="presParOf" srcId="{B5547BCB-33C9-452B-867D-7AF045152075}" destId="{BD9A02C7-6653-4424-BE95-91278A915B78}" srcOrd="17" destOrd="0" presId="urn:microsoft.com/office/officeart/2005/8/layout/list1"/>
    <dgm:cxn modelId="{65248669-560E-4464-8D55-E4DA2AED73BA}" type="presParOf" srcId="{B5547BCB-33C9-452B-867D-7AF045152075}" destId="{81DDD732-E3A4-4F31-A7EE-D79AB719DBB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CCEDF0B-E3C5-4251-AA71-51A077F33855}" type="doc">
      <dgm:prSet loTypeId="urn:microsoft.com/office/officeart/2005/8/layout/default#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62CB9E-357B-4678-A3BD-C98908CF8945}">
      <dgm:prSet phldrT="[Text]"/>
      <dgm:spPr/>
      <dgm:t>
        <a:bodyPr/>
        <a:lstStyle/>
        <a:p>
          <a:r>
            <a:rPr lang="en-US" b="1" dirty="0" smtClean="0"/>
            <a:t>Share information and knowledge</a:t>
          </a:r>
          <a:endParaRPr lang="en-US" dirty="0"/>
        </a:p>
      </dgm:t>
    </dgm:pt>
    <dgm:pt modelId="{6E165D5D-72EC-46DA-A7CB-69BE238FEC43}" type="parTrans" cxnId="{C36AD088-14EB-46F3-8635-5BEF0D2D43F5}">
      <dgm:prSet/>
      <dgm:spPr/>
      <dgm:t>
        <a:bodyPr/>
        <a:lstStyle/>
        <a:p>
          <a:endParaRPr lang="en-US"/>
        </a:p>
      </dgm:t>
    </dgm:pt>
    <dgm:pt modelId="{2005E29E-9A0E-4F6F-8113-E7E9EFAA6960}" type="sibTrans" cxnId="{C36AD088-14EB-46F3-8635-5BEF0D2D43F5}">
      <dgm:prSet/>
      <dgm:spPr/>
      <dgm:t>
        <a:bodyPr/>
        <a:lstStyle/>
        <a:p>
          <a:endParaRPr lang="en-US"/>
        </a:p>
      </dgm:t>
    </dgm:pt>
    <dgm:pt modelId="{727C6A15-E947-4D14-AEB8-7AA7176DA850}">
      <dgm:prSet/>
      <dgm:spPr/>
      <dgm:t>
        <a:bodyPr/>
        <a:lstStyle/>
        <a:p>
          <a:r>
            <a:rPr lang="en-US" b="1" smtClean="0"/>
            <a:t>Apply theories and critical thinking skills</a:t>
          </a:r>
          <a:endParaRPr lang="en-US" b="1"/>
        </a:p>
      </dgm:t>
    </dgm:pt>
    <dgm:pt modelId="{1B528DFA-D675-47FC-8FF4-2697A1B8A3CA}" type="parTrans" cxnId="{DE375886-3F15-4ED7-AB13-7F3CC7385C99}">
      <dgm:prSet/>
      <dgm:spPr/>
      <dgm:t>
        <a:bodyPr/>
        <a:lstStyle/>
        <a:p>
          <a:endParaRPr lang="en-US"/>
        </a:p>
      </dgm:t>
    </dgm:pt>
    <dgm:pt modelId="{F3F1A5B3-A128-46E0-B5E4-BCE710AC1C9D}" type="sibTrans" cxnId="{DE375886-3F15-4ED7-AB13-7F3CC7385C99}">
      <dgm:prSet/>
      <dgm:spPr/>
      <dgm:t>
        <a:bodyPr/>
        <a:lstStyle/>
        <a:p>
          <a:endParaRPr lang="en-US"/>
        </a:p>
      </dgm:t>
    </dgm:pt>
    <dgm:pt modelId="{C65ACB13-887E-499C-97E3-947FD19A048A}">
      <dgm:prSet/>
      <dgm:spPr/>
      <dgm:t>
        <a:bodyPr/>
        <a:lstStyle/>
        <a:p>
          <a:r>
            <a:rPr lang="en-US" b="1" smtClean="0"/>
            <a:t>Express personal views and ideas</a:t>
          </a:r>
          <a:endParaRPr lang="en-US" b="1"/>
        </a:p>
      </dgm:t>
    </dgm:pt>
    <dgm:pt modelId="{0E5205E8-90CB-44DA-A513-E91B612AF736}" type="parTrans" cxnId="{BBADC224-A637-449F-9813-6C81B861E1BD}">
      <dgm:prSet/>
      <dgm:spPr/>
      <dgm:t>
        <a:bodyPr/>
        <a:lstStyle/>
        <a:p>
          <a:endParaRPr lang="en-US"/>
        </a:p>
      </dgm:t>
    </dgm:pt>
    <dgm:pt modelId="{B58435A2-42A9-49F5-838E-EB704B243394}" type="sibTrans" cxnId="{BBADC224-A637-449F-9813-6C81B861E1BD}">
      <dgm:prSet/>
      <dgm:spPr/>
      <dgm:t>
        <a:bodyPr/>
        <a:lstStyle/>
        <a:p>
          <a:endParaRPr lang="en-US"/>
        </a:p>
      </dgm:t>
    </dgm:pt>
    <dgm:pt modelId="{04EE7A26-EF38-4C23-9A06-3354CE2F4162}">
      <dgm:prSet/>
      <dgm:spPr/>
      <dgm:t>
        <a:bodyPr/>
        <a:lstStyle/>
        <a:p>
          <a:r>
            <a:rPr lang="en-US" b="1" smtClean="0"/>
            <a:t>Collaborate and work as a team</a:t>
          </a:r>
          <a:endParaRPr lang="en-US" b="1"/>
        </a:p>
      </dgm:t>
    </dgm:pt>
    <dgm:pt modelId="{B90EA1FE-78D8-4333-8AA5-47D9EE9A47AC}" type="parTrans" cxnId="{D7D0C830-B169-4206-B264-D987BA7DF381}">
      <dgm:prSet/>
      <dgm:spPr/>
      <dgm:t>
        <a:bodyPr/>
        <a:lstStyle/>
        <a:p>
          <a:endParaRPr lang="en-US"/>
        </a:p>
      </dgm:t>
    </dgm:pt>
    <dgm:pt modelId="{276F77DD-8E5F-4E31-A1D4-FB8F87C1F68C}" type="sibTrans" cxnId="{D7D0C830-B169-4206-B264-D987BA7DF381}">
      <dgm:prSet/>
      <dgm:spPr/>
      <dgm:t>
        <a:bodyPr/>
        <a:lstStyle/>
        <a:p>
          <a:endParaRPr lang="en-US"/>
        </a:p>
      </dgm:t>
    </dgm:pt>
    <dgm:pt modelId="{F331667F-A093-49EB-9DBD-418073CE36BD}">
      <dgm:prSet/>
      <dgm:spPr/>
      <dgm:t>
        <a:bodyPr/>
        <a:lstStyle/>
        <a:p>
          <a:r>
            <a:rPr lang="en-US" b="1" dirty="0" smtClean="0"/>
            <a:t>Clarify attitudes, values, and beliefs</a:t>
          </a:r>
          <a:endParaRPr lang="en-US" b="1" dirty="0"/>
        </a:p>
      </dgm:t>
    </dgm:pt>
    <dgm:pt modelId="{F9C81779-6170-4559-8718-86900E95C2A9}" type="parTrans" cxnId="{E1DC4258-684D-4FD8-BACF-D33EAAA0A472}">
      <dgm:prSet/>
      <dgm:spPr/>
      <dgm:t>
        <a:bodyPr/>
        <a:lstStyle/>
        <a:p>
          <a:endParaRPr lang="en-US"/>
        </a:p>
      </dgm:t>
    </dgm:pt>
    <dgm:pt modelId="{87A27B6D-79A9-4E66-9F8E-FAD8E37C20E1}" type="sibTrans" cxnId="{E1DC4258-684D-4FD8-BACF-D33EAAA0A472}">
      <dgm:prSet/>
      <dgm:spPr/>
      <dgm:t>
        <a:bodyPr/>
        <a:lstStyle/>
        <a:p>
          <a:endParaRPr lang="en-US"/>
        </a:p>
      </dgm:t>
    </dgm:pt>
    <dgm:pt modelId="{A704BA99-BC2D-4704-B89A-E3BF31292E73}" type="pres">
      <dgm:prSet presAssocID="{CCCEDF0B-E3C5-4251-AA71-51A077F338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571EED-8D8E-473E-B5DE-CC64E7BF8FEF}" type="pres">
      <dgm:prSet presAssocID="{4C62CB9E-357B-4678-A3BD-C98908CF89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EAADC-1D3E-48AB-9E42-EEA1FB789C0F}" type="pres">
      <dgm:prSet presAssocID="{2005E29E-9A0E-4F6F-8113-E7E9EFAA6960}" presName="sibTrans" presStyleCnt="0"/>
      <dgm:spPr/>
    </dgm:pt>
    <dgm:pt modelId="{16FE62DD-C748-4A2F-BB39-EAFDE7C9829C}" type="pres">
      <dgm:prSet presAssocID="{727C6A15-E947-4D14-AEB8-7AA7176DA8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A895-8F3C-4C10-976F-4D2B7B021FC5}" type="pres">
      <dgm:prSet presAssocID="{F3F1A5B3-A128-46E0-B5E4-BCE710AC1C9D}" presName="sibTrans" presStyleCnt="0"/>
      <dgm:spPr/>
    </dgm:pt>
    <dgm:pt modelId="{05EB8A9F-BE05-471A-8113-7B77CB2034EB}" type="pres">
      <dgm:prSet presAssocID="{C65ACB13-887E-499C-97E3-947FD19A04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4F037-9E36-4548-99B8-D81D2B7CA35B}" type="pres">
      <dgm:prSet presAssocID="{B58435A2-42A9-49F5-838E-EB704B243394}" presName="sibTrans" presStyleCnt="0"/>
      <dgm:spPr/>
    </dgm:pt>
    <dgm:pt modelId="{9ED928A7-FC84-43C4-96AE-63FA6B341DD7}" type="pres">
      <dgm:prSet presAssocID="{04EE7A26-EF38-4C23-9A06-3354CE2F41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6438E-04C3-4371-9063-733806E0497E}" type="pres">
      <dgm:prSet presAssocID="{276F77DD-8E5F-4E31-A1D4-FB8F87C1F68C}" presName="sibTrans" presStyleCnt="0"/>
      <dgm:spPr/>
    </dgm:pt>
    <dgm:pt modelId="{1A394DA7-003B-4080-966F-64C7482D23E9}" type="pres">
      <dgm:prSet presAssocID="{F331667F-A093-49EB-9DBD-418073CE36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AD088-14EB-46F3-8635-5BEF0D2D43F5}" srcId="{CCCEDF0B-E3C5-4251-AA71-51A077F33855}" destId="{4C62CB9E-357B-4678-A3BD-C98908CF8945}" srcOrd="0" destOrd="0" parTransId="{6E165D5D-72EC-46DA-A7CB-69BE238FEC43}" sibTransId="{2005E29E-9A0E-4F6F-8113-E7E9EFAA6960}"/>
    <dgm:cxn modelId="{BBADC224-A637-449F-9813-6C81B861E1BD}" srcId="{CCCEDF0B-E3C5-4251-AA71-51A077F33855}" destId="{C65ACB13-887E-499C-97E3-947FD19A048A}" srcOrd="2" destOrd="0" parTransId="{0E5205E8-90CB-44DA-A513-E91B612AF736}" sibTransId="{B58435A2-42A9-49F5-838E-EB704B243394}"/>
    <dgm:cxn modelId="{D7D0C830-B169-4206-B264-D987BA7DF381}" srcId="{CCCEDF0B-E3C5-4251-AA71-51A077F33855}" destId="{04EE7A26-EF38-4C23-9A06-3354CE2F4162}" srcOrd="3" destOrd="0" parTransId="{B90EA1FE-78D8-4333-8AA5-47D9EE9A47AC}" sibTransId="{276F77DD-8E5F-4E31-A1D4-FB8F87C1F68C}"/>
    <dgm:cxn modelId="{42780DAB-03DD-4BCD-B56E-04FEDDAC47BA}" type="presOf" srcId="{4C62CB9E-357B-4678-A3BD-C98908CF8945}" destId="{AB571EED-8D8E-473E-B5DE-CC64E7BF8FEF}" srcOrd="0" destOrd="0" presId="urn:microsoft.com/office/officeart/2005/8/layout/default#4"/>
    <dgm:cxn modelId="{09CCAE87-D109-4DD1-8A38-9DD79B6A7E47}" type="presOf" srcId="{727C6A15-E947-4D14-AEB8-7AA7176DA850}" destId="{16FE62DD-C748-4A2F-BB39-EAFDE7C9829C}" srcOrd="0" destOrd="0" presId="urn:microsoft.com/office/officeart/2005/8/layout/default#4"/>
    <dgm:cxn modelId="{A8A73F01-27FC-48AC-9337-D299DBBAA969}" type="presOf" srcId="{C65ACB13-887E-499C-97E3-947FD19A048A}" destId="{05EB8A9F-BE05-471A-8113-7B77CB2034EB}" srcOrd="0" destOrd="0" presId="urn:microsoft.com/office/officeart/2005/8/layout/default#4"/>
    <dgm:cxn modelId="{E1DC4258-684D-4FD8-BACF-D33EAAA0A472}" srcId="{CCCEDF0B-E3C5-4251-AA71-51A077F33855}" destId="{F331667F-A093-49EB-9DBD-418073CE36BD}" srcOrd="4" destOrd="0" parTransId="{F9C81779-6170-4559-8718-86900E95C2A9}" sibTransId="{87A27B6D-79A9-4E66-9F8E-FAD8E37C20E1}"/>
    <dgm:cxn modelId="{4D31F577-8255-4DBE-BEAA-A4E6796491E3}" type="presOf" srcId="{CCCEDF0B-E3C5-4251-AA71-51A077F33855}" destId="{A704BA99-BC2D-4704-B89A-E3BF31292E73}" srcOrd="0" destOrd="0" presId="urn:microsoft.com/office/officeart/2005/8/layout/default#4"/>
    <dgm:cxn modelId="{84DA669F-866C-4DAE-9570-0567E76B99B6}" type="presOf" srcId="{04EE7A26-EF38-4C23-9A06-3354CE2F4162}" destId="{9ED928A7-FC84-43C4-96AE-63FA6B341DD7}" srcOrd="0" destOrd="0" presId="urn:microsoft.com/office/officeart/2005/8/layout/default#4"/>
    <dgm:cxn modelId="{1ED90D74-15D5-4D42-89EF-253063AE88FE}" type="presOf" srcId="{F331667F-A093-49EB-9DBD-418073CE36BD}" destId="{1A394DA7-003B-4080-966F-64C7482D23E9}" srcOrd="0" destOrd="0" presId="urn:microsoft.com/office/officeart/2005/8/layout/default#4"/>
    <dgm:cxn modelId="{DE375886-3F15-4ED7-AB13-7F3CC7385C99}" srcId="{CCCEDF0B-E3C5-4251-AA71-51A077F33855}" destId="{727C6A15-E947-4D14-AEB8-7AA7176DA850}" srcOrd="1" destOrd="0" parTransId="{1B528DFA-D675-47FC-8FF4-2697A1B8A3CA}" sibTransId="{F3F1A5B3-A128-46E0-B5E4-BCE710AC1C9D}"/>
    <dgm:cxn modelId="{30860E7A-E5FD-47C8-90AD-9E6786A71016}" type="presParOf" srcId="{A704BA99-BC2D-4704-B89A-E3BF31292E73}" destId="{AB571EED-8D8E-473E-B5DE-CC64E7BF8FEF}" srcOrd="0" destOrd="0" presId="urn:microsoft.com/office/officeart/2005/8/layout/default#4"/>
    <dgm:cxn modelId="{7147AC18-838B-4451-B41C-CDBCCA6322D1}" type="presParOf" srcId="{A704BA99-BC2D-4704-B89A-E3BF31292E73}" destId="{F12EAADC-1D3E-48AB-9E42-EEA1FB789C0F}" srcOrd="1" destOrd="0" presId="urn:microsoft.com/office/officeart/2005/8/layout/default#4"/>
    <dgm:cxn modelId="{BBF843FD-C111-4AA5-A40F-6783626F2289}" type="presParOf" srcId="{A704BA99-BC2D-4704-B89A-E3BF31292E73}" destId="{16FE62DD-C748-4A2F-BB39-EAFDE7C9829C}" srcOrd="2" destOrd="0" presId="urn:microsoft.com/office/officeart/2005/8/layout/default#4"/>
    <dgm:cxn modelId="{82E3AD73-F30E-41E5-86D3-13F5A87AE574}" type="presParOf" srcId="{A704BA99-BC2D-4704-B89A-E3BF31292E73}" destId="{CC48A895-8F3C-4C10-976F-4D2B7B021FC5}" srcOrd="3" destOrd="0" presId="urn:microsoft.com/office/officeart/2005/8/layout/default#4"/>
    <dgm:cxn modelId="{5E711731-248D-4E17-BA48-5DF4444E08AB}" type="presParOf" srcId="{A704BA99-BC2D-4704-B89A-E3BF31292E73}" destId="{05EB8A9F-BE05-471A-8113-7B77CB2034EB}" srcOrd="4" destOrd="0" presId="urn:microsoft.com/office/officeart/2005/8/layout/default#4"/>
    <dgm:cxn modelId="{FA5867BA-4150-4834-9FAF-41591813872B}" type="presParOf" srcId="{A704BA99-BC2D-4704-B89A-E3BF31292E73}" destId="{8B64F037-9E36-4548-99B8-D81D2B7CA35B}" srcOrd="5" destOrd="0" presId="urn:microsoft.com/office/officeart/2005/8/layout/default#4"/>
    <dgm:cxn modelId="{08B9BF21-629A-4E15-B8E0-9BFBD412457C}" type="presParOf" srcId="{A704BA99-BC2D-4704-B89A-E3BF31292E73}" destId="{9ED928A7-FC84-43C4-96AE-63FA6B341DD7}" srcOrd="6" destOrd="0" presId="urn:microsoft.com/office/officeart/2005/8/layout/default#4"/>
    <dgm:cxn modelId="{C6B4EF01-1B43-4A8C-9B35-780DBAD4A518}" type="presParOf" srcId="{A704BA99-BC2D-4704-B89A-E3BF31292E73}" destId="{DB16438E-04C3-4371-9063-733806E0497E}" srcOrd="7" destOrd="0" presId="urn:microsoft.com/office/officeart/2005/8/layout/default#4"/>
    <dgm:cxn modelId="{45671855-4446-4EBA-919E-DFDCFABEC6B5}" type="presParOf" srcId="{A704BA99-BC2D-4704-B89A-E3BF31292E73}" destId="{1A394DA7-003B-4080-966F-64C7482D23E9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D653D59-9C8E-4541-8C3E-85C58DC62A01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948754-7BDF-4085-872E-94EA15DE5E2A}">
      <dgm:prSet phldrT="[Text]"/>
      <dgm:spPr/>
      <dgm:t>
        <a:bodyPr/>
        <a:lstStyle/>
        <a:p>
          <a:r>
            <a:rPr lang="en-US" dirty="0" smtClean="0"/>
            <a:t>Guided</a:t>
          </a:r>
          <a:endParaRPr lang="en-US" dirty="0"/>
        </a:p>
      </dgm:t>
    </dgm:pt>
    <dgm:pt modelId="{AC1C9628-26A7-4CBB-83DF-54119A8F667A}" type="parTrans" cxnId="{B28C08C1-CAA5-48DF-9009-CB7E74394BEA}">
      <dgm:prSet/>
      <dgm:spPr/>
      <dgm:t>
        <a:bodyPr/>
        <a:lstStyle/>
        <a:p>
          <a:endParaRPr lang="en-US"/>
        </a:p>
      </dgm:t>
    </dgm:pt>
    <dgm:pt modelId="{A6A08644-9DFD-402E-9146-E70C4BEE043C}" type="sibTrans" cxnId="{B28C08C1-CAA5-48DF-9009-CB7E74394BEA}">
      <dgm:prSet/>
      <dgm:spPr/>
      <dgm:t>
        <a:bodyPr/>
        <a:lstStyle/>
        <a:p>
          <a:endParaRPr lang="en-US"/>
        </a:p>
      </dgm:t>
    </dgm:pt>
    <dgm:pt modelId="{B4582D23-BAA1-4105-B7A4-AB1335678CB5}">
      <dgm:prSet phldrT="[Text]"/>
      <dgm:spPr/>
      <dgm:t>
        <a:bodyPr/>
        <a:lstStyle/>
        <a:p>
          <a:r>
            <a:rPr lang="en-US" dirty="0" smtClean="0"/>
            <a:t>Conference</a:t>
          </a:r>
          <a:endParaRPr lang="en-US" dirty="0"/>
        </a:p>
      </dgm:t>
    </dgm:pt>
    <dgm:pt modelId="{EC92BE8A-3A86-4AC4-9839-C159CC47601E}" type="parTrans" cxnId="{138E7851-C5BC-4A4A-8A08-10D77A52F291}">
      <dgm:prSet/>
      <dgm:spPr/>
      <dgm:t>
        <a:bodyPr/>
        <a:lstStyle/>
        <a:p>
          <a:endParaRPr lang="en-US"/>
        </a:p>
      </dgm:t>
    </dgm:pt>
    <dgm:pt modelId="{544A66DF-017E-4F38-A94F-9B398245967F}" type="sibTrans" cxnId="{138E7851-C5BC-4A4A-8A08-10D77A52F291}">
      <dgm:prSet/>
      <dgm:spPr/>
      <dgm:t>
        <a:bodyPr/>
        <a:lstStyle/>
        <a:p>
          <a:endParaRPr lang="en-US"/>
        </a:p>
      </dgm:t>
    </dgm:pt>
    <dgm:pt modelId="{B7FB2B98-8D32-42B9-BBFA-7FA7BB005DFF}" type="pres">
      <dgm:prSet presAssocID="{2D653D59-9C8E-4541-8C3E-85C58DC62A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EAF746-4EA9-44DA-BE77-7655CE00866F}" type="pres">
      <dgm:prSet presAssocID="{83948754-7BDF-4085-872E-94EA15DE5E2A}" presName="vertOne" presStyleCnt="0"/>
      <dgm:spPr/>
    </dgm:pt>
    <dgm:pt modelId="{FE975153-6416-448A-A7E5-B5E1B85BDFF3}" type="pres">
      <dgm:prSet presAssocID="{83948754-7BDF-4085-872E-94EA15DE5E2A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CDB77-ED18-4482-9DDD-71E97FFA2E3F}" type="pres">
      <dgm:prSet presAssocID="{83948754-7BDF-4085-872E-94EA15DE5E2A}" presName="horzOne" presStyleCnt="0"/>
      <dgm:spPr/>
    </dgm:pt>
    <dgm:pt modelId="{E60CB83B-1825-4F62-A36F-27234D553DDB}" type="pres">
      <dgm:prSet presAssocID="{A6A08644-9DFD-402E-9146-E70C4BEE043C}" presName="sibSpaceOne" presStyleCnt="0"/>
      <dgm:spPr/>
    </dgm:pt>
    <dgm:pt modelId="{10E1359A-6119-4D4E-AB3D-CF5323D0D5E7}" type="pres">
      <dgm:prSet presAssocID="{B4582D23-BAA1-4105-B7A4-AB1335678CB5}" presName="vertOne" presStyleCnt="0"/>
      <dgm:spPr/>
    </dgm:pt>
    <dgm:pt modelId="{44CD71C6-BC78-4C3E-8CDB-404A9AA093F2}" type="pres">
      <dgm:prSet presAssocID="{B4582D23-BAA1-4105-B7A4-AB1335678CB5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EEF63F-030F-47C1-B3B7-FB124F526FD5}" type="pres">
      <dgm:prSet presAssocID="{B4582D23-BAA1-4105-B7A4-AB1335678CB5}" presName="horzOne" presStyleCnt="0"/>
      <dgm:spPr/>
    </dgm:pt>
  </dgm:ptLst>
  <dgm:cxnLst>
    <dgm:cxn modelId="{B5B5A21F-3068-428A-8725-8FE67ECC46C6}" type="presOf" srcId="{83948754-7BDF-4085-872E-94EA15DE5E2A}" destId="{FE975153-6416-448A-A7E5-B5E1B85BDFF3}" srcOrd="0" destOrd="0" presId="urn:microsoft.com/office/officeart/2005/8/layout/hierarchy4"/>
    <dgm:cxn modelId="{B991C04A-C894-4EB3-A724-F370AE1DE1A8}" type="presOf" srcId="{B4582D23-BAA1-4105-B7A4-AB1335678CB5}" destId="{44CD71C6-BC78-4C3E-8CDB-404A9AA093F2}" srcOrd="0" destOrd="0" presId="urn:microsoft.com/office/officeart/2005/8/layout/hierarchy4"/>
    <dgm:cxn modelId="{C664DAAA-BDD0-407A-B133-BAF981320D36}" type="presOf" srcId="{2D653D59-9C8E-4541-8C3E-85C58DC62A01}" destId="{B7FB2B98-8D32-42B9-BBFA-7FA7BB005DFF}" srcOrd="0" destOrd="0" presId="urn:microsoft.com/office/officeart/2005/8/layout/hierarchy4"/>
    <dgm:cxn modelId="{138E7851-C5BC-4A4A-8A08-10D77A52F291}" srcId="{2D653D59-9C8E-4541-8C3E-85C58DC62A01}" destId="{B4582D23-BAA1-4105-B7A4-AB1335678CB5}" srcOrd="1" destOrd="0" parTransId="{EC92BE8A-3A86-4AC4-9839-C159CC47601E}" sibTransId="{544A66DF-017E-4F38-A94F-9B398245967F}"/>
    <dgm:cxn modelId="{B28C08C1-CAA5-48DF-9009-CB7E74394BEA}" srcId="{2D653D59-9C8E-4541-8C3E-85C58DC62A01}" destId="{83948754-7BDF-4085-872E-94EA15DE5E2A}" srcOrd="0" destOrd="0" parTransId="{AC1C9628-26A7-4CBB-83DF-54119A8F667A}" sibTransId="{A6A08644-9DFD-402E-9146-E70C4BEE043C}"/>
    <dgm:cxn modelId="{C94BB938-C2FA-4306-A453-B66C3CAC1856}" type="presParOf" srcId="{B7FB2B98-8D32-42B9-BBFA-7FA7BB005DFF}" destId="{D7EAF746-4EA9-44DA-BE77-7655CE00866F}" srcOrd="0" destOrd="0" presId="urn:microsoft.com/office/officeart/2005/8/layout/hierarchy4"/>
    <dgm:cxn modelId="{E7832897-8EC0-4585-B939-DE3A95A601D2}" type="presParOf" srcId="{D7EAF746-4EA9-44DA-BE77-7655CE00866F}" destId="{FE975153-6416-448A-A7E5-B5E1B85BDFF3}" srcOrd="0" destOrd="0" presId="urn:microsoft.com/office/officeart/2005/8/layout/hierarchy4"/>
    <dgm:cxn modelId="{BF6D5A5D-EB2F-4ADD-9CFC-EC10F442C743}" type="presParOf" srcId="{D7EAF746-4EA9-44DA-BE77-7655CE00866F}" destId="{38BCDB77-ED18-4482-9DDD-71E97FFA2E3F}" srcOrd="1" destOrd="0" presId="urn:microsoft.com/office/officeart/2005/8/layout/hierarchy4"/>
    <dgm:cxn modelId="{130FEA5E-A02A-408A-8BDD-D0BE451BB1B1}" type="presParOf" srcId="{B7FB2B98-8D32-42B9-BBFA-7FA7BB005DFF}" destId="{E60CB83B-1825-4F62-A36F-27234D553DDB}" srcOrd="1" destOrd="0" presId="urn:microsoft.com/office/officeart/2005/8/layout/hierarchy4"/>
    <dgm:cxn modelId="{A71706F6-9B8E-4F22-AD22-9DAC5AE196C1}" type="presParOf" srcId="{B7FB2B98-8D32-42B9-BBFA-7FA7BB005DFF}" destId="{10E1359A-6119-4D4E-AB3D-CF5323D0D5E7}" srcOrd="2" destOrd="0" presId="urn:microsoft.com/office/officeart/2005/8/layout/hierarchy4"/>
    <dgm:cxn modelId="{D09B7D19-34A1-41AD-BEEA-8CC1F963B994}" type="presParOf" srcId="{10E1359A-6119-4D4E-AB3D-CF5323D0D5E7}" destId="{44CD71C6-BC78-4C3E-8CDB-404A9AA093F2}" srcOrd="0" destOrd="0" presId="urn:microsoft.com/office/officeart/2005/8/layout/hierarchy4"/>
    <dgm:cxn modelId="{917840F0-7776-4CC1-9A0B-7E0CF1556698}" type="presParOf" srcId="{10E1359A-6119-4D4E-AB3D-CF5323D0D5E7}" destId="{B1EEF63F-030F-47C1-B3B7-FB124F526F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0BAB760-2C35-478B-9E87-3F2A16A04607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6C7B2-D394-4A60-AA3F-F038FA10083B}">
      <dgm:prSet phldrT="[Text]"/>
      <dgm:spPr/>
      <dgm:t>
        <a:bodyPr/>
        <a:lstStyle/>
        <a:p>
          <a:r>
            <a:rPr lang="x-none" b="1" smtClean="0"/>
            <a:t>Instructor’s role </a:t>
          </a:r>
          <a:endParaRPr lang="en-US" dirty="0"/>
        </a:p>
      </dgm:t>
    </dgm:pt>
    <dgm:pt modelId="{D47AA9FA-700C-45E3-A9E8-37548BF5F8E5}" type="parTrans" cxnId="{8FB71B21-081C-4710-8FC2-D3670689C08C}">
      <dgm:prSet/>
      <dgm:spPr/>
      <dgm:t>
        <a:bodyPr/>
        <a:lstStyle/>
        <a:p>
          <a:endParaRPr lang="en-US"/>
        </a:p>
      </dgm:t>
    </dgm:pt>
    <dgm:pt modelId="{33B5771C-6D36-4FC9-9093-0802C6AFD026}" type="sibTrans" cxnId="{8FB71B21-081C-4710-8FC2-D3670689C08C}">
      <dgm:prSet/>
      <dgm:spPr/>
      <dgm:t>
        <a:bodyPr/>
        <a:lstStyle/>
        <a:p>
          <a:endParaRPr lang="en-US"/>
        </a:p>
      </dgm:t>
    </dgm:pt>
    <dgm:pt modelId="{FF921424-E6DF-4BAC-811B-4169B2BCA69A}">
      <dgm:prSet/>
      <dgm:spPr/>
      <dgm:t>
        <a:bodyPr/>
        <a:lstStyle/>
        <a:p>
          <a:r>
            <a:rPr lang="x-none" b="1" u="none" smtClean="0"/>
            <a:t>Define group goals </a:t>
          </a:r>
          <a:endParaRPr lang="en-US" b="1" u="none"/>
        </a:p>
      </dgm:t>
    </dgm:pt>
    <dgm:pt modelId="{1BB8692F-0BE5-4222-A2F0-EE8905A147CF}" type="parTrans" cxnId="{8C2105EC-EBDF-4B8C-90EC-6C1CFCF6EA6A}">
      <dgm:prSet/>
      <dgm:spPr/>
      <dgm:t>
        <a:bodyPr/>
        <a:lstStyle/>
        <a:p>
          <a:endParaRPr lang="en-US"/>
        </a:p>
      </dgm:t>
    </dgm:pt>
    <dgm:pt modelId="{C35E730E-5AEC-47FB-AA7A-C05F69D2EB0E}" type="sibTrans" cxnId="{8C2105EC-EBDF-4B8C-90EC-6C1CFCF6EA6A}">
      <dgm:prSet/>
      <dgm:spPr/>
      <dgm:t>
        <a:bodyPr/>
        <a:lstStyle/>
        <a:p>
          <a:endParaRPr lang="en-US"/>
        </a:p>
      </dgm:t>
    </dgm:pt>
    <dgm:pt modelId="{F8872C7B-CDD2-41A3-995E-C15A3C727E63}">
      <dgm:prSet/>
      <dgm:spPr/>
      <dgm:t>
        <a:bodyPr/>
        <a:lstStyle/>
        <a:p>
          <a:r>
            <a:rPr lang="x-none" b="1" u="none" smtClean="0"/>
            <a:t>Establish time frames </a:t>
          </a:r>
          <a:endParaRPr lang="en-US" b="1" u="none"/>
        </a:p>
      </dgm:t>
    </dgm:pt>
    <dgm:pt modelId="{F7498933-6B2A-4AAA-8BB6-636A0B23107C}" type="parTrans" cxnId="{02CBEE54-5B44-4970-8B49-DA0BAB6978CB}">
      <dgm:prSet/>
      <dgm:spPr/>
      <dgm:t>
        <a:bodyPr/>
        <a:lstStyle/>
        <a:p>
          <a:endParaRPr lang="en-US"/>
        </a:p>
      </dgm:t>
    </dgm:pt>
    <dgm:pt modelId="{3396D307-3210-447D-A852-9F6040BDE4B7}" type="sibTrans" cxnId="{02CBEE54-5B44-4970-8B49-DA0BAB6978CB}">
      <dgm:prSet/>
      <dgm:spPr/>
      <dgm:t>
        <a:bodyPr/>
        <a:lstStyle/>
        <a:p>
          <a:endParaRPr lang="en-US"/>
        </a:p>
      </dgm:t>
    </dgm:pt>
    <dgm:pt modelId="{C1E80017-EA54-4990-9BA9-99AECA966924}">
      <dgm:prSet/>
      <dgm:spPr/>
      <dgm:t>
        <a:bodyPr/>
        <a:lstStyle/>
        <a:p>
          <a:r>
            <a:rPr lang="x-none" b="1" u="none" smtClean="0"/>
            <a:t>Monitor the groups to make sure students stay on task</a:t>
          </a:r>
          <a:endParaRPr lang="en-US" b="1" u="none"/>
        </a:p>
      </dgm:t>
    </dgm:pt>
    <dgm:pt modelId="{170FD3EA-3196-4937-A58D-DDA3A4438901}" type="parTrans" cxnId="{C79759AB-E449-4C37-85C0-069591AAEF04}">
      <dgm:prSet/>
      <dgm:spPr/>
      <dgm:t>
        <a:bodyPr/>
        <a:lstStyle/>
        <a:p>
          <a:endParaRPr lang="en-US"/>
        </a:p>
      </dgm:t>
    </dgm:pt>
    <dgm:pt modelId="{AE17A0EE-D2DD-4A81-9076-0769622FA468}" type="sibTrans" cxnId="{C79759AB-E449-4C37-85C0-069591AAEF04}">
      <dgm:prSet/>
      <dgm:spPr/>
      <dgm:t>
        <a:bodyPr/>
        <a:lstStyle/>
        <a:p>
          <a:endParaRPr lang="en-US"/>
        </a:p>
      </dgm:t>
    </dgm:pt>
    <dgm:pt modelId="{993AEB36-61DF-4EBE-BE58-1B4A394F28A8}" type="pres">
      <dgm:prSet presAssocID="{30BAB760-2C35-478B-9E87-3F2A16A046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07A355-2DF5-48CF-AF11-D3233DB43DFD}" type="pres">
      <dgm:prSet presAssocID="{B156C7B2-D394-4A60-AA3F-F038FA10083B}" presName="composite" presStyleCnt="0"/>
      <dgm:spPr/>
    </dgm:pt>
    <dgm:pt modelId="{CA11656D-1FF4-4E09-82EE-DB08AED73A1F}" type="pres">
      <dgm:prSet presAssocID="{B156C7B2-D394-4A60-AA3F-F038FA10083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2F392-A128-4C05-A66E-7D83A3CC96FC}" type="pres">
      <dgm:prSet presAssocID="{B156C7B2-D394-4A60-AA3F-F038FA10083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28F07C-2FF7-4B7F-B9F9-D5737AB453B7}" type="presOf" srcId="{C1E80017-EA54-4990-9BA9-99AECA966924}" destId="{F802F392-A128-4C05-A66E-7D83A3CC96FC}" srcOrd="0" destOrd="2" presId="urn:microsoft.com/office/officeart/2005/8/layout/chevron2"/>
    <dgm:cxn modelId="{85FA499F-CB65-4F15-808F-C9D002B4ED58}" type="presOf" srcId="{F8872C7B-CDD2-41A3-995E-C15A3C727E63}" destId="{F802F392-A128-4C05-A66E-7D83A3CC96FC}" srcOrd="0" destOrd="1" presId="urn:microsoft.com/office/officeart/2005/8/layout/chevron2"/>
    <dgm:cxn modelId="{02CBEE54-5B44-4970-8B49-DA0BAB6978CB}" srcId="{B156C7B2-D394-4A60-AA3F-F038FA10083B}" destId="{F8872C7B-CDD2-41A3-995E-C15A3C727E63}" srcOrd="1" destOrd="0" parTransId="{F7498933-6B2A-4AAA-8BB6-636A0B23107C}" sibTransId="{3396D307-3210-447D-A852-9F6040BDE4B7}"/>
    <dgm:cxn modelId="{8C2105EC-EBDF-4B8C-90EC-6C1CFCF6EA6A}" srcId="{B156C7B2-D394-4A60-AA3F-F038FA10083B}" destId="{FF921424-E6DF-4BAC-811B-4169B2BCA69A}" srcOrd="0" destOrd="0" parTransId="{1BB8692F-0BE5-4222-A2F0-EE8905A147CF}" sibTransId="{C35E730E-5AEC-47FB-AA7A-C05F69D2EB0E}"/>
    <dgm:cxn modelId="{953E019F-24CE-4F5A-BE01-26959FFE71C4}" type="presOf" srcId="{B156C7B2-D394-4A60-AA3F-F038FA10083B}" destId="{CA11656D-1FF4-4E09-82EE-DB08AED73A1F}" srcOrd="0" destOrd="0" presId="urn:microsoft.com/office/officeart/2005/8/layout/chevron2"/>
    <dgm:cxn modelId="{AB7C66F0-1D3E-46DF-9902-818C19ACF6F1}" type="presOf" srcId="{30BAB760-2C35-478B-9E87-3F2A16A04607}" destId="{993AEB36-61DF-4EBE-BE58-1B4A394F28A8}" srcOrd="0" destOrd="0" presId="urn:microsoft.com/office/officeart/2005/8/layout/chevron2"/>
    <dgm:cxn modelId="{F2C2EBCB-89D9-4903-AD02-1B7CA8C9650B}" type="presOf" srcId="{FF921424-E6DF-4BAC-811B-4169B2BCA69A}" destId="{F802F392-A128-4C05-A66E-7D83A3CC96FC}" srcOrd="0" destOrd="0" presId="urn:microsoft.com/office/officeart/2005/8/layout/chevron2"/>
    <dgm:cxn modelId="{8FB71B21-081C-4710-8FC2-D3670689C08C}" srcId="{30BAB760-2C35-478B-9E87-3F2A16A04607}" destId="{B156C7B2-D394-4A60-AA3F-F038FA10083B}" srcOrd="0" destOrd="0" parTransId="{D47AA9FA-700C-45E3-A9E8-37548BF5F8E5}" sibTransId="{33B5771C-6D36-4FC9-9093-0802C6AFD026}"/>
    <dgm:cxn modelId="{C79759AB-E449-4C37-85C0-069591AAEF04}" srcId="{B156C7B2-D394-4A60-AA3F-F038FA10083B}" destId="{C1E80017-EA54-4990-9BA9-99AECA966924}" srcOrd="2" destOrd="0" parTransId="{170FD3EA-3196-4937-A58D-DDA3A4438901}" sibTransId="{AE17A0EE-D2DD-4A81-9076-0769622FA468}"/>
    <dgm:cxn modelId="{1178CFF8-09F2-454B-8C0E-C7488D864323}" type="presParOf" srcId="{993AEB36-61DF-4EBE-BE58-1B4A394F28A8}" destId="{8007A355-2DF5-48CF-AF11-D3233DB43DFD}" srcOrd="0" destOrd="0" presId="urn:microsoft.com/office/officeart/2005/8/layout/chevron2"/>
    <dgm:cxn modelId="{078A3B5F-D8D0-4F11-86D5-2B22B5144752}" type="presParOf" srcId="{8007A355-2DF5-48CF-AF11-D3233DB43DFD}" destId="{CA11656D-1FF4-4E09-82EE-DB08AED73A1F}" srcOrd="0" destOrd="0" presId="urn:microsoft.com/office/officeart/2005/8/layout/chevron2"/>
    <dgm:cxn modelId="{75A6EA70-30E9-4D23-8058-331DE8821300}" type="presParOf" srcId="{8007A355-2DF5-48CF-AF11-D3233DB43DFD}" destId="{F802F392-A128-4C05-A66E-7D83A3CC96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56F1B93-2A93-4C92-AC8B-EEE2416F4279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B3F614-506E-48A4-9DF8-F7FE04DCC6DC}">
      <dgm:prSet phldrT="[Text]"/>
      <dgm:spPr/>
      <dgm:t>
        <a:bodyPr/>
        <a:lstStyle/>
        <a:p>
          <a:r>
            <a:rPr lang="x-none" b="1" smtClean="0"/>
            <a:t>Roles for leading a discussion</a:t>
          </a:r>
          <a:endParaRPr lang="en-US" dirty="0"/>
        </a:p>
      </dgm:t>
    </dgm:pt>
    <dgm:pt modelId="{3B3FD81D-6F05-4254-9192-7A72215EAE45}" type="parTrans" cxnId="{F6E04457-69C8-415A-9561-CF8F272E3321}">
      <dgm:prSet/>
      <dgm:spPr/>
      <dgm:t>
        <a:bodyPr/>
        <a:lstStyle/>
        <a:p>
          <a:endParaRPr lang="en-US"/>
        </a:p>
      </dgm:t>
    </dgm:pt>
    <dgm:pt modelId="{4D7636FA-D19A-4AE3-B9EB-26E3241E20E0}" type="sibTrans" cxnId="{F6E04457-69C8-415A-9561-CF8F272E3321}">
      <dgm:prSet/>
      <dgm:spPr/>
      <dgm:t>
        <a:bodyPr/>
        <a:lstStyle/>
        <a:p>
          <a:endParaRPr lang="en-US"/>
        </a:p>
      </dgm:t>
    </dgm:pt>
    <dgm:pt modelId="{4501C751-109D-494F-A4F9-AD61A127ACD2}">
      <dgm:prSet/>
      <dgm:spPr/>
      <dgm:t>
        <a:bodyPr/>
        <a:lstStyle/>
        <a:p>
          <a:r>
            <a:rPr lang="x-none" b="1" u="none" smtClean="0"/>
            <a:t>Director</a:t>
          </a:r>
          <a:endParaRPr lang="en-US" b="1" u="none" dirty="0"/>
        </a:p>
      </dgm:t>
    </dgm:pt>
    <dgm:pt modelId="{B892B600-4B22-4938-95EB-7EB4B658CC59}" type="parTrans" cxnId="{DCF5C282-8637-43F3-9728-D1B7FA1693A4}">
      <dgm:prSet/>
      <dgm:spPr/>
      <dgm:t>
        <a:bodyPr/>
        <a:lstStyle/>
        <a:p>
          <a:endParaRPr lang="en-US"/>
        </a:p>
      </dgm:t>
    </dgm:pt>
    <dgm:pt modelId="{CAD76983-D258-447E-BA3F-A3025E5EF9EE}" type="sibTrans" cxnId="{DCF5C282-8637-43F3-9728-D1B7FA1693A4}">
      <dgm:prSet/>
      <dgm:spPr/>
      <dgm:t>
        <a:bodyPr/>
        <a:lstStyle/>
        <a:p>
          <a:endParaRPr lang="en-US"/>
        </a:p>
      </dgm:t>
    </dgm:pt>
    <dgm:pt modelId="{9654601A-C006-4404-82C6-A06CCF57A745}">
      <dgm:prSet/>
      <dgm:spPr/>
      <dgm:t>
        <a:bodyPr/>
        <a:lstStyle/>
        <a:p>
          <a:r>
            <a:rPr lang="x-none" b="1" u="none" smtClean="0"/>
            <a:t>Gatekeeper </a:t>
          </a:r>
          <a:endParaRPr lang="en-US" b="1" u="none" dirty="0"/>
        </a:p>
      </dgm:t>
    </dgm:pt>
    <dgm:pt modelId="{60B5AFA7-154A-4BC7-B2BF-47BC024FD9DA}" type="parTrans" cxnId="{37A477E3-17CC-4179-9614-6641C632C8CF}">
      <dgm:prSet/>
      <dgm:spPr/>
      <dgm:t>
        <a:bodyPr/>
        <a:lstStyle/>
        <a:p>
          <a:endParaRPr lang="en-US"/>
        </a:p>
      </dgm:t>
    </dgm:pt>
    <dgm:pt modelId="{FEEAEEA7-4779-414D-BFC2-C0F029D8BDA4}" type="sibTrans" cxnId="{37A477E3-17CC-4179-9614-6641C632C8CF}">
      <dgm:prSet/>
      <dgm:spPr/>
      <dgm:t>
        <a:bodyPr/>
        <a:lstStyle/>
        <a:p>
          <a:endParaRPr lang="en-US"/>
        </a:p>
      </dgm:t>
    </dgm:pt>
    <dgm:pt modelId="{EB7B929D-B857-40FC-B7E8-B49163B15A1C}">
      <dgm:prSet/>
      <dgm:spPr/>
      <dgm:t>
        <a:bodyPr/>
        <a:lstStyle/>
        <a:p>
          <a:r>
            <a:rPr lang="x-none" b="1" u="none" smtClean="0"/>
            <a:t>Timekeeper</a:t>
          </a:r>
          <a:endParaRPr lang="en-US" b="1" u="none" dirty="0"/>
        </a:p>
      </dgm:t>
    </dgm:pt>
    <dgm:pt modelId="{2ED952E5-DEB5-42EB-B43B-D352895DA927}" type="parTrans" cxnId="{2947FAF3-E609-49F8-8449-4E84432F5FFE}">
      <dgm:prSet/>
      <dgm:spPr/>
      <dgm:t>
        <a:bodyPr/>
        <a:lstStyle/>
        <a:p>
          <a:endParaRPr lang="en-US"/>
        </a:p>
      </dgm:t>
    </dgm:pt>
    <dgm:pt modelId="{366F5E5C-F1E1-4FE5-8BC2-AC16EA7075CF}" type="sibTrans" cxnId="{2947FAF3-E609-49F8-8449-4E84432F5FFE}">
      <dgm:prSet/>
      <dgm:spPr/>
      <dgm:t>
        <a:bodyPr/>
        <a:lstStyle/>
        <a:p>
          <a:endParaRPr lang="en-US"/>
        </a:p>
      </dgm:t>
    </dgm:pt>
    <dgm:pt modelId="{CB297A5C-1E50-4B93-A9B0-25F3C92DB647}" type="pres">
      <dgm:prSet presAssocID="{556F1B93-2A93-4C92-AC8B-EEE2416F42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647A5C-AA57-49D6-BE4C-DA89E8EF2303}" type="pres">
      <dgm:prSet presAssocID="{D1B3F614-506E-48A4-9DF8-F7FE04DCC6DC}" presName="roof" presStyleLbl="dkBgShp" presStyleIdx="0" presStyleCnt="2"/>
      <dgm:spPr/>
      <dgm:t>
        <a:bodyPr/>
        <a:lstStyle/>
        <a:p>
          <a:endParaRPr lang="en-US"/>
        </a:p>
      </dgm:t>
    </dgm:pt>
    <dgm:pt modelId="{34F5A349-85C4-4C23-A7AF-8C9680D97FE3}" type="pres">
      <dgm:prSet presAssocID="{D1B3F614-506E-48A4-9DF8-F7FE04DCC6DC}" presName="pillars" presStyleCnt="0"/>
      <dgm:spPr/>
    </dgm:pt>
    <dgm:pt modelId="{87169B70-4E80-4DE1-A3AD-8C6E80E8A8B3}" type="pres">
      <dgm:prSet presAssocID="{D1B3F614-506E-48A4-9DF8-F7FE04DCC6D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3CCF0-75A5-4646-8EA0-3A17FCF1072D}" type="pres">
      <dgm:prSet presAssocID="{9654601A-C006-4404-82C6-A06CCF57A74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86E9A-6437-4331-B4D6-E672FAE02E7C}" type="pres">
      <dgm:prSet presAssocID="{EB7B929D-B857-40FC-B7E8-B49163B15A1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02F8-E740-451E-9D2D-9E1C8548BE5F}" type="pres">
      <dgm:prSet presAssocID="{D1B3F614-506E-48A4-9DF8-F7FE04DCC6DC}" presName="base" presStyleLbl="dkBgShp" presStyleIdx="1" presStyleCnt="2"/>
      <dgm:spPr/>
    </dgm:pt>
  </dgm:ptLst>
  <dgm:cxnLst>
    <dgm:cxn modelId="{F6E04457-69C8-415A-9561-CF8F272E3321}" srcId="{556F1B93-2A93-4C92-AC8B-EEE2416F4279}" destId="{D1B3F614-506E-48A4-9DF8-F7FE04DCC6DC}" srcOrd="0" destOrd="0" parTransId="{3B3FD81D-6F05-4254-9192-7A72215EAE45}" sibTransId="{4D7636FA-D19A-4AE3-B9EB-26E3241E20E0}"/>
    <dgm:cxn modelId="{16C42B47-06F9-45B4-B3B1-F504432DD8B6}" type="presOf" srcId="{D1B3F614-506E-48A4-9DF8-F7FE04DCC6DC}" destId="{E6647A5C-AA57-49D6-BE4C-DA89E8EF2303}" srcOrd="0" destOrd="0" presId="urn:microsoft.com/office/officeart/2005/8/layout/hList3"/>
    <dgm:cxn modelId="{37A477E3-17CC-4179-9614-6641C632C8CF}" srcId="{D1B3F614-506E-48A4-9DF8-F7FE04DCC6DC}" destId="{9654601A-C006-4404-82C6-A06CCF57A745}" srcOrd="1" destOrd="0" parTransId="{60B5AFA7-154A-4BC7-B2BF-47BC024FD9DA}" sibTransId="{FEEAEEA7-4779-414D-BFC2-C0F029D8BDA4}"/>
    <dgm:cxn modelId="{511DF040-E569-41CA-887E-1267505CB104}" type="presOf" srcId="{EB7B929D-B857-40FC-B7E8-B49163B15A1C}" destId="{AEF86E9A-6437-4331-B4D6-E672FAE02E7C}" srcOrd="0" destOrd="0" presId="urn:microsoft.com/office/officeart/2005/8/layout/hList3"/>
    <dgm:cxn modelId="{2947FAF3-E609-49F8-8449-4E84432F5FFE}" srcId="{D1B3F614-506E-48A4-9DF8-F7FE04DCC6DC}" destId="{EB7B929D-B857-40FC-B7E8-B49163B15A1C}" srcOrd="2" destOrd="0" parTransId="{2ED952E5-DEB5-42EB-B43B-D352895DA927}" sibTransId="{366F5E5C-F1E1-4FE5-8BC2-AC16EA7075CF}"/>
    <dgm:cxn modelId="{94B5E335-29DB-4043-8F46-B643493A0634}" type="presOf" srcId="{4501C751-109D-494F-A4F9-AD61A127ACD2}" destId="{87169B70-4E80-4DE1-A3AD-8C6E80E8A8B3}" srcOrd="0" destOrd="0" presId="urn:microsoft.com/office/officeart/2005/8/layout/hList3"/>
    <dgm:cxn modelId="{AA08D8C8-704C-4A5E-AE05-C314A006C7FF}" type="presOf" srcId="{556F1B93-2A93-4C92-AC8B-EEE2416F4279}" destId="{CB297A5C-1E50-4B93-A9B0-25F3C92DB647}" srcOrd="0" destOrd="0" presId="urn:microsoft.com/office/officeart/2005/8/layout/hList3"/>
    <dgm:cxn modelId="{83BE8206-A70A-4602-958D-C44809F3E1C5}" type="presOf" srcId="{9654601A-C006-4404-82C6-A06CCF57A745}" destId="{A8F3CCF0-75A5-4646-8EA0-3A17FCF1072D}" srcOrd="0" destOrd="0" presId="urn:microsoft.com/office/officeart/2005/8/layout/hList3"/>
    <dgm:cxn modelId="{DCF5C282-8637-43F3-9728-D1B7FA1693A4}" srcId="{D1B3F614-506E-48A4-9DF8-F7FE04DCC6DC}" destId="{4501C751-109D-494F-A4F9-AD61A127ACD2}" srcOrd="0" destOrd="0" parTransId="{B892B600-4B22-4938-95EB-7EB4B658CC59}" sibTransId="{CAD76983-D258-447E-BA3F-A3025E5EF9EE}"/>
    <dgm:cxn modelId="{2DE0952A-B181-4360-9FB7-2A65B7BBAA84}" type="presParOf" srcId="{CB297A5C-1E50-4B93-A9B0-25F3C92DB647}" destId="{E6647A5C-AA57-49D6-BE4C-DA89E8EF2303}" srcOrd="0" destOrd="0" presId="urn:microsoft.com/office/officeart/2005/8/layout/hList3"/>
    <dgm:cxn modelId="{90285904-0ACA-4E15-A8B4-2B926070BC38}" type="presParOf" srcId="{CB297A5C-1E50-4B93-A9B0-25F3C92DB647}" destId="{34F5A349-85C4-4C23-A7AF-8C9680D97FE3}" srcOrd="1" destOrd="0" presId="urn:microsoft.com/office/officeart/2005/8/layout/hList3"/>
    <dgm:cxn modelId="{64A733B5-3E6B-4867-BE5F-63F697CE9728}" type="presParOf" srcId="{34F5A349-85C4-4C23-A7AF-8C9680D97FE3}" destId="{87169B70-4E80-4DE1-A3AD-8C6E80E8A8B3}" srcOrd="0" destOrd="0" presId="urn:microsoft.com/office/officeart/2005/8/layout/hList3"/>
    <dgm:cxn modelId="{519A2748-9FD0-40A5-8739-867B8DA768A3}" type="presParOf" srcId="{34F5A349-85C4-4C23-A7AF-8C9680D97FE3}" destId="{A8F3CCF0-75A5-4646-8EA0-3A17FCF1072D}" srcOrd="1" destOrd="0" presId="urn:microsoft.com/office/officeart/2005/8/layout/hList3"/>
    <dgm:cxn modelId="{79011434-0F48-4CC1-B1F4-BD598C398FF5}" type="presParOf" srcId="{34F5A349-85C4-4C23-A7AF-8C9680D97FE3}" destId="{AEF86E9A-6437-4331-B4D6-E672FAE02E7C}" srcOrd="2" destOrd="0" presId="urn:microsoft.com/office/officeart/2005/8/layout/hList3"/>
    <dgm:cxn modelId="{7AF34E00-8147-4D97-BFC2-3822E24C6DF6}" type="presParOf" srcId="{CB297A5C-1E50-4B93-A9B0-25F3C92DB647}" destId="{590202F8-E740-451E-9D2D-9E1C8548BE5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2CE3F92-6657-4834-BCC0-6D95470A0C30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8958787-5208-4F5F-8EEF-39D900430439}">
      <dgm:prSet phldrT="[Text]"/>
      <dgm:spPr/>
      <dgm:t>
        <a:bodyPr/>
        <a:lstStyle/>
        <a:p>
          <a:r>
            <a:rPr lang="en-US" dirty="0" smtClean="0"/>
            <a:t>Brainstorming</a:t>
          </a:r>
          <a:endParaRPr lang="en-US" dirty="0"/>
        </a:p>
      </dgm:t>
    </dgm:pt>
    <dgm:pt modelId="{2C5958C9-9956-4DE9-9418-144BEFE971D2}" type="parTrans" cxnId="{62BE690B-1F55-493B-9221-84071750F2B7}">
      <dgm:prSet/>
      <dgm:spPr/>
      <dgm:t>
        <a:bodyPr/>
        <a:lstStyle/>
        <a:p>
          <a:endParaRPr lang="en-US"/>
        </a:p>
      </dgm:t>
    </dgm:pt>
    <dgm:pt modelId="{8DC38AA3-8974-4F90-8219-8D0970E344D3}" type="sibTrans" cxnId="{62BE690B-1F55-493B-9221-84071750F2B7}">
      <dgm:prSet/>
      <dgm:spPr/>
      <dgm:t>
        <a:bodyPr/>
        <a:lstStyle/>
        <a:p>
          <a:endParaRPr lang="en-US"/>
        </a:p>
      </dgm:t>
    </dgm:pt>
    <dgm:pt modelId="{12E443C9-9764-423E-95D2-D3D8C9DA7D7C}">
      <dgm:prSet phldrT="[Text]"/>
      <dgm:spPr/>
      <dgm:t>
        <a:bodyPr/>
        <a:lstStyle/>
        <a:p>
          <a:r>
            <a:rPr lang="en-US" dirty="0" smtClean="0"/>
            <a:t>Nominal group process</a:t>
          </a:r>
          <a:endParaRPr lang="en-US" dirty="0"/>
        </a:p>
      </dgm:t>
    </dgm:pt>
    <dgm:pt modelId="{11CD9DDB-C309-4209-B3B1-FB74AAEE082C}" type="parTrans" cxnId="{61422CFC-E601-46EC-A673-6A5ECAF08B85}">
      <dgm:prSet/>
      <dgm:spPr/>
      <dgm:t>
        <a:bodyPr/>
        <a:lstStyle/>
        <a:p>
          <a:endParaRPr lang="en-US"/>
        </a:p>
      </dgm:t>
    </dgm:pt>
    <dgm:pt modelId="{1AFB3BD4-D43B-416D-BE65-52D4B9492D44}" type="sibTrans" cxnId="{61422CFC-E601-46EC-A673-6A5ECAF08B85}">
      <dgm:prSet/>
      <dgm:spPr/>
      <dgm:t>
        <a:bodyPr/>
        <a:lstStyle/>
        <a:p>
          <a:endParaRPr lang="en-US"/>
        </a:p>
      </dgm:t>
    </dgm:pt>
    <dgm:pt modelId="{47CC7DFE-B62E-4F3F-9A60-D7267D58DAD4}">
      <dgm:prSet phldrT="[Text]"/>
      <dgm:spPr/>
      <dgm:t>
        <a:bodyPr/>
        <a:lstStyle/>
        <a:p>
          <a:r>
            <a:rPr lang="en-US" dirty="0" smtClean="0"/>
            <a:t>Agenda-based process</a:t>
          </a:r>
          <a:endParaRPr lang="en-US" dirty="0"/>
        </a:p>
      </dgm:t>
    </dgm:pt>
    <dgm:pt modelId="{AFA6818C-864B-4EED-B8DB-891FB8F626F8}" type="parTrans" cxnId="{2AB5439C-E6D0-4CB0-93F1-5708308FD6BF}">
      <dgm:prSet/>
      <dgm:spPr/>
      <dgm:t>
        <a:bodyPr/>
        <a:lstStyle/>
        <a:p>
          <a:endParaRPr lang="en-US"/>
        </a:p>
      </dgm:t>
    </dgm:pt>
    <dgm:pt modelId="{EFB3F7B5-20E9-4B8E-8566-41F84A68048F}" type="sibTrans" cxnId="{2AB5439C-E6D0-4CB0-93F1-5708308FD6BF}">
      <dgm:prSet/>
      <dgm:spPr/>
      <dgm:t>
        <a:bodyPr/>
        <a:lstStyle/>
        <a:p>
          <a:endParaRPr lang="en-US"/>
        </a:p>
      </dgm:t>
    </dgm:pt>
    <dgm:pt modelId="{3D09B7F4-1B8F-4A4B-B1C2-15DB14900F2A}" type="pres">
      <dgm:prSet presAssocID="{D2CE3F92-6657-4834-BCC0-6D95470A0C3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47C00-B6F6-4C1A-AA9E-D9460165FE2A}" type="pres">
      <dgm:prSet presAssocID="{D8958787-5208-4F5F-8EEF-39D900430439}" presName="circ1" presStyleLbl="vennNode1" presStyleIdx="0" presStyleCnt="3"/>
      <dgm:spPr/>
      <dgm:t>
        <a:bodyPr/>
        <a:lstStyle/>
        <a:p>
          <a:endParaRPr lang="en-US"/>
        </a:p>
      </dgm:t>
    </dgm:pt>
    <dgm:pt modelId="{AFDAFC07-134D-4BFB-81A6-3252F47E702A}" type="pres">
      <dgm:prSet presAssocID="{D8958787-5208-4F5F-8EEF-39D9004304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05F04-EEDE-446D-91DC-69AC2B475F64}" type="pres">
      <dgm:prSet presAssocID="{12E443C9-9764-423E-95D2-D3D8C9DA7D7C}" presName="circ2" presStyleLbl="vennNode1" presStyleIdx="1" presStyleCnt="3"/>
      <dgm:spPr/>
      <dgm:t>
        <a:bodyPr/>
        <a:lstStyle/>
        <a:p>
          <a:endParaRPr lang="en-US"/>
        </a:p>
      </dgm:t>
    </dgm:pt>
    <dgm:pt modelId="{5F611204-3373-4995-8C13-60074CF18253}" type="pres">
      <dgm:prSet presAssocID="{12E443C9-9764-423E-95D2-D3D8C9DA7D7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F8487-267B-46BF-A8CC-523233EA76BB}" type="pres">
      <dgm:prSet presAssocID="{47CC7DFE-B62E-4F3F-9A60-D7267D58DAD4}" presName="circ3" presStyleLbl="vennNode1" presStyleIdx="2" presStyleCnt="3"/>
      <dgm:spPr/>
      <dgm:t>
        <a:bodyPr/>
        <a:lstStyle/>
        <a:p>
          <a:endParaRPr lang="en-US"/>
        </a:p>
      </dgm:t>
    </dgm:pt>
    <dgm:pt modelId="{F20975E7-FD83-429F-AF2F-2505FE012264}" type="pres">
      <dgm:prSet presAssocID="{47CC7DFE-B62E-4F3F-9A60-D7267D58D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15AAF-4BE3-45E0-9280-C9D5FDE3368B}" type="presOf" srcId="{47CC7DFE-B62E-4F3F-9A60-D7267D58DAD4}" destId="{50AF8487-267B-46BF-A8CC-523233EA76BB}" srcOrd="0" destOrd="0" presId="urn:microsoft.com/office/officeart/2005/8/layout/venn1"/>
    <dgm:cxn modelId="{A3E06436-1C72-4DC5-8008-DF981A2B0094}" type="presOf" srcId="{D2CE3F92-6657-4834-BCC0-6D95470A0C30}" destId="{3D09B7F4-1B8F-4A4B-B1C2-15DB14900F2A}" srcOrd="0" destOrd="0" presId="urn:microsoft.com/office/officeart/2005/8/layout/venn1"/>
    <dgm:cxn modelId="{BBF3A8E1-AA8C-41D0-9031-2BA577C57261}" type="presOf" srcId="{D8958787-5208-4F5F-8EEF-39D900430439}" destId="{7DB47C00-B6F6-4C1A-AA9E-D9460165FE2A}" srcOrd="0" destOrd="0" presId="urn:microsoft.com/office/officeart/2005/8/layout/venn1"/>
    <dgm:cxn modelId="{62BE690B-1F55-493B-9221-84071750F2B7}" srcId="{D2CE3F92-6657-4834-BCC0-6D95470A0C30}" destId="{D8958787-5208-4F5F-8EEF-39D900430439}" srcOrd="0" destOrd="0" parTransId="{2C5958C9-9956-4DE9-9418-144BEFE971D2}" sibTransId="{8DC38AA3-8974-4F90-8219-8D0970E344D3}"/>
    <dgm:cxn modelId="{FDA65DD2-A98A-49AD-96C9-FDE9FF33EA80}" type="presOf" srcId="{12E443C9-9764-423E-95D2-D3D8C9DA7D7C}" destId="{5F611204-3373-4995-8C13-60074CF18253}" srcOrd="1" destOrd="0" presId="urn:microsoft.com/office/officeart/2005/8/layout/venn1"/>
    <dgm:cxn modelId="{6B6FAFF7-B29F-4BAB-9F50-7BC23374CA4D}" type="presOf" srcId="{12E443C9-9764-423E-95D2-D3D8C9DA7D7C}" destId="{F1E05F04-EEDE-446D-91DC-69AC2B475F64}" srcOrd="0" destOrd="0" presId="urn:microsoft.com/office/officeart/2005/8/layout/venn1"/>
    <dgm:cxn modelId="{2AB5439C-E6D0-4CB0-93F1-5708308FD6BF}" srcId="{D2CE3F92-6657-4834-BCC0-6D95470A0C30}" destId="{47CC7DFE-B62E-4F3F-9A60-D7267D58DAD4}" srcOrd="2" destOrd="0" parTransId="{AFA6818C-864B-4EED-B8DB-891FB8F626F8}" sibTransId="{EFB3F7B5-20E9-4B8E-8566-41F84A68048F}"/>
    <dgm:cxn modelId="{3227D565-515F-4C4F-8FA2-DADD0640E2C5}" type="presOf" srcId="{D8958787-5208-4F5F-8EEF-39D900430439}" destId="{AFDAFC07-134D-4BFB-81A6-3252F47E702A}" srcOrd="1" destOrd="0" presId="urn:microsoft.com/office/officeart/2005/8/layout/venn1"/>
    <dgm:cxn modelId="{61422CFC-E601-46EC-A673-6A5ECAF08B85}" srcId="{D2CE3F92-6657-4834-BCC0-6D95470A0C30}" destId="{12E443C9-9764-423E-95D2-D3D8C9DA7D7C}" srcOrd="1" destOrd="0" parTransId="{11CD9DDB-C309-4209-B3B1-FB74AAEE082C}" sibTransId="{1AFB3BD4-D43B-416D-BE65-52D4B9492D44}"/>
    <dgm:cxn modelId="{B11BE65E-CBBE-4AE0-A756-DDD040185140}" type="presOf" srcId="{47CC7DFE-B62E-4F3F-9A60-D7267D58DAD4}" destId="{F20975E7-FD83-429F-AF2F-2505FE012264}" srcOrd="1" destOrd="0" presId="urn:microsoft.com/office/officeart/2005/8/layout/venn1"/>
    <dgm:cxn modelId="{49AC8494-40D7-496D-BF60-F7F963A65AF6}" type="presParOf" srcId="{3D09B7F4-1B8F-4A4B-B1C2-15DB14900F2A}" destId="{7DB47C00-B6F6-4C1A-AA9E-D9460165FE2A}" srcOrd="0" destOrd="0" presId="urn:microsoft.com/office/officeart/2005/8/layout/venn1"/>
    <dgm:cxn modelId="{CA0715DC-0E98-4D10-BA7A-63978450CDAA}" type="presParOf" srcId="{3D09B7F4-1B8F-4A4B-B1C2-15DB14900F2A}" destId="{AFDAFC07-134D-4BFB-81A6-3252F47E702A}" srcOrd="1" destOrd="0" presId="urn:microsoft.com/office/officeart/2005/8/layout/venn1"/>
    <dgm:cxn modelId="{3A55DC98-9E20-4B27-A3D9-B6C1C8B17D1D}" type="presParOf" srcId="{3D09B7F4-1B8F-4A4B-B1C2-15DB14900F2A}" destId="{F1E05F04-EEDE-446D-91DC-69AC2B475F64}" srcOrd="2" destOrd="0" presId="urn:microsoft.com/office/officeart/2005/8/layout/venn1"/>
    <dgm:cxn modelId="{3522B07A-F161-4476-9D36-AB7D00A0B64F}" type="presParOf" srcId="{3D09B7F4-1B8F-4A4B-B1C2-15DB14900F2A}" destId="{5F611204-3373-4995-8C13-60074CF18253}" srcOrd="3" destOrd="0" presId="urn:microsoft.com/office/officeart/2005/8/layout/venn1"/>
    <dgm:cxn modelId="{6693D3DF-FA3A-4567-83DC-13C214CE7D62}" type="presParOf" srcId="{3D09B7F4-1B8F-4A4B-B1C2-15DB14900F2A}" destId="{50AF8487-267B-46BF-A8CC-523233EA76BB}" srcOrd="4" destOrd="0" presId="urn:microsoft.com/office/officeart/2005/8/layout/venn1"/>
    <dgm:cxn modelId="{FAAF524E-5553-4160-928E-C921FE250C7C}" type="presParOf" srcId="{3D09B7F4-1B8F-4A4B-B1C2-15DB14900F2A}" destId="{F20975E7-FD83-429F-AF2F-2505FE01226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AAC6E6-A178-44C2-A5A8-70D1A73A7714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906BCE-6109-4BA8-91FB-17AF469B532F}">
      <dgm:prSet phldrT="[Text]"/>
      <dgm:spPr/>
      <dgm:t>
        <a:bodyPr/>
        <a:lstStyle/>
        <a:p>
          <a:r>
            <a:rPr lang="x-none" b="1" u="none" smtClean="0"/>
            <a:t>Step 1: Perform the skill at normal speed so students can see an overview of the skill</a:t>
          </a:r>
          <a:endParaRPr lang="en-US" dirty="0"/>
        </a:p>
      </dgm:t>
    </dgm:pt>
    <dgm:pt modelId="{D5DB22BA-6962-44E1-AA8B-EFE05D11CCE0}" type="parTrans" cxnId="{48F9A426-6669-41A9-9E5A-DBF59938F264}">
      <dgm:prSet/>
      <dgm:spPr/>
      <dgm:t>
        <a:bodyPr/>
        <a:lstStyle/>
        <a:p>
          <a:endParaRPr lang="en-US"/>
        </a:p>
      </dgm:t>
    </dgm:pt>
    <dgm:pt modelId="{4F6DF4EE-13F4-422C-AA83-7D3D7970DD18}" type="sibTrans" cxnId="{48F9A426-6669-41A9-9E5A-DBF59938F264}">
      <dgm:prSet/>
      <dgm:spPr/>
      <dgm:t>
        <a:bodyPr/>
        <a:lstStyle/>
        <a:p>
          <a:endParaRPr lang="en-US"/>
        </a:p>
      </dgm:t>
    </dgm:pt>
    <dgm:pt modelId="{F5C12ADA-A6CE-4645-B6D3-8B88AD0B0048}">
      <dgm:prSet/>
      <dgm:spPr/>
      <dgm:t>
        <a:bodyPr/>
        <a:lstStyle/>
        <a:p>
          <a:r>
            <a:rPr lang="x-none" b="1" u="none" smtClean="0"/>
            <a:t>Step 2: Perform the skill at a slower speed, emphasizing each part individually</a:t>
          </a:r>
          <a:endParaRPr lang="en-US" b="1" u="none" dirty="0"/>
        </a:p>
      </dgm:t>
    </dgm:pt>
    <dgm:pt modelId="{1C1E0019-55C4-4AC5-A5BF-4670FB642D35}" type="parTrans" cxnId="{CD86326F-C482-4AD5-9F95-5EF0B8E6C45B}">
      <dgm:prSet/>
      <dgm:spPr/>
      <dgm:t>
        <a:bodyPr/>
        <a:lstStyle/>
        <a:p>
          <a:endParaRPr lang="en-US"/>
        </a:p>
      </dgm:t>
    </dgm:pt>
    <dgm:pt modelId="{69DA4C5F-5195-4AD8-B2A4-CE4B7B076F68}" type="sibTrans" cxnId="{CD86326F-C482-4AD5-9F95-5EF0B8E6C45B}">
      <dgm:prSet/>
      <dgm:spPr/>
      <dgm:t>
        <a:bodyPr/>
        <a:lstStyle/>
        <a:p>
          <a:endParaRPr lang="en-US"/>
        </a:p>
      </dgm:t>
    </dgm:pt>
    <dgm:pt modelId="{44AB9B04-AC46-4091-A077-BE24DA14979B}">
      <dgm:prSet/>
      <dgm:spPr/>
      <dgm:t>
        <a:bodyPr/>
        <a:lstStyle/>
        <a:p>
          <a:r>
            <a:rPr lang="x-none" b="1" u="none" smtClean="0"/>
            <a:t>Step 3: Perform the skill a third time at normal speed with explanation during performance</a:t>
          </a:r>
          <a:endParaRPr lang="en-US" b="1" u="none"/>
        </a:p>
      </dgm:t>
    </dgm:pt>
    <dgm:pt modelId="{EC079D52-17AC-4F66-953B-9C7E84B2E586}" type="parTrans" cxnId="{1A44263E-EED4-4DC3-A72B-E936EE01D746}">
      <dgm:prSet/>
      <dgm:spPr/>
      <dgm:t>
        <a:bodyPr/>
        <a:lstStyle/>
        <a:p>
          <a:endParaRPr lang="en-US"/>
        </a:p>
      </dgm:t>
    </dgm:pt>
    <dgm:pt modelId="{D7A9BEA4-1A12-4861-B9E9-98DBDEB43164}" type="sibTrans" cxnId="{1A44263E-EED4-4DC3-A72B-E936EE01D746}">
      <dgm:prSet/>
      <dgm:spPr/>
      <dgm:t>
        <a:bodyPr/>
        <a:lstStyle/>
        <a:p>
          <a:endParaRPr lang="en-US"/>
        </a:p>
      </dgm:t>
    </dgm:pt>
    <dgm:pt modelId="{1A394974-CE5D-4075-889A-0A0BA11C43DC}" type="pres">
      <dgm:prSet presAssocID="{1FAAC6E6-A178-44C2-A5A8-70D1A73A771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5D2A98-2CFA-4F6A-8D2C-74E53373D689}" type="pres">
      <dgm:prSet presAssocID="{0F906BCE-6109-4BA8-91FB-17AF469B532F}" presName="vertOne" presStyleCnt="0"/>
      <dgm:spPr/>
    </dgm:pt>
    <dgm:pt modelId="{9A41DD36-8EA1-491A-8561-2009E3F17076}" type="pres">
      <dgm:prSet presAssocID="{0F906BCE-6109-4BA8-91FB-17AF469B532F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4644B-0D24-47D5-9E4F-AD1950714531}" type="pres">
      <dgm:prSet presAssocID="{0F906BCE-6109-4BA8-91FB-17AF469B532F}" presName="horzOne" presStyleCnt="0"/>
      <dgm:spPr/>
    </dgm:pt>
    <dgm:pt modelId="{AE9262DA-9FE8-4EB8-87B6-99587717E2DA}" type="pres">
      <dgm:prSet presAssocID="{4F6DF4EE-13F4-422C-AA83-7D3D7970DD18}" presName="sibSpaceOne" presStyleCnt="0"/>
      <dgm:spPr/>
    </dgm:pt>
    <dgm:pt modelId="{F67CE4FE-E61A-42A6-8318-810ED6BD3537}" type="pres">
      <dgm:prSet presAssocID="{F5C12ADA-A6CE-4645-B6D3-8B88AD0B0048}" presName="vertOne" presStyleCnt="0"/>
      <dgm:spPr/>
    </dgm:pt>
    <dgm:pt modelId="{CE0712EE-2E56-4B4B-94D5-6DC84276711D}" type="pres">
      <dgm:prSet presAssocID="{F5C12ADA-A6CE-4645-B6D3-8B88AD0B004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0AAD1-286B-4C91-89DC-5F0F568620C0}" type="pres">
      <dgm:prSet presAssocID="{F5C12ADA-A6CE-4645-B6D3-8B88AD0B0048}" presName="horzOne" presStyleCnt="0"/>
      <dgm:spPr/>
    </dgm:pt>
    <dgm:pt modelId="{946CD3A2-CE3A-453A-88D2-63B3DE54FDDB}" type="pres">
      <dgm:prSet presAssocID="{69DA4C5F-5195-4AD8-B2A4-CE4B7B076F68}" presName="sibSpaceOne" presStyleCnt="0"/>
      <dgm:spPr/>
    </dgm:pt>
    <dgm:pt modelId="{A5003FF1-1BF4-4D7A-9CB3-8AE8969D3E67}" type="pres">
      <dgm:prSet presAssocID="{44AB9B04-AC46-4091-A077-BE24DA14979B}" presName="vertOne" presStyleCnt="0"/>
      <dgm:spPr/>
    </dgm:pt>
    <dgm:pt modelId="{DA7AA0F3-E830-40D6-B7D9-01ABC0454C28}" type="pres">
      <dgm:prSet presAssocID="{44AB9B04-AC46-4091-A077-BE24DA14979B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209F5D-66F3-4DA8-AD4A-35D87A570997}" type="pres">
      <dgm:prSet presAssocID="{44AB9B04-AC46-4091-A077-BE24DA14979B}" presName="horzOne" presStyleCnt="0"/>
      <dgm:spPr/>
    </dgm:pt>
  </dgm:ptLst>
  <dgm:cxnLst>
    <dgm:cxn modelId="{652C13E0-3902-4DCF-A7AE-6E1BB25417C7}" type="presOf" srcId="{F5C12ADA-A6CE-4645-B6D3-8B88AD0B0048}" destId="{CE0712EE-2E56-4B4B-94D5-6DC84276711D}" srcOrd="0" destOrd="0" presId="urn:microsoft.com/office/officeart/2005/8/layout/hierarchy4"/>
    <dgm:cxn modelId="{CD86326F-C482-4AD5-9F95-5EF0B8E6C45B}" srcId="{1FAAC6E6-A178-44C2-A5A8-70D1A73A7714}" destId="{F5C12ADA-A6CE-4645-B6D3-8B88AD0B0048}" srcOrd="1" destOrd="0" parTransId="{1C1E0019-55C4-4AC5-A5BF-4670FB642D35}" sibTransId="{69DA4C5F-5195-4AD8-B2A4-CE4B7B076F68}"/>
    <dgm:cxn modelId="{BEA548B5-84F6-451A-94E1-F472A466D3D1}" type="presOf" srcId="{44AB9B04-AC46-4091-A077-BE24DA14979B}" destId="{DA7AA0F3-E830-40D6-B7D9-01ABC0454C28}" srcOrd="0" destOrd="0" presId="urn:microsoft.com/office/officeart/2005/8/layout/hierarchy4"/>
    <dgm:cxn modelId="{1A44263E-EED4-4DC3-A72B-E936EE01D746}" srcId="{1FAAC6E6-A178-44C2-A5A8-70D1A73A7714}" destId="{44AB9B04-AC46-4091-A077-BE24DA14979B}" srcOrd="2" destOrd="0" parTransId="{EC079D52-17AC-4F66-953B-9C7E84B2E586}" sibTransId="{D7A9BEA4-1A12-4861-B9E9-98DBDEB43164}"/>
    <dgm:cxn modelId="{D2FFF8D8-3E84-4615-B3E1-6E72A06E717A}" type="presOf" srcId="{0F906BCE-6109-4BA8-91FB-17AF469B532F}" destId="{9A41DD36-8EA1-491A-8561-2009E3F17076}" srcOrd="0" destOrd="0" presId="urn:microsoft.com/office/officeart/2005/8/layout/hierarchy4"/>
    <dgm:cxn modelId="{48F9A426-6669-41A9-9E5A-DBF59938F264}" srcId="{1FAAC6E6-A178-44C2-A5A8-70D1A73A7714}" destId="{0F906BCE-6109-4BA8-91FB-17AF469B532F}" srcOrd="0" destOrd="0" parTransId="{D5DB22BA-6962-44E1-AA8B-EFE05D11CCE0}" sibTransId="{4F6DF4EE-13F4-422C-AA83-7D3D7970DD18}"/>
    <dgm:cxn modelId="{93BA8B05-EA15-4F16-BE2C-F9C2E27CC912}" type="presOf" srcId="{1FAAC6E6-A178-44C2-A5A8-70D1A73A7714}" destId="{1A394974-CE5D-4075-889A-0A0BA11C43DC}" srcOrd="0" destOrd="0" presId="urn:microsoft.com/office/officeart/2005/8/layout/hierarchy4"/>
    <dgm:cxn modelId="{526D4355-1E0C-4AE9-BC81-5339487A2B45}" type="presParOf" srcId="{1A394974-CE5D-4075-889A-0A0BA11C43DC}" destId="{0C5D2A98-2CFA-4F6A-8D2C-74E53373D689}" srcOrd="0" destOrd="0" presId="urn:microsoft.com/office/officeart/2005/8/layout/hierarchy4"/>
    <dgm:cxn modelId="{06228D50-DB96-4A4C-9A12-BFBDDF1BEA64}" type="presParOf" srcId="{0C5D2A98-2CFA-4F6A-8D2C-74E53373D689}" destId="{9A41DD36-8EA1-491A-8561-2009E3F17076}" srcOrd="0" destOrd="0" presId="urn:microsoft.com/office/officeart/2005/8/layout/hierarchy4"/>
    <dgm:cxn modelId="{3696B5AC-1A2D-4C1C-BC93-068104DF1D58}" type="presParOf" srcId="{0C5D2A98-2CFA-4F6A-8D2C-74E53373D689}" destId="{FD64644B-0D24-47D5-9E4F-AD1950714531}" srcOrd="1" destOrd="0" presId="urn:microsoft.com/office/officeart/2005/8/layout/hierarchy4"/>
    <dgm:cxn modelId="{7C612D0B-AAE7-4834-8E0D-DBF62586ACD0}" type="presParOf" srcId="{1A394974-CE5D-4075-889A-0A0BA11C43DC}" destId="{AE9262DA-9FE8-4EB8-87B6-99587717E2DA}" srcOrd="1" destOrd="0" presId="urn:microsoft.com/office/officeart/2005/8/layout/hierarchy4"/>
    <dgm:cxn modelId="{3D5B710E-31EB-42FB-A599-47332040F66A}" type="presParOf" srcId="{1A394974-CE5D-4075-889A-0A0BA11C43DC}" destId="{F67CE4FE-E61A-42A6-8318-810ED6BD3537}" srcOrd="2" destOrd="0" presId="urn:microsoft.com/office/officeart/2005/8/layout/hierarchy4"/>
    <dgm:cxn modelId="{FE06277B-60D1-40E7-A2ED-0AE1DBA50E94}" type="presParOf" srcId="{F67CE4FE-E61A-42A6-8318-810ED6BD3537}" destId="{CE0712EE-2E56-4B4B-94D5-6DC84276711D}" srcOrd="0" destOrd="0" presId="urn:microsoft.com/office/officeart/2005/8/layout/hierarchy4"/>
    <dgm:cxn modelId="{0D0DD6B8-4FFB-4621-B074-592B0818066B}" type="presParOf" srcId="{F67CE4FE-E61A-42A6-8318-810ED6BD3537}" destId="{6C70AAD1-286B-4C91-89DC-5F0F568620C0}" srcOrd="1" destOrd="0" presId="urn:microsoft.com/office/officeart/2005/8/layout/hierarchy4"/>
    <dgm:cxn modelId="{C33DE504-0952-4B89-BB46-977283AD9C8E}" type="presParOf" srcId="{1A394974-CE5D-4075-889A-0A0BA11C43DC}" destId="{946CD3A2-CE3A-453A-88D2-63B3DE54FDDB}" srcOrd="3" destOrd="0" presId="urn:microsoft.com/office/officeart/2005/8/layout/hierarchy4"/>
    <dgm:cxn modelId="{4AB4332A-6A17-4CBD-AFEA-319962A956E7}" type="presParOf" srcId="{1A394974-CE5D-4075-889A-0A0BA11C43DC}" destId="{A5003FF1-1BF4-4D7A-9CB3-8AE8969D3E67}" srcOrd="4" destOrd="0" presId="urn:microsoft.com/office/officeart/2005/8/layout/hierarchy4"/>
    <dgm:cxn modelId="{62840718-3A22-46CA-BA34-8F2185CE17F4}" type="presParOf" srcId="{A5003FF1-1BF4-4D7A-9CB3-8AE8969D3E67}" destId="{DA7AA0F3-E830-40D6-B7D9-01ABC0454C28}" srcOrd="0" destOrd="0" presId="urn:microsoft.com/office/officeart/2005/8/layout/hierarchy4"/>
    <dgm:cxn modelId="{1452B61E-7C39-4822-A303-61A000F9FF70}" type="presParOf" srcId="{A5003FF1-1BF4-4D7A-9CB3-8AE8969D3E67}" destId="{FC209F5D-66F3-4DA8-AD4A-35D87A5709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7B4A8B4-E515-45D3-84BC-C8AEC7F51B9E}" type="doc">
      <dgm:prSet loTypeId="urn:microsoft.com/office/officeart/2005/8/layout/hProcess7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2EBA43-6280-4E4E-8ED7-ADD5A4632616}">
      <dgm:prSet phldrT="[Text]"/>
      <dgm:spPr/>
      <dgm:t>
        <a:bodyPr/>
        <a:lstStyle/>
        <a:p>
          <a:r>
            <a:rPr lang="x-none" b="1" smtClean="0"/>
            <a:t>Advantages</a:t>
          </a:r>
          <a:endParaRPr lang="en-US" dirty="0"/>
        </a:p>
      </dgm:t>
    </dgm:pt>
    <dgm:pt modelId="{6A60159A-AACD-4A26-BF81-F879C54163FC}" type="parTrans" cxnId="{2F165D3F-28AC-4BB5-8010-1F4F11D8C8E5}">
      <dgm:prSet/>
      <dgm:spPr/>
      <dgm:t>
        <a:bodyPr/>
        <a:lstStyle/>
        <a:p>
          <a:endParaRPr lang="en-US"/>
        </a:p>
      </dgm:t>
    </dgm:pt>
    <dgm:pt modelId="{E954E155-0B00-4C45-84B8-C834A4AD875D}" type="sibTrans" cxnId="{2F165D3F-28AC-4BB5-8010-1F4F11D8C8E5}">
      <dgm:prSet/>
      <dgm:spPr/>
      <dgm:t>
        <a:bodyPr/>
        <a:lstStyle/>
        <a:p>
          <a:endParaRPr lang="en-US"/>
        </a:p>
      </dgm:t>
    </dgm:pt>
    <dgm:pt modelId="{6536FE0C-A9AC-409C-9A2F-17F513A966BC}">
      <dgm:prSet phldrT="[Text]"/>
      <dgm:spPr/>
      <dgm:t>
        <a:bodyPr/>
        <a:lstStyle/>
        <a:p>
          <a:r>
            <a:rPr lang="x-none" b="1" smtClean="0"/>
            <a:t>Drawbacks </a:t>
          </a:r>
          <a:endParaRPr lang="en-US" dirty="0"/>
        </a:p>
      </dgm:t>
    </dgm:pt>
    <dgm:pt modelId="{B9143729-1764-45DA-BDE9-DB17FD01AB07}" type="parTrans" cxnId="{953F5262-EC84-4331-B492-2D77C85D15C2}">
      <dgm:prSet/>
      <dgm:spPr/>
      <dgm:t>
        <a:bodyPr/>
        <a:lstStyle/>
        <a:p>
          <a:endParaRPr lang="en-US"/>
        </a:p>
      </dgm:t>
    </dgm:pt>
    <dgm:pt modelId="{13B96354-4B47-418B-98F4-B20FE50BBD87}" type="sibTrans" cxnId="{953F5262-EC84-4331-B492-2D77C85D15C2}">
      <dgm:prSet/>
      <dgm:spPr/>
      <dgm:t>
        <a:bodyPr/>
        <a:lstStyle/>
        <a:p>
          <a:endParaRPr lang="en-US"/>
        </a:p>
      </dgm:t>
    </dgm:pt>
    <dgm:pt modelId="{E9F9226B-7995-49E2-9290-665BCFC1DE03}">
      <dgm:prSet/>
      <dgm:spPr/>
      <dgm:t>
        <a:bodyPr/>
        <a:lstStyle/>
        <a:p>
          <a:r>
            <a:rPr lang="en-US" b="1" u="none" dirty="0" smtClean="0"/>
            <a:t>I</a:t>
          </a:r>
          <a:r>
            <a:rPr lang="x-none" b="1" u="none" smtClean="0"/>
            <a:t>mmediate feedback</a:t>
          </a:r>
          <a:endParaRPr lang="en-US" b="1" u="none" dirty="0"/>
        </a:p>
      </dgm:t>
    </dgm:pt>
    <dgm:pt modelId="{485C939C-F07C-4007-90FD-79AE52DD6060}" type="parTrans" cxnId="{52A86F99-5CC1-415E-8636-0C802A1F014B}">
      <dgm:prSet/>
      <dgm:spPr/>
      <dgm:t>
        <a:bodyPr/>
        <a:lstStyle/>
        <a:p>
          <a:endParaRPr lang="en-US"/>
        </a:p>
      </dgm:t>
    </dgm:pt>
    <dgm:pt modelId="{4AFB8089-6B89-4671-9EC2-FA801C6429EE}" type="sibTrans" cxnId="{52A86F99-5CC1-415E-8636-0C802A1F014B}">
      <dgm:prSet/>
      <dgm:spPr/>
      <dgm:t>
        <a:bodyPr/>
        <a:lstStyle/>
        <a:p>
          <a:endParaRPr lang="en-US"/>
        </a:p>
      </dgm:t>
    </dgm:pt>
    <dgm:pt modelId="{DB450D6B-2EE1-4A94-82FC-D4282449746A}">
      <dgm:prSet/>
      <dgm:spPr/>
      <dgm:t>
        <a:bodyPr/>
        <a:lstStyle/>
        <a:p>
          <a:r>
            <a:rPr lang="en-US" b="1" u="none" dirty="0" smtClean="0"/>
            <a:t>O</a:t>
          </a:r>
          <a:r>
            <a:rPr lang="x-none" b="1" u="none" smtClean="0"/>
            <a:t>bserve behavioral changes</a:t>
          </a:r>
          <a:endParaRPr lang="en-US" b="1" u="none" dirty="0"/>
        </a:p>
      </dgm:t>
    </dgm:pt>
    <dgm:pt modelId="{BDC24550-CA92-4762-B588-0F887A969B3B}" type="parTrans" cxnId="{ACD73C9D-F03D-460E-8BD5-3EA748C1A420}">
      <dgm:prSet/>
      <dgm:spPr/>
      <dgm:t>
        <a:bodyPr/>
        <a:lstStyle/>
        <a:p>
          <a:endParaRPr lang="en-US"/>
        </a:p>
      </dgm:t>
    </dgm:pt>
    <dgm:pt modelId="{6EF44B0A-6233-466B-B554-90DCBCB7301A}" type="sibTrans" cxnId="{ACD73C9D-F03D-460E-8BD5-3EA748C1A420}">
      <dgm:prSet/>
      <dgm:spPr/>
      <dgm:t>
        <a:bodyPr/>
        <a:lstStyle/>
        <a:p>
          <a:endParaRPr lang="en-US"/>
        </a:p>
      </dgm:t>
    </dgm:pt>
    <dgm:pt modelId="{7CE5DBFB-EA24-4F88-9C3C-439A8B58EE33}">
      <dgm:prSet/>
      <dgm:spPr/>
      <dgm:t>
        <a:bodyPr/>
        <a:lstStyle/>
        <a:p>
          <a:r>
            <a:rPr lang="x-none" b="1" u="none" smtClean="0"/>
            <a:t>Students have a high level of interest</a:t>
          </a:r>
          <a:endParaRPr lang="en-US" b="1" u="none" dirty="0"/>
        </a:p>
      </dgm:t>
    </dgm:pt>
    <dgm:pt modelId="{CB8A275C-ECB9-49BA-9DAF-381EDEE51626}" type="parTrans" cxnId="{1F38AEFA-A22C-4960-81FC-1278AA3D177B}">
      <dgm:prSet/>
      <dgm:spPr/>
      <dgm:t>
        <a:bodyPr/>
        <a:lstStyle/>
        <a:p>
          <a:endParaRPr lang="en-US"/>
        </a:p>
      </dgm:t>
    </dgm:pt>
    <dgm:pt modelId="{13D31263-746E-4245-B9EB-A14F135145DD}" type="sibTrans" cxnId="{1F38AEFA-A22C-4960-81FC-1278AA3D177B}">
      <dgm:prSet/>
      <dgm:spPr/>
      <dgm:t>
        <a:bodyPr/>
        <a:lstStyle/>
        <a:p>
          <a:endParaRPr lang="en-US"/>
        </a:p>
      </dgm:t>
    </dgm:pt>
    <dgm:pt modelId="{14A9FEF4-E41F-468F-BD64-357D7CDA0C30}">
      <dgm:prSet/>
      <dgm:spPr/>
      <dgm:t>
        <a:bodyPr/>
        <a:lstStyle/>
        <a:p>
          <a:r>
            <a:rPr lang="en-US" b="1" dirty="0" smtClean="0"/>
            <a:t>Learning skills correctly</a:t>
          </a:r>
          <a:endParaRPr lang="en-US" b="1" dirty="0"/>
        </a:p>
      </dgm:t>
    </dgm:pt>
    <dgm:pt modelId="{8A8C300E-6332-4D53-944D-9B7AFC75F21D}" type="parTrans" cxnId="{BA4B2FEF-47C8-4BB6-B312-9BE8699D055D}">
      <dgm:prSet/>
      <dgm:spPr/>
      <dgm:t>
        <a:bodyPr/>
        <a:lstStyle/>
        <a:p>
          <a:endParaRPr lang="en-US"/>
        </a:p>
      </dgm:t>
    </dgm:pt>
    <dgm:pt modelId="{F568FA33-CC26-481C-92F4-AC5067A3FCF9}" type="sibTrans" cxnId="{BA4B2FEF-47C8-4BB6-B312-9BE8699D055D}">
      <dgm:prSet/>
      <dgm:spPr/>
      <dgm:t>
        <a:bodyPr/>
        <a:lstStyle/>
        <a:p>
          <a:endParaRPr lang="en-US"/>
        </a:p>
      </dgm:t>
    </dgm:pt>
    <dgm:pt modelId="{77E256B4-58E4-447B-A877-95BE801FDE1C}">
      <dgm:prSet/>
      <dgm:spPr/>
      <dgm:t>
        <a:bodyPr/>
        <a:lstStyle/>
        <a:p>
          <a:r>
            <a:rPr lang="en-US" b="1" u="none" dirty="0" smtClean="0"/>
            <a:t>M</a:t>
          </a:r>
          <a:r>
            <a:rPr lang="x-none" b="1" u="none" smtClean="0"/>
            <a:t>ust plan for extensive preparation and cleanup times</a:t>
          </a:r>
          <a:endParaRPr lang="en-US" b="1" u="none" dirty="0"/>
        </a:p>
      </dgm:t>
    </dgm:pt>
    <dgm:pt modelId="{F77F1C3A-A3A0-4EA0-937D-5F4413820216}" type="parTrans" cxnId="{E681E7B0-3CF7-4640-AD18-A84F2925D236}">
      <dgm:prSet/>
      <dgm:spPr/>
      <dgm:t>
        <a:bodyPr/>
        <a:lstStyle/>
        <a:p>
          <a:endParaRPr lang="en-US"/>
        </a:p>
      </dgm:t>
    </dgm:pt>
    <dgm:pt modelId="{1CFEBB52-7981-45EC-AA5B-60BB480E9F94}" type="sibTrans" cxnId="{E681E7B0-3CF7-4640-AD18-A84F2925D236}">
      <dgm:prSet/>
      <dgm:spPr/>
      <dgm:t>
        <a:bodyPr/>
        <a:lstStyle/>
        <a:p>
          <a:endParaRPr lang="en-US"/>
        </a:p>
      </dgm:t>
    </dgm:pt>
    <dgm:pt modelId="{E4B034CC-4F88-4D85-9953-0371A293E054}">
      <dgm:prSet/>
      <dgm:spPr/>
      <dgm:t>
        <a:bodyPr/>
        <a:lstStyle/>
        <a:p>
          <a:r>
            <a:rPr lang="en-US" b="1" dirty="0" smtClean="0"/>
            <a:t>Skills that must be performed outside depend on the weather</a:t>
          </a:r>
          <a:endParaRPr lang="en-US" b="1" dirty="0"/>
        </a:p>
      </dgm:t>
    </dgm:pt>
    <dgm:pt modelId="{D6707C94-75B9-41D0-A1D1-03DF93C6BEFA}" type="parTrans" cxnId="{A2C87EAC-0C74-4A9A-A6EE-460883FE8AB3}">
      <dgm:prSet/>
      <dgm:spPr/>
      <dgm:t>
        <a:bodyPr/>
        <a:lstStyle/>
        <a:p>
          <a:endParaRPr lang="en-US"/>
        </a:p>
      </dgm:t>
    </dgm:pt>
    <dgm:pt modelId="{D077323F-059A-4335-9718-08F2D26F6C47}" type="sibTrans" cxnId="{A2C87EAC-0C74-4A9A-A6EE-460883FE8AB3}">
      <dgm:prSet/>
      <dgm:spPr/>
      <dgm:t>
        <a:bodyPr/>
        <a:lstStyle/>
        <a:p>
          <a:endParaRPr lang="en-US"/>
        </a:p>
      </dgm:t>
    </dgm:pt>
    <dgm:pt modelId="{13E0E255-A67D-43B6-9BD5-8461DC0CA62C}">
      <dgm:prSet/>
      <dgm:spPr/>
      <dgm:t>
        <a:bodyPr/>
        <a:lstStyle/>
        <a:p>
          <a:r>
            <a:rPr lang="x-none" b="1" u="none" smtClean="0"/>
            <a:t>Large groups of students require extra equipment</a:t>
          </a:r>
          <a:endParaRPr lang="en-US" b="1" u="none" dirty="0"/>
        </a:p>
      </dgm:t>
    </dgm:pt>
    <dgm:pt modelId="{CCFC9CE9-75A8-4F3A-8FBF-67BAF19F1AAA}" type="parTrans" cxnId="{2AFCD430-34BF-4FB6-BBA9-114DE12E7C31}">
      <dgm:prSet/>
      <dgm:spPr/>
      <dgm:t>
        <a:bodyPr/>
        <a:lstStyle/>
        <a:p>
          <a:endParaRPr lang="en-US"/>
        </a:p>
      </dgm:t>
    </dgm:pt>
    <dgm:pt modelId="{638FA9A8-1F76-4676-989B-19986B36ECDF}" type="sibTrans" cxnId="{2AFCD430-34BF-4FB6-BBA9-114DE12E7C31}">
      <dgm:prSet/>
      <dgm:spPr/>
      <dgm:t>
        <a:bodyPr/>
        <a:lstStyle/>
        <a:p>
          <a:endParaRPr lang="en-US"/>
        </a:p>
      </dgm:t>
    </dgm:pt>
    <dgm:pt modelId="{6FDC093B-19D9-4E9E-90E3-1A79BC7BBDF3}">
      <dgm:prSet/>
      <dgm:spPr/>
      <dgm:t>
        <a:bodyPr/>
        <a:lstStyle/>
        <a:p>
          <a:r>
            <a:rPr lang="x-none" b="1" u="none" smtClean="0"/>
            <a:t>Careful lesson planning</a:t>
          </a:r>
          <a:endParaRPr lang="en-US" b="1" u="none" dirty="0"/>
        </a:p>
      </dgm:t>
    </dgm:pt>
    <dgm:pt modelId="{9B1E92AC-D79D-4AC3-A0E3-81924464EE98}" type="parTrans" cxnId="{07591A79-B0C0-43C8-83EC-866A493D016A}">
      <dgm:prSet/>
      <dgm:spPr/>
      <dgm:t>
        <a:bodyPr/>
        <a:lstStyle/>
        <a:p>
          <a:endParaRPr lang="en-US"/>
        </a:p>
      </dgm:t>
    </dgm:pt>
    <dgm:pt modelId="{DA6061AB-CFD6-49AF-A71B-7BFAA7FCBE24}" type="sibTrans" cxnId="{07591A79-B0C0-43C8-83EC-866A493D016A}">
      <dgm:prSet/>
      <dgm:spPr/>
      <dgm:t>
        <a:bodyPr/>
        <a:lstStyle/>
        <a:p>
          <a:endParaRPr lang="en-US"/>
        </a:p>
      </dgm:t>
    </dgm:pt>
    <dgm:pt modelId="{E4A1D743-C724-4DAF-927C-8F6D7CBE0B17}">
      <dgm:prSet/>
      <dgm:spPr/>
      <dgm:t>
        <a:bodyPr/>
        <a:lstStyle/>
        <a:p>
          <a:r>
            <a:rPr lang="en-US" b="1" u="none" smtClean="0"/>
            <a:t>C</a:t>
          </a:r>
          <a:r>
            <a:rPr lang="x-none" b="1" u="none" smtClean="0"/>
            <a:t>an determine whether students have achieved the learning objectives</a:t>
          </a:r>
          <a:endParaRPr lang="en-US" b="1" u="none" dirty="0"/>
        </a:p>
      </dgm:t>
    </dgm:pt>
    <dgm:pt modelId="{43F986EB-B7D0-4FEA-8E35-4ABC7DA88A3D}" type="parTrans" cxnId="{411C4913-0D42-4EC9-842D-CF92BA32D5A1}">
      <dgm:prSet/>
      <dgm:spPr/>
      <dgm:t>
        <a:bodyPr/>
        <a:lstStyle/>
        <a:p>
          <a:endParaRPr lang="en-US"/>
        </a:p>
      </dgm:t>
    </dgm:pt>
    <dgm:pt modelId="{B7EF73A1-1278-4C5C-8955-409C26428BAB}" type="sibTrans" cxnId="{411C4913-0D42-4EC9-842D-CF92BA32D5A1}">
      <dgm:prSet/>
      <dgm:spPr/>
      <dgm:t>
        <a:bodyPr/>
        <a:lstStyle/>
        <a:p>
          <a:endParaRPr lang="en-US"/>
        </a:p>
      </dgm:t>
    </dgm:pt>
    <dgm:pt modelId="{4741BBB4-BCD7-4A26-A327-38B36958BEF3}" type="pres">
      <dgm:prSet presAssocID="{C7B4A8B4-E515-45D3-84BC-C8AEC7F51B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A895A0-26C2-4C85-9A12-F2C1FB42AC76}" type="pres">
      <dgm:prSet presAssocID="{F22EBA43-6280-4E4E-8ED7-ADD5A4632616}" presName="compositeNode" presStyleCnt="0">
        <dgm:presLayoutVars>
          <dgm:bulletEnabled val="1"/>
        </dgm:presLayoutVars>
      </dgm:prSet>
      <dgm:spPr/>
    </dgm:pt>
    <dgm:pt modelId="{563A3F51-0A82-446A-B307-C563D6A19531}" type="pres">
      <dgm:prSet presAssocID="{F22EBA43-6280-4E4E-8ED7-ADD5A4632616}" presName="bgRect" presStyleLbl="node1" presStyleIdx="0" presStyleCnt="2"/>
      <dgm:spPr/>
      <dgm:t>
        <a:bodyPr/>
        <a:lstStyle/>
        <a:p>
          <a:endParaRPr lang="en-US"/>
        </a:p>
      </dgm:t>
    </dgm:pt>
    <dgm:pt modelId="{6F8FF653-7ECC-41C8-A77A-2785F7B2726D}" type="pres">
      <dgm:prSet presAssocID="{F22EBA43-6280-4E4E-8ED7-ADD5A4632616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85034-A1D1-46D3-ACFE-9B6A8B447D56}" type="pres">
      <dgm:prSet presAssocID="{F22EBA43-6280-4E4E-8ED7-ADD5A4632616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BDF55-0700-48CC-9FE9-E30FF3A8B476}" type="pres">
      <dgm:prSet presAssocID="{E954E155-0B00-4C45-84B8-C834A4AD875D}" presName="hSp" presStyleCnt="0"/>
      <dgm:spPr/>
    </dgm:pt>
    <dgm:pt modelId="{356CB95F-128C-48A6-915B-B05D27A3CBD2}" type="pres">
      <dgm:prSet presAssocID="{E954E155-0B00-4C45-84B8-C834A4AD875D}" presName="vProcSp" presStyleCnt="0"/>
      <dgm:spPr/>
    </dgm:pt>
    <dgm:pt modelId="{B7F2DEBE-F35C-4D27-A3EE-C627833E7A4B}" type="pres">
      <dgm:prSet presAssocID="{E954E155-0B00-4C45-84B8-C834A4AD875D}" presName="vSp1" presStyleCnt="0"/>
      <dgm:spPr/>
    </dgm:pt>
    <dgm:pt modelId="{52BEE865-0184-4850-B189-FA4570140E1C}" type="pres">
      <dgm:prSet presAssocID="{E954E155-0B00-4C45-84B8-C834A4AD875D}" presName="simulatedConn" presStyleLbl="solidFgAcc1" presStyleIdx="0" presStyleCnt="1"/>
      <dgm:spPr/>
    </dgm:pt>
    <dgm:pt modelId="{E0EF6FDB-B595-463F-8ED2-203EA0A5FB6B}" type="pres">
      <dgm:prSet presAssocID="{E954E155-0B00-4C45-84B8-C834A4AD875D}" presName="vSp2" presStyleCnt="0"/>
      <dgm:spPr/>
    </dgm:pt>
    <dgm:pt modelId="{3828C308-084E-4E39-A715-9F0CBBB34108}" type="pres">
      <dgm:prSet presAssocID="{E954E155-0B00-4C45-84B8-C834A4AD875D}" presName="sibTrans" presStyleCnt="0"/>
      <dgm:spPr/>
    </dgm:pt>
    <dgm:pt modelId="{506E35B8-FF3C-4E42-B6A8-C641488A9068}" type="pres">
      <dgm:prSet presAssocID="{6536FE0C-A9AC-409C-9A2F-17F513A966BC}" presName="compositeNode" presStyleCnt="0">
        <dgm:presLayoutVars>
          <dgm:bulletEnabled val="1"/>
        </dgm:presLayoutVars>
      </dgm:prSet>
      <dgm:spPr/>
    </dgm:pt>
    <dgm:pt modelId="{552CD842-BFAA-4BB5-831E-8359B2A51EF5}" type="pres">
      <dgm:prSet presAssocID="{6536FE0C-A9AC-409C-9A2F-17F513A966BC}" presName="bgRect" presStyleLbl="node1" presStyleIdx="1" presStyleCnt="2"/>
      <dgm:spPr/>
      <dgm:t>
        <a:bodyPr/>
        <a:lstStyle/>
        <a:p>
          <a:endParaRPr lang="en-US"/>
        </a:p>
      </dgm:t>
    </dgm:pt>
    <dgm:pt modelId="{E7638071-8D22-4120-9E74-071C1B3DBC96}" type="pres">
      <dgm:prSet presAssocID="{6536FE0C-A9AC-409C-9A2F-17F513A966BC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C6E92-4634-4024-9EC0-FE0B4FFFAEB8}" type="pres">
      <dgm:prSet presAssocID="{6536FE0C-A9AC-409C-9A2F-17F513A966B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3CBCF-6611-4CB7-9966-C83B9E9A50B3}" type="presOf" srcId="{6536FE0C-A9AC-409C-9A2F-17F513A966BC}" destId="{E7638071-8D22-4120-9E74-071C1B3DBC96}" srcOrd="1" destOrd="0" presId="urn:microsoft.com/office/officeart/2005/8/layout/hProcess7#1"/>
    <dgm:cxn modelId="{5D81BF54-5E39-4518-9F37-47C27D5C6851}" type="presOf" srcId="{6536FE0C-A9AC-409C-9A2F-17F513A966BC}" destId="{552CD842-BFAA-4BB5-831E-8359B2A51EF5}" srcOrd="0" destOrd="0" presId="urn:microsoft.com/office/officeart/2005/8/layout/hProcess7#1"/>
    <dgm:cxn modelId="{1CBFBE8A-8A95-4090-8860-C1BDE75DE0FE}" type="presOf" srcId="{6FDC093B-19D9-4E9E-90E3-1A79BC7BBDF3}" destId="{1D9C6E92-4634-4024-9EC0-FE0B4FFFAEB8}" srcOrd="0" destOrd="1" presId="urn:microsoft.com/office/officeart/2005/8/layout/hProcess7#1"/>
    <dgm:cxn modelId="{F5893FB4-A41E-41A5-8ACF-480DE809B3BA}" type="presOf" srcId="{F22EBA43-6280-4E4E-8ED7-ADD5A4632616}" destId="{6F8FF653-7ECC-41C8-A77A-2785F7B2726D}" srcOrd="1" destOrd="0" presId="urn:microsoft.com/office/officeart/2005/8/layout/hProcess7#1"/>
    <dgm:cxn modelId="{B38489FF-5D2A-47B8-937D-95EE35E43C99}" type="presOf" srcId="{E4A1D743-C724-4DAF-927C-8F6D7CBE0B17}" destId="{60B85034-A1D1-46D3-ACFE-9B6A8B447D56}" srcOrd="0" destOrd="3" presId="urn:microsoft.com/office/officeart/2005/8/layout/hProcess7#1"/>
    <dgm:cxn modelId="{2C573194-6D94-42D5-9112-36A6A198904B}" type="presOf" srcId="{14A9FEF4-E41F-468F-BD64-357D7CDA0C30}" destId="{60B85034-A1D1-46D3-ACFE-9B6A8B447D56}" srcOrd="0" destOrd="4" presId="urn:microsoft.com/office/officeart/2005/8/layout/hProcess7#1"/>
    <dgm:cxn modelId="{A2C87EAC-0C74-4A9A-A6EE-460883FE8AB3}" srcId="{6536FE0C-A9AC-409C-9A2F-17F513A966BC}" destId="{E4B034CC-4F88-4D85-9953-0371A293E054}" srcOrd="3" destOrd="0" parTransId="{D6707C94-75B9-41D0-A1D1-03DF93C6BEFA}" sibTransId="{D077323F-059A-4335-9718-08F2D26F6C47}"/>
    <dgm:cxn modelId="{2AFCD430-34BF-4FB6-BBA9-114DE12E7C31}" srcId="{6536FE0C-A9AC-409C-9A2F-17F513A966BC}" destId="{13E0E255-A67D-43B6-9BD5-8461DC0CA62C}" srcOrd="2" destOrd="0" parTransId="{CCFC9CE9-75A8-4F3A-8FBF-67BAF19F1AAA}" sibTransId="{638FA9A8-1F76-4676-989B-19986B36ECDF}"/>
    <dgm:cxn modelId="{1F38AEFA-A22C-4960-81FC-1278AA3D177B}" srcId="{F22EBA43-6280-4E4E-8ED7-ADD5A4632616}" destId="{7CE5DBFB-EA24-4F88-9C3C-439A8B58EE33}" srcOrd="2" destOrd="0" parTransId="{CB8A275C-ECB9-49BA-9DAF-381EDEE51626}" sibTransId="{13D31263-746E-4245-B9EB-A14F135145DD}"/>
    <dgm:cxn modelId="{ACD73C9D-F03D-460E-8BD5-3EA748C1A420}" srcId="{F22EBA43-6280-4E4E-8ED7-ADD5A4632616}" destId="{DB450D6B-2EE1-4A94-82FC-D4282449746A}" srcOrd="1" destOrd="0" parTransId="{BDC24550-CA92-4762-B588-0F887A969B3B}" sibTransId="{6EF44B0A-6233-466B-B554-90DCBCB7301A}"/>
    <dgm:cxn modelId="{2F165D3F-28AC-4BB5-8010-1F4F11D8C8E5}" srcId="{C7B4A8B4-E515-45D3-84BC-C8AEC7F51B9E}" destId="{F22EBA43-6280-4E4E-8ED7-ADD5A4632616}" srcOrd="0" destOrd="0" parTransId="{6A60159A-AACD-4A26-BF81-F879C54163FC}" sibTransId="{E954E155-0B00-4C45-84B8-C834A4AD875D}"/>
    <dgm:cxn modelId="{55E00931-405D-4D39-88A9-051EAE569968}" type="presOf" srcId="{13E0E255-A67D-43B6-9BD5-8461DC0CA62C}" destId="{1D9C6E92-4634-4024-9EC0-FE0B4FFFAEB8}" srcOrd="0" destOrd="2" presId="urn:microsoft.com/office/officeart/2005/8/layout/hProcess7#1"/>
    <dgm:cxn modelId="{07591A79-B0C0-43C8-83EC-866A493D016A}" srcId="{6536FE0C-A9AC-409C-9A2F-17F513A966BC}" destId="{6FDC093B-19D9-4E9E-90E3-1A79BC7BBDF3}" srcOrd="1" destOrd="0" parTransId="{9B1E92AC-D79D-4AC3-A0E3-81924464EE98}" sibTransId="{DA6061AB-CFD6-49AF-A71B-7BFAA7FCBE24}"/>
    <dgm:cxn modelId="{93C05E3A-052A-4558-913D-EF616262B0F9}" type="presOf" srcId="{F22EBA43-6280-4E4E-8ED7-ADD5A4632616}" destId="{563A3F51-0A82-446A-B307-C563D6A19531}" srcOrd="0" destOrd="0" presId="urn:microsoft.com/office/officeart/2005/8/layout/hProcess7#1"/>
    <dgm:cxn modelId="{E681E7B0-3CF7-4640-AD18-A84F2925D236}" srcId="{6536FE0C-A9AC-409C-9A2F-17F513A966BC}" destId="{77E256B4-58E4-447B-A877-95BE801FDE1C}" srcOrd="0" destOrd="0" parTransId="{F77F1C3A-A3A0-4EA0-937D-5F4413820216}" sibTransId="{1CFEBB52-7981-45EC-AA5B-60BB480E9F94}"/>
    <dgm:cxn modelId="{D6AA7DF4-85C5-4F9E-9220-F449D5089D6A}" type="presOf" srcId="{E4B034CC-4F88-4D85-9953-0371A293E054}" destId="{1D9C6E92-4634-4024-9EC0-FE0B4FFFAEB8}" srcOrd="0" destOrd="3" presId="urn:microsoft.com/office/officeart/2005/8/layout/hProcess7#1"/>
    <dgm:cxn modelId="{411C4913-0D42-4EC9-842D-CF92BA32D5A1}" srcId="{F22EBA43-6280-4E4E-8ED7-ADD5A4632616}" destId="{E4A1D743-C724-4DAF-927C-8F6D7CBE0B17}" srcOrd="3" destOrd="0" parTransId="{43F986EB-B7D0-4FEA-8E35-4ABC7DA88A3D}" sibTransId="{B7EF73A1-1278-4C5C-8955-409C26428BAB}"/>
    <dgm:cxn modelId="{10289219-CF4A-4302-855A-BB81EEB0DBB2}" type="presOf" srcId="{E9F9226B-7995-49E2-9290-665BCFC1DE03}" destId="{60B85034-A1D1-46D3-ACFE-9B6A8B447D56}" srcOrd="0" destOrd="0" presId="urn:microsoft.com/office/officeart/2005/8/layout/hProcess7#1"/>
    <dgm:cxn modelId="{953F5262-EC84-4331-B492-2D77C85D15C2}" srcId="{C7B4A8B4-E515-45D3-84BC-C8AEC7F51B9E}" destId="{6536FE0C-A9AC-409C-9A2F-17F513A966BC}" srcOrd="1" destOrd="0" parTransId="{B9143729-1764-45DA-BDE9-DB17FD01AB07}" sibTransId="{13B96354-4B47-418B-98F4-B20FE50BBD87}"/>
    <dgm:cxn modelId="{BA4B2FEF-47C8-4BB6-B312-9BE8699D055D}" srcId="{F22EBA43-6280-4E4E-8ED7-ADD5A4632616}" destId="{14A9FEF4-E41F-468F-BD64-357D7CDA0C30}" srcOrd="4" destOrd="0" parTransId="{8A8C300E-6332-4D53-944D-9B7AFC75F21D}" sibTransId="{F568FA33-CC26-481C-92F4-AC5067A3FCF9}"/>
    <dgm:cxn modelId="{9D8EE509-D409-424D-90CD-3DEFED628EF8}" type="presOf" srcId="{C7B4A8B4-E515-45D3-84BC-C8AEC7F51B9E}" destId="{4741BBB4-BCD7-4A26-A327-38B36958BEF3}" srcOrd="0" destOrd="0" presId="urn:microsoft.com/office/officeart/2005/8/layout/hProcess7#1"/>
    <dgm:cxn modelId="{52A86F99-5CC1-415E-8636-0C802A1F014B}" srcId="{F22EBA43-6280-4E4E-8ED7-ADD5A4632616}" destId="{E9F9226B-7995-49E2-9290-665BCFC1DE03}" srcOrd="0" destOrd="0" parTransId="{485C939C-F07C-4007-90FD-79AE52DD6060}" sibTransId="{4AFB8089-6B89-4671-9EC2-FA801C6429EE}"/>
    <dgm:cxn modelId="{E4D0141C-4CF9-4FC0-ACF5-E9660CF536CA}" type="presOf" srcId="{77E256B4-58E4-447B-A877-95BE801FDE1C}" destId="{1D9C6E92-4634-4024-9EC0-FE0B4FFFAEB8}" srcOrd="0" destOrd="0" presId="urn:microsoft.com/office/officeart/2005/8/layout/hProcess7#1"/>
    <dgm:cxn modelId="{ADEEBF40-08BC-4EA6-A326-968D649D2C0B}" type="presOf" srcId="{DB450D6B-2EE1-4A94-82FC-D4282449746A}" destId="{60B85034-A1D1-46D3-ACFE-9B6A8B447D56}" srcOrd="0" destOrd="1" presId="urn:microsoft.com/office/officeart/2005/8/layout/hProcess7#1"/>
    <dgm:cxn modelId="{D1843957-04FD-42CD-87B4-8AE0D2F1DECE}" type="presOf" srcId="{7CE5DBFB-EA24-4F88-9C3C-439A8B58EE33}" destId="{60B85034-A1D1-46D3-ACFE-9B6A8B447D56}" srcOrd="0" destOrd="2" presId="urn:microsoft.com/office/officeart/2005/8/layout/hProcess7#1"/>
    <dgm:cxn modelId="{80BE0A49-CFE0-4485-8319-789EA08B403E}" type="presParOf" srcId="{4741BBB4-BCD7-4A26-A327-38B36958BEF3}" destId="{7EA895A0-26C2-4C85-9A12-F2C1FB42AC76}" srcOrd="0" destOrd="0" presId="urn:microsoft.com/office/officeart/2005/8/layout/hProcess7#1"/>
    <dgm:cxn modelId="{882F0827-70E2-4935-89CD-706E55FF8F43}" type="presParOf" srcId="{7EA895A0-26C2-4C85-9A12-F2C1FB42AC76}" destId="{563A3F51-0A82-446A-B307-C563D6A19531}" srcOrd="0" destOrd="0" presId="urn:microsoft.com/office/officeart/2005/8/layout/hProcess7#1"/>
    <dgm:cxn modelId="{20E32251-1C0A-41B4-A1AE-743BDCEC9E20}" type="presParOf" srcId="{7EA895A0-26C2-4C85-9A12-F2C1FB42AC76}" destId="{6F8FF653-7ECC-41C8-A77A-2785F7B2726D}" srcOrd="1" destOrd="0" presId="urn:microsoft.com/office/officeart/2005/8/layout/hProcess7#1"/>
    <dgm:cxn modelId="{255C3E84-49B5-43D3-BC40-96707668D7D4}" type="presParOf" srcId="{7EA895A0-26C2-4C85-9A12-F2C1FB42AC76}" destId="{60B85034-A1D1-46D3-ACFE-9B6A8B447D56}" srcOrd="2" destOrd="0" presId="urn:microsoft.com/office/officeart/2005/8/layout/hProcess7#1"/>
    <dgm:cxn modelId="{294D82FE-E8E7-4604-9103-84F1D440A856}" type="presParOf" srcId="{4741BBB4-BCD7-4A26-A327-38B36958BEF3}" destId="{EF9BDF55-0700-48CC-9FE9-E30FF3A8B476}" srcOrd="1" destOrd="0" presId="urn:microsoft.com/office/officeart/2005/8/layout/hProcess7#1"/>
    <dgm:cxn modelId="{48AECE90-DDF2-4452-BD99-C7019493C424}" type="presParOf" srcId="{4741BBB4-BCD7-4A26-A327-38B36958BEF3}" destId="{356CB95F-128C-48A6-915B-B05D27A3CBD2}" srcOrd="2" destOrd="0" presId="urn:microsoft.com/office/officeart/2005/8/layout/hProcess7#1"/>
    <dgm:cxn modelId="{D44EE206-A09F-4CEB-B369-C094D7D8BA3F}" type="presParOf" srcId="{356CB95F-128C-48A6-915B-B05D27A3CBD2}" destId="{B7F2DEBE-F35C-4D27-A3EE-C627833E7A4B}" srcOrd="0" destOrd="0" presId="urn:microsoft.com/office/officeart/2005/8/layout/hProcess7#1"/>
    <dgm:cxn modelId="{AA24F35A-8235-4187-895C-9C8C085BCABA}" type="presParOf" srcId="{356CB95F-128C-48A6-915B-B05D27A3CBD2}" destId="{52BEE865-0184-4850-B189-FA4570140E1C}" srcOrd="1" destOrd="0" presId="urn:microsoft.com/office/officeart/2005/8/layout/hProcess7#1"/>
    <dgm:cxn modelId="{FDB34D88-CB76-4D2B-9E8B-C2430FA0F738}" type="presParOf" srcId="{356CB95F-128C-48A6-915B-B05D27A3CBD2}" destId="{E0EF6FDB-B595-463F-8ED2-203EA0A5FB6B}" srcOrd="2" destOrd="0" presId="urn:microsoft.com/office/officeart/2005/8/layout/hProcess7#1"/>
    <dgm:cxn modelId="{1DED46C7-7FDD-4D4B-A075-8315C8FA975A}" type="presParOf" srcId="{4741BBB4-BCD7-4A26-A327-38B36958BEF3}" destId="{3828C308-084E-4E39-A715-9F0CBBB34108}" srcOrd="3" destOrd="0" presId="urn:microsoft.com/office/officeart/2005/8/layout/hProcess7#1"/>
    <dgm:cxn modelId="{418DF4FD-C137-4B37-8D5F-13EC6F7275D5}" type="presParOf" srcId="{4741BBB4-BCD7-4A26-A327-38B36958BEF3}" destId="{506E35B8-FF3C-4E42-B6A8-C641488A9068}" srcOrd="4" destOrd="0" presId="urn:microsoft.com/office/officeart/2005/8/layout/hProcess7#1"/>
    <dgm:cxn modelId="{31295446-0771-4B13-B45B-8FE4DB7AFA4F}" type="presParOf" srcId="{506E35B8-FF3C-4E42-B6A8-C641488A9068}" destId="{552CD842-BFAA-4BB5-831E-8359B2A51EF5}" srcOrd="0" destOrd="0" presId="urn:microsoft.com/office/officeart/2005/8/layout/hProcess7#1"/>
    <dgm:cxn modelId="{D214D69A-A20F-4154-8A84-252B3F28A89F}" type="presParOf" srcId="{506E35B8-FF3C-4E42-B6A8-C641488A9068}" destId="{E7638071-8D22-4120-9E74-071C1B3DBC96}" srcOrd="1" destOrd="0" presId="urn:microsoft.com/office/officeart/2005/8/layout/hProcess7#1"/>
    <dgm:cxn modelId="{2E00B5EB-4EE5-4EF7-8991-2987D9599600}" type="presParOf" srcId="{506E35B8-FF3C-4E42-B6A8-C641488A9068}" destId="{1D9C6E92-4634-4024-9EC0-FE0B4FFFAEB8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A69D49-1675-4ED7-A98F-E1870DDABBCD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24EE55A-9D36-4675-8C16-F72DF488FB22}">
      <dgm:prSet phldrT="[Text]"/>
      <dgm:spPr/>
      <dgm:t>
        <a:bodyPr/>
        <a:lstStyle/>
        <a:p>
          <a:r>
            <a:rPr lang="en-US" dirty="0" smtClean="0"/>
            <a:t>Interpersonal communication</a:t>
          </a:r>
          <a:endParaRPr lang="en-US" dirty="0"/>
        </a:p>
      </dgm:t>
    </dgm:pt>
    <dgm:pt modelId="{DE2447AF-E80E-4741-9B3E-74EE03F0855E}" type="parTrans" cxnId="{459896B4-B32A-4583-B817-477546AC3DB9}">
      <dgm:prSet/>
      <dgm:spPr/>
      <dgm:t>
        <a:bodyPr/>
        <a:lstStyle/>
        <a:p>
          <a:endParaRPr lang="en-US"/>
        </a:p>
      </dgm:t>
    </dgm:pt>
    <dgm:pt modelId="{280E4220-6F87-4438-B3F6-3F57E9934225}" type="sibTrans" cxnId="{459896B4-B32A-4583-B817-477546AC3DB9}">
      <dgm:prSet/>
      <dgm:spPr/>
      <dgm:t>
        <a:bodyPr/>
        <a:lstStyle/>
        <a:p>
          <a:endParaRPr lang="en-US"/>
        </a:p>
      </dgm:t>
    </dgm:pt>
    <dgm:pt modelId="{1FA7C360-A273-446D-B208-859A86AA8BAD}">
      <dgm:prSet phldrT="[Text]"/>
      <dgm:spPr/>
      <dgm:t>
        <a:bodyPr/>
        <a:lstStyle/>
        <a:p>
          <a:r>
            <a:rPr lang="en-US" dirty="0" smtClean="0"/>
            <a:t>Relating</a:t>
          </a:r>
          <a:endParaRPr lang="en-US" dirty="0"/>
        </a:p>
      </dgm:t>
    </dgm:pt>
    <dgm:pt modelId="{26D4605E-7DCF-49A6-BF23-9855314F8734}" type="parTrans" cxnId="{C1B1173C-258B-45F6-8B8F-529D65458C65}">
      <dgm:prSet/>
      <dgm:spPr/>
      <dgm:t>
        <a:bodyPr/>
        <a:lstStyle/>
        <a:p>
          <a:endParaRPr lang="en-US"/>
        </a:p>
      </dgm:t>
    </dgm:pt>
    <dgm:pt modelId="{936C9AE2-0157-4A7A-94B0-E7C23BE2E1E6}" type="sibTrans" cxnId="{C1B1173C-258B-45F6-8B8F-529D65458C65}">
      <dgm:prSet/>
      <dgm:spPr/>
      <dgm:t>
        <a:bodyPr/>
        <a:lstStyle/>
        <a:p>
          <a:endParaRPr lang="en-US"/>
        </a:p>
      </dgm:t>
    </dgm:pt>
    <dgm:pt modelId="{F9F3426C-CE32-4EE5-A553-B77BDCC729F6}">
      <dgm:prSet phldrT="[Text]"/>
      <dgm:spPr/>
      <dgm:t>
        <a:bodyPr/>
        <a:lstStyle/>
        <a:p>
          <a:r>
            <a:rPr lang="en-US" dirty="0" smtClean="0"/>
            <a:t>Influencing</a:t>
          </a:r>
          <a:endParaRPr lang="en-US" dirty="0"/>
        </a:p>
      </dgm:t>
    </dgm:pt>
    <dgm:pt modelId="{1D7F4847-8615-435A-989F-AA4C5840ED34}" type="parTrans" cxnId="{37717C8A-C83F-42C1-9733-3245B4C35C2D}">
      <dgm:prSet/>
      <dgm:spPr/>
      <dgm:t>
        <a:bodyPr/>
        <a:lstStyle/>
        <a:p>
          <a:endParaRPr lang="en-US"/>
        </a:p>
      </dgm:t>
    </dgm:pt>
    <dgm:pt modelId="{6CB3A08A-A095-4581-8FDC-8C0A204DD2B6}" type="sibTrans" cxnId="{37717C8A-C83F-42C1-9733-3245B4C35C2D}">
      <dgm:prSet/>
      <dgm:spPr/>
      <dgm:t>
        <a:bodyPr/>
        <a:lstStyle/>
        <a:p>
          <a:endParaRPr lang="en-US"/>
        </a:p>
      </dgm:t>
    </dgm:pt>
    <dgm:pt modelId="{5EDCF0DB-7C16-4067-9F21-5C0F09B05BCC}">
      <dgm:prSet phldrT="[Text]"/>
      <dgm:spPr/>
      <dgm:t>
        <a:bodyPr/>
        <a:lstStyle/>
        <a:p>
          <a:r>
            <a:rPr lang="en-US" dirty="0" smtClean="0"/>
            <a:t>Learning</a:t>
          </a:r>
          <a:endParaRPr lang="en-US" dirty="0"/>
        </a:p>
      </dgm:t>
    </dgm:pt>
    <dgm:pt modelId="{DEAEFC71-AC69-4390-8739-93E63F34401A}" type="sibTrans" cxnId="{FC98EB10-5CF6-46FC-B730-E5E3B292A852}">
      <dgm:prSet/>
      <dgm:spPr/>
      <dgm:t>
        <a:bodyPr/>
        <a:lstStyle/>
        <a:p>
          <a:endParaRPr lang="en-US"/>
        </a:p>
      </dgm:t>
    </dgm:pt>
    <dgm:pt modelId="{C9644354-E6DD-477F-975E-FC2347659C13}" type="parTrans" cxnId="{FC98EB10-5CF6-46FC-B730-E5E3B292A852}">
      <dgm:prSet/>
      <dgm:spPr/>
      <dgm:t>
        <a:bodyPr/>
        <a:lstStyle/>
        <a:p>
          <a:endParaRPr lang="en-US"/>
        </a:p>
      </dgm:t>
    </dgm:pt>
    <dgm:pt modelId="{6B4AA864-AA08-42CB-B631-9C14B6D35BD0}">
      <dgm:prSet phldrT="[Text]"/>
      <dgm:spPr/>
      <dgm:t>
        <a:bodyPr/>
        <a:lstStyle/>
        <a:p>
          <a:r>
            <a:rPr lang="en-US" dirty="0" smtClean="0"/>
            <a:t>Playing</a:t>
          </a:r>
          <a:endParaRPr lang="en-US" dirty="0"/>
        </a:p>
      </dgm:t>
    </dgm:pt>
    <dgm:pt modelId="{93A268B0-7A8C-42F7-BB93-9E5DBCCC5D89}" type="parTrans" cxnId="{45E29997-6762-4D94-82F9-EDDF36F627A8}">
      <dgm:prSet/>
      <dgm:spPr/>
      <dgm:t>
        <a:bodyPr/>
        <a:lstStyle/>
        <a:p>
          <a:endParaRPr lang="en-US"/>
        </a:p>
      </dgm:t>
    </dgm:pt>
    <dgm:pt modelId="{38296896-8B40-4086-9FB8-A89B97ECE018}" type="sibTrans" cxnId="{45E29997-6762-4D94-82F9-EDDF36F627A8}">
      <dgm:prSet/>
      <dgm:spPr/>
      <dgm:t>
        <a:bodyPr/>
        <a:lstStyle/>
        <a:p>
          <a:endParaRPr lang="en-US"/>
        </a:p>
      </dgm:t>
    </dgm:pt>
    <dgm:pt modelId="{8FCEFCA1-B89A-4109-A18C-46D95FDA59A5}">
      <dgm:prSet phldrT="[Text]"/>
      <dgm:spPr/>
      <dgm:t>
        <a:bodyPr/>
        <a:lstStyle/>
        <a:p>
          <a:r>
            <a:rPr lang="en-US" dirty="0" smtClean="0"/>
            <a:t>Helping</a:t>
          </a:r>
          <a:endParaRPr lang="en-US" dirty="0"/>
        </a:p>
      </dgm:t>
    </dgm:pt>
    <dgm:pt modelId="{3DBE3793-15AD-42B7-8D60-A0E60F7E4644}" type="parTrans" cxnId="{2AD11FD6-575E-4745-9F16-F5CDD6D48CD8}">
      <dgm:prSet/>
      <dgm:spPr/>
      <dgm:t>
        <a:bodyPr/>
        <a:lstStyle/>
        <a:p>
          <a:endParaRPr lang="en-US"/>
        </a:p>
      </dgm:t>
    </dgm:pt>
    <dgm:pt modelId="{84700E15-9CFC-4378-8D58-D1F295789D8B}" type="sibTrans" cxnId="{2AD11FD6-575E-4745-9F16-F5CDD6D48CD8}">
      <dgm:prSet/>
      <dgm:spPr/>
      <dgm:t>
        <a:bodyPr/>
        <a:lstStyle/>
        <a:p>
          <a:endParaRPr lang="en-US"/>
        </a:p>
      </dgm:t>
    </dgm:pt>
    <dgm:pt modelId="{8F3583F9-C571-40CA-9362-E3726086EFF7}" type="pres">
      <dgm:prSet presAssocID="{13A69D49-1675-4ED7-A98F-E1870DDABB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0798C3-BE9C-4F73-8AA9-0BC4977F7AF5}" type="pres">
      <dgm:prSet presAssocID="{924EE55A-9D36-4675-8C16-F72DF488FB22}" presName="hierRoot1" presStyleCnt="0">
        <dgm:presLayoutVars>
          <dgm:hierBranch val="init"/>
        </dgm:presLayoutVars>
      </dgm:prSet>
      <dgm:spPr/>
    </dgm:pt>
    <dgm:pt modelId="{A26F8A71-D5B5-45B0-B4EB-BE64E30B7A42}" type="pres">
      <dgm:prSet presAssocID="{924EE55A-9D36-4675-8C16-F72DF488FB22}" presName="rootComposite1" presStyleCnt="0"/>
      <dgm:spPr/>
    </dgm:pt>
    <dgm:pt modelId="{CF167B7F-8E7F-4DD8-AC5A-116FC047E2CD}" type="pres">
      <dgm:prSet presAssocID="{924EE55A-9D36-4675-8C16-F72DF488FB22}" presName="rootText1" presStyleLbl="node0" presStyleIdx="0" presStyleCnt="1" custScaleX="171794" custScaleY="167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ED8BF3-A03B-425E-A45E-AB76D744D241}" type="pres">
      <dgm:prSet presAssocID="{924EE55A-9D36-4675-8C16-F72DF488FB2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8FE5761-EA23-4C73-9368-9D9ABBD00684}" type="pres">
      <dgm:prSet presAssocID="{924EE55A-9D36-4675-8C16-F72DF488FB22}" presName="hierChild2" presStyleCnt="0"/>
      <dgm:spPr/>
    </dgm:pt>
    <dgm:pt modelId="{390E3157-6CE4-46F9-B996-5FC129502A7C}" type="pres">
      <dgm:prSet presAssocID="{C9644354-E6DD-477F-975E-FC2347659C13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940886C-62C9-4B15-A674-573B03DB4CBA}" type="pres">
      <dgm:prSet presAssocID="{5EDCF0DB-7C16-4067-9F21-5C0F09B05BCC}" presName="hierRoot2" presStyleCnt="0">
        <dgm:presLayoutVars>
          <dgm:hierBranch val="init"/>
        </dgm:presLayoutVars>
      </dgm:prSet>
      <dgm:spPr/>
    </dgm:pt>
    <dgm:pt modelId="{6051D44D-1DCD-465A-89BC-AC6C9E0E69E1}" type="pres">
      <dgm:prSet presAssocID="{5EDCF0DB-7C16-4067-9F21-5C0F09B05BCC}" presName="rootComposite" presStyleCnt="0"/>
      <dgm:spPr/>
    </dgm:pt>
    <dgm:pt modelId="{1B1E2597-97F8-405D-ACC6-8C49112CA569}" type="pres">
      <dgm:prSet presAssocID="{5EDCF0DB-7C16-4067-9F21-5C0F09B05BC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CF57C-4ED7-4CDC-8FBC-B08EF27D879C}" type="pres">
      <dgm:prSet presAssocID="{5EDCF0DB-7C16-4067-9F21-5C0F09B05BCC}" presName="rootConnector" presStyleLbl="node2" presStyleIdx="0" presStyleCnt="5"/>
      <dgm:spPr/>
      <dgm:t>
        <a:bodyPr/>
        <a:lstStyle/>
        <a:p>
          <a:endParaRPr lang="en-US"/>
        </a:p>
      </dgm:t>
    </dgm:pt>
    <dgm:pt modelId="{D9E3B80A-0AC8-4D83-8B0E-03387E132E04}" type="pres">
      <dgm:prSet presAssocID="{5EDCF0DB-7C16-4067-9F21-5C0F09B05BCC}" presName="hierChild4" presStyleCnt="0"/>
      <dgm:spPr/>
    </dgm:pt>
    <dgm:pt modelId="{AFE8661E-5875-4770-B262-914EEC77BBF7}" type="pres">
      <dgm:prSet presAssocID="{5EDCF0DB-7C16-4067-9F21-5C0F09B05BCC}" presName="hierChild5" presStyleCnt="0"/>
      <dgm:spPr/>
    </dgm:pt>
    <dgm:pt modelId="{27CCA14E-9AB8-4052-B02D-0C1B5BFB2F15}" type="pres">
      <dgm:prSet presAssocID="{26D4605E-7DCF-49A6-BF23-9855314F873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922A074-BFDC-42DA-BB5F-34DCD9615AF4}" type="pres">
      <dgm:prSet presAssocID="{1FA7C360-A273-446D-B208-859A86AA8BAD}" presName="hierRoot2" presStyleCnt="0">
        <dgm:presLayoutVars>
          <dgm:hierBranch val="init"/>
        </dgm:presLayoutVars>
      </dgm:prSet>
      <dgm:spPr/>
    </dgm:pt>
    <dgm:pt modelId="{2F8F6341-CA23-4F74-9721-16CC444DAE9A}" type="pres">
      <dgm:prSet presAssocID="{1FA7C360-A273-446D-B208-859A86AA8BAD}" presName="rootComposite" presStyleCnt="0"/>
      <dgm:spPr/>
    </dgm:pt>
    <dgm:pt modelId="{AE47DF0C-14A5-4846-92BE-F8E71D0DC6AB}" type="pres">
      <dgm:prSet presAssocID="{1FA7C360-A273-446D-B208-859A86AA8BA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B4F7C-11B3-49C2-8FBB-929B7EB8DAFC}" type="pres">
      <dgm:prSet presAssocID="{1FA7C360-A273-446D-B208-859A86AA8BAD}" presName="rootConnector" presStyleLbl="node2" presStyleIdx="1" presStyleCnt="5"/>
      <dgm:spPr/>
      <dgm:t>
        <a:bodyPr/>
        <a:lstStyle/>
        <a:p>
          <a:endParaRPr lang="en-US"/>
        </a:p>
      </dgm:t>
    </dgm:pt>
    <dgm:pt modelId="{FCD161A0-9307-48F8-A13A-9F5CAFB1C9F9}" type="pres">
      <dgm:prSet presAssocID="{1FA7C360-A273-446D-B208-859A86AA8BAD}" presName="hierChild4" presStyleCnt="0"/>
      <dgm:spPr/>
    </dgm:pt>
    <dgm:pt modelId="{D587B6DB-70CA-4CAE-AA10-D2D12855412B}" type="pres">
      <dgm:prSet presAssocID="{1FA7C360-A273-446D-B208-859A86AA8BAD}" presName="hierChild5" presStyleCnt="0"/>
      <dgm:spPr/>
    </dgm:pt>
    <dgm:pt modelId="{91A7251B-1B4B-4CCB-9C4B-0658803753AB}" type="pres">
      <dgm:prSet presAssocID="{1D7F4847-8615-435A-989F-AA4C5840ED34}" presName="Name37" presStyleLbl="parChTrans1D2" presStyleIdx="2" presStyleCnt="5"/>
      <dgm:spPr/>
      <dgm:t>
        <a:bodyPr/>
        <a:lstStyle/>
        <a:p>
          <a:endParaRPr lang="en-US"/>
        </a:p>
      </dgm:t>
    </dgm:pt>
    <dgm:pt modelId="{4E607A41-A689-4843-965E-7D192D50C7A7}" type="pres">
      <dgm:prSet presAssocID="{F9F3426C-CE32-4EE5-A553-B77BDCC729F6}" presName="hierRoot2" presStyleCnt="0">
        <dgm:presLayoutVars>
          <dgm:hierBranch val="init"/>
        </dgm:presLayoutVars>
      </dgm:prSet>
      <dgm:spPr/>
    </dgm:pt>
    <dgm:pt modelId="{BAC0A2D7-4D81-44F8-BF89-A68838C4B10E}" type="pres">
      <dgm:prSet presAssocID="{F9F3426C-CE32-4EE5-A553-B77BDCC729F6}" presName="rootComposite" presStyleCnt="0"/>
      <dgm:spPr/>
    </dgm:pt>
    <dgm:pt modelId="{94A6C982-3F73-4272-BC73-3F7FF1CB0A83}" type="pres">
      <dgm:prSet presAssocID="{F9F3426C-CE32-4EE5-A553-B77BDCC729F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D7121-8660-4020-9A05-B3DDD2590FEE}" type="pres">
      <dgm:prSet presAssocID="{F9F3426C-CE32-4EE5-A553-B77BDCC729F6}" presName="rootConnector" presStyleLbl="node2" presStyleIdx="2" presStyleCnt="5"/>
      <dgm:spPr/>
      <dgm:t>
        <a:bodyPr/>
        <a:lstStyle/>
        <a:p>
          <a:endParaRPr lang="en-US"/>
        </a:p>
      </dgm:t>
    </dgm:pt>
    <dgm:pt modelId="{D5117D4F-57B4-490B-862E-A9DD0AA1C8AC}" type="pres">
      <dgm:prSet presAssocID="{F9F3426C-CE32-4EE5-A553-B77BDCC729F6}" presName="hierChild4" presStyleCnt="0"/>
      <dgm:spPr/>
    </dgm:pt>
    <dgm:pt modelId="{4407F485-FB8F-4692-A91D-58BF7AB35098}" type="pres">
      <dgm:prSet presAssocID="{F9F3426C-CE32-4EE5-A553-B77BDCC729F6}" presName="hierChild5" presStyleCnt="0"/>
      <dgm:spPr/>
    </dgm:pt>
    <dgm:pt modelId="{5F5D4B8F-7297-42AF-ACCE-F61279496531}" type="pres">
      <dgm:prSet presAssocID="{93A268B0-7A8C-42F7-BB93-9E5DBCCC5D89}" presName="Name37" presStyleLbl="parChTrans1D2" presStyleIdx="3" presStyleCnt="5"/>
      <dgm:spPr/>
      <dgm:t>
        <a:bodyPr/>
        <a:lstStyle/>
        <a:p>
          <a:endParaRPr lang="en-US"/>
        </a:p>
      </dgm:t>
    </dgm:pt>
    <dgm:pt modelId="{AC32208B-14C9-48B9-991A-7257C70346A4}" type="pres">
      <dgm:prSet presAssocID="{6B4AA864-AA08-42CB-B631-9C14B6D35BD0}" presName="hierRoot2" presStyleCnt="0">
        <dgm:presLayoutVars>
          <dgm:hierBranch val="init"/>
        </dgm:presLayoutVars>
      </dgm:prSet>
      <dgm:spPr/>
    </dgm:pt>
    <dgm:pt modelId="{287CCF89-5292-4515-970B-E2868C6C6655}" type="pres">
      <dgm:prSet presAssocID="{6B4AA864-AA08-42CB-B631-9C14B6D35BD0}" presName="rootComposite" presStyleCnt="0"/>
      <dgm:spPr/>
    </dgm:pt>
    <dgm:pt modelId="{7179AE25-B82F-48CE-A2F4-0B8B54ED2C89}" type="pres">
      <dgm:prSet presAssocID="{6B4AA864-AA08-42CB-B631-9C14B6D35BD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53313-0B21-4E3D-B90F-305EBDB56E37}" type="pres">
      <dgm:prSet presAssocID="{6B4AA864-AA08-42CB-B631-9C14B6D35BD0}" presName="rootConnector" presStyleLbl="node2" presStyleIdx="3" presStyleCnt="5"/>
      <dgm:spPr/>
      <dgm:t>
        <a:bodyPr/>
        <a:lstStyle/>
        <a:p>
          <a:endParaRPr lang="en-US"/>
        </a:p>
      </dgm:t>
    </dgm:pt>
    <dgm:pt modelId="{23E0DB2E-3FB5-4581-B39B-3D8860762E12}" type="pres">
      <dgm:prSet presAssocID="{6B4AA864-AA08-42CB-B631-9C14B6D35BD0}" presName="hierChild4" presStyleCnt="0"/>
      <dgm:spPr/>
    </dgm:pt>
    <dgm:pt modelId="{799AAC15-5B65-4ABA-B977-CBBF947B1AA9}" type="pres">
      <dgm:prSet presAssocID="{6B4AA864-AA08-42CB-B631-9C14B6D35BD0}" presName="hierChild5" presStyleCnt="0"/>
      <dgm:spPr/>
    </dgm:pt>
    <dgm:pt modelId="{98DB8D76-9C93-4931-B47F-803B88E0568F}" type="pres">
      <dgm:prSet presAssocID="{3DBE3793-15AD-42B7-8D60-A0E60F7E4644}" presName="Name37" presStyleLbl="parChTrans1D2" presStyleIdx="4" presStyleCnt="5"/>
      <dgm:spPr/>
      <dgm:t>
        <a:bodyPr/>
        <a:lstStyle/>
        <a:p>
          <a:endParaRPr lang="en-US"/>
        </a:p>
      </dgm:t>
    </dgm:pt>
    <dgm:pt modelId="{4F91D4A5-980B-447F-8E9A-8726EA82EB76}" type="pres">
      <dgm:prSet presAssocID="{8FCEFCA1-B89A-4109-A18C-46D95FDA59A5}" presName="hierRoot2" presStyleCnt="0">
        <dgm:presLayoutVars>
          <dgm:hierBranch val="init"/>
        </dgm:presLayoutVars>
      </dgm:prSet>
      <dgm:spPr/>
    </dgm:pt>
    <dgm:pt modelId="{0B513F96-2FAD-4EB1-9CB8-58A3099B3377}" type="pres">
      <dgm:prSet presAssocID="{8FCEFCA1-B89A-4109-A18C-46D95FDA59A5}" presName="rootComposite" presStyleCnt="0"/>
      <dgm:spPr/>
    </dgm:pt>
    <dgm:pt modelId="{2DE973B3-3F4C-4EF2-ADD8-BDC713878BF4}" type="pres">
      <dgm:prSet presAssocID="{8FCEFCA1-B89A-4109-A18C-46D95FDA59A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704595-48D1-40F3-9DEE-62F15D6AE6F2}" type="pres">
      <dgm:prSet presAssocID="{8FCEFCA1-B89A-4109-A18C-46D95FDA59A5}" presName="rootConnector" presStyleLbl="node2" presStyleIdx="4" presStyleCnt="5"/>
      <dgm:spPr/>
      <dgm:t>
        <a:bodyPr/>
        <a:lstStyle/>
        <a:p>
          <a:endParaRPr lang="en-US"/>
        </a:p>
      </dgm:t>
    </dgm:pt>
    <dgm:pt modelId="{288CB88C-19DE-45BB-BD2A-F00069D9B6C0}" type="pres">
      <dgm:prSet presAssocID="{8FCEFCA1-B89A-4109-A18C-46D95FDA59A5}" presName="hierChild4" presStyleCnt="0"/>
      <dgm:spPr/>
    </dgm:pt>
    <dgm:pt modelId="{DCF7DF5C-F760-43AD-9C33-AF4E4330A18A}" type="pres">
      <dgm:prSet presAssocID="{8FCEFCA1-B89A-4109-A18C-46D95FDA59A5}" presName="hierChild5" presStyleCnt="0"/>
      <dgm:spPr/>
    </dgm:pt>
    <dgm:pt modelId="{DF182CD5-5376-46BB-82A8-D43CBD24A395}" type="pres">
      <dgm:prSet presAssocID="{924EE55A-9D36-4675-8C16-F72DF488FB22}" presName="hierChild3" presStyleCnt="0"/>
      <dgm:spPr/>
    </dgm:pt>
  </dgm:ptLst>
  <dgm:cxnLst>
    <dgm:cxn modelId="{642A7ABC-DF64-4098-8B5A-1F4605E482BE}" type="presOf" srcId="{6B4AA864-AA08-42CB-B631-9C14B6D35BD0}" destId="{76053313-0B21-4E3D-B90F-305EBDB56E37}" srcOrd="1" destOrd="0" presId="urn:microsoft.com/office/officeart/2005/8/layout/orgChart1"/>
    <dgm:cxn modelId="{F1DED114-759C-46D2-8CBA-C13522E0A3C6}" type="presOf" srcId="{924EE55A-9D36-4675-8C16-F72DF488FB22}" destId="{61ED8BF3-A03B-425E-A45E-AB76D744D241}" srcOrd="1" destOrd="0" presId="urn:microsoft.com/office/officeart/2005/8/layout/orgChart1"/>
    <dgm:cxn modelId="{2AF21B9F-829E-4975-8952-DB8D5B527A9E}" type="presOf" srcId="{1D7F4847-8615-435A-989F-AA4C5840ED34}" destId="{91A7251B-1B4B-4CCB-9C4B-0658803753AB}" srcOrd="0" destOrd="0" presId="urn:microsoft.com/office/officeart/2005/8/layout/orgChart1"/>
    <dgm:cxn modelId="{459896B4-B32A-4583-B817-477546AC3DB9}" srcId="{13A69D49-1675-4ED7-A98F-E1870DDABBCD}" destId="{924EE55A-9D36-4675-8C16-F72DF488FB22}" srcOrd="0" destOrd="0" parTransId="{DE2447AF-E80E-4741-9B3E-74EE03F0855E}" sibTransId="{280E4220-6F87-4438-B3F6-3F57E9934225}"/>
    <dgm:cxn modelId="{50E0BB0C-F5BF-46A1-AA43-9C81A60E0471}" type="presOf" srcId="{F9F3426C-CE32-4EE5-A553-B77BDCC729F6}" destId="{0C6D7121-8660-4020-9A05-B3DDD2590FEE}" srcOrd="1" destOrd="0" presId="urn:microsoft.com/office/officeart/2005/8/layout/orgChart1"/>
    <dgm:cxn modelId="{450AF2D1-DA66-445C-80B6-267D2AE5A4FE}" type="presOf" srcId="{5EDCF0DB-7C16-4067-9F21-5C0F09B05BCC}" destId="{1B1E2597-97F8-405D-ACC6-8C49112CA569}" srcOrd="0" destOrd="0" presId="urn:microsoft.com/office/officeart/2005/8/layout/orgChart1"/>
    <dgm:cxn modelId="{8A367951-6893-425D-B742-D4251C3D8867}" type="presOf" srcId="{8FCEFCA1-B89A-4109-A18C-46D95FDA59A5}" destId="{2DE973B3-3F4C-4EF2-ADD8-BDC713878BF4}" srcOrd="0" destOrd="0" presId="urn:microsoft.com/office/officeart/2005/8/layout/orgChart1"/>
    <dgm:cxn modelId="{C33044D2-D66C-4D25-9F6F-26B11F0C21F1}" type="presOf" srcId="{6B4AA864-AA08-42CB-B631-9C14B6D35BD0}" destId="{7179AE25-B82F-48CE-A2F4-0B8B54ED2C89}" srcOrd="0" destOrd="0" presId="urn:microsoft.com/office/officeart/2005/8/layout/orgChart1"/>
    <dgm:cxn modelId="{634A0E96-B99A-4478-9617-DFDFFF66DF80}" type="presOf" srcId="{C9644354-E6DD-477F-975E-FC2347659C13}" destId="{390E3157-6CE4-46F9-B996-5FC129502A7C}" srcOrd="0" destOrd="0" presId="urn:microsoft.com/office/officeart/2005/8/layout/orgChart1"/>
    <dgm:cxn modelId="{E6C7E0BE-6F3D-4353-8ECE-0C6F42999D66}" type="presOf" srcId="{5EDCF0DB-7C16-4067-9F21-5C0F09B05BCC}" destId="{9E2CF57C-4ED7-4CDC-8FBC-B08EF27D879C}" srcOrd="1" destOrd="0" presId="urn:microsoft.com/office/officeart/2005/8/layout/orgChart1"/>
    <dgm:cxn modelId="{80F7DC1D-5EA5-4E63-A003-7D8C80D6EE70}" type="presOf" srcId="{8FCEFCA1-B89A-4109-A18C-46D95FDA59A5}" destId="{5C704595-48D1-40F3-9DEE-62F15D6AE6F2}" srcOrd="1" destOrd="0" presId="urn:microsoft.com/office/officeart/2005/8/layout/orgChart1"/>
    <dgm:cxn modelId="{D19EEEDF-CC44-47B1-BB94-17C9F7511EC7}" type="presOf" srcId="{F9F3426C-CE32-4EE5-A553-B77BDCC729F6}" destId="{94A6C982-3F73-4272-BC73-3F7FF1CB0A83}" srcOrd="0" destOrd="0" presId="urn:microsoft.com/office/officeart/2005/8/layout/orgChart1"/>
    <dgm:cxn modelId="{E7C0ACC0-A931-43F3-B18F-D4B5FA07174A}" type="presOf" srcId="{1FA7C360-A273-446D-B208-859A86AA8BAD}" destId="{AA7B4F7C-11B3-49C2-8FBB-929B7EB8DAFC}" srcOrd="1" destOrd="0" presId="urn:microsoft.com/office/officeart/2005/8/layout/orgChart1"/>
    <dgm:cxn modelId="{45E29997-6762-4D94-82F9-EDDF36F627A8}" srcId="{924EE55A-9D36-4675-8C16-F72DF488FB22}" destId="{6B4AA864-AA08-42CB-B631-9C14B6D35BD0}" srcOrd="3" destOrd="0" parTransId="{93A268B0-7A8C-42F7-BB93-9E5DBCCC5D89}" sibTransId="{38296896-8B40-4086-9FB8-A89B97ECE018}"/>
    <dgm:cxn modelId="{6916BC51-3D79-4656-B7D1-36687ACB883A}" type="presOf" srcId="{13A69D49-1675-4ED7-A98F-E1870DDABBCD}" destId="{8F3583F9-C571-40CA-9362-E3726086EFF7}" srcOrd="0" destOrd="0" presId="urn:microsoft.com/office/officeart/2005/8/layout/orgChart1"/>
    <dgm:cxn modelId="{E4C266F8-1EE8-4558-99C8-6E79B1C7EA44}" type="presOf" srcId="{1FA7C360-A273-446D-B208-859A86AA8BAD}" destId="{AE47DF0C-14A5-4846-92BE-F8E71D0DC6AB}" srcOrd="0" destOrd="0" presId="urn:microsoft.com/office/officeart/2005/8/layout/orgChart1"/>
    <dgm:cxn modelId="{37717C8A-C83F-42C1-9733-3245B4C35C2D}" srcId="{924EE55A-9D36-4675-8C16-F72DF488FB22}" destId="{F9F3426C-CE32-4EE5-A553-B77BDCC729F6}" srcOrd="2" destOrd="0" parTransId="{1D7F4847-8615-435A-989F-AA4C5840ED34}" sibTransId="{6CB3A08A-A095-4581-8FDC-8C0A204DD2B6}"/>
    <dgm:cxn modelId="{098585A0-3690-4484-AF99-E872A857679C}" type="presOf" srcId="{3DBE3793-15AD-42B7-8D60-A0E60F7E4644}" destId="{98DB8D76-9C93-4931-B47F-803B88E0568F}" srcOrd="0" destOrd="0" presId="urn:microsoft.com/office/officeart/2005/8/layout/orgChart1"/>
    <dgm:cxn modelId="{3225FE29-5639-465F-A520-05CBDB9648CF}" type="presOf" srcId="{93A268B0-7A8C-42F7-BB93-9E5DBCCC5D89}" destId="{5F5D4B8F-7297-42AF-ACCE-F61279496531}" srcOrd="0" destOrd="0" presId="urn:microsoft.com/office/officeart/2005/8/layout/orgChart1"/>
    <dgm:cxn modelId="{FC98EB10-5CF6-46FC-B730-E5E3B292A852}" srcId="{924EE55A-9D36-4675-8C16-F72DF488FB22}" destId="{5EDCF0DB-7C16-4067-9F21-5C0F09B05BCC}" srcOrd="0" destOrd="0" parTransId="{C9644354-E6DD-477F-975E-FC2347659C13}" sibTransId="{DEAEFC71-AC69-4390-8739-93E63F34401A}"/>
    <dgm:cxn modelId="{18D46D14-C916-4574-A091-5F9EC35F2CD6}" type="presOf" srcId="{924EE55A-9D36-4675-8C16-F72DF488FB22}" destId="{CF167B7F-8E7F-4DD8-AC5A-116FC047E2CD}" srcOrd="0" destOrd="0" presId="urn:microsoft.com/office/officeart/2005/8/layout/orgChart1"/>
    <dgm:cxn modelId="{C1B1173C-258B-45F6-8B8F-529D65458C65}" srcId="{924EE55A-9D36-4675-8C16-F72DF488FB22}" destId="{1FA7C360-A273-446D-B208-859A86AA8BAD}" srcOrd="1" destOrd="0" parTransId="{26D4605E-7DCF-49A6-BF23-9855314F8734}" sibTransId="{936C9AE2-0157-4A7A-94B0-E7C23BE2E1E6}"/>
    <dgm:cxn modelId="{2AD11FD6-575E-4745-9F16-F5CDD6D48CD8}" srcId="{924EE55A-9D36-4675-8C16-F72DF488FB22}" destId="{8FCEFCA1-B89A-4109-A18C-46D95FDA59A5}" srcOrd="4" destOrd="0" parTransId="{3DBE3793-15AD-42B7-8D60-A0E60F7E4644}" sibTransId="{84700E15-9CFC-4378-8D58-D1F295789D8B}"/>
    <dgm:cxn modelId="{C98C32B5-68D7-4A21-9E48-BDFE9CDC3022}" type="presOf" srcId="{26D4605E-7DCF-49A6-BF23-9855314F8734}" destId="{27CCA14E-9AB8-4052-B02D-0C1B5BFB2F15}" srcOrd="0" destOrd="0" presId="urn:microsoft.com/office/officeart/2005/8/layout/orgChart1"/>
    <dgm:cxn modelId="{6FF46851-BED0-4C97-A4B4-C859E0B770FA}" type="presParOf" srcId="{8F3583F9-C571-40CA-9362-E3726086EFF7}" destId="{0D0798C3-BE9C-4F73-8AA9-0BC4977F7AF5}" srcOrd="0" destOrd="0" presId="urn:microsoft.com/office/officeart/2005/8/layout/orgChart1"/>
    <dgm:cxn modelId="{B3FA7A63-53A7-4BF0-A7DF-BF560DCFADC9}" type="presParOf" srcId="{0D0798C3-BE9C-4F73-8AA9-0BC4977F7AF5}" destId="{A26F8A71-D5B5-45B0-B4EB-BE64E30B7A42}" srcOrd="0" destOrd="0" presId="urn:microsoft.com/office/officeart/2005/8/layout/orgChart1"/>
    <dgm:cxn modelId="{1AEA54B1-EDE1-4AA0-835F-C1689CA1A79D}" type="presParOf" srcId="{A26F8A71-D5B5-45B0-B4EB-BE64E30B7A42}" destId="{CF167B7F-8E7F-4DD8-AC5A-116FC047E2CD}" srcOrd="0" destOrd="0" presId="urn:microsoft.com/office/officeart/2005/8/layout/orgChart1"/>
    <dgm:cxn modelId="{68A0DDC2-73E0-40AB-97DC-91D1E29053E8}" type="presParOf" srcId="{A26F8A71-D5B5-45B0-B4EB-BE64E30B7A42}" destId="{61ED8BF3-A03B-425E-A45E-AB76D744D241}" srcOrd="1" destOrd="0" presId="urn:microsoft.com/office/officeart/2005/8/layout/orgChart1"/>
    <dgm:cxn modelId="{80860940-B491-4751-A7CE-9C1303B2FDB8}" type="presParOf" srcId="{0D0798C3-BE9C-4F73-8AA9-0BC4977F7AF5}" destId="{B8FE5761-EA23-4C73-9368-9D9ABBD00684}" srcOrd="1" destOrd="0" presId="urn:microsoft.com/office/officeart/2005/8/layout/orgChart1"/>
    <dgm:cxn modelId="{FCBB0723-EA7B-41F0-8133-8CC4041296F6}" type="presParOf" srcId="{B8FE5761-EA23-4C73-9368-9D9ABBD00684}" destId="{390E3157-6CE4-46F9-B996-5FC129502A7C}" srcOrd="0" destOrd="0" presId="urn:microsoft.com/office/officeart/2005/8/layout/orgChart1"/>
    <dgm:cxn modelId="{68F055A4-76C6-44AD-9593-4755516A5CD0}" type="presParOf" srcId="{B8FE5761-EA23-4C73-9368-9D9ABBD00684}" destId="{2940886C-62C9-4B15-A674-573B03DB4CBA}" srcOrd="1" destOrd="0" presId="urn:microsoft.com/office/officeart/2005/8/layout/orgChart1"/>
    <dgm:cxn modelId="{34AD72C8-AABE-41BE-9693-F2FB0C99909F}" type="presParOf" srcId="{2940886C-62C9-4B15-A674-573B03DB4CBA}" destId="{6051D44D-1DCD-465A-89BC-AC6C9E0E69E1}" srcOrd="0" destOrd="0" presId="urn:microsoft.com/office/officeart/2005/8/layout/orgChart1"/>
    <dgm:cxn modelId="{1A56D32D-A15B-4412-88E3-1D4AB04E1E4B}" type="presParOf" srcId="{6051D44D-1DCD-465A-89BC-AC6C9E0E69E1}" destId="{1B1E2597-97F8-405D-ACC6-8C49112CA569}" srcOrd="0" destOrd="0" presId="urn:microsoft.com/office/officeart/2005/8/layout/orgChart1"/>
    <dgm:cxn modelId="{0ACE4AD8-3B8C-403E-9B9B-D2038F5B5496}" type="presParOf" srcId="{6051D44D-1DCD-465A-89BC-AC6C9E0E69E1}" destId="{9E2CF57C-4ED7-4CDC-8FBC-B08EF27D879C}" srcOrd="1" destOrd="0" presId="urn:microsoft.com/office/officeart/2005/8/layout/orgChart1"/>
    <dgm:cxn modelId="{3C4E917D-D191-45DB-9C44-0C7FF19AAE5B}" type="presParOf" srcId="{2940886C-62C9-4B15-A674-573B03DB4CBA}" destId="{D9E3B80A-0AC8-4D83-8B0E-03387E132E04}" srcOrd="1" destOrd="0" presId="urn:microsoft.com/office/officeart/2005/8/layout/orgChart1"/>
    <dgm:cxn modelId="{9EA8CA74-4B35-4818-A7EC-3E3A809E2DB1}" type="presParOf" srcId="{2940886C-62C9-4B15-A674-573B03DB4CBA}" destId="{AFE8661E-5875-4770-B262-914EEC77BBF7}" srcOrd="2" destOrd="0" presId="urn:microsoft.com/office/officeart/2005/8/layout/orgChart1"/>
    <dgm:cxn modelId="{C98216AC-1BF9-4778-8266-D4C75CBF596D}" type="presParOf" srcId="{B8FE5761-EA23-4C73-9368-9D9ABBD00684}" destId="{27CCA14E-9AB8-4052-B02D-0C1B5BFB2F15}" srcOrd="2" destOrd="0" presId="urn:microsoft.com/office/officeart/2005/8/layout/orgChart1"/>
    <dgm:cxn modelId="{33001045-C699-4B0E-80A2-585AAE3A58E0}" type="presParOf" srcId="{B8FE5761-EA23-4C73-9368-9D9ABBD00684}" destId="{1922A074-BFDC-42DA-BB5F-34DCD9615AF4}" srcOrd="3" destOrd="0" presId="urn:microsoft.com/office/officeart/2005/8/layout/orgChart1"/>
    <dgm:cxn modelId="{D5C0319F-5F16-4CD6-8211-B2D75C75DB5D}" type="presParOf" srcId="{1922A074-BFDC-42DA-BB5F-34DCD9615AF4}" destId="{2F8F6341-CA23-4F74-9721-16CC444DAE9A}" srcOrd="0" destOrd="0" presId="urn:microsoft.com/office/officeart/2005/8/layout/orgChart1"/>
    <dgm:cxn modelId="{60EB56F7-34B3-48EE-A53D-C37346EAD5C1}" type="presParOf" srcId="{2F8F6341-CA23-4F74-9721-16CC444DAE9A}" destId="{AE47DF0C-14A5-4846-92BE-F8E71D0DC6AB}" srcOrd="0" destOrd="0" presId="urn:microsoft.com/office/officeart/2005/8/layout/orgChart1"/>
    <dgm:cxn modelId="{E10562F5-D1D8-458E-8C54-D9A37A6C9D89}" type="presParOf" srcId="{2F8F6341-CA23-4F74-9721-16CC444DAE9A}" destId="{AA7B4F7C-11B3-49C2-8FBB-929B7EB8DAFC}" srcOrd="1" destOrd="0" presId="urn:microsoft.com/office/officeart/2005/8/layout/orgChart1"/>
    <dgm:cxn modelId="{0AB71C95-725F-4E7C-87B5-0E571E4CBC56}" type="presParOf" srcId="{1922A074-BFDC-42DA-BB5F-34DCD9615AF4}" destId="{FCD161A0-9307-48F8-A13A-9F5CAFB1C9F9}" srcOrd="1" destOrd="0" presId="urn:microsoft.com/office/officeart/2005/8/layout/orgChart1"/>
    <dgm:cxn modelId="{726C92F0-F165-463C-A30E-960D16B85D41}" type="presParOf" srcId="{1922A074-BFDC-42DA-BB5F-34DCD9615AF4}" destId="{D587B6DB-70CA-4CAE-AA10-D2D12855412B}" srcOrd="2" destOrd="0" presId="urn:microsoft.com/office/officeart/2005/8/layout/orgChart1"/>
    <dgm:cxn modelId="{F30D644C-05AB-4EE4-9A60-4F9450424D39}" type="presParOf" srcId="{B8FE5761-EA23-4C73-9368-9D9ABBD00684}" destId="{91A7251B-1B4B-4CCB-9C4B-0658803753AB}" srcOrd="4" destOrd="0" presId="urn:microsoft.com/office/officeart/2005/8/layout/orgChart1"/>
    <dgm:cxn modelId="{8AB23008-C28D-49CB-BAFF-DE01882D26BD}" type="presParOf" srcId="{B8FE5761-EA23-4C73-9368-9D9ABBD00684}" destId="{4E607A41-A689-4843-965E-7D192D50C7A7}" srcOrd="5" destOrd="0" presId="urn:microsoft.com/office/officeart/2005/8/layout/orgChart1"/>
    <dgm:cxn modelId="{A0E3B5AC-21F6-4CAA-AF9C-B4D5CFAAE9C0}" type="presParOf" srcId="{4E607A41-A689-4843-965E-7D192D50C7A7}" destId="{BAC0A2D7-4D81-44F8-BF89-A68838C4B10E}" srcOrd="0" destOrd="0" presId="urn:microsoft.com/office/officeart/2005/8/layout/orgChart1"/>
    <dgm:cxn modelId="{E65C1835-079B-4627-9D87-F8CD857B5CA5}" type="presParOf" srcId="{BAC0A2D7-4D81-44F8-BF89-A68838C4B10E}" destId="{94A6C982-3F73-4272-BC73-3F7FF1CB0A83}" srcOrd="0" destOrd="0" presId="urn:microsoft.com/office/officeart/2005/8/layout/orgChart1"/>
    <dgm:cxn modelId="{4C2F48BC-FE37-4AD7-A079-A1AE67E77A71}" type="presParOf" srcId="{BAC0A2D7-4D81-44F8-BF89-A68838C4B10E}" destId="{0C6D7121-8660-4020-9A05-B3DDD2590FEE}" srcOrd="1" destOrd="0" presId="urn:microsoft.com/office/officeart/2005/8/layout/orgChart1"/>
    <dgm:cxn modelId="{59CE8F56-842B-4DDD-92C9-C245D4B51FE0}" type="presParOf" srcId="{4E607A41-A689-4843-965E-7D192D50C7A7}" destId="{D5117D4F-57B4-490B-862E-A9DD0AA1C8AC}" srcOrd="1" destOrd="0" presId="urn:microsoft.com/office/officeart/2005/8/layout/orgChart1"/>
    <dgm:cxn modelId="{8853C271-AC8A-4515-9C15-60A337BB2B16}" type="presParOf" srcId="{4E607A41-A689-4843-965E-7D192D50C7A7}" destId="{4407F485-FB8F-4692-A91D-58BF7AB35098}" srcOrd="2" destOrd="0" presId="urn:microsoft.com/office/officeart/2005/8/layout/orgChart1"/>
    <dgm:cxn modelId="{2A7B8AAA-E680-4FCD-BE22-32B339D6D4CF}" type="presParOf" srcId="{B8FE5761-EA23-4C73-9368-9D9ABBD00684}" destId="{5F5D4B8F-7297-42AF-ACCE-F61279496531}" srcOrd="6" destOrd="0" presId="urn:microsoft.com/office/officeart/2005/8/layout/orgChart1"/>
    <dgm:cxn modelId="{84449B43-88C3-4F65-9348-F66C11A7CDCA}" type="presParOf" srcId="{B8FE5761-EA23-4C73-9368-9D9ABBD00684}" destId="{AC32208B-14C9-48B9-991A-7257C70346A4}" srcOrd="7" destOrd="0" presId="urn:microsoft.com/office/officeart/2005/8/layout/orgChart1"/>
    <dgm:cxn modelId="{1F125D28-7911-4F7E-9F88-CDB729D47D8B}" type="presParOf" srcId="{AC32208B-14C9-48B9-991A-7257C70346A4}" destId="{287CCF89-5292-4515-970B-E2868C6C6655}" srcOrd="0" destOrd="0" presId="urn:microsoft.com/office/officeart/2005/8/layout/orgChart1"/>
    <dgm:cxn modelId="{E06B877F-836B-47FD-8187-882E6D58DF3A}" type="presParOf" srcId="{287CCF89-5292-4515-970B-E2868C6C6655}" destId="{7179AE25-B82F-48CE-A2F4-0B8B54ED2C89}" srcOrd="0" destOrd="0" presId="urn:microsoft.com/office/officeart/2005/8/layout/orgChart1"/>
    <dgm:cxn modelId="{3AAE82ED-68F2-4563-A7CD-F3E55AE08FCF}" type="presParOf" srcId="{287CCF89-5292-4515-970B-E2868C6C6655}" destId="{76053313-0B21-4E3D-B90F-305EBDB56E37}" srcOrd="1" destOrd="0" presId="urn:microsoft.com/office/officeart/2005/8/layout/orgChart1"/>
    <dgm:cxn modelId="{50295D48-A128-4A49-B9C8-1BE6147C8745}" type="presParOf" srcId="{AC32208B-14C9-48B9-991A-7257C70346A4}" destId="{23E0DB2E-3FB5-4581-B39B-3D8860762E12}" srcOrd="1" destOrd="0" presId="urn:microsoft.com/office/officeart/2005/8/layout/orgChart1"/>
    <dgm:cxn modelId="{C7F5903D-A7E5-43D7-905B-34718FB9BD40}" type="presParOf" srcId="{AC32208B-14C9-48B9-991A-7257C70346A4}" destId="{799AAC15-5B65-4ABA-B977-CBBF947B1AA9}" srcOrd="2" destOrd="0" presId="urn:microsoft.com/office/officeart/2005/8/layout/orgChart1"/>
    <dgm:cxn modelId="{ABC00B05-7063-4E04-8FA4-57B3BFB837F4}" type="presParOf" srcId="{B8FE5761-EA23-4C73-9368-9D9ABBD00684}" destId="{98DB8D76-9C93-4931-B47F-803B88E0568F}" srcOrd="8" destOrd="0" presId="urn:microsoft.com/office/officeart/2005/8/layout/orgChart1"/>
    <dgm:cxn modelId="{35A63879-3F71-4D84-8B86-BE2084CD39AE}" type="presParOf" srcId="{B8FE5761-EA23-4C73-9368-9D9ABBD00684}" destId="{4F91D4A5-980B-447F-8E9A-8726EA82EB76}" srcOrd="9" destOrd="0" presId="urn:microsoft.com/office/officeart/2005/8/layout/orgChart1"/>
    <dgm:cxn modelId="{50080CDB-FCCF-43BA-8D34-CB0401D1EDD6}" type="presParOf" srcId="{4F91D4A5-980B-447F-8E9A-8726EA82EB76}" destId="{0B513F96-2FAD-4EB1-9CB8-58A3099B3377}" srcOrd="0" destOrd="0" presId="urn:microsoft.com/office/officeart/2005/8/layout/orgChart1"/>
    <dgm:cxn modelId="{CA009FAF-649C-4DF1-9663-1820F3FB5AB5}" type="presParOf" srcId="{0B513F96-2FAD-4EB1-9CB8-58A3099B3377}" destId="{2DE973B3-3F4C-4EF2-ADD8-BDC713878BF4}" srcOrd="0" destOrd="0" presId="urn:microsoft.com/office/officeart/2005/8/layout/orgChart1"/>
    <dgm:cxn modelId="{F28F2FFD-9A4C-4F04-B52F-C6A5901C6E8D}" type="presParOf" srcId="{0B513F96-2FAD-4EB1-9CB8-58A3099B3377}" destId="{5C704595-48D1-40F3-9DEE-62F15D6AE6F2}" srcOrd="1" destOrd="0" presId="urn:microsoft.com/office/officeart/2005/8/layout/orgChart1"/>
    <dgm:cxn modelId="{183B5403-6E1A-470D-8AB1-63C71B25E753}" type="presParOf" srcId="{4F91D4A5-980B-447F-8E9A-8726EA82EB76}" destId="{288CB88C-19DE-45BB-BD2A-F00069D9B6C0}" srcOrd="1" destOrd="0" presId="urn:microsoft.com/office/officeart/2005/8/layout/orgChart1"/>
    <dgm:cxn modelId="{30D72471-436F-4A30-82FE-6D2F70E9C8D4}" type="presParOf" srcId="{4F91D4A5-980B-447F-8E9A-8726EA82EB76}" destId="{DCF7DF5C-F760-43AD-9C33-AF4E4330A18A}" srcOrd="2" destOrd="0" presId="urn:microsoft.com/office/officeart/2005/8/layout/orgChart1"/>
    <dgm:cxn modelId="{8BC70A54-A7F0-4C97-B77F-0557549EE718}" type="presParOf" srcId="{0D0798C3-BE9C-4F73-8AA9-0BC4977F7AF5}" destId="{DF182CD5-5376-46BB-82A8-D43CBD24A3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5B83A77-4616-4322-BF80-EF664269AEB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6A1D9B-0385-4D93-B2A7-194213CC4724}">
      <dgm:prSet phldrT="[Text]"/>
      <dgm:spPr/>
      <dgm:t>
        <a:bodyPr/>
        <a:lstStyle/>
        <a:p>
          <a:r>
            <a:rPr lang="x-none" b="1" u="none" smtClean="0"/>
            <a:t>Provide quality instruction that helps students who try to learn </a:t>
          </a:r>
          <a:endParaRPr lang="en-US" dirty="0"/>
        </a:p>
      </dgm:t>
    </dgm:pt>
    <dgm:pt modelId="{E681CFA6-BC56-43BB-9A02-B782F7614BC8}" type="parTrans" cxnId="{C92E1909-4A66-47AD-840B-8E321C818A2D}">
      <dgm:prSet/>
      <dgm:spPr/>
      <dgm:t>
        <a:bodyPr/>
        <a:lstStyle/>
        <a:p>
          <a:endParaRPr lang="en-US"/>
        </a:p>
      </dgm:t>
    </dgm:pt>
    <dgm:pt modelId="{7D9F6C3C-8F26-4347-89D6-08B87DD121F8}" type="sibTrans" cxnId="{C92E1909-4A66-47AD-840B-8E321C818A2D}">
      <dgm:prSet/>
      <dgm:spPr/>
      <dgm:t>
        <a:bodyPr/>
        <a:lstStyle/>
        <a:p>
          <a:endParaRPr lang="en-US"/>
        </a:p>
      </dgm:t>
    </dgm:pt>
    <dgm:pt modelId="{141C9D54-3EEC-49C2-8096-9F2114A46610}">
      <dgm:prSet/>
      <dgm:spPr/>
      <dgm:t>
        <a:bodyPr/>
        <a:lstStyle/>
        <a:p>
          <a:r>
            <a:rPr lang="x-none" b="1" u="none" smtClean="0"/>
            <a:t>Provide evidence that student efforts make a difference </a:t>
          </a:r>
          <a:endParaRPr lang="en-US" b="1" u="none"/>
        </a:p>
      </dgm:t>
    </dgm:pt>
    <dgm:pt modelId="{B6BEAB96-330C-494F-8185-FB11CCA93E04}" type="parTrans" cxnId="{AF633FBB-2794-4732-B1E2-75F7546EEC41}">
      <dgm:prSet/>
      <dgm:spPr/>
      <dgm:t>
        <a:bodyPr/>
        <a:lstStyle/>
        <a:p>
          <a:endParaRPr lang="en-US"/>
        </a:p>
      </dgm:t>
    </dgm:pt>
    <dgm:pt modelId="{91D7D51A-E0A9-41EF-82D4-A30F51F021E5}" type="sibTrans" cxnId="{AF633FBB-2794-4732-B1E2-75F7546EEC41}">
      <dgm:prSet/>
      <dgm:spPr/>
      <dgm:t>
        <a:bodyPr/>
        <a:lstStyle/>
        <a:p>
          <a:endParaRPr lang="en-US"/>
        </a:p>
      </dgm:t>
    </dgm:pt>
    <dgm:pt modelId="{C6317121-6BDE-4C5E-9630-A7B238797007}">
      <dgm:prSet/>
      <dgm:spPr/>
      <dgm:t>
        <a:bodyPr/>
        <a:lstStyle/>
        <a:p>
          <a:r>
            <a:rPr lang="x-none" b="1" u="none" smtClean="0"/>
            <a:t>Establish clear expectations</a:t>
          </a:r>
          <a:endParaRPr lang="en-US" b="1" u="none"/>
        </a:p>
      </dgm:t>
    </dgm:pt>
    <dgm:pt modelId="{ABC5B9E5-A5BC-48C9-9E8B-E4875DD0674A}" type="parTrans" cxnId="{7318E317-769C-4931-8499-597D91A3ECFC}">
      <dgm:prSet/>
      <dgm:spPr/>
      <dgm:t>
        <a:bodyPr/>
        <a:lstStyle/>
        <a:p>
          <a:endParaRPr lang="en-US"/>
        </a:p>
      </dgm:t>
    </dgm:pt>
    <dgm:pt modelId="{1E9C1CB3-45C4-400F-BF49-00F33AA389EE}" type="sibTrans" cxnId="{7318E317-769C-4931-8499-597D91A3ECFC}">
      <dgm:prSet/>
      <dgm:spPr/>
      <dgm:t>
        <a:bodyPr/>
        <a:lstStyle/>
        <a:p>
          <a:endParaRPr lang="en-US"/>
        </a:p>
      </dgm:t>
    </dgm:pt>
    <dgm:pt modelId="{6F582514-070E-4762-AF51-5A7521C06C11}">
      <dgm:prSet/>
      <dgm:spPr/>
      <dgm:t>
        <a:bodyPr/>
        <a:lstStyle/>
        <a:p>
          <a:r>
            <a:rPr lang="en-US" b="1" dirty="0" smtClean="0"/>
            <a:t>Provide continuous feedback about student progress</a:t>
          </a:r>
          <a:endParaRPr lang="en-US" b="1" dirty="0"/>
        </a:p>
      </dgm:t>
    </dgm:pt>
    <dgm:pt modelId="{02268CD8-DF58-46C7-AA67-C4C8735E0C6B}" type="parTrans" cxnId="{40405219-17F9-4728-A1F1-79ADF93B2000}">
      <dgm:prSet/>
      <dgm:spPr/>
      <dgm:t>
        <a:bodyPr/>
        <a:lstStyle/>
        <a:p>
          <a:endParaRPr lang="en-US"/>
        </a:p>
      </dgm:t>
    </dgm:pt>
    <dgm:pt modelId="{AB293075-83CB-4C94-97DA-6AB046E2BDD8}" type="sibTrans" cxnId="{40405219-17F9-4728-A1F1-79ADF93B2000}">
      <dgm:prSet/>
      <dgm:spPr/>
      <dgm:t>
        <a:bodyPr/>
        <a:lstStyle/>
        <a:p>
          <a:endParaRPr lang="en-US"/>
        </a:p>
      </dgm:t>
    </dgm:pt>
    <dgm:pt modelId="{9EBADBCA-7FBE-41DE-9A20-770EF3B6D8B2}" type="pres">
      <dgm:prSet presAssocID="{E5B83A77-4616-4322-BF80-EF664269AE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ECB4DE-E762-48D8-BD91-5B1290DB169A}" type="pres">
      <dgm:prSet presAssocID="{306A1D9B-0385-4D93-B2A7-194213CC47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C50A5-701C-4D98-9CFB-8FC128FDB4E4}" type="pres">
      <dgm:prSet presAssocID="{7D9F6C3C-8F26-4347-89D6-08B87DD121F8}" presName="spacer" presStyleCnt="0"/>
      <dgm:spPr/>
    </dgm:pt>
    <dgm:pt modelId="{3E14C22F-93AF-4E6A-B63E-8F28DBCD3999}" type="pres">
      <dgm:prSet presAssocID="{141C9D54-3EEC-49C2-8096-9F2114A466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3B652-0620-4892-9016-2364A40D60DF}" type="pres">
      <dgm:prSet presAssocID="{91D7D51A-E0A9-41EF-82D4-A30F51F021E5}" presName="spacer" presStyleCnt="0"/>
      <dgm:spPr/>
    </dgm:pt>
    <dgm:pt modelId="{F91A7711-FCA0-4438-A052-F1E566F1F6F6}" type="pres">
      <dgm:prSet presAssocID="{C6317121-6BDE-4C5E-9630-A7B2387970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3BFFC-366C-4C2B-8EE4-3B100B554538}" type="pres">
      <dgm:prSet presAssocID="{1E9C1CB3-45C4-400F-BF49-00F33AA389EE}" presName="spacer" presStyleCnt="0"/>
      <dgm:spPr/>
    </dgm:pt>
    <dgm:pt modelId="{852631C6-EA41-4A6C-8AEE-006B9E0FE9C7}" type="pres">
      <dgm:prSet presAssocID="{6F582514-070E-4762-AF51-5A7521C06C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B0D9C-B7D3-452F-AA30-97904F934374}" type="presOf" srcId="{6F582514-070E-4762-AF51-5A7521C06C11}" destId="{852631C6-EA41-4A6C-8AEE-006B9E0FE9C7}" srcOrd="0" destOrd="0" presId="urn:microsoft.com/office/officeart/2005/8/layout/vList2"/>
    <dgm:cxn modelId="{40405219-17F9-4728-A1F1-79ADF93B2000}" srcId="{E5B83A77-4616-4322-BF80-EF664269AEBD}" destId="{6F582514-070E-4762-AF51-5A7521C06C11}" srcOrd="3" destOrd="0" parTransId="{02268CD8-DF58-46C7-AA67-C4C8735E0C6B}" sibTransId="{AB293075-83CB-4C94-97DA-6AB046E2BDD8}"/>
    <dgm:cxn modelId="{C92E1909-4A66-47AD-840B-8E321C818A2D}" srcId="{E5B83A77-4616-4322-BF80-EF664269AEBD}" destId="{306A1D9B-0385-4D93-B2A7-194213CC4724}" srcOrd="0" destOrd="0" parTransId="{E681CFA6-BC56-43BB-9A02-B782F7614BC8}" sibTransId="{7D9F6C3C-8F26-4347-89D6-08B87DD121F8}"/>
    <dgm:cxn modelId="{AF4A33E0-84E7-4ABD-8F09-CD6F8059B1AB}" type="presOf" srcId="{E5B83A77-4616-4322-BF80-EF664269AEBD}" destId="{9EBADBCA-7FBE-41DE-9A20-770EF3B6D8B2}" srcOrd="0" destOrd="0" presId="urn:microsoft.com/office/officeart/2005/8/layout/vList2"/>
    <dgm:cxn modelId="{AF633FBB-2794-4732-B1E2-75F7546EEC41}" srcId="{E5B83A77-4616-4322-BF80-EF664269AEBD}" destId="{141C9D54-3EEC-49C2-8096-9F2114A46610}" srcOrd="1" destOrd="0" parTransId="{B6BEAB96-330C-494F-8185-FB11CCA93E04}" sibTransId="{91D7D51A-E0A9-41EF-82D4-A30F51F021E5}"/>
    <dgm:cxn modelId="{7318E317-769C-4931-8499-597D91A3ECFC}" srcId="{E5B83A77-4616-4322-BF80-EF664269AEBD}" destId="{C6317121-6BDE-4C5E-9630-A7B238797007}" srcOrd="2" destOrd="0" parTransId="{ABC5B9E5-A5BC-48C9-9E8B-E4875DD0674A}" sibTransId="{1E9C1CB3-45C4-400F-BF49-00F33AA389EE}"/>
    <dgm:cxn modelId="{021F3C74-7CD9-40B5-8054-625F77BB017D}" type="presOf" srcId="{C6317121-6BDE-4C5E-9630-A7B238797007}" destId="{F91A7711-FCA0-4438-A052-F1E566F1F6F6}" srcOrd="0" destOrd="0" presId="urn:microsoft.com/office/officeart/2005/8/layout/vList2"/>
    <dgm:cxn modelId="{46D3EC43-4143-40B1-BAD7-26D499F7B733}" type="presOf" srcId="{141C9D54-3EEC-49C2-8096-9F2114A46610}" destId="{3E14C22F-93AF-4E6A-B63E-8F28DBCD3999}" srcOrd="0" destOrd="0" presId="urn:microsoft.com/office/officeart/2005/8/layout/vList2"/>
    <dgm:cxn modelId="{94245C4F-973F-42C4-9D72-B012873D56EF}" type="presOf" srcId="{306A1D9B-0385-4D93-B2A7-194213CC4724}" destId="{95ECB4DE-E762-48D8-BD91-5B1290DB169A}" srcOrd="0" destOrd="0" presId="urn:microsoft.com/office/officeart/2005/8/layout/vList2"/>
    <dgm:cxn modelId="{23B7A040-4824-43D4-91CB-AA22E6AA4192}" type="presParOf" srcId="{9EBADBCA-7FBE-41DE-9A20-770EF3B6D8B2}" destId="{95ECB4DE-E762-48D8-BD91-5B1290DB169A}" srcOrd="0" destOrd="0" presId="urn:microsoft.com/office/officeart/2005/8/layout/vList2"/>
    <dgm:cxn modelId="{7759DEAC-1D85-43E1-832D-17D1D3F8B752}" type="presParOf" srcId="{9EBADBCA-7FBE-41DE-9A20-770EF3B6D8B2}" destId="{AB4C50A5-701C-4D98-9CFB-8FC128FDB4E4}" srcOrd="1" destOrd="0" presId="urn:microsoft.com/office/officeart/2005/8/layout/vList2"/>
    <dgm:cxn modelId="{E9B5A416-34CC-40FC-BDB2-C5717DCA22C0}" type="presParOf" srcId="{9EBADBCA-7FBE-41DE-9A20-770EF3B6D8B2}" destId="{3E14C22F-93AF-4E6A-B63E-8F28DBCD3999}" srcOrd="2" destOrd="0" presId="urn:microsoft.com/office/officeart/2005/8/layout/vList2"/>
    <dgm:cxn modelId="{D3F8B41F-890F-439D-8168-5E2959106E79}" type="presParOf" srcId="{9EBADBCA-7FBE-41DE-9A20-770EF3B6D8B2}" destId="{6033B652-0620-4892-9016-2364A40D60DF}" srcOrd="3" destOrd="0" presId="urn:microsoft.com/office/officeart/2005/8/layout/vList2"/>
    <dgm:cxn modelId="{CB8A634D-3990-442E-BD4F-852C7FD144AC}" type="presParOf" srcId="{9EBADBCA-7FBE-41DE-9A20-770EF3B6D8B2}" destId="{F91A7711-FCA0-4438-A052-F1E566F1F6F6}" srcOrd="4" destOrd="0" presId="urn:microsoft.com/office/officeart/2005/8/layout/vList2"/>
    <dgm:cxn modelId="{F7A05CF3-A094-4295-B205-68F720549DB7}" type="presParOf" srcId="{9EBADBCA-7FBE-41DE-9A20-770EF3B6D8B2}" destId="{CEB3BFFC-366C-4C2B-8EE4-3B100B554538}" srcOrd="5" destOrd="0" presId="urn:microsoft.com/office/officeart/2005/8/layout/vList2"/>
    <dgm:cxn modelId="{4370ED30-E29C-4B3D-AA42-310979F8DD57}" type="presParOf" srcId="{9EBADBCA-7FBE-41DE-9A20-770EF3B6D8B2}" destId="{852631C6-EA41-4A6C-8AEE-006B9E0FE9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6E54B3A-C12E-4B6B-A7AF-3406FC1819E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A0AEDA-ADB2-4ED7-A3BD-6CAA77986986}">
      <dgm:prSet phldrT="[Text]"/>
      <dgm:spPr/>
      <dgm:t>
        <a:bodyPr/>
        <a:lstStyle/>
        <a:p>
          <a:r>
            <a:rPr lang="en-US" dirty="0" smtClean="0"/>
            <a:t>Repetition</a:t>
          </a:r>
          <a:endParaRPr lang="en-US" dirty="0"/>
        </a:p>
      </dgm:t>
    </dgm:pt>
    <dgm:pt modelId="{601C5C15-6947-4274-BEB1-FA7B4F13FEF3}" type="parTrans" cxnId="{74197AF1-E44F-4C3E-9075-C51ECF878221}">
      <dgm:prSet/>
      <dgm:spPr/>
      <dgm:t>
        <a:bodyPr/>
        <a:lstStyle/>
        <a:p>
          <a:endParaRPr lang="en-US"/>
        </a:p>
      </dgm:t>
    </dgm:pt>
    <dgm:pt modelId="{385CB326-85C5-4C33-B442-E70306ED2219}" type="sibTrans" cxnId="{74197AF1-E44F-4C3E-9075-C51ECF878221}">
      <dgm:prSet/>
      <dgm:spPr/>
      <dgm:t>
        <a:bodyPr/>
        <a:lstStyle/>
        <a:p>
          <a:endParaRPr lang="en-US"/>
        </a:p>
      </dgm:t>
    </dgm:pt>
    <dgm:pt modelId="{930B94BA-407E-4300-9650-721AFE3E4220}">
      <dgm:prSet phldrT="[Text]"/>
      <dgm:spPr/>
      <dgm:t>
        <a:bodyPr/>
        <a:lstStyle/>
        <a:p>
          <a:r>
            <a:rPr lang="en-US" dirty="0" smtClean="0"/>
            <a:t>Behavioral </a:t>
          </a:r>
          <a:r>
            <a:rPr lang="en-US" dirty="0" smtClean="0">
              <a:effectLst/>
              <a:latin typeface="Tahoma"/>
              <a:ea typeface="Times New Roman"/>
              <a:cs typeface="Times New Roman"/>
            </a:rPr>
            <a:t>reinforcement</a:t>
          </a:r>
          <a:endParaRPr lang="en-US" dirty="0"/>
        </a:p>
      </dgm:t>
    </dgm:pt>
    <dgm:pt modelId="{B6873A4B-18F9-4DB5-9649-B71382ECADD2}" type="parTrans" cxnId="{F588579B-CD19-455E-BBD6-307D94A39143}">
      <dgm:prSet/>
      <dgm:spPr/>
      <dgm:t>
        <a:bodyPr/>
        <a:lstStyle/>
        <a:p>
          <a:endParaRPr lang="en-US"/>
        </a:p>
      </dgm:t>
    </dgm:pt>
    <dgm:pt modelId="{D08EB7D6-DDBB-4D83-80DC-76D9EDBA1DA0}" type="sibTrans" cxnId="{F588579B-CD19-455E-BBD6-307D94A39143}">
      <dgm:prSet/>
      <dgm:spPr/>
      <dgm:t>
        <a:bodyPr/>
        <a:lstStyle/>
        <a:p>
          <a:endParaRPr lang="en-US"/>
        </a:p>
      </dgm:t>
    </dgm:pt>
    <dgm:pt modelId="{8091161D-A8B1-4A78-B5A0-BB46B86C35A4}" type="pres">
      <dgm:prSet presAssocID="{26E54B3A-C12E-4B6B-A7AF-3406FC1819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201FF1-53AA-4A5D-9D9C-1D62F4182C1A}" type="pres">
      <dgm:prSet presAssocID="{55A0AEDA-ADB2-4ED7-A3BD-6CAA77986986}" presName="linNode" presStyleCnt="0"/>
      <dgm:spPr/>
    </dgm:pt>
    <dgm:pt modelId="{B77B5C21-5496-4750-9AF6-CD0027FB7923}" type="pres">
      <dgm:prSet presAssocID="{55A0AEDA-ADB2-4ED7-A3BD-6CAA7798698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DB200-F154-4973-8B3A-DD906204C1E1}" type="pres">
      <dgm:prSet presAssocID="{385CB326-85C5-4C33-B442-E70306ED2219}" presName="sp" presStyleCnt="0"/>
      <dgm:spPr/>
    </dgm:pt>
    <dgm:pt modelId="{A4E17989-8FEE-4493-A50C-ED7BA4393320}" type="pres">
      <dgm:prSet presAssocID="{930B94BA-407E-4300-9650-721AFE3E4220}" presName="linNode" presStyleCnt="0"/>
      <dgm:spPr/>
    </dgm:pt>
    <dgm:pt modelId="{59A9028B-8541-422A-BD46-A913A4B110D7}" type="pres">
      <dgm:prSet presAssocID="{930B94BA-407E-4300-9650-721AFE3E422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B8FB92-A748-4773-9223-F559332310F9}" type="presOf" srcId="{930B94BA-407E-4300-9650-721AFE3E4220}" destId="{59A9028B-8541-422A-BD46-A913A4B110D7}" srcOrd="0" destOrd="0" presId="urn:microsoft.com/office/officeart/2005/8/layout/vList5"/>
    <dgm:cxn modelId="{F87D7B79-9656-417C-926D-2F6AAD0717B7}" type="presOf" srcId="{26E54B3A-C12E-4B6B-A7AF-3406FC1819E7}" destId="{8091161D-A8B1-4A78-B5A0-BB46B86C35A4}" srcOrd="0" destOrd="0" presId="urn:microsoft.com/office/officeart/2005/8/layout/vList5"/>
    <dgm:cxn modelId="{F588579B-CD19-455E-BBD6-307D94A39143}" srcId="{26E54B3A-C12E-4B6B-A7AF-3406FC1819E7}" destId="{930B94BA-407E-4300-9650-721AFE3E4220}" srcOrd="1" destOrd="0" parTransId="{B6873A4B-18F9-4DB5-9649-B71382ECADD2}" sibTransId="{D08EB7D6-DDBB-4D83-80DC-76D9EDBA1DA0}"/>
    <dgm:cxn modelId="{74197AF1-E44F-4C3E-9075-C51ECF878221}" srcId="{26E54B3A-C12E-4B6B-A7AF-3406FC1819E7}" destId="{55A0AEDA-ADB2-4ED7-A3BD-6CAA77986986}" srcOrd="0" destOrd="0" parTransId="{601C5C15-6947-4274-BEB1-FA7B4F13FEF3}" sibTransId="{385CB326-85C5-4C33-B442-E70306ED2219}"/>
    <dgm:cxn modelId="{4B42AC0E-FB4C-461A-A82D-CDB69A65419F}" type="presOf" srcId="{55A0AEDA-ADB2-4ED7-A3BD-6CAA77986986}" destId="{B77B5C21-5496-4750-9AF6-CD0027FB7923}" srcOrd="0" destOrd="0" presId="urn:microsoft.com/office/officeart/2005/8/layout/vList5"/>
    <dgm:cxn modelId="{707FB6DF-1BD2-4E75-A5B7-F4D607CAD506}" type="presParOf" srcId="{8091161D-A8B1-4A78-B5A0-BB46B86C35A4}" destId="{E3201FF1-53AA-4A5D-9D9C-1D62F4182C1A}" srcOrd="0" destOrd="0" presId="urn:microsoft.com/office/officeart/2005/8/layout/vList5"/>
    <dgm:cxn modelId="{6E9F4738-716A-4109-870F-84FA840E7BF3}" type="presParOf" srcId="{E3201FF1-53AA-4A5D-9D9C-1D62F4182C1A}" destId="{B77B5C21-5496-4750-9AF6-CD0027FB7923}" srcOrd="0" destOrd="0" presId="urn:microsoft.com/office/officeart/2005/8/layout/vList5"/>
    <dgm:cxn modelId="{F67F7238-450A-4841-8689-73BC462D031F}" type="presParOf" srcId="{8091161D-A8B1-4A78-B5A0-BB46B86C35A4}" destId="{BA6DB200-F154-4973-8B3A-DD906204C1E1}" srcOrd="1" destOrd="0" presId="urn:microsoft.com/office/officeart/2005/8/layout/vList5"/>
    <dgm:cxn modelId="{0CABAC4D-6377-4401-B584-C27FAC2A1410}" type="presParOf" srcId="{8091161D-A8B1-4A78-B5A0-BB46B86C35A4}" destId="{A4E17989-8FEE-4493-A50C-ED7BA4393320}" srcOrd="2" destOrd="0" presId="urn:microsoft.com/office/officeart/2005/8/layout/vList5"/>
    <dgm:cxn modelId="{C1AAE59A-7FBE-48A5-890C-DCD703E040ED}" type="presParOf" srcId="{A4E17989-8FEE-4493-A50C-ED7BA4393320}" destId="{59A9028B-8541-422A-BD46-A913A4B110D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B6B0655-A8D8-48D9-A134-698FA28A791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10B354-7E6E-492D-88F8-70715CE61587}">
      <dgm:prSet phldrT="[Text]"/>
      <dgm:spPr/>
      <dgm:t>
        <a:bodyPr/>
        <a:lstStyle/>
        <a:p>
          <a:r>
            <a:rPr lang="x-none" b="1" u="none" smtClean="0"/>
            <a:t>Promote discussion and critical thinking</a:t>
          </a:r>
          <a:endParaRPr lang="en-US" dirty="0"/>
        </a:p>
      </dgm:t>
    </dgm:pt>
    <dgm:pt modelId="{4E220ACE-A5F3-41C2-849A-8CAB23A748C8}" type="parTrans" cxnId="{F59C996F-B582-4FC9-A8A5-EE52FA09BC16}">
      <dgm:prSet/>
      <dgm:spPr/>
      <dgm:t>
        <a:bodyPr/>
        <a:lstStyle/>
        <a:p>
          <a:endParaRPr lang="en-US"/>
        </a:p>
      </dgm:t>
    </dgm:pt>
    <dgm:pt modelId="{378029C0-0E78-4E31-BC93-A7C380142DFD}" type="sibTrans" cxnId="{F59C996F-B582-4FC9-A8A5-EE52FA09BC16}">
      <dgm:prSet/>
      <dgm:spPr/>
      <dgm:t>
        <a:bodyPr/>
        <a:lstStyle/>
        <a:p>
          <a:endParaRPr lang="en-US"/>
        </a:p>
      </dgm:t>
    </dgm:pt>
    <dgm:pt modelId="{4D416783-9199-4A63-B4CA-DB4952977714}">
      <dgm:prSet/>
      <dgm:spPr/>
      <dgm:t>
        <a:bodyPr/>
        <a:lstStyle/>
        <a:p>
          <a:r>
            <a:rPr lang="x-none" b="1" u="none" smtClean="0"/>
            <a:t>Stimulate interest and arouse curiosity</a:t>
          </a:r>
          <a:endParaRPr lang="en-US" b="1" u="none"/>
        </a:p>
      </dgm:t>
    </dgm:pt>
    <dgm:pt modelId="{3784B606-BFB5-4ADA-90A5-0F0FDA37CD09}" type="parTrans" cxnId="{D61CD7FA-94D8-47BD-A04B-FC2229322414}">
      <dgm:prSet/>
      <dgm:spPr/>
      <dgm:t>
        <a:bodyPr/>
        <a:lstStyle/>
        <a:p>
          <a:endParaRPr lang="en-US"/>
        </a:p>
      </dgm:t>
    </dgm:pt>
    <dgm:pt modelId="{249DF8B3-1634-42BC-AE40-8F4E910CDB1E}" type="sibTrans" cxnId="{D61CD7FA-94D8-47BD-A04B-FC2229322414}">
      <dgm:prSet/>
      <dgm:spPr/>
      <dgm:t>
        <a:bodyPr/>
        <a:lstStyle/>
        <a:p>
          <a:endParaRPr lang="en-US"/>
        </a:p>
      </dgm:t>
    </dgm:pt>
    <dgm:pt modelId="{F7EBD04C-3A3E-4B70-90ED-0B00B4DB03C7}">
      <dgm:prSet/>
      <dgm:spPr/>
      <dgm:t>
        <a:bodyPr/>
        <a:lstStyle/>
        <a:p>
          <a:r>
            <a:rPr lang="x-none" b="1" u="none" smtClean="0"/>
            <a:t>Motivate students to acquire knowledge on their own</a:t>
          </a:r>
          <a:endParaRPr lang="en-US" b="1" u="none"/>
        </a:p>
      </dgm:t>
    </dgm:pt>
    <dgm:pt modelId="{84336003-6D02-4881-A923-EE513316B6B7}" type="parTrans" cxnId="{EF1D5BBB-DDBE-4DB6-9A63-331D68B50DB0}">
      <dgm:prSet/>
      <dgm:spPr/>
      <dgm:t>
        <a:bodyPr/>
        <a:lstStyle/>
        <a:p>
          <a:endParaRPr lang="en-US"/>
        </a:p>
      </dgm:t>
    </dgm:pt>
    <dgm:pt modelId="{DA17F525-F75C-4547-B5B9-7DC1745F8ED7}" type="sibTrans" cxnId="{EF1D5BBB-DDBE-4DB6-9A63-331D68B50DB0}">
      <dgm:prSet/>
      <dgm:spPr/>
      <dgm:t>
        <a:bodyPr/>
        <a:lstStyle/>
        <a:p>
          <a:endParaRPr lang="en-US"/>
        </a:p>
      </dgm:t>
    </dgm:pt>
    <dgm:pt modelId="{D9B24D94-778C-4E0A-AAB6-81068F835211}">
      <dgm:prSet/>
      <dgm:spPr/>
      <dgm:t>
        <a:bodyPr/>
        <a:lstStyle/>
        <a:p>
          <a:r>
            <a:rPr lang="x-none" b="1" u="none" smtClean="0"/>
            <a:t>Assess students’ level of understanding</a:t>
          </a:r>
          <a:endParaRPr lang="en-US" b="1" u="none"/>
        </a:p>
      </dgm:t>
    </dgm:pt>
    <dgm:pt modelId="{F8CD7697-327B-49CE-BC44-BD4A36E90351}" type="parTrans" cxnId="{5D732881-60DA-4964-AA8C-A15D28DBCC82}">
      <dgm:prSet/>
      <dgm:spPr/>
      <dgm:t>
        <a:bodyPr/>
        <a:lstStyle/>
        <a:p>
          <a:endParaRPr lang="en-US"/>
        </a:p>
      </dgm:t>
    </dgm:pt>
    <dgm:pt modelId="{1ED98AE0-D534-4E11-8DBA-1A02DCEACF77}" type="sibTrans" cxnId="{5D732881-60DA-4964-AA8C-A15D28DBCC82}">
      <dgm:prSet/>
      <dgm:spPr/>
      <dgm:t>
        <a:bodyPr/>
        <a:lstStyle/>
        <a:p>
          <a:endParaRPr lang="en-US"/>
        </a:p>
      </dgm:t>
    </dgm:pt>
    <dgm:pt modelId="{3E29E6C5-E2A8-491E-87E9-A0A7E348BB6E}">
      <dgm:prSet/>
      <dgm:spPr/>
      <dgm:t>
        <a:bodyPr/>
        <a:lstStyle/>
        <a:p>
          <a:r>
            <a:rPr lang="x-none" b="1" u="none" smtClean="0"/>
            <a:t>Control the behavior of disruptive or nonparticipating students</a:t>
          </a:r>
          <a:endParaRPr lang="en-US" b="1" u="none"/>
        </a:p>
      </dgm:t>
    </dgm:pt>
    <dgm:pt modelId="{D8DF7EEE-B4A1-4293-A562-D9F619920793}" type="parTrans" cxnId="{598E5958-57BB-419D-8568-317A55A926F2}">
      <dgm:prSet/>
      <dgm:spPr/>
      <dgm:t>
        <a:bodyPr/>
        <a:lstStyle/>
        <a:p>
          <a:endParaRPr lang="en-US"/>
        </a:p>
      </dgm:t>
    </dgm:pt>
    <dgm:pt modelId="{87FE8604-0E54-4925-83FA-06E09B68ED6B}" type="sibTrans" cxnId="{598E5958-57BB-419D-8568-317A55A926F2}">
      <dgm:prSet/>
      <dgm:spPr/>
      <dgm:t>
        <a:bodyPr/>
        <a:lstStyle/>
        <a:p>
          <a:endParaRPr lang="en-US"/>
        </a:p>
      </dgm:t>
    </dgm:pt>
    <dgm:pt modelId="{16420BD4-C5BE-4113-9A95-101CE63E4459}" type="pres">
      <dgm:prSet presAssocID="{5B6B0655-A8D8-48D9-A134-698FA28A79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D7C41F-3880-493F-8E3D-69B65B2061BD}" type="pres">
      <dgm:prSet presAssocID="{9E10B354-7E6E-492D-88F8-70715CE615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AB459-0AFB-4E35-8DBC-23FAE6D8C784}" type="pres">
      <dgm:prSet presAssocID="{378029C0-0E78-4E31-BC93-A7C380142DFD}" presName="spacer" presStyleCnt="0"/>
      <dgm:spPr/>
    </dgm:pt>
    <dgm:pt modelId="{CA7964A9-030A-4DF7-A051-FFD8DA56346E}" type="pres">
      <dgm:prSet presAssocID="{4D416783-9199-4A63-B4CA-DB495297771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04EA0-E7ED-40B5-A14C-BA05C127B009}" type="pres">
      <dgm:prSet presAssocID="{249DF8B3-1634-42BC-AE40-8F4E910CDB1E}" presName="spacer" presStyleCnt="0"/>
      <dgm:spPr/>
    </dgm:pt>
    <dgm:pt modelId="{6C5289E8-ECC2-4CC3-8536-CDB885B48FF9}" type="pres">
      <dgm:prSet presAssocID="{F7EBD04C-3A3E-4B70-90ED-0B00B4DB03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6E17D-E625-4764-A734-62D009B2FC63}" type="pres">
      <dgm:prSet presAssocID="{DA17F525-F75C-4547-B5B9-7DC1745F8ED7}" presName="spacer" presStyleCnt="0"/>
      <dgm:spPr/>
    </dgm:pt>
    <dgm:pt modelId="{8337131F-9F72-4083-9EBF-DAFC1D3C8473}" type="pres">
      <dgm:prSet presAssocID="{D9B24D94-778C-4E0A-AAB6-81068F83521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BB44-C8E9-4664-A552-B5526735D073}" type="pres">
      <dgm:prSet presAssocID="{1ED98AE0-D534-4E11-8DBA-1A02DCEACF77}" presName="spacer" presStyleCnt="0"/>
      <dgm:spPr/>
    </dgm:pt>
    <dgm:pt modelId="{CDEA1865-0878-4266-A4E9-41E2E85D2D0A}" type="pres">
      <dgm:prSet presAssocID="{3E29E6C5-E2A8-491E-87E9-A0A7E348BB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A5332-50B7-4920-B621-759DB34C4409}" type="presOf" srcId="{F7EBD04C-3A3E-4B70-90ED-0B00B4DB03C7}" destId="{6C5289E8-ECC2-4CC3-8536-CDB885B48FF9}" srcOrd="0" destOrd="0" presId="urn:microsoft.com/office/officeart/2005/8/layout/vList2"/>
    <dgm:cxn modelId="{F9132FD0-E02A-4D1D-A52E-0B8A2BCDDF55}" type="presOf" srcId="{5B6B0655-A8D8-48D9-A134-698FA28A791B}" destId="{16420BD4-C5BE-4113-9A95-101CE63E4459}" srcOrd="0" destOrd="0" presId="urn:microsoft.com/office/officeart/2005/8/layout/vList2"/>
    <dgm:cxn modelId="{BD7135E6-E007-4EE0-BB04-11031FFB1CA4}" type="presOf" srcId="{9E10B354-7E6E-492D-88F8-70715CE61587}" destId="{E3D7C41F-3880-493F-8E3D-69B65B2061BD}" srcOrd="0" destOrd="0" presId="urn:microsoft.com/office/officeart/2005/8/layout/vList2"/>
    <dgm:cxn modelId="{EF1D5BBB-DDBE-4DB6-9A63-331D68B50DB0}" srcId="{5B6B0655-A8D8-48D9-A134-698FA28A791B}" destId="{F7EBD04C-3A3E-4B70-90ED-0B00B4DB03C7}" srcOrd="2" destOrd="0" parTransId="{84336003-6D02-4881-A923-EE513316B6B7}" sibTransId="{DA17F525-F75C-4547-B5B9-7DC1745F8ED7}"/>
    <dgm:cxn modelId="{F59C996F-B582-4FC9-A8A5-EE52FA09BC16}" srcId="{5B6B0655-A8D8-48D9-A134-698FA28A791B}" destId="{9E10B354-7E6E-492D-88F8-70715CE61587}" srcOrd="0" destOrd="0" parTransId="{4E220ACE-A5F3-41C2-849A-8CAB23A748C8}" sibTransId="{378029C0-0E78-4E31-BC93-A7C380142DFD}"/>
    <dgm:cxn modelId="{5D732881-60DA-4964-AA8C-A15D28DBCC82}" srcId="{5B6B0655-A8D8-48D9-A134-698FA28A791B}" destId="{D9B24D94-778C-4E0A-AAB6-81068F835211}" srcOrd="3" destOrd="0" parTransId="{F8CD7697-327B-49CE-BC44-BD4A36E90351}" sibTransId="{1ED98AE0-D534-4E11-8DBA-1A02DCEACF77}"/>
    <dgm:cxn modelId="{598E5958-57BB-419D-8568-317A55A926F2}" srcId="{5B6B0655-A8D8-48D9-A134-698FA28A791B}" destId="{3E29E6C5-E2A8-491E-87E9-A0A7E348BB6E}" srcOrd="4" destOrd="0" parTransId="{D8DF7EEE-B4A1-4293-A562-D9F619920793}" sibTransId="{87FE8604-0E54-4925-83FA-06E09B68ED6B}"/>
    <dgm:cxn modelId="{D61CD7FA-94D8-47BD-A04B-FC2229322414}" srcId="{5B6B0655-A8D8-48D9-A134-698FA28A791B}" destId="{4D416783-9199-4A63-B4CA-DB4952977714}" srcOrd="1" destOrd="0" parTransId="{3784B606-BFB5-4ADA-90A5-0F0FDA37CD09}" sibTransId="{249DF8B3-1634-42BC-AE40-8F4E910CDB1E}"/>
    <dgm:cxn modelId="{FDD5E81E-A9C6-4E1D-94F8-C621F16BF365}" type="presOf" srcId="{4D416783-9199-4A63-B4CA-DB4952977714}" destId="{CA7964A9-030A-4DF7-A051-FFD8DA56346E}" srcOrd="0" destOrd="0" presId="urn:microsoft.com/office/officeart/2005/8/layout/vList2"/>
    <dgm:cxn modelId="{FB93139B-143C-4EF5-A6C5-571C8ECF8198}" type="presOf" srcId="{D9B24D94-778C-4E0A-AAB6-81068F835211}" destId="{8337131F-9F72-4083-9EBF-DAFC1D3C8473}" srcOrd="0" destOrd="0" presId="urn:microsoft.com/office/officeart/2005/8/layout/vList2"/>
    <dgm:cxn modelId="{CC88BEFC-78A1-429C-9397-6FCE3AD38DD8}" type="presOf" srcId="{3E29E6C5-E2A8-491E-87E9-A0A7E348BB6E}" destId="{CDEA1865-0878-4266-A4E9-41E2E85D2D0A}" srcOrd="0" destOrd="0" presId="urn:microsoft.com/office/officeart/2005/8/layout/vList2"/>
    <dgm:cxn modelId="{E335C42D-0D8D-409A-BA32-E979D9D690F0}" type="presParOf" srcId="{16420BD4-C5BE-4113-9A95-101CE63E4459}" destId="{E3D7C41F-3880-493F-8E3D-69B65B2061BD}" srcOrd="0" destOrd="0" presId="urn:microsoft.com/office/officeart/2005/8/layout/vList2"/>
    <dgm:cxn modelId="{4973865E-9212-4BC6-B5FC-3ECACAF17F0B}" type="presParOf" srcId="{16420BD4-C5BE-4113-9A95-101CE63E4459}" destId="{2CBAB459-0AFB-4E35-8DBC-23FAE6D8C784}" srcOrd="1" destOrd="0" presId="urn:microsoft.com/office/officeart/2005/8/layout/vList2"/>
    <dgm:cxn modelId="{1D428C56-650D-4AB4-9F8F-4E72449C59C8}" type="presParOf" srcId="{16420BD4-C5BE-4113-9A95-101CE63E4459}" destId="{CA7964A9-030A-4DF7-A051-FFD8DA56346E}" srcOrd="2" destOrd="0" presId="urn:microsoft.com/office/officeart/2005/8/layout/vList2"/>
    <dgm:cxn modelId="{55A4417B-77F1-4DBC-B277-7D7CB06822D6}" type="presParOf" srcId="{16420BD4-C5BE-4113-9A95-101CE63E4459}" destId="{46B04EA0-E7ED-40B5-A14C-BA05C127B009}" srcOrd="3" destOrd="0" presId="urn:microsoft.com/office/officeart/2005/8/layout/vList2"/>
    <dgm:cxn modelId="{7D728CB6-1FE5-4D6D-A0E4-E6EFCF85DDA6}" type="presParOf" srcId="{16420BD4-C5BE-4113-9A95-101CE63E4459}" destId="{6C5289E8-ECC2-4CC3-8536-CDB885B48FF9}" srcOrd="4" destOrd="0" presId="urn:microsoft.com/office/officeart/2005/8/layout/vList2"/>
    <dgm:cxn modelId="{6269AC9E-4C73-443F-9C89-35D0FFAC2CD2}" type="presParOf" srcId="{16420BD4-C5BE-4113-9A95-101CE63E4459}" destId="{4796E17D-E625-4764-A734-62D009B2FC63}" srcOrd="5" destOrd="0" presId="urn:microsoft.com/office/officeart/2005/8/layout/vList2"/>
    <dgm:cxn modelId="{37637E6D-7F33-4484-A066-65C259784E7D}" type="presParOf" srcId="{16420BD4-C5BE-4113-9A95-101CE63E4459}" destId="{8337131F-9F72-4083-9EBF-DAFC1D3C8473}" srcOrd="6" destOrd="0" presId="urn:microsoft.com/office/officeart/2005/8/layout/vList2"/>
    <dgm:cxn modelId="{569C8936-8DB6-4EAA-A474-6F38707D6A8C}" type="presParOf" srcId="{16420BD4-C5BE-4113-9A95-101CE63E4459}" destId="{126EBB44-C8E9-4664-A552-B5526735D073}" srcOrd="7" destOrd="0" presId="urn:microsoft.com/office/officeart/2005/8/layout/vList2"/>
    <dgm:cxn modelId="{6428312B-E1F6-409D-A8F8-37B31846FF05}" type="presParOf" srcId="{16420BD4-C5BE-4113-9A95-101CE63E4459}" destId="{CDEA1865-0878-4266-A4E9-41E2E85D2D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B710F92-2F5F-41CF-8AC4-C5B791DE687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1C631E-7B0F-40FF-937B-449148FFD58A}">
      <dgm:prSet phldrT="[Text]"/>
      <dgm:spPr/>
      <dgm:t>
        <a:bodyPr/>
        <a:lstStyle/>
        <a:p>
          <a:r>
            <a:rPr lang="x-none" b="1" u="none" smtClean="0"/>
            <a:t>Provide an opportunity for students to openly express their ideas and opinions</a:t>
          </a:r>
          <a:endParaRPr lang="en-US" dirty="0"/>
        </a:p>
      </dgm:t>
    </dgm:pt>
    <dgm:pt modelId="{8C8F324D-594C-410B-A64B-985F1D97834E}" type="parTrans" cxnId="{ED1DF8D2-C260-4703-BFFD-74E4B4A9F840}">
      <dgm:prSet/>
      <dgm:spPr/>
      <dgm:t>
        <a:bodyPr/>
        <a:lstStyle/>
        <a:p>
          <a:endParaRPr lang="en-US"/>
        </a:p>
      </dgm:t>
    </dgm:pt>
    <dgm:pt modelId="{87C7B030-356D-4EFB-AD31-0291A8DA9DAB}" type="sibTrans" cxnId="{ED1DF8D2-C260-4703-BFFD-74E4B4A9F840}">
      <dgm:prSet/>
      <dgm:spPr/>
      <dgm:t>
        <a:bodyPr/>
        <a:lstStyle/>
        <a:p>
          <a:endParaRPr lang="en-US"/>
        </a:p>
      </dgm:t>
    </dgm:pt>
    <dgm:pt modelId="{AB67B272-92C4-4787-96A7-82C000BADADB}">
      <dgm:prSet/>
      <dgm:spPr/>
      <dgm:t>
        <a:bodyPr/>
        <a:lstStyle/>
        <a:p>
          <a:r>
            <a:rPr lang="x-none" b="1" u="none" smtClean="0"/>
            <a:t>Provoke interest that generates related questions</a:t>
          </a:r>
          <a:endParaRPr lang="en-US" b="1" u="none"/>
        </a:p>
      </dgm:t>
    </dgm:pt>
    <dgm:pt modelId="{9997D300-12D4-41E2-8B74-7C6951CF8F29}" type="parTrans" cxnId="{E99D23F1-792C-4251-A273-DD56C4FF1EC1}">
      <dgm:prSet/>
      <dgm:spPr/>
      <dgm:t>
        <a:bodyPr/>
        <a:lstStyle/>
        <a:p>
          <a:endParaRPr lang="en-US"/>
        </a:p>
      </dgm:t>
    </dgm:pt>
    <dgm:pt modelId="{D18173AA-660B-4723-A5D8-6119005C1BD2}" type="sibTrans" cxnId="{E99D23F1-792C-4251-A273-DD56C4FF1EC1}">
      <dgm:prSet/>
      <dgm:spPr/>
      <dgm:t>
        <a:bodyPr/>
        <a:lstStyle/>
        <a:p>
          <a:endParaRPr lang="en-US"/>
        </a:p>
      </dgm:t>
    </dgm:pt>
    <dgm:pt modelId="{C99C4B0A-871A-4195-9CD8-C6DB51F9500B}">
      <dgm:prSet/>
      <dgm:spPr/>
      <dgm:t>
        <a:bodyPr/>
        <a:lstStyle/>
        <a:p>
          <a:r>
            <a:rPr lang="x-none" b="1" u="none" smtClean="0"/>
            <a:t>Review and summarize information</a:t>
          </a:r>
          <a:endParaRPr lang="en-US" b="1" u="none"/>
        </a:p>
      </dgm:t>
    </dgm:pt>
    <dgm:pt modelId="{919A833C-2676-4C61-84A6-2134B84FE7A8}" type="parTrans" cxnId="{4FD88CB6-0F6A-4313-A1C5-16FA913EAC90}">
      <dgm:prSet/>
      <dgm:spPr/>
      <dgm:t>
        <a:bodyPr/>
        <a:lstStyle/>
        <a:p>
          <a:endParaRPr lang="en-US"/>
        </a:p>
      </dgm:t>
    </dgm:pt>
    <dgm:pt modelId="{65D1FA60-FC3B-40D5-B67C-16C92E7353DD}" type="sibTrans" cxnId="{4FD88CB6-0F6A-4313-A1C5-16FA913EAC90}">
      <dgm:prSet/>
      <dgm:spPr/>
      <dgm:t>
        <a:bodyPr/>
        <a:lstStyle/>
        <a:p>
          <a:endParaRPr lang="en-US"/>
        </a:p>
      </dgm:t>
    </dgm:pt>
    <dgm:pt modelId="{34B6D5C3-DAF1-4AEF-92E6-96B5C18464E1}">
      <dgm:prSet/>
      <dgm:spPr/>
      <dgm:t>
        <a:bodyPr/>
        <a:lstStyle/>
        <a:p>
          <a:r>
            <a:rPr lang="en-US" b="1" dirty="0" smtClean="0"/>
            <a:t>Assess whether students have achieved the lesson’s learning objectives</a:t>
          </a:r>
          <a:endParaRPr lang="en-US" b="1" dirty="0"/>
        </a:p>
      </dgm:t>
    </dgm:pt>
    <dgm:pt modelId="{CFEF6E82-1FD3-40EF-A9D6-8C4A7A4E98F3}" type="parTrans" cxnId="{356C812E-70E6-4084-ACC5-7F7176965636}">
      <dgm:prSet/>
      <dgm:spPr/>
      <dgm:t>
        <a:bodyPr/>
        <a:lstStyle/>
        <a:p>
          <a:endParaRPr lang="en-US"/>
        </a:p>
      </dgm:t>
    </dgm:pt>
    <dgm:pt modelId="{2627E484-255F-4026-AD48-91A53FA544D1}" type="sibTrans" cxnId="{356C812E-70E6-4084-ACC5-7F7176965636}">
      <dgm:prSet/>
      <dgm:spPr/>
      <dgm:t>
        <a:bodyPr/>
        <a:lstStyle/>
        <a:p>
          <a:endParaRPr lang="en-US"/>
        </a:p>
      </dgm:t>
    </dgm:pt>
    <dgm:pt modelId="{4E2F1E74-6858-4132-8898-D6C6B30DD7E0}" type="pres">
      <dgm:prSet presAssocID="{2B710F92-2F5F-41CF-8AC4-C5B791DE6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8E690-8A8F-4779-B3A3-19B13D0D0937}" type="pres">
      <dgm:prSet presAssocID="{8B1C631E-7B0F-40FF-937B-449148FFD58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E108F-60BF-4CE1-8F70-88950B97336D}" type="pres">
      <dgm:prSet presAssocID="{87C7B030-356D-4EFB-AD31-0291A8DA9DAB}" presName="spacer" presStyleCnt="0"/>
      <dgm:spPr/>
    </dgm:pt>
    <dgm:pt modelId="{FA2C7CFD-04C8-4820-92D1-BD3988A7B6C9}" type="pres">
      <dgm:prSet presAssocID="{AB67B272-92C4-4787-96A7-82C000BADAD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26329-EDE6-4FE6-9497-755F8187DE4B}" type="pres">
      <dgm:prSet presAssocID="{D18173AA-660B-4723-A5D8-6119005C1BD2}" presName="spacer" presStyleCnt="0"/>
      <dgm:spPr/>
    </dgm:pt>
    <dgm:pt modelId="{4EC47167-0422-407B-9634-0EC44B8D4083}" type="pres">
      <dgm:prSet presAssocID="{C99C4B0A-871A-4195-9CD8-C6DB51F950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89E78-6FEB-425A-A8FC-4D0B310CEB56}" type="pres">
      <dgm:prSet presAssocID="{65D1FA60-FC3B-40D5-B67C-16C92E7353DD}" presName="spacer" presStyleCnt="0"/>
      <dgm:spPr/>
    </dgm:pt>
    <dgm:pt modelId="{DE39E964-5586-48D1-A80B-3F73F31A239A}" type="pres">
      <dgm:prSet presAssocID="{34B6D5C3-DAF1-4AEF-92E6-96B5C18464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7093AA-B159-4068-9181-0766B2FBE76B}" type="presOf" srcId="{AB67B272-92C4-4787-96A7-82C000BADADB}" destId="{FA2C7CFD-04C8-4820-92D1-BD3988A7B6C9}" srcOrd="0" destOrd="0" presId="urn:microsoft.com/office/officeart/2005/8/layout/vList2"/>
    <dgm:cxn modelId="{4FD88CB6-0F6A-4313-A1C5-16FA913EAC90}" srcId="{2B710F92-2F5F-41CF-8AC4-C5B791DE6878}" destId="{C99C4B0A-871A-4195-9CD8-C6DB51F9500B}" srcOrd="2" destOrd="0" parTransId="{919A833C-2676-4C61-84A6-2134B84FE7A8}" sibTransId="{65D1FA60-FC3B-40D5-B67C-16C92E7353DD}"/>
    <dgm:cxn modelId="{42E9895C-C72E-4321-83C1-7CE9FDCE19AA}" type="presOf" srcId="{34B6D5C3-DAF1-4AEF-92E6-96B5C18464E1}" destId="{DE39E964-5586-48D1-A80B-3F73F31A239A}" srcOrd="0" destOrd="0" presId="urn:microsoft.com/office/officeart/2005/8/layout/vList2"/>
    <dgm:cxn modelId="{E99D23F1-792C-4251-A273-DD56C4FF1EC1}" srcId="{2B710F92-2F5F-41CF-8AC4-C5B791DE6878}" destId="{AB67B272-92C4-4787-96A7-82C000BADADB}" srcOrd="1" destOrd="0" parTransId="{9997D300-12D4-41E2-8B74-7C6951CF8F29}" sibTransId="{D18173AA-660B-4723-A5D8-6119005C1BD2}"/>
    <dgm:cxn modelId="{356C812E-70E6-4084-ACC5-7F7176965636}" srcId="{2B710F92-2F5F-41CF-8AC4-C5B791DE6878}" destId="{34B6D5C3-DAF1-4AEF-92E6-96B5C18464E1}" srcOrd="3" destOrd="0" parTransId="{CFEF6E82-1FD3-40EF-A9D6-8C4A7A4E98F3}" sibTransId="{2627E484-255F-4026-AD48-91A53FA544D1}"/>
    <dgm:cxn modelId="{FD7F4C5B-4BF7-454D-88A2-965B9BA36AF8}" type="presOf" srcId="{C99C4B0A-871A-4195-9CD8-C6DB51F9500B}" destId="{4EC47167-0422-407B-9634-0EC44B8D4083}" srcOrd="0" destOrd="0" presId="urn:microsoft.com/office/officeart/2005/8/layout/vList2"/>
    <dgm:cxn modelId="{E94CDA76-6F46-4621-A809-3E176CA061D0}" type="presOf" srcId="{8B1C631E-7B0F-40FF-937B-449148FFD58A}" destId="{F908E690-8A8F-4779-B3A3-19B13D0D0937}" srcOrd="0" destOrd="0" presId="urn:microsoft.com/office/officeart/2005/8/layout/vList2"/>
    <dgm:cxn modelId="{191EA1FF-419F-44BF-A56B-980048B385F6}" type="presOf" srcId="{2B710F92-2F5F-41CF-8AC4-C5B791DE6878}" destId="{4E2F1E74-6858-4132-8898-D6C6B30DD7E0}" srcOrd="0" destOrd="0" presId="urn:microsoft.com/office/officeart/2005/8/layout/vList2"/>
    <dgm:cxn modelId="{ED1DF8D2-C260-4703-BFFD-74E4B4A9F840}" srcId="{2B710F92-2F5F-41CF-8AC4-C5B791DE6878}" destId="{8B1C631E-7B0F-40FF-937B-449148FFD58A}" srcOrd="0" destOrd="0" parTransId="{8C8F324D-594C-410B-A64B-985F1D97834E}" sibTransId="{87C7B030-356D-4EFB-AD31-0291A8DA9DAB}"/>
    <dgm:cxn modelId="{8B902439-0A22-41B8-8217-8F9F50B279AC}" type="presParOf" srcId="{4E2F1E74-6858-4132-8898-D6C6B30DD7E0}" destId="{F908E690-8A8F-4779-B3A3-19B13D0D0937}" srcOrd="0" destOrd="0" presId="urn:microsoft.com/office/officeart/2005/8/layout/vList2"/>
    <dgm:cxn modelId="{BCFF2412-E3C6-4D6D-BF5E-7902D7828D50}" type="presParOf" srcId="{4E2F1E74-6858-4132-8898-D6C6B30DD7E0}" destId="{069E108F-60BF-4CE1-8F70-88950B97336D}" srcOrd="1" destOrd="0" presId="urn:microsoft.com/office/officeart/2005/8/layout/vList2"/>
    <dgm:cxn modelId="{E12D0441-6098-4856-98EC-30DD3859C965}" type="presParOf" srcId="{4E2F1E74-6858-4132-8898-D6C6B30DD7E0}" destId="{FA2C7CFD-04C8-4820-92D1-BD3988A7B6C9}" srcOrd="2" destOrd="0" presId="urn:microsoft.com/office/officeart/2005/8/layout/vList2"/>
    <dgm:cxn modelId="{756C111E-D56E-4230-8A71-4D32DA93C42A}" type="presParOf" srcId="{4E2F1E74-6858-4132-8898-D6C6B30DD7E0}" destId="{07426329-EDE6-4FE6-9497-755F8187DE4B}" srcOrd="3" destOrd="0" presId="urn:microsoft.com/office/officeart/2005/8/layout/vList2"/>
    <dgm:cxn modelId="{87B184D3-DE70-43CE-BAD4-F59FEF32B8A1}" type="presParOf" srcId="{4E2F1E74-6858-4132-8898-D6C6B30DD7E0}" destId="{4EC47167-0422-407B-9634-0EC44B8D4083}" srcOrd="4" destOrd="0" presId="urn:microsoft.com/office/officeart/2005/8/layout/vList2"/>
    <dgm:cxn modelId="{D166B00B-0107-4566-8B64-5A521984BB07}" type="presParOf" srcId="{4E2F1E74-6858-4132-8898-D6C6B30DD7E0}" destId="{54C89E78-6FEB-425A-A8FC-4D0B310CEB56}" srcOrd="5" destOrd="0" presId="urn:microsoft.com/office/officeart/2005/8/layout/vList2"/>
    <dgm:cxn modelId="{90EDB5D9-48F7-47F2-B0FD-E67EA4A250F8}" type="presParOf" srcId="{4E2F1E74-6858-4132-8898-D6C6B30DD7E0}" destId="{DE39E964-5586-48D1-A80B-3F73F31A23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3EE5694-0642-4871-8810-A40A19E997FE}" type="doc">
      <dgm:prSet loTypeId="urn:microsoft.com/office/officeart/2005/8/layout/default#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A1F818-230D-46AA-A7F8-D27967D9A2E5}">
      <dgm:prSet phldrT="[Text]"/>
      <dgm:spPr/>
      <dgm:t>
        <a:bodyPr/>
        <a:lstStyle/>
        <a:p>
          <a:r>
            <a:rPr lang="en-US" b="1" u="none" dirty="0" smtClean="0"/>
            <a:t>R</a:t>
          </a:r>
          <a:r>
            <a:rPr lang="x-none" b="1" u="none" smtClean="0"/>
            <a:t>eview main questions in advance </a:t>
          </a:r>
          <a:endParaRPr lang="en-US" dirty="0"/>
        </a:p>
      </dgm:t>
    </dgm:pt>
    <dgm:pt modelId="{FEFE1D71-9391-4B6C-95B1-E50CFA372ABA}" type="parTrans" cxnId="{C100090D-50FE-4ED2-AE7D-CF884959D1B4}">
      <dgm:prSet/>
      <dgm:spPr/>
      <dgm:t>
        <a:bodyPr/>
        <a:lstStyle/>
        <a:p>
          <a:endParaRPr lang="en-US"/>
        </a:p>
      </dgm:t>
    </dgm:pt>
    <dgm:pt modelId="{240F5C4D-146A-4908-974D-81F3F34E45D3}" type="sibTrans" cxnId="{C100090D-50FE-4ED2-AE7D-CF884959D1B4}">
      <dgm:prSet/>
      <dgm:spPr/>
      <dgm:t>
        <a:bodyPr/>
        <a:lstStyle/>
        <a:p>
          <a:endParaRPr lang="en-US"/>
        </a:p>
      </dgm:t>
    </dgm:pt>
    <dgm:pt modelId="{EE2A9D5F-8237-4BCD-99E5-8B5051313023}">
      <dgm:prSet/>
      <dgm:spPr/>
      <dgm:t>
        <a:bodyPr/>
        <a:lstStyle/>
        <a:p>
          <a:r>
            <a:rPr lang="x-none" b="1" u="none" smtClean="0"/>
            <a:t>Write and arrange questions in a logical order </a:t>
          </a:r>
          <a:endParaRPr lang="en-US" b="1" u="none"/>
        </a:p>
      </dgm:t>
    </dgm:pt>
    <dgm:pt modelId="{68E9561B-5357-4145-87FA-BD850E8E0548}" type="parTrans" cxnId="{E1DA35DB-E9B5-4035-BC01-4D5F85CD31DA}">
      <dgm:prSet/>
      <dgm:spPr/>
      <dgm:t>
        <a:bodyPr/>
        <a:lstStyle/>
        <a:p>
          <a:endParaRPr lang="en-US"/>
        </a:p>
      </dgm:t>
    </dgm:pt>
    <dgm:pt modelId="{370C0633-4838-4093-A007-C4180D40C46F}" type="sibTrans" cxnId="{E1DA35DB-E9B5-4035-BC01-4D5F85CD31DA}">
      <dgm:prSet/>
      <dgm:spPr/>
      <dgm:t>
        <a:bodyPr/>
        <a:lstStyle/>
        <a:p>
          <a:endParaRPr lang="en-US"/>
        </a:p>
      </dgm:t>
    </dgm:pt>
    <dgm:pt modelId="{2CA595C1-4E12-4695-829F-72E439DA4891}">
      <dgm:prSet/>
      <dgm:spPr/>
      <dgm:t>
        <a:bodyPr/>
        <a:lstStyle/>
        <a:p>
          <a:r>
            <a:rPr lang="x-none" b="1" u="none" smtClean="0"/>
            <a:t>Phrase questions clearly </a:t>
          </a:r>
          <a:endParaRPr lang="en-US" b="1" u="none"/>
        </a:p>
      </dgm:t>
    </dgm:pt>
    <dgm:pt modelId="{1693BB25-540D-4802-B44C-93E7BF9950C2}" type="parTrans" cxnId="{E8767879-0BB3-4A58-80A8-94A155284A36}">
      <dgm:prSet/>
      <dgm:spPr/>
      <dgm:t>
        <a:bodyPr/>
        <a:lstStyle/>
        <a:p>
          <a:endParaRPr lang="en-US"/>
        </a:p>
      </dgm:t>
    </dgm:pt>
    <dgm:pt modelId="{7121BB48-0BBE-4836-9FCC-11CF6FD95B44}" type="sibTrans" cxnId="{E8767879-0BB3-4A58-80A8-94A155284A36}">
      <dgm:prSet/>
      <dgm:spPr/>
      <dgm:t>
        <a:bodyPr/>
        <a:lstStyle/>
        <a:p>
          <a:endParaRPr lang="en-US"/>
        </a:p>
      </dgm:t>
    </dgm:pt>
    <dgm:pt modelId="{4F7E2B73-4401-435B-BECF-43B00094AB36}">
      <dgm:prSet/>
      <dgm:spPr/>
      <dgm:t>
        <a:bodyPr/>
        <a:lstStyle/>
        <a:p>
          <a:r>
            <a:rPr lang="x-none" b="1" u="none" smtClean="0"/>
            <a:t>Ask only one question at a time </a:t>
          </a:r>
          <a:endParaRPr lang="en-US" b="1" u="none"/>
        </a:p>
      </dgm:t>
    </dgm:pt>
    <dgm:pt modelId="{13D3EDE6-471C-44A5-B69F-A6C2F04A814A}" type="parTrans" cxnId="{813FF5CB-E06D-4184-A667-5F852E35D217}">
      <dgm:prSet/>
      <dgm:spPr/>
      <dgm:t>
        <a:bodyPr/>
        <a:lstStyle/>
        <a:p>
          <a:endParaRPr lang="en-US"/>
        </a:p>
      </dgm:t>
    </dgm:pt>
    <dgm:pt modelId="{F4BD9B5B-1E44-4A23-8439-914FFDC2437B}" type="sibTrans" cxnId="{813FF5CB-E06D-4184-A667-5F852E35D217}">
      <dgm:prSet/>
      <dgm:spPr/>
      <dgm:t>
        <a:bodyPr/>
        <a:lstStyle/>
        <a:p>
          <a:endParaRPr lang="en-US"/>
        </a:p>
      </dgm:t>
    </dgm:pt>
    <dgm:pt modelId="{C9293A12-AE47-4F17-B9A3-DDDA8F2D1A47}">
      <dgm:prSet/>
      <dgm:spPr/>
      <dgm:t>
        <a:bodyPr/>
        <a:lstStyle/>
        <a:p>
          <a:r>
            <a:rPr lang="x-none" b="1" u="none" smtClean="0"/>
            <a:t>Be sure that the wording of the question doesn’t make the answer obvious </a:t>
          </a:r>
          <a:endParaRPr lang="en-US" b="1" u="none"/>
        </a:p>
      </dgm:t>
    </dgm:pt>
    <dgm:pt modelId="{973E7545-CBB2-4752-A995-26D19E94EC85}" type="parTrans" cxnId="{5ECD0C51-88B2-4464-8F3E-99F448842E17}">
      <dgm:prSet/>
      <dgm:spPr/>
      <dgm:t>
        <a:bodyPr/>
        <a:lstStyle/>
        <a:p>
          <a:endParaRPr lang="en-US"/>
        </a:p>
      </dgm:t>
    </dgm:pt>
    <dgm:pt modelId="{40B6A010-FAD5-4896-AFB2-4E93AEADF49F}" type="sibTrans" cxnId="{5ECD0C51-88B2-4464-8F3E-99F448842E17}">
      <dgm:prSet/>
      <dgm:spPr/>
      <dgm:t>
        <a:bodyPr/>
        <a:lstStyle/>
        <a:p>
          <a:endParaRPr lang="en-US"/>
        </a:p>
      </dgm:t>
    </dgm:pt>
    <dgm:pt modelId="{610DF354-D8FF-468D-B01D-C19418BFC209}" type="pres">
      <dgm:prSet presAssocID="{F3EE5694-0642-4871-8810-A40A19E997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80692-B6E3-4ADE-99CA-68E1AF082EC3}" type="pres">
      <dgm:prSet presAssocID="{5EA1F818-230D-46AA-A7F8-D27967D9A2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2066C-89CD-41BC-8924-AFEE4619810C}" type="pres">
      <dgm:prSet presAssocID="{240F5C4D-146A-4908-974D-81F3F34E45D3}" presName="sibTrans" presStyleCnt="0"/>
      <dgm:spPr/>
    </dgm:pt>
    <dgm:pt modelId="{75BCB14F-CB25-4DD6-B073-68DA13880F67}" type="pres">
      <dgm:prSet presAssocID="{EE2A9D5F-8237-4BCD-99E5-8B50513130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1580A-4F37-4FAD-AFFD-3F64C82BA090}" type="pres">
      <dgm:prSet presAssocID="{370C0633-4838-4093-A007-C4180D40C46F}" presName="sibTrans" presStyleCnt="0"/>
      <dgm:spPr/>
    </dgm:pt>
    <dgm:pt modelId="{6B2C73D2-4914-418D-AEDA-3BA38834A2BC}" type="pres">
      <dgm:prSet presAssocID="{2CA595C1-4E12-4695-829F-72E439DA48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E8D87-95E9-4967-9372-5DA500EFC7E6}" type="pres">
      <dgm:prSet presAssocID="{7121BB48-0BBE-4836-9FCC-11CF6FD95B44}" presName="sibTrans" presStyleCnt="0"/>
      <dgm:spPr/>
    </dgm:pt>
    <dgm:pt modelId="{76CF1F47-3AC6-40D3-BE75-5FD0E805733E}" type="pres">
      <dgm:prSet presAssocID="{4F7E2B73-4401-435B-BECF-43B00094AB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62962-048C-4AC7-8C83-529126D1ADD9}" type="pres">
      <dgm:prSet presAssocID="{F4BD9B5B-1E44-4A23-8439-914FFDC2437B}" presName="sibTrans" presStyleCnt="0"/>
      <dgm:spPr/>
    </dgm:pt>
    <dgm:pt modelId="{0C4282BF-6B11-4E6D-A466-3F76499AB981}" type="pres">
      <dgm:prSet presAssocID="{C9293A12-AE47-4F17-B9A3-DDDA8F2D1A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67879-0BB3-4A58-80A8-94A155284A36}" srcId="{F3EE5694-0642-4871-8810-A40A19E997FE}" destId="{2CA595C1-4E12-4695-829F-72E439DA4891}" srcOrd="2" destOrd="0" parTransId="{1693BB25-540D-4802-B44C-93E7BF9950C2}" sibTransId="{7121BB48-0BBE-4836-9FCC-11CF6FD95B44}"/>
    <dgm:cxn modelId="{E1DA35DB-E9B5-4035-BC01-4D5F85CD31DA}" srcId="{F3EE5694-0642-4871-8810-A40A19E997FE}" destId="{EE2A9D5F-8237-4BCD-99E5-8B5051313023}" srcOrd="1" destOrd="0" parTransId="{68E9561B-5357-4145-87FA-BD850E8E0548}" sibTransId="{370C0633-4838-4093-A007-C4180D40C46F}"/>
    <dgm:cxn modelId="{813FF5CB-E06D-4184-A667-5F852E35D217}" srcId="{F3EE5694-0642-4871-8810-A40A19E997FE}" destId="{4F7E2B73-4401-435B-BECF-43B00094AB36}" srcOrd="3" destOrd="0" parTransId="{13D3EDE6-471C-44A5-B69F-A6C2F04A814A}" sibTransId="{F4BD9B5B-1E44-4A23-8439-914FFDC2437B}"/>
    <dgm:cxn modelId="{53D743D3-DBEB-44D1-A8B8-0593C699CF3E}" type="presOf" srcId="{F3EE5694-0642-4871-8810-A40A19E997FE}" destId="{610DF354-D8FF-468D-B01D-C19418BFC209}" srcOrd="0" destOrd="0" presId="urn:microsoft.com/office/officeart/2005/8/layout/default#5"/>
    <dgm:cxn modelId="{FE8772C2-2139-4C74-B952-3141D1589054}" type="presOf" srcId="{EE2A9D5F-8237-4BCD-99E5-8B5051313023}" destId="{75BCB14F-CB25-4DD6-B073-68DA13880F67}" srcOrd="0" destOrd="0" presId="urn:microsoft.com/office/officeart/2005/8/layout/default#5"/>
    <dgm:cxn modelId="{DDB27AA4-3939-4EC1-B92D-E261610C6E2B}" type="presOf" srcId="{4F7E2B73-4401-435B-BECF-43B00094AB36}" destId="{76CF1F47-3AC6-40D3-BE75-5FD0E805733E}" srcOrd="0" destOrd="0" presId="urn:microsoft.com/office/officeart/2005/8/layout/default#5"/>
    <dgm:cxn modelId="{1A87D6A7-6153-40EF-A15B-BDB4F0271BF4}" type="presOf" srcId="{2CA595C1-4E12-4695-829F-72E439DA4891}" destId="{6B2C73D2-4914-418D-AEDA-3BA38834A2BC}" srcOrd="0" destOrd="0" presId="urn:microsoft.com/office/officeart/2005/8/layout/default#5"/>
    <dgm:cxn modelId="{3732227C-05EE-448C-8AE1-0F723B25A494}" type="presOf" srcId="{C9293A12-AE47-4F17-B9A3-DDDA8F2D1A47}" destId="{0C4282BF-6B11-4E6D-A466-3F76499AB981}" srcOrd="0" destOrd="0" presId="urn:microsoft.com/office/officeart/2005/8/layout/default#5"/>
    <dgm:cxn modelId="{5ECD0C51-88B2-4464-8F3E-99F448842E17}" srcId="{F3EE5694-0642-4871-8810-A40A19E997FE}" destId="{C9293A12-AE47-4F17-B9A3-DDDA8F2D1A47}" srcOrd="4" destOrd="0" parTransId="{973E7545-CBB2-4752-A995-26D19E94EC85}" sibTransId="{40B6A010-FAD5-4896-AFB2-4E93AEADF49F}"/>
    <dgm:cxn modelId="{DBCBAC21-7AC2-4B01-8434-A82C67E76F4A}" type="presOf" srcId="{5EA1F818-230D-46AA-A7F8-D27967D9A2E5}" destId="{98580692-B6E3-4ADE-99CA-68E1AF082EC3}" srcOrd="0" destOrd="0" presId="urn:microsoft.com/office/officeart/2005/8/layout/default#5"/>
    <dgm:cxn modelId="{C100090D-50FE-4ED2-AE7D-CF884959D1B4}" srcId="{F3EE5694-0642-4871-8810-A40A19E997FE}" destId="{5EA1F818-230D-46AA-A7F8-D27967D9A2E5}" srcOrd="0" destOrd="0" parTransId="{FEFE1D71-9391-4B6C-95B1-E50CFA372ABA}" sibTransId="{240F5C4D-146A-4908-974D-81F3F34E45D3}"/>
    <dgm:cxn modelId="{A8098EBB-003D-4DE9-A94D-CA2DA5B84244}" type="presParOf" srcId="{610DF354-D8FF-468D-B01D-C19418BFC209}" destId="{98580692-B6E3-4ADE-99CA-68E1AF082EC3}" srcOrd="0" destOrd="0" presId="urn:microsoft.com/office/officeart/2005/8/layout/default#5"/>
    <dgm:cxn modelId="{636DB305-5642-4ABD-965D-92AE935471E2}" type="presParOf" srcId="{610DF354-D8FF-468D-B01D-C19418BFC209}" destId="{07E2066C-89CD-41BC-8924-AFEE4619810C}" srcOrd="1" destOrd="0" presId="urn:microsoft.com/office/officeart/2005/8/layout/default#5"/>
    <dgm:cxn modelId="{41D7F67F-E353-4458-9D67-7841954F1545}" type="presParOf" srcId="{610DF354-D8FF-468D-B01D-C19418BFC209}" destId="{75BCB14F-CB25-4DD6-B073-68DA13880F67}" srcOrd="2" destOrd="0" presId="urn:microsoft.com/office/officeart/2005/8/layout/default#5"/>
    <dgm:cxn modelId="{D946F5BB-68EC-4148-AADB-EEC455635B7D}" type="presParOf" srcId="{610DF354-D8FF-468D-B01D-C19418BFC209}" destId="{7E21580A-4F37-4FAD-AFFD-3F64C82BA090}" srcOrd="3" destOrd="0" presId="urn:microsoft.com/office/officeart/2005/8/layout/default#5"/>
    <dgm:cxn modelId="{2BB46DEF-9E8F-4CFE-BBE1-4D9CA60DDD4C}" type="presParOf" srcId="{610DF354-D8FF-468D-B01D-C19418BFC209}" destId="{6B2C73D2-4914-418D-AEDA-3BA38834A2BC}" srcOrd="4" destOrd="0" presId="urn:microsoft.com/office/officeart/2005/8/layout/default#5"/>
    <dgm:cxn modelId="{3C112BAD-9C02-4625-A17E-C4ACFEBB2658}" type="presParOf" srcId="{610DF354-D8FF-468D-B01D-C19418BFC209}" destId="{F3CE8D87-95E9-4967-9372-5DA500EFC7E6}" srcOrd="5" destOrd="0" presId="urn:microsoft.com/office/officeart/2005/8/layout/default#5"/>
    <dgm:cxn modelId="{ABD66472-542C-4F60-A541-83A13244C3DE}" type="presParOf" srcId="{610DF354-D8FF-468D-B01D-C19418BFC209}" destId="{76CF1F47-3AC6-40D3-BE75-5FD0E805733E}" srcOrd="6" destOrd="0" presId="urn:microsoft.com/office/officeart/2005/8/layout/default#5"/>
    <dgm:cxn modelId="{792B2067-389A-4C0D-BA29-89608EA55C52}" type="presParOf" srcId="{610DF354-D8FF-468D-B01D-C19418BFC209}" destId="{6AE62962-048C-4AC7-8C83-529126D1ADD9}" srcOrd="7" destOrd="0" presId="urn:microsoft.com/office/officeart/2005/8/layout/default#5"/>
    <dgm:cxn modelId="{374F2824-4A46-43D7-B79B-ABE2F90B2B9D}" type="presParOf" srcId="{610DF354-D8FF-468D-B01D-C19418BFC209}" destId="{0C4282BF-6B11-4E6D-A466-3F76499AB981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33AC4AE-7C83-4104-B95E-B9B7E82EF99C}" type="doc">
      <dgm:prSet loTypeId="urn:microsoft.com/office/officeart/2005/8/layout/default#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96EDB7-F35D-46D7-9A06-947820D0066B}">
      <dgm:prSet phldrT="[Text]"/>
      <dgm:spPr/>
      <dgm:t>
        <a:bodyPr/>
        <a:lstStyle/>
        <a:p>
          <a:r>
            <a:rPr lang="x-none" b="1" u="none" smtClean="0"/>
            <a:t>Allow a wait time </a:t>
          </a:r>
          <a:endParaRPr lang="en-US" dirty="0"/>
        </a:p>
      </dgm:t>
    </dgm:pt>
    <dgm:pt modelId="{0C41671C-7499-42CB-9B4F-91D53B20675A}" type="parTrans" cxnId="{0E8A9147-5504-4E08-BAC5-6C678255BA50}">
      <dgm:prSet/>
      <dgm:spPr/>
      <dgm:t>
        <a:bodyPr/>
        <a:lstStyle/>
        <a:p>
          <a:endParaRPr lang="en-US"/>
        </a:p>
      </dgm:t>
    </dgm:pt>
    <dgm:pt modelId="{E3DE2D5B-E1F3-49A1-8F13-A68F6B8A4556}" type="sibTrans" cxnId="{0E8A9147-5504-4E08-BAC5-6C678255BA50}">
      <dgm:prSet/>
      <dgm:spPr/>
      <dgm:t>
        <a:bodyPr/>
        <a:lstStyle/>
        <a:p>
          <a:endParaRPr lang="en-US"/>
        </a:p>
      </dgm:t>
    </dgm:pt>
    <dgm:pt modelId="{87E48127-5025-4FA2-99C6-A52C2856D7B2}">
      <dgm:prSet/>
      <dgm:spPr/>
      <dgm:t>
        <a:bodyPr/>
        <a:lstStyle/>
        <a:p>
          <a:r>
            <a:rPr lang="x-none" b="1" u="none" smtClean="0"/>
            <a:t>After waiting, call on a student directly</a:t>
          </a:r>
          <a:endParaRPr lang="en-US" b="1" u="none"/>
        </a:p>
      </dgm:t>
    </dgm:pt>
    <dgm:pt modelId="{52F127D8-69B0-4373-8DB9-07E6074F8C5F}" type="parTrans" cxnId="{42D74065-C81A-4D2D-B7E9-F96DFD92015A}">
      <dgm:prSet/>
      <dgm:spPr/>
      <dgm:t>
        <a:bodyPr/>
        <a:lstStyle/>
        <a:p>
          <a:endParaRPr lang="en-US"/>
        </a:p>
      </dgm:t>
    </dgm:pt>
    <dgm:pt modelId="{B21BAAFE-7108-48DB-93E3-F09594B4AABD}" type="sibTrans" cxnId="{42D74065-C81A-4D2D-B7E9-F96DFD92015A}">
      <dgm:prSet/>
      <dgm:spPr/>
      <dgm:t>
        <a:bodyPr/>
        <a:lstStyle/>
        <a:p>
          <a:endParaRPr lang="en-US"/>
        </a:p>
      </dgm:t>
    </dgm:pt>
    <dgm:pt modelId="{7DD9E1A7-628C-4297-A6F6-8D6DD5BC38CE}">
      <dgm:prSet/>
      <dgm:spPr/>
      <dgm:t>
        <a:bodyPr/>
        <a:lstStyle/>
        <a:p>
          <a:r>
            <a:rPr lang="x-none" b="1" u="none" smtClean="0"/>
            <a:t>Never use questions to intimidate, embarrass, or humiliate students </a:t>
          </a:r>
          <a:endParaRPr lang="en-US" b="1" u="none"/>
        </a:p>
      </dgm:t>
    </dgm:pt>
    <dgm:pt modelId="{4A00F190-BE58-4109-ABC6-93D24FCDB3B7}" type="parTrans" cxnId="{73A4F1EA-5B80-46F7-AFC2-693F4B751E5B}">
      <dgm:prSet/>
      <dgm:spPr/>
      <dgm:t>
        <a:bodyPr/>
        <a:lstStyle/>
        <a:p>
          <a:endParaRPr lang="en-US"/>
        </a:p>
      </dgm:t>
    </dgm:pt>
    <dgm:pt modelId="{07B8504E-60F9-4E8D-9F3D-241140E306C3}" type="sibTrans" cxnId="{73A4F1EA-5B80-46F7-AFC2-693F4B751E5B}">
      <dgm:prSet/>
      <dgm:spPr/>
      <dgm:t>
        <a:bodyPr/>
        <a:lstStyle/>
        <a:p>
          <a:endParaRPr lang="en-US"/>
        </a:p>
      </dgm:t>
    </dgm:pt>
    <dgm:pt modelId="{7A3277B7-509C-4570-A405-62E5674D1FC0}">
      <dgm:prSet/>
      <dgm:spPr/>
      <dgm:t>
        <a:bodyPr/>
        <a:lstStyle/>
        <a:p>
          <a:r>
            <a:rPr lang="x-none" b="1" u="none" smtClean="0"/>
            <a:t>Distribute questions evenly </a:t>
          </a:r>
          <a:endParaRPr lang="en-US" b="1" u="none"/>
        </a:p>
      </dgm:t>
    </dgm:pt>
    <dgm:pt modelId="{85171F07-0466-4CCE-823A-0B847E971BB7}" type="parTrans" cxnId="{2E975C67-7993-4128-90A4-A0162FB0A705}">
      <dgm:prSet/>
      <dgm:spPr/>
      <dgm:t>
        <a:bodyPr/>
        <a:lstStyle/>
        <a:p>
          <a:endParaRPr lang="en-US"/>
        </a:p>
      </dgm:t>
    </dgm:pt>
    <dgm:pt modelId="{911F705A-D840-40A9-AFE5-FD1A880FCC13}" type="sibTrans" cxnId="{2E975C67-7993-4128-90A4-A0162FB0A705}">
      <dgm:prSet/>
      <dgm:spPr/>
      <dgm:t>
        <a:bodyPr/>
        <a:lstStyle/>
        <a:p>
          <a:endParaRPr lang="en-US"/>
        </a:p>
      </dgm:t>
    </dgm:pt>
    <dgm:pt modelId="{A3C4BA7D-F1A7-4C9E-8707-6B0AE67A78D5}">
      <dgm:prSet/>
      <dgm:spPr/>
      <dgm:t>
        <a:bodyPr/>
        <a:lstStyle/>
        <a:p>
          <a:r>
            <a:rPr lang="x-none" b="1" u="none" smtClean="0"/>
            <a:t>Ask questions at a variety of levels and of a variety of types </a:t>
          </a:r>
          <a:endParaRPr lang="en-US" b="1" u="none"/>
        </a:p>
      </dgm:t>
    </dgm:pt>
    <dgm:pt modelId="{CDFC64E3-856F-4D92-A6C6-18C2B818BAB6}" type="parTrans" cxnId="{17C446FC-4F9E-4678-A5A2-99FB79F750C7}">
      <dgm:prSet/>
      <dgm:spPr/>
      <dgm:t>
        <a:bodyPr/>
        <a:lstStyle/>
        <a:p>
          <a:endParaRPr lang="en-US"/>
        </a:p>
      </dgm:t>
    </dgm:pt>
    <dgm:pt modelId="{B462C7F6-C9D6-496A-ABBA-72EFE2E219B8}" type="sibTrans" cxnId="{17C446FC-4F9E-4678-A5A2-99FB79F750C7}">
      <dgm:prSet/>
      <dgm:spPr/>
      <dgm:t>
        <a:bodyPr/>
        <a:lstStyle/>
        <a:p>
          <a:endParaRPr lang="en-US"/>
        </a:p>
      </dgm:t>
    </dgm:pt>
    <dgm:pt modelId="{EBB86546-5B10-4DC7-A8C0-B557463B652A}" type="pres">
      <dgm:prSet presAssocID="{233AC4AE-7C83-4104-B95E-B9B7E82EF9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61F574-1670-4694-872F-FC32B95718E1}" type="pres">
      <dgm:prSet presAssocID="{6496EDB7-F35D-46D7-9A06-947820D006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D3D79-EF30-46DF-A76C-CEFA77B606B5}" type="pres">
      <dgm:prSet presAssocID="{E3DE2D5B-E1F3-49A1-8F13-A68F6B8A4556}" presName="sibTrans" presStyleCnt="0"/>
      <dgm:spPr/>
    </dgm:pt>
    <dgm:pt modelId="{86F19129-F932-4644-95A4-B5E67C152048}" type="pres">
      <dgm:prSet presAssocID="{87E48127-5025-4FA2-99C6-A52C2856D7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44C4C-04DD-424D-B78F-CDEB0570B845}" type="pres">
      <dgm:prSet presAssocID="{B21BAAFE-7108-48DB-93E3-F09594B4AABD}" presName="sibTrans" presStyleCnt="0"/>
      <dgm:spPr/>
    </dgm:pt>
    <dgm:pt modelId="{480EC1DF-5AA7-4B06-AE59-1DB9D5682BAB}" type="pres">
      <dgm:prSet presAssocID="{7DD9E1A7-628C-4297-A6F6-8D6DD5BC38C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C49F5-8EB5-4E18-9123-648A9FE401E3}" type="pres">
      <dgm:prSet presAssocID="{07B8504E-60F9-4E8D-9F3D-241140E306C3}" presName="sibTrans" presStyleCnt="0"/>
      <dgm:spPr/>
    </dgm:pt>
    <dgm:pt modelId="{01138DED-E29D-48AF-877A-FFFA24B717BB}" type="pres">
      <dgm:prSet presAssocID="{7A3277B7-509C-4570-A405-62E5674D1F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FD082-6772-4E8E-A526-DA871FD06447}" type="pres">
      <dgm:prSet presAssocID="{911F705A-D840-40A9-AFE5-FD1A880FCC13}" presName="sibTrans" presStyleCnt="0"/>
      <dgm:spPr/>
    </dgm:pt>
    <dgm:pt modelId="{6291346C-88E2-4291-A753-68BF49032F22}" type="pres">
      <dgm:prSet presAssocID="{A3C4BA7D-F1A7-4C9E-8707-6B0AE67A78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A4F1EA-5B80-46F7-AFC2-693F4B751E5B}" srcId="{233AC4AE-7C83-4104-B95E-B9B7E82EF99C}" destId="{7DD9E1A7-628C-4297-A6F6-8D6DD5BC38CE}" srcOrd="2" destOrd="0" parTransId="{4A00F190-BE58-4109-ABC6-93D24FCDB3B7}" sibTransId="{07B8504E-60F9-4E8D-9F3D-241140E306C3}"/>
    <dgm:cxn modelId="{42D74065-C81A-4D2D-B7E9-F96DFD92015A}" srcId="{233AC4AE-7C83-4104-B95E-B9B7E82EF99C}" destId="{87E48127-5025-4FA2-99C6-A52C2856D7B2}" srcOrd="1" destOrd="0" parTransId="{52F127D8-69B0-4373-8DB9-07E6074F8C5F}" sibTransId="{B21BAAFE-7108-48DB-93E3-F09594B4AABD}"/>
    <dgm:cxn modelId="{0E8A9147-5504-4E08-BAC5-6C678255BA50}" srcId="{233AC4AE-7C83-4104-B95E-B9B7E82EF99C}" destId="{6496EDB7-F35D-46D7-9A06-947820D0066B}" srcOrd="0" destOrd="0" parTransId="{0C41671C-7499-42CB-9B4F-91D53B20675A}" sibTransId="{E3DE2D5B-E1F3-49A1-8F13-A68F6B8A4556}"/>
    <dgm:cxn modelId="{5C9C6368-4DB3-42CC-86FC-701D176A0EC8}" type="presOf" srcId="{A3C4BA7D-F1A7-4C9E-8707-6B0AE67A78D5}" destId="{6291346C-88E2-4291-A753-68BF49032F22}" srcOrd="0" destOrd="0" presId="urn:microsoft.com/office/officeart/2005/8/layout/default#6"/>
    <dgm:cxn modelId="{F0A1E8FB-ACCD-4AC1-B147-302442A4FBB8}" type="presOf" srcId="{6496EDB7-F35D-46D7-9A06-947820D0066B}" destId="{7961F574-1670-4694-872F-FC32B95718E1}" srcOrd="0" destOrd="0" presId="urn:microsoft.com/office/officeart/2005/8/layout/default#6"/>
    <dgm:cxn modelId="{17C446FC-4F9E-4678-A5A2-99FB79F750C7}" srcId="{233AC4AE-7C83-4104-B95E-B9B7E82EF99C}" destId="{A3C4BA7D-F1A7-4C9E-8707-6B0AE67A78D5}" srcOrd="4" destOrd="0" parTransId="{CDFC64E3-856F-4D92-A6C6-18C2B818BAB6}" sibTransId="{B462C7F6-C9D6-496A-ABBA-72EFE2E219B8}"/>
    <dgm:cxn modelId="{2E975C67-7993-4128-90A4-A0162FB0A705}" srcId="{233AC4AE-7C83-4104-B95E-B9B7E82EF99C}" destId="{7A3277B7-509C-4570-A405-62E5674D1FC0}" srcOrd="3" destOrd="0" parTransId="{85171F07-0466-4CCE-823A-0B847E971BB7}" sibTransId="{911F705A-D840-40A9-AFE5-FD1A880FCC13}"/>
    <dgm:cxn modelId="{411E37C8-FE5A-409C-9EB6-66AE9886DA8C}" type="presOf" srcId="{7A3277B7-509C-4570-A405-62E5674D1FC0}" destId="{01138DED-E29D-48AF-877A-FFFA24B717BB}" srcOrd="0" destOrd="0" presId="urn:microsoft.com/office/officeart/2005/8/layout/default#6"/>
    <dgm:cxn modelId="{7A9AC691-7B50-4D24-9223-5C6A4DB1D0C4}" type="presOf" srcId="{233AC4AE-7C83-4104-B95E-B9B7E82EF99C}" destId="{EBB86546-5B10-4DC7-A8C0-B557463B652A}" srcOrd="0" destOrd="0" presId="urn:microsoft.com/office/officeart/2005/8/layout/default#6"/>
    <dgm:cxn modelId="{828B8913-D3C6-4C3D-B581-884B11BA6755}" type="presOf" srcId="{87E48127-5025-4FA2-99C6-A52C2856D7B2}" destId="{86F19129-F932-4644-95A4-B5E67C152048}" srcOrd="0" destOrd="0" presId="urn:microsoft.com/office/officeart/2005/8/layout/default#6"/>
    <dgm:cxn modelId="{A9B5A42E-982C-416D-8CCB-11370C5CB22F}" type="presOf" srcId="{7DD9E1A7-628C-4297-A6F6-8D6DD5BC38CE}" destId="{480EC1DF-5AA7-4B06-AE59-1DB9D5682BAB}" srcOrd="0" destOrd="0" presId="urn:microsoft.com/office/officeart/2005/8/layout/default#6"/>
    <dgm:cxn modelId="{A589595E-1288-4915-8B66-827DF3CBE6DB}" type="presParOf" srcId="{EBB86546-5B10-4DC7-A8C0-B557463B652A}" destId="{7961F574-1670-4694-872F-FC32B95718E1}" srcOrd="0" destOrd="0" presId="urn:microsoft.com/office/officeart/2005/8/layout/default#6"/>
    <dgm:cxn modelId="{F4B5F5F5-C628-4F60-911B-F4A6F79793A8}" type="presParOf" srcId="{EBB86546-5B10-4DC7-A8C0-B557463B652A}" destId="{265D3D79-EF30-46DF-A76C-CEFA77B606B5}" srcOrd="1" destOrd="0" presId="urn:microsoft.com/office/officeart/2005/8/layout/default#6"/>
    <dgm:cxn modelId="{3E0F229A-A3D1-4B3F-A0C6-1A8836A79E6A}" type="presParOf" srcId="{EBB86546-5B10-4DC7-A8C0-B557463B652A}" destId="{86F19129-F932-4644-95A4-B5E67C152048}" srcOrd="2" destOrd="0" presId="urn:microsoft.com/office/officeart/2005/8/layout/default#6"/>
    <dgm:cxn modelId="{17168555-1AE7-4EC8-B5B0-AFB7DD93A138}" type="presParOf" srcId="{EBB86546-5B10-4DC7-A8C0-B557463B652A}" destId="{0C144C4C-04DD-424D-B78F-CDEB0570B845}" srcOrd="3" destOrd="0" presId="urn:microsoft.com/office/officeart/2005/8/layout/default#6"/>
    <dgm:cxn modelId="{6049F265-17D8-43E3-B56C-17AF3E4E8DE5}" type="presParOf" srcId="{EBB86546-5B10-4DC7-A8C0-B557463B652A}" destId="{480EC1DF-5AA7-4B06-AE59-1DB9D5682BAB}" srcOrd="4" destOrd="0" presId="urn:microsoft.com/office/officeart/2005/8/layout/default#6"/>
    <dgm:cxn modelId="{373E364A-BA3D-448F-B574-9EEAFE8E332E}" type="presParOf" srcId="{EBB86546-5B10-4DC7-A8C0-B557463B652A}" destId="{B3DC49F5-8EB5-4E18-9123-648A9FE401E3}" srcOrd="5" destOrd="0" presId="urn:microsoft.com/office/officeart/2005/8/layout/default#6"/>
    <dgm:cxn modelId="{AF59F785-95E2-4D5B-A786-8892B199F155}" type="presParOf" srcId="{EBB86546-5B10-4DC7-A8C0-B557463B652A}" destId="{01138DED-E29D-48AF-877A-FFFA24B717BB}" srcOrd="6" destOrd="0" presId="urn:microsoft.com/office/officeart/2005/8/layout/default#6"/>
    <dgm:cxn modelId="{82F8C83E-5451-4EFF-AC5A-27EFF9E5D953}" type="presParOf" srcId="{EBB86546-5B10-4DC7-A8C0-B557463B652A}" destId="{357FD082-6772-4E8E-A526-DA871FD06447}" srcOrd="7" destOrd="0" presId="urn:microsoft.com/office/officeart/2005/8/layout/default#6"/>
    <dgm:cxn modelId="{761AE29B-DE4D-46C4-86D0-E61126542AFD}" type="presParOf" srcId="{EBB86546-5B10-4DC7-A8C0-B557463B652A}" destId="{6291346C-88E2-4291-A753-68BF49032F22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3270A42-1938-42CF-91BE-F6E2D9DF6456}" type="doc">
      <dgm:prSet loTypeId="urn:microsoft.com/office/officeart/2005/8/layout/default#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4DACCA-9923-4E0B-B991-3667D85ECB3C}">
      <dgm:prSet phldrT="[Text]"/>
      <dgm:spPr/>
      <dgm:t>
        <a:bodyPr/>
        <a:lstStyle/>
        <a:p>
          <a:r>
            <a:rPr lang="x-none" b="1" u="none" smtClean="0"/>
            <a:t>Adapt questions to student’s ability level </a:t>
          </a:r>
          <a:endParaRPr lang="en-US" dirty="0"/>
        </a:p>
      </dgm:t>
    </dgm:pt>
    <dgm:pt modelId="{27B2035F-7501-4A57-BD7A-5089F9338C67}" type="parTrans" cxnId="{1EB7C61E-205D-4F23-8360-2657B74159B2}">
      <dgm:prSet/>
      <dgm:spPr/>
      <dgm:t>
        <a:bodyPr/>
        <a:lstStyle/>
        <a:p>
          <a:endParaRPr lang="en-US"/>
        </a:p>
      </dgm:t>
    </dgm:pt>
    <dgm:pt modelId="{2F242637-CE1B-429B-99FA-E82AB9653DCA}" type="sibTrans" cxnId="{1EB7C61E-205D-4F23-8360-2657B74159B2}">
      <dgm:prSet/>
      <dgm:spPr/>
      <dgm:t>
        <a:bodyPr/>
        <a:lstStyle/>
        <a:p>
          <a:endParaRPr lang="en-US"/>
        </a:p>
      </dgm:t>
    </dgm:pt>
    <dgm:pt modelId="{091F6212-6D06-437D-880E-F807B4D7BA75}">
      <dgm:prSet/>
      <dgm:spPr/>
      <dgm:t>
        <a:bodyPr/>
        <a:lstStyle/>
        <a:p>
          <a:r>
            <a:rPr lang="x-none" b="1" u="none" smtClean="0"/>
            <a:t>Ask appropriately challenging questions </a:t>
          </a:r>
          <a:endParaRPr lang="en-US" b="1" u="none"/>
        </a:p>
      </dgm:t>
    </dgm:pt>
    <dgm:pt modelId="{A1E27599-C84B-4F82-8E0D-F610AD9ED5D1}" type="parTrans" cxnId="{3D9AE7A5-9595-4E5C-ABB3-E891899891B0}">
      <dgm:prSet/>
      <dgm:spPr/>
      <dgm:t>
        <a:bodyPr/>
        <a:lstStyle/>
        <a:p>
          <a:endParaRPr lang="en-US"/>
        </a:p>
      </dgm:t>
    </dgm:pt>
    <dgm:pt modelId="{D83516E3-C3BD-4DB6-8007-8915FFAFEABD}" type="sibTrans" cxnId="{3D9AE7A5-9595-4E5C-ABB3-E891899891B0}">
      <dgm:prSet/>
      <dgm:spPr/>
      <dgm:t>
        <a:bodyPr/>
        <a:lstStyle/>
        <a:p>
          <a:endParaRPr lang="en-US"/>
        </a:p>
      </dgm:t>
    </dgm:pt>
    <dgm:pt modelId="{6DFA71B4-041F-409B-A001-506373AA6875}">
      <dgm:prSet/>
      <dgm:spPr/>
      <dgm:t>
        <a:bodyPr/>
        <a:lstStyle/>
        <a:p>
          <a:r>
            <a:rPr lang="x-none" b="1" u="none" smtClean="0"/>
            <a:t>Avoid asking questions too soon </a:t>
          </a:r>
          <a:endParaRPr lang="en-US" b="1" u="none"/>
        </a:p>
      </dgm:t>
    </dgm:pt>
    <dgm:pt modelId="{3D89A837-7370-4678-8273-8505251CE3CE}" type="parTrans" cxnId="{8C5B5E24-1F64-485D-B060-92E3C2EDFD67}">
      <dgm:prSet/>
      <dgm:spPr/>
      <dgm:t>
        <a:bodyPr/>
        <a:lstStyle/>
        <a:p>
          <a:endParaRPr lang="en-US"/>
        </a:p>
      </dgm:t>
    </dgm:pt>
    <dgm:pt modelId="{EFDC8487-9AD2-43F8-8AB4-06E618729959}" type="sibTrans" cxnId="{8C5B5E24-1F64-485D-B060-92E3C2EDFD67}">
      <dgm:prSet/>
      <dgm:spPr/>
      <dgm:t>
        <a:bodyPr/>
        <a:lstStyle/>
        <a:p>
          <a:endParaRPr lang="en-US"/>
        </a:p>
      </dgm:t>
    </dgm:pt>
    <dgm:pt modelId="{9517A5FC-21E8-47BA-A152-B87600F6895E}">
      <dgm:prSet/>
      <dgm:spPr/>
      <dgm:t>
        <a:bodyPr/>
        <a:lstStyle/>
        <a:p>
          <a:r>
            <a:rPr lang="x-none" b="1" u="none" smtClean="0"/>
            <a:t>Follow up on student answers</a:t>
          </a:r>
          <a:endParaRPr lang="en-US" b="1" u="none" dirty="0"/>
        </a:p>
      </dgm:t>
    </dgm:pt>
    <dgm:pt modelId="{B9442ABB-DAAE-4B05-B082-6B515504E114}" type="parTrans" cxnId="{611525F3-D1B5-45B5-BEE9-9865FEE801C6}">
      <dgm:prSet/>
      <dgm:spPr/>
      <dgm:t>
        <a:bodyPr/>
        <a:lstStyle/>
        <a:p>
          <a:endParaRPr lang="en-US"/>
        </a:p>
      </dgm:t>
    </dgm:pt>
    <dgm:pt modelId="{1D15BFF2-3121-484D-8C20-0F28BE8073E0}" type="sibTrans" cxnId="{611525F3-D1B5-45B5-BEE9-9865FEE801C6}">
      <dgm:prSet/>
      <dgm:spPr/>
      <dgm:t>
        <a:bodyPr/>
        <a:lstStyle/>
        <a:p>
          <a:endParaRPr lang="en-US"/>
        </a:p>
      </dgm:t>
    </dgm:pt>
    <dgm:pt modelId="{91DE2A5F-43C5-41F0-BABD-ACDFFE877E4C}" type="pres">
      <dgm:prSet presAssocID="{73270A42-1938-42CF-91BE-F6E2D9DF64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981236-B58E-46D6-A55D-35C6ACC57A1E}" type="pres">
      <dgm:prSet presAssocID="{1E4DACCA-9923-4E0B-B991-3667D85ECB3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AC70B-371A-4F98-AF57-6844C07844C3}" type="pres">
      <dgm:prSet presAssocID="{2F242637-CE1B-429B-99FA-E82AB9653DCA}" presName="sibTrans" presStyleCnt="0"/>
      <dgm:spPr/>
    </dgm:pt>
    <dgm:pt modelId="{068CF133-A5F0-41E5-93A3-6CE6854EB1C6}" type="pres">
      <dgm:prSet presAssocID="{091F6212-6D06-437D-880E-F807B4D7BA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3BE06-58DC-4DFE-BD2D-4604F7098295}" type="pres">
      <dgm:prSet presAssocID="{D83516E3-C3BD-4DB6-8007-8915FFAFEABD}" presName="sibTrans" presStyleCnt="0"/>
      <dgm:spPr/>
    </dgm:pt>
    <dgm:pt modelId="{D48E8D66-3AD9-4479-92A7-7B8244601792}" type="pres">
      <dgm:prSet presAssocID="{6DFA71B4-041F-409B-A001-506373AA68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1649F-A023-41C6-BE3F-940FAD0321B2}" type="pres">
      <dgm:prSet presAssocID="{EFDC8487-9AD2-43F8-8AB4-06E618729959}" presName="sibTrans" presStyleCnt="0"/>
      <dgm:spPr/>
    </dgm:pt>
    <dgm:pt modelId="{35F34B72-0DF4-4848-9C99-AC98F7EE03B7}" type="pres">
      <dgm:prSet presAssocID="{9517A5FC-21E8-47BA-A152-B87600F689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DD5AD0-AE4F-40A8-AD81-1FD57DAA6A50}" type="presOf" srcId="{1E4DACCA-9923-4E0B-B991-3667D85ECB3C}" destId="{32981236-B58E-46D6-A55D-35C6ACC57A1E}" srcOrd="0" destOrd="0" presId="urn:microsoft.com/office/officeart/2005/8/layout/default#7"/>
    <dgm:cxn modelId="{6FB5D9A8-2FB9-4C8B-9ADC-DECE016C481D}" type="presOf" srcId="{6DFA71B4-041F-409B-A001-506373AA6875}" destId="{D48E8D66-3AD9-4479-92A7-7B8244601792}" srcOrd="0" destOrd="0" presId="urn:microsoft.com/office/officeart/2005/8/layout/default#7"/>
    <dgm:cxn modelId="{3D9AE7A5-9595-4E5C-ABB3-E891899891B0}" srcId="{73270A42-1938-42CF-91BE-F6E2D9DF6456}" destId="{091F6212-6D06-437D-880E-F807B4D7BA75}" srcOrd="1" destOrd="0" parTransId="{A1E27599-C84B-4F82-8E0D-F610AD9ED5D1}" sibTransId="{D83516E3-C3BD-4DB6-8007-8915FFAFEABD}"/>
    <dgm:cxn modelId="{5CC7753B-A899-46D7-B7BB-66FAE3EF066E}" type="presOf" srcId="{9517A5FC-21E8-47BA-A152-B87600F6895E}" destId="{35F34B72-0DF4-4848-9C99-AC98F7EE03B7}" srcOrd="0" destOrd="0" presId="urn:microsoft.com/office/officeart/2005/8/layout/default#7"/>
    <dgm:cxn modelId="{611525F3-D1B5-45B5-BEE9-9865FEE801C6}" srcId="{73270A42-1938-42CF-91BE-F6E2D9DF6456}" destId="{9517A5FC-21E8-47BA-A152-B87600F6895E}" srcOrd="3" destOrd="0" parTransId="{B9442ABB-DAAE-4B05-B082-6B515504E114}" sibTransId="{1D15BFF2-3121-484D-8C20-0F28BE8073E0}"/>
    <dgm:cxn modelId="{570BC3DA-CB44-4E1D-8A08-05F93EED9ACF}" type="presOf" srcId="{091F6212-6D06-437D-880E-F807B4D7BA75}" destId="{068CF133-A5F0-41E5-93A3-6CE6854EB1C6}" srcOrd="0" destOrd="0" presId="urn:microsoft.com/office/officeart/2005/8/layout/default#7"/>
    <dgm:cxn modelId="{8C5B5E24-1F64-485D-B060-92E3C2EDFD67}" srcId="{73270A42-1938-42CF-91BE-F6E2D9DF6456}" destId="{6DFA71B4-041F-409B-A001-506373AA6875}" srcOrd="2" destOrd="0" parTransId="{3D89A837-7370-4678-8273-8505251CE3CE}" sibTransId="{EFDC8487-9AD2-43F8-8AB4-06E618729959}"/>
    <dgm:cxn modelId="{4EF04766-AC1D-4F9F-ACBD-692E086812EA}" type="presOf" srcId="{73270A42-1938-42CF-91BE-F6E2D9DF6456}" destId="{91DE2A5F-43C5-41F0-BABD-ACDFFE877E4C}" srcOrd="0" destOrd="0" presId="urn:microsoft.com/office/officeart/2005/8/layout/default#7"/>
    <dgm:cxn modelId="{1EB7C61E-205D-4F23-8360-2657B74159B2}" srcId="{73270A42-1938-42CF-91BE-F6E2D9DF6456}" destId="{1E4DACCA-9923-4E0B-B991-3667D85ECB3C}" srcOrd="0" destOrd="0" parTransId="{27B2035F-7501-4A57-BD7A-5089F9338C67}" sibTransId="{2F242637-CE1B-429B-99FA-E82AB9653DCA}"/>
    <dgm:cxn modelId="{076248D5-350E-4157-90AD-BEBD66446F5A}" type="presParOf" srcId="{91DE2A5F-43C5-41F0-BABD-ACDFFE877E4C}" destId="{32981236-B58E-46D6-A55D-35C6ACC57A1E}" srcOrd="0" destOrd="0" presId="urn:microsoft.com/office/officeart/2005/8/layout/default#7"/>
    <dgm:cxn modelId="{9EB37A77-C005-40B5-A556-BEE8C83D7D3A}" type="presParOf" srcId="{91DE2A5F-43C5-41F0-BABD-ACDFFE877E4C}" destId="{A33AC70B-371A-4F98-AF57-6844C07844C3}" srcOrd="1" destOrd="0" presId="urn:microsoft.com/office/officeart/2005/8/layout/default#7"/>
    <dgm:cxn modelId="{0840E851-BD63-4E35-97DA-C5E8EE37B0D4}" type="presParOf" srcId="{91DE2A5F-43C5-41F0-BABD-ACDFFE877E4C}" destId="{068CF133-A5F0-41E5-93A3-6CE6854EB1C6}" srcOrd="2" destOrd="0" presId="urn:microsoft.com/office/officeart/2005/8/layout/default#7"/>
    <dgm:cxn modelId="{7D0D02A2-E27E-41FB-9C9D-5C14011055FA}" type="presParOf" srcId="{91DE2A5F-43C5-41F0-BABD-ACDFFE877E4C}" destId="{52E3BE06-58DC-4DFE-BD2D-4604F7098295}" srcOrd="3" destOrd="0" presId="urn:microsoft.com/office/officeart/2005/8/layout/default#7"/>
    <dgm:cxn modelId="{C2F1C0F8-28BD-435A-BDAF-18D78C887CFC}" type="presParOf" srcId="{91DE2A5F-43C5-41F0-BABD-ACDFFE877E4C}" destId="{D48E8D66-3AD9-4479-92A7-7B8244601792}" srcOrd="4" destOrd="0" presId="urn:microsoft.com/office/officeart/2005/8/layout/default#7"/>
    <dgm:cxn modelId="{AD48F188-F70E-48A3-A3F4-8715A3D7388E}" type="presParOf" srcId="{91DE2A5F-43C5-41F0-BABD-ACDFFE877E4C}" destId="{9EC1649F-A023-41C6-BE3F-940FAD0321B2}" srcOrd="5" destOrd="0" presId="urn:microsoft.com/office/officeart/2005/8/layout/default#7"/>
    <dgm:cxn modelId="{33CA9E2F-130A-43F8-B4FC-018B22B0C553}" type="presParOf" srcId="{91DE2A5F-43C5-41F0-BABD-ACDFFE877E4C}" destId="{35F34B72-0DF4-4848-9C99-AC98F7EE03B7}" srcOrd="6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BEEAFE3-A13E-4B7C-AD43-EE30E67E7D3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280244-C9D3-42CA-A302-4B8ABEBEBCC8}">
      <dgm:prSet phldrT="[Text]"/>
      <dgm:spPr/>
      <dgm:t>
        <a:bodyPr/>
        <a:lstStyle/>
        <a:p>
          <a:r>
            <a:rPr lang="x-none" b="1" smtClean="0"/>
            <a:t>Rhetorical</a:t>
          </a:r>
          <a:endParaRPr lang="en-US" dirty="0"/>
        </a:p>
      </dgm:t>
    </dgm:pt>
    <dgm:pt modelId="{B486148C-367D-40D6-91A9-9884FE8A0F82}" type="parTrans" cxnId="{BA17409A-26B7-4AC3-92DB-8075868C8B1E}">
      <dgm:prSet/>
      <dgm:spPr/>
      <dgm:t>
        <a:bodyPr/>
        <a:lstStyle/>
        <a:p>
          <a:endParaRPr lang="en-US"/>
        </a:p>
      </dgm:t>
    </dgm:pt>
    <dgm:pt modelId="{722F5E82-7305-44D7-B0E0-0FAAAC5D564B}" type="sibTrans" cxnId="{BA17409A-26B7-4AC3-92DB-8075868C8B1E}">
      <dgm:prSet/>
      <dgm:spPr/>
      <dgm:t>
        <a:bodyPr/>
        <a:lstStyle/>
        <a:p>
          <a:endParaRPr lang="en-US"/>
        </a:p>
      </dgm:t>
    </dgm:pt>
    <dgm:pt modelId="{8EBBB2AA-EDF4-4DB8-89FE-213A83F9D14A}">
      <dgm:prSet/>
      <dgm:spPr/>
      <dgm:t>
        <a:bodyPr/>
        <a:lstStyle/>
        <a:p>
          <a:r>
            <a:rPr lang="en-US" b="1" dirty="0" smtClean="0"/>
            <a:t>Redirected </a:t>
          </a:r>
          <a:endParaRPr lang="en-US" b="1" dirty="0"/>
        </a:p>
      </dgm:t>
    </dgm:pt>
    <dgm:pt modelId="{37934C72-1CA8-435C-9748-D36E5AF85C4F}" type="parTrans" cxnId="{828115E0-A6EF-47F6-914A-5427075D6328}">
      <dgm:prSet/>
      <dgm:spPr/>
      <dgm:t>
        <a:bodyPr/>
        <a:lstStyle/>
        <a:p>
          <a:endParaRPr lang="en-US"/>
        </a:p>
      </dgm:t>
    </dgm:pt>
    <dgm:pt modelId="{4604F2DF-5CDA-4FBD-9BA4-6D1D3D4EE844}" type="sibTrans" cxnId="{828115E0-A6EF-47F6-914A-5427075D6328}">
      <dgm:prSet/>
      <dgm:spPr/>
      <dgm:t>
        <a:bodyPr/>
        <a:lstStyle/>
        <a:p>
          <a:endParaRPr lang="en-US"/>
        </a:p>
      </dgm:t>
    </dgm:pt>
    <dgm:pt modelId="{FE8B7490-7B5E-439A-8360-C7FD3E27D3D1}">
      <dgm:prSet/>
      <dgm:spPr/>
      <dgm:t>
        <a:bodyPr/>
        <a:lstStyle/>
        <a:p>
          <a:r>
            <a:rPr lang="x-none" b="1" smtClean="0"/>
            <a:t>Relay</a:t>
          </a:r>
          <a:endParaRPr lang="en-US" b="1" dirty="0"/>
        </a:p>
      </dgm:t>
    </dgm:pt>
    <dgm:pt modelId="{3EA6A71D-E125-4AA4-808F-B36A316D61EC}" type="parTrans" cxnId="{739D9EA6-B551-44A1-ADA3-98479B27886B}">
      <dgm:prSet/>
      <dgm:spPr/>
      <dgm:t>
        <a:bodyPr/>
        <a:lstStyle/>
        <a:p>
          <a:endParaRPr lang="en-US"/>
        </a:p>
      </dgm:t>
    </dgm:pt>
    <dgm:pt modelId="{530DD429-D370-4CA8-8A55-0917477EA84D}" type="sibTrans" cxnId="{739D9EA6-B551-44A1-ADA3-98479B27886B}">
      <dgm:prSet/>
      <dgm:spPr/>
      <dgm:t>
        <a:bodyPr/>
        <a:lstStyle/>
        <a:p>
          <a:endParaRPr lang="en-US"/>
        </a:p>
      </dgm:t>
    </dgm:pt>
    <dgm:pt modelId="{2DFD7170-3E3D-4C33-B9E8-27BF71760CEC}">
      <dgm:prSet/>
      <dgm:spPr/>
      <dgm:t>
        <a:bodyPr/>
        <a:lstStyle/>
        <a:p>
          <a:r>
            <a:rPr lang="x-none" b="1" smtClean="0"/>
            <a:t>Overhead</a:t>
          </a:r>
          <a:endParaRPr lang="en-US" b="1" dirty="0"/>
        </a:p>
      </dgm:t>
    </dgm:pt>
    <dgm:pt modelId="{BFBEB0AD-DAC7-463A-B201-A3E6530D2A3A}" type="parTrans" cxnId="{27583A18-F4FD-40C7-9577-115F036888A9}">
      <dgm:prSet/>
      <dgm:spPr/>
      <dgm:t>
        <a:bodyPr/>
        <a:lstStyle/>
        <a:p>
          <a:endParaRPr lang="en-US"/>
        </a:p>
      </dgm:t>
    </dgm:pt>
    <dgm:pt modelId="{AA1C63D4-AB16-44D0-A12F-ADE486A3A06B}" type="sibTrans" cxnId="{27583A18-F4FD-40C7-9577-115F036888A9}">
      <dgm:prSet/>
      <dgm:spPr/>
      <dgm:t>
        <a:bodyPr/>
        <a:lstStyle/>
        <a:p>
          <a:endParaRPr lang="en-US"/>
        </a:p>
      </dgm:t>
    </dgm:pt>
    <dgm:pt modelId="{FC047E9F-85B7-49D9-BE6B-61817C6AB78A}">
      <dgm:prSet/>
      <dgm:spPr/>
      <dgm:t>
        <a:bodyPr/>
        <a:lstStyle/>
        <a:p>
          <a:r>
            <a:rPr lang="x-none" b="1" smtClean="0"/>
            <a:t>Direct</a:t>
          </a:r>
          <a:endParaRPr lang="en-US" b="1" dirty="0"/>
        </a:p>
      </dgm:t>
    </dgm:pt>
    <dgm:pt modelId="{158CFBD2-4F1A-4735-B513-ADCA06C473E8}" type="parTrans" cxnId="{2827920A-A824-4D03-B05D-E5D39B3068CB}">
      <dgm:prSet/>
      <dgm:spPr/>
      <dgm:t>
        <a:bodyPr/>
        <a:lstStyle/>
        <a:p>
          <a:endParaRPr lang="en-US"/>
        </a:p>
      </dgm:t>
    </dgm:pt>
    <dgm:pt modelId="{395C84C4-38D8-4DDD-99EC-C78CFB7F50CE}" type="sibTrans" cxnId="{2827920A-A824-4D03-B05D-E5D39B3068CB}">
      <dgm:prSet/>
      <dgm:spPr/>
      <dgm:t>
        <a:bodyPr/>
        <a:lstStyle/>
        <a:p>
          <a:endParaRPr lang="en-US"/>
        </a:p>
      </dgm:t>
    </dgm:pt>
    <dgm:pt modelId="{5774AAEF-BDD9-4072-8B9F-306ABAC91DA5}">
      <dgm:prSet/>
      <dgm:spPr/>
      <dgm:t>
        <a:bodyPr/>
        <a:lstStyle/>
        <a:p>
          <a:r>
            <a:rPr lang="x-none" b="1" smtClean="0"/>
            <a:t>Open</a:t>
          </a:r>
          <a:endParaRPr lang="en-US" b="1" dirty="0"/>
        </a:p>
      </dgm:t>
    </dgm:pt>
    <dgm:pt modelId="{0E87DE35-5D2D-477C-8EAF-ECBBB0FB61E8}" type="parTrans" cxnId="{FA033079-1EAE-4B6E-800D-6EE765EBA025}">
      <dgm:prSet/>
      <dgm:spPr/>
      <dgm:t>
        <a:bodyPr/>
        <a:lstStyle/>
        <a:p>
          <a:endParaRPr lang="en-US"/>
        </a:p>
      </dgm:t>
    </dgm:pt>
    <dgm:pt modelId="{AB0727FE-2D2E-47EE-9E7E-5E398926793B}" type="sibTrans" cxnId="{FA033079-1EAE-4B6E-800D-6EE765EBA025}">
      <dgm:prSet/>
      <dgm:spPr/>
      <dgm:t>
        <a:bodyPr/>
        <a:lstStyle/>
        <a:p>
          <a:endParaRPr lang="en-US"/>
        </a:p>
      </dgm:t>
    </dgm:pt>
    <dgm:pt modelId="{A5DEBC1A-200D-4AFC-97A8-11F7DE829733}">
      <dgm:prSet phldrT="[Text]"/>
      <dgm:spPr/>
      <dgm:t>
        <a:bodyPr/>
        <a:lstStyle/>
        <a:p>
          <a:r>
            <a:rPr lang="x-none" b="1" smtClean="0"/>
            <a:t>Closed</a:t>
          </a:r>
          <a:endParaRPr lang="en-US" dirty="0"/>
        </a:p>
      </dgm:t>
    </dgm:pt>
    <dgm:pt modelId="{817AF045-9AE1-4949-A530-DF610655AE9D}" type="parTrans" cxnId="{4EB825A4-6124-4400-9429-6C33C3D3A5B6}">
      <dgm:prSet/>
      <dgm:spPr/>
      <dgm:t>
        <a:bodyPr/>
        <a:lstStyle/>
        <a:p>
          <a:endParaRPr lang="en-US"/>
        </a:p>
      </dgm:t>
    </dgm:pt>
    <dgm:pt modelId="{7D3F6BCA-75E3-4955-BF61-E5F5513AB691}" type="sibTrans" cxnId="{4EB825A4-6124-4400-9429-6C33C3D3A5B6}">
      <dgm:prSet/>
      <dgm:spPr/>
      <dgm:t>
        <a:bodyPr/>
        <a:lstStyle/>
        <a:p>
          <a:endParaRPr lang="en-US"/>
        </a:p>
      </dgm:t>
    </dgm:pt>
    <dgm:pt modelId="{ADE05D99-7B00-45E2-970D-A48D779C591A}" type="pres">
      <dgm:prSet presAssocID="{6BEEAFE3-A13E-4B7C-AD43-EE30E67E7D33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A4C1670-E38C-4487-B991-54755E70ED0C}" type="pres">
      <dgm:prSet presAssocID="{2A280244-C9D3-42CA-A302-4B8ABEBEBCC8}" presName="parComposite" presStyleCnt="0"/>
      <dgm:spPr/>
    </dgm:pt>
    <dgm:pt modelId="{534F8276-F9DF-4B41-8CEC-F898183C708A}" type="pres">
      <dgm:prSet presAssocID="{2A280244-C9D3-42CA-A302-4B8ABEBEBCC8}" presName="parBigCircle" presStyleLbl="node0" presStyleIdx="0" presStyleCnt="7"/>
      <dgm:spPr/>
    </dgm:pt>
    <dgm:pt modelId="{A1AC2F80-4D54-40C5-A311-84A22389BC77}" type="pres">
      <dgm:prSet presAssocID="{2A280244-C9D3-42CA-A302-4B8ABEBEBCC8}" presName="parTx" presStyleLbl="revTx" presStyleIdx="0" presStyleCnt="7"/>
      <dgm:spPr/>
      <dgm:t>
        <a:bodyPr/>
        <a:lstStyle/>
        <a:p>
          <a:endParaRPr lang="en-US"/>
        </a:p>
      </dgm:t>
    </dgm:pt>
    <dgm:pt modelId="{CD9A849B-ED77-4706-A495-E0EA5915DA5F}" type="pres">
      <dgm:prSet presAssocID="{2A280244-C9D3-42CA-A302-4B8ABEBEBCC8}" presName="bSpace" presStyleCnt="0"/>
      <dgm:spPr/>
    </dgm:pt>
    <dgm:pt modelId="{3136971C-13CF-44C7-B135-A7E629AAD70F}" type="pres">
      <dgm:prSet presAssocID="{2A280244-C9D3-42CA-A302-4B8ABEBEBCC8}" presName="parBackupNorm" presStyleCnt="0"/>
      <dgm:spPr/>
    </dgm:pt>
    <dgm:pt modelId="{9EC60F7A-5BA1-4C33-8B59-174CC1F93053}" type="pres">
      <dgm:prSet presAssocID="{722F5E82-7305-44D7-B0E0-0FAAAC5D564B}" presName="parSpace" presStyleCnt="0"/>
      <dgm:spPr/>
    </dgm:pt>
    <dgm:pt modelId="{2BE76309-E6C9-4C8F-AAE7-3A2DB6412848}" type="pres">
      <dgm:prSet presAssocID="{A5DEBC1A-200D-4AFC-97A8-11F7DE829733}" presName="parComposite" presStyleCnt="0"/>
      <dgm:spPr/>
    </dgm:pt>
    <dgm:pt modelId="{8F41E8E2-6755-4C3A-881E-149DD8210204}" type="pres">
      <dgm:prSet presAssocID="{A5DEBC1A-200D-4AFC-97A8-11F7DE829733}" presName="parBigCircle" presStyleLbl="node0" presStyleIdx="1" presStyleCnt="7"/>
      <dgm:spPr/>
    </dgm:pt>
    <dgm:pt modelId="{F8486C15-E61C-48DF-90CB-E13729E80CBC}" type="pres">
      <dgm:prSet presAssocID="{A5DEBC1A-200D-4AFC-97A8-11F7DE829733}" presName="parTx" presStyleLbl="revTx" presStyleIdx="1" presStyleCnt="7"/>
      <dgm:spPr/>
      <dgm:t>
        <a:bodyPr/>
        <a:lstStyle/>
        <a:p>
          <a:endParaRPr lang="en-US"/>
        </a:p>
      </dgm:t>
    </dgm:pt>
    <dgm:pt modelId="{E70B438F-366B-4D0D-A0A3-E0410C0355BF}" type="pres">
      <dgm:prSet presAssocID="{A5DEBC1A-200D-4AFC-97A8-11F7DE829733}" presName="bSpace" presStyleCnt="0"/>
      <dgm:spPr/>
    </dgm:pt>
    <dgm:pt modelId="{FC380221-9C78-4B02-ABD1-3CF8E5E8368D}" type="pres">
      <dgm:prSet presAssocID="{A5DEBC1A-200D-4AFC-97A8-11F7DE829733}" presName="parBackupNorm" presStyleCnt="0"/>
      <dgm:spPr/>
    </dgm:pt>
    <dgm:pt modelId="{446816E0-20A1-4321-8D75-F1A3D38FD55E}" type="pres">
      <dgm:prSet presAssocID="{7D3F6BCA-75E3-4955-BF61-E5F5513AB691}" presName="parSpace" presStyleCnt="0"/>
      <dgm:spPr/>
    </dgm:pt>
    <dgm:pt modelId="{EA804834-3155-4DDD-8639-E61528ABE68A}" type="pres">
      <dgm:prSet presAssocID="{5774AAEF-BDD9-4072-8B9F-306ABAC91DA5}" presName="parComposite" presStyleCnt="0"/>
      <dgm:spPr/>
    </dgm:pt>
    <dgm:pt modelId="{49866B2F-1931-4405-ACE6-B0B9603A2446}" type="pres">
      <dgm:prSet presAssocID="{5774AAEF-BDD9-4072-8B9F-306ABAC91DA5}" presName="parBigCircle" presStyleLbl="node0" presStyleIdx="2" presStyleCnt="7"/>
      <dgm:spPr/>
    </dgm:pt>
    <dgm:pt modelId="{29036AA9-8A48-44B7-BD00-F7449F1923C8}" type="pres">
      <dgm:prSet presAssocID="{5774AAEF-BDD9-4072-8B9F-306ABAC91DA5}" presName="parTx" presStyleLbl="revTx" presStyleIdx="2" presStyleCnt="7"/>
      <dgm:spPr/>
      <dgm:t>
        <a:bodyPr/>
        <a:lstStyle/>
        <a:p>
          <a:endParaRPr lang="en-US"/>
        </a:p>
      </dgm:t>
    </dgm:pt>
    <dgm:pt modelId="{C2322123-E557-4B6C-B0EE-0DC84EA15C52}" type="pres">
      <dgm:prSet presAssocID="{5774AAEF-BDD9-4072-8B9F-306ABAC91DA5}" presName="bSpace" presStyleCnt="0"/>
      <dgm:spPr/>
    </dgm:pt>
    <dgm:pt modelId="{FF0D2396-78A0-4D37-A406-121FD9766324}" type="pres">
      <dgm:prSet presAssocID="{5774AAEF-BDD9-4072-8B9F-306ABAC91DA5}" presName="parBackupNorm" presStyleCnt="0"/>
      <dgm:spPr/>
    </dgm:pt>
    <dgm:pt modelId="{6166225E-1A31-4253-B221-F1450592A8F3}" type="pres">
      <dgm:prSet presAssocID="{AB0727FE-2D2E-47EE-9E7E-5E398926793B}" presName="parSpace" presStyleCnt="0"/>
      <dgm:spPr/>
    </dgm:pt>
    <dgm:pt modelId="{0A48597C-6CF7-4CDC-866F-B9B827106B3E}" type="pres">
      <dgm:prSet presAssocID="{FC047E9F-85B7-49D9-BE6B-61817C6AB78A}" presName="parComposite" presStyleCnt="0"/>
      <dgm:spPr/>
    </dgm:pt>
    <dgm:pt modelId="{6528D176-5E15-4E51-8C54-13F37988A594}" type="pres">
      <dgm:prSet presAssocID="{FC047E9F-85B7-49D9-BE6B-61817C6AB78A}" presName="parBigCircle" presStyleLbl="node0" presStyleIdx="3" presStyleCnt="7"/>
      <dgm:spPr/>
    </dgm:pt>
    <dgm:pt modelId="{A55E7D42-C6D0-4842-9BC2-BDF3E8BF29D7}" type="pres">
      <dgm:prSet presAssocID="{FC047E9F-85B7-49D9-BE6B-61817C6AB78A}" presName="parTx" presStyleLbl="revTx" presStyleIdx="3" presStyleCnt="7"/>
      <dgm:spPr/>
      <dgm:t>
        <a:bodyPr/>
        <a:lstStyle/>
        <a:p>
          <a:endParaRPr lang="en-US"/>
        </a:p>
      </dgm:t>
    </dgm:pt>
    <dgm:pt modelId="{710C03F0-4AE9-4D14-A65F-D9B485FB6F3C}" type="pres">
      <dgm:prSet presAssocID="{FC047E9F-85B7-49D9-BE6B-61817C6AB78A}" presName="bSpace" presStyleCnt="0"/>
      <dgm:spPr/>
    </dgm:pt>
    <dgm:pt modelId="{89A1E3DE-75B5-4D72-B08B-A5E757C255C0}" type="pres">
      <dgm:prSet presAssocID="{FC047E9F-85B7-49D9-BE6B-61817C6AB78A}" presName="parBackupNorm" presStyleCnt="0"/>
      <dgm:spPr/>
    </dgm:pt>
    <dgm:pt modelId="{1DA1F9EE-ED46-4F89-B796-C840A8588FD0}" type="pres">
      <dgm:prSet presAssocID="{395C84C4-38D8-4DDD-99EC-C78CFB7F50CE}" presName="parSpace" presStyleCnt="0"/>
      <dgm:spPr/>
    </dgm:pt>
    <dgm:pt modelId="{75D7B112-42B4-49EF-8EDA-EA2C9B1FEAB4}" type="pres">
      <dgm:prSet presAssocID="{2DFD7170-3E3D-4C33-B9E8-27BF71760CEC}" presName="parComposite" presStyleCnt="0"/>
      <dgm:spPr/>
    </dgm:pt>
    <dgm:pt modelId="{0327FF4D-B4BD-4DB3-9C06-EE977CE899E1}" type="pres">
      <dgm:prSet presAssocID="{2DFD7170-3E3D-4C33-B9E8-27BF71760CEC}" presName="parBigCircle" presStyleLbl="node0" presStyleIdx="4" presStyleCnt="7"/>
      <dgm:spPr/>
    </dgm:pt>
    <dgm:pt modelId="{7B2202FF-0F10-4433-B541-202A343ADACB}" type="pres">
      <dgm:prSet presAssocID="{2DFD7170-3E3D-4C33-B9E8-27BF71760CEC}" presName="parTx" presStyleLbl="revTx" presStyleIdx="4" presStyleCnt="7"/>
      <dgm:spPr/>
      <dgm:t>
        <a:bodyPr/>
        <a:lstStyle/>
        <a:p>
          <a:endParaRPr lang="en-US"/>
        </a:p>
      </dgm:t>
    </dgm:pt>
    <dgm:pt modelId="{440F2400-0EEC-4657-9AA9-2880ED3FED4A}" type="pres">
      <dgm:prSet presAssocID="{2DFD7170-3E3D-4C33-B9E8-27BF71760CEC}" presName="bSpace" presStyleCnt="0"/>
      <dgm:spPr/>
    </dgm:pt>
    <dgm:pt modelId="{C41C4AEC-0FA4-4A56-AE87-A88296184A08}" type="pres">
      <dgm:prSet presAssocID="{2DFD7170-3E3D-4C33-B9E8-27BF71760CEC}" presName="parBackupNorm" presStyleCnt="0"/>
      <dgm:spPr/>
    </dgm:pt>
    <dgm:pt modelId="{7E62805C-8663-4646-BAFA-C2E899ACA4A3}" type="pres">
      <dgm:prSet presAssocID="{AA1C63D4-AB16-44D0-A12F-ADE486A3A06B}" presName="parSpace" presStyleCnt="0"/>
      <dgm:spPr/>
    </dgm:pt>
    <dgm:pt modelId="{4838B9A4-ED2F-440C-9396-E1880376FD0A}" type="pres">
      <dgm:prSet presAssocID="{FE8B7490-7B5E-439A-8360-C7FD3E27D3D1}" presName="parComposite" presStyleCnt="0"/>
      <dgm:spPr/>
    </dgm:pt>
    <dgm:pt modelId="{567E68FE-5205-403C-B5F2-E34DE1319F6C}" type="pres">
      <dgm:prSet presAssocID="{FE8B7490-7B5E-439A-8360-C7FD3E27D3D1}" presName="parBigCircle" presStyleLbl="node0" presStyleIdx="5" presStyleCnt="7"/>
      <dgm:spPr/>
    </dgm:pt>
    <dgm:pt modelId="{DFB318DE-9554-4AFA-BD23-D479C4109067}" type="pres">
      <dgm:prSet presAssocID="{FE8B7490-7B5E-439A-8360-C7FD3E27D3D1}" presName="parTx" presStyleLbl="revTx" presStyleIdx="5" presStyleCnt="7"/>
      <dgm:spPr/>
      <dgm:t>
        <a:bodyPr/>
        <a:lstStyle/>
        <a:p>
          <a:endParaRPr lang="en-US"/>
        </a:p>
      </dgm:t>
    </dgm:pt>
    <dgm:pt modelId="{C0B386C2-CAD1-4B89-A588-F25062F3EFD8}" type="pres">
      <dgm:prSet presAssocID="{FE8B7490-7B5E-439A-8360-C7FD3E27D3D1}" presName="bSpace" presStyleCnt="0"/>
      <dgm:spPr/>
    </dgm:pt>
    <dgm:pt modelId="{50D5C397-3245-4EDE-9310-1C394374B122}" type="pres">
      <dgm:prSet presAssocID="{FE8B7490-7B5E-439A-8360-C7FD3E27D3D1}" presName="parBackupNorm" presStyleCnt="0"/>
      <dgm:spPr/>
    </dgm:pt>
    <dgm:pt modelId="{674DB29D-BF23-4D69-821F-D9612D98E2AB}" type="pres">
      <dgm:prSet presAssocID="{530DD429-D370-4CA8-8A55-0917477EA84D}" presName="parSpace" presStyleCnt="0"/>
      <dgm:spPr/>
    </dgm:pt>
    <dgm:pt modelId="{CAA765FC-A70E-4E8B-82B6-5342990E4C47}" type="pres">
      <dgm:prSet presAssocID="{8EBBB2AA-EDF4-4DB8-89FE-213A83F9D14A}" presName="parComposite" presStyleCnt="0"/>
      <dgm:spPr/>
    </dgm:pt>
    <dgm:pt modelId="{721CBD70-6BB9-42DC-ABA7-37AC8DA536C4}" type="pres">
      <dgm:prSet presAssocID="{8EBBB2AA-EDF4-4DB8-89FE-213A83F9D14A}" presName="parBigCircle" presStyleLbl="node0" presStyleIdx="6" presStyleCnt="7"/>
      <dgm:spPr/>
    </dgm:pt>
    <dgm:pt modelId="{DBE5A5D9-AD19-439B-B3B7-A0D66AADD179}" type="pres">
      <dgm:prSet presAssocID="{8EBBB2AA-EDF4-4DB8-89FE-213A83F9D14A}" presName="parTx" presStyleLbl="revTx" presStyleIdx="6" presStyleCnt="7"/>
      <dgm:spPr/>
      <dgm:t>
        <a:bodyPr/>
        <a:lstStyle/>
        <a:p>
          <a:endParaRPr lang="en-US"/>
        </a:p>
      </dgm:t>
    </dgm:pt>
    <dgm:pt modelId="{EE492E57-0DAE-424C-AAC9-7AB3CD20CA36}" type="pres">
      <dgm:prSet presAssocID="{8EBBB2AA-EDF4-4DB8-89FE-213A83F9D14A}" presName="bSpace" presStyleCnt="0"/>
      <dgm:spPr/>
    </dgm:pt>
    <dgm:pt modelId="{65D671B6-757E-4976-A8BE-914DAACF0F17}" type="pres">
      <dgm:prSet presAssocID="{8EBBB2AA-EDF4-4DB8-89FE-213A83F9D14A}" presName="parBackupNorm" presStyleCnt="0"/>
      <dgm:spPr/>
    </dgm:pt>
    <dgm:pt modelId="{B2A4B7C7-4A6E-426B-985A-01EEB51DE80E}" type="pres">
      <dgm:prSet presAssocID="{4604F2DF-5CDA-4FBD-9BA4-6D1D3D4EE844}" presName="parSpace" presStyleCnt="0"/>
      <dgm:spPr/>
    </dgm:pt>
  </dgm:ptLst>
  <dgm:cxnLst>
    <dgm:cxn modelId="{27583A18-F4FD-40C7-9577-115F036888A9}" srcId="{6BEEAFE3-A13E-4B7C-AD43-EE30E67E7D33}" destId="{2DFD7170-3E3D-4C33-B9E8-27BF71760CEC}" srcOrd="4" destOrd="0" parTransId="{BFBEB0AD-DAC7-463A-B201-A3E6530D2A3A}" sibTransId="{AA1C63D4-AB16-44D0-A12F-ADE486A3A06B}"/>
    <dgm:cxn modelId="{FA033079-1EAE-4B6E-800D-6EE765EBA025}" srcId="{6BEEAFE3-A13E-4B7C-AD43-EE30E67E7D33}" destId="{5774AAEF-BDD9-4072-8B9F-306ABAC91DA5}" srcOrd="2" destOrd="0" parTransId="{0E87DE35-5D2D-477C-8EAF-ECBBB0FB61E8}" sibTransId="{AB0727FE-2D2E-47EE-9E7E-5E398926793B}"/>
    <dgm:cxn modelId="{8F96CBDC-C8A4-42A2-AD2D-86606674E077}" type="presOf" srcId="{5774AAEF-BDD9-4072-8B9F-306ABAC91DA5}" destId="{29036AA9-8A48-44B7-BD00-F7449F1923C8}" srcOrd="0" destOrd="0" presId="urn:microsoft.com/office/officeart/2008/layout/CircleAccentTimeline"/>
    <dgm:cxn modelId="{2F4EEF7D-7C55-4274-ABD9-6C269A566C71}" type="presOf" srcId="{FE8B7490-7B5E-439A-8360-C7FD3E27D3D1}" destId="{DFB318DE-9554-4AFA-BD23-D479C4109067}" srcOrd="0" destOrd="0" presId="urn:microsoft.com/office/officeart/2008/layout/CircleAccentTimeline"/>
    <dgm:cxn modelId="{4EB825A4-6124-4400-9429-6C33C3D3A5B6}" srcId="{6BEEAFE3-A13E-4B7C-AD43-EE30E67E7D33}" destId="{A5DEBC1A-200D-4AFC-97A8-11F7DE829733}" srcOrd="1" destOrd="0" parTransId="{817AF045-9AE1-4949-A530-DF610655AE9D}" sibTransId="{7D3F6BCA-75E3-4955-BF61-E5F5513AB691}"/>
    <dgm:cxn modelId="{875065AA-7216-4A39-A452-D0224F572751}" type="presOf" srcId="{FC047E9F-85B7-49D9-BE6B-61817C6AB78A}" destId="{A55E7D42-C6D0-4842-9BC2-BDF3E8BF29D7}" srcOrd="0" destOrd="0" presId="urn:microsoft.com/office/officeart/2008/layout/CircleAccentTimeline"/>
    <dgm:cxn modelId="{C173158E-8F27-44D0-865D-3FD5904A6122}" type="presOf" srcId="{6BEEAFE3-A13E-4B7C-AD43-EE30E67E7D33}" destId="{ADE05D99-7B00-45E2-970D-A48D779C591A}" srcOrd="0" destOrd="0" presId="urn:microsoft.com/office/officeart/2008/layout/CircleAccentTimeline"/>
    <dgm:cxn modelId="{647BA21A-BF9C-48DD-BE23-4D8203AF7A13}" type="presOf" srcId="{2A280244-C9D3-42CA-A302-4B8ABEBEBCC8}" destId="{A1AC2F80-4D54-40C5-A311-84A22389BC77}" srcOrd="0" destOrd="0" presId="urn:microsoft.com/office/officeart/2008/layout/CircleAccentTimeline"/>
    <dgm:cxn modelId="{4F52EE9F-5C7B-449D-B09D-4C433114C5EA}" type="presOf" srcId="{2DFD7170-3E3D-4C33-B9E8-27BF71760CEC}" destId="{7B2202FF-0F10-4433-B541-202A343ADACB}" srcOrd="0" destOrd="0" presId="urn:microsoft.com/office/officeart/2008/layout/CircleAccentTimeline"/>
    <dgm:cxn modelId="{22CA186D-0816-4814-9139-85003BB33E81}" type="presOf" srcId="{A5DEBC1A-200D-4AFC-97A8-11F7DE829733}" destId="{F8486C15-E61C-48DF-90CB-E13729E80CBC}" srcOrd="0" destOrd="0" presId="urn:microsoft.com/office/officeart/2008/layout/CircleAccentTimeline"/>
    <dgm:cxn modelId="{828115E0-A6EF-47F6-914A-5427075D6328}" srcId="{6BEEAFE3-A13E-4B7C-AD43-EE30E67E7D33}" destId="{8EBBB2AA-EDF4-4DB8-89FE-213A83F9D14A}" srcOrd="6" destOrd="0" parTransId="{37934C72-1CA8-435C-9748-D36E5AF85C4F}" sibTransId="{4604F2DF-5CDA-4FBD-9BA4-6D1D3D4EE844}"/>
    <dgm:cxn modelId="{739D9EA6-B551-44A1-ADA3-98479B27886B}" srcId="{6BEEAFE3-A13E-4B7C-AD43-EE30E67E7D33}" destId="{FE8B7490-7B5E-439A-8360-C7FD3E27D3D1}" srcOrd="5" destOrd="0" parTransId="{3EA6A71D-E125-4AA4-808F-B36A316D61EC}" sibTransId="{530DD429-D370-4CA8-8A55-0917477EA84D}"/>
    <dgm:cxn modelId="{BA17409A-26B7-4AC3-92DB-8075868C8B1E}" srcId="{6BEEAFE3-A13E-4B7C-AD43-EE30E67E7D33}" destId="{2A280244-C9D3-42CA-A302-4B8ABEBEBCC8}" srcOrd="0" destOrd="0" parTransId="{B486148C-367D-40D6-91A9-9884FE8A0F82}" sibTransId="{722F5E82-7305-44D7-B0E0-0FAAAC5D564B}"/>
    <dgm:cxn modelId="{2827920A-A824-4D03-B05D-E5D39B3068CB}" srcId="{6BEEAFE3-A13E-4B7C-AD43-EE30E67E7D33}" destId="{FC047E9F-85B7-49D9-BE6B-61817C6AB78A}" srcOrd="3" destOrd="0" parTransId="{158CFBD2-4F1A-4735-B513-ADCA06C473E8}" sibTransId="{395C84C4-38D8-4DDD-99EC-C78CFB7F50CE}"/>
    <dgm:cxn modelId="{B89FBBBA-13E0-4961-BCBB-CA249C494FDC}" type="presOf" srcId="{8EBBB2AA-EDF4-4DB8-89FE-213A83F9D14A}" destId="{DBE5A5D9-AD19-439B-B3B7-A0D66AADD179}" srcOrd="0" destOrd="0" presId="urn:microsoft.com/office/officeart/2008/layout/CircleAccentTimeline"/>
    <dgm:cxn modelId="{DE75258A-7570-47BB-99FD-637C30A9730B}" type="presParOf" srcId="{ADE05D99-7B00-45E2-970D-A48D779C591A}" destId="{AA4C1670-E38C-4487-B991-54755E70ED0C}" srcOrd="0" destOrd="0" presId="urn:microsoft.com/office/officeart/2008/layout/CircleAccentTimeline"/>
    <dgm:cxn modelId="{F4F38265-87EC-4C4E-89EC-5149A2121A0A}" type="presParOf" srcId="{AA4C1670-E38C-4487-B991-54755E70ED0C}" destId="{534F8276-F9DF-4B41-8CEC-F898183C708A}" srcOrd="0" destOrd="0" presId="urn:microsoft.com/office/officeart/2008/layout/CircleAccentTimeline"/>
    <dgm:cxn modelId="{5CB41994-00AA-4D21-8FF9-082EC335AF20}" type="presParOf" srcId="{AA4C1670-E38C-4487-B991-54755E70ED0C}" destId="{A1AC2F80-4D54-40C5-A311-84A22389BC77}" srcOrd="1" destOrd="0" presId="urn:microsoft.com/office/officeart/2008/layout/CircleAccentTimeline"/>
    <dgm:cxn modelId="{D0959519-F5A0-4F83-B632-DCF101281044}" type="presParOf" srcId="{AA4C1670-E38C-4487-B991-54755E70ED0C}" destId="{CD9A849B-ED77-4706-A495-E0EA5915DA5F}" srcOrd="2" destOrd="0" presId="urn:microsoft.com/office/officeart/2008/layout/CircleAccentTimeline"/>
    <dgm:cxn modelId="{791AD4CC-F714-40B0-961B-7E701F23BEC5}" type="presParOf" srcId="{ADE05D99-7B00-45E2-970D-A48D779C591A}" destId="{3136971C-13CF-44C7-B135-A7E629AAD70F}" srcOrd="1" destOrd="0" presId="urn:microsoft.com/office/officeart/2008/layout/CircleAccentTimeline"/>
    <dgm:cxn modelId="{7903FAED-7E22-4E54-9C0B-46C7C8A3FB50}" type="presParOf" srcId="{ADE05D99-7B00-45E2-970D-A48D779C591A}" destId="{9EC60F7A-5BA1-4C33-8B59-174CC1F93053}" srcOrd="2" destOrd="0" presId="urn:microsoft.com/office/officeart/2008/layout/CircleAccentTimeline"/>
    <dgm:cxn modelId="{658B7577-EFBF-47F4-AB46-6A29E59BDD52}" type="presParOf" srcId="{ADE05D99-7B00-45E2-970D-A48D779C591A}" destId="{2BE76309-E6C9-4C8F-AAE7-3A2DB6412848}" srcOrd="3" destOrd="0" presId="urn:microsoft.com/office/officeart/2008/layout/CircleAccentTimeline"/>
    <dgm:cxn modelId="{6CD2B0D3-1262-43C3-A695-021114EB83CB}" type="presParOf" srcId="{2BE76309-E6C9-4C8F-AAE7-3A2DB6412848}" destId="{8F41E8E2-6755-4C3A-881E-149DD8210204}" srcOrd="0" destOrd="0" presId="urn:microsoft.com/office/officeart/2008/layout/CircleAccentTimeline"/>
    <dgm:cxn modelId="{D737801A-9368-43C1-AAE2-42E6C593C833}" type="presParOf" srcId="{2BE76309-E6C9-4C8F-AAE7-3A2DB6412848}" destId="{F8486C15-E61C-48DF-90CB-E13729E80CBC}" srcOrd="1" destOrd="0" presId="urn:microsoft.com/office/officeart/2008/layout/CircleAccentTimeline"/>
    <dgm:cxn modelId="{5CBCD26B-DA7A-4343-9778-9C3B9AC03273}" type="presParOf" srcId="{2BE76309-E6C9-4C8F-AAE7-3A2DB6412848}" destId="{E70B438F-366B-4D0D-A0A3-E0410C0355BF}" srcOrd="2" destOrd="0" presId="urn:microsoft.com/office/officeart/2008/layout/CircleAccentTimeline"/>
    <dgm:cxn modelId="{60B7B901-979C-485D-9919-44EEE4EF6A85}" type="presParOf" srcId="{ADE05D99-7B00-45E2-970D-A48D779C591A}" destId="{FC380221-9C78-4B02-ABD1-3CF8E5E8368D}" srcOrd="4" destOrd="0" presId="urn:microsoft.com/office/officeart/2008/layout/CircleAccentTimeline"/>
    <dgm:cxn modelId="{EA573634-33A0-4974-BAD3-E462C2EF44F0}" type="presParOf" srcId="{ADE05D99-7B00-45E2-970D-A48D779C591A}" destId="{446816E0-20A1-4321-8D75-F1A3D38FD55E}" srcOrd="5" destOrd="0" presId="urn:microsoft.com/office/officeart/2008/layout/CircleAccentTimeline"/>
    <dgm:cxn modelId="{ADEB5B6E-878C-4D93-8EFF-B314638E892E}" type="presParOf" srcId="{ADE05D99-7B00-45E2-970D-A48D779C591A}" destId="{EA804834-3155-4DDD-8639-E61528ABE68A}" srcOrd="6" destOrd="0" presId="urn:microsoft.com/office/officeart/2008/layout/CircleAccentTimeline"/>
    <dgm:cxn modelId="{64AF033B-9F90-442C-9535-8ACECE8E5B16}" type="presParOf" srcId="{EA804834-3155-4DDD-8639-E61528ABE68A}" destId="{49866B2F-1931-4405-ACE6-B0B9603A2446}" srcOrd="0" destOrd="0" presId="urn:microsoft.com/office/officeart/2008/layout/CircleAccentTimeline"/>
    <dgm:cxn modelId="{C4643D1E-F3E7-456A-83CB-B721ECE22D49}" type="presParOf" srcId="{EA804834-3155-4DDD-8639-E61528ABE68A}" destId="{29036AA9-8A48-44B7-BD00-F7449F1923C8}" srcOrd="1" destOrd="0" presId="urn:microsoft.com/office/officeart/2008/layout/CircleAccentTimeline"/>
    <dgm:cxn modelId="{D98D8040-DC56-4A78-AF77-4B2B710DE038}" type="presParOf" srcId="{EA804834-3155-4DDD-8639-E61528ABE68A}" destId="{C2322123-E557-4B6C-B0EE-0DC84EA15C52}" srcOrd="2" destOrd="0" presId="urn:microsoft.com/office/officeart/2008/layout/CircleAccentTimeline"/>
    <dgm:cxn modelId="{46A26996-2C11-4780-B741-BCF93D7544AD}" type="presParOf" srcId="{ADE05D99-7B00-45E2-970D-A48D779C591A}" destId="{FF0D2396-78A0-4D37-A406-121FD9766324}" srcOrd="7" destOrd="0" presId="urn:microsoft.com/office/officeart/2008/layout/CircleAccentTimeline"/>
    <dgm:cxn modelId="{3C2FCE06-03BE-47A2-AE70-7F8BEA391DF4}" type="presParOf" srcId="{ADE05D99-7B00-45E2-970D-A48D779C591A}" destId="{6166225E-1A31-4253-B221-F1450592A8F3}" srcOrd="8" destOrd="0" presId="urn:microsoft.com/office/officeart/2008/layout/CircleAccentTimeline"/>
    <dgm:cxn modelId="{7376900B-7E84-4DAD-81DB-97AA5B6A35EB}" type="presParOf" srcId="{ADE05D99-7B00-45E2-970D-A48D779C591A}" destId="{0A48597C-6CF7-4CDC-866F-B9B827106B3E}" srcOrd="9" destOrd="0" presId="urn:microsoft.com/office/officeart/2008/layout/CircleAccentTimeline"/>
    <dgm:cxn modelId="{6C1C4F74-10F6-4F61-9488-1890403D1E51}" type="presParOf" srcId="{0A48597C-6CF7-4CDC-866F-B9B827106B3E}" destId="{6528D176-5E15-4E51-8C54-13F37988A594}" srcOrd="0" destOrd="0" presId="urn:microsoft.com/office/officeart/2008/layout/CircleAccentTimeline"/>
    <dgm:cxn modelId="{9E6C331B-6CD1-47CF-BEB7-605CC1AA8D21}" type="presParOf" srcId="{0A48597C-6CF7-4CDC-866F-B9B827106B3E}" destId="{A55E7D42-C6D0-4842-9BC2-BDF3E8BF29D7}" srcOrd="1" destOrd="0" presId="urn:microsoft.com/office/officeart/2008/layout/CircleAccentTimeline"/>
    <dgm:cxn modelId="{B21D282F-2419-4C99-B01B-4907BB647D51}" type="presParOf" srcId="{0A48597C-6CF7-4CDC-866F-B9B827106B3E}" destId="{710C03F0-4AE9-4D14-A65F-D9B485FB6F3C}" srcOrd="2" destOrd="0" presId="urn:microsoft.com/office/officeart/2008/layout/CircleAccentTimeline"/>
    <dgm:cxn modelId="{FA395E1C-6BAC-4100-B49A-D44584622974}" type="presParOf" srcId="{ADE05D99-7B00-45E2-970D-A48D779C591A}" destId="{89A1E3DE-75B5-4D72-B08B-A5E757C255C0}" srcOrd="10" destOrd="0" presId="urn:microsoft.com/office/officeart/2008/layout/CircleAccentTimeline"/>
    <dgm:cxn modelId="{1FBF0650-DBB1-42AB-850F-4CD4322E8AEE}" type="presParOf" srcId="{ADE05D99-7B00-45E2-970D-A48D779C591A}" destId="{1DA1F9EE-ED46-4F89-B796-C840A8588FD0}" srcOrd="11" destOrd="0" presId="urn:microsoft.com/office/officeart/2008/layout/CircleAccentTimeline"/>
    <dgm:cxn modelId="{B65A53D5-DCF2-42C0-B6A2-4408FFF36ED1}" type="presParOf" srcId="{ADE05D99-7B00-45E2-970D-A48D779C591A}" destId="{75D7B112-42B4-49EF-8EDA-EA2C9B1FEAB4}" srcOrd="12" destOrd="0" presId="urn:microsoft.com/office/officeart/2008/layout/CircleAccentTimeline"/>
    <dgm:cxn modelId="{1EE60C4C-F86E-490F-9CB0-92DFA92F0316}" type="presParOf" srcId="{75D7B112-42B4-49EF-8EDA-EA2C9B1FEAB4}" destId="{0327FF4D-B4BD-4DB3-9C06-EE977CE899E1}" srcOrd="0" destOrd="0" presId="urn:microsoft.com/office/officeart/2008/layout/CircleAccentTimeline"/>
    <dgm:cxn modelId="{B458F440-E023-4051-8E8E-F709E165EB14}" type="presParOf" srcId="{75D7B112-42B4-49EF-8EDA-EA2C9B1FEAB4}" destId="{7B2202FF-0F10-4433-B541-202A343ADACB}" srcOrd="1" destOrd="0" presId="urn:microsoft.com/office/officeart/2008/layout/CircleAccentTimeline"/>
    <dgm:cxn modelId="{D4B84A5E-9C57-494F-A462-02DE105EDB5E}" type="presParOf" srcId="{75D7B112-42B4-49EF-8EDA-EA2C9B1FEAB4}" destId="{440F2400-0EEC-4657-9AA9-2880ED3FED4A}" srcOrd="2" destOrd="0" presId="urn:microsoft.com/office/officeart/2008/layout/CircleAccentTimeline"/>
    <dgm:cxn modelId="{3569463D-3124-44B5-9BFC-C9B31B97315B}" type="presParOf" srcId="{ADE05D99-7B00-45E2-970D-A48D779C591A}" destId="{C41C4AEC-0FA4-4A56-AE87-A88296184A08}" srcOrd="13" destOrd="0" presId="urn:microsoft.com/office/officeart/2008/layout/CircleAccentTimeline"/>
    <dgm:cxn modelId="{1449059E-13BA-4D8E-BD8A-205D1C9C1B2A}" type="presParOf" srcId="{ADE05D99-7B00-45E2-970D-A48D779C591A}" destId="{7E62805C-8663-4646-BAFA-C2E899ACA4A3}" srcOrd="14" destOrd="0" presId="urn:microsoft.com/office/officeart/2008/layout/CircleAccentTimeline"/>
    <dgm:cxn modelId="{4D662BA5-0E96-48DC-B526-057F1822DB8C}" type="presParOf" srcId="{ADE05D99-7B00-45E2-970D-A48D779C591A}" destId="{4838B9A4-ED2F-440C-9396-E1880376FD0A}" srcOrd="15" destOrd="0" presId="urn:microsoft.com/office/officeart/2008/layout/CircleAccentTimeline"/>
    <dgm:cxn modelId="{C9CBEA38-5856-4352-B99A-41871429F53F}" type="presParOf" srcId="{4838B9A4-ED2F-440C-9396-E1880376FD0A}" destId="{567E68FE-5205-403C-B5F2-E34DE1319F6C}" srcOrd="0" destOrd="0" presId="urn:microsoft.com/office/officeart/2008/layout/CircleAccentTimeline"/>
    <dgm:cxn modelId="{2A7D651F-D5DB-47A3-8FD3-24063C0204B9}" type="presParOf" srcId="{4838B9A4-ED2F-440C-9396-E1880376FD0A}" destId="{DFB318DE-9554-4AFA-BD23-D479C4109067}" srcOrd="1" destOrd="0" presId="urn:microsoft.com/office/officeart/2008/layout/CircleAccentTimeline"/>
    <dgm:cxn modelId="{CC632CC1-B4A6-4B43-8464-C630731C37C2}" type="presParOf" srcId="{4838B9A4-ED2F-440C-9396-E1880376FD0A}" destId="{C0B386C2-CAD1-4B89-A588-F25062F3EFD8}" srcOrd="2" destOrd="0" presId="urn:microsoft.com/office/officeart/2008/layout/CircleAccentTimeline"/>
    <dgm:cxn modelId="{79A6BD9D-63A1-45D1-801F-CADCD60E669D}" type="presParOf" srcId="{ADE05D99-7B00-45E2-970D-A48D779C591A}" destId="{50D5C397-3245-4EDE-9310-1C394374B122}" srcOrd="16" destOrd="0" presId="urn:microsoft.com/office/officeart/2008/layout/CircleAccentTimeline"/>
    <dgm:cxn modelId="{1192FA6B-B969-45C3-B0C2-30F7DA61B041}" type="presParOf" srcId="{ADE05D99-7B00-45E2-970D-A48D779C591A}" destId="{674DB29D-BF23-4D69-821F-D9612D98E2AB}" srcOrd="17" destOrd="0" presId="urn:microsoft.com/office/officeart/2008/layout/CircleAccentTimeline"/>
    <dgm:cxn modelId="{6BA4645B-336F-42CF-B142-0D2D2BAF5F86}" type="presParOf" srcId="{ADE05D99-7B00-45E2-970D-A48D779C591A}" destId="{CAA765FC-A70E-4E8B-82B6-5342990E4C47}" srcOrd="18" destOrd="0" presId="urn:microsoft.com/office/officeart/2008/layout/CircleAccentTimeline"/>
    <dgm:cxn modelId="{0393F804-BDDB-4CC8-9C52-5F549E16B904}" type="presParOf" srcId="{CAA765FC-A70E-4E8B-82B6-5342990E4C47}" destId="{721CBD70-6BB9-42DC-ABA7-37AC8DA536C4}" srcOrd="0" destOrd="0" presId="urn:microsoft.com/office/officeart/2008/layout/CircleAccentTimeline"/>
    <dgm:cxn modelId="{D66D80BF-8008-4FE3-9C13-AB4BA1007C2D}" type="presParOf" srcId="{CAA765FC-A70E-4E8B-82B6-5342990E4C47}" destId="{DBE5A5D9-AD19-439B-B3B7-A0D66AADD179}" srcOrd="1" destOrd="0" presId="urn:microsoft.com/office/officeart/2008/layout/CircleAccentTimeline"/>
    <dgm:cxn modelId="{C36143D9-E2D2-4572-8137-B6927237E706}" type="presParOf" srcId="{CAA765FC-A70E-4E8B-82B6-5342990E4C47}" destId="{EE492E57-0DAE-424C-AAC9-7AB3CD20CA36}" srcOrd="2" destOrd="0" presId="urn:microsoft.com/office/officeart/2008/layout/CircleAccentTimeline"/>
    <dgm:cxn modelId="{7EE79660-C238-4429-8E38-999A4FB9423F}" type="presParOf" srcId="{ADE05D99-7B00-45E2-970D-A48D779C591A}" destId="{65D671B6-757E-4976-A8BE-914DAACF0F17}" srcOrd="19" destOrd="0" presId="urn:microsoft.com/office/officeart/2008/layout/CircleAccentTimeline"/>
    <dgm:cxn modelId="{43FE40BF-BBF8-47FA-8825-A77CF7A3BFFB}" type="presParOf" srcId="{ADE05D99-7B00-45E2-970D-A48D779C591A}" destId="{B2A4B7C7-4A6E-426B-985A-01EEB51DE80E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899ADBB-839C-421C-B058-5C6AB38C17C7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394EA6-1F3A-4370-B8B6-12F8293B852E}">
      <dgm:prSet phldrT="[Text]"/>
      <dgm:spPr/>
      <dgm:t>
        <a:bodyPr/>
        <a:lstStyle/>
        <a:p>
          <a:r>
            <a:rPr lang="x-none" b="1" u="none" smtClean="0"/>
            <a:t>Use positive reinforcement </a:t>
          </a:r>
          <a:endParaRPr lang="en-US" dirty="0"/>
        </a:p>
      </dgm:t>
    </dgm:pt>
    <dgm:pt modelId="{1AB6F00F-22F1-4F09-9044-F4919D20DEAF}" type="parTrans" cxnId="{8BA5A78C-FA8B-4FF9-A154-EF68EF3370C5}">
      <dgm:prSet/>
      <dgm:spPr/>
      <dgm:t>
        <a:bodyPr/>
        <a:lstStyle/>
        <a:p>
          <a:endParaRPr lang="en-US"/>
        </a:p>
      </dgm:t>
    </dgm:pt>
    <dgm:pt modelId="{8F5C6610-93BC-4164-BD4E-3E76232D54F9}" type="sibTrans" cxnId="{8BA5A78C-FA8B-4FF9-A154-EF68EF3370C5}">
      <dgm:prSet/>
      <dgm:spPr/>
      <dgm:t>
        <a:bodyPr/>
        <a:lstStyle/>
        <a:p>
          <a:endParaRPr lang="en-US"/>
        </a:p>
      </dgm:t>
    </dgm:pt>
    <dgm:pt modelId="{8A3070FA-46BA-47D4-AE0D-3CF804776F30}">
      <dgm:prSet/>
      <dgm:spPr/>
      <dgm:t>
        <a:bodyPr/>
        <a:lstStyle/>
        <a:p>
          <a:r>
            <a:rPr lang="x-none" b="1" u="none" smtClean="0"/>
            <a:t>When a student answer is only partially correct, positively reinforce the correct portion</a:t>
          </a:r>
          <a:endParaRPr lang="en-US" b="1" u="none" dirty="0"/>
        </a:p>
      </dgm:t>
    </dgm:pt>
    <dgm:pt modelId="{D65A14C1-1885-4AB5-AEF6-C0E790B7264C}" type="parTrans" cxnId="{BFBE299F-B3CD-4FAA-BD91-07F390A4A863}">
      <dgm:prSet/>
      <dgm:spPr/>
      <dgm:t>
        <a:bodyPr/>
        <a:lstStyle/>
        <a:p>
          <a:endParaRPr lang="en-US"/>
        </a:p>
      </dgm:t>
    </dgm:pt>
    <dgm:pt modelId="{F7143A27-418D-4EDA-97C2-A4F47C2A2E84}" type="sibTrans" cxnId="{BFBE299F-B3CD-4FAA-BD91-07F390A4A863}">
      <dgm:prSet/>
      <dgm:spPr/>
      <dgm:t>
        <a:bodyPr/>
        <a:lstStyle/>
        <a:p>
          <a:endParaRPr lang="en-US"/>
        </a:p>
      </dgm:t>
    </dgm:pt>
    <dgm:pt modelId="{FE053655-3E6C-4D0D-97DE-40CCE5E1435E}">
      <dgm:prSet/>
      <dgm:spPr/>
      <dgm:t>
        <a:bodyPr/>
        <a:lstStyle/>
        <a:p>
          <a:r>
            <a:rPr lang="en-US" b="1" dirty="0" smtClean="0"/>
            <a:t>Always provide correct answers if the students do not</a:t>
          </a:r>
          <a:endParaRPr lang="en-US" b="1" dirty="0"/>
        </a:p>
      </dgm:t>
    </dgm:pt>
    <dgm:pt modelId="{B2C96CD1-2B4C-41CA-911D-4EBB825644AC}" type="parTrans" cxnId="{45E817B8-B4B1-4767-9914-1C3321DECCCC}">
      <dgm:prSet/>
      <dgm:spPr/>
      <dgm:t>
        <a:bodyPr/>
        <a:lstStyle/>
        <a:p>
          <a:endParaRPr lang="en-US"/>
        </a:p>
      </dgm:t>
    </dgm:pt>
    <dgm:pt modelId="{1D2913FC-62EF-426B-A413-BDEBBADDF9D3}" type="sibTrans" cxnId="{45E817B8-B4B1-4767-9914-1C3321DECCCC}">
      <dgm:prSet/>
      <dgm:spPr/>
      <dgm:t>
        <a:bodyPr/>
        <a:lstStyle/>
        <a:p>
          <a:endParaRPr lang="en-US"/>
        </a:p>
      </dgm:t>
    </dgm:pt>
    <dgm:pt modelId="{EBE1858D-AD20-416B-AEC3-F6BA1DC63A49}" type="pres">
      <dgm:prSet presAssocID="{8899ADBB-839C-421C-B058-5C6AB38C17C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03CCB8-ED75-4528-8866-717823F12E0A}" type="pres">
      <dgm:prSet presAssocID="{CA394EA6-1F3A-4370-B8B6-12F8293B852E}" presName="vertOne" presStyleCnt="0"/>
      <dgm:spPr/>
    </dgm:pt>
    <dgm:pt modelId="{75286988-1D67-4337-86FA-51FEE2D04D86}" type="pres">
      <dgm:prSet presAssocID="{CA394EA6-1F3A-4370-B8B6-12F8293B852E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F5C15-7B3B-418D-97AE-583406E38B54}" type="pres">
      <dgm:prSet presAssocID="{CA394EA6-1F3A-4370-B8B6-12F8293B852E}" presName="horzOne" presStyleCnt="0"/>
      <dgm:spPr/>
    </dgm:pt>
    <dgm:pt modelId="{7CB37B5C-0B82-4212-86BC-DE063459DEBA}" type="pres">
      <dgm:prSet presAssocID="{8F5C6610-93BC-4164-BD4E-3E76232D54F9}" presName="sibSpaceOne" presStyleCnt="0"/>
      <dgm:spPr/>
    </dgm:pt>
    <dgm:pt modelId="{8670BDDD-ACC6-4AA5-9A51-1A0610E2B292}" type="pres">
      <dgm:prSet presAssocID="{8A3070FA-46BA-47D4-AE0D-3CF804776F30}" presName="vertOne" presStyleCnt="0"/>
      <dgm:spPr/>
    </dgm:pt>
    <dgm:pt modelId="{3A8B3E75-1197-42BB-87F1-69BFBD665F12}" type="pres">
      <dgm:prSet presAssocID="{8A3070FA-46BA-47D4-AE0D-3CF804776F30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73B3C7-A28A-4460-9E8A-86D58CA7725F}" type="pres">
      <dgm:prSet presAssocID="{8A3070FA-46BA-47D4-AE0D-3CF804776F30}" presName="horzOne" presStyleCnt="0"/>
      <dgm:spPr/>
    </dgm:pt>
    <dgm:pt modelId="{840F6BA6-C869-4EE6-890F-83523C9513DC}" type="pres">
      <dgm:prSet presAssocID="{F7143A27-418D-4EDA-97C2-A4F47C2A2E84}" presName="sibSpaceOne" presStyleCnt="0"/>
      <dgm:spPr/>
    </dgm:pt>
    <dgm:pt modelId="{93915A66-2931-4138-96FA-CD54D297A5C2}" type="pres">
      <dgm:prSet presAssocID="{FE053655-3E6C-4D0D-97DE-40CCE5E1435E}" presName="vertOne" presStyleCnt="0"/>
      <dgm:spPr/>
    </dgm:pt>
    <dgm:pt modelId="{9FDBA716-7E59-4B9D-8EA5-5D5C591C44E9}" type="pres">
      <dgm:prSet presAssocID="{FE053655-3E6C-4D0D-97DE-40CCE5E1435E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21CE8B-22CF-476F-8DF4-D9953B4149E5}" type="pres">
      <dgm:prSet presAssocID="{FE053655-3E6C-4D0D-97DE-40CCE5E1435E}" presName="horzOne" presStyleCnt="0"/>
      <dgm:spPr/>
    </dgm:pt>
  </dgm:ptLst>
  <dgm:cxnLst>
    <dgm:cxn modelId="{113EFC31-CEA9-4CEF-B50D-8F5EA5483C3F}" type="presOf" srcId="{FE053655-3E6C-4D0D-97DE-40CCE5E1435E}" destId="{9FDBA716-7E59-4B9D-8EA5-5D5C591C44E9}" srcOrd="0" destOrd="0" presId="urn:microsoft.com/office/officeart/2005/8/layout/hierarchy4"/>
    <dgm:cxn modelId="{757B79E4-4A99-4997-ABC7-6F7977E488C4}" type="presOf" srcId="{8A3070FA-46BA-47D4-AE0D-3CF804776F30}" destId="{3A8B3E75-1197-42BB-87F1-69BFBD665F12}" srcOrd="0" destOrd="0" presId="urn:microsoft.com/office/officeart/2005/8/layout/hierarchy4"/>
    <dgm:cxn modelId="{89EAC9CB-522B-42DF-9A73-0F0260F54C33}" type="presOf" srcId="{8899ADBB-839C-421C-B058-5C6AB38C17C7}" destId="{EBE1858D-AD20-416B-AEC3-F6BA1DC63A49}" srcOrd="0" destOrd="0" presId="urn:microsoft.com/office/officeart/2005/8/layout/hierarchy4"/>
    <dgm:cxn modelId="{2C3B7B30-B876-4AB1-BF7A-A1FFAF6D3154}" type="presOf" srcId="{CA394EA6-1F3A-4370-B8B6-12F8293B852E}" destId="{75286988-1D67-4337-86FA-51FEE2D04D86}" srcOrd="0" destOrd="0" presId="urn:microsoft.com/office/officeart/2005/8/layout/hierarchy4"/>
    <dgm:cxn modelId="{BFBE299F-B3CD-4FAA-BD91-07F390A4A863}" srcId="{8899ADBB-839C-421C-B058-5C6AB38C17C7}" destId="{8A3070FA-46BA-47D4-AE0D-3CF804776F30}" srcOrd="1" destOrd="0" parTransId="{D65A14C1-1885-4AB5-AEF6-C0E790B7264C}" sibTransId="{F7143A27-418D-4EDA-97C2-A4F47C2A2E84}"/>
    <dgm:cxn modelId="{45E817B8-B4B1-4767-9914-1C3321DECCCC}" srcId="{8899ADBB-839C-421C-B058-5C6AB38C17C7}" destId="{FE053655-3E6C-4D0D-97DE-40CCE5E1435E}" srcOrd="2" destOrd="0" parTransId="{B2C96CD1-2B4C-41CA-911D-4EBB825644AC}" sibTransId="{1D2913FC-62EF-426B-A413-BDEBBADDF9D3}"/>
    <dgm:cxn modelId="{8BA5A78C-FA8B-4FF9-A154-EF68EF3370C5}" srcId="{8899ADBB-839C-421C-B058-5C6AB38C17C7}" destId="{CA394EA6-1F3A-4370-B8B6-12F8293B852E}" srcOrd="0" destOrd="0" parTransId="{1AB6F00F-22F1-4F09-9044-F4919D20DEAF}" sibTransId="{8F5C6610-93BC-4164-BD4E-3E76232D54F9}"/>
    <dgm:cxn modelId="{990E9E62-FF71-4C66-9AAB-EA5AF2DDC758}" type="presParOf" srcId="{EBE1858D-AD20-416B-AEC3-F6BA1DC63A49}" destId="{3203CCB8-ED75-4528-8866-717823F12E0A}" srcOrd="0" destOrd="0" presId="urn:microsoft.com/office/officeart/2005/8/layout/hierarchy4"/>
    <dgm:cxn modelId="{E3FEFE79-BBAA-4D27-8E4E-226B0F5C751C}" type="presParOf" srcId="{3203CCB8-ED75-4528-8866-717823F12E0A}" destId="{75286988-1D67-4337-86FA-51FEE2D04D86}" srcOrd="0" destOrd="0" presId="urn:microsoft.com/office/officeart/2005/8/layout/hierarchy4"/>
    <dgm:cxn modelId="{A65D59AE-A6FA-461B-9BD2-BF3380918922}" type="presParOf" srcId="{3203CCB8-ED75-4528-8866-717823F12E0A}" destId="{50EF5C15-7B3B-418D-97AE-583406E38B54}" srcOrd="1" destOrd="0" presId="urn:microsoft.com/office/officeart/2005/8/layout/hierarchy4"/>
    <dgm:cxn modelId="{DAB6C15E-9974-43EC-AD17-47D02C80CD62}" type="presParOf" srcId="{EBE1858D-AD20-416B-AEC3-F6BA1DC63A49}" destId="{7CB37B5C-0B82-4212-86BC-DE063459DEBA}" srcOrd="1" destOrd="0" presId="urn:microsoft.com/office/officeart/2005/8/layout/hierarchy4"/>
    <dgm:cxn modelId="{5CEA2DBE-AA88-4F20-B557-533D42F42607}" type="presParOf" srcId="{EBE1858D-AD20-416B-AEC3-F6BA1DC63A49}" destId="{8670BDDD-ACC6-4AA5-9A51-1A0610E2B292}" srcOrd="2" destOrd="0" presId="urn:microsoft.com/office/officeart/2005/8/layout/hierarchy4"/>
    <dgm:cxn modelId="{E489E80D-E898-47FD-A7F5-687147B32CEF}" type="presParOf" srcId="{8670BDDD-ACC6-4AA5-9A51-1A0610E2B292}" destId="{3A8B3E75-1197-42BB-87F1-69BFBD665F12}" srcOrd="0" destOrd="0" presId="urn:microsoft.com/office/officeart/2005/8/layout/hierarchy4"/>
    <dgm:cxn modelId="{5CEC61E0-0795-4EDE-AF10-A239E9DD1C0A}" type="presParOf" srcId="{8670BDDD-ACC6-4AA5-9A51-1A0610E2B292}" destId="{EA73B3C7-A28A-4460-9E8A-86D58CA7725F}" srcOrd="1" destOrd="0" presId="urn:microsoft.com/office/officeart/2005/8/layout/hierarchy4"/>
    <dgm:cxn modelId="{857B6F74-866B-450A-B713-F3DFCB6E7824}" type="presParOf" srcId="{EBE1858D-AD20-416B-AEC3-F6BA1DC63A49}" destId="{840F6BA6-C869-4EE6-890F-83523C9513DC}" srcOrd="3" destOrd="0" presId="urn:microsoft.com/office/officeart/2005/8/layout/hierarchy4"/>
    <dgm:cxn modelId="{E7110502-379D-460D-B89F-84766D471E20}" type="presParOf" srcId="{EBE1858D-AD20-416B-AEC3-F6BA1DC63A49}" destId="{93915A66-2931-4138-96FA-CD54D297A5C2}" srcOrd="4" destOrd="0" presId="urn:microsoft.com/office/officeart/2005/8/layout/hierarchy4"/>
    <dgm:cxn modelId="{8788C907-0203-4913-AA0B-970D1AA8097E}" type="presParOf" srcId="{93915A66-2931-4138-96FA-CD54D297A5C2}" destId="{9FDBA716-7E59-4B9D-8EA5-5D5C591C44E9}" srcOrd="0" destOrd="0" presId="urn:microsoft.com/office/officeart/2005/8/layout/hierarchy4"/>
    <dgm:cxn modelId="{F3E215E2-C316-4590-9FA1-E846A350894E}" type="presParOf" srcId="{93915A66-2931-4138-96FA-CD54D297A5C2}" destId="{7521CE8B-22CF-476F-8DF4-D9953B4149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8D2CFE-1EDC-459B-8C5C-B22335F83A22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3798B3-96EF-4F69-A3FF-919FEAE5AB4C}">
      <dgm:prSet phldrT="[Text]"/>
      <dgm:spPr/>
      <dgm:t>
        <a:bodyPr/>
        <a:lstStyle/>
        <a:p>
          <a:r>
            <a:rPr lang="x-none" b="1" smtClean="0"/>
            <a:t>Provide the answer to a question when you know the question</a:t>
          </a:r>
          <a:endParaRPr lang="en-US" dirty="0"/>
        </a:p>
      </dgm:t>
    </dgm:pt>
    <dgm:pt modelId="{E5D85409-7676-410F-B4B2-DAFCDC5D3B1C}" type="parTrans" cxnId="{01765519-9595-4307-887D-3863E9FCA2B2}">
      <dgm:prSet/>
      <dgm:spPr/>
      <dgm:t>
        <a:bodyPr/>
        <a:lstStyle/>
        <a:p>
          <a:endParaRPr lang="en-US"/>
        </a:p>
      </dgm:t>
    </dgm:pt>
    <dgm:pt modelId="{0B8F5413-F9D2-4EF0-83A7-1899FCAABD41}" type="sibTrans" cxnId="{01765519-9595-4307-887D-3863E9FCA2B2}">
      <dgm:prSet/>
      <dgm:spPr/>
      <dgm:t>
        <a:bodyPr/>
        <a:lstStyle/>
        <a:p>
          <a:endParaRPr lang="en-US"/>
        </a:p>
      </dgm:t>
    </dgm:pt>
    <dgm:pt modelId="{EE346C3D-6B44-4DC5-AFC2-1D142569F6FD}">
      <dgm:prSet/>
      <dgm:spPr/>
      <dgm:t>
        <a:bodyPr/>
        <a:lstStyle/>
        <a:p>
          <a:r>
            <a:rPr lang="x-none" b="1" smtClean="0"/>
            <a:t>Defer questions that are beyond the scope of the course</a:t>
          </a:r>
          <a:endParaRPr lang="en-US" b="1" dirty="0"/>
        </a:p>
      </dgm:t>
    </dgm:pt>
    <dgm:pt modelId="{91007E55-2D27-4E11-97A8-5215D11862D7}" type="parTrans" cxnId="{43A018A6-D85A-4068-A959-46137D1393C7}">
      <dgm:prSet/>
      <dgm:spPr/>
      <dgm:t>
        <a:bodyPr/>
        <a:lstStyle/>
        <a:p>
          <a:endParaRPr lang="en-US"/>
        </a:p>
      </dgm:t>
    </dgm:pt>
    <dgm:pt modelId="{7351C930-2045-4D99-ACA2-6B2D0460EECB}" type="sibTrans" cxnId="{43A018A6-D85A-4068-A959-46137D1393C7}">
      <dgm:prSet/>
      <dgm:spPr/>
      <dgm:t>
        <a:bodyPr/>
        <a:lstStyle/>
        <a:p>
          <a:endParaRPr lang="en-US"/>
        </a:p>
      </dgm:t>
    </dgm:pt>
    <dgm:pt modelId="{CB213E0E-EE80-4027-96BB-59CB5A863058}">
      <dgm:prSet/>
      <dgm:spPr/>
      <dgm:t>
        <a:bodyPr/>
        <a:lstStyle/>
        <a:p>
          <a:r>
            <a:rPr lang="x-none" b="1" smtClean="0"/>
            <a:t>Defer questions that require time to research for the correct answer</a:t>
          </a:r>
          <a:endParaRPr lang="en-US" b="1"/>
        </a:p>
      </dgm:t>
    </dgm:pt>
    <dgm:pt modelId="{E792F4F4-3159-489C-B501-A011288F857C}" type="parTrans" cxnId="{5FA69C00-AD27-4BA9-97B3-609D0544ABF0}">
      <dgm:prSet/>
      <dgm:spPr/>
      <dgm:t>
        <a:bodyPr/>
        <a:lstStyle/>
        <a:p>
          <a:endParaRPr lang="en-US"/>
        </a:p>
      </dgm:t>
    </dgm:pt>
    <dgm:pt modelId="{A7F13D39-1CE6-464C-97C7-74481DF14CA0}" type="sibTrans" cxnId="{5FA69C00-AD27-4BA9-97B3-609D0544ABF0}">
      <dgm:prSet/>
      <dgm:spPr/>
      <dgm:t>
        <a:bodyPr/>
        <a:lstStyle/>
        <a:p>
          <a:endParaRPr lang="en-US"/>
        </a:p>
      </dgm:t>
    </dgm:pt>
    <dgm:pt modelId="{188F8762-6EDB-438A-9EEB-4603E84E628C}">
      <dgm:prSet phldrT="[Text]"/>
      <dgm:spPr/>
      <dgm:t>
        <a:bodyPr/>
        <a:lstStyle/>
        <a:p>
          <a:r>
            <a:rPr lang="x-none" b="1" smtClean="0"/>
            <a:t>Direct a question to another participant when that other participant will respond correctly</a:t>
          </a:r>
          <a:endParaRPr lang="en-US" dirty="0"/>
        </a:p>
      </dgm:t>
    </dgm:pt>
    <dgm:pt modelId="{B3AE73EF-8A03-44B3-8825-567A73BDAFE7}" type="parTrans" cxnId="{7AEE3DCD-0B52-4FB8-A7BD-4B36C43B7A7F}">
      <dgm:prSet/>
      <dgm:spPr/>
      <dgm:t>
        <a:bodyPr/>
        <a:lstStyle/>
        <a:p>
          <a:endParaRPr lang="en-US"/>
        </a:p>
      </dgm:t>
    </dgm:pt>
    <dgm:pt modelId="{4843E8F4-1EAC-41B3-9E9F-91FB6B8D5A59}" type="sibTrans" cxnId="{7AEE3DCD-0B52-4FB8-A7BD-4B36C43B7A7F}">
      <dgm:prSet/>
      <dgm:spPr/>
      <dgm:t>
        <a:bodyPr/>
        <a:lstStyle/>
        <a:p>
          <a:endParaRPr lang="en-US"/>
        </a:p>
      </dgm:t>
    </dgm:pt>
    <dgm:pt modelId="{B4F472EB-4E37-4C88-BEBC-56CF76E3D6A6}" type="pres">
      <dgm:prSet presAssocID="{1F8D2CFE-1EDC-459B-8C5C-B22335F83A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43D299-60BA-4931-B780-A701892568A3}" type="pres">
      <dgm:prSet presAssocID="{9B3798B3-96EF-4F69-A3FF-919FEAE5AB4C}" presName="vertOne" presStyleCnt="0"/>
      <dgm:spPr/>
    </dgm:pt>
    <dgm:pt modelId="{4728EB14-685E-4054-AB10-1DE416536B36}" type="pres">
      <dgm:prSet presAssocID="{9B3798B3-96EF-4F69-A3FF-919FEAE5AB4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E2C7C-47FE-4360-9B13-5FF310CBDA64}" type="pres">
      <dgm:prSet presAssocID="{9B3798B3-96EF-4F69-A3FF-919FEAE5AB4C}" presName="horzOne" presStyleCnt="0"/>
      <dgm:spPr/>
    </dgm:pt>
    <dgm:pt modelId="{757C9333-CFDD-4B5F-9900-C52F5126496A}" type="pres">
      <dgm:prSet presAssocID="{0B8F5413-F9D2-4EF0-83A7-1899FCAABD41}" presName="sibSpaceOne" presStyleCnt="0"/>
      <dgm:spPr/>
    </dgm:pt>
    <dgm:pt modelId="{423C2B13-BA5B-4863-90D7-9A51F0A9E63A}" type="pres">
      <dgm:prSet presAssocID="{188F8762-6EDB-438A-9EEB-4603E84E628C}" presName="vertOne" presStyleCnt="0"/>
      <dgm:spPr/>
    </dgm:pt>
    <dgm:pt modelId="{875637E0-0F69-43AB-8DFA-FCCBC9B173D7}" type="pres">
      <dgm:prSet presAssocID="{188F8762-6EDB-438A-9EEB-4603E84E628C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DD4E9-EFAE-497F-973C-40EB7F9AFCD0}" type="pres">
      <dgm:prSet presAssocID="{188F8762-6EDB-438A-9EEB-4603E84E628C}" presName="horzOne" presStyleCnt="0"/>
      <dgm:spPr/>
    </dgm:pt>
    <dgm:pt modelId="{EA1DFE91-80C9-49A2-8CC4-81BF6847F149}" type="pres">
      <dgm:prSet presAssocID="{4843E8F4-1EAC-41B3-9E9F-91FB6B8D5A59}" presName="sibSpaceOne" presStyleCnt="0"/>
      <dgm:spPr/>
    </dgm:pt>
    <dgm:pt modelId="{B74007E5-3020-48F7-B81E-C41563FA9B42}" type="pres">
      <dgm:prSet presAssocID="{EE346C3D-6B44-4DC5-AFC2-1D142569F6FD}" presName="vertOne" presStyleCnt="0"/>
      <dgm:spPr/>
    </dgm:pt>
    <dgm:pt modelId="{FE16EED9-47F2-42F8-8A1E-E4367769C051}" type="pres">
      <dgm:prSet presAssocID="{EE346C3D-6B44-4DC5-AFC2-1D142569F6FD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C260F0-9A96-46F5-ABAE-83B23144779A}" type="pres">
      <dgm:prSet presAssocID="{EE346C3D-6B44-4DC5-AFC2-1D142569F6FD}" presName="horzOne" presStyleCnt="0"/>
      <dgm:spPr/>
    </dgm:pt>
    <dgm:pt modelId="{7A310449-6BCE-446E-8C6A-B050BE88EFF4}" type="pres">
      <dgm:prSet presAssocID="{7351C930-2045-4D99-ACA2-6B2D0460EECB}" presName="sibSpaceOne" presStyleCnt="0"/>
      <dgm:spPr/>
    </dgm:pt>
    <dgm:pt modelId="{0A2EAA28-88A0-4F4D-81BB-26544CA02C96}" type="pres">
      <dgm:prSet presAssocID="{CB213E0E-EE80-4027-96BB-59CB5A863058}" presName="vertOne" presStyleCnt="0"/>
      <dgm:spPr/>
    </dgm:pt>
    <dgm:pt modelId="{67DB8177-5F91-43A4-9A62-54675BFC8902}" type="pres">
      <dgm:prSet presAssocID="{CB213E0E-EE80-4027-96BB-59CB5A863058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2CB66-F93D-45EA-8942-1FD08AEE6083}" type="pres">
      <dgm:prSet presAssocID="{CB213E0E-EE80-4027-96BB-59CB5A863058}" presName="horzOne" presStyleCnt="0"/>
      <dgm:spPr/>
    </dgm:pt>
  </dgm:ptLst>
  <dgm:cxnLst>
    <dgm:cxn modelId="{A48F487C-9674-4B53-B5A4-7F15E6754602}" type="presOf" srcId="{CB213E0E-EE80-4027-96BB-59CB5A863058}" destId="{67DB8177-5F91-43A4-9A62-54675BFC8902}" srcOrd="0" destOrd="0" presId="urn:microsoft.com/office/officeart/2005/8/layout/hierarchy4"/>
    <dgm:cxn modelId="{7E2399FB-F8EF-460F-9E31-39B5FF9D282A}" type="presOf" srcId="{188F8762-6EDB-438A-9EEB-4603E84E628C}" destId="{875637E0-0F69-43AB-8DFA-FCCBC9B173D7}" srcOrd="0" destOrd="0" presId="urn:microsoft.com/office/officeart/2005/8/layout/hierarchy4"/>
    <dgm:cxn modelId="{29D39C94-F875-41CF-A17A-9D912AC313E8}" type="presOf" srcId="{1F8D2CFE-1EDC-459B-8C5C-B22335F83A22}" destId="{B4F472EB-4E37-4C88-BEBC-56CF76E3D6A6}" srcOrd="0" destOrd="0" presId="urn:microsoft.com/office/officeart/2005/8/layout/hierarchy4"/>
    <dgm:cxn modelId="{01765519-9595-4307-887D-3863E9FCA2B2}" srcId="{1F8D2CFE-1EDC-459B-8C5C-B22335F83A22}" destId="{9B3798B3-96EF-4F69-A3FF-919FEAE5AB4C}" srcOrd="0" destOrd="0" parTransId="{E5D85409-7676-410F-B4B2-DAFCDC5D3B1C}" sibTransId="{0B8F5413-F9D2-4EF0-83A7-1899FCAABD41}"/>
    <dgm:cxn modelId="{501088CF-DFF8-4B63-AD01-0ADDD9DA5873}" type="presOf" srcId="{9B3798B3-96EF-4F69-A3FF-919FEAE5AB4C}" destId="{4728EB14-685E-4054-AB10-1DE416536B36}" srcOrd="0" destOrd="0" presId="urn:microsoft.com/office/officeart/2005/8/layout/hierarchy4"/>
    <dgm:cxn modelId="{5FA69C00-AD27-4BA9-97B3-609D0544ABF0}" srcId="{1F8D2CFE-1EDC-459B-8C5C-B22335F83A22}" destId="{CB213E0E-EE80-4027-96BB-59CB5A863058}" srcOrd="3" destOrd="0" parTransId="{E792F4F4-3159-489C-B501-A011288F857C}" sibTransId="{A7F13D39-1CE6-464C-97C7-74481DF14CA0}"/>
    <dgm:cxn modelId="{43A018A6-D85A-4068-A959-46137D1393C7}" srcId="{1F8D2CFE-1EDC-459B-8C5C-B22335F83A22}" destId="{EE346C3D-6B44-4DC5-AFC2-1D142569F6FD}" srcOrd="2" destOrd="0" parTransId="{91007E55-2D27-4E11-97A8-5215D11862D7}" sibTransId="{7351C930-2045-4D99-ACA2-6B2D0460EECB}"/>
    <dgm:cxn modelId="{B04610E5-ED79-4D3B-8CC7-3A093CEEDBE3}" type="presOf" srcId="{EE346C3D-6B44-4DC5-AFC2-1D142569F6FD}" destId="{FE16EED9-47F2-42F8-8A1E-E4367769C051}" srcOrd="0" destOrd="0" presId="urn:microsoft.com/office/officeart/2005/8/layout/hierarchy4"/>
    <dgm:cxn modelId="{7AEE3DCD-0B52-4FB8-A7BD-4B36C43B7A7F}" srcId="{1F8D2CFE-1EDC-459B-8C5C-B22335F83A22}" destId="{188F8762-6EDB-438A-9EEB-4603E84E628C}" srcOrd="1" destOrd="0" parTransId="{B3AE73EF-8A03-44B3-8825-567A73BDAFE7}" sibTransId="{4843E8F4-1EAC-41B3-9E9F-91FB6B8D5A59}"/>
    <dgm:cxn modelId="{BD7CDF75-79C6-4A7B-AA9D-5B0564007466}" type="presParOf" srcId="{B4F472EB-4E37-4C88-BEBC-56CF76E3D6A6}" destId="{0A43D299-60BA-4931-B780-A701892568A3}" srcOrd="0" destOrd="0" presId="urn:microsoft.com/office/officeart/2005/8/layout/hierarchy4"/>
    <dgm:cxn modelId="{634301A0-7E19-4CC1-BF05-D16BFEAB3928}" type="presParOf" srcId="{0A43D299-60BA-4931-B780-A701892568A3}" destId="{4728EB14-685E-4054-AB10-1DE416536B36}" srcOrd="0" destOrd="0" presId="urn:microsoft.com/office/officeart/2005/8/layout/hierarchy4"/>
    <dgm:cxn modelId="{724AB4F9-D5F7-42F4-936A-8D962C1C0E2F}" type="presParOf" srcId="{0A43D299-60BA-4931-B780-A701892568A3}" destId="{DEEE2C7C-47FE-4360-9B13-5FF310CBDA64}" srcOrd="1" destOrd="0" presId="urn:microsoft.com/office/officeart/2005/8/layout/hierarchy4"/>
    <dgm:cxn modelId="{AFF328D7-90EF-4084-9F02-08839E0E3B3F}" type="presParOf" srcId="{B4F472EB-4E37-4C88-BEBC-56CF76E3D6A6}" destId="{757C9333-CFDD-4B5F-9900-C52F5126496A}" srcOrd="1" destOrd="0" presId="urn:microsoft.com/office/officeart/2005/8/layout/hierarchy4"/>
    <dgm:cxn modelId="{A4BB3C22-470A-4097-9094-9051F3907672}" type="presParOf" srcId="{B4F472EB-4E37-4C88-BEBC-56CF76E3D6A6}" destId="{423C2B13-BA5B-4863-90D7-9A51F0A9E63A}" srcOrd="2" destOrd="0" presId="urn:microsoft.com/office/officeart/2005/8/layout/hierarchy4"/>
    <dgm:cxn modelId="{41A248D7-4EE3-4765-97C2-B028191C4550}" type="presParOf" srcId="{423C2B13-BA5B-4863-90D7-9A51F0A9E63A}" destId="{875637E0-0F69-43AB-8DFA-FCCBC9B173D7}" srcOrd="0" destOrd="0" presId="urn:microsoft.com/office/officeart/2005/8/layout/hierarchy4"/>
    <dgm:cxn modelId="{8B7F6F90-6D27-4AF2-98A0-50F7DE83A5D9}" type="presParOf" srcId="{423C2B13-BA5B-4863-90D7-9A51F0A9E63A}" destId="{6A5DD4E9-EFAE-497F-973C-40EB7F9AFCD0}" srcOrd="1" destOrd="0" presId="urn:microsoft.com/office/officeart/2005/8/layout/hierarchy4"/>
    <dgm:cxn modelId="{1017C7E1-C0B2-4A0B-AAFF-362864995037}" type="presParOf" srcId="{B4F472EB-4E37-4C88-BEBC-56CF76E3D6A6}" destId="{EA1DFE91-80C9-49A2-8CC4-81BF6847F149}" srcOrd="3" destOrd="0" presId="urn:microsoft.com/office/officeart/2005/8/layout/hierarchy4"/>
    <dgm:cxn modelId="{B95B8FA5-9A8C-4EEC-89E5-760A66970C3F}" type="presParOf" srcId="{B4F472EB-4E37-4C88-BEBC-56CF76E3D6A6}" destId="{B74007E5-3020-48F7-B81E-C41563FA9B42}" srcOrd="4" destOrd="0" presId="urn:microsoft.com/office/officeart/2005/8/layout/hierarchy4"/>
    <dgm:cxn modelId="{09359913-0DC7-4CDA-9770-3698131BD1C8}" type="presParOf" srcId="{B74007E5-3020-48F7-B81E-C41563FA9B42}" destId="{FE16EED9-47F2-42F8-8A1E-E4367769C051}" srcOrd="0" destOrd="0" presId="urn:microsoft.com/office/officeart/2005/8/layout/hierarchy4"/>
    <dgm:cxn modelId="{1B22D114-6144-4C13-978E-13497CDE36A6}" type="presParOf" srcId="{B74007E5-3020-48F7-B81E-C41563FA9B42}" destId="{50C260F0-9A96-46F5-ABAE-83B23144779A}" srcOrd="1" destOrd="0" presId="urn:microsoft.com/office/officeart/2005/8/layout/hierarchy4"/>
    <dgm:cxn modelId="{C9408307-3C5E-43E8-B37E-7EF08FB3FDB1}" type="presParOf" srcId="{B4F472EB-4E37-4C88-BEBC-56CF76E3D6A6}" destId="{7A310449-6BCE-446E-8C6A-B050BE88EFF4}" srcOrd="5" destOrd="0" presId="urn:microsoft.com/office/officeart/2005/8/layout/hierarchy4"/>
    <dgm:cxn modelId="{6D63E051-1E31-4842-A165-402C3D6B53D4}" type="presParOf" srcId="{B4F472EB-4E37-4C88-BEBC-56CF76E3D6A6}" destId="{0A2EAA28-88A0-4F4D-81BB-26544CA02C96}" srcOrd="6" destOrd="0" presId="urn:microsoft.com/office/officeart/2005/8/layout/hierarchy4"/>
    <dgm:cxn modelId="{CDB5F6BA-15A7-4BBB-850E-D3C6D1AFB7B8}" type="presParOf" srcId="{0A2EAA28-88A0-4F4D-81BB-26544CA02C96}" destId="{67DB8177-5F91-43A4-9A62-54675BFC8902}" srcOrd="0" destOrd="0" presId="urn:microsoft.com/office/officeart/2005/8/layout/hierarchy4"/>
    <dgm:cxn modelId="{0795A483-4E59-466E-A229-70F5C3D389F6}" type="presParOf" srcId="{0A2EAA28-88A0-4F4D-81BB-26544CA02C96}" destId="{1402CB66-F93D-45EA-8942-1FD08AEE60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96D929-2269-4934-BA6B-B48564E4DC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CD97DF9-483C-48C4-9274-D9C55131E64A}">
      <dgm:prSet phldrT="[Text]"/>
      <dgm:spPr/>
      <dgm:t>
        <a:bodyPr/>
        <a:lstStyle/>
        <a:p>
          <a:r>
            <a:rPr lang="en-US" dirty="0" smtClean="0"/>
            <a:t>Engage in dual perspective</a:t>
          </a:r>
          <a:endParaRPr lang="en-US" dirty="0"/>
        </a:p>
      </dgm:t>
    </dgm:pt>
    <dgm:pt modelId="{11B1E43D-4E1F-48CE-9304-53CE8CE6BB2F}" type="parTrans" cxnId="{235D07B8-FADD-4F8B-AD29-3FA1B973FC73}">
      <dgm:prSet/>
      <dgm:spPr/>
      <dgm:t>
        <a:bodyPr/>
        <a:lstStyle/>
        <a:p>
          <a:endParaRPr lang="en-US"/>
        </a:p>
      </dgm:t>
    </dgm:pt>
    <dgm:pt modelId="{4A6F14B2-211A-49C9-ABCC-F9F7EDA9D25A}" type="sibTrans" cxnId="{235D07B8-FADD-4F8B-AD29-3FA1B973FC73}">
      <dgm:prSet/>
      <dgm:spPr/>
      <dgm:t>
        <a:bodyPr/>
        <a:lstStyle/>
        <a:p>
          <a:endParaRPr lang="en-US"/>
        </a:p>
      </dgm:t>
    </dgm:pt>
    <dgm:pt modelId="{77564343-5B0D-4EB8-9B22-AFB739101050}">
      <dgm:prSet phldrT="[Text]"/>
      <dgm:spPr/>
      <dgm:t>
        <a:bodyPr/>
        <a:lstStyle/>
        <a:p>
          <a:r>
            <a:rPr lang="en-US" dirty="0" smtClean="0"/>
            <a:t>Take responsibility for personal feelings and thoughts</a:t>
          </a:r>
          <a:endParaRPr lang="en-US" dirty="0"/>
        </a:p>
      </dgm:t>
    </dgm:pt>
    <dgm:pt modelId="{C26EB3AA-76E9-4C0A-9242-E0CF19E3F039}" type="parTrans" cxnId="{4807A6CC-8254-46CD-AD93-45ECA3E97DBD}">
      <dgm:prSet/>
      <dgm:spPr/>
      <dgm:t>
        <a:bodyPr/>
        <a:lstStyle/>
        <a:p>
          <a:endParaRPr lang="en-US"/>
        </a:p>
      </dgm:t>
    </dgm:pt>
    <dgm:pt modelId="{584357EF-2FDE-4F12-A0B1-BD8129B1C2ED}" type="sibTrans" cxnId="{4807A6CC-8254-46CD-AD93-45ECA3E97DBD}">
      <dgm:prSet/>
      <dgm:spPr/>
      <dgm:t>
        <a:bodyPr/>
        <a:lstStyle/>
        <a:p>
          <a:endParaRPr lang="en-US"/>
        </a:p>
      </dgm:t>
    </dgm:pt>
    <dgm:pt modelId="{00B251C1-D6E7-4110-9194-080F0942FC33}">
      <dgm:prSet phldrT="[Text]"/>
      <dgm:spPr/>
      <dgm:t>
        <a:bodyPr/>
        <a:lstStyle/>
        <a:p>
          <a:r>
            <a:rPr lang="en-US" dirty="0" smtClean="0"/>
            <a:t>Show respect for the feelings and thoughts of the other person</a:t>
          </a:r>
          <a:endParaRPr lang="en-US" dirty="0"/>
        </a:p>
      </dgm:t>
    </dgm:pt>
    <dgm:pt modelId="{4806656C-E7D5-455C-8189-8720039EBC07}" type="parTrans" cxnId="{2A1F2299-1DF9-4A4E-8858-EAFE26E2122C}">
      <dgm:prSet/>
      <dgm:spPr/>
      <dgm:t>
        <a:bodyPr/>
        <a:lstStyle/>
        <a:p>
          <a:endParaRPr lang="en-US"/>
        </a:p>
      </dgm:t>
    </dgm:pt>
    <dgm:pt modelId="{5A1260A7-2C45-41E6-AA42-932CF1E1ECA0}" type="sibTrans" cxnId="{2A1F2299-1DF9-4A4E-8858-EAFE26E2122C}">
      <dgm:prSet/>
      <dgm:spPr/>
      <dgm:t>
        <a:bodyPr/>
        <a:lstStyle/>
        <a:p>
          <a:endParaRPr lang="en-US"/>
        </a:p>
      </dgm:t>
    </dgm:pt>
    <dgm:pt modelId="{C4399FB4-2D40-466C-B695-BF21876AF86D}">
      <dgm:prSet phldrT="[Text]"/>
      <dgm:spPr/>
      <dgm:t>
        <a:bodyPr/>
        <a:lstStyle/>
        <a:p>
          <a:r>
            <a:rPr lang="en-US" dirty="0" smtClean="0"/>
            <a:t>Try to gain accuracy and clarity in speaking</a:t>
          </a:r>
          <a:endParaRPr lang="en-US" dirty="0"/>
        </a:p>
      </dgm:t>
    </dgm:pt>
    <dgm:pt modelId="{BDBB1F85-F2FB-404E-8CEC-DA16F31ED6A1}" type="parTrans" cxnId="{44BB4FDB-86E9-4645-B13A-2D9DCB8510B1}">
      <dgm:prSet/>
      <dgm:spPr/>
      <dgm:t>
        <a:bodyPr/>
        <a:lstStyle/>
        <a:p>
          <a:endParaRPr lang="en-US"/>
        </a:p>
      </dgm:t>
    </dgm:pt>
    <dgm:pt modelId="{F1EFBB59-578B-4F1A-ABA5-10BA68855C85}" type="sibTrans" cxnId="{44BB4FDB-86E9-4645-B13A-2D9DCB8510B1}">
      <dgm:prSet/>
      <dgm:spPr/>
      <dgm:t>
        <a:bodyPr/>
        <a:lstStyle/>
        <a:p>
          <a:endParaRPr lang="en-US"/>
        </a:p>
      </dgm:t>
    </dgm:pt>
    <dgm:pt modelId="{0CD92304-792E-434F-903B-F83D9F699710}">
      <dgm:prSet phldrT="[Text]"/>
      <dgm:spPr/>
      <dgm:t>
        <a:bodyPr/>
        <a:lstStyle/>
        <a:p>
          <a:r>
            <a:rPr lang="en-US" dirty="0" smtClean="0"/>
            <a:t>Be aware of any special needs of the receiver</a:t>
          </a:r>
          <a:endParaRPr lang="en-US" dirty="0"/>
        </a:p>
      </dgm:t>
    </dgm:pt>
    <dgm:pt modelId="{E5F1B89A-61ED-44D7-8498-39920D399E3A}" type="parTrans" cxnId="{9FA49D32-CB3B-4233-8789-99F1D8E37C58}">
      <dgm:prSet/>
      <dgm:spPr/>
      <dgm:t>
        <a:bodyPr/>
        <a:lstStyle/>
        <a:p>
          <a:endParaRPr lang="en-US"/>
        </a:p>
      </dgm:t>
    </dgm:pt>
    <dgm:pt modelId="{F3FF0630-55ED-4177-A977-1067FD6D75A4}" type="sibTrans" cxnId="{9FA49D32-CB3B-4233-8789-99F1D8E37C58}">
      <dgm:prSet/>
      <dgm:spPr/>
      <dgm:t>
        <a:bodyPr/>
        <a:lstStyle/>
        <a:p>
          <a:endParaRPr lang="en-US"/>
        </a:p>
      </dgm:t>
    </dgm:pt>
    <dgm:pt modelId="{A3DBF5C2-01C7-459A-856C-9AF980CC1C86}">
      <dgm:prSet phldrT="[Text]"/>
      <dgm:spPr/>
      <dgm:t>
        <a:bodyPr/>
        <a:lstStyle/>
        <a:p>
          <a:r>
            <a:rPr lang="en-US" dirty="0" smtClean="0"/>
            <a:t>Avoid speaking or addressing a problem while angry or emotional</a:t>
          </a:r>
          <a:endParaRPr lang="en-US" dirty="0"/>
        </a:p>
      </dgm:t>
    </dgm:pt>
    <dgm:pt modelId="{E62402E8-AD2B-43C6-84FE-0036B42FD847}" type="parTrans" cxnId="{083703B3-8097-43F5-B793-51FC8ECCF970}">
      <dgm:prSet/>
      <dgm:spPr/>
      <dgm:t>
        <a:bodyPr/>
        <a:lstStyle/>
        <a:p>
          <a:endParaRPr lang="en-US"/>
        </a:p>
      </dgm:t>
    </dgm:pt>
    <dgm:pt modelId="{A2E808DD-7C88-4231-BAAF-3C2B9EE0A88F}" type="sibTrans" cxnId="{083703B3-8097-43F5-B793-51FC8ECCF970}">
      <dgm:prSet/>
      <dgm:spPr/>
      <dgm:t>
        <a:bodyPr/>
        <a:lstStyle/>
        <a:p>
          <a:endParaRPr lang="en-US"/>
        </a:p>
      </dgm:t>
    </dgm:pt>
    <dgm:pt modelId="{87AFDD51-F750-4827-9194-50ECADA4CF4B}" type="pres">
      <dgm:prSet presAssocID="{B696D929-2269-4934-BA6B-B48564E4DC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56EC38-4B5C-4E37-84B9-8CA94C9DBBBA}" type="pres">
      <dgm:prSet presAssocID="{B696D929-2269-4934-BA6B-B48564E4DC7C}" presName="Name1" presStyleCnt="0"/>
      <dgm:spPr/>
    </dgm:pt>
    <dgm:pt modelId="{DA0DF7F2-C79A-4F25-A75A-961EBF987504}" type="pres">
      <dgm:prSet presAssocID="{B696D929-2269-4934-BA6B-B48564E4DC7C}" presName="cycle" presStyleCnt="0"/>
      <dgm:spPr/>
    </dgm:pt>
    <dgm:pt modelId="{7C776156-6646-4071-A034-5E9799C6B315}" type="pres">
      <dgm:prSet presAssocID="{B696D929-2269-4934-BA6B-B48564E4DC7C}" presName="srcNode" presStyleLbl="node1" presStyleIdx="0" presStyleCnt="6"/>
      <dgm:spPr/>
    </dgm:pt>
    <dgm:pt modelId="{DA276AD8-F89F-459C-864C-3AADD674E8EC}" type="pres">
      <dgm:prSet presAssocID="{B696D929-2269-4934-BA6B-B48564E4DC7C}" presName="conn" presStyleLbl="parChTrans1D2" presStyleIdx="0" presStyleCnt="1"/>
      <dgm:spPr/>
      <dgm:t>
        <a:bodyPr/>
        <a:lstStyle/>
        <a:p>
          <a:endParaRPr lang="en-US"/>
        </a:p>
      </dgm:t>
    </dgm:pt>
    <dgm:pt modelId="{82C78D6F-E18B-4749-B1E0-F9F960F8D9D3}" type="pres">
      <dgm:prSet presAssocID="{B696D929-2269-4934-BA6B-B48564E4DC7C}" presName="extraNode" presStyleLbl="node1" presStyleIdx="0" presStyleCnt="6"/>
      <dgm:spPr/>
    </dgm:pt>
    <dgm:pt modelId="{AC58695C-E581-472A-8533-E3038C992BD2}" type="pres">
      <dgm:prSet presAssocID="{B696D929-2269-4934-BA6B-B48564E4DC7C}" presName="dstNode" presStyleLbl="node1" presStyleIdx="0" presStyleCnt="6"/>
      <dgm:spPr/>
    </dgm:pt>
    <dgm:pt modelId="{71D53FA1-3FAA-46B3-A992-6732F4A0EC9E}" type="pres">
      <dgm:prSet presAssocID="{CCD97DF9-483C-48C4-9274-D9C55131E64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9F1A8-DC19-42B9-A504-7A1A0A301EED}" type="pres">
      <dgm:prSet presAssocID="{CCD97DF9-483C-48C4-9274-D9C55131E64A}" presName="accent_1" presStyleCnt="0"/>
      <dgm:spPr/>
    </dgm:pt>
    <dgm:pt modelId="{260E3F95-CFF5-437B-8A85-9B301FA24B20}" type="pres">
      <dgm:prSet presAssocID="{CCD97DF9-483C-48C4-9274-D9C55131E64A}" presName="accentRepeatNode" presStyleLbl="solidFgAcc1" presStyleIdx="0" presStyleCnt="6"/>
      <dgm:spPr/>
    </dgm:pt>
    <dgm:pt modelId="{29FCCCB0-EB7D-4DA0-9FC7-098A3F1C76FC}" type="pres">
      <dgm:prSet presAssocID="{77564343-5B0D-4EB8-9B22-AFB73910105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BEC6D-E34E-4E3C-90BA-267DEC66CA66}" type="pres">
      <dgm:prSet presAssocID="{77564343-5B0D-4EB8-9B22-AFB739101050}" presName="accent_2" presStyleCnt="0"/>
      <dgm:spPr/>
    </dgm:pt>
    <dgm:pt modelId="{80190C63-1FCB-4721-9A4F-B70194BFF598}" type="pres">
      <dgm:prSet presAssocID="{77564343-5B0D-4EB8-9B22-AFB739101050}" presName="accentRepeatNode" presStyleLbl="solidFgAcc1" presStyleIdx="1" presStyleCnt="6"/>
      <dgm:spPr/>
    </dgm:pt>
    <dgm:pt modelId="{8FF535F6-FEDE-4FE8-946D-5A781683EC8B}" type="pres">
      <dgm:prSet presAssocID="{00B251C1-D6E7-4110-9194-080F0942FC3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57561-BFE1-4789-811A-77E9D185C1E1}" type="pres">
      <dgm:prSet presAssocID="{00B251C1-D6E7-4110-9194-080F0942FC33}" presName="accent_3" presStyleCnt="0"/>
      <dgm:spPr/>
    </dgm:pt>
    <dgm:pt modelId="{093BF866-8990-4321-8D5D-C3E23F11569A}" type="pres">
      <dgm:prSet presAssocID="{00B251C1-D6E7-4110-9194-080F0942FC33}" presName="accentRepeatNode" presStyleLbl="solidFgAcc1" presStyleIdx="2" presStyleCnt="6"/>
      <dgm:spPr/>
    </dgm:pt>
    <dgm:pt modelId="{D91589BE-450F-45BD-9F70-76A991FD876C}" type="pres">
      <dgm:prSet presAssocID="{C4399FB4-2D40-466C-B695-BF21876AF86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D07F6-86D1-42C1-B3CB-58F36D265919}" type="pres">
      <dgm:prSet presAssocID="{C4399FB4-2D40-466C-B695-BF21876AF86D}" presName="accent_4" presStyleCnt="0"/>
      <dgm:spPr/>
    </dgm:pt>
    <dgm:pt modelId="{E6E76036-0FE2-4063-8F97-B39747E09A20}" type="pres">
      <dgm:prSet presAssocID="{C4399FB4-2D40-466C-B695-BF21876AF86D}" presName="accentRepeatNode" presStyleLbl="solidFgAcc1" presStyleIdx="3" presStyleCnt="6"/>
      <dgm:spPr/>
    </dgm:pt>
    <dgm:pt modelId="{82ABA6FE-0D95-4B62-9E0D-6532A665AC27}" type="pres">
      <dgm:prSet presAssocID="{0CD92304-792E-434F-903B-F83D9F69971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170C-21D2-41BD-AA8E-C662A996AF93}" type="pres">
      <dgm:prSet presAssocID="{0CD92304-792E-434F-903B-F83D9F699710}" presName="accent_5" presStyleCnt="0"/>
      <dgm:spPr/>
    </dgm:pt>
    <dgm:pt modelId="{78B11718-A9F6-4DA4-881A-E5B769CA48BA}" type="pres">
      <dgm:prSet presAssocID="{0CD92304-792E-434F-903B-F83D9F699710}" presName="accentRepeatNode" presStyleLbl="solidFgAcc1" presStyleIdx="4" presStyleCnt="6"/>
      <dgm:spPr/>
    </dgm:pt>
    <dgm:pt modelId="{15C3CF08-C846-4C0B-A455-547DFE6A5E27}" type="pres">
      <dgm:prSet presAssocID="{A3DBF5C2-01C7-459A-856C-9AF980CC1C8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05627-BE07-4CD5-B533-9A7DD46A5D0D}" type="pres">
      <dgm:prSet presAssocID="{A3DBF5C2-01C7-459A-856C-9AF980CC1C86}" presName="accent_6" presStyleCnt="0"/>
      <dgm:spPr/>
    </dgm:pt>
    <dgm:pt modelId="{E1505206-2DF1-4731-939C-CE97486CF983}" type="pres">
      <dgm:prSet presAssocID="{A3DBF5C2-01C7-459A-856C-9AF980CC1C86}" presName="accentRepeatNode" presStyleLbl="solidFgAcc1" presStyleIdx="5" presStyleCnt="6"/>
      <dgm:spPr/>
    </dgm:pt>
  </dgm:ptLst>
  <dgm:cxnLst>
    <dgm:cxn modelId="{2A1F2299-1DF9-4A4E-8858-EAFE26E2122C}" srcId="{B696D929-2269-4934-BA6B-B48564E4DC7C}" destId="{00B251C1-D6E7-4110-9194-080F0942FC33}" srcOrd="2" destOrd="0" parTransId="{4806656C-E7D5-455C-8189-8720039EBC07}" sibTransId="{5A1260A7-2C45-41E6-AA42-932CF1E1ECA0}"/>
    <dgm:cxn modelId="{235D07B8-FADD-4F8B-AD29-3FA1B973FC73}" srcId="{B696D929-2269-4934-BA6B-B48564E4DC7C}" destId="{CCD97DF9-483C-48C4-9274-D9C55131E64A}" srcOrd="0" destOrd="0" parTransId="{11B1E43D-4E1F-48CE-9304-53CE8CE6BB2F}" sibTransId="{4A6F14B2-211A-49C9-ABCC-F9F7EDA9D25A}"/>
    <dgm:cxn modelId="{63A0D212-EFE9-4EA8-82BE-2636AEAFD337}" type="presOf" srcId="{B696D929-2269-4934-BA6B-B48564E4DC7C}" destId="{87AFDD51-F750-4827-9194-50ECADA4CF4B}" srcOrd="0" destOrd="0" presId="urn:microsoft.com/office/officeart/2008/layout/VerticalCurvedList"/>
    <dgm:cxn modelId="{44BB4FDB-86E9-4645-B13A-2D9DCB8510B1}" srcId="{B696D929-2269-4934-BA6B-B48564E4DC7C}" destId="{C4399FB4-2D40-466C-B695-BF21876AF86D}" srcOrd="3" destOrd="0" parTransId="{BDBB1F85-F2FB-404E-8CEC-DA16F31ED6A1}" sibTransId="{F1EFBB59-578B-4F1A-ABA5-10BA68855C85}"/>
    <dgm:cxn modelId="{39165B80-05AA-4B77-B7C9-0CF6F86C971F}" type="presOf" srcId="{4A6F14B2-211A-49C9-ABCC-F9F7EDA9D25A}" destId="{DA276AD8-F89F-459C-864C-3AADD674E8EC}" srcOrd="0" destOrd="0" presId="urn:microsoft.com/office/officeart/2008/layout/VerticalCurvedList"/>
    <dgm:cxn modelId="{A655A3FA-A412-455B-941E-86A3F0DFE5A5}" type="presOf" srcId="{CCD97DF9-483C-48C4-9274-D9C55131E64A}" destId="{71D53FA1-3FAA-46B3-A992-6732F4A0EC9E}" srcOrd="0" destOrd="0" presId="urn:microsoft.com/office/officeart/2008/layout/VerticalCurvedList"/>
    <dgm:cxn modelId="{4807A6CC-8254-46CD-AD93-45ECA3E97DBD}" srcId="{B696D929-2269-4934-BA6B-B48564E4DC7C}" destId="{77564343-5B0D-4EB8-9B22-AFB739101050}" srcOrd="1" destOrd="0" parTransId="{C26EB3AA-76E9-4C0A-9242-E0CF19E3F039}" sibTransId="{584357EF-2FDE-4F12-A0B1-BD8129B1C2ED}"/>
    <dgm:cxn modelId="{BB91C729-3B1E-4E67-A671-5D847951E2DE}" type="presOf" srcId="{77564343-5B0D-4EB8-9B22-AFB739101050}" destId="{29FCCCB0-EB7D-4DA0-9FC7-098A3F1C76FC}" srcOrd="0" destOrd="0" presId="urn:microsoft.com/office/officeart/2008/layout/VerticalCurvedList"/>
    <dgm:cxn modelId="{2A32FC8D-4903-4721-A220-5028F9D1E5C7}" type="presOf" srcId="{C4399FB4-2D40-466C-B695-BF21876AF86D}" destId="{D91589BE-450F-45BD-9F70-76A991FD876C}" srcOrd="0" destOrd="0" presId="urn:microsoft.com/office/officeart/2008/layout/VerticalCurvedList"/>
    <dgm:cxn modelId="{E657BDFF-E24E-4B96-8ADD-17E870F6E302}" type="presOf" srcId="{00B251C1-D6E7-4110-9194-080F0942FC33}" destId="{8FF535F6-FEDE-4FE8-946D-5A781683EC8B}" srcOrd="0" destOrd="0" presId="urn:microsoft.com/office/officeart/2008/layout/VerticalCurvedList"/>
    <dgm:cxn modelId="{9FA49D32-CB3B-4233-8789-99F1D8E37C58}" srcId="{B696D929-2269-4934-BA6B-B48564E4DC7C}" destId="{0CD92304-792E-434F-903B-F83D9F699710}" srcOrd="4" destOrd="0" parTransId="{E5F1B89A-61ED-44D7-8498-39920D399E3A}" sibTransId="{F3FF0630-55ED-4177-A977-1067FD6D75A4}"/>
    <dgm:cxn modelId="{083703B3-8097-43F5-B793-51FC8ECCF970}" srcId="{B696D929-2269-4934-BA6B-B48564E4DC7C}" destId="{A3DBF5C2-01C7-459A-856C-9AF980CC1C86}" srcOrd="5" destOrd="0" parTransId="{E62402E8-AD2B-43C6-84FE-0036B42FD847}" sibTransId="{A2E808DD-7C88-4231-BAAF-3C2B9EE0A88F}"/>
    <dgm:cxn modelId="{FC1A7BA9-1E75-4AE8-956D-939C0A8465E6}" type="presOf" srcId="{A3DBF5C2-01C7-459A-856C-9AF980CC1C86}" destId="{15C3CF08-C846-4C0B-A455-547DFE6A5E27}" srcOrd="0" destOrd="0" presId="urn:microsoft.com/office/officeart/2008/layout/VerticalCurvedList"/>
    <dgm:cxn modelId="{B5BE82FA-F4D0-49C4-A747-F3648288A92F}" type="presOf" srcId="{0CD92304-792E-434F-903B-F83D9F699710}" destId="{82ABA6FE-0D95-4B62-9E0D-6532A665AC27}" srcOrd="0" destOrd="0" presId="urn:microsoft.com/office/officeart/2008/layout/VerticalCurvedList"/>
    <dgm:cxn modelId="{8E031B9E-7891-4E3E-9CE7-CAD4C95143A6}" type="presParOf" srcId="{87AFDD51-F750-4827-9194-50ECADA4CF4B}" destId="{4A56EC38-4B5C-4E37-84B9-8CA94C9DBBBA}" srcOrd="0" destOrd="0" presId="urn:microsoft.com/office/officeart/2008/layout/VerticalCurvedList"/>
    <dgm:cxn modelId="{E671CDD0-3A44-4191-BD31-41C7CEE6402E}" type="presParOf" srcId="{4A56EC38-4B5C-4E37-84B9-8CA94C9DBBBA}" destId="{DA0DF7F2-C79A-4F25-A75A-961EBF987504}" srcOrd="0" destOrd="0" presId="urn:microsoft.com/office/officeart/2008/layout/VerticalCurvedList"/>
    <dgm:cxn modelId="{D6E78AEF-4EEF-4D3C-A4D2-68FCDF7DD48F}" type="presParOf" srcId="{DA0DF7F2-C79A-4F25-A75A-961EBF987504}" destId="{7C776156-6646-4071-A034-5E9799C6B315}" srcOrd="0" destOrd="0" presId="urn:microsoft.com/office/officeart/2008/layout/VerticalCurvedList"/>
    <dgm:cxn modelId="{0494A59B-3757-40B9-A984-48F1CED315D2}" type="presParOf" srcId="{DA0DF7F2-C79A-4F25-A75A-961EBF987504}" destId="{DA276AD8-F89F-459C-864C-3AADD674E8EC}" srcOrd="1" destOrd="0" presId="urn:microsoft.com/office/officeart/2008/layout/VerticalCurvedList"/>
    <dgm:cxn modelId="{01C1E116-7778-4BF1-92A3-91441E134D7E}" type="presParOf" srcId="{DA0DF7F2-C79A-4F25-A75A-961EBF987504}" destId="{82C78D6F-E18B-4749-B1E0-F9F960F8D9D3}" srcOrd="2" destOrd="0" presId="urn:microsoft.com/office/officeart/2008/layout/VerticalCurvedList"/>
    <dgm:cxn modelId="{D40A1952-37E2-46FD-AE6F-9370D2F7CDE3}" type="presParOf" srcId="{DA0DF7F2-C79A-4F25-A75A-961EBF987504}" destId="{AC58695C-E581-472A-8533-E3038C992BD2}" srcOrd="3" destOrd="0" presId="urn:microsoft.com/office/officeart/2008/layout/VerticalCurvedList"/>
    <dgm:cxn modelId="{7874745A-C1E8-4CFA-A2E6-FAE05693E119}" type="presParOf" srcId="{4A56EC38-4B5C-4E37-84B9-8CA94C9DBBBA}" destId="{71D53FA1-3FAA-46B3-A992-6732F4A0EC9E}" srcOrd="1" destOrd="0" presId="urn:microsoft.com/office/officeart/2008/layout/VerticalCurvedList"/>
    <dgm:cxn modelId="{C990769F-2F29-4BAB-A27C-6624E5B1C20B}" type="presParOf" srcId="{4A56EC38-4B5C-4E37-84B9-8CA94C9DBBBA}" destId="{4FB9F1A8-DC19-42B9-A504-7A1A0A301EED}" srcOrd="2" destOrd="0" presId="urn:microsoft.com/office/officeart/2008/layout/VerticalCurvedList"/>
    <dgm:cxn modelId="{3258D1EA-BBBF-444C-ADAC-4236E66CDB90}" type="presParOf" srcId="{4FB9F1A8-DC19-42B9-A504-7A1A0A301EED}" destId="{260E3F95-CFF5-437B-8A85-9B301FA24B20}" srcOrd="0" destOrd="0" presId="urn:microsoft.com/office/officeart/2008/layout/VerticalCurvedList"/>
    <dgm:cxn modelId="{2C7A500A-1268-4E31-B756-E59B2E22D375}" type="presParOf" srcId="{4A56EC38-4B5C-4E37-84B9-8CA94C9DBBBA}" destId="{29FCCCB0-EB7D-4DA0-9FC7-098A3F1C76FC}" srcOrd="3" destOrd="0" presId="urn:microsoft.com/office/officeart/2008/layout/VerticalCurvedList"/>
    <dgm:cxn modelId="{B8AB0E2D-2830-4BE7-A6AA-D8D19307D62E}" type="presParOf" srcId="{4A56EC38-4B5C-4E37-84B9-8CA94C9DBBBA}" destId="{D9BBEC6D-E34E-4E3C-90BA-267DEC66CA66}" srcOrd="4" destOrd="0" presId="urn:microsoft.com/office/officeart/2008/layout/VerticalCurvedList"/>
    <dgm:cxn modelId="{201E8094-6143-4EA0-98F9-ED4A24BB0567}" type="presParOf" srcId="{D9BBEC6D-E34E-4E3C-90BA-267DEC66CA66}" destId="{80190C63-1FCB-4721-9A4F-B70194BFF598}" srcOrd="0" destOrd="0" presId="urn:microsoft.com/office/officeart/2008/layout/VerticalCurvedList"/>
    <dgm:cxn modelId="{5C9F4284-2B47-4AEB-BE61-8EE516585C8B}" type="presParOf" srcId="{4A56EC38-4B5C-4E37-84B9-8CA94C9DBBBA}" destId="{8FF535F6-FEDE-4FE8-946D-5A781683EC8B}" srcOrd="5" destOrd="0" presId="urn:microsoft.com/office/officeart/2008/layout/VerticalCurvedList"/>
    <dgm:cxn modelId="{7357C10B-6522-4E8E-A72F-081D51A555CB}" type="presParOf" srcId="{4A56EC38-4B5C-4E37-84B9-8CA94C9DBBBA}" destId="{AE757561-BFE1-4789-811A-77E9D185C1E1}" srcOrd="6" destOrd="0" presId="urn:microsoft.com/office/officeart/2008/layout/VerticalCurvedList"/>
    <dgm:cxn modelId="{6FD6A8E2-02F9-4A83-9DD8-05FAFB99DBA0}" type="presParOf" srcId="{AE757561-BFE1-4789-811A-77E9D185C1E1}" destId="{093BF866-8990-4321-8D5D-C3E23F11569A}" srcOrd="0" destOrd="0" presId="urn:microsoft.com/office/officeart/2008/layout/VerticalCurvedList"/>
    <dgm:cxn modelId="{B59D7855-55AC-4254-89E6-D9A360AE4877}" type="presParOf" srcId="{4A56EC38-4B5C-4E37-84B9-8CA94C9DBBBA}" destId="{D91589BE-450F-45BD-9F70-76A991FD876C}" srcOrd="7" destOrd="0" presId="urn:microsoft.com/office/officeart/2008/layout/VerticalCurvedList"/>
    <dgm:cxn modelId="{91EEF245-CB6C-43D9-A6E0-809C8C38E2F9}" type="presParOf" srcId="{4A56EC38-4B5C-4E37-84B9-8CA94C9DBBBA}" destId="{23DD07F6-86D1-42C1-B3CB-58F36D265919}" srcOrd="8" destOrd="0" presId="urn:microsoft.com/office/officeart/2008/layout/VerticalCurvedList"/>
    <dgm:cxn modelId="{353514C2-7343-4E1B-887E-34AFF2A19025}" type="presParOf" srcId="{23DD07F6-86D1-42C1-B3CB-58F36D265919}" destId="{E6E76036-0FE2-4063-8F97-B39747E09A20}" srcOrd="0" destOrd="0" presId="urn:microsoft.com/office/officeart/2008/layout/VerticalCurvedList"/>
    <dgm:cxn modelId="{7BF3F246-A690-46AD-B921-C3D4F9BB308D}" type="presParOf" srcId="{4A56EC38-4B5C-4E37-84B9-8CA94C9DBBBA}" destId="{82ABA6FE-0D95-4B62-9E0D-6532A665AC27}" srcOrd="9" destOrd="0" presId="urn:microsoft.com/office/officeart/2008/layout/VerticalCurvedList"/>
    <dgm:cxn modelId="{5F7ED590-981E-4B5D-935A-BAFF975FA8F0}" type="presParOf" srcId="{4A56EC38-4B5C-4E37-84B9-8CA94C9DBBBA}" destId="{F881170C-21D2-41BD-AA8E-C662A996AF93}" srcOrd="10" destOrd="0" presId="urn:microsoft.com/office/officeart/2008/layout/VerticalCurvedList"/>
    <dgm:cxn modelId="{F4D02CDD-E242-43E4-835B-9DE7EEDE7C3C}" type="presParOf" srcId="{F881170C-21D2-41BD-AA8E-C662A996AF93}" destId="{78B11718-A9F6-4DA4-881A-E5B769CA48BA}" srcOrd="0" destOrd="0" presId="urn:microsoft.com/office/officeart/2008/layout/VerticalCurvedList"/>
    <dgm:cxn modelId="{00176E0B-D07E-4E4E-9453-49521F8FB400}" type="presParOf" srcId="{4A56EC38-4B5C-4E37-84B9-8CA94C9DBBBA}" destId="{15C3CF08-C846-4C0B-A455-547DFE6A5E27}" srcOrd="11" destOrd="0" presId="urn:microsoft.com/office/officeart/2008/layout/VerticalCurvedList"/>
    <dgm:cxn modelId="{84DF8F9E-FD61-4D95-B257-4482234E42BF}" type="presParOf" srcId="{4A56EC38-4B5C-4E37-84B9-8CA94C9DBBBA}" destId="{83C05627-BE07-4CD5-B533-9A7DD46A5D0D}" srcOrd="12" destOrd="0" presId="urn:microsoft.com/office/officeart/2008/layout/VerticalCurvedList"/>
    <dgm:cxn modelId="{71409512-8E85-4DA4-A9DB-AD0B4A681FB5}" type="presParOf" srcId="{83C05627-BE07-4CD5-B533-9A7DD46A5D0D}" destId="{E1505206-2DF1-4731-939C-CE97486CF9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E8BDE1B-4B11-4C78-A679-9DE9CDFBD03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DAB86C-F3BD-4B24-84C8-D3B32191BFA5}">
      <dgm:prSet phldrT="[Text]"/>
      <dgm:spPr/>
      <dgm:t>
        <a:bodyPr/>
        <a:lstStyle/>
        <a:p>
          <a:r>
            <a:rPr lang="x-none" b="1" u="none" smtClean="0"/>
            <a:t>Internet browsers </a:t>
          </a:r>
          <a:endParaRPr lang="en-US" dirty="0"/>
        </a:p>
      </dgm:t>
    </dgm:pt>
    <dgm:pt modelId="{5B1840FB-FE58-47C3-8079-DAB064DDFF77}" type="parTrans" cxnId="{7B078787-EA8C-44ED-9841-B2D07520515B}">
      <dgm:prSet/>
      <dgm:spPr/>
      <dgm:t>
        <a:bodyPr/>
        <a:lstStyle/>
        <a:p>
          <a:endParaRPr lang="en-US"/>
        </a:p>
      </dgm:t>
    </dgm:pt>
    <dgm:pt modelId="{938756EC-288D-4BD8-BB72-6C1153E553E8}" type="sibTrans" cxnId="{7B078787-EA8C-44ED-9841-B2D07520515B}">
      <dgm:prSet/>
      <dgm:spPr/>
      <dgm:t>
        <a:bodyPr/>
        <a:lstStyle/>
        <a:p>
          <a:endParaRPr lang="en-US"/>
        </a:p>
      </dgm:t>
    </dgm:pt>
    <dgm:pt modelId="{C8B6BC66-3875-4FF7-87EE-85DEE378B611}">
      <dgm:prSet/>
      <dgm:spPr/>
      <dgm:t>
        <a:bodyPr/>
        <a:lstStyle/>
        <a:p>
          <a:r>
            <a:rPr lang="x-none" b="1" u="none" smtClean="0"/>
            <a:t>Computer operating systems </a:t>
          </a:r>
          <a:endParaRPr lang="en-US" b="1" u="none" dirty="0"/>
        </a:p>
      </dgm:t>
    </dgm:pt>
    <dgm:pt modelId="{DEBE507F-54EF-45C4-B3AA-2B823D9C55D5}" type="parTrans" cxnId="{5BC218A5-37C1-4935-8C31-37F3E6A4FB55}">
      <dgm:prSet/>
      <dgm:spPr/>
      <dgm:t>
        <a:bodyPr/>
        <a:lstStyle/>
        <a:p>
          <a:endParaRPr lang="en-US"/>
        </a:p>
      </dgm:t>
    </dgm:pt>
    <dgm:pt modelId="{86D609FA-633E-40A6-A6B5-A7162F6FB4A6}" type="sibTrans" cxnId="{5BC218A5-37C1-4935-8C31-37F3E6A4FB55}">
      <dgm:prSet/>
      <dgm:spPr/>
      <dgm:t>
        <a:bodyPr/>
        <a:lstStyle/>
        <a:p>
          <a:endParaRPr lang="en-US"/>
        </a:p>
      </dgm:t>
    </dgm:pt>
    <dgm:pt modelId="{48523FB3-45DC-45CB-A351-E580DF2788E8}">
      <dgm:prSet/>
      <dgm:spPr/>
      <dgm:t>
        <a:bodyPr/>
        <a:lstStyle/>
        <a:p>
          <a:r>
            <a:rPr lang="x-none" b="1" u="none" smtClean="0"/>
            <a:t>Word processing programs</a:t>
          </a:r>
          <a:endParaRPr lang="en-US" b="1" u="none"/>
        </a:p>
      </dgm:t>
    </dgm:pt>
    <dgm:pt modelId="{E796F2B1-CA1C-424A-8A2E-B01F3427D9FA}" type="parTrans" cxnId="{1231434D-24DF-492F-B776-4CB07039A8AE}">
      <dgm:prSet/>
      <dgm:spPr/>
      <dgm:t>
        <a:bodyPr/>
        <a:lstStyle/>
        <a:p>
          <a:endParaRPr lang="en-US"/>
        </a:p>
      </dgm:t>
    </dgm:pt>
    <dgm:pt modelId="{B81A2D00-7F15-4469-8E37-BE9ED3727FD4}" type="sibTrans" cxnId="{1231434D-24DF-492F-B776-4CB07039A8AE}">
      <dgm:prSet/>
      <dgm:spPr/>
      <dgm:t>
        <a:bodyPr/>
        <a:lstStyle/>
        <a:p>
          <a:endParaRPr lang="en-US"/>
        </a:p>
      </dgm:t>
    </dgm:pt>
    <dgm:pt modelId="{3613D7FB-A978-48E3-9A5F-3B454174EFB7}">
      <dgm:prSet/>
      <dgm:spPr/>
      <dgm:t>
        <a:bodyPr/>
        <a:lstStyle/>
        <a:p>
          <a:r>
            <a:rPr lang="x-none" b="1" u="none" smtClean="0"/>
            <a:t>Document readers</a:t>
          </a:r>
          <a:endParaRPr lang="en-US" b="1" u="none" dirty="0"/>
        </a:p>
      </dgm:t>
    </dgm:pt>
    <dgm:pt modelId="{33071C6A-866F-4B49-AB74-899D5281638C}" type="parTrans" cxnId="{1EA6461A-394F-4DCE-8396-B61E47C8BBD3}">
      <dgm:prSet/>
      <dgm:spPr/>
      <dgm:t>
        <a:bodyPr/>
        <a:lstStyle/>
        <a:p>
          <a:endParaRPr lang="en-US"/>
        </a:p>
      </dgm:t>
    </dgm:pt>
    <dgm:pt modelId="{2883D5D3-E3A4-4D02-A010-3570512223E1}" type="sibTrans" cxnId="{1EA6461A-394F-4DCE-8396-B61E47C8BBD3}">
      <dgm:prSet/>
      <dgm:spPr/>
      <dgm:t>
        <a:bodyPr/>
        <a:lstStyle/>
        <a:p>
          <a:endParaRPr lang="en-US"/>
        </a:p>
      </dgm:t>
    </dgm:pt>
    <dgm:pt modelId="{A6E26565-5479-4246-A1C5-07236E92049F}">
      <dgm:prSet/>
      <dgm:spPr/>
      <dgm:t>
        <a:bodyPr/>
        <a:lstStyle/>
        <a:p>
          <a:r>
            <a:rPr lang="en-US" b="1" dirty="0" smtClean="0"/>
            <a:t>Unique software needed for the course</a:t>
          </a:r>
          <a:endParaRPr lang="en-US" b="1" dirty="0"/>
        </a:p>
      </dgm:t>
    </dgm:pt>
    <dgm:pt modelId="{676D6AB4-094E-47E4-8815-40D546DFB993}" type="parTrans" cxnId="{B66E71F5-73CA-4487-8E61-C2E1967835C3}">
      <dgm:prSet/>
      <dgm:spPr/>
      <dgm:t>
        <a:bodyPr/>
        <a:lstStyle/>
        <a:p>
          <a:endParaRPr lang="en-US"/>
        </a:p>
      </dgm:t>
    </dgm:pt>
    <dgm:pt modelId="{F1C23D8F-92A7-4E6B-A172-11354D311F1C}" type="sibTrans" cxnId="{B66E71F5-73CA-4487-8E61-C2E1967835C3}">
      <dgm:prSet/>
      <dgm:spPr/>
      <dgm:t>
        <a:bodyPr/>
        <a:lstStyle/>
        <a:p>
          <a:endParaRPr lang="en-US"/>
        </a:p>
      </dgm:t>
    </dgm:pt>
    <dgm:pt modelId="{DEE52DA4-CFF6-4690-9B8A-46CFF1275294}" type="pres">
      <dgm:prSet presAssocID="{4E8BDE1B-4B11-4C78-A679-9DE9CDFBD0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E2195D-B84F-4A9B-83BD-2DF77AC87D19}" type="pres">
      <dgm:prSet presAssocID="{5DDAB86C-F3BD-4B24-84C8-D3B32191BFA5}" presName="vertOne" presStyleCnt="0"/>
      <dgm:spPr/>
    </dgm:pt>
    <dgm:pt modelId="{F758D59E-DCD2-4F2A-8A22-60804AEBD7D5}" type="pres">
      <dgm:prSet presAssocID="{5DDAB86C-F3BD-4B24-84C8-D3B32191BFA5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953C8-C4CA-4D0C-9959-D6C82D784137}" type="pres">
      <dgm:prSet presAssocID="{5DDAB86C-F3BD-4B24-84C8-D3B32191BFA5}" presName="horzOne" presStyleCnt="0"/>
      <dgm:spPr/>
    </dgm:pt>
    <dgm:pt modelId="{1957895B-832A-459A-A382-464B02AFD7DB}" type="pres">
      <dgm:prSet presAssocID="{938756EC-288D-4BD8-BB72-6C1153E553E8}" presName="sibSpaceOne" presStyleCnt="0"/>
      <dgm:spPr/>
    </dgm:pt>
    <dgm:pt modelId="{63CAFF4A-11BA-43AA-A795-5B730B4C9B4D}" type="pres">
      <dgm:prSet presAssocID="{C8B6BC66-3875-4FF7-87EE-85DEE378B611}" presName="vertOne" presStyleCnt="0"/>
      <dgm:spPr/>
    </dgm:pt>
    <dgm:pt modelId="{7159F178-24B9-4369-A9D9-0F59E29F095D}" type="pres">
      <dgm:prSet presAssocID="{C8B6BC66-3875-4FF7-87EE-85DEE378B611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7B51DD-BAF7-420F-A845-A45A6FCAEC95}" type="pres">
      <dgm:prSet presAssocID="{C8B6BC66-3875-4FF7-87EE-85DEE378B611}" presName="horzOne" presStyleCnt="0"/>
      <dgm:spPr/>
    </dgm:pt>
    <dgm:pt modelId="{B361AA0B-B19D-495D-8BE3-68060C0CE3FE}" type="pres">
      <dgm:prSet presAssocID="{86D609FA-633E-40A6-A6B5-A7162F6FB4A6}" presName="sibSpaceOne" presStyleCnt="0"/>
      <dgm:spPr/>
    </dgm:pt>
    <dgm:pt modelId="{62C64197-96C5-496F-8D53-89D891E5B442}" type="pres">
      <dgm:prSet presAssocID="{48523FB3-45DC-45CB-A351-E580DF2788E8}" presName="vertOne" presStyleCnt="0"/>
      <dgm:spPr/>
    </dgm:pt>
    <dgm:pt modelId="{1D26DF72-E1B0-4BC6-A0AB-ECD6EC2EE812}" type="pres">
      <dgm:prSet presAssocID="{48523FB3-45DC-45CB-A351-E580DF2788E8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6CA8E6-8C29-4C09-B5AF-B638C5586DC3}" type="pres">
      <dgm:prSet presAssocID="{48523FB3-45DC-45CB-A351-E580DF2788E8}" presName="horzOne" presStyleCnt="0"/>
      <dgm:spPr/>
    </dgm:pt>
    <dgm:pt modelId="{6C2528AA-3273-4ADB-9256-7D1778939DEE}" type="pres">
      <dgm:prSet presAssocID="{B81A2D00-7F15-4469-8E37-BE9ED3727FD4}" presName="sibSpaceOne" presStyleCnt="0"/>
      <dgm:spPr/>
    </dgm:pt>
    <dgm:pt modelId="{78890A70-BB9F-4953-8B3F-26857F8B9A4B}" type="pres">
      <dgm:prSet presAssocID="{3613D7FB-A978-48E3-9A5F-3B454174EFB7}" presName="vertOne" presStyleCnt="0"/>
      <dgm:spPr/>
    </dgm:pt>
    <dgm:pt modelId="{AACC6A50-A9C6-4EBF-9024-68B38AAA87EE}" type="pres">
      <dgm:prSet presAssocID="{3613D7FB-A978-48E3-9A5F-3B454174EFB7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33DFFE-6D33-4D50-A205-B0C4384C924C}" type="pres">
      <dgm:prSet presAssocID="{3613D7FB-A978-48E3-9A5F-3B454174EFB7}" presName="horzOne" presStyleCnt="0"/>
      <dgm:spPr/>
    </dgm:pt>
    <dgm:pt modelId="{54F93933-94C5-4DAE-A61B-96248BBD0318}" type="pres">
      <dgm:prSet presAssocID="{2883D5D3-E3A4-4D02-A010-3570512223E1}" presName="sibSpaceOne" presStyleCnt="0"/>
      <dgm:spPr/>
    </dgm:pt>
    <dgm:pt modelId="{83E6A8E6-6958-44A3-8299-ECB429960D5A}" type="pres">
      <dgm:prSet presAssocID="{A6E26565-5479-4246-A1C5-07236E92049F}" presName="vertOne" presStyleCnt="0"/>
      <dgm:spPr/>
    </dgm:pt>
    <dgm:pt modelId="{5E96997A-AE7F-4EBC-AC4F-36E7191E8A4E}" type="pres">
      <dgm:prSet presAssocID="{A6E26565-5479-4246-A1C5-07236E92049F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093897-863A-4DB7-8AA5-A6458BE4673A}" type="pres">
      <dgm:prSet presAssocID="{A6E26565-5479-4246-A1C5-07236E92049F}" presName="horzOne" presStyleCnt="0"/>
      <dgm:spPr/>
    </dgm:pt>
  </dgm:ptLst>
  <dgm:cxnLst>
    <dgm:cxn modelId="{1EA6461A-394F-4DCE-8396-B61E47C8BBD3}" srcId="{4E8BDE1B-4B11-4C78-A679-9DE9CDFBD03D}" destId="{3613D7FB-A978-48E3-9A5F-3B454174EFB7}" srcOrd="3" destOrd="0" parTransId="{33071C6A-866F-4B49-AB74-899D5281638C}" sibTransId="{2883D5D3-E3A4-4D02-A010-3570512223E1}"/>
    <dgm:cxn modelId="{4DB5B80B-D2A9-4D49-9191-BD77301C7712}" type="presOf" srcId="{A6E26565-5479-4246-A1C5-07236E92049F}" destId="{5E96997A-AE7F-4EBC-AC4F-36E7191E8A4E}" srcOrd="0" destOrd="0" presId="urn:microsoft.com/office/officeart/2005/8/layout/hierarchy4"/>
    <dgm:cxn modelId="{AC876CFC-654A-4649-A9DD-61C88BE862EC}" type="presOf" srcId="{48523FB3-45DC-45CB-A351-E580DF2788E8}" destId="{1D26DF72-E1B0-4BC6-A0AB-ECD6EC2EE812}" srcOrd="0" destOrd="0" presId="urn:microsoft.com/office/officeart/2005/8/layout/hierarchy4"/>
    <dgm:cxn modelId="{1B19F6C5-87C5-4284-8C5E-CD55E31455E8}" type="presOf" srcId="{3613D7FB-A978-48E3-9A5F-3B454174EFB7}" destId="{AACC6A50-A9C6-4EBF-9024-68B38AAA87EE}" srcOrd="0" destOrd="0" presId="urn:microsoft.com/office/officeart/2005/8/layout/hierarchy4"/>
    <dgm:cxn modelId="{B961BB49-FC13-4F6F-A22A-0FB546228D1C}" type="presOf" srcId="{C8B6BC66-3875-4FF7-87EE-85DEE378B611}" destId="{7159F178-24B9-4369-A9D9-0F59E29F095D}" srcOrd="0" destOrd="0" presId="urn:microsoft.com/office/officeart/2005/8/layout/hierarchy4"/>
    <dgm:cxn modelId="{7B078787-EA8C-44ED-9841-B2D07520515B}" srcId="{4E8BDE1B-4B11-4C78-A679-9DE9CDFBD03D}" destId="{5DDAB86C-F3BD-4B24-84C8-D3B32191BFA5}" srcOrd="0" destOrd="0" parTransId="{5B1840FB-FE58-47C3-8079-DAB064DDFF77}" sibTransId="{938756EC-288D-4BD8-BB72-6C1153E553E8}"/>
    <dgm:cxn modelId="{AADDC34E-956F-458D-91E4-8B49DE23ED24}" type="presOf" srcId="{4E8BDE1B-4B11-4C78-A679-9DE9CDFBD03D}" destId="{DEE52DA4-CFF6-4690-9B8A-46CFF1275294}" srcOrd="0" destOrd="0" presId="urn:microsoft.com/office/officeart/2005/8/layout/hierarchy4"/>
    <dgm:cxn modelId="{B66E71F5-73CA-4487-8E61-C2E1967835C3}" srcId="{4E8BDE1B-4B11-4C78-A679-9DE9CDFBD03D}" destId="{A6E26565-5479-4246-A1C5-07236E92049F}" srcOrd="4" destOrd="0" parTransId="{676D6AB4-094E-47E4-8815-40D546DFB993}" sibTransId="{F1C23D8F-92A7-4E6B-A172-11354D311F1C}"/>
    <dgm:cxn modelId="{5BC218A5-37C1-4935-8C31-37F3E6A4FB55}" srcId="{4E8BDE1B-4B11-4C78-A679-9DE9CDFBD03D}" destId="{C8B6BC66-3875-4FF7-87EE-85DEE378B611}" srcOrd="1" destOrd="0" parTransId="{DEBE507F-54EF-45C4-B3AA-2B823D9C55D5}" sibTransId="{86D609FA-633E-40A6-A6B5-A7162F6FB4A6}"/>
    <dgm:cxn modelId="{1231434D-24DF-492F-B776-4CB07039A8AE}" srcId="{4E8BDE1B-4B11-4C78-A679-9DE9CDFBD03D}" destId="{48523FB3-45DC-45CB-A351-E580DF2788E8}" srcOrd="2" destOrd="0" parTransId="{E796F2B1-CA1C-424A-8A2E-B01F3427D9FA}" sibTransId="{B81A2D00-7F15-4469-8E37-BE9ED3727FD4}"/>
    <dgm:cxn modelId="{27AD6953-1DBD-4CAB-A0A2-1140F7ECAAC1}" type="presOf" srcId="{5DDAB86C-F3BD-4B24-84C8-D3B32191BFA5}" destId="{F758D59E-DCD2-4F2A-8A22-60804AEBD7D5}" srcOrd="0" destOrd="0" presId="urn:microsoft.com/office/officeart/2005/8/layout/hierarchy4"/>
    <dgm:cxn modelId="{19186C7C-743D-4A7C-B685-02A6D5C82FFD}" type="presParOf" srcId="{DEE52DA4-CFF6-4690-9B8A-46CFF1275294}" destId="{65E2195D-B84F-4A9B-83BD-2DF77AC87D19}" srcOrd="0" destOrd="0" presId="urn:microsoft.com/office/officeart/2005/8/layout/hierarchy4"/>
    <dgm:cxn modelId="{B880819A-AD5B-4CD7-95AB-3176CFFF1A4A}" type="presParOf" srcId="{65E2195D-B84F-4A9B-83BD-2DF77AC87D19}" destId="{F758D59E-DCD2-4F2A-8A22-60804AEBD7D5}" srcOrd="0" destOrd="0" presId="urn:microsoft.com/office/officeart/2005/8/layout/hierarchy4"/>
    <dgm:cxn modelId="{F9AAC880-4F04-4105-B000-70AF17FA5DA8}" type="presParOf" srcId="{65E2195D-B84F-4A9B-83BD-2DF77AC87D19}" destId="{DCC953C8-C4CA-4D0C-9959-D6C82D784137}" srcOrd="1" destOrd="0" presId="urn:microsoft.com/office/officeart/2005/8/layout/hierarchy4"/>
    <dgm:cxn modelId="{1B4DB10E-99B7-4296-91DF-02B37F62FCB0}" type="presParOf" srcId="{DEE52DA4-CFF6-4690-9B8A-46CFF1275294}" destId="{1957895B-832A-459A-A382-464B02AFD7DB}" srcOrd="1" destOrd="0" presId="urn:microsoft.com/office/officeart/2005/8/layout/hierarchy4"/>
    <dgm:cxn modelId="{F1095872-3FFD-494E-8593-DA7ED3E8B9F6}" type="presParOf" srcId="{DEE52DA4-CFF6-4690-9B8A-46CFF1275294}" destId="{63CAFF4A-11BA-43AA-A795-5B730B4C9B4D}" srcOrd="2" destOrd="0" presId="urn:microsoft.com/office/officeart/2005/8/layout/hierarchy4"/>
    <dgm:cxn modelId="{207EC9EC-6E44-4F22-B73B-FFA5241D90F9}" type="presParOf" srcId="{63CAFF4A-11BA-43AA-A795-5B730B4C9B4D}" destId="{7159F178-24B9-4369-A9D9-0F59E29F095D}" srcOrd="0" destOrd="0" presId="urn:microsoft.com/office/officeart/2005/8/layout/hierarchy4"/>
    <dgm:cxn modelId="{F603BE64-F280-402D-A351-53EDDD33ADFB}" type="presParOf" srcId="{63CAFF4A-11BA-43AA-A795-5B730B4C9B4D}" destId="{647B51DD-BAF7-420F-A845-A45A6FCAEC95}" srcOrd="1" destOrd="0" presId="urn:microsoft.com/office/officeart/2005/8/layout/hierarchy4"/>
    <dgm:cxn modelId="{163CAF6B-62B0-44E2-A799-ED5D38662C7D}" type="presParOf" srcId="{DEE52DA4-CFF6-4690-9B8A-46CFF1275294}" destId="{B361AA0B-B19D-495D-8BE3-68060C0CE3FE}" srcOrd="3" destOrd="0" presId="urn:microsoft.com/office/officeart/2005/8/layout/hierarchy4"/>
    <dgm:cxn modelId="{3957E9B3-89E1-471C-842D-BA742E778646}" type="presParOf" srcId="{DEE52DA4-CFF6-4690-9B8A-46CFF1275294}" destId="{62C64197-96C5-496F-8D53-89D891E5B442}" srcOrd="4" destOrd="0" presId="urn:microsoft.com/office/officeart/2005/8/layout/hierarchy4"/>
    <dgm:cxn modelId="{82D78446-F976-45B8-B564-A3FF0C321FCC}" type="presParOf" srcId="{62C64197-96C5-496F-8D53-89D891E5B442}" destId="{1D26DF72-E1B0-4BC6-A0AB-ECD6EC2EE812}" srcOrd="0" destOrd="0" presId="urn:microsoft.com/office/officeart/2005/8/layout/hierarchy4"/>
    <dgm:cxn modelId="{4AB62BE4-0DCB-4949-B27C-29FE5B197C8A}" type="presParOf" srcId="{62C64197-96C5-496F-8D53-89D891E5B442}" destId="{986CA8E6-8C29-4C09-B5AF-B638C5586DC3}" srcOrd="1" destOrd="0" presId="urn:microsoft.com/office/officeart/2005/8/layout/hierarchy4"/>
    <dgm:cxn modelId="{B27A2BFF-D631-43EF-B5C2-62F71B522731}" type="presParOf" srcId="{DEE52DA4-CFF6-4690-9B8A-46CFF1275294}" destId="{6C2528AA-3273-4ADB-9256-7D1778939DEE}" srcOrd="5" destOrd="0" presId="urn:microsoft.com/office/officeart/2005/8/layout/hierarchy4"/>
    <dgm:cxn modelId="{3966049A-968F-4E1C-BFF3-7F7CAC086785}" type="presParOf" srcId="{DEE52DA4-CFF6-4690-9B8A-46CFF1275294}" destId="{78890A70-BB9F-4953-8B3F-26857F8B9A4B}" srcOrd="6" destOrd="0" presId="urn:microsoft.com/office/officeart/2005/8/layout/hierarchy4"/>
    <dgm:cxn modelId="{4BC9699C-BA6B-4342-90B1-2D8626DD51E8}" type="presParOf" srcId="{78890A70-BB9F-4953-8B3F-26857F8B9A4B}" destId="{AACC6A50-A9C6-4EBF-9024-68B38AAA87EE}" srcOrd="0" destOrd="0" presId="urn:microsoft.com/office/officeart/2005/8/layout/hierarchy4"/>
    <dgm:cxn modelId="{4F66D685-58B2-4A72-96FC-910C3CA5A05D}" type="presParOf" srcId="{78890A70-BB9F-4953-8B3F-26857F8B9A4B}" destId="{7933DFFE-6D33-4D50-A205-B0C4384C924C}" srcOrd="1" destOrd="0" presId="urn:microsoft.com/office/officeart/2005/8/layout/hierarchy4"/>
    <dgm:cxn modelId="{D0A27AB2-3B9E-4471-B9A9-B9419759CB61}" type="presParOf" srcId="{DEE52DA4-CFF6-4690-9B8A-46CFF1275294}" destId="{54F93933-94C5-4DAE-A61B-96248BBD0318}" srcOrd="7" destOrd="0" presId="urn:microsoft.com/office/officeart/2005/8/layout/hierarchy4"/>
    <dgm:cxn modelId="{79A4B910-4954-40CC-AE34-C7FC2D8560FD}" type="presParOf" srcId="{DEE52DA4-CFF6-4690-9B8A-46CFF1275294}" destId="{83E6A8E6-6958-44A3-8299-ECB429960D5A}" srcOrd="8" destOrd="0" presId="urn:microsoft.com/office/officeart/2005/8/layout/hierarchy4"/>
    <dgm:cxn modelId="{5C48EB36-41D1-4996-B4EF-D657399496AB}" type="presParOf" srcId="{83E6A8E6-6958-44A3-8299-ECB429960D5A}" destId="{5E96997A-AE7F-4EBC-AC4F-36E7191E8A4E}" srcOrd="0" destOrd="0" presId="urn:microsoft.com/office/officeart/2005/8/layout/hierarchy4"/>
    <dgm:cxn modelId="{2B4142D7-E721-4144-9FE4-3941C4339527}" type="presParOf" srcId="{83E6A8E6-6958-44A3-8299-ECB429960D5A}" destId="{CF093897-863A-4DB7-8AA5-A6458BE467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55437BE-8E2C-4378-85FD-013D64DBF8D3}" type="doc">
      <dgm:prSet loTypeId="urn:microsoft.com/office/officeart/2005/8/layout/default#8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991473-3B87-46B7-B727-393469E44A47}">
      <dgm:prSet phldrT="[Text]"/>
      <dgm:spPr/>
      <dgm:t>
        <a:bodyPr/>
        <a:lstStyle/>
        <a:p>
          <a:r>
            <a:rPr lang="x-none" b="1" u="none" smtClean="0"/>
            <a:t>Wikis, blogs, and file sharing services</a:t>
          </a:r>
          <a:endParaRPr lang="en-US" dirty="0"/>
        </a:p>
      </dgm:t>
    </dgm:pt>
    <dgm:pt modelId="{2CBCED28-24E8-41C4-9AC2-E613680211A4}" type="parTrans" cxnId="{1B4BE69E-7CAF-4604-9A79-CFAF43D32555}">
      <dgm:prSet/>
      <dgm:spPr/>
      <dgm:t>
        <a:bodyPr/>
        <a:lstStyle/>
        <a:p>
          <a:endParaRPr lang="en-US"/>
        </a:p>
      </dgm:t>
    </dgm:pt>
    <dgm:pt modelId="{71A04721-3E36-45FB-956C-34053E9967AE}" type="sibTrans" cxnId="{1B4BE69E-7CAF-4604-9A79-CFAF43D32555}">
      <dgm:prSet/>
      <dgm:spPr/>
      <dgm:t>
        <a:bodyPr/>
        <a:lstStyle/>
        <a:p>
          <a:endParaRPr lang="en-US"/>
        </a:p>
      </dgm:t>
    </dgm:pt>
    <dgm:pt modelId="{62BE9161-DF59-4DA1-9869-1820D03F8B6D}">
      <dgm:prSet/>
      <dgm:spPr/>
      <dgm:t>
        <a:bodyPr/>
        <a:lstStyle/>
        <a:p>
          <a:r>
            <a:rPr lang="x-none" b="1" u="none" smtClean="0"/>
            <a:t>Social networking systems</a:t>
          </a:r>
          <a:endParaRPr lang="en-US" b="1" u="none"/>
        </a:p>
      </dgm:t>
    </dgm:pt>
    <dgm:pt modelId="{588A670A-AC3F-4330-B925-05E478264385}" type="parTrans" cxnId="{51F56868-1B85-47D9-8CFA-092F72DC393A}">
      <dgm:prSet/>
      <dgm:spPr/>
      <dgm:t>
        <a:bodyPr/>
        <a:lstStyle/>
        <a:p>
          <a:endParaRPr lang="en-US"/>
        </a:p>
      </dgm:t>
    </dgm:pt>
    <dgm:pt modelId="{262A5239-5A66-4535-882E-C8C933B719FB}" type="sibTrans" cxnId="{51F56868-1B85-47D9-8CFA-092F72DC393A}">
      <dgm:prSet/>
      <dgm:spPr/>
      <dgm:t>
        <a:bodyPr/>
        <a:lstStyle/>
        <a:p>
          <a:endParaRPr lang="en-US"/>
        </a:p>
      </dgm:t>
    </dgm:pt>
    <dgm:pt modelId="{13417DC1-37B2-472C-B57F-F757131DDF45}">
      <dgm:prSet/>
      <dgm:spPr/>
      <dgm:t>
        <a:bodyPr/>
        <a:lstStyle/>
        <a:p>
          <a:r>
            <a:rPr lang="x-none" b="1" u="none" smtClean="0"/>
            <a:t>Live streaming audio and video</a:t>
          </a:r>
          <a:endParaRPr lang="en-US" b="1" u="none"/>
        </a:p>
      </dgm:t>
    </dgm:pt>
    <dgm:pt modelId="{4470E874-462B-46D3-B5EC-2000E6AE43E1}" type="parTrans" cxnId="{7FEE0F2C-B2D1-4E46-881B-250DC4FE2A66}">
      <dgm:prSet/>
      <dgm:spPr/>
      <dgm:t>
        <a:bodyPr/>
        <a:lstStyle/>
        <a:p>
          <a:endParaRPr lang="en-US"/>
        </a:p>
      </dgm:t>
    </dgm:pt>
    <dgm:pt modelId="{2F222371-11CC-490C-A3AD-F97E7814F287}" type="sibTrans" cxnId="{7FEE0F2C-B2D1-4E46-881B-250DC4FE2A66}">
      <dgm:prSet/>
      <dgm:spPr/>
      <dgm:t>
        <a:bodyPr/>
        <a:lstStyle/>
        <a:p>
          <a:endParaRPr lang="en-US"/>
        </a:p>
      </dgm:t>
    </dgm:pt>
    <dgm:pt modelId="{18842080-1CCB-4FE8-9881-8E74ADA0753F}">
      <dgm:prSet/>
      <dgm:spPr/>
      <dgm:t>
        <a:bodyPr/>
        <a:lstStyle/>
        <a:p>
          <a:r>
            <a:rPr lang="x-none" b="1" u="none" smtClean="0"/>
            <a:t>Chat sessions</a:t>
          </a:r>
          <a:endParaRPr lang="en-US" b="1" u="none"/>
        </a:p>
      </dgm:t>
    </dgm:pt>
    <dgm:pt modelId="{B04C7851-899A-4AF2-9ABC-80C7810658E1}" type="parTrans" cxnId="{D09FC19B-03F0-46CE-AD4D-80F6941E68EF}">
      <dgm:prSet/>
      <dgm:spPr/>
      <dgm:t>
        <a:bodyPr/>
        <a:lstStyle/>
        <a:p>
          <a:endParaRPr lang="en-US"/>
        </a:p>
      </dgm:t>
    </dgm:pt>
    <dgm:pt modelId="{1BCD516C-FC71-4F02-922F-F895C0ABE436}" type="sibTrans" cxnId="{D09FC19B-03F0-46CE-AD4D-80F6941E68EF}">
      <dgm:prSet/>
      <dgm:spPr/>
      <dgm:t>
        <a:bodyPr/>
        <a:lstStyle/>
        <a:p>
          <a:endParaRPr lang="en-US"/>
        </a:p>
      </dgm:t>
    </dgm:pt>
    <dgm:pt modelId="{A1B78C06-53AF-43C3-9D0D-A667C45E80CF}">
      <dgm:prSet/>
      <dgm:spPr/>
      <dgm:t>
        <a:bodyPr/>
        <a:lstStyle/>
        <a:p>
          <a:r>
            <a:rPr lang="x-none" b="1" u="none" smtClean="0"/>
            <a:t>Teleconferencing and web conferencing</a:t>
          </a:r>
          <a:endParaRPr lang="en-US" b="1" u="none"/>
        </a:p>
      </dgm:t>
    </dgm:pt>
    <dgm:pt modelId="{443CAAD2-C855-4290-927A-88349D6F06A2}" type="parTrans" cxnId="{FE262F20-3992-48D4-A69A-0009AC3F81C5}">
      <dgm:prSet/>
      <dgm:spPr/>
      <dgm:t>
        <a:bodyPr/>
        <a:lstStyle/>
        <a:p>
          <a:endParaRPr lang="en-US"/>
        </a:p>
      </dgm:t>
    </dgm:pt>
    <dgm:pt modelId="{53BB3F0C-14B6-4387-9441-AF5291FE3670}" type="sibTrans" cxnId="{FE262F20-3992-48D4-A69A-0009AC3F81C5}">
      <dgm:prSet/>
      <dgm:spPr/>
      <dgm:t>
        <a:bodyPr/>
        <a:lstStyle/>
        <a:p>
          <a:endParaRPr lang="en-US"/>
        </a:p>
      </dgm:t>
    </dgm:pt>
    <dgm:pt modelId="{D037D26C-1CAD-413A-8C4C-2C07C6FBC8CF}">
      <dgm:prSet/>
      <dgm:spPr/>
      <dgm:t>
        <a:bodyPr/>
        <a:lstStyle/>
        <a:p>
          <a:r>
            <a:rPr lang="x-none" b="1" u="none" smtClean="0"/>
            <a:t>Course management software</a:t>
          </a:r>
          <a:endParaRPr lang="en-US" b="1" u="none"/>
        </a:p>
      </dgm:t>
    </dgm:pt>
    <dgm:pt modelId="{0630CD8D-D389-42B8-AEC4-0B43D648063C}" type="parTrans" cxnId="{4776B998-331A-4903-B405-C837283B9EB9}">
      <dgm:prSet/>
      <dgm:spPr/>
      <dgm:t>
        <a:bodyPr/>
        <a:lstStyle/>
        <a:p>
          <a:endParaRPr lang="en-US"/>
        </a:p>
      </dgm:t>
    </dgm:pt>
    <dgm:pt modelId="{6F7520B3-8EB7-469B-8CC8-BA807DDFB89A}" type="sibTrans" cxnId="{4776B998-331A-4903-B405-C837283B9EB9}">
      <dgm:prSet/>
      <dgm:spPr/>
      <dgm:t>
        <a:bodyPr/>
        <a:lstStyle/>
        <a:p>
          <a:endParaRPr lang="en-US"/>
        </a:p>
      </dgm:t>
    </dgm:pt>
    <dgm:pt modelId="{BB7FC236-98FD-4AED-9887-C46A9F50B493}" type="pres">
      <dgm:prSet presAssocID="{855437BE-8E2C-4378-85FD-013D64DBF8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03037E-9EE2-4FA1-B725-A39E9E7967A3}" type="pres">
      <dgm:prSet presAssocID="{03991473-3B87-46B7-B727-393469E44A4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2B058-5AA5-4AE8-A9EE-AE730B4A6FFC}" type="pres">
      <dgm:prSet presAssocID="{71A04721-3E36-45FB-956C-34053E9967AE}" presName="sibTrans" presStyleCnt="0"/>
      <dgm:spPr/>
    </dgm:pt>
    <dgm:pt modelId="{1D5406DE-3381-43C7-8E6F-312AA393E067}" type="pres">
      <dgm:prSet presAssocID="{62BE9161-DF59-4DA1-9869-1820D03F8B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D6DE7-1738-459D-BD7B-69718A6C43C4}" type="pres">
      <dgm:prSet presAssocID="{262A5239-5A66-4535-882E-C8C933B719FB}" presName="sibTrans" presStyleCnt="0"/>
      <dgm:spPr/>
    </dgm:pt>
    <dgm:pt modelId="{F79ED539-F996-41F5-8B06-05F16685E8BF}" type="pres">
      <dgm:prSet presAssocID="{13417DC1-37B2-472C-B57F-F757131DDF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DF132-06E8-4323-B95F-15E8522081BC}" type="pres">
      <dgm:prSet presAssocID="{2F222371-11CC-490C-A3AD-F97E7814F287}" presName="sibTrans" presStyleCnt="0"/>
      <dgm:spPr/>
    </dgm:pt>
    <dgm:pt modelId="{4A4D0D0D-A6E0-4A7A-9159-4EA4FDBB271A}" type="pres">
      <dgm:prSet presAssocID="{18842080-1CCB-4FE8-9881-8E74ADA075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23A6E-D99A-4E24-9EC9-BF10B10704E1}" type="pres">
      <dgm:prSet presAssocID="{1BCD516C-FC71-4F02-922F-F895C0ABE436}" presName="sibTrans" presStyleCnt="0"/>
      <dgm:spPr/>
    </dgm:pt>
    <dgm:pt modelId="{C3B25DF7-883B-4228-BBF0-7F639F5B923F}" type="pres">
      <dgm:prSet presAssocID="{A1B78C06-53AF-43C3-9D0D-A667C45E80C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AFD02-EB16-45BB-97AE-5B9A567E0BB9}" type="pres">
      <dgm:prSet presAssocID="{53BB3F0C-14B6-4387-9441-AF5291FE3670}" presName="sibTrans" presStyleCnt="0"/>
      <dgm:spPr/>
    </dgm:pt>
    <dgm:pt modelId="{20587D8B-39B7-4BEC-8B4F-F99979DE1033}" type="pres">
      <dgm:prSet presAssocID="{D037D26C-1CAD-413A-8C4C-2C07C6FBC8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A545AA-C3D8-4DA5-8E44-36F377FD4689}" type="presOf" srcId="{A1B78C06-53AF-43C3-9D0D-A667C45E80CF}" destId="{C3B25DF7-883B-4228-BBF0-7F639F5B923F}" srcOrd="0" destOrd="0" presId="urn:microsoft.com/office/officeart/2005/8/layout/default#8"/>
    <dgm:cxn modelId="{7630C4FC-A37E-4F28-B9BB-54D2340B60C4}" type="presOf" srcId="{03991473-3B87-46B7-B727-393469E44A47}" destId="{5503037E-9EE2-4FA1-B725-A39E9E7967A3}" srcOrd="0" destOrd="0" presId="urn:microsoft.com/office/officeart/2005/8/layout/default#8"/>
    <dgm:cxn modelId="{51F56868-1B85-47D9-8CFA-092F72DC393A}" srcId="{855437BE-8E2C-4378-85FD-013D64DBF8D3}" destId="{62BE9161-DF59-4DA1-9869-1820D03F8B6D}" srcOrd="1" destOrd="0" parTransId="{588A670A-AC3F-4330-B925-05E478264385}" sibTransId="{262A5239-5A66-4535-882E-C8C933B719FB}"/>
    <dgm:cxn modelId="{6F95D558-B5E2-4EAB-ADC5-6721E7A8552E}" type="presOf" srcId="{855437BE-8E2C-4378-85FD-013D64DBF8D3}" destId="{BB7FC236-98FD-4AED-9887-C46A9F50B493}" srcOrd="0" destOrd="0" presId="urn:microsoft.com/office/officeart/2005/8/layout/default#8"/>
    <dgm:cxn modelId="{8D45716F-5147-473B-8612-9B7BF28F290A}" type="presOf" srcId="{D037D26C-1CAD-413A-8C4C-2C07C6FBC8CF}" destId="{20587D8B-39B7-4BEC-8B4F-F99979DE1033}" srcOrd="0" destOrd="0" presId="urn:microsoft.com/office/officeart/2005/8/layout/default#8"/>
    <dgm:cxn modelId="{4776B998-331A-4903-B405-C837283B9EB9}" srcId="{855437BE-8E2C-4378-85FD-013D64DBF8D3}" destId="{D037D26C-1CAD-413A-8C4C-2C07C6FBC8CF}" srcOrd="5" destOrd="0" parTransId="{0630CD8D-D389-42B8-AEC4-0B43D648063C}" sibTransId="{6F7520B3-8EB7-469B-8CC8-BA807DDFB89A}"/>
    <dgm:cxn modelId="{D09FC19B-03F0-46CE-AD4D-80F6941E68EF}" srcId="{855437BE-8E2C-4378-85FD-013D64DBF8D3}" destId="{18842080-1CCB-4FE8-9881-8E74ADA0753F}" srcOrd="3" destOrd="0" parTransId="{B04C7851-899A-4AF2-9ABC-80C7810658E1}" sibTransId="{1BCD516C-FC71-4F02-922F-F895C0ABE436}"/>
    <dgm:cxn modelId="{F2C690AE-221A-4072-B69A-E82E84DBDE64}" type="presOf" srcId="{18842080-1CCB-4FE8-9881-8E74ADA0753F}" destId="{4A4D0D0D-A6E0-4A7A-9159-4EA4FDBB271A}" srcOrd="0" destOrd="0" presId="urn:microsoft.com/office/officeart/2005/8/layout/default#8"/>
    <dgm:cxn modelId="{9FFDB58C-892D-4939-B55D-FE4149F0D709}" type="presOf" srcId="{62BE9161-DF59-4DA1-9869-1820D03F8B6D}" destId="{1D5406DE-3381-43C7-8E6F-312AA393E067}" srcOrd="0" destOrd="0" presId="urn:microsoft.com/office/officeart/2005/8/layout/default#8"/>
    <dgm:cxn modelId="{7FEE0F2C-B2D1-4E46-881B-250DC4FE2A66}" srcId="{855437BE-8E2C-4378-85FD-013D64DBF8D3}" destId="{13417DC1-37B2-472C-B57F-F757131DDF45}" srcOrd="2" destOrd="0" parTransId="{4470E874-462B-46D3-B5EC-2000E6AE43E1}" sibTransId="{2F222371-11CC-490C-A3AD-F97E7814F287}"/>
    <dgm:cxn modelId="{FE262F20-3992-48D4-A69A-0009AC3F81C5}" srcId="{855437BE-8E2C-4378-85FD-013D64DBF8D3}" destId="{A1B78C06-53AF-43C3-9D0D-A667C45E80CF}" srcOrd="4" destOrd="0" parTransId="{443CAAD2-C855-4290-927A-88349D6F06A2}" sibTransId="{53BB3F0C-14B6-4387-9441-AF5291FE3670}"/>
    <dgm:cxn modelId="{1B4BE69E-7CAF-4604-9A79-CFAF43D32555}" srcId="{855437BE-8E2C-4378-85FD-013D64DBF8D3}" destId="{03991473-3B87-46B7-B727-393469E44A47}" srcOrd="0" destOrd="0" parTransId="{2CBCED28-24E8-41C4-9AC2-E613680211A4}" sibTransId="{71A04721-3E36-45FB-956C-34053E9967AE}"/>
    <dgm:cxn modelId="{A5ED467B-7F52-4CF3-AB65-B8D64E0B23B2}" type="presOf" srcId="{13417DC1-37B2-472C-B57F-F757131DDF45}" destId="{F79ED539-F996-41F5-8B06-05F16685E8BF}" srcOrd="0" destOrd="0" presId="urn:microsoft.com/office/officeart/2005/8/layout/default#8"/>
    <dgm:cxn modelId="{27A7E50A-5639-4500-8880-0ACE9C488068}" type="presParOf" srcId="{BB7FC236-98FD-4AED-9887-C46A9F50B493}" destId="{5503037E-9EE2-4FA1-B725-A39E9E7967A3}" srcOrd="0" destOrd="0" presId="urn:microsoft.com/office/officeart/2005/8/layout/default#8"/>
    <dgm:cxn modelId="{55F67B26-8BA3-4EE5-B170-A4A216A6F7EE}" type="presParOf" srcId="{BB7FC236-98FD-4AED-9887-C46A9F50B493}" destId="{FF32B058-5AA5-4AE8-A9EE-AE730B4A6FFC}" srcOrd="1" destOrd="0" presId="urn:microsoft.com/office/officeart/2005/8/layout/default#8"/>
    <dgm:cxn modelId="{E17D82EE-FC99-4275-923D-B8837ADF752A}" type="presParOf" srcId="{BB7FC236-98FD-4AED-9887-C46A9F50B493}" destId="{1D5406DE-3381-43C7-8E6F-312AA393E067}" srcOrd="2" destOrd="0" presId="urn:microsoft.com/office/officeart/2005/8/layout/default#8"/>
    <dgm:cxn modelId="{A2E9B87C-996E-45D6-8AE3-418788190D07}" type="presParOf" srcId="{BB7FC236-98FD-4AED-9887-C46A9F50B493}" destId="{CD7D6DE7-1738-459D-BD7B-69718A6C43C4}" srcOrd="3" destOrd="0" presId="urn:microsoft.com/office/officeart/2005/8/layout/default#8"/>
    <dgm:cxn modelId="{D0E13369-8A4A-4D6D-880D-928BE0AA634C}" type="presParOf" srcId="{BB7FC236-98FD-4AED-9887-C46A9F50B493}" destId="{F79ED539-F996-41F5-8B06-05F16685E8BF}" srcOrd="4" destOrd="0" presId="urn:microsoft.com/office/officeart/2005/8/layout/default#8"/>
    <dgm:cxn modelId="{8DB554AF-E1C6-4982-9DD9-A5D8A334CC7F}" type="presParOf" srcId="{BB7FC236-98FD-4AED-9887-C46A9F50B493}" destId="{4B3DF132-06E8-4323-B95F-15E8522081BC}" srcOrd="5" destOrd="0" presId="urn:microsoft.com/office/officeart/2005/8/layout/default#8"/>
    <dgm:cxn modelId="{52BF73AB-FF49-463F-928F-25B2E3797050}" type="presParOf" srcId="{BB7FC236-98FD-4AED-9887-C46A9F50B493}" destId="{4A4D0D0D-A6E0-4A7A-9159-4EA4FDBB271A}" srcOrd="6" destOrd="0" presId="urn:microsoft.com/office/officeart/2005/8/layout/default#8"/>
    <dgm:cxn modelId="{5261CD24-BFFA-4F18-A59B-4BCB53E18686}" type="presParOf" srcId="{BB7FC236-98FD-4AED-9887-C46A9F50B493}" destId="{64123A6E-D99A-4E24-9EC9-BF10B10704E1}" srcOrd="7" destOrd="0" presId="urn:microsoft.com/office/officeart/2005/8/layout/default#8"/>
    <dgm:cxn modelId="{D77EF78E-93FE-44A0-9089-FB33F61E7CC8}" type="presParOf" srcId="{BB7FC236-98FD-4AED-9887-C46A9F50B493}" destId="{C3B25DF7-883B-4228-BBF0-7F639F5B923F}" srcOrd="8" destOrd="0" presId="urn:microsoft.com/office/officeart/2005/8/layout/default#8"/>
    <dgm:cxn modelId="{00FE0073-9C66-4053-ABB1-C4EB98E410ED}" type="presParOf" srcId="{BB7FC236-98FD-4AED-9887-C46A9F50B493}" destId="{660AFD02-EB16-45BB-97AE-5B9A567E0BB9}" srcOrd="9" destOrd="0" presId="urn:microsoft.com/office/officeart/2005/8/layout/default#8"/>
    <dgm:cxn modelId="{38645081-8788-4BBD-A9B3-A79B89EFDF1C}" type="presParOf" srcId="{BB7FC236-98FD-4AED-9887-C46A9F50B493}" destId="{20587D8B-39B7-4BEC-8B4F-F99979DE1033}" srcOrd="1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B481DC0-57FE-4688-9B56-9A08F6E731D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27BD55-AEFC-4A91-9776-D17BB4E23071}">
      <dgm:prSet phldrT="[Text]"/>
      <dgm:spPr/>
      <dgm:t>
        <a:bodyPr/>
        <a:lstStyle/>
        <a:p>
          <a:r>
            <a:rPr lang="x-none" b="1" u="none" smtClean="0"/>
            <a:t>Wait longer for students to answer questions</a:t>
          </a:r>
          <a:endParaRPr lang="en-US" dirty="0"/>
        </a:p>
      </dgm:t>
    </dgm:pt>
    <dgm:pt modelId="{42E8E2B1-E97C-4380-8CA8-06C5C55BCB7B}" type="parTrans" cxnId="{DDADEBD2-633A-4DC0-8A52-8E7CE7C28B27}">
      <dgm:prSet/>
      <dgm:spPr/>
      <dgm:t>
        <a:bodyPr/>
        <a:lstStyle/>
        <a:p>
          <a:endParaRPr lang="en-US"/>
        </a:p>
      </dgm:t>
    </dgm:pt>
    <dgm:pt modelId="{F9B17543-E0E3-4F44-9FE4-B7EE59A2C9FD}" type="sibTrans" cxnId="{DDADEBD2-633A-4DC0-8A52-8E7CE7C28B27}">
      <dgm:prSet/>
      <dgm:spPr/>
      <dgm:t>
        <a:bodyPr/>
        <a:lstStyle/>
        <a:p>
          <a:endParaRPr lang="en-US"/>
        </a:p>
      </dgm:t>
    </dgm:pt>
    <dgm:pt modelId="{9852DBAE-3C89-49C1-AF22-8FABEFE056DA}">
      <dgm:prSet/>
      <dgm:spPr/>
      <dgm:t>
        <a:bodyPr/>
        <a:lstStyle/>
        <a:p>
          <a:r>
            <a:rPr lang="x-none" b="1" u="none" smtClean="0"/>
            <a:t>Limit your movements</a:t>
          </a:r>
          <a:endParaRPr lang="en-US" b="1" u="none"/>
        </a:p>
      </dgm:t>
    </dgm:pt>
    <dgm:pt modelId="{0136DD76-F9AF-4057-8BB0-DEB1EDFD451A}" type="parTrans" cxnId="{751A9D38-227B-4650-9D53-31920EFFE7DB}">
      <dgm:prSet/>
      <dgm:spPr/>
      <dgm:t>
        <a:bodyPr/>
        <a:lstStyle/>
        <a:p>
          <a:endParaRPr lang="en-US"/>
        </a:p>
      </dgm:t>
    </dgm:pt>
    <dgm:pt modelId="{49124544-6A27-4598-9E27-6F65D11F5342}" type="sibTrans" cxnId="{751A9D38-227B-4650-9D53-31920EFFE7DB}">
      <dgm:prSet/>
      <dgm:spPr/>
      <dgm:t>
        <a:bodyPr/>
        <a:lstStyle/>
        <a:p>
          <a:endParaRPr lang="en-US"/>
        </a:p>
      </dgm:t>
    </dgm:pt>
    <dgm:pt modelId="{74B8EC2F-C835-4E75-90DB-F65C3BE2B6F3}">
      <dgm:prSet/>
      <dgm:spPr/>
      <dgm:t>
        <a:bodyPr/>
        <a:lstStyle/>
        <a:p>
          <a:r>
            <a:rPr lang="x-none" b="1" u="none" smtClean="0"/>
            <a:t>Direct questions to individual locations participating in the lesson</a:t>
          </a:r>
          <a:endParaRPr lang="en-US" b="1" u="none" dirty="0"/>
        </a:p>
      </dgm:t>
    </dgm:pt>
    <dgm:pt modelId="{F7349749-15AB-4EE7-8F60-51BE016CBA46}" type="parTrans" cxnId="{35B79D14-9B25-4D85-82CD-0394920FC27E}">
      <dgm:prSet/>
      <dgm:spPr/>
      <dgm:t>
        <a:bodyPr/>
        <a:lstStyle/>
        <a:p>
          <a:endParaRPr lang="en-US"/>
        </a:p>
      </dgm:t>
    </dgm:pt>
    <dgm:pt modelId="{33AE9F5C-1C59-4A6A-8187-64FCD22D0D9A}" type="sibTrans" cxnId="{35B79D14-9B25-4D85-82CD-0394920FC27E}">
      <dgm:prSet/>
      <dgm:spPr/>
      <dgm:t>
        <a:bodyPr/>
        <a:lstStyle/>
        <a:p>
          <a:endParaRPr lang="en-US"/>
        </a:p>
      </dgm:t>
    </dgm:pt>
    <dgm:pt modelId="{E8998A92-9E65-4601-8052-FC151CFD700B}">
      <dgm:prSet/>
      <dgm:spPr/>
      <dgm:t>
        <a:bodyPr/>
        <a:lstStyle/>
        <a:p>
          <a:r>
            <a:rPr lang="en-US" b="1" dirty="0" smtClean="0"/>
            <a:t>Allow time to deal with technical issues that may occur during the lesson</a:t>
          </a:r>
          <a:endParaRPr lang="en-US" b="1" dirty="0"/>
        </a:p>
      </dgm:t>
    </dgm:pt>
    <dgm:pt modelId="{05064A74-6651-49AB-B7A1-53854829E179}" type="parTrans" cxnId="{50DE1717-51CA-4BA3-AA07-F65444FC307B}">
      <dgm:prSet/>
      <dgm:spPr/>
      <dgm:t>
        <a:bodyPr/>
        <a:lstStyle/>
        <a:p>
          <a:endParaRPr lang="en-US"/>
        </a:p>
      </dgm:t>
    </dgm:pt>
    <dgm:pt modelId="{B9AA0F4C-1C34-4A8B-A3C5-55BBA42F3006}" type="sibTrans" cxnId="{50DE1717-51CA-4BA3-AA07-F65444FC307B}">
      <dgm:prSet/>
      <dgm:spPr/>
      <dgm:t>
        <a:bodyPr/>
        <a:lstStyle/>
        <a:p>
          <a:endParaRPr lang="en-US"/>
        </a:p>
      </dgm:t>
    </dgm:pt>
    <dgm:pt modelId="{0183611C-0084-4FB9-A296-65826FEC3EF9}">
      <dgm:prSet/>
      <dgm:spPr/>
      <dgm:t>
        <a:bodyPr/>
        <a:lstStyle/>
        <a:p>
          <a:r>
            <a:rPr lang="x-none" b="1" u="none" smtClean="0"/>
            <a:t>Give very clear instructions for media transitions</a:t>
          </a:r>
          <a:endParaRPr lang="en-US" b="1" u="none" dirty="0"/>
        </a:p>
      </dgm:t>
    </dgm:pt>
    <dgm:pt modelId="{B66D58F8-27D7-4569-BAC7-A7DE4D85B9E1}" type="parTrans" cxnId="{FD694943-B1BA-4D11-BC83-0C224F03A897}">
      <dgm:prSet/>
      <dgm:spPr/>
      <dgm:t>
        <a:bodyPr/>
        <a:lstStyle/>
        <a:p>
          <a:endParaRPr lang="en-US"/>
        </a:p>
      </dgm:t>
    </dgm:pt>
    <dgm:pt modelId="{BD529D37-7479-4746-9C5E-6328E386E109}" type="sibTrans" cxnId="{FD694943-B1BA-4D11-BC83-0C224F03A897}">
      <dgm:prSet/>
      <dgm:spPr/>
      <dgm:t>
        <a:bodyPr/>
        <a:lstStyle/>
        <a:p>
          <a:endParaRPr lang="en-US"/>
        </a:p>
      </dgm:t>
    </dgm:pt>
    <dgm:pt modelId="{B9D2BF36-6317-40CB-953F-C6178AED9180}" type="pres">
      <dgm:prSet presAssocID="{AB481DC0-57FE-4688-9B56-9A08F6E731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3597D-B5A7-43CB-824C-F96D59F34279}" type="pres">
      <dgm:prSet presAssocID="{DC27BD55-AEFC-4A91-9776-D17BB4E2307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6BF5-153F-4CF5-A17F-8F9B0A2895FD}" type="pres">
      <dgm:prSet presAssocID="{F9B17543-E0E3-4F44-9FE4-B7EE59A2C9FD}" presName="spacer" presStyleCnt="0"/>
      <dgm:spPr/>
    </dgm:pt>
    <dgm:pt modelId="{209E171A-2FC2-43C8-84E5-97923DE80F83}" type="pres">
      <dgm:prSet presAssocID="{9852DBAE-3C89-49C1-AF22-8FABEFE056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AF2CB-0ED8-405C-AFB1-B8A6E3BEA5E9}" type="pres">
      <dgm:prSet presAssocID="{49124544-6A27-4598-9E27-6F65D11F5342}" presName="spacer" presStyleCnt="0"/>
      <dgm:spPr/>
    </dgm:pt>
    <dgm:pt modelId="{0CA01596-0DC9-44F8-9ACA-123C608F8DB8}" type="pres">
      <dgm:prSet presAssocID="{74B8EC2F-C835-4E75-90DB-F65C3BE2B6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00891-93B5-4552-AB4A-82697ED3402E}" type="pres">
      <dgm:prSet presAssocID="{33AE9F5C-1C59-4A6A-8187-64FCD22D0D9A}" presName="spacer" presStyleCnt="0"/>
      <dgm:spPr/>
    </dgm:pt>
    <dgm:pt modelId="{BA7BD6B0-C537-4D12-B41D-C3D38843742B}" type="pres">
      <dgm:prSet presAssocID="{0183611C-0084-4FB9-A296-65826FEC3E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50CEA-8AE1-4A40-A25B-F747789B79DA}" type="pres">
      <dgm:prSet presAssocID="{BD529D37-7479-4746-9C5E-6328E386E109}" presName="spacer" presStyleCnt="0"/>
      <dgm:spPr/>
    </dgm:pt>
    <dgm:pt modelId="{B003CF26-8E09-4332-964B-354FF24E6E67}" type="pres">
      <dgm:prSet presAssocID="{E8998A92-9E65-4601-8052-FC151CFD70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7DD4D-F1F7-4E8F-BAFE-5BF5D9F5F280}" type="presOf" srcId="{9852DBAE-3C89-49C1-AF22-8FABEFE056DA}" destId="{209E171A-2FC2-43C8-84E5-97923DE80F83}" srcOrd="0" destOrd="0" presId="urn:microsoft.com/office/officeart/2005/8/layout/vList2"/>
    <dgm:cxn modelId="{50DE1717-51CA-4BA3-AA07-F65444FC307B}" srcId="{AB481DC0-57FE-4688-9B56-9A08F6E731D6}" destId="{E8998A92-9E65-4601-8052-FC151CFD700B}" srcOrd="4" destOrd="0" parTransId="{05064A74-6651-49AB-B7A1-53854829E179}" sibTransId="{B9AA0F4C-1C34-4A8B-A3C5-55BBA42F3006}"/>
    <dgm:cxn modelId="{5171E846-B0C9-43D0-BEC5-A018575FAC11}" type="presOf" srcId="{DC27BD55-AEFC-4A91-9776-D17BB4E23071}" destId="{EF03597D-B5A7-43CB-824C-F96D59F34279}" srcOrd="0" destOrd="0" presId="urn:microsoft.com/office/officeart/2005/8/layout/vList2"/>
    <dgm:cxn modelId="{35B79D14-9B25-4D85-82CD-0394920FC27E}" srcId="{AB481DC0-57FE-4688-9B56-9A08F6E731D6}" destId="{74B8EC2F-C835-4E75-90DB-F65C3BE2B6F3}" srcOrd="2" destOrd="0" parTransId="{F7349749-15AB-4EE7-8F60-51BE016CBA46}" sibTransId="{33AE9F5C-1C59-4A6A-8187-64FCD22D0D9A}"/>
    <dgm:cxn modelId="{AAB26FC5-83F7-48CE-A7E9-3017C1F9F563}" type="presOf" srcId="{74B8EC2F-C835-4E75-90DB-F65C3BE2B6F3}" destId="{0CA01596-0DC9-44F8-9ACA-123C608F8DB8}" srcOrd="0" destOrd="0" presId="urn:microsoft.com/office/officeart/2005/8/layout/vList2"/>
    <dgm:cxn modelId="{4B4EFCD6-D8D7-4186-8E4E-17ECE5AB1C11}" type="presOf" srcId="{AB481DC0-57FE-4688-9B56-9A08F6E731D6}" destId="{B9D2BF36-6317-40CB-953F-C6178AED9180}" srcOrd="0" destOrd="0" presId="urn:microsoft.com/office/officeart/2005/8/layout/vList2"/>
    <dgm:cxn modelId="{751A9D38-227B-4650-9D53-31920EFFE7DB}" srcId="{AB481DC0-57FE-4688-9B56-9A08F6E731D6}" destId="{9852DBAE-3C89-49C1-AF22-8FABEFE056DA}" srcOrd="1" destOrd="0" parTransId="{0136DD76-F9AF-4057-8BB0-DEB1EDFD451A}" sibTransId="{49124544-6A27-4598-9E27-6F65D11F5342}"/>
    <dgm:cxn modelId="{E596B7A7-549D-481C-AF22-4A018637593A}" type="presOf" srcId="{E8998A92-9E65-4601-8052-FC151CFD700B}" destId="{B003CF26-8E09-4332-964B-354FF24E6E67}" srcOrd="0" destOrd="0" presId="urn:microsoft.com/office/officeart/2005/8/layout/vList2"/>
    <dgm:cxn modelId="{FD694943-B1BA-4D11-BC83-0C224F03A897}" srcId="{AB481DC0-57FE-4688-9B56-9A08F6E731D6}" destId="{0183611C-0084-4FB9-A296-65826FEC3EF9}" srcOrd="3" destOrd="0" parTransId="{B66D58F8-27D7-4569-BAC7-A7DE4D85B9E1}" sibTransId="{BD529D37-7479-4746-9C5E-6328E386E109}"/>
    <dgm:cxn modelId="{0AC3C9AA-5C01-475A-B2BD-82188B19B1B0}" type="presOf" srcId="{0183611C-0084-4FB9-A296-65826FEC3EF9}" destId="{BA7BD6B0-C537-4D12-B41D-C3D38843742B}" srcOrd="0" destOrd="0" presId="urn:microsoft.com/office/officeart/2005/8/layout/vList2"/>
    <dgm:cxn modelId="{DDADEBD2-633A-4DC0-8A52-8E7CE7C28B27}" srcId="{AB481DC0-57FE-4688-9B56-9A08F6E731D6}" destId="{DC27BD55-AEFC-4A91-9776-D17BB4E23071}" srcOrd="0" destOrd="0" parTransId="{42E8E2B1-E97C-4380-8CA8-06C5C55BCB7B}" sibTransId="{F9B17543-E0E3-4F44-9FE4-B7EE59A2C9FD}"/>
    <dgm:cxn modelId="{20C2361D-F175-42D7-9EB4-616853469C4C}" type="presParOf" srcId="{B9D2BF36-6317-40CB-953F-C6178AED9180}" destId="{EF03597D-B5A7-43CB-824C-F96D59F34279}" srcOrd="0" destOrd="0" presId="urn:microsoft.com/office/officeart/2005/8/layout/vList2"/>
    <dgm:cxn modelId="{D70DB48C-EFD2-40A8-B118-F84DE3051100}" type="presParOf" srcId="{B9D2BF36-6317-40CB-953F-C6178AED9180}" destId="{BCB36BF5-153F-4CF5-A17F-8F9B0A2895FD}" srcOrd="1" destOrd="0" presId="urn:microsoft.com/office/officeart/2005/8/layout/vList2"/>
    <dgm:cxn modelId="{A075E6F4-A186-4E7E-BC2E-8D6E8FF2A2CD}" type="presParOf" srcId="{B9D2BF36-6317-40CB-953F-C6178AED9180}" destId="{209E171A-2FC2-43C8-84E5-97923DE80F83}" srcOrd="2" destOrd="0" presId="urn:microsoft.com/office/officeart/2005/8/layout/vList2"/>
    <dgm:cxn modelId="{061A3A96-AE96-4E71-88C2-EE4E662D8589}" type="presParOf" srcId="{B9D2BF36-6317-40CB-953F-C6178AED9180}" destId="{83AAF2CB-0ED8-405C-AFB1-B8A6E3BEA5E9}" srcOrd="3" destOrd="0" presId="urn:microsoft.com/office/officeart/2005/8/layout/vList2"/>
    <dgm:cxn modelId="{8A519AF6-3794-4981-8375-F3DCA068588F}" type="presParOf" srcId="{B9D2BF36-6317-40CB-953F-C6178AED9180}" destId="{0CA01596-0DC9-44F8-9ACA-123C608F8DB8}" srcOrd="4" destOrd="0" presId="urn:microsoft.com/office/officeart/2005/8/layout/vList2"/>
    <dgm:cxn modelId="{B8C0FF1F-540F-476B-B94D-B9B87B126B6D}" type="presParOf" srcId="{B9D2BF36-6317-40CB-953F-C6178AED9180}" destId="{EF200891-93B5-4552-AB4A-82697ED3402E}" srcOrd="5" destOrd="0" presId="urn:microsoft.com/office/officeart/2005/8/layout/vList2"/>
    <dgm:cxn modelId="{E78F7643-E8D3-464D-B549-CC0978A39880}" type="presParOf" srcId="{B9D2BF36-6317-40CB-953F-C6178AED9180}" destId="{BA7BD6B0-C537-4D12-B41D-C3D38843742B}" srcOrd="6" destOrd="0" presId="urn:microsoft.com/office/officeart/2005/8/layout/vList2"/>
    <dgm:cxn modelId="{14FCCB33-CE17-46D5-8056-7D26AFC99830}" type="presParOf" srcId="{B9D2BF36-6317-40CB-953F-C6178AED9180}" destId="{E3350CEA-8AE1-4A40-A25B-F747789B79DA}" srcOrd="7" destOrd="0" presId="urn:microsoft.com/office/officeart/2005/8/layout/vList2"/>
    <dgm:cxn modelId="{910F1CD2-7D1A-45F7-B22F-FD5AA6C3A5FD}" type="presParOf" srcId="{B9D2BF36-6317-40CB-953F-C6178AED9180}" destId="{B003CF26-8E09-4332-964B-354FF24E6E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E34C7BDB-9F6C-485F-8B8B-C16E6DDABE6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178248-951A-414B-B63E-AB96355CD4B9}">
      <dgm:prSet phldrT="[Text]"/>
      <dgm:spPr/>
      <dgm:t>
        <a:bodyPr/>
        <a:lstStyle/>
        <a:p>
          <a:r>
            <a:rPr lang="en-US" dirty="0" smtClean="0"/>
            <a:t>Instructor is not involved in the delivery of the training</a:t>
          </a:r>
          <a:endParaRPr lang="en-US" dirty="0"/>
        </a:p>
      </dgm:t>
    </dgm:pt>
    <dgm:pt modelId="{278A9046-C950-4B27-BDB3-356D28C2113A}" type="parTrans" cxnId="{2F71E9A7-983F-49FE-8A3A-2040D1A72343}">
      <dgm:prSet/>
      <dgm:spPr/>
      <dgm:t>
        <a:bodyPr/>
        <a:lstStyle/>
        <a:p>
          <a:endParaRPr lang="en-US"/>
        </a:p>
      </dgm:t>
    </dgm:pt>
    <dgm:pt modelId="{745DBB89-78D5-4998-8B13-A8DB91F84F36}" type="sibTrans" cxnId="{2F71E9A7-983F-49FE-8A3A-2040D1A72343}">
      <dgm:prSet/>
      <dgm:spPr/>
      <dgm:t>
        <a:bodyPr/>
        <a:lstStyle/>
        <a:p>
          <a:endParaRPr lang="en-US"/>
        </a:p>
      </dgm:t>
    </dgm:pt>
    <dgm:pt modelId="{65C15591-748A-45FB-93DF-458C44EF86AD}">
      <dgm:prSet phldrT="[Text]"/>
      <dgm:spPr/>
      <dgm:t>
        <a:bodyPr/>
        <a:lstStyle/>
        <a:p>
          <a:r>
            <a:rPr lang="en-US" dirty="0" smtClean="0"/>
            <a:t>There are several meetings to examine the progress of independent study</a:t>
          </a:r>
          <a:endParaRPr lang="en-US" dirty="0"/>
        </a:p>
      </dgm:t>
    </dgm:pt>
    <dgm:pt modelId="{66CBA3C2-75FE-4C72-AF2F-DFB559DF8AE1}" type="parTrans" cxnId="{4B0FF18A-4258-4DF6-9EFB-A9A0DA0B078E}">
      <dgm:prSet/>
      <dgm:spPr/>
      <dgm:t>
        <a:bodyPr/>
        <a:lstStyle/>
        <a:p>
          <a:endParaRPr lang="en-US"/>
        </a:p>
      </dgm:t>
    </dgm:pt>
    <dgm:pt modelId="{1606B438-5468-4CD4-BADC-063D742BD1D1}" type="sibTrans" cxnId="{4B0FF18A-4258-4DF6-9EFB-A9A0DA0B078E}">
      <dgm:prSet/>
      <dgm:spPr/>
      <dgm:t>
        <a:bodyPr/>
        <a:lstStyle/>
        <a:p>
          <a:endParaRPr lang="en-US"/>
        </a:p>
      </dgm:t>
    </dgm:pt>
    <dgm:pt modelId="{8D7C3CC5-C1A6-4CD2-BDE7-9AD0991991E1}">
      <dgm:prSet phldrT="[Text]"/>
      <dgm:spPr/>
      <dgm:t>
        <a:bodyPr/>
        <a:lstStyle/>
        <a:p>
          <a:r>
            <a:rPr lang="en-US" dirty="0" smtClean="0"/>
            <a:t>Not all types of training programs, particularly basic-level skill programs, are suited to this type of instruction</a:t>
          </a:r>
          <a:endParaRPr lang="en-US" dirty="0"/>
        </a:p>
      </dgm:t>
    </dgm:pt>
    <dgm:pt modelId="{E95084CC-6FDF-4F95-9CF6-F514C76EA26C}" type="parTrans" cxnId="{EB5FCD27-157B-444D-9279-7414C349B1A7}">
      <dgm:prSet/>
      <dgm:spPr/>
      <dgm:t>
        <a:bodyPr/>
        <a:lstStyle/>
        <a:p>
          <a:endParaRPr lang="en-US"/>
        </a:p>
      </dgm:t>
    </dgm:pt>
    <dgm:pt modelId="{F693B05F-FB10-4BDA-BDB0-12A64DF83A61}" type="sibTrans" cxnId="{EB5FCD27-157B-444D-9279-7414C349B1A7}">
      <dgm:prSet/>
      <dgm:spPr/>
      <dgm:t>
        <a:bodyPr/>
        <a:lstStyle/>
        <a:p>
          <a:endParaRPr lang="en-US"/>
        </a:p>
      </dgm:t>
    </dgm:pt>
    <dgm:pt modelId="{F3201BDD-AD2D-43AF-8B7C-E66B23E30EEC}" type="pres">
      <dgm:prSet presAssocID="{E34C7BDB-9F6C-485F-8B8B-C16E6DDABE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59108-7E30-447C-9B92-5DB7F43BAF91}" type="pres">
      <dgm:prSet presAssocID="{E8178248-951A-414B-B63E-AB96355CD4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1E78A-22D1-4BDD-B177-B1311782D9FA}" type="pres">
      <dgm:prSet presAssocID="{745DBB89-78D5-4998-8B13-A8DB91F84F36}" presName="spacer" presStyleCnt="0"/>
      <dgm:spPr/>
    </dgm:pt>
    <dgm:pt modelId="{0E8AC30B-898D-4500-9FC3-208BC95D186A}" type="pres">
      <dgm:prSet presAssocID="{65C15591-748A-45FB-93DF-458C44EF86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21166-F50B-45ED-8361-D84854820ECF}" type="pres">
      <dgm:prSet presAssocID="{1606B438-5468-4CD4-BADC-063D742BD1D1}" presName="spacer" presStyleCnt="0"/>
      <dgm:spPr/>
    </dgm:pt>
    <dgm:pt modelId="{21E7738E-4C4D-48DA-8AEA-8D231A046F09}" type="pres">
      <dgm:prSet presAssocID="{8D7C3CC5-C1A6-4CD2-BDE7-9AD0991991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1E9A7-983F-49FE-8A3A-2040D1A72343}" srcId="{E34C7BDB-9F6C-485F-8B8B-C16E6DDABE66}" destId="{E8178248-951A-414B-B63E-AB96355CD4B9}" srcOrd="0" destOrd="0" parTransId="{278A9046-C950-4B27-BDB3-356D28C2113A}" sibTransId="{745DBB89-78D5-4998-8B13-A8DB91F84F36}"/>
    <dgm:cxn modelId="{436356F6-E98A-4F8B-B414-ECB953A1D36D}" type="presOf" srcId="{E34C7BDB-9F6C-485F-8B8B-C16E6DDABE66}" destId="{F3201BDD-AD2D-43AF-8B7C-E66B23E30EEC}" srcOrd="0" destOrd="0" presId="urn:microsoft.com/office/officeart/2005/8/layout/vList2"/>
    <dgm:cxn modelId="{EB0FFBD2-956D-4369-A49C-211F0A64996C}" type="presOf" srcId="{E8178248-951A-414B-B63E-AB96355CD4B9}" destId="{64A59108-7E30-447C-9B92-5DB7F43BAF91}" srcOrd="0" destOrd="0" presId="urn:microsoft.com/office/officeart/2005/8/layout/vList2"/>
    <dgm:cxn modelId="{4B0FF18A-4258-4DF6-9EFB-A9A0DA0B078E}" srcId="{E34C7BDB-9F6C-485F-8B8B-C16E6DDABE66}" destId="{65C15591-748A-45FB-93DF-458C44EF86AD}" srcOrd="1" destOrd="0" parTransId="{66CBA3C2-75FE-4C72-AF2F-DFB559DF8AE1}" sibTransId="{1606B438-5468-4CD4-BADC-063D742BD1D1}"/>
    <dgm:cxn modelId="{EB5FCD27-157B-444D-9279-7414C349B1A7}" srcId="{E34C7BDB-9F6C-485F-8B8B-C16E6DDABE66}" destId="{8D7C3CC5-C1A6-4CD2-BDE7-9AD0991991E1}" srcOrd="2" destOrd="0" parTransId="{E95084CC-6FDF-4F95-9CF6-F514C76EA26C}" sibTransId="{F693B05F-FB10-4BDA-BDB0-12A64DF83A61}"/>
    <dgm:cxn modelId="{A12A0F72-E8EA-4B31-B5EF-2F188382FFCB}" type="presOf" srcId="{65C15591-748A-45FB-93DF-458C44EF86AD}" destId="{0E8AC30B-898D-4500-9FC3-208BC95D186A}" srcOrd="0" destOrd="0" presId="urn:microsoft.com/office/officeart/2005/8/layout/vList2"/>
    <dgm:cxn modelId="{D64DEB54-6B8C-4D62-8D9D-F190EB1F9848}" type="presOf" srcId="{8D7C3CC5-C1A6-4CD2-BDE7-9AD0991991E1}" destId="{21E7738E-4C4D-48DA-8AEA-8D231A046F09}" srcOrd="0" destOrd="0" presId="urn:microsoft.com/office/officeart/2005/8/layout/vList2"/>
    <dgm:cxn modelId="{AEF6A2B1-E202-4AA3-9683-6D062B9A047E}" type="presParOf" srcId="{F3201BDD-AD2D-43AF-8B7C-E66B23E30EEC}" destId="{64A59108-7E30-447C-9B92-5DB7F43BAF91}" srcOrd="0" destOrd="0" presId="urn:microsoft.com/office/officeart/2005/8/layout/vList2"/>
    <dgm:cxn modelId="{B6A60C40-923F-447E-82CA-E136F7845051}" type="presParOf" srcId="{F3201BDD-AD2D-43AF-8B7C-E66B23E30EEC}" destId="{9511E78A-22D1-4BDD-B177-B1311782D9FA}" srcOrd="1" destOrd="0" presId="urn:microsoft.com/office/officeart/2005/8/layout/vList2"/>
    <dgm:cxn modelId="{7D003312-496A-431D-B159-DF02E3BA0FC6}" type="presParOf" srcId="{F3201BDD-AD2D-43AF-8B7C-E66B23E30EEC}" destId="{0E8AC30B-898D-4500-9FC3-208BC95D186A}" srcOrd="2" destOrd="0" presId="urn:microsoft.com/office/officeart/2005/8/layout/vList2"/>
    <dgm:cxn modelId="{D4D8668A-6B21-4249-A802-7A2FA7560775}" type="presParOf" srcId="{F3201BDD-AD2D-43AF-8B7C-E66B23E30EEC}" destId="{3BE21166-F50B-45ED-8361-D84854820ECF}" srcOrd="3" destOrd="0" presId="urn:microsoft.com/office/officeart/2005/8/layout/vList2"/>
    <dgm:cxn modelId="{6FA0297C-2747-4180-9026-5CDF59833888}" type="presParOf" srcId="{F3201BDD-AD2D-43AF-8B7C-E66B23E30EEC}" destId="{21E7738E-4C4D-48DA-8AEA-8D231A046F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577B02B-B92C-4643-8FE4-E87A64D04BC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FC466F-45D6-4B12-9264-9751743EDBBB}">
      <dgm:prSet phldrT="[Text]"/>
      <dgm:spPr/>
      <dgm:t>
        <a:bodyPr/>
        <a:lstStyle/>
        <a:p>
          <a:r>
            <a:rPr lang="en-US" dirty="0" smtClean="0"/>
            <a:t>Enable students who would not succeed in a typical learning environment</a:t>
          </a:r>
          <a:endParaRPr lang="en-US" dirty="0"/>
        </a:p>
      </dgm:t>
    </dgm:pt>
    <dgm:pt modelId="{2FF9574D-F489-4BCC-9018-FEB1B0904DAF}" type="parTrans" cxnId="{2574B6D2-198D-4490-BF55-C0A711871848}">
      <dgm:prSet/>
      <dgm:spPr/>
      <dgm:t>
        <a:bodyPr/>
        <a:lstStyle/>
        <a:p>
          <a:endParaRPr lang="en-US"/>
        </a:p>
      </dgm:t>
    </dgm:pt>
    <dgm:pt modelId="{3600A5F3-B8F5-48F2-89D7-DEA4456E47AA}" type="sibTrans" cxnId="{2574B6D2-198D-4490-BF55-C0A711871848}">
      <dgm:prSet/>
      <dgm:spPr/>
      <dgm:t>
        <a:bodyPr/>
        <a:lstStyle/>
        <a:p>
          <a:endParaRPr lang="en-US"/>
        </a:p>
      </dgm:t>
    </dgm:pt>
    <dgm:pt modelId="{F574C6B2-160A-4ADF-BBE8-043086CAC811}">
      <dgm:prSet phldrT="[Text]"/>
      <dgm:spPr/>
      <dgm:t>
        <a:bodyPr/>
        <a:lstStyle/>
        <a:p>
          <a:r>
            <a:rPr lang="en-US" dirty="0" smtClean="0"/>
            <a:t>It is not a substitute for the instructor</a:t>
          </a:r>
          <a:endParaRPr lang="en-US" dirty="0"/>
        </a:p>
      </dgm:t>
    </dgm:pt>
    <dgm:pt modelId="{1EB2D0C2-B0A2-4CB0-BA77-633D53F20BDD}" type="parTrans" cxnId="{93FB23AA-A32A-4F3D-AF81-6EE1917B7D60}">
      <dgm:prSet/>
      <dgm:spPr/>
      <dgm:t>
        <a:bodyPr/>
        <a:lstStyle/>
        <a:p>
          <a:endParaRPr lang="en-US"/>
        </a:p>
      </dgm:t>
    </dgm:pt>
    <dgm:pt modelId="{BDEE3AB6-178E-49A6-8030-F0F38846A773}" type="sibTrans" cxnId="{93FB23AA-A32A-4F3D-AF81-6EE1917B7D60}">
      <dgm:prSet/>
      <dgm:spPr/>
      <dgm:t>
        <a:bodyPr/>
        <a:lstStyle/>
        <a:p>
          <a:endParaRPr lang="en-US"/>
        </a:p>
      </dgm:t>
    </dgm:pt>
    <dgm:pt modelId="{1156FBE6-170A-48CB-92CE-2EFC145133BE}">
      <dgm:prSet phldrT="[Text]"/>
      <dgm:spPr/>
      <dgm:t>
        <a:bodyPr/>
        <a:lstStyle/>
        <a:p>
          <a:r>
            <a:rPr lang="en-US" dirty="0" smtClean="0"/>
            <a:t>Individual works with others to meet certain requirements and share experiences</a:t>
          </a:r>
          <a:endParaRPr lang="en-US" dirty="0"/>
        </a:p>
      </dgm:t>
    </dgm:pt>
    <dgm:pt modelId="{59C8F3D8-B5F3-4B0F-9081-8C748724BE23}" type="parTrans" cxnId="{1114F0A1-89D8-46D7-A2B5-D46374F4924A}">
      <dgm:prSet/>
      <dgm:spPr/>
      <dgm:t>
        <a:bodyPr/>
        <a:lstStyle/>
        <a:p>
          <a:endParaRPr lang="en-US"/>
        </a:p>
      </dgm:t>
    </dgm:pt>
    <dgm:pt modelId="{C7E4AD15-024D-4199-8452-521FC67E5988}" type="sibTrans" cxnId="{1114F0A1-89D8-46D7-A2B5-D46374F4924A}">
      <dgm:prSet/>
      <dgm:spPr/>
      <dgm:t>
        <a:bodyPr/>
        <a:lstStyle/>
        <a:p>
          <a:endParaRPr lang="en-US"/>
        </a:p>
      </dgm:t>
    </dgm:pt>
    <dgm:pt modelId="{9C4A15FE-F083-4FCD-B702-DD1EDB71EA7C}">
      <dgm:prSet phldrT="[Text]"/>
      <dgm:spPr/>
      <dgm:t>
        <a:bodyPr/>
        <a:lstStyle/>
        <a:p>
          <a:r>
            <a:rPr lang="en-US" dirty="0" smtClean="0"/>
            <a:t>Work under the supervision of an instructor</a:t>
          </a:r>
          <a:endParaRPr lang="en-US" dirty="0"/>
        </a:p>
      </dgm:t>
    </dgm:pt>
    <dgm:pt modelId="{AECBB28B-A3F6-4515-A51B-28F087DDA924}" type="parTrans" cxnId="{0CCF28F0-035F-4369-9C1A-2B18841C21A0}">
      <dgm:prSet/>
      <dgm:spPr/>
      <dgm:t>
        <a:bodyPr/>
        <a:lstStyle/>
        <a:p>
          <a:endParaRPr lang="en-US"/>
        </a:p>
      </dgm:t>
    </dgm:pt>
    <dgm:pt modelId="{D15E1A60-7D44-472F-A7EA-B944C31D22D8}" type="sibTrans" cxnId="{0CCF28F0-035F-4369-9C1A-2B18841C21A0}">
      <dgm:prSet/>
      <dgm:spPr/>
      <dgm:t>
        <a:bodyPr/>
        <a:lstStyle/>
        <a:p>
          <a:endParaRPr lang="en-US"/>
        </a:p>
      </dgm:t>
    </dgm:pt>
    <dgm:pt modelId="{96D661EF-A789-4F00-9B07-8373F85400FA}" type="pres">
      <dgm:prSet presAssocID="{B577B02B-B92C-4643-8FE4-E87A64D04B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84B720-84F0-4D9B-A873-9AE2C66A2E8E}" type="pres">
      <dgm:prSet presAssocID="{CFFC466F-45D6-4B12-9264-9751743EDB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1D6DD-ED38-4004-A663-5EC1A75DCF7C}" type="pres">
      <dgm:prSet presAssocID="{3600A5F3-B8F5-48F2-89D7-DEA4456E47AA}" presName="spacer" presStyleCnt="0"/>
      <dgm:spPr/>
    </dgm:pt>
    <dgm:pt modelId="{ABB21671-8651-48D8-B9D2-E3CB6D8D2408}" type="pres">
      <dgm:prSet presAssocID="{F574C6B2-160A-4ADF-BBE8-043086CAC81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37019-4B50-40FD-82C6-F0E7053FB38F}" type="pres">
      <dgm:prSet presAssocID="{BDEE3AB6-178E-49A6-8030-F0F38846A773}" presName="spacer" presStyleCnt="0"/>
      <dgm:spPr/>
    </dgm:pt>
    <dgm:pt modelId="{75F88F28-3503-4644-B196-80F8AE55EA1E}" type="pres">
      <dgm:prSet presAssocID="{1156FBE6-170A-48CB-92CE-2EFC145133B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ED5FA-4801-4835-8F33-0F4D14379F90}" type="pres">
      <dgm:prSet presAssocID="{C7E4AD15-024D-4199-8452-521FC67E5988}" presName="spacer" presStyleCnt="0"/>
      <dgm:spPr/>
    </dgm:pt>
    <dgm:pt modelId="{691BD0C9-E58A-4AFA-8A41-623CF37CCE5E}" type="pres">
      <dgm:prSet presAssocID="{9C4A15FE-F083-4FCD-B702-DD1EDB71EA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DA61A5-F281-44C7-B077-8A8DC4A88BCD}" type="presOf" srcId="{1156FBE6-170A-48CB-92CE-2EFC145133BE}" destId="{75F88F28-3503-4644-B196-80F8AE55EA1E}" srcOrd="0" destOrd="0" presId="urn:microsoft.com/office/officeart/2005/8/layout/vList2"/>
    <dgm:cxn modelId="{0CCF28F0-035F-4369-9C1A-2B18841C21A0}" srcId="{B577B02B-B92C-4643-8FE4-E87A64D04BC9}" destId="{9C4A15FE-F083-4FCD-B702-DD1EDB71EA7C}" srcOrd="3" destOrd="0" parTransId="{AECBB28B-A3F6-4515-A51B-28F087DDA924}" sibTransId="{D15E1A60-7D44-472F-A7EA-B944C31D22D8}"/>
    <dgm:cxn modelId="{1114F0A1-89D8-46D7-A2B5-D46374F4924A}" srcId="{B577B02B-B92C-4643-8FE4-E87A64D04BC9}" destId="{1156FBE6-170A-48CB-92CE-2EFC145133BE}" srcOrd="2" destOrd="0" parTransId="{59C8F3D8-B5F3-4B0F-9081-8C748724BE23}" sibTransId="{C7E4AD15-024D-4199-8452-521FC67E5988}"/>
    <dgm:cxn modelId="{2574B6D2-198D-4490-BF55-C0A711871848}" srcId="{B577B02B-B92C-4643-8FE4-E87A64D04BC9}" destId="{CFFC466F-45D6-4B12-9264-9751743EDBBB}" srcOrd="0" destOrd="0" parTransId="{2FF9574D-F489-4BCC-9018-FEB1B0904DAF}" sibTransId="{3600A5F3-B8F5-48F2-89D7-DEA4456E47AA}"/>
    <dgm:cxn modelId="{4BBBBF80-E60A-4813-87E9-663295DA2046}" type="presOf" srcId="{B577B02B-B92C-4643-8FE4-E87A64D04BC9}" destId="{96D661EF-A789-4F00-9B07-8373F85400FA}" srcOrd="0" destOrd="0" presId="urn:microsoft.com/office/officeart/2005/8/layout/vList2"/>
    <dgm:cxn modelId="{93FB23AA-A32A-4F3D-AF81-6EE1917B7D60}" srcId="{B577B02B-B92C-4643-8FE4-E87A64D04BC9}" destId="{F574C6B2-160A-4ADF-BBE8-043086CAC811}" srcOrd="1" destOrd="0" parTransId="{1EB2D0C2-B0A2-4CB0-BA77-633D53F20BDD}" sibTransId="{BDEE3AB6-178E-49A6-8030-F0F38846A773}"/>
    <dgm:cxn modelId="{E9B35A3F-7E2F-41B6-863F-892B805A9FA8}" type="presOf" srcId="{F574C6B2-160A-4ADF-BBE8-043086CAC811}" destId="{ABB21671-8651-48D8-B9D2-E3CB6D8D2408}" srcOrd="0" destOrd="0" presId="urn:microsoft.com/office/officeart/2005/8/layout/vList2"/>
    <dgm:cxn modelId="{D70A90C7-0A1F-49E6-8F27-B4C58B772FD9}" type="presOf" srcId="{9C4A15FE-F083-4FCD-B702-DD1EDB71EA7C}" destId="{691BD0C9-E58A-4AFA-8A41-623CF37CCE5E}" srcOrd="0" destOrd="0" presId="urn:microsoft.com/office/officeart/2005/8/layout/vList2"/>
    <dgm:cxn modelId="{A1F76716-924A-49E4-99C0-D09EB5D93DE2}" type="presOf" srcId="{CFFC466F-45D6-4B12-9264-9751743EDBBB}" destId="{5284B720-84F0-4D9B-A873-9AE2C66A2E8E}" srcOrd="0" destOrd="0" presId="urn:microsoft.com/office/officeart/2005/8/layout/vList2"/>
    <dgm:cxn modelId="{822578AE-3EF9-4E6B-B05D-0E4218F432F4}" type="presParOf" srcId="{96D661EF-A789-4F00-9B07-8373F85400FA}" destId="{5284B720-84F0-4D9B-A873-9AE2C66A2E8E}" srcOrd="0" destOrd="0" presId="urn:microsoft.com/office/officeart/2005/8/layout/vList2"/>
    <dgm:cxn modelId="{7DF0DDF0-B0D1-4EE6-A28F-8DF0E5EA3BA2}" type="presParOf" srcId="{96D661EF-A789-4F00-9B07-8373F85400FA}" destId="{A591D6DD-ED38-4004-A663-5EC1A75DCF7C}" srcOrd="1" destOrd="0" presId="urn:microsoft.com/office/officeart/2005/8/layout/vList2"/>
    <dgm:cxn modelId="{C515E8A0-ACC4-42EE-94A9-F75CA081DAF9}" type="presParOf" srcId="{96D661EF-A789-4F00-9B07-8373F85400FA}" destId="{ABB21671-8651-48D8-B9D2-E3CB6D8D2408}" srcOrd="2" destOrd="0" presId="urn:microsoft.com/office/officeart/2005/8/layout/vList2"/>
    <dgm:cxn modelId="{A2C23521-E9A7-47B9-9DEC-6EA9C29E93A7}" type="presParOf" srcId="{96D661EF-A789-4F00-9B07-8373F85400FA}" destId="{E9937019-4B50-40FD-82C6-F0E7053FB38F}" srcOrd="3" destOrd="0" presId="urn:microsoft.com/office/officeart/2005/8/layout/vList2"/>
    <dgm:cxn modelId="{7F1B3472-2B44-48D9-927B-750F746778B4}" type="presParOf" srcId="{96D661EF-A789-4F00-9B07-8373F85400FA}" destId="{75F88F28-3503-4644-B196-80F8AE55EA1E}" srcOrd="4" destOrd="0" presId="urn:microsoft.com/office/officeart/2005/8/layout/vList2"/>
    <dgm:cxn modelId="{11A9ABAB-239A-4C60-95A9-78370B394100}" type="presParOf" srcId="{96D661EF-A789-4F00-9B07-8373F85400FA}" destId="{C36ED5FA-4801-4835-8F33-0F4D14379F90}" srcOrd="5" destOrd="0" presId="urn:microsoft.com/office/officeart/2005/8/layout/vList2"/>
    <dgm:cxn modelId="{C53722B3-546A-45B3-908C-CFFA2110EE5D}" type="presParOf" srcId="{96D661EF-A789-4F00-9B07-8373F85400FA}" destId="{691BD0C9-E58A-4AFA-8A41-623CF37CCE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18CF64E-3079-456D-9F57-0099DA6E182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F82F34-C20D-4C9F-A8CE-559DBFBDA54F}">
      <dgm:prSet phldrT="[Text]" custT="1"/>
      <dgm:spPr/>
      <dgm:t>
        <a:bodyPr/>
        <a:lstStyle/>
        <a:p>
          <a:r>
            <a:rPr lang="x-none" sz="1600" b="1" u="none" smtClean="0"/>
            <a:t>Student’s needs and preferred learning style </a:t>
          </a:r>
          <a:endParaRPr lang="en-US" sz="1600" dirty="0"/>
        </a:p>
      </dgm:t>
    </dgm:pt>
    <dgm:pt modelId="{D519725D-056D-4F99-A68E-96D3869FD830}" type="parTrans" cxnId="{3C48B908-AE6A-47A1-A5F9-7F71A95A251B}">
      <dgm:prSet/>
      <dgm:spPr/>
      <dgm:t>
        <a:bodyPr/>
        <a:lstStyle/>
        <a:p>
          <a:endParaRPr lang="en-US"/>
        </a:p>
      </dgm:t>
    </dgm:pt>
    <dgm:pt modelId="{4D75C3D0-FBF9-4A8D-AA2D-7ADF5DBF9886}" type="sibTrans" cxnId="{3C48B908-AE6A-47A1-A5F9-7F71A95A251B}">
      <dgm:prSet/>
      <dgm:spPr/>
      <dgm:t>
        <a:bodyPr/>
        <a:lstStyle/>
        <a:p>
          <a:endParaRPr lang="en-US"/>
        </a:p>
      </dgm:t>
    </dgm:pt>
    <dgm:pt modelId="{5DEF1CBA-F00B-4EE2-8ED0-AAEFA3A68048}">
      <dgm:prSet custT="1"/>
      <dgm:spPr/>
      <dgm:t>
        <a:bodyPr/>
        <a:lstStyle/>
        <a:p>
          <a:r>
            <a:rPr lang="x-none" sz="1600" b="1" u="none" smtClean="0"/>
            <a:t>Learning objectives or competencies required by the occupation </a:t>
          </a:r>
          <a:endParaRPr lang="en-US" sz="1600" b="1" u="none" dirty="0"/>
        </a:p>
      </dgm:t>
    </dgm:pt>
    <dgm:pt modelId="{C6FF09D2-B578-431D-8374-11ABD7004915}" type="parTrans" cxnId="{D1E2C5E3-F0D1-4FD8-A1E1-999EEEA5588B}">
      <dgm:prSet/>
      <dgm:spPr/>
      <dgm:t>
        <a:bodyPr/>
        <a:lstStyle/>
        <a:p>
          <a:endParaRPr lang="en-US"/>
        </a:p>
      </dgm:t>
    </dgm:pt>
    <dgm:pt modelId="{065E5534-D590-4936-AC51-9DA2672CD806}" type="sibTrans" cxnId="{D1E2C5E3-F0D1-4FD8-A1E1-999EEEA5588B}">
      <dgm:prSet/>
      <dgm:spPr/>
      <dgm:t>
        <a:bodyPr/>
        <a:lstStyle/>
        <a:p>
          <a:endParaRPr lang="en-US"/>
        </a:p>
      </dgm:t>
    </dgm:pt>
    <dgm:pt modelId="{329917A4-DE18-4F78-99D1-C13867157FA7}">
      <dgm:prSet custT="1"/>
      <dgm:spPr/>
      <dgm:t>
        <a:bodyPr/>
        <a:lstStyle/>
        <a:p>
          <a:r>
            <a:rPr lang="x-none" sz="1600" b="1" u="none" smtClean="0"/>
            <a:t>Instructional strategies and media that fit the needs of the student</a:t>
          </a:r>
          <a:endParaRPr lang="en-US" sz="1600" b="1" u="none" dirty="0"/>
        </a:p>
      </dgm:t>
    </dgm:pt>
    <dgm:pt modelId="{6C369751-AF9D-4C81-AA3F-C7A2F96C653E}" type="parTrans" cxnId="{D87774A2-EEA9-4575-8FEB-BE1C6CE879ED}">
      <dgm:prSet/>
      <dgm:spPr/>
      <dgm:t>
        <a:bodyPr/>
        <a:lstStyle/>
        <a:p>
          <a:endParaRPr lang="en-US"/>
        </a:p>
      </dgm:t>
    </dgm:pt>
    <dgm:pt modelId="{6C9E7E2E-D6E1-467F-83B3-DFC86D6B8CCA}" type="sibTrans" cxnId="{D87774A2-EEA9-4575-8FEB-BE1C6CE879ED}">
      <dgm:prSet/>
      <dgm:spPr/>
      <dgm:t>
        <a:bodyPr/>
        <a:lstStyle/>
        <a:p>
          <a:endParaRPr lang="en-US"/>
        </a:p>
      </dgm:t>
    </dgm:pt>
    <dgm:pt modelId="{15C57AF2-B3E1-4745-A8E5-43F66FC3D74F}" type="pres">
      <dgm:prSet presAssocID="{418CF64E-3079-456D-9F57-0099DA6E18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AC0243-71D2-476D-81B7-774FD9282342}" type="pres">
      <dgm:prSet presAssocID="{4EF82F34-C20D-4C9F-A8CE-559DBFBDA54F}" presName="linNode" presStyleCnt="0"/>
      <dgm:spPr/>
    </dgm:pt>
    <dgm:pt modelId="{DD099B27-F228-41B6-9ED4-869A3993B346}" type="pres">
      <dgm:prSet presAssocID="{4EF82F34-C20D-4C9F-A8CE-559DBFBDA54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228D0-9183-4FD9-8955-E3463138A684}" type="pres">
      <dgm:prSet presAssocID="{4D75C3D0-FBF9-4A8D-AA2D-7ADF5DBF9886}" presName="sp" presStyleCnt="0"/>
      <dgm:spPr/>
    </dgm:pt>
    <dgm:pt modelId="{3A93C5F1-E488-440C-999B-96E5833F7E61}" type="pres">
      <dgm:prSet presAssocID="{5DEF1CBA-F00B-4EE2-8ED0-AAEFA3A68048}" presName="linNode" presStyleCnt="0"/>
      <dgm:spPr/>
    </dgm:pt>
    <dgm:pt modelId="{296DFDC7-A5F8-4560-A0EC-DC4C445E5F9A}" type="pres">
      <dgm:prSet presAssocID="{5DEF1CBA-F00B-4EE2-8ED0-AAEFA3A680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4F4E7-CB5A-447D-A669-2E28191667C5}" type="pres">
      <dgm:prSet presAssocID="{065E5534-D590-4936-AC51-9DA2672CD806}" presName="sp" presStyleCnt="0"/>
      <dgm:spPr/>
    </dgm:pt>
    <dgm:pt modelId="{67714811-2F68-4AAF-A14E-A77C7B9EB3C6}" type="pres">
      <dgm:prSet presAssocID="{329917A4-DE18-4F78-99D1-C13867157FA7}" presName="linNode" presStyleCnt="0"/>
      <dgm:spPr/>
    </dgm:pt>
    <dgm:pt modelId="{457CBD0F-FBA7-47D0-82EF-F2FAD8270CD6}" type="pres">
      <dgm:prSet presAssocID="{329917A4-DE18-4F78-99D1-C13867157FA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774A2-EEA9-4575-8FEB-BE1C6CE879ED}" srcId="{418CF64E-3079-456D-9F57-0099DA6E1824}" destId="{329917A4-DE18-4F78-99D1-C13867157FA7}" srcOrd="2" destOrd="0" parTransId="{6C369751-AF9D-4C81-AA3F-C7A2F96C653E}" sibTransId="{6C9E7E2E-D6E1-467F-83B3-DFC86D6B8CCA}"/>
    <dgm:cxn modelId="{4FD1F558-E67F-4EC3-9D0F-AD2082B56F29}" type="presOf" srcId="{329917A4-DE18-4F78-99D1-C13867157FA7}" destId="{457CBD0F-FBA7-47D0-82EF-F2FAD8270CD6}" srcOrd="0" destOrd="0" presId="urn:microsoft.com/office/officeart/2005/8/layout/vList5"/>
    <dgm:cxn modelId="{322959AF-89D0-4BE9-9D89-9DE87A540033}" type="presOf" srcId="{5DEF1CBA-F00B-4EE2-8ED0-AAEFA3A68048}" destId="{296DFDC7-A5F8-4560-A0EC-DC4C445E5F9A}" srcOrd="0" destOrd="0" presId="urn:microsoft.com/office/officeart/2005/8/layout/vList5"/>
    <dgm:cxn modelId="{B41E3296-4506-4EF2-8A6C-0DD347FF0B32}" type="presOf" srcId="{418CF64E-3079-456D-9F57-0099DA6E1824}" destId="{15C57AF2-B3E1-4745-A8E5-43F66FC3D74F}" srcOrd="0" destOrd="0" presId="urn:microsoft.com/office/officeart/2005/8/layout/vList5"/>
    <dgm:cxn modelId="{98AC40DB-EF49-4B48-8B5F-68418991D30B}" type="presOf" srcId="{4EF82F34-C20D-4C9F-A8CE-559DBFBDA54F}" destId="{DD099B27-F228-41B6-9ED4-869A3993B346}" srcOrd="0" destOrd="0" presId="urn:microsoft.com/office/officeart/2005/8/layout/vList5"/>
    <dgm:cxn modelId="{3C48B908-AE6A-47A1-A5F9-7F71A95A251B}" srcId="{418CF64E-3079-456D-9F57-0099DA6E1824}" destId="{4EF82F34-C20D-4C9F-A8CE-559DBFBDA54F}" srcOrd="0" destOrd="0" parTransId="{D519725D-056D-4F99-A68E-96D3869FD830}" sibTransId="{4D75C3D0-FBF9-4A8D-AA2D-7ADF5DBF9886}"/>
    <dgm:cxn modelId="{D1E2C5E3-F0D1-4FD8-A1E1-999EEEA5588B}" srcId="{418CF64E-3079-456D-9F57-0099DA6E1824}" destId="{5DEF1CBA-F00B-4EE2-8ED0-AAEFA3A68048}" srcOrd="1" destOrd="0" parTransId="{C6FF09D2-B578-431D-8374-11ABD7004915}" sibTransId="{065E5534-D590-4936-AC51-9DA2672CD806}"/>
    <dgm:cxn modelId="{A0044CE0-51BE-4984-9C0B-3538F0BE956C}" type="presParOf" srcId="{15C57AF2-B3E1-4745-A8E5-43F66FC3D74F}" destId="{52AC0243-71D2-476D-81B7-774FD9282342}" srcOrd="0" destOrd="0" presId="urn:microsoft.com/office/officeart/2005/8/layout/vList5"/>
    <dgm:cxn modelId="{563368C8-1F4B-42A8-A627-8541F7C1C9A2}" type="presParOf" srcId="{52AC0243-71D2-476D-81B7-774FD9282342}" destId="{DD099B27-F228-41B6-9ED4-869A3993B346}" srcOrd="0" destOrd="0" presId="urn:microsoft.com/office/officeart/2005/8/layout/vList5"/>
    <dgm:cxn modelId="{A194C178-61D1-46C0-93D0-F06117F9C316}" type="presParOf" srcId="{15C57AF2-B3E1-4745-A8E5-43F66FC3D74F}" destId="{6A4228D0-9183-4FD9-8955-E3463138A684}" srcOrd="1" destOrd="0" presId="urn:microsoft.com/office/officeart/2005/8/layout/vList5"/>
    <dgm:cxn modelId="{EA8D3C7C-7E13-435C-879D-3DC9EBAE9AED}" type="presParOf" srcId="{15C57AF2-B3E1-4745-A8E5-43F66FC3D74F}" destId="{3A93C5F1-E488-440C-999B-96E5833F7E61}" srcOrd="2" destOrd="0" presId="urn:microsoft.com/office/officeart/2005/8/layout/vList5"/>
    <dgm:cxn modelId="{528ACFE7-4103-4670-AC2C-38CE1B47F23F}" type="presParOf" srcId="{3A93C5F1-E488-440C-999B-96E5833F7E61}" destId="{296DFDC7-A5F8-4560-A0EC-DC4C445E5F9A}" srcOrd="0" destOrd="0" presId="urn:microsoft.com/office/officeart/2005/8/layout/vList5"/>
    <dgm:cxn modelId="{B0AFF899-E40E-40BB-AD09-0C55C1F6E95F}" type="presParOf" srcId="{15C57AF2-B3E1-4745-A8E5-43F66FC3D74F}" destId="{F974F4E7-CB5A-447D-A669-2E28191667C5}" srcOrd="3" destOrd="0" presId="urn:microsoft.com/office/officeart/2005/8/layout/vList5"/>
    <dgm:cxn modelId="{42F04A3C-EE50-444B-A490-E27E6D7C5CEF}" type="presParOf" srcId="{15C57AF2-B3E1-4745-A8E5-43F66FC3D74F}" destId="{67714811-2F68-4AAF-A14E-A77C7B9EB3C6}" srcOrd="4" destOrd="0" presId="urn:microsoft.com/office/officeart/2005/8/layout/vList5"/>
    <dgm:cxn modelId="{FAF3D9D4-6502-4104-8F3E-504A5152B7B8}" type="presParOf" srcId="{67714811-2F68-4AAF-A14E-A77C7B9EB3C6}" destId="{457CBD0F-FBA7-47D0-82EF-F2FAD8270C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1793CC7-01A7-49FD-AF45-63F487595F42}" type="doc">
      <dgm:prSet loTypeId="urn:microsoft.com/office/officeart/2005/8/layout/default#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CB218C6-C41C-4951-B22E-45B0E43CB868}">
      <dgm:prSet phldrT="[Text]"/>
      <dgm:spPr/>
      <dgm:t>
        <a:bodyPr/>
        <a:lstStyle/>
        <a:p>
          <a:r>
            <a:rPr lang="x-none" b="1" u="none" smtClean="0"/>
            <a:t>Learning activity packets </a:t>
          </a:r>
          <a:endParaRPr lang="en-US" dirty="0"/>
        </a:p>
      </dgm:t>
    </dgm:pt>
    <dgm:pt modelId="{63A1E276-A8A6-41DA-8AB6-C9BF30AF408D}" type="parTrans" cxnId="{2E07BF58-2651-4C72-B425-03F058800A46}">
      <dgm:prSet/>
      <dgm:spPr/>
      <dgm:t>
        <a:bodyPr/>
        <a:lstStyle/>
        <a:p>
          <a:endParaRPr lang="en-US"/>
        </a:p>
      </dgm:t>
    </dgm:pt>
    <dgm:pt modelId="{6A2E2D8E-BFB0-4353-82FD-EB412263B6A8}" type="sibTrans" cxnId="{2E07BF58-2651-4C72-B425-03F058800A46}">
      <dgm:prSet/>
      <dgm:spPr/>
      <dgm:t>
        <a:bodyPr/>
        <a:lstStyle/>
        <a:p>
          <a:endParaRPr lang="en-US"/>
        </a:p>
      </dgm:t>
    </dgm:pt>
    <dgm:pt modelId="{9D254139-26C9-41BB-8CC9-8447B2D29F02}">
      <dgm:prSet/>
      <dgm:spPr/>
      <dgm:t>
        <a:bodyPr/>
        <a:lstStyle/>
        <a:p>
          <a:r>
            <a:rPr lang="x-none" b="1" u="none" smtClean="0"/>
            <a:t>Tutorial instruction </a:t>
          </a:r>
          <a:endParaRPr lang="en-US" b="1" u="none" dirty="0"/>
        </a:p>
      </dgm:t>
    </dgm:pt>
    <dgm:pt modelId="{8A9ECC12-ACC5-45F7-B3EB-AC479AE6C3A5}" type="parTrans" cxnId="{239BB96B-0A13-4E5D-896B-9B59FC2C0BC3}">
      <dgm:prSet/>
      <dgm:spPr/>
      <dgm:t>
        <a:bodyPr/>
        <a:lstStyle/>
        <a:p>
          <a:endParaRPr lang="en-US"/>
        </a:p>
      </dgm:t>
    </dgm:pt>
    <dgm:pt modelId="{9149CDE2-1105-44B8-A6A6-856E17E18680}" type="sibTrans" cxnId="{239BB96B-0A13-4E5D-896B-9B59FC2C0BC3}">
      <dgm:prSet/>
      <dgm:spPr/>
      <dgm:t>
        <a:bodyPr/>
        <a:lstStyle/>
        <a:p>
          <a:endParaRPr lang="en-US"/>
        </a:p>
      </dgm:t>
    </dgm:pt>
    <dgm:pt modelId="{5C58CE84-2C66-40CA-AE8E-833743840557}">
      <dgm:prSet/>
      <dgm:spPr/>
      <dgm:t>
        <a:bodyPr/>
        <a:lstStyle/>
        <a:p>
          <a:r>
            <a:rPr lang="en-US" b="1" dirty="0" smtClean="0"/>
            <a:t>Programmed learning</a:t>
          </a:r>
          <a:endParaRPr lang="en-US" b="1" dirty="0"/>
        </a:p>
      </dgm:t>
    </dgm:pt>
    <dgm:pt modelId="{2846CD67-C124-47A3-97E7-4DB81107F909}" type="parTrans" cxnId="{2E0D8768-DE2E-4931-B0BD-851A75ABE85A}">
      <dgm:prSet/>
      <dgm:spPr/>
      <dgm:t>
        <a:bodyPr/>
        <a:lstStyle/>
        <a:p>
          <a:endParaRPr lang="en-US"/>
        </a:p>
      </dgm:t>
    </dgm:pt>
    <dgm:pt modelId="{F7F532F7-AE9E-4CA5-B6D4-4883EFC60DFA}" type="sibTrans" cxnId="{2E0D8768-DE2E-4931-B0BD-851A75ABE85A}">
      <dgm:prSet/>
      <dgm:spPr/>
      <dgm:t>
        <a:bodyPr/>
        <a:lstStyle/>
        <a:p>
          <a:endParaRPr lang="en-US"/>
        </a:p>
      </dgm:t>
    </dgm:pt>
    <dgm:pt modelId="{C68313EC-48E5-446A-90BF-FC7058724B78}" type="pres">
      <dgm:prSet presAssocID="{F1793CC7-01A7-49FD-AF45-63F487595F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1AEB4-AFE2-4955-AC29-DF491AC4A621}" type="pres">
      <dgm:prSet presAssocID="{5CB218C6-C41C-4951-B22E-45B0E43CB8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3A94C-925B-4934-81C1-AFAF3539E245}" type="pres">
      <dgm:prSet presAssocID="{6A2E2D8E-BFB0-4353-82FD-EB412263B6A8}" presName="sibTrans" presStyleCnt="0"/>
      <dgm:spPr/>
    </dgm:pt>
    <dgm:pt modelId="{AABD1AD1-49F4-43AC-A315-BFE02B1D34B8}" type="pres">
      <dgm:prSet presAssocID="{9D254139-26C9-41BB-8CC9-8447B2D29F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64A55-C9E8-4C66-A94C-2ED861DD6D1F}" type="pres">
      <dgm:prSet presAssocID="{9149CDE2-1105-44B8-A6A6-856E17E18680}" presName="sibTrans" presStyleCnt="0"/>
      <dgm:spPr/>
    </dgm:pt>
    <dgm:pt modelId="{BC7F34FA-9610-4CC0-AFCB-E186B0F3FB3B}" type="pres">
      <dgm:prSet presAssocID="{5C58CE84-2C66-40CA-AE8E-8337438405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D8768-DE2E-4931-B0BD-851A75ABE85A}" srcId="{F1793CC7-01A7-49FD-AF45-63F487595F42}" destId="{5C58CE84-2C66-40CA-AE8E-833743840557}" srcOrd="2" destOrd="0" parTransId="{2846CD67-C124-47A3-97E7-4DB81107F909}" sibTransId="{F7F532F7-AE9E-4CA5-B6D4-4883EFC60DFA}"/>
    <dgm:cxn modelId="{69B67D69-A696-44AD-92A8-82A6AC0FBC26}" type="presOf" srcId="{F1793CC7-01A7-49FD-AF45-63F487595F42}" destId="{C68313EC-48E5-446A-90BF-FC7058724B78}" srcOrd="0" destOrd="0" presId="urn:microsoft.com/office/officeart/2005/8/layout/default#9"/>
    <dgm:cxn modelId="{B78457F4-9D2C-4549-8850-ABAAEF5C5536}" type="presOf" srcId="{5CB218C6-C41C-4951-B22E-45B0E43CB868}" destId="{67C1AEB4-AFE2-4955-AC29-DF491AC4A621}" srcOrd="0" destOrd="0" presId="urn:microsoft.com/office/officeart/2005/8/layout/default#9"/>
    <dgm:cxn modelId="{239BB96B-0A13-4E5D-896B-9B59FC2C0BC3}" srcId="{F1793CC7-01A7-49FD-AF45-63F487595F42}" destId="{9D254139-26C9-41BB-8CC9-8447B2D29F02}" srcOrd="1" destOrd="0" parTransId="{8A9ECC12-ACC5-45F7-B3EB-AC479AE6C3A5}" sibTransId="{9149CDE2-1105-44B8-A6A6-856E17E18680}"/>
    <dgm:cxn modelId="{8718C80C-B8BE-4BAA-81FE-BAB7AEFB6A55}" type="presOf" srcId="{5C58CE84-2C66-40CA-AE8E-833743840557}" destId="{BC7F34FA-9610-4CC0-AFCB-E186B0F3FB3B}" srcOrd="0" destOrd="0" presId="urn:microsoft.com/office/officeart/2005/8/layout/default#9"/>
    <dgm:cxn modelId="{2E07BF58-2651-4C72-B425-03F058800A46}" srcId="{F1793CC7-01A7-49FD-AF45-63F487595F42}" destId="{5CB218C6-C41C-4951-B22E-45B0E43CB868}" srcOrd="0" destOrd="0" parTransId="{63A1E276-A8A6-41DA-8AB6-C9BF30AF408D}" sibTransId="{6A2E2D8E-BFB0-4353-82FD-EB412263B6A8}"/>
    <dgm:cxn modelId="{E02C1747-55D8-4EDA-B8F4-8794BE6D8726}" type="presOf" srcId="{9D254139-26C9-41BB-8CC9-8447B2D29F02}" destId="{AABD1AD1-49F4-43AC-A315-BFE02B1D34B8}" srcOrd="0" destOrd="0" presId="urn:microsoft.com/office/officeart/2005/8/layout/default#9"/>
    <dgm:cxn modelId="{3E6E46F6-C9CE-41EC-8A2A-E6FD8F48CC28}" type="presParOf" srcId="{C68313EC-48E5-446A-90BF-FC7058724B78}" destId="{67C1AEB4-AFE2-4955-AC29-DF491AC4A621}" srcOrd="0" destOrd="0" presId="urn:microsoft.com/office/officeart/2005/8/layout/default#9"/>
    <dgm:cxn modelId="{3B997E40-434E-46BC-81CB-7F793CD37859}" type="presParOf" srcId="{C68313EC-48E5-446A-90BF-FC7058724B78}" destId="{7C73A94C-925B-4934-81C1-AFAF3539E245}" srcOrd="1" destOrd="0" presId="urn:microsoft.com/office/officeart/2005/8/layout/default#9"/>
    <dgm:cxn modelId="{AAF1201E-4E81-4923-8EC7-89381E203F8B}" type="presParOf" srcId="{C68313EC-48E5-446A-90BF-FC7058724B78}" destId="{AABD1AD1-49F4-43AC-A315-BFE02B1D34B8}" srcOrd="2" destOrd="0" presId="urn:microsoft.com/office/officeart/2005/8/layout/default#9"/>
    <dgm:cxn modelId="{EF8A22F4-E2E5-471F-B850-36A6C95493DA}" type="presParOf" srcId="{C68313EC-48E5-446A-90BF-FC7058724B78}" destId="{EC864A55-C9E8-4C66-A94C-2ED861DD6D1F}" srcOrd="3" destOrd="0" presId="urn:microsoft.com/office/officeart/2005/8/layout/default#9"/>
    <dgm:cxn modelId="{3F4DAD2C-CAAA-43D3-9BB6-42BBE618013A}" type="presParOf" srcId="{C68313EC-48E5-446A-90BF-FC7058724B78}" destId="{BC7F34FA-9610-4CC0-AFCB-E186B0F3FB3B}" srcOrd="4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C9BDAC4-CBCB-4CC1-9D1B-D6C9D7888DB2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0BDDF90-3794-4740-8D7C-086222E04AD7}">
      <dgm:prSet phldrT="[Text]"/>
      <dgm:spPr/>
      <dgm:t>
        <a:bodyPr/>
        <a:lstStyle/>
        <a:p>
          <a:r>
            <a:rPr lang="x-none" b="1" smtClean="0"/>
            <a:t>Guidelines for using visual aids </a:t>
          </a:r>
          <a:endParaRPr lang="en-US" dirty="0"/>
        </a:p>
      </dgm:t>
    </dgm:pt>
    <dgm:pt modelId="{A46FC208-2AB7-4961-A240-2DDDB0963264}" type="parTrans" cxnId="{06F74303-5121-4EA3-95D2-2303A54A15AC}">
      <dgm:prSet/>
      <dgm:spPr/>
      <dgm:t>
        <a:bodyPr/>
        <a:lstStyle/>
        <a:p>
          <a:endParaRPr lang="en-US"/>
        </a:p>
      </dgm:t>
    </dgm:pt>
    <dgm:pt modelId="{198CE15F-207D-4EB9-8884-C2B8B6796098}" type="sibTrans" cxnId="{06F74303-5121-4EA3-95D2-2303A54A15AC}">
      <dgm:prSet/>
      <dgm:spPr/>
      <dgm:t>
        <a:bodyPr/>
        <a:lstStyle/>
        <a:p>
          <a:endParaRPr lang="en-US"/>
        </a:p>
      </dgm:t>
    </dgm:pt>
    <dgm:pt modelId="{18F7E08A-A7CF-4EC3-A5CA-D20B836C2C6F}">
      <dgm:prSet/>
      <dgm:spPr/>
      <dgm:t>
        <a:bodyPr/>
        <a:lstStyle/>
        <a:p>
          <a:r>
            <a:rPr lang="x-none" b="1" u="none" smtClean="0"/>
            <a:t>Illustrate a single concept or idea in each visual</a:t>
          </a:r>
          <a:endParaRPr lang="en-US" b="1" u="none"/>
        </a:p>
      </dgm:t>
    </dgm:pt>
    <dgm:pt modelId="{EC8DD548-7914-4E02-9912-78408401C114}" type="parTrans" cxnId="{0D68689D-163F-497E-AFE6-54EF8382B91B}">
      <dgm:prSet/>
      <dgm:spPr/>
      <dgm:t>
        <a:bodyPr/>
        <a:lstStyle/>
        <a:p>
          <a:endParaRPr lang="en-US"/>
        </a:p>
      </dgm:t>
    </dgm:pt>
    <dgm:pt modelId="{C43E6892-9AFF-4FCF-A7F6-9726458EE5F9}" type="sibTrans" cxnId="{0D68689D-163F-497E-AFE6-54EF8382B91B}">
      <dgm:prSet/>
      <dgm:spPr/>
      <dgm:t>
        <a:bodyPr/>
        <a:lstStyle/>
        <a:p>
          <a:endParaRPr lang="en-US"/>
        </a:p>
      </dgm:t>
    </dgm:pt>
    <dgm:pt modelId="{E580963E-FC91-44C4-BC09-424BDBC71F0E}">
      <dgm:prSet/>
      <dgm:spPr/>
      <dgm:t>
        <a:bodyPr/>
        <a:lstStyle/>
        <a:p>
          <a:r>
            <a:rPr lang="x-none" b="1" u="none" smtClean="0"/>
            <a:t>Only introduce audiovisual training aids just before presenting them</a:t>
          </a:r>
          <a:endParaRPr lang="en-US" b="1" u="none"/>
        </a:p>
      </dgm:t>
    </dgm:pt>
    <dgm:pt modelId="{BF2C9123-B53A-4B19-B7A6-43C85D3A072A}" type="parTrans" cxnId="{C0FA81E9-6CDA-4D42-AEE8-6E84DCA05986}">
      <dgm:prSet/>
      <dgm:spPr/>
      <dgm:t>
        <a:bodyPr/>
        <a:lstStyle/>
        <a:p>
          <a:endParaRPr lang="en-US"/>
        </a:p>
      </dgm:t>
    </dgm:pt>
    <dgm:pt modelId="{4DD7928B-C0C4-4CB0-9C49-EE1788F48021}" type="sibTrans" cxnId="{C0FA81E9-6CDA-4D42-AEE8-6E84DCA05986}">
      <dgm:prSet/>
      <dgm:spPr/>
      <dgm:t>
        <a:bodyPr/>
        <a:lstStyle/>
        <a:p>
          <a:endParaRPr lang="en-US"/>
        </a:p>
      </dgm:t>
    </dgm:pt>
    <dgm:pt modelId="{FB0B6DCE-5429-49A8-896D-C5A9DABEC30C}">
      <dgm:prSet/>
      <dgm:spPr/>
      <dgm:t>
        <a:bodyPr/>
        <a:lstStyle/>
        <a:p>
          <a:r>
            <a:rPr lang="x-none" b="1" u="none" smtClean="0"/>
            <a:t>Display steps in sequence individually</a:t>
          </a:r>
          <a:endParaRPr lang="en-US" b="1" u="none" dirty="0"/>
        </a:p>
      </dgm:t>
    </dgm:pt>
    <dgm:pt modelId="{2B567009-EB5E-4968-A816-4D1BBE978343}" type="parTrans" cxnId="{6AA20BAF-E009-412F-A9AE-9D8B3E29EA13}">
      <dgm:prSet/>
      <dgm:spPr/>
      <dgm:t>
        <a:bodyPr/>
        <a:lstStyle/>
        <a:p>
          <a:endParaRPr lang="en-US"/>
        </a:p>
      </dgm:t>
    </dgm:pt>
    <dgm:pt modelId="{FE4C7042-C255-4AE4-8BFE-68BD7704833D}" type="sibTrans" cxnId="{6AA20BAF-E009-412F-A9AE-9D8B3E29EA13}">
      <dgm:prSet/>
      <dgm:spPr/>
      <dgm:t>
        <a:bodyPr/>
        <a:lstStyle/>
        <a:p>
          <a:endParaRPr lang="en-US"/>
        </a:p>
      </dgm:t>
    </dgm:pt>
    <dgm:pt modelId="{1B463076-6A77-4673-8660-A3BCE9805D0D}">
      <dgm:prSet/>
      <dgm:spPr/>
      <dgm:t>
        <a:bodyPr/>
        <a:lstStyle/>
        <a:p>
          <a:r>
            <a:rPr lang="x-none" b="1" u="none" smtClean="0"/>
            <a:t>Avoid using multiple training aids simultaneously</a:t>
          </a:r>
          <a:endParaRPr lang="en-US" b="1" u="none" dirty="0"/>
        </a:p>
      </dgm:t>
    </dgm:pt>
    <dgm:pt modelId="{F3D31B1C-6D62-4CDA-A935-D10A8B09F3BF}" type="parTrans" cxnId="{119F161A-5ECC-4AF9-B519-20B132AE5B99}">
      <dgm:prSet/>
      <dgm:spPr/>
      <dgm:t>
        <a:bodyPr/>
        <a:lstStyle/>
        <a:p>
          <a:endParaRPr lang="en-US"/>
        </a:p>
      </dgm:t>
    </dgm:pt>
    <dgm:pt modelId="{A4F0B63B-2262-46E0-BB68-4004D6ACF00A}" type="sibTrans" cxnId="{119F161A-5ECC-4AF9-B519-20B132AE5B99}">
      <dgm:prSet/>
      <dgm:spPr/>
      <dgm:t>
        <a:bodyPr/>
        <a:lstStyle/>
        <a:p>
          <a:endParaRPr lang="en-US"/>
        </a:p>
      </dgm:t>
    </dgm:pt>
    <dgm:pt modelId="{BBD17C3E-2388-44D0-9054-10DC7F7F056B}" type="pres">
      <dgm:prSet presAssocID="{2C9BDAC4-CBCB-4CC1-9D1B-D6C9D7888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64DFA9-1FB7-4D24-9BA2-28B6A4FCA43A}" type="pres">
      <dgm:prSet presAssocID="{F0BDDF90-3794-4740-8D7C-086222E04AD7}" presName="vertOne" presStyleCnt="0"/>
      <dgm:spPr/>
    </dgm:pt>
    <dgm:pt modelId="{87643691-C964-42E7-B1FC-2B57816A42C6}" type="pres">
      <dgm:prSet presAssocID="{F0BDDF90-3794-4740-8D7C-086222E04AD7}" presName="txOne" presStyleLbl="node0" presStyleIdx="0" presStyleCnt="1" custScaleY="54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4A13BE-485E-49C1-94F0-7EC072EC5CD1}" type="pres">
      <dgm:prSet presAssocID="{F0BDDF90-3794-4740-8D7C-086222E04AD7}" presName="parTransOne" presStyleCnt="0"/>
      <dgm:spPr/>
    </dgm:pt>
    <dgm:pt modelId="{2C76ACD3-C700-46D5-A38C-5E94A7B2E624}" type="pres">
      <dgm:prSet presAssocID="{F0BDDF90-3794-4740-8D7C-086222E04AD7}" presName="horzOne" presStyleCnt="0"/>
      <dgm:spPr/>
    </dgm:pt>
    <dgm:pt modelId="{5DD863BB-AA20-4CC9-97FE-357E6B586587}" type="pres">
      <dgm:prSet presAssocID="{18F7E08A-A7CF-4EC3-A5CA-D20B836C2C6F}" presName="vertTwo" presStyleCnt="0"/>
      <dgm:spPr/>
    </dgm:pt>
    <dgm:pt modelId="{3065C2A6-4CBF-4920-8B0F-10D5A478AB16}" type="pres">
      <dgm:prSet presAssocID="{18F7E08A-A7CF-4EC3-A5CA-D20B836C2C6F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46298D-1C45-47CB-B24A-79585B7207CC}" type="pres">
      <dgm:prSet presAssocID="{18F7E08A-A7CF-4EC3-A5CA-D20B836C2C6F}" presName="horzTwo" presStyleCnt="0"/>
      <dgm:spPr/>
    </dgm:pt>
    <dgm:pt modelId="{B28DBE92-C1D2-4530-A140-059F4FB99674}" type="pres">
      <dgm:prSet presAssocID="{C43E6892-9AFF-4FCF-A7F6-9726458EE5F9}" presName="sibSpaceTwo" presStyleCnt="0"/>
      <dgm:spPr/>
    </dgm:pt>
    <dgm:pt modelId="{2C4C6EFA-BBF7-466B-8688-C348ECED8520}" type="pres">
      <dgm:prSet presAssocID="{E580963E-FC91-44C4-BC09-424BDBC71F0E}" presName="vertTwo" presStyleCnt="0"/>
      <dgm:spPr/>
    </dgm:pt>
    <dgm:pt modelId="{96DDD17C-12B3-4317-A362-444C78152F01}" type="pres">
      <dgm:prSet presAssocID="{E580963E-FC91-44C4-BC09-424BDBC71F0E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4D58AF-58EF-408F-A8C6-91238528CDF9}" type="pres">
      <dgm:prSet presAssocID="{E580963E-FC91-44C4-BC09-424BDBC71F0E}" presName="horzTwo" presStyleCnt="0"/>
      <dgm:spPr/>
    </dgm:pt>
    <dgm:pt modelId="{974E424A-A4B8-4C41-B2E3-0D3294F535CF}" type="pres">
      <dgm:prSet presAssocID="{4DD7928B-C0C4-4CB0-9C49-EE1788F48021}" presName="sibSpaceTwo" presStyleCnt="0"/>
      <dgm:spPr/>
    </dgm:pt>
    <dgm:pt modelId="{2EBAB014-4D62-426C-A824-4E28EB236727}" type="pres">
      <dgm:prSet presAssocID="{FB0B6DCE-5429-49A8-896D-C5A9DABEC30C}" presName="vertTwo" presStyleCnt="0"/>
      <dgm:spPr/>
    </dgm:pt>
    <dgm:pt modelId="{F7AD1F40-3372-4E2E-BB57-43889030CAD8}" type="pres">
      <dgm:prSet presAssocID="{FB0B6DCE-5429-49A8-896D-C5A9DABEC30C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F2005C-F87A-42E3-A7F2-E4173B3ECA6E}" type="pres">
      <dgm:prSet presAssocID="{FB0B6DCE-5429-49A8-896D-C5A9DABEC30C}" presName="horzTwo" presStyleCnt="0"/>
      <dgm:spPr/>
    </dgm:pt>
    <dgm:pt modelId="{32BF6120-3A66-4F3F-89A3-D83D54AD1AD5}" type="pres">
      <dgm:prSet presAssocID="{FE4C7042-C255-4AE4-8BFE-68BD7704833D}" presName="sibSpaceTwo" presStyleCnt="0"/>
      <dgm:spPr/>
    </dgm:pt>
    <dgm:pt modelId="{E109F4E2-BB66-47CF-A7AB-14CAA24602FB}" type="pres">
      <dgm:prSet presAssocID="{1B463076-6A77-4673-8660-A3BCE9805D0D}" presName="vertTwo" presStyleCnt="0"/>
      <dgm:spPr/>
    </dgm:pt>
    <dgm:pt modelId="{71D65936-703D-4527-900D-FBD2FAED45E1}" type="pres">
      <dgm:prSet presAssocID="{1B463076-6A77-4673-8660-A3BCE9805D0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3DA11C-6E6A-42E3-BFB9-FE124EB5E59C}" type="pres">
      <dgm:prSet presAssocID="{1B463076-6A77-4673-8660-A3BCE9805D0D}" presName="horzTwo" presStyleCnt="0"/>
      <dgm:spPr/>
    </dgm:pt>
  </dgm:ptLst>
  <dgm:cxnLst>
    <dgm:cxn modelId="{6AA20BAF-E009-412F-A9AE-9D8B3E29EA13}" srcId="{F0BDDF90-3794-4740-8D7C-086222E04AD7}" destId="{FB0B6DCE-5429-49A8-896D-C5A9DABEC30C}" srcOrd="2" destOrd="0" parTransId="{2B567009-EB5E-4968-A816-4D1BBE978343}" sibTransId="{FE4C7042-C255-4AE4-8BFE-68BD7704833D}"/>
    <dgm:cxn modelId="{C981ACC9-147F-498E-ACA5-7DD77C3A11D2}" type="presOf" srcId="{F0BDDF90-3794-4740-8D7C-086222E04AD7}" destId="{87643691-C964-42E7-B1FC-2B57816A42C6}" srcOrd="0" destOrd="0" presId="urn:microsoft.com/office/officeart/2005/8/layout/hierarchy4"/>
    <dgm:cxn modelId="{FE5582AD-DA83-45F5-9D2D-D057120B3D6C}" type="presOf" srcId="{2C9BDAC4-CBCB-4CC1-9D1B-D6C9D7888DB2}" destId="{BBD17C3E-2388-44D0-9054-10DC7F7F056B}" srcOrd="0" destOrd="0" presId="urn:microsoft.com/office/officeart/2005/8/layout/hierarchy4"/>
    <dgm:cxn modelId="{0D68689D-163F-497E-AFE6-54EF8382B91B}" srcId="{F0BDDF90-3794-4740-8D7C-086222E04AD7}" destId="{18F7E08A-A7CF-4EC3-A5CA-D20B836C2C6F}" srcOrd="0" destOrd="0" parTransId="{EC8DD548-7914-4E02-9912-78408401C114}" sibTransId="{C43E6892-9AFF-4FCF-A7F6-9726458EE5F9}"/>
    <dgm:cxn modelId="{38217750-B90E-4C79-B55B-C5838A6B148E}" type="presOf" srcId="{1B463076-6A77-4673-8660-A3BCE9805D0D}" destId="{71D65936-703D-4527-900D-FBD2FAED45E1}" srcOrd="0" destOrd="0" presId="urn:microsoft.com/office/officeart/2005/8/layout/hierarchy4"/>
    <dgm:cxn modelId="{A036FC8C-099A-44FA-B101-10FEF919F7DD}" type="presOf" srcId="{E580963E-FC91-44C4-BC09-424BDBC71F0E}" destId="{96DDD17C-12B3-4317-A362-444C78152F01}" srcOrd="0" destOrd="0" presId="urn:microsoft.com/office/officeart/2005/8/layout/hierarchy4"/>
    <dgm:cxn modelId="{06F74303-5121-4EA3-95D2-2303A54A15AC}" srcId="{2C9BDAC4-CBCB-4CC1-9D1B-D6C9D7888DB2}" destId="{F0BDDF90-3794-4740-8D7C-086222E04AD7}" srcOrd="0" destOrd="0" parTransId="{A46FC208-2AB7-4961-A240-2DDDB0963264}" sibTransId="{198CE15F-207D-4EB9-8884-C2B8B6796098}"/>
    <dgm:cxn modelId="{C0FA81E9-6CDA-4D42-AEE8-6E84DCA05986}" srcId="{F0BDDF90-3794-4740-8D7C-086222E04AD7}" destId="{E580963E-FC91-44C4-BC09-424BDBC71F0E}" srcOrd="1" destOrd="0" parTransId="{BF2C9123-B53A-4B19-B7A6-43C85D3A072A}" sibTransId="{4DD7928B-C0C4-4CB0-9C49-EE1788F48021}"/>
    <dgm:cxn modelId="{990982C3-D37A-49E2-AD16-B0961DDFA551}" type="presOf" srcId="{FB0B6DCE-5429-49A8-896D-C5A9DABEC30C}" destId="{F7AD1F40-3372-4E2E-BB57-43889030CAD8}" srcOrd="0" destOrd="0" presId="urn:microsoft.com/office/officeart/2005/8/layout/hierarchy4"/>
    <dgm:cxn modelId="{3A753140-87A2-402E-9430-AD890F99657E}" type="presOf" srcId="{18F7E08A-A7CF-4EC3-A5CA-D20B836C2C6F}" destId="{3065C2A6-4CBF-4920-8B0F-10D5A478AB16}" srcOrd="0" destOrd="0" presId="urn:microsoft.com/office/officeart/2005/8/layout/hierarchy4"/>
    <dgm:cxn modelId="{119F161A-5ECC-4AF9-B519-20B132AE5B99}" srcId="{F0BDDF90-3794-4740-8D7C-086222E04AD7}" destId="{1B463076-6A77-4673-8660-A3BCE9805D0D}" srcOrd="3" destOrd="0" parTransId="{F3D31B1C-6D62-4CDA-A935-D10A8B09F3BF}" sibTransId="{A4F0B63B-2262-46E0-BB68-4004D6ACF00A}"/>
    <dgm:cxn modelId="{E5C6223E-309D-459E-B9ED-10B58F1C5906}" type="presParOf" srcId="{BBD17C3E-2388-44D0-9054-10DC7F7F056B}" destId="{B364DFA9-1FB7-4D24-9BA2-28B6A4FCA43A}" srcOrd="0" destOrd="0" presId="urn:microsoft.com/office/officeart/2005/8/layout/hierarchy4"/>
    <dgm:cxn modelId="{4BB6CF5D-35AE-4958-A135-C345DA255FF1}" type="presParOf" srcId="{B364DFA9-1FB7-4D24-9BA2-28B6A4FCA43A}" destId="{87643691-C964-42E7-B1FC-2B57816A42C6}" srcOrd="0" destOrd="0" presId="urn:microsoft.com/office/officeart/2005/8/layout/hierarchy4"/>
    <dgm:cxn modelId="{DA3CFCD4-3401-4405-B7BB-AAC3B5FEFC74}" type="presParOf" srcId="{B364DFA9-1FB7-4D24-9BA2-28B6A4FCA43A}" destId="{AA4A13BE-485E-49C1-94F0-7EC072EC5CD1}" srcOrd="1" destOrd="0" presId="urn:microsoft.com/office/officeart/2005/8/layout/hierarchy4"/>
    <dgm:cxn modelId="{DC3F7C50-9E12-4B16-8EF4-40997C487571}" type="presParOf" srcId="{B364DFA9-1FB7-4D24-9BA2-28B6A4FCA43A}" destId="{2C76ACD3-C700-46D5-A38C-5E94A7B2E624}" srcOrd="2" destOrd="0" presId="urn:microsoft.com/office/officeart/2005/8/layout/hierarchy4"/>
    <dgm:cxn modelId="{BD93C4B6-97F1-4E6D-A26C-6D2813D0A877}" type="presParOf" srcId="{2C76ACD3-C700-46D5-A38C-5E94A7B2E624}" destId="{5DD863BB-AA20-4CC9-97FE-357E6B586587}" srcOrd="0" destOrd="0" presId="urn:microsoft.com/office/officeart/2005/8/layout/hierarchy4"/>
    <dgm:cxn modelId="{6B3D9C30-BEEC-44CD-8A8A-8F442D39AC85}" type="presParOf" srcId="{5DD863BB-AA20-4CC9-97FE-357E6B586587}" destId="{3065C2A6-4CBF-4920-8B0F-10D5A478AB16}" srcOrd="0" destOrd="0" presId="urn:microsoft.com/office/officeart/2005/8/layout/hierarchy4"/>
    <dgm:cxn modelId="{0751E968-1A67-4D82-B393-9EA31938B6EA}" type="presParOf" srcId="{5DD863BB-AA20-4CC9-97FE-357E6B586587}" destId="{ED46298D-1C45-47CB-B24A-79585B7207CC}" srcOrd="1" destOrd="0" presId="urn:microsoft.com/office/officeart/2005/8/layout/hierarchy4"/>
    <dgm:cxn modelId="{4F0A35E1-B375-46AC-A57B-40EDBFDB093A}" type="presParOf" srcId="{2C76ACD3-C700-46D5-A38C-5E94A7B2E624}" destId="{B28DBE92-C1D2-4530-A140-059F4FB99674}" srcOrd="1" destOrd="0" presId="urn:microsoft.com/office/officeart/2005/8/layout/hierarchy4"/>
    <dgm:cxn modelId="{CACFB701-5CE5-4D2C-AD44-CF8D19FF532C}" type="presParOf" srcId="{2C76ACD3-C700-46D5-A38C-5E94A7B2E624}" destId="{2C4C6EFA-BBF7-466B-8688-C348ECED8520}" srcOrd="2" destOrd="0" presId="urn:microsoft.com/office/officeart/2005/8/layout/hierarchy4"/>
    <dgm:cxn modelId="{C5AE48F4-30E9-49EF-B44B-782A8D2EADF3}" type="presParOf" srcId="{2C4C6EFA-BBF7-466B-8688-C348ECED8520}" destId="{96DDD17C-12B3-4317-A362-444C78152F01}" srcOrd="0" destOrd="0" presId="urn:microsoft.com/office/officeart/2005/8/layout/hierarchy4"/>
    <dgm:cxn modelId="{B1613B93-D96E-408B-A611-B8C6D83E6816}" type="presParOf" srcId="{2C4C6EFA-BBF7-466B-8688-C348ECED8520}" destId="{474D58AF-58EF-408F-A8C6-91238528CDF9}" srcOrd="1" destOrd="0" presId="urn:microsoft.com/office/officeart/2005/8/layout/hierarchy4"/>
    <dgm:cxn modelId="{C7C4EA3E-B728-4918-B6B9-D90D2FC9E84A}" type="presParOf" srcId="{2C76ACD3-C700-46D5-A38C-5E94A7B2E624}" destId="{974E424A-A4B8-4C41-B2E3-0D3294F535CF}" srcOrd="3" destOrd="0" presId="urn:microsoft.com/office/officeart/2005/8/layout/hierarchy4"/>
    <dgm:cxn modelId="{648D850F-30BE-4A67-8A93-17C5E3A4D168}" type="presParOf" srcId="{2C76ACD3-C700-46D5-A38C-5E94A7B2E624}" destId="{2EBAB014-4D62-426C-A824-4E28EB236727}" srcOrd="4" destOrd="0" presId="urn:microsoft.com/office/officeart/2005/8/layout/hierarchy4"/>
    <dgm:cxn modelId="{683E6952-E287-428A-B993-96454519E60E}" type="presParOf" srcId="{2EBAB014-4D62-426C-A824-4E28EB236727}" destId="{F7AD1F40-3372-4E2E-BB57-43889030CAD8}" srcOrd="0" destOrd="0" presId="urn:microsoft.com/office/officeart/2005/8/layout/hierarchy4"/>
    <dgm:cxn modelId="{09BBF16B-F6F1-41F9-B4BB-AF35699AD495}" type="presParOf" srcId="{2EBAB014-4D62-426C-A824-4E28EB236727}" destId="{EFF2005C-F87A-42E3-A7F2-E4173B3ECA6E}" srcOrd="1" destOrd="0" presId="urn:microsoft.com/office/officeart/2005/8/layout/hierarchy4"/>
    <dgm:cxn modelId="{7CCE5D39-EBE9-40A7-AC53-0EB2D908DFF9}" type="presParOf" srcId="{2C76ACD3-C700-46D5-A38C-5E94A7B2E624}" destId="{32BF6120-3A66-4F3F-89A3-D83D54AD1AD5}" srcOrd="5" destOrd="0" presId="urn:microsoft.com/office/officeart/2005/8/layout/hierarchy4"/>
    <dgm:cxn modelId="{A6967B7D-6847-4E60-BC25-FF1DD8744445}" type="presParOf" srcId="{2C76ACD3-C700-46D5-A38C-5E94A7B2E624}" destId="{E109F4E2-BB66-47CF-A7AB-14CAA24602FB}" srcOrd="6" destOrd="0" presId="urn:microsoft.com/office/officeart/2005/8/layout/hierarchy4"/>
    <dgm:cxn modelId="{7C07F3B9-8456-4B68-8F6A-2535051556B3}" type="presParOf" srcId="{E109F4E2-BB66-47CF-A7AB-14CAA24602FB}" destId="{71D65936-703D-4527-900D-FBD2FAED45E1}" srcOrd="0" destOrd="0" presId="urn:microsoft.com/office/officeart/2005/8/layout/hierarchy4"/>
    <dgm:cxn modelId="{639016B0-C495-43D4-9570-275E57B9A64B}" type="presParOf" srcId="{E109F4E2-BB66-47CF-A7AB-14CAA24602FB}" destId="{1F3DA11C-6E6A-42E3-BFB9-FE124EB5E5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E15EE55-2F9B-4EFF-8CD3-EAE45E352D7A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1DC21D-7704-43A9-BB7C-13634836D7BC}">
      <dgm:prSet phldrT="[Text]"/>
      <dgm:spPr/>
      <dgm:t>
        <a:bodyPr/>
        <a:lstStyle/>
        <a:p>
          <a:r>
            <a:rPr lang="x-none" b="1" u="none" smtClean="0"/>
            <a:t>Apply training aids in ways that emphasize the message</a:t>
          </a:r>
          <a:endParaRPr lang="en-US" dirty="0"/>
        </a:p>
      </dgm:t>
    </dgm:pt>
    <dgm:pt modelId="{CF7E6C66-B1A9-423E-AD30-5AFF77526231}" type="parTrans" cxnId="{AC014F45-5ADC-48AC-A31E-E6EECD1C91AB}">
      <dgm:prSet/>
      <dgm:spPr/>
      <dgm:t>
        <a:bodyPr/>
        <a:lstStyle/>
        <a:p>
          <a:endParaRPr lang="en-US"/>
        </a:p>
      </dgm:t>
    </dgm:pt>
    <dgm:pt modelId="{B76FAD6A-136A-48BC-A7A0-84DAC72E04C8}" type="sibTrans" cxnId="{AC014F45-5ADC-48AC-A31E-E6EECD1C91AB}">
      <dgm:prSet/>
      <dgm:spPr/>
      <dgm:t>
        <a:bodyPr/>
        <a:lstStyle/>
        <a:p>
          <a:endParaRPr lang="en-US"/>
        </a:p>
      </dgm:t>
    </dgm:pt>
    <dgm:pt modelId="{2C878D73-9097-4633-89FD-6D1FFECA5524}">
      <dgm:prSet/>
      <dgm:spPr/>
      <dgm:t>
        <a:bodyPr/>
        <a:lstStyle/>
        <a:p>
          <a:r>
            <a:rPr lang="x-none" b="1" u="none" smtClean="0"/>
            <a:t>Keep eye contact with students</a:t>
          </a:r>
          <a:endParaRPr lang="en-US" b="1" u="none" dirty="0"/>
        </a:p>
      </dgm:t>
    </dgm:pt>
    <dgm:pt modelId="{42880D3A-98E7-4013-9F48-AC3679DF48DC}" type="parTrans" cxnId="{3A554DAA-4815-4A22-8F94-34BE38582D74}">
      <dgm:prSet/>
      <dgm:spPr/>
      <dgm:t>
        <a:bodyPr/>
        <a:lstStyle/>
        <a:p>
          <a:endParaRPr lang="en-US"/>
        </a:p>
      </dgm:t>
    </dgm:pt>
    <dgm:pt modelId="{7F0C98B0-FB65-4F25-B6F9-DC9FA3976979}" type="sibTrans" cxnId="{3A554DAA-4815-4A22-8F94-34BE38582D74}">
      <dgm:prSet/>
      <dgm:spPr/>
      <dgm:t>
        <a:bodyPr/>
        <a:lstStyle/>
        <a:p>
          <a:endParaRPr lang="en-US"/>
        </a:p>
      </dgm:t>
    </dgm:pt>
    <dgm:pt modelId="{1DB5FE07-A0AA-4813-B8E9-DF464AD21596}">
      <dgm:prSet/>
      <dgm:spPr/>
      <dgm:t>
        <a:bodyPr/>
        <a:lstStyle/>
        <a:p>
          <a:r>
            <a:rPr lang="x-none" b="1" u="none" smtClean="0"/>
            <a:t>Ensure enough space for all students to see</a:t>
          </a:r>
          <a:endParaRPr lang="en-US" b="1" u="none" dirty="0"/>
        </a:p>
      </dgm:t>
    </dgm:pt>
    <dgm:pt modelId="{2A332275-0A47-4D00-9463-15DEF90F070D}" type="parTrans" cxnId="{D5BD5861-1368-49F4-937C-7F841F442A89}">
      <dgm:prSet/>
      <dgm:spPr/>
      <dgm:t>
        <a:bodyPr/>
        <a:lstStyle/>
        <a:p>
          <a:endParaRPr lang="en-US"/>
        </a:p>
      </dgm:t>
    </dgm:pt>
    <dgm:pt modelId="{A2B3A236-A9D5-4720-9E3D-790A9D2000E7}" type="sibTrans" cxnId="{D5BD5861-1368-49F4-937C-7F841F442A89}">
      <dgm:prSet/>
      <dgm:spPr/>
      <dgm:t>
        <a:bodyPr/>
        <a:lstStyle/>
        <a:p>
          <a:endParaRPr lang="en-US"/>
        </a:p>
      </dgm:t>
    </dgm:pt>
    <dgm:pt modelId="{563804B7-D89A-497E-9DCF-1AF36477A996}">
      <dgm:prSet/>
      <dgm:spPr/>
      <dgm:t>
        <a:bodyPr/>
        <a:lstStyle/>
        <a:p>
          <a:r>
            <a:rPr lang="x-none" b="1" u="none" smtClean="0"/>
            <a:t>Ensure that all students in the presentation room can hear audio</a:t>
          </a:r>
          <a:endParaRPr lang="en-US" b="1" u="none" dirty="0"/>
        </a:p>
      </dgm:t>
    </dgm:pt>
    <dgm:pt modelId="{728FFD95-1B7B-4519-9DF5-9F3D84C4A1C1}" type="parTrans" cxnId="{7280AB7E-D3D7-4C84-87E1-5E5C1626852F}">
      <dgm:prSet/>
      <dgm:spPr/>
      <dgm:t>
        <a:bodyPr/>
        <a:lstStyle/>
        <a:p>
          <a:endParaRPr lang="en-US"/>
        </a:p>
      </dgm:t>
    </dgm:pt>
    <dgm:pt modelId="{ACFD575B-B024-4244-AC9C-F056EADB61A8}" type="sibTrans" cxnId="{7280AB7E-D3D7-4C84-87E1-5E5C1626852F}">
      <dgm:prSet/>
      <dgm:spPr/>
      <dgm:t>
        <a:bodyPr/>
        <a:lstStyle/>
        <a:p>
          <a:endParaRPr lang="en-US"/>
        </a:p>
      </dgm:t>
    </dgm:pt>
    <dgm:pt modelId="{4CB90819-FBD4-4D95-8A4C-BD60AC623817}">
      <dgm:prSet/>
      <dgm:spPr/>
      <dgm:t>
        <a:bodyPr/>
        <a:lstStyle/>
        <a:p>
          <a:r>
            <a:rPr lang="x-none" b="1" u="none" smtClean="0"/>
            <a:t>Display visual training aids above the eye level of seated students</a:t>
          </a:r>
          <a:endParaRPr lang="en-US" b="1" u="none" dirty="0"/>
        </a:p>
      </dgm:t>
    </dgm:pt>
    <dgm:pt modelId="{32066035-CD8E-4171-9443-68D5B5BB0517}" type="parTrans" cxnId="{185A933A-76B0-4DAB-9CE0-BEB9AA8E9D6A}">
      <dgm:prSet/>
      <dgm:spPr/>
      <dgm:t>
        <a:bodyPr/>
        <a:lstStyle/>
        <a:p>
          <a:endParaRPr lang="en-US"/>
        </a:p>
      </dgm:t>
    </dgm:pt>
    <dgm:pt modelId="{88332F94-A66B-4443-A534-D266A5DE71BE}" type="sibTrans" cxnId="{185A933A-76B0-4DAB-9CE0-BEB9AA8E9D6A}">
      <dgm:prSet/>
      <dgm:spPr/>
      <dgm:t>
        <a:bodyPr/>
        <a:lstStyle/>
        <a:p>
          <a:endParaRPr lang="en-US"/>
        </a:p>
      </dgm:t>
    </dgm:pt>
    <dgm:pt modelId="{903F9527-C124-47E4-B97E-4D75817D96A6}" type="pres">
      <dgm:prSet presAssocID="{8E15EE55-2F9B-4EFF-8CD3-EAE45E352D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D37A64-FB95-4039-A3B8-FD334FFE9158}" type="pres">
      <dgm:prSet presAssocID="{941DC21D-7704-43A9-BB7C-13634836D7BC}" presName="vertOne" presStyleCnt="0"/>
      <dgm:spPr/>
    </dgm:pt>
    <dgm:pt modelId="{44AF6343-393D-46B8-8A4B-87CC155E6A3E}" type="pres">
      <dgm:prSet presAssocID="{941DC21D-7704-43A9-BB7C-13634836D7BC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CA2DA-C15C-4E79-8B96-7417C36B6BFF}" type="pres">
      <dgm:prSet presAssocID="{941DC21D-7704-43A9-BB7C-13634836D7BC}" presName="horzOne" presStyleCnt="0"/>
      <dgm:spPr/>
    </dgm:pt>
    <dgm:pt modelId="{7AE54248-77A5-4056-A9E6-01C6A199831C}" type="pres">
      <dgm:prSet presAssocID="{B76FAD6A-136A-48BC-A7A0-84DAC72E04C8}" presName="sibSpaceOne" presStyleCnt="0"/>
      <dgm:spPr/>
    </dgm:pt>
    <dgm:pt modelId="{A0982740-A3A1-423C-AC88-3B5383F1BD2E}" type="pres">
      <dgm:prSet presAssocID="{2C878D73-9097-4633-89FD-6D1FFECA5524}" presName="vertOne" presStyleCnt="0"/>
      <dgm:spPr/>
    </dgm:pt>
    <dgm:pt modelId="{890DEB26-4C7D-45AE-BD4C-E7019EA092DB}" type="pres">
      <dgm:prSet presAssocID="{2C878D73-9097-4633-89FD-6D1FFECA5524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A065B-E339-49AD-97C4-EED8F4D0D194}" type="pres">
      <dgm:prSet presAssocID="{2C878D73-9097-4633-89FD-6D1FFECA5524}" presName="horzOne" presStyleCnt="0"/>
      <dgm:spPr/>
    </dgm:pt>
    <dgm:pt modelId="{3E384F57-75AC-46ED-B33B-A00AE17FC919}" type="pres">
      <dgm:prSet presAssocID="{7F0C98B0-FB65-4F25-B6F9-DC9FA3976979}" presName="sibSpaceOne" presStyleCnt="0"/>
      <dgm:spPr/>
    </dgm:pt>
    <dgm:pt modelId="{81FBAC48-E220-4DAD-9FDD-E183FC04F546}" type="pres">
      <dgm:prSet presAssocID="{1DB5FE07-A0AA-4813-B8E9-DF464AD21596}" presName="vertOne" presStyleCnt="0"/>
      <dgm:spPr/>
    </dgm:pt>
    <dgm:pt modelId="{89803CAA-9D9C-44D6-8500-CE182931BF35}" type="pres">
      <dgm:prSet presAssocID="{1DB5FE07-A0AA-4813-B8E9-DF464AD21596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F5310-A928-49D2-8262-95C2F5DF7451}" type="pres">
      <dgm:prSet presAssocID="{1DB5FE07-A0AA-4813-B8E9-DF464AD21596}" presName="horzOne" presStyleCnt="0"/>
      <dgm:spPr/>
    </dgm:pt>
    <dgm:pt modelId="{BA05C451-48BB-4FB5-A61C-E08F0CF49FF4}" type="pres">
      <dgm:prSet presAssocID="{A2B3A236-A9D5-4720-9E3D-790A9D2000E7}" presName="sibSpaceOne" presStyleCnt="0"/>
      <dgm:spPr/>
    </dgm:pt>
    <dgm:pt modelId="{4AF99ABB-7FE0-48CA-8325-4AE840D72127}" type="pres">
      <dgm:prSet presAssocID="{563804B7-D89A-497E-9DCF-1AF36477A996}" presName="vertOne" presStyleCnt="0"/>
      <dgm:spPr/>
    </dgm:pt>
    <dgm:pt modelId="{F2D7C27E-7B1D-4E83-ABC7-FBBD7DF02001}" type="pres">
      <dgm:prSet presAssocID="{563804B7-D89A-497E-9DCF-1AF36477A996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7CA5C3-1B2F-4EA8-A031-2D20F85AE007}" type="pres">
      <dgm:prSet presAssocID="{563804B7-D89A-497E-9DCF-1AF36477A996}" presName="horzOne" presStyleCnt="0"/>
      <dgm:spPr/>
    </dgm:pt>
    <dgm:pt modelId="{83A0B71E-4084-4E50-B9B3-A1E3B3D3FAC4}" type="pres">
      <dgm:prSet presAssocID="{ACFD575B-B024-4244-AC9C-F056EADB61A8}" presName="sibSpaceOne" presStyleCnt="0"/>
      <dgm:spPr/>
    </dgm:pt>
    <dgm:pt modelId="{52994554-3370-44B2-A729-3EF99582A1CC}" type="pres">
      <dgm:prSet presAssocID="{4CB90819-FBD4-4D95-8A4C-BD60AC623817}" presName="vertOne" presStyleCnt="0"/>
      <dgm:spPr/>
    </dgm:pt>
    <dgm:pt modelId="{44503DC6-1D0C-44E4-89A4-5C4C1F469B6C}" type="pres">
      <dgm:prSet presAssocID="{4CB90819-FBD4-4D95-8A4C-BD60AC623817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31E9FB-3663-418E-97A4-422EDD516B6A}" type="pres">
      <dgm:prSet presAssocID="{4CB90819-FBD4-4D95-8A4C-BD60AC623817}" presName="horzOne" presStyleCnt="0"/>
      <dgm:spPr/>
    </dgm:pt>
  </dgm:ptLst>
  <dgm:cxnLst>
    <dgm:cxn modelId="{1305D670-D377-4CC9-99E2-50D04F32DCD5}" type="presOf" srcId="{8E15EE55-2F9B-4EFF-8CD3-EAE45E352D7A}" destId="{903F9527-C124-47E4-B97E-4D75817D96A6}" srcOrd="0" destOrd="0" presId="urn:microsoft.com/office/officeart/2005/8/layout/hierarchy4"/>
    <dgm:cxn modelId="{CAB51F45-B307-4AC6-ADC3-703452053673}" type="presOf" srcId="{4CB90819-FBD4-4D95-8A4C-BD60AC623817}" destId="{44503DC6-1D0C-44E4-89A4-5C4C1F469B6C}" srcOrd="0" destOrd="0" presId="urn:microsoft.com/office/officeart/2005/8/layout/hierarchy4"/>
    <dgm:cxn modelId="{3A554DAA-4815-4A22-8F94-34BE38582D74}" srcId="{8E15EE55-2F9B-4EFF-8CD3-EAE45E352D7A}" destId="{2C878D73-9097-4633-89FD-6D1FFECA5524}" srcOrd="1" destOrd="0" parTransId="{42880D3A-98E7-4013-9F48-AC3679DF48DC}" sibTransId="{7F0C98B0-FB65-4F25-B6F9-DC9FA3976979}"/>
    <dgm:cxn modelId="{57E7D115-895B-4E05-AB03-3D9D5414F520}" type="presOf" srcId="{941DC21D-7704-43A9-BB7C-13634836D7BC}" destId="{44AF6343-393D-46B8-8A4B-87CC155E6A3E}" srcOrd="0" destOrd="0" presId="urn:microsoft.com/office/officeart/2005/8/layout/hierarchy4"/>
    <dgm:cxn modelId="{CA6DF7A7-6A5B-41A4-BD3B-4DC7DBF7EE1F}" type="presOf" srcId="{2C878D73-9097-4633-89FD-6D1FFECA5524}" destId="{890DEB26-4C7D-45AE-BD4C-E7019EA092DB}" srcOrd="0" destOrd="0" presId="urn:microsoft.com/office/officeart/2005/8/layout/hierarchy4"/>
    <dgm:cxn modelId="{8268A5BF-4451-4D81-A608-872CFBB8108C}" type="presOf" srcId="{563804B7-D89A-497E-9DCF-1AF36477A996}" destId="{F2D7C27E-7B1D-4E83-ABC7-FBBD7DF02001}" srcOrd="0" destOrd="0" presId="urn:microsoft.com/office/officeart/2005/8/layout/hierarchy4"/>
    <dgm:cxn modelId="{185A933A-76B0-4DAB-9CE0-BEB9AA8E9D6A}" srcId="{8E15EE55-2F9B-4EFF-8CD3-EAE45E352D7A}" destId="{4CB90819-FBD4-4D95-8A4C-BD60AC623817}" srcOrd="4" destOrd="0" parTransId="{32066035-CD8E-4171-9443-68D5B5BB0517}" sibTransId="{88332F94-A66B-4443-A534-D266A5DE71BE}"/>
    <dgm:cxn modelId="{AC014F45-5ADC-48AC-A31E-E6EECD1C91AB}" srcId="{8E15EE55-2F9B-4EFF-8CD3-EAE45E352D7A}" destId="{941DC21D-7704-43A9-BB7C-13634836D7BC}" srcOrd="0" destOrd="0" parTransId="{CF7E6C66-B1A9-423E-AD30-5AFF77526231}" sibTransId="{B76FAD6A-136A-48BC-A7A0-84DAC72E04C8}"/>
    <dgm:cxn modelId="{7280AB7E-D3D7-4C84-87E1-5E5C1626852F}" srcId="{8E15EE55-2F9B-4EFF-8CD3-EAE45E352D7A}" destId="{563804B7-D89A-497E-9DCF-1AF36477A996}" srcOrd="3" destOrd="0" parTransId="{728FFD95-1B7B-4519-9DF5-9F3D84C4A1C1}" sibTransId="{ACFD575B-B024-4244-AC9C-F056EADB61A8}"/>
    <dgm:cxn modelId="{8AB8C36A-4940-4F4F-AA32-4F9BB4B1DD81}" type="presOf" srcId="{1DB5FE07-A0AA-4813-B8E9-DF464AD21596}" destId="{89803CAA-9D9C-44D6-8500-CE182931BF35}" srcOrd="0" destOrd="0" presId="urn:microsoft.com/office/officeart/2005/8/layout/hierarchy4"/>
    <dgm:cxn modelId="{D5BD5861-1368-49F4-937C-7F841F442A89}" srcId="{8E15EE55-2F9B-4EFF-8CD3-EAE45E352D7A}" destId="{1DB5FE07-A0AA-4813-B8E9-DF464AD21596}" srcOrd="2" destOrd="0" parTransId="{2A332275-0A47-4D00-9463-15DEF90F070D}" sibTransId="{A2B3A236-A9D5-4720-9E3D-790A9D2000E7}"/>
    <dgm:cxn modelId="{BC770C15-5D30-4D33-A723-74096D5F7136}" type="presParOf" srcId="{903F9527-C124-47E4-B97E-4D75817D96A6}" destId="{04D37A64-FB95-4039-A3B8-FD334FFE9158}" srcOrd="0" destOrd="0" presId="urn:microsoft.com/office/officeart/2005/8/layout/hierarchy4"/>
    <dgm:cxn modelId="{0C311DCD-CDC1-48E1-BCA0-2C5DAE0A1ABF}" type="presParOf" srcId="{04D37A64-FB95-4039-A3B8-FD334FFE9158}" destId="{44AF6343-393D-46B8-8A4B-87CC155E6A3E}" srcOrd="0" destOrd="0" presId="urn:microsoft.com/office/officeart/2005/8/layout/hierarchy4"/>
    <dgm:cxn modelId="{491D5343-2907-44D6-BEE6-4F3F22D07814}" type="presParOf" srcId="{04D37A64-FB95-4039-A3B8-FD334FFE9158}" destId="{0ECCA2DA-C15C-4E79-8B96-7417C36B6BFF}" srcOrd="1" destOrd="0" presId="urn:microsoft.com/office/officeart/2005/8/layout/hierarchy4"/>
    <dgm:cxn modelId="{DE0C6DAE-4BAD-434A-8BC4-FCCC47A3DCDF}" type="presParOf" srcId="{903F9527-C124-47E4-B97E-4D75817D96A6}" destId="{7AE54248-77A5-4056-A9E6-01C6A199831C}" srcOrd="1" destOrd="0" presId="urn:microsoft.com/office/officeart/2005/8/layout/hierarchy4"/>
    <dgm:cxn modelId="{454F3DE1-2E78-4446-8275-298216AF26F2}" type="presParOf" srcId="{903F9527-C124-47E4-B97E-4D75817D96A6}" destId="{A0982740-A3A1-423C-AC88-3B5383F1BD2E}" srcOrd="2" destOrd="0" presId="urn:microsoft.com/office/officeart/2005/8/layout/hierarchy4"/>
    <dgm:cxn modelId="{349E4059-C604-4583-80E6-26201295A1CE}" type="presParOf" srcId="{A0982740-A3A1-423C-AC88-3B5383F1BD2E}" destId="{890DEB26-4C7D-45AE-BD4C-E7019EA092DB}" srcOrd="0" destOrd="0" presId="urn:microsoft.com/office/officeart/2005/8/layout/hierarchy4"/>
    <dgm:cxn modelId="{11862069-CEED-41AB-BFA4-98452D4DA387}" type="presParOf" srcId="{A0982740-A3A1-423C-AC88-3B5383F1BD2E}" destId="{198A065B-E339-49AD-97C4-EED8F4D0D194}" srcOrd="1" destOrd="0" presId="urn:microsoft.com/office/officeart/2005/8/layout/hierarchy4"/>
    <dgm:cxn modelId="{44A4FA41-2E1B-4CE8-9595-9AC2A452F144}" type="presParOf" srcId="{903F9527-C124-47E4-B97E-4D75817D96A6}" destId="{3E384F57-75AC-46ED-B33B-A00AE17FC919}" srcOrd="3" destOrd="0" presId="urn:microsoft.com/office/officeart/2005/8/layout/hierarchy4"/>
    <dgm:cxn modelId="{5E86C463-3931-4B52-8AB2-73CF7B326495}" type="presParOf" srcId="{903F9527-C124-47E4-B97E-4D75817D96A6}" destId="{81FBAC48-E220-4DAD-9FDD-E183FC04F546}" srcOrd="4" destOrd="0" presId="urn:microsoft.com/office/officeart/2005/8/layout/hierarchy4"/>
    <dgm:cxn modelId="{A88C68E6-129B-49B6-8399-956EA5883752}" type="presParOf" srcId="{81FBAC48-E220-4DAD-9FDD-E183FC04F546}" destId="{89803CAA-9D9C-44D6-8500-CE182931BF35}" srcOrd="0" destOrd="0" presId="urn:microsoft.com/office/officeart/2005/8/layout/hierarchy4"/>
    <dgm:cxn modelId="{A47C8E0B-CD92-4E02-B5C4-E69049615F07}" type="presParOf" srcId="{81FBAC48-E220-4DAD-9FDD-E183FC04F546}" destId="{571F5310-A928-49D2-8262-95C2F5DF7451}" srcOrd="1" destOrd="0" presId="urn:microsoft.com/office/officeart/2005/8/layout/hierarchy4"/>
    <dgm:cxn modelId="{3F959D8D-62D3-40BD-B5EC-EC9B04E26577}" type="presParOf" srcId="{903F9527-C124-47E4-B97E-4D75817D96A6}" destId="{BA05C451-48BB-4FB5-A61C-E08F0CF49FF4}" srcOrd="5" destOrd="0" presId="urn:microsoft.com/office/officeart/2005/8/layout/hierarchy4"/>
    <dgm:cxn modelId="{08876221-FA7F-41F2-BCBD-2382C0A8D413}" type="presParOf" srcId="{903F9527-C124-47E4-B97E-4D75817D96A6}" destId="{4AF99ABB-7FE0-48CA-8325-4AE840D72127}" srcOrd="6" destOrd="0" presId="urn:microsoft.com/office/officeart/2005/8/layout/hierarchy4"/>
    <dgm:cxn modelId="{4A7EBC3E-95EB-44DF-A64D-EFE4C10E6FC5}" type="presParOf" srcId="{4AF99ABB-7FE0-48CA-8325-4AE840D72127}" destId="{F2D7C27E-7B1D-4E83-ABC7-FBBD7DF02001}" srcOrd="0" destOrd="0" presId="urn:microsoft.com/office/officeart/2005/8/layout/hierarchy4"/>
    <dgm:cxn modelId="{03534B2D-D134-42BF-991D-5C27CA99C7B1}" type="presParOf" srcId="{4AF99ABB-7FE0-48CA-8325-4AE840D72127}" destId="{487CA5C3-1B2F-4EA8-A031-2D20F85AE007}" srcOrd="1" destOrd="0" presId="urn:microsoft.com/office/officeart/2005/8/layout/hierarchy4"/>
    <dgm:cxn modelId="{BB2ED22B-0EAD-4DCA-9A12-0C55CECFE7F6}" type="presParOf" srcId="{903F9527-C124-47E4-B97E-4D75817D96A6}" destId="{83A0B71E-4084-4E50-B9B3-A1E3B3D3FAC4}" srcOrd="7" destOrd="0" presId="urn:microsoft.com/office/officeart/2005/8/layout/hierarchy4"/>
    <dgm:cxn modelId="{ED9E388A-B409-4509-84D1-38394E32E8A3}" type="presParOf" srcId="{903F9527-C124-47E4-B97E-4D75817D96A6}" destId="{52994554-3370-44B2-A729-3EF99582A1CC}" srcOrd="8" destOrd="0" presId="urn:microsoft.com/office/officeart/2005/8/layout/hierarchy4"/>
    <dgm:cxn modelId="{DB117269-7D76-48A0-93FA-5316110D6A35}" type="presParOf" srcId="{52994554-3370-44B2-A729-3EF99582A1CC}" destId="{44503DC6-1D0C-44E4-89A4-5C4C1F469B6C}" srcOrd="0" destOrd="0" presId="urn:microsoft.com/office/officeart/2005/8/layout/hierarchy4"/>
    <dgm:cxn modelId="{C5820651-13AA-4797-8B13-209A19C61CAB}" type="presParOf" srcId="{52994554-3370-44B2-A729-3EF99582A1CC}" destId="{2A31E9FB-3663-418E-97A4-422EDD516B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FD01837A-9B61-44AB-848C-3E7F229A260D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299AFE-E582-4D7D-89F3-590D7AD5824C}">
      <dgm:prSet phldrT="[Text]"/>
      <dgm:spPr/>
      <dgm:t>
        <a:bodyPr/>
        <a:lstStyle/>
        <a:p>
          <a:r>
            <a:rPr lang="en-US" dirty="0" smtClean="0"/>
            <a:t>Reviews and discusses detailed accounts of past events </a:t>
          </a:r>
          <a:endParaRPr lang="en-US" dirty="0"/>
        </a:p>
      </dgm:t>
    </dgm:pt>
    <dgm:pt modelId="{DC7A5449-6E0E-48AF-896F-E62C21D0C513}" type="parTrans" cxnId="{322357CC-DF97-470B-AA9B-279B3C30189E}">
      <dgm:prSet/>
      <dgm:spPr/>
      <dgm:t>
        <a:bodyPr/>
        <a:lstStyle/>
        <a:p>
          <a:endParaRPr lang="en-US"/>
        </a:p>
      </dgm:t>
    </dgm:pt>
    <dgm:pt modelId="{256A6F0A-ABDB-43C8-BB45-020B0CF321FD}" type="sibTrans" cxnId="{322357CC-DF97-470B-AA9B-279B3C30189E}">
      <dgm:prSet/>
      <dgm:spPr/>
      <dgm:t>
        <a:bodyPr/>
        <a:lstStyle/>
        <a:p>
          <a:endParaRPr lang="en-US"/>
        </a:p>
      </dgm:t>
    </dgm:pt>
    <dgm:pt modelId="{C6396D36-E9CD-4F1C-A8F0-EC1484BE76EA}">
      <dgm:prSet phldrT="[Text]"/>
      <dgm:spPr/>
      <dgm:t>
        <a:bodyPr/>
        <a:lstStyle/>
        <a:p>
          <a:r>
            <a:rPr lang="en-US" dirty="0" smtClean="0"/>
            <a:t>More effective for experienced personnel</a:t>
          </a:r>
          <a:endParaRPr lang="en-US" dirty="0"/>
        </a:p>
      </dgm:t>
    </dgm:pt>
    <dgm:pt modelId="{751C0393-8DF5-42D3-8F20-6A92B6C2005A}" type="parTrans" cxnId="{7A3498E1-17F1-4D74-9187-E1DEAA1EA758}">
      <dgm:prSet/>
      <dgm:spPr/>
    </dgm:pt>
    <dgm:pt modelId="{4D08DFED-DAE5-4FB1-98FF-B028163D3F43}" type="sibTrans" cxnId="{7A3498E1-17F1-4D74-9187-E1DEAA1EA758}">
      <dgm:prSet/>
      <dgm:spPr/>
    </dgm:pt>
    <dgm:pt modelId="{3E118854-F080-4D08-A08B-8EFE2DF49A73}">
      <dgm:prSet phldrT="[Text]"/>
      <dgm:spPr/>
      <dgm:t>
        <a:bodyPr/>
        <a:lstStyle/>
        <a:p>
          <a:r>
            <a:rPr lang="en-US" dirty="0" smtClean="0"/>
            <a:t>Students develop their ability to examine facts </a:t>
          </a:r>
          <a:endParaRPr lang="en-US" dirty="0"/>
        </a:p>
      </dgm:t>
    </dgm:pt>
    <dgm:pt modelId="{58A9EF8F-55D7-4CD3-B0D3-97836FF2D3C3}" type="parTrans" cxnId="{3E9E5BB6-2E38-4948-9FE0-164D6FAD82DF}">
      <dgm:prSet/>
      <dgm:spPr/>
    </dgm:pt>
    <dgm:pt modelId="{4E53CD1D-F841-488D-A367-7629D1847E44}" type="sibTrans" cxnId="{3E9E5BB6-2E38-4948-9FE0-164D6FAD82DF}">
      <dgm:prSet/>
      <dgm:spPr/>
    </dgm:pt>
    <dgm:pt modelId="{150BF35D-226B-41A3-BB84-53824CB6A748}">
      <dgm:prSet phldrT="[Text]"/>
      <dgm:spPr/>
      <dgm:t>
        <a:bodyPr/>
        <a:lstStyle/>
        <a:p>
          <a:r>
            <a:rPr lang="en-US" dirty="0" smtClean="0"/>
            <a:t>Students must be willing to defend their suggestions </a:t>
          </a:r>
          <a:endParaRPr lang="en-US" dirty="0"/>
        </a:p>
      </dgm:t>
    </dgm:pt>
    <dgm:pt modelId="{80A9FDC0-51F9-4A32-8149-890A29237738}" type="parTrans" cxnId="{40FFF5AD-04AF-4DE4-A666-5B7A9A0024CE}">
      <dgm:prSet/>
      <dgm:spPr/>
    </dgm:pt>
    <dgm:pt modelId="{1A5AD690-3839-42BA-91BC-7D0BBAA6BEF6}" type="sibTrans" cxnId="{40FFF5AD-04AF-4DE4-A666-5B7A9A0024CE}">
      <dgm:prSet/>
      <dgm:spPr/>
    </dgm:pt>
    <dgm:pt modelId="{4BA4A700-1AD4-4DFA-A724-F6137584AB83}" type="pres">
      <dgm:prSet presAssocID="{FD01837A-9B61-44AB-848C-3E7F229A26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EF3BB2-7E44-4C40-AFF1-A1E9BB077E0D}" type="pres">
      <dgm:prSet presAssocID="{7B299AFE-E582-4D7D-89F3-590D7AD582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CA0E8-712A-415F-B514-202D144821E5}" type="pres">
      <dgm:prSet presAssocID="{256A6F0A-ABDB-43C8-BB45-020B0CF321FD}" presName="sibTrans" presStyleCnt="0"/>
      <dgm:spPr/>
    </dgm:pt>
    <dgm:pt modelId="{B003A940-0137-4C27-BF2F-CBCBDF07100C}" type="pres">
      <dgm:prSet presAssocID="{C6396D36-E9CD-4F1C-A8F0-EC1484BE76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C6FFD-BD2C-4B75-B7E8-4025298C31CD}" type="pres">
      <dgm:prSet presAssocID="{4D08DFED-DAE5-4FB1-98FF-B028163D3F43}" presName="sibTrans" presStyleCnt="0"/>
      <dgm:spPr/>
    </dgm:pt>
    <dgm:pt modelId="{9548627D-431E-4305-8FB8-03FA2065BB82}" type="pres">
      <dgm:prSet presAssocID="{3E118854-F080-4D08-A08B-8EFE2DF49A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41D72-AB1C-4A09-BA82-3E13484B27B0}" type="pres">
      <dgm:prSet presAssocID="{4E53CD1D-F841-488D-A367-7629D1847E44}" presName="sibTrans" presStyleCnt="0"/>
      <dgm:spPr/>
    </dgm:pt>
    <dgm:pt modelId="{A8D74D25-E2F0-40DE-92D7-3A4A38392505}" type="pres">
      <dgm:prSet presAssocID="{150BF35D-226B-41A3-BB84-53824CB6A7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F861C-BF92-4AF8-9A7E-C7EBA30B62C3}" type="presOf" srcId="{150BF35D-226B-41A3-BB84-53824CB6A748}" destId="{A8D74D25-E2F0-40DE-92D7-3A4A38392505}" srcOrd="0" destOrd="0" presId="urn:microsoft.com/office/officeart/2005/8/layout/hList6"/>
    <dgm:cxn modelId="{022767CE-22A6-4F7C-8202-B5D06D6B7CC8}" type="presOf" srcId="{FD01837A-9B61-44AB-848C-3E7F229A260D}" destId="{4BA4A700-1AD4-4DFA-A724-F6137584AB83}" srcOrd="0" destOrd="0" presId="urn:microsoft.com/office/officeart/2005/8/layout/hList6"/>
    <dgm:cxn modelId="{C6728E78-E975-4580-9B65-38D685BA738D}" type="presOf" srcId="{3E118854-F080-4D08-A08B-8EFE2DF49A73}" destId="{9548627D-431E-4305-8FB8-03FA2065BB82}" srcOrd="0" destOrd="0" presId="urn:microsoft.com/office/officeart/2005/8/layout/hList6"/>
    <dgm:cxn modelId="{7A3498E1-17F1-4D74-9187-E1DEAA1EA758}" srcId="{FD01837A-9B61-44AB-848C-3E7F229A260D}" destId="{C6396D36-E9CD-4F1C-A8F0-EC1484BE76EA}" srcOrd="1" destOrd="0" parTransId="{751C0393-8DF5-42D3-8F20-6A92B6C2005A}" sibTransId="{4D08DFED-DAE5-4FB1-98FF-B028163D3F43}"/>
    <dgm:cxn modelId="{3E9E5BB6-2E38-4948-9FE0-164D6FAD82DF}" srcId="{FD01837A-9B61-44AB-848C-3E7F229A260D}" destId="{3E118854-F080-4D08-A08B-8EFE2DF49A73}" srcOrd="2" destOrd="0" parTransId="{58A9EF8F-55D7-4CD3-B0D3-97836FF2D3C3}" sibTransId="{4E53CD1D-F841-488D-A367-7629D1847E44}"/>
    <dgm:cxn modelId="{322357CC-DF97-470B-AA9B-279B3C30189E}" srcId="{FD01837A-9B61-44AB-848C-3E7F229A260D}" destId="{7B299AFE-E582-4D7D-89F3-590D7AD5824C}" srcOrd="0" destOrd="0" parTransId="{DC7A5449-6E0E-48AF-896F-E62C21D0C513}" sibTransId="{256A6F0A-ABDB-43C8-BB45-020B0CF321FD}"/>
    <dgm:cxn modelId="{40FFF5AD-04AF-4DE4-A666-5B7A9A0024CE}" srcId="{FD01837A-9B61-44AB-848C-3E7F229A260D}" destId="{150BF35D-226B-41A3-BB84-53824CB6A748}" srcOrd="3" destOrd="0" parTransId="{80A9FDC0-51F9-4A32-8149-890A29237738}" sibTransId="{1A5AD690-3839-42BA-91BC-7D0BBAA6BEF6}"/>
    <dgm:cxn modelId="{E50A776D-CD9B-4B65-BD4E-7EF660F257D4}" type="presOf" srcId="{C6396D36-E9CD-4F1C-A8F0-EC1484BE76EA}" destId="{B003A940-0137-4C27-BF2F-CBCBDF07100C}" srcOrd="0" destOrd="0" presId="urn:microsoft.com/office/officeart/2005/8/layout/hList6"/>
    <dgm:cxn modelId="{636B2469-B616-46E9-8468-6CFCB99C77C1}" type="presOf" srcId="{7B299AFE-E582-4D7D-89F3-590D7AD5824C}" destId="{6FEF3BB2-7E44-4C40-AFF1-A1E9BB077E0D}" srcOrd="0" destOrd="0" presId="urn:microsoft.com/office/officeart/2005/8/layout/hList6"/>
    <dgm:cxn modelId="{EFDA7E3B-80A0-4923-AF70-E05AA169C17A}" type="presParOf" srcId="{4BA4A700-1AD4-4DFA-A724-F6137584AB83}" destId="{6FEF3BB2-7E44-4C40-AFF1-A1E9BB077E0D}" srcOrd="0" destOrd="0" presId="urn:microsoft.com/office/officeart/2005/8/layout/hList6"/>
    <dgm:cxn modelId="{AA12CE35-B674-42A5-917D-EFE8B3CEC4FB}" type="presParOf" srcId="{4BA4A700-1AD4-4DFA-A724-F6137584AB83}" destId="{F50CA0E8-712A-415F-B514-202D144821E5}" srcOrd="1" destOrd="0" presId="urn:microsoft.com/office/officeart/2005/8/layout/hList6"/>
    <dgm:cxn modelId="{E98118E4-571D-44F6-9B36-742337DFBAA6}" type="presParOf" srcId="{4BA4A700-1AD4-4DFA-A724-F6137584AB83}" destId="{B003A940-0137-4C27-BF2F-CBCBDF07100C}" srcOrd="2" destOrd="0" presId="urn:microsoft.com/office/officeart/2005/8/layout/hList6"/>
    <dgm:cxn modelId="{6DD9C7D1-243D-45D2-AF4E-87346D8FD255}" type="presParOf" srcId="{4BA4A700-1AD4-4DFA-A724-F6137584AB83}" destId="{5FFC6FFD-BD2C-4B75-B7E8-4025298C31CD}" srcOrd="3" destOrd="0" presId="urn:microsoft.com/office/officeart/2005/8/layout/hList6"/>
    <dgm:cxn modelId="{085956C2-F0FC-4308-9740-9117AEA91EF2}" type="presParOf" srcId="{4BA4A700-1AD4-4DFA-A724-F6137584AB83}" destId="{9548627D-431E-4305-8FB8-03FA2065BB82}" srcOrd="4" destOrd="0" presId="urn:microsoft.com/office/officeart/2005/8/layout/hList6"/>
    <dgm:cxn modelId="{C7002B02-8209-4DF9-B46A-BC6A44B050E7}" type="presParOf" srcId="{4BA4A700-1AD4-4DFA-A724-F6137584AB83}" destId="{2FA41D72-AB1C-4A09-BA82-3E13484B27B0}" srcOrd="5" destOrd="0" presId="urn:microsoft.com/office/officeart/2005/8/layout/hList6"/>
    <dgm:cxn modelId="{357EBC2B-E54E-457F-B784-A0D304A7A083}" type="presParOf" srcId="{4BA4A700-1AD4-4DFA-A724-F6137584AB83}" destId="{A8D74D25-E2F0-40DE-92D7-3A4A3839250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2222D2-D206-4180-BE52-8ED57232B92C}" type="doc">
      <dgm:prSet loTypeId="urn:microsoft.com/office/officeart/2005/8/layout/default#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515E9A8-F872-49B0-9744-6088EDAF4BC7}">
      <dgm:prSet phldrT="[Text]"/>
      <dgm:spPr/>
      <dgm:t>
        <a:bodyPr/>
        <a:lstStyle/>
        <a:p>
          <a:r>
            <a:rPr lang="en-US" dirty="0" smtClean="0"/>
            <a:t>Facial expression</a:t>
          </a:r>
          <a:endParaRPr lang="en-US" dirty="0"/>
        </a:p>
      </dgm:t>
    </dgm:pt>
    <dgm:pt modelId="{8F69599E-7976-45CA-997C-7614FB16FD96}" type="parTrans" cxnId="{524D173B-CE2C-4E31-BE3E-E5ED7F5BC8EA}">
      <dgm:prSet/>
      <dgm:spPr/>
      <dgm:t>
        <a:bodyPr/>
        <a:lstStyle/>
        <a:p>
          <a:endParaRPr lang="en-US"/>
        </a:p>
      </dgm:t>
    </dgm:pt>
    <dgm:pt modelId="{D414FFAC-CC6A-479C-AA3B-CE4543CC7541}" type="sibTrans" cxnId="{524D173B-CE2C-4E31-BE3E-E5ED7F5BC8EA}">
      <dgm:prSet/>
      <dgm:spPr/>
      <dgm:t>
        <a:bodyPr/>
        <a:lstStyle/>
        <a:p>
          <a:endParaRPr lang="en-US"/>
        </a:p>
      </dgm:t>
    </dgm:pt>
    <dgm:pt modelId="{18720E42-1CFA-4665-BC73-C1392F920B27}">
      <dgm:prSet phldrT="[Text]"/>
      <dgm:spPr/>
      <dgm:t>
        <a:bodyPr/>
        <a:lstStyle/>
        <a:p>
          <a:r>
            <a:rPr lang="en-US" dirty="0" smtClean="0"/>
            <a:t>Gestures</a:t>
          </a:r>
          <a:endParaRPr lang="en-US" dirty="0"/>
        </a:p>
      </dgm:t>
    </dgm:pt>
    <dgm:pt modelId="{987AE80E-31A4-4B23-84DF-697A63D90997}" type="parTrans" cxnId="{F1FFFC4B-1079-47D2-B679-4C1DDDD975A3}">
      <dgm:prSet/>
      <dgm:spPr/>
      <dgm:t>
        <a:bodyPr/>
        <a:lstStyle/>
        <a:p>
          <a:endParaRPr lang="en-US"/>
        </a:p>
      </dgm:t>
    </dgm:pt>
    <dgm:pt modelId="{82A13F75-D642-46ED-91F9-74F075C43FCE}" type="sibTrans" cxnId="{F1FFFC4B-1079-47D2-B679-4C1DDDD975A3}">
      <dgm:prSet/>
      <dgm:spPr/>
      <dgm:t>
        <a:bodyPr/>
        <a:lstStyle/>
        <a:p>
          <a:endParaRPr lang="en-US"/>
        </a:p>
      </dgm:t>
    </dgm:pt>
    <dgm:pt modelId="{AB414F5F-F794-4DC2-84D2-4BE6C9711263}">
      <dgm:prSet phldrT="[Text]"/>
      <dgm:spPr/>
      <dgm:t>
        <a:bodyPr/>
        <a:lstStyle/>
        <a:p>
          <a:r>
            <a:rPr lang="en-US" dirty="0" smtClean="0"/>
            <a:t>Posture</a:t>
          </a:r>
          <a:endParaRPr lang="en-US" dirty="0"/>
        </a:p>
      </dgm:t>
    </dgm:pt>
    <dgm:pt modelId="{581C87DB-B676-4528-8487-E9F37EF6A096}" type="parTrans" cxnId="{8D5C18B7-C54C-409A-8A49-22DD68AAB7E8}">
      <dgm:prSet/>
      <dgm:spPr/>
      <dgm:t>
        <a:bodyPr/>
        <a:lstStyle/>
        <a:p>
          <a:endParaRPr lang="en-US"/>
        </a:p>
      </dgm:t>
    </dgm:pt>
    <dgm:pt modelId="{8EAE51CB-856F-4F84-BFC4-3E081E9E7AE0}" type="sibTrans" cxnId="{8D5C18B7-C54C-409A-8A49-22DD68AAB7E8}">
      <dgm:prSet/>
      <dgm:spPr/>
      <dgm:t>
        <a:bodyPr/>
        <a:lstStyle/>
        <a:p>
          <a:endParaRPr lang="en-US"/>
        </a:p>
      </dgm:t>
    </dgm:pt>
    <dgm:pt modelId="{4487B06A-F447-4846-B0D3-F3FC7B5977C9}">
      <dgm:prSet phldrT="[Text]"/>
      <dgm:spPr/>
      <dgm:t>
        <a:bodyPr/>
        <a:lstStyle/>
        <a:p>
          <a:r>
            <a:rPr lang="en-US" dirty="0" smtClean="0"/>
            <a:t>Poise</a:t>
          </a:r>
          <a:endParaRPr lang="en-US" dirty="0"/>
        </a:p>
      </dgm:t>
    </dgm:pt>
    <dgm:pt modelId="{3EA01008-F759-4C1E-9768-D96AA05B3A5A}" type="parTrans" cxnId="{B0A95C67-D98B-4209-8152-BF3AF2E17ECF}">
      <dgm:prSet/>
      <dgm:spPr/>
      <dgm:t>
        <a:bodyPr/>
        <a:lstStyle/>
        <a:p>
          <a:endParaRPr lang="en-US"/>
        </a:p>
      </dgm:t>
    </dgm:pt>
    <dgm:pt modelId="{E6867BD1-F50C-4088-ADD9-4ED8FBC290F3}" type="sibTrans" cxnId="{B0A95C67-D98B-4209-8152-BF3AF2E17ECF}">
      <dgm:prSet/>
      <dgm:spPr/>
      <dgm:t>
        <a:bodyPr/>
        <a:lstStyle/>
        <a:p>
          <a:endParaRPr lang="en-US"/>
        </a:p>
      </dgm:t>
    </dgm:pt>
    <dgm:pt modelId="{8133C5E5-EAD8-48E4-90BB-13F587CCC3F7}">
      <dgm:prSet phldrT="[Text]"/>
      <dgm:spPr/>
      <dgm:t>
        <a:bodyPr/>
        <a:lstStyle/>
        <a:p>
          <a:r>
            <a:rPr lang="en-US" dirty="0" smtClean="0"/>
            <a:t>Vocal characteristics</a:t>
          </a:r>
          <a:endParaRPr lang="en-US" dirty="0"/>
        </a:p>
      </dgm:t>
    </dgm:pt>
    <dgm:pt modelId="{1443F0E8-619A-44F5-B5CC-331F6C35569C}" type="parTrans" cxnId="{9162167E-F842-4D7B-A468-E3A8E79FCF33}">
      <dgm:prSet/>
      <dgm:spPr/>
      <dgm:t>
        <a:bodyPr/>
        <a:lstStyle/>
        <a:p>
          <a:endParaRPr lang="en-US"/>
        </a:p>
      </dgm:t>
    </dgm:pt>
    <dgm:pt modelId="{CB9720F3-C9E6-45F0-A1B3-85DE5D5C88D9}" type="sibTrans" cxnId="{9162167E-F842-4D7B-A468-E3A8E79FCF33}">
      <dgm:prSet/>
      <dgm:spPr/>
      <dgm:t>
        <a:bodyPr/>
        <a:lstStyle/>
        <a:p>
          <a:endParaRPr lang="en-US"/>
        </a:p>
      </dgm:t>
    </dgm:pt>
    <dgm:pt modelId="{97FEA52E-8E22-436F-97D8-38EA8DF8FA9E}">
      <dgm:prSet phldrT="[Text]"/>
      <dgm:spPr/>
      <dgm:t>
        <a:bodyPr/>
        <a:lstStyle/>
        <a:p>
          <a:r>
            <a:rPr lang="en-US" dirty="0" smtClean="0"/>
            <a:t>Vocal interferences</a:t>
          </a:r>
          <a:endParaRPr lang="en-US" dirty="0"/>
        </a:p>
      </dgm:t>
    </dgm:pt>
    <dgm:pt modelId="{FD3F81D0-80C2-4AE5-9B75-E51973555DC7}" type="parTrans" cxnId="{FB5C857C-3E56-460A-B65B-8E71CA771CC3}">
      <dgm:prSet/>
      <dgm:spPr/>
      <dgm:t>
        <a:bodyPr/>
        <a:lstStyle/>
        <a:p>
          <a:endParaRPr lang="en-US"/>
        </a:p>
      </dgm:t>
    </dgm:pt>
    <dgm:pt modelId="{0FDE7E0D-B730-43DF-B1AF-6359AB2F3E02}" type="sibTrans" cxnId="{FB5C857C-3E56-460A-B65B-8E71CA771CC3}">
      <dgm:prSet/>
      <dgm:spPr/>
      <dgm:t>
        <a:bodyPr/>
        <a:lstStyle/>
        <a:p>
          <a:endParaRPr lang="en-US"/>
        </a:p>
      </dgm:t>
    </dgm:pt>
    <dgm:pt modelId="{2D935984-0850-492A-9470-236027F162E8}">
      <dgm:prSet phldrT="[Text]"/>
      <dgm:spPr/>
      <dgm:t>
        <a:bodyPr/>
        <a:lstStyle/>
        <a:p>
          <a:r>
            <a:rPr lang="en-US" dirty="0" smtClean="0"/>
            <a:t>Personal appearance</a:t>
          </a:r>
          <a:endParaRPr lang="en-US" dirty="0"/>
        </a:p>
      </dgm:t>
    </dgm:pt>
    <dgm:pt modelId="{55483D27-1C72-4C26-8F35-DC89F453F88E}" type="parTrans" cxnId="{336F24C2-B323-4F87-84FD-220D31FA7154}">
      <dgm:prSet/>
      <dgm:spPr/>
      <dgm:t>
        <a:bodyPr/>
        <a:lstStyle/>
        <a:p>
          <a:endParaRPr lang="en-US"/>
        </a:p>
      </dgm:t>
    </dgm:pt>
    <dgm:pt modelId="{C3BB97DB-7B20-4A80-AF6F-C56D45025D70}" type="sibTrans" cxnId="{336F24C2-B323-4F87-84FD-220D31FA7154}">
      <dgm:prSet/>
      <dgm:spPr/>
      <dgm:t>
        <a:bodyPr/>
        <a:lstStyle/>
        <a:p>
          <a:endParaRPr lang="en-US"/>
        </a:p>
      </dgm:t>
    </dgm:pt>
    <dgm:pt modelId="{290DBA5E-C6F9-4D1F-AA1D-8C7BCB96000A}">
      <dgm:prSet phldrT="[Text]"/>
      <dgm:spPr/>
      <dgm:t>
        <a:bodyPr/>
        <a:lstStyle/>
        <a:p>
          <a:r>
            <a:rPr lang="en-US" dirty="0" smtClean="0"/>
            <a:t>Touch</a:t>
          </a:r>
          <a:endParaRPr lang="en-US" dirty="0"/>
        </a:p>
      </dgm:t>
    </dgm:pt>
    <dgm:pt modelId="{B7068DE3-DC89-43CB-842D-9F976EA16BDA}" type="parTrans" cxnId="{AD38A1F1-90D3-4B0A-A892-8CD124123425}">
      <dgm:prSet/>
      <dgm:spPr/>
      <dgm:t>
        <a:bodyPr/>
        <a:lstStyle/>
        <a:p>
          <a:endParaRPr lang="en-US"/>
        </a:p>
      </dgm:t>
    </dgm:pt>
    <dgm:pt modelId="{24C3ACF5-F0B6-42C4-AB4C-8362978A7FF9}" type="sibTrans" cxnId="{AD38A1F1-90D3-4B0A-A892-8CD124123425}">
      <dgm:prSet/>
      <dgm:spPr/>
      <dgm:t>
        <a:bodyPr/>
        <a:lstStyle/>
        <a:p>
          <a:endParaRPr lang="en-US"/>
        </a:p>
      </dgm:t>
    </dgm:pt>
    <dgm:pt modelId="{713D1AC6-DE2A-40FE-B010-C0F3CAEE5749}">
      <dgm:prSet phldrT="[Text]"/>
      <dgm:spPr/>
      <dgm:t>
        <a:bodyPr/>
        <a:lstStyle/>
        <a:p>
          <a:r>
            <a:rPr lang="en-US" dirty="0" smtClean="0"/>
            <a:t>Proximity</a:t>
          </a:r>
          <a:endParaRPr lang="en-US" dirty="0"/>
        </a:p>
      </dgm:t>
    </dgm:pt>
    <dgm:pt modelId="{40ED2DB7-B3C4-466F-9A24-5E7BFD76B695}" type="parTrans" cxnId="{01D2BA51-1A21-46F6-86EE-CB5D19AD3EDB}">
      <dgm:prSet/>
      <dgm:spPr/>
      <dgm:t>
        <a:bodyPr/>
        <a:lstStyle/>
        <a:p>
          <a:endParaRPr lang="en-US"/>
        </a:p>
      </dgm:t>
    </dgm:pt>
    <dgm:pt modelId="{C0A4CA06-DE41-4555-9478-0BEC3DF5058A}" type="sibTrans" cxnId="{01D2BA51-1A21-46F6-86EE-CB5D19AD3EDB}">
      <dgm:prSet/>
      <dgm:spPr/>
      <dgm:t>
        <a:bodyPr/>
        <a:lstStyle/>
        <a:p>
          <a:endParaRPr lang="en-US"/>
        </a:p>
      </dgm:t>
    </dgm:pt>
    <dgm:pt modelId="{DB31440D-60E8-42EB-96AF-C409806E0D78}">
      <dgm:prSet phldrT="[Text]"/>
      <dgm:spPr/>
      <dgm:t>
        <a:bodyPr/>
        <a:lstStyle/>
        <a:p>
          <a:r>
            <a:rPr lang="en-US" smtClean="0"/>
            <a:t>Eye contact</a:t>
          </a:r>
          <a:endParaRPr lang="en-US" dirty="0"/>
        </a:p>
      </dgm:t>
    </dgm:pt>
    <dgm:pt modelId="{3987FDB3-BF41-4D2E-8F70-1136DBE8B5D6}" type="parTrans" cxnId="{E69E6F88-1056-4FD2-88A7-C85BFD030A05}">
      <dgm:prSet/>
      <dgm:spPr/>
      <dgm:t>
        <a:bodyPr/>
        <a:lstStyle/>
        <a:p>
          <a:endParaRPr lang="en-US"/>
        </a:p>
      </dgm:t>
    </dgm:pt>
    <dgm:pt modelId="{5DD2C561-02EA-44B0-B421-61A65A66A8B6}" type="sibTrans" cxnId="{E69E6F88-1056-4FD2-88A7-C85BFD030A05}">
      <dgm:prSet/>
      <dgm:spPr/>
      <dgm:t>
        <a:bodyPr/>
        <a:lstStyle/>
        <a:p>
          <a:endParaRPr lang="en-US"/>
        </a:p>
      </dgm:t>
    </dgm:pt>
    <dgm:pt modelId="{CFE6C39B-5846-449C-9B90-A8EFBB65C984}" type="pres">
      <dgm:prSet presAssocID="{3D2222D2-D206-4180-BE52-8ED57232B9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BEE3-CBCB-4EE5-9A9C-104821BC189D}" type="pres">
      <dgm:prSet presAssocID="{DB31440D-60E8-42EB-96AF-C409806E0D7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F7828-1D53-4284-8E30-BB18AB20C6D0}" type="pres">
      <dgm:prSet presAssocID="{5DD2C561-02EA-44B0-B421-61A65A66A8B6}" presName="sibTrans" presStyleCnt="0"/>
      <dgm:spPr/>
    </dgm:pt>
    <dgm:pt modelId="{D5CEDF86-22E1-4B59-9164-1D3D479D0D2C}" type="pres">
      <dgm:prSet presAssocID="{8515E9A8-F872-49B0-9744-6088EDAF4BC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0425B-3FA1-439A-A3F8-398380B89C90}" type="pres">
      <dgm:prSet presAssocID="{D414FFAC-CC6A-479C-AA3B-CE4543CC7541}" presName="sibTrans" presStyleCnt="0"/>
      <dgm:spPr/>
    </dgm:pt>
    <dgm:pt modelId="{0FE070C5-23B8-4C54-90F5-A2CA74967AA0}" type="pres">
      <dgm:prSet presAssocID="{18720E42-1CFA-4665-BC73-C1392F920B2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BC051-3ABD-4938-8B71-F32A882473FC}" type="pres">
      <dgm:prSet presAssocID="{82A13F75-D642-46ED-91F9-74F075C43FCE}" presName="sibTrans" presStyleCnt="0"/>
      <dgm:spPr/>
    </dgm:pt>
    <dgm:pt modelId="{05A0B7E7-4DFC-474F-A373-814CA7AB6897}" type="pres">
      <dgm:prSet presAssocID="{AB414F5F-F794-4DC2-84D2-4BE6C971126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FC8AD-D609-4D3D-8180-242F37A9DB52}" type="pres">
      <dgm:prSet presAssocID="{8EAE51CB-856F-4F84-BFC4-3E081E9E7AE0}" presName="sibTrans" presStyleCnt="0"/>
      <dgm:spPr/>
    </dgm:pt>
    <dgm:pt modelId="{F058745B-61BA-444F-8EF1-4E1808EFD4BE}" type="pres">
      <dgm:prSet presAssocID="{4487B06A-F447-4846-B0D3-F3FC7B5977C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C7251-B55F-440A-9A27-EAD60808CA39}" type="pres">
      <dgm:prSet presAssocID="{E6867BD1-F50C-4088-ADD9-4ED8FBC290F3}" presName="sibTrans" presStyleCnt="0"/>
      <dgm:spPr/>
    </dgm:pt>
    <dgm:pt modelId="{E4046621-7559-44A3-8E4D-3CD0EC41D5F9}" type="pres">
      <dgm:prSet presAssocID="{8133C5E5-EAD8-48E4-90BB-13F587CCC3F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3675E-31B8-46B3-B4D2-AF424674731C}" type="pres">
      <dgm:prSet presAssocID="{CB9720F3-C9E6-45F0-A1B3-85DE5D5C88D9}" presName="sibTrans" presStyleCnt="0"/>
      <dgm:spPr/>
    </dgm:pt>
    <dgm:pt modelId="{85FD6773-7F64-4D7B-A8FF-A77EE285622D}" type="pres">
      <dgm:prSet presAssocID="{97FEA52E-8E22-436F-97D8-38EA8DF8FA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5F4BE-3872-4FE4-A15F-B3D2715E8D19}" type="pres">
      <dgm:prSet presAssocID="{0FDE7E0D-B730-43DF-B1AF-6359AB2F3E02}" presName="sibTrans" presStyleCnt="0"/>
      <dgm:spPr/>
    </dgm:pt>
    <dgm:pt modelId="{28166C21-CF3C-49D8-AF21-3C4F69C2EF0D}" type="pres">
      <dgm:prSet presAssocID="{2D935984-0850-492A-9470-236027F162E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4CFAE-D7FE-422D-AE3A-CEC6189EE45A}" type="pres">
      <dgm:prSet presAssocID="{C3BB97DB-7B20-4A80-AF6F-C56D45025D70}" presName="sibTrans" presStyleCnt="0"/>
      <dgm:spPr/>
    </dgm:pt>
    <dgm:pt modelId="{0027710B-6015-429B-9766-D5DC48E960DA}" type="pres">
      <dgm:prSet presAssocID="{290DBA5E-C6F9-4D1F-AA1D-8C7BCB96000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93A8F-C5EF-4CE3-8EED-F91616CD41D6}" type="pres">
      <dgm:prSet presAssocID="{24C3ACF5-F0B6-42C4-AB4C-8362978A7FF9}" presName="sibTrans" presStyleCnt="0"/>
      <dgm:spPr/>
    </dgm:pt>
    <dgm:pt modelId="{FC3F701F-523C-45D7-A384-696B3F125131}" type="pres">
      <dgm:prSet presAssocID="{713D1AC6-DE2A-40FE-B010-C0F3CAEE574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BAD7B-ABD3-42A1-8461-D4C39E66C827}" type="presOf" srcId="{18720E42-1CFA-4665-BC73-C1392F920B27}" destId="{0FE070C5-23B8-4C54-90F5-A2CA74967AA0}" srcOrd="0" destOrd="0" presId="urn:microsoft.com/office/officeart/2005/8/layout/default#2"/>
    <dgm:cxn modelId="{9162167E-F842-4D7B-A468-E3A8E79FCF33}" srcId="{3D2222D2-D206-4180-BE52-8ED57232B92C}" destId="{8133C5E5-EAD8-48E4-90BB-13F587CCC3F7}" srcOrd="5" destOrd="0" parTransId="{1443F0E8-619A-44F5-B5CC-331F6C35569C}" sibTransId="{CB9720F3-C9E6-45F0-A1B3-85DE5D5C88D9}"/>
    <dgm:cxn modelId="{B0A95C67-D98B-4209-8152-BF3AF2E17ECF}" srcId="{3D2222D2-D206-4180-BE52-8ED57232B92C}" destId="{4487B06A-F447-4846-B0D3-F3FC7B5977C9}" srcOrd="4" destOrd="0" parTransId="{3EA01008-F759-4C1E-9768-D96AA05B3A5A}" sibTransId="{E6867BD1-F50C-4088-ADD9-4ED8FBC290F3}"/>
    <dgm:cxn modelId="{DCC34530-3C5D-4DF4-A1A9-7D5AFD5E84C9}" type="presOf" srcId="{8515E9A8-F872-49B0-9744-6088EDAF4BC7}" destId="{D5CEDF86-22E1-4B59-9164-1D3D479D0D2C}" srcOrd="0" destOrd="0" presId="urn:microsoft.com/office/officeart/2005/8/layout/default#2"/>
    <dgm:cxn modelId="{AD38A1F1-90D3-4B0A-A892-8CD124123425}" srcId="{3D2222D2-D206-4180-BE52-8ED57232B92C}" destId="{290DBA5E-C6F9-4D1F-AA1D-8C7BCB96000A}" srcOrd="8" destOrd="0" parTransId="{B7068DE3-DC89-43CB-842D-9F976EA16BDA}" sibTransId="{24C3ACF5-F0B6-42C4-AB4C-8362978A7FF9}"/>
    <dgm:cxn modelId="{004AB472-43A0-4E07-B650-8065A46E477A}" type="presOf" srcId="{713D1AC6-DE2A-40FE-B010-C0F3CAEE5749}" destId="{FC3F701F-523C-45D7-A384-696B3F125131}" srcOrd="0" destOrd="0" presId="urn:microsoft.com/office/officeart/2005/8/layout/default#2"/>
    <dgm:cxn modelId="{524D173B-CE2C-4E31-BE3E-E5ED7F5BC8EA}" srcId="{3D2222D2-D206-4180-BE52-8ED57232B92C}" destId="{8515E9A8-F872-49B0-9744-6088EDAF4BC7}" srcOrd="1" destOrd="0" parTransId="{8F69599E-7976-45CA-997C-7614FB16FD96}" sibTransId="{D414FFAC-CC6A-479C-AA3B-CE4543CC7541}"/>
    <dgm:cxn modelId="{73226AE9-E996-428A-9F2D-79B2C65E89E3}" type="presOf" srcId="{8133C5E5-EAD8-48E4-90BB-13F587CCC3F7}" destId="{E4046621-7559-44A3-8E4D-3CD0EC41D5F9}" srcOrd="0" destOrd="0" presId="urn:microsoft.com/office/officeart/2005/8/layout/default#2"/>
    <dgm:cxn modelId="{8D5C18B7-C54C-409A-8A49-22DD68AAB7E8}" srcId="{3D2222D2-D206-4180-BE52-8ED57232B92C}" destId="{AB414F5F-F794-4DC2-84D2-4BE6C9711263}" srcOrd="3" destOrd="0" parTransId="{581C87DB-B676-4528-8487-E9F37EF6A096}" sibTransId="{8EAE51CB-856F-4F84-BFC4-3E081E9E7AE0}"/>
    <dgm:cxn modelId="{C7749A7C-6D69-4FFF-8A0C-08F3986DDEFB}" type="presOf" srcId="{4487B06A-F447-4846-B0D3-F3FC7B5977C9}" destId="{F058745B-61BA-444F-8EF1-4E1808EFD4BE}" srcOrd="0" destOrd="0" presId="urn:microsoft.com/office/officeart/2005/8/layout/default#2"/>
    <dgm:cxn modelId="{CCBE3B6F-7704-4F87-B943-BA0E2F6FD141}" type="presOf" srcId="{290DBA5E-C6F9-4D1F-AA1D-8C7BCB96000A}" destId="{0027710B-6015-429B-9766-D5DC48E960DA}" srcOrd="0" destOrd="0" presId="urn:microsoft.com/office/officeart/2005/8/layout/default#2"/>
    <dgm:cxn modelId="{FB5C857C-3E56-460A-B65B-8E71CA771CC3}" srcId="{3D2222D2-D206-4180-BE52-8ED57232B92C}" destId="{97FEA52E-8E22-436F-97D8-38EA8DF8FA9E}" srcOrd="6" destOrd="0" parTransId="{FD3F81D0-80C2-4AE5-9B75-E51973555DC7}" sibTransId="{0FDE7E0D-B730-43DF-B1AF-6359AB2F3E02}"/>
    <dgm:cxn modelId="{01D2BA51-1A21-46F6-86EE-CB5D19AD3EDB}" srcId="{3D2222D2-D206-4180-BE52-8ED57232B92C}" destId="{713D1AC6-DE2A-40FE-B010-C0F3CAEE5749}" srcOrd="9" destOrd="0" parTransId="{40ED2DB7-B3C4-466F-9A24-5E7BFD76B695}" sibTransId="{C0A4CA06-DE41-4555-9478-0BEC3DF5058A}"/>
    <dgm:cxn modelId="{336F24C2-B323-4F87-84FD-220D31FA7154}" srcId="{3D2222D2-D206-4180-BE52-8ED57232B92C}" destId="{2D935984-0850-492A-9470-236027F162E8}" srcOrd="7" destOrd="0" parTransId="{55483D27-1C72-4C26-8F35-DC89F453F88E}" sibTransId="{C3BB97DB-7B20-4A80-AF6F-C56D45025D70}"/>
    <dgm:cxn modelId="{BC1A8263-D7E6-411F-B3D4-141D6B47F5DC}" type="presOf" srcId="{AB414F5F-F794-4DC2-84D2-4BE6C9711263}" destId="{05A0B7E7-4DFC-474F-A373-814CA7AB6897}" srcOrd="0" destOrd="0" presId="urn:microsoft.com/office/officeart/2005/8/layout/default#2"/>
    <dgm:cxn modelId="{E2D0E1D4-80C0-4AD5-909F-A80B421DC22F}" type="presOf" srcId="{97FEA52E-8E22-436F-97D8-38EA8DF8FA9E}" destId="{85FD6773-7F64-4D7B-A8FF-A77EE285622D}" srcOrd="0" destOrd="0" presId="urn:microsoft.com/office/officeart/2005/8/layout/default#2"/>
    <dgm:cxn modelId="{6FCB375C-73D6-4358-8875-2B0E943A795C}" type="presOf" srcId="{2D935984-0850-492A-9470-236027F162E8}" destId="{28166C21-CF3C-49D8-AF21-3C4F69C2EF0D}" srcOrd="0" destOrd="0" presId="urn:microsoft.com/office/officeart/2005/8/layout/default#2"/>
    <dgm:cxn modelId="{D27A83C9-9D58-4173-8592-5246DD31E790}" type="presOf" srcId="{DB31440D-60E8-42EB-96AF-C409806E0D78}" destId="{0A25BEE3-CBCB-4EE5-9A9C-104821BC189D}" srcOrd="0" destOrd="0" presId="urn:microsoft.com/office/officeart/2005/8/layout/default#2"/>
    <dgm:cxn modelId="{F1FFFC4B-1079-47D2-B679-4C1DDDD975A3}" srcId="{3D2222D2-D206-4180-BE52-8ED57232B92C}" destId="{18720E42-1CFA-4665-BC73-C1392F920B27}" srcOrd="2" destOrd="0" parTransId="{987AE80E-31A4-4B23-84DF-697A63D90997}" sibTransId="{82A13F75-D642-46ED-91F9-74F075C43FCE}"/>
    <dgm:cxn modelId="{E69E6F88-1056-4FD2-88A7-C85BFD030A05}" srcId="{3D2222D2-D206-4180-BE52-8ED57232B92C}" destId="{DB31440D-60E8-42EB-96AF-C409806E0D78}" srcOrd="0" destOrd="0" parTransId="{3987FDB3-BF41-4D2E-8F70-1136DBE8B5D6}" sibTransId="{5DD2C561-02EA-44B0-B421-61A65A66A8B6}"/>
    <dgm:cxn modelId="{2B7BB3CE-F656-4A3A-82D0-24FB1EB6EA8C}" type="presOf" srcId="{3D2222D2-D206-4180-BE52-8ED57232B92C}" destId="{CFE6C39B-5846-449C-9B90-A8EFBB65C984}" srcOrd="0" destOrd="0" presId="urn:microsoft.com/office/officeart/2005/8/layout/default#2"/>
    <dgm:cxn modelId="{F9A01B48-6E66-43AE-BEDD-E6191D364E64}" type="presParOf" srcId="{CFE6C39B-5846-449C-9B90-A8EFBB65C984}" destId="{0A25BEE3-CBCB-4EE5-9A9C-104821BC189D}" srcOrd="0" destOrd="0" presId="urn:microsoft.com/office/officeart/2005/8/layout/default#2"/>
    <dgm:cxn modelId="{F3E15AC5-A357-4731-8EA6-A8EC60B2027D}" type="presParOf" srcId="{CFE6C39B-5846-449C-9B90-A8EFBB65C984}" destId="{DEFF7828-1D53-4284-8E30-BB18AB20C6D0}" srcOrd="1" destOrd="0" presId="urn:microsoft.com/office/officeart/2005/8/layout/default#2"/>
    <dgm:cxn modelId="{DC472C05-9D7F-472A-A998-3FDC0ACDB056}" type="presParOf" srcId="{CFE6C39B-5846-449C-9B90-A8EFBB65C984}" destId="{D5CEDF86-22E1-4B59-9164-1D3D479D0D2C}" srcOrd="2" destOrd="0" presId="urn:microsoft.com/office/officeart/2005/8/layout/default#2"/>
    <dgm:cxn modelId="{4A3441EF-78BB-48D6-890A-7FC89DAFB889}" type="presParOf" srcId="{CFE6C39B-5846-449C-9B90-A8EFBB65C984}" destId="{9D00425B-3FA1-439A-A3F8-398380B89C90}" srcOrd="3" destOrd="0" presId="urn:microsoft.com/office/officeart/2005/8/layout/default#2"/>
    <dgm:cxn modelId="{ADDB3632-A09E-4105-9F90-4158E2339EF0}" type="presParOf" srcId="{CFE6C39B-5846-449C-9B90-A8EFBB65C984}" destId="{0FE070C5-23B8-4C54-90F5-A2CA74967AA0}" srcOrd="4" destOrd="0" presId="urn:microsoft.com/office/officeart/2005/8/layout/default#2"/>
    <dgm:cxn modelId="{B89AFC7A-3739-49DA-9BAA-25BADE410A69}" type="presParOf" srcId="{CFE6C39B-5846-449C-9B90-A8EFBB65C984}" destId="{9B0BC051-3ABD-4938-8B71-F32A882473FC}" srcOrd="5" destOrd="0" presId="urn:microsoft.com/office/officeart/2005/8/layout/default#2"/>
    <dgm:cxn modelId="{329D4C78-D157-4A77-A45B-770679BDF7F6}" type="presParOf" srcId="{CFE6C39B-5846-449C-9B90-A8EFBB65C984}" destId="{05A0B7E7-4DFC-474F-A373-814CA7AB6897}" srcOrd="6" destOrd="0" presId="urn:microsoft.com/office/officeart/2005/8/layout/default#2"/>
    <dgm:cxn modelId="{B2C4C459-FB6A-4CCF-88FB-2FA652DF25A0}" type="presParOf" srcId="{CFE6C39B-5846-449C-9B90-A8EFBB65C984}" destId="{4C2FC8AD-D609-4D3D-8180-242F37A9DB52}" srcOrd="7" destOrd="0" presId="urn:microsoft.com/office/officeart/2005/8/layout/default#2"/>
    <dgm:cxn modelId="{ACA60E9A-9431-48CA-B611-FC6707EB67FC}" type="presParOf" srcId="{CFE6C39B-5846-449C-9B90-A8EFBB65C984}" destId="{F058745B-61BA-444F-8EF1-4E1808EFD4BE}" srcOrd="8" destOrd="0" presId="urn:microsoft.com/office/officeart/2005/8/layout/default#2"/>
    <dgm:cxn modelId="{9D6F01D5-3867-4FCD-837C-B9B508E0910A}" type="presParOf" srcId="{CFE6C39B-5846-449C-9B90-A8EFBB65C984}" destId="{DC6C7251-B55F-440A-9A27-EAD60808CA39}" srcOrd="9" destOrd="0" presId="urn:microsoft.com/office/officeart/2005/8/layout/default#2"/>
    <dgm:cxn modelId="{24801D2B-B634-477B-BB5E-1DEF046F5FEE}" type="presParOf" srcId="{CFE6C39B-5846-449C-9B90-A8EFBB65C984}" destId="{E4046621-7559-44A3-8E4D-3CD0EC41D5F9}" srcOrd="10" destOrd="0" presId="urn:microsoft.com/office/officeart/2005/8/layout/default#2"/>
    <dgm:cxn modelId="{955482F7-FEA5-4307-B972-9D609090385A}" type="presParOf" srcId="{CFE6C39B-5846-449C-9B90-A8EFBB65C984}" destId="{7503675E-31B8-46B3-B4D2-AF424674731C}" srcOrd="11" destOrd="0" presId="urn:microsoft.com/office/officeart/2005/8/layout/default#2"/>
    <dgm:cxn modelId="{D8D0EA4A-4AF2-4CB0-B028-BDA551535D32}" type="presParOf" srcId="{CFE6C39B-5846-449C-9B90-A8EFBB65C984}" destId="{85FD6773-7F64-4D7B-A8FF-A77EE285622D}" srcOrd="12" destOrd="0" presId="urn:microsoft.com/office/officeart/2005/8/layout/default#2"/>
    <dgm:cxn modelId="{53043BEF-1A78-4FE8-81D2-EF65FA30E6F4}" type="presParOf" srcId="{CFE6C39B-5846-449C-9B90-A8EFBB65C984}" destId="{A7A5F4BE-3872-4FE4-A15F-B3D2715E8D19}" srcOrd="13" destOrd="0" presId="urn:microsoft.com/office/officeart/2005/8/layout/default#2"/>
    <dgm:cxn modelId="{4B0828C4-D35F-40AD-9718-24C822DA12B0}" type="presParOf" srcId="{CFE6C39B-5846-449C-9B90-A8EFBB65C984}" destId="{28166C21-CF3C-49D8-AF21-3C4F69C2EF0D}" srcOrd="14" destOrd="0" presId="urn:microsoft.com/office/officeart/2005/8/layout/default#2"/>
    <dgm:cxn modelId="{7133071F-2BA3-4E46-8B59-A38EA82A5973}" type="presParOf" srcId="{CFE6C39B-5846-449C-9B90-A8EFBB65C984}" destId="{A7B4CFAE-D7FE-422D-AE3A-CEC6189EE45A}" srcOrd="15" destOrd="0" presId="urn:microsoft.com/office/officeart/2005/8/layout/default#2"/>
    <dgm:cxn modelId="{03ADE11D-8D5E-4E19-B339-C0231A1B4295}" type="presParOf" srcId="{CFE6C39B-5846-449C-9B90-A8EFBB65C984}" destId="{0027710B-6015-429B-9766-D5DC48E960DA}" srcOrd="16" destOrd="0" presId="urn:microsoft.com/office/officeart/2005/8/layout/default#2"/>
    <dgm:cxn modelId="{C6086D55-701B-4B81-BEDD-C804A5F01D64}" type="presParOf" srcId="{CFE6C39B-5846-449C-9B90-A8EFBB65C984}" destId="{C7D93A8F-C5EF-4CE3-8EED-F91616CD41D6}" srcOrd="17" destOrd="0" presId="urn:microsoft.com/office/officeart/2005/8/layout/default#2"/>
    <dgm:cxn modelId="{553D7365-F12F-4E87-B647-370BCF5102F4}" type="presParOf" srcId="{CFE6C39B-5846-449C-9B90-A8EFBB65C984}" destId="{FC3F701F-523C-45D7-A384-696B3F125131}" srcOrd="1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A7836A3-6BBA-4371-9096-F91B31DAB0EA}" type="doc">
      <dgm:prSet loTypeId="urn:microsoft.com/office/officeart/2005/8/layout/hProcess7#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5A9640-8828-4409-A1DE-38A55E882110}">
      <dgm:prSet phldrT="[Text]"/>
      <dgm:spPr/>
      <dgm:t>
        <a:bodyPr/>
        <a:lstStyle/>
        <a:p>
          <a:r>
            <a:rPr lang="x-none" b="1" smtClean="0"/>
            <a:t>Advantages</a:t>
          </a:r>
          <a:endParaRPr lang="en-US" dirty="0"/>
        </a:p>
      </dgm:t>
    </dgm:pt>
    <dgm:pt modelId="{7EE10EAC-6C86-4CA2-B39D-96FB56260AD8}" type="parTrans" cxnId="{A509EB0E-93B3-4882-9ADA-62D268B5B95D}">
      <dgm:prSet/>
      <dgm:spPr/>
      <dgm:t>
        <a:bodyPr/>
        <a:lstStyle/>
        <a:p>
          <a:endParaRPr lang="en-US"/>
        </a:p>
      </dgm:t>
    </dgm:pt>
    <dgm:pt modelId="{3A5C8B8A-A8FF-4694-9632-D64FA974DB0E}" type="sibTrans" cxnId="{A509EB0E-93B3-4882-9ADA-62D268B5B95D}">
      <dgm:prSet/>
      <dgm:spPr/>
      <dgm:t>
        <a:bodyPr/>
        <a:lstStyle/>
        <a:p>
          <a:endParaRPr lang="en-US"/>
        </a:p>
      </dgm:t>
    </dgm:pt>
    <dgm:pt modelId="{2D9C372C-4938-497F-99C6-6E7667F172E6}">
      <dgm:prSet/>
      <dgm:spPr/>
      <dgm:t>
        <a:bodyPr/>
        <a:lstStyle/>
        <a:p>
          <a:r>
            <a:rPr lang="en-US" b="1" u="none" dirty="0" smtClean="0"/>
            <a:t>A</a:t>
          </a:r>
          <a:r>
            <a:rPr lang="x-none" b="1" u="none" smtClean="0"/>
            <a:t>pplication of knowledge</a:t>
          </a:r>
          <a:endParaRPr lang="en-US" b="1" u="none" dirty="0" smtClean="0"/>
        </a:p>
        <a:p>
          <a:r>
            <a:rPr lang="en-US" b="1" u="none" dirty="0" smtClean="0"/>
            <a:t>P</a:t>
          </a:r>
          <a:r>
            <a:rPr lang="x-none" b="1" u="none" smtClean="0"/>
            <a:t>ractice life-like conditions</a:t>
          </a:r>
          <a:endParaRPr lang="en-US" b="1" u="none" dirty="0"/>
        </a:p>
      </dgm:t>
    </dgm:pt>
    <dgm:pt modelId="{754B0515-77D9-487B-A3FD-EA11A96882CC}" type="parTrans" cxnId="{65139CEE-F7AD-4964-9C80-816CF89D4321}">
      <dgm:prSet/>
      <dgm:spPr/>
      <dgm:t>
        <a:bodyPr/>
        <a:lstStyle/>
        <a:p>
          <a:endParaRPr lang="en-US"/>
        </a:p>
      </dgm:t>
    </dgm:pt>
    <dgm:pt modelId="{61F9BCDF-5CF4-4943-BF8F-490758A88E80}" type="sibTrans" cxnId="{65139CEE-F7AD-4964-9C80-816CF89D4321}">
      <dgm:prSet/>
      <dgm:spPr/>
      <dgm:t>
        <a:bodyPr/>
        <a:lstStyle/>
        <a:p>
          <a:endParaRPr lang="en-US"/>
        </a:p>
      </dgm:t>
    </dgm:pt>
    <dgm:pt modelId="{E115FC93-B3F8-48AF-94D9-77BD6BBCF966}">
      <dgm:prSet/>
      <dgm:spPr/>
      <dgm:t>
        <a:bodyPr/>
        <a:lstStyle/>
        <a:p>
          <a:r>
            <a:rPr lang="x-none" b="1" smtClean="0"/>
            <a:t>Disadvantages </a:t>
          </a:r>
          <a:endParaRPr lang="en-US" b="1" u="none" dirty="0"/>
        </a:p>
      </dgm:t>
    </dgm:pt>
    <dgm:pt modelId="{2679F6A7-16CE-4B97-97AD-E65FDACBBD25}" type="parTrans" cxnId="{47CB2791-BD88-4797-867A-A4BFD032B7A8}">
      <dgm:prSet/>
      <dgm:spPr/>
      <dgm:t>
        <a:bodyPr/>
        <a:lstStyle/>
        <a:p>
          <a:endParaRPr lang="en-US"/>
        </a:p>
      </dgm:t>
    </dgm:pt>
    <dgm:pt modelId="{BCD83927-5A1C-4FEC-A349-898283569B7C}" type="sibTrans" cxnId="{47CB2791-BD88-4797-867A-A4BFD032B7A8}">
      <dgm:prSet/>
      <dgm:spPr/>
      <dgm:t>
        <a:bodyPr/>
        <a:lstStyle/>
        <a:p>
          <a:endParaRPr lang="en-US"/>
        </a:p>
      </dgm:t>
    </dgm:pt>
    <dgm:pt modelId="{58E2EFD8-9B18-45F5-97BA-764037C8F319}">
      <dgm:prSet/>
      <dgm:spPr/>
      <dgm:t>
        <a:bodyPr/>
        <a:lstStyle/>
        <a:p>
          <a:r>
            <a:rPr lang="en-US" b="1" u="none" dirty="0" smtClean="0"/>
            <a:t>V</a:t>
          </a:r>
          <a:r>
            <a:rPr lang="x-none" b="1" u="none" smtClean="0"/>
            <a:t>ery involved</a:t>
          </a:r>
          <a:endParaRPr lang="en-US" b="1" u="none" dirty="0" smtClean="0"/>
        </a:p>
        <a:p>
          <a:r>
            <a:rPr lang="en-US" b="1" u="none" dirty="0" smtClean="0"/>
            <a:t>T</a:t>
          </a:r>
          <a:r>
            <a:rPr lang="x-none" b="1" u="none" smtClean="0"/>
            <a:t>ake time to perform</a:t>
          </a:r>
          <a:endParaRPr lang="en-US" b="1" u="none" dirty="0" smtClean="0"/>
        </a:p>
        <a:p>
          <a:r>
            <a:rPr lang="en-US" b="1" u="none" dirty="0" smtClean="0"/>
            <a:t>A</a:t>
          </a:r>
          <a:r>
            <a:rPr lang="x-none" b="1" u="none" smtClean="0"/>
            <a:t>bility of students to involve themselves in the characters</a:t>
          </a:r>
          <a:endParaRPr lang="en-US" b="1" u="none" dirty="0"/>
        </a:p>
      </dgm:t>
    </dgm:pt>
    <dgm:pt modelId="{366A4337-1A34-45C0-9DDB-F40C9CD9C933}" type="parTrans" cxnId="{8F4B7A97-E7A1-4C61-87FC-AB46AD1D58B6}">
      <dgm:prSet/>
      <dgm:spPr/>
      <dgm:t>
        <a:bodyPr/>
        <a:lstStyle/>
        <a:p>
          <a:endParaRPr lang="en-US"/>
        </a:p>
      </dgm:t>
    </dgm:pt>
    <dgm:pt modelId="{D4AAE1B5-9B63-47B9-B7FB-98C5C239C5BA}" type="sibTrans" cxnId="{8F4B7A97-E7A1-4C61-87FC-AB46AD1D58B6}">
      <dgm:prSet/>
      <dgm:spPr/>
      <dgm:t>
        <a:bodyPr/>
        <a:lstStyle/>
        <a:p>
          <a:endParaRPr lang="en-US"/>
        </a:p>
      </dgm:t>
    </dgm:pt>
    <dgm:pt modelId="{5304963B-C00C-42EC-866A-C22D027EC29C}">
      <dgm:prSet/>
      <dgm:spPr/>
      <dgm:t>
        <a:bodyPr/>
        <a:lstStyle/>
        <a:p>
          <a:r>
            <a:rPr lang="x-none" b="1" u="none" smtClean="0"/>
            <a:t>Improves understanding</a:t>
          </a:r>
          <a:endParaRPr lang="en-US" b="1" u="none" dirty="0" smtClean="0"/>
        </a:p>
        <a:p>
          <a:r>
            <a:rPr lang="en-US" b="1" u="none" dirty="0" smtClean="0"/>
            <a:t>I</a:t>
          </a:r>
          <a:r>
            <a:rPr lang="x-none" b="1" u="none" smtClean="0"/>
            <a:t>dentify multiple approaches to a problem</a:t>
          </a:r>
          <a:endParaRPr lang="en-US" b="1" u="none" dirty="0"/>
        </a:p>
      </dgm:t>
    </dgm:pt>
    <dgm:pt modelId="{6D824741-6A7E-49C3-BD3D-3D0D4BB5F88E}" type="parTrans" cxnId="{CD293E41-6B3B-4D55-ACDF-C104AA265D3B}">
      <dgm:prSet/>
      <dgm:spPr/>
      <dgm:t>
        <a:bodyPr/>
        <a:lstStyle/>
        <a:p>
          <a:endParaRPr lang="en-US"/>
        </a:p>
      </dgm:t>
    </dgm:pt>
    <dgm:pt modelId="{C94C1007-09F2-48F1-8C43-D39E1F5E566E}" type="sibTrans" cxnId="{CD293E41-6B3B-4D55-ACDF-C104AA265D3B}">
      <dgm:prSet/>
      <dgm:spPr/>
      <dgm:t>
        <a:bodyPr/>
        <a:lstStyle/>
        <a:p>
          <a:endParaRPr lang="en-US"/>
        </a:p>
      </dgm:t>
    </dgm:pt>
    <dgm:pt modelId="{FB534CBA-27E6-4D4E-B2C0-E799EB150C59}" type="pres">
      <dgm:prSet presAssocID="{0A7836A3-6BBA-4371-9096-F91B31DAB0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8ADE0A-B871-480F-866C-105A1D939260}" type="pres">
      <dgm:prSet presAssocID="{6C5A9640-8828-4409-A1DE-38A55E882110}" presName="compositeNode" presStyleCnt="0">
        <dgm:presLayoutVars>
          <dgm:bulletEnabled val="1"/>
        </dgm:presLayoutVars>
      </dgm:prSet>
      <dgm:spPr/>
    </dgm:pt>
    <dgm:pt modelId="{F890680D-51E7-42E2-85DD-CD8FD047EAAA}" type="pres">
      <dgm:prSet presAssocID="{6C5A9640-8828-4409-A1DE-38A55E882110}" presName="bgRect" presStyleLbl="node1" presStyleIdx="0" presStyleCnt="2"/>
      <dgm:spPr/>
      <dgm:t>
        <a:bodyPr/>
        <a:lstStyle/>
        <a:p>
          <a:endParaRPr lang="en-US"/>
        </a:p>
      </dgm:t>
    </dgm:pt>
    <dgm:pt modelId="{ADD5CB68-EABB-4466-9C67-17D75DBD8FCB}" type="pres">
      <dgm:prSet presAssocID="{6C5A9640-8828-4409-A1DE-38A55E882110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FB9B2-4BA9-40B2-9071-59006CBDD3CA}" type="pres">
      <dgm:prSet presAssocID="{6C5A9640-8828-4409-A1DE-38A55E88211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920EE-89EE-49E3-8522-9F6CECFF53B3}" type="pres">
      <dgm:prSet presAssocID="{3A5C8B8A-A8FF-4694-9632-D64FA974DB0E}" presName="hSp" presStyleCnt="0"/>
      <dgm:spPr/>
    </dgm:pt>
    <dgm:pt modelId="{A8924A18-C34B-4A34-B85A-4324E2ED97A9}" type="pres">
      <dgm:prSet presAssocID="{3A5C8B8A-A8FF-4694-9632-D64FA974DB0E}" presName="vProcSp" presStyleCnt="0"/>
      <dgm:spPr/>
    </dgm:pt>
    <dgm:pt modelId="{2A15FE7C-93F0-406E-822B-639F0D8F1C98}" type="pres">
      <dgm:prSet presAssocID="{3A5C8B8A-A8FF-4694-9632-D64FA974DB0E}" presName="vSp1" presStyleCnt="0"/>
      <dgm:spPr/>
    </dgm:pt>
    <dgm:pt modelId="{54BB93A6-115E-48F4-8D55-F06D2465ED92}" type="pres">
      <dgm:prSet presAssocID="{3A5C8B8A-A8FF-4694-9632-D64FA974DB0E}" presName="simulatedConn" presStyleLbl="solidFgAcc1" presStyleIdx="0" presStyleCnt="1"/>
      <dgm:spPr/>
    </dgm:pt>
    <dgm:pt modelId="{1E74F9D8-7F08-407D-8364-FB8C5C976493}" type="pres">
      <dgm:prSet presAssocID="{3A5C8B8A-A8FF-4694-9632-D64FA974DB0E}" presName="vSp2" presStyleCnt="0"/>
      <dgm:spPr/>
    </dgm:pt>
    <dgm:pt modelId="{30B3A706-D457-4008-B7A7-8539078FCB53}" type="pres">
      <dgm:prSet presAssocID="{3A5C8B8A-A8FF-4694-9632-D64FA974DB0E}" presName="sibTrans" presStyleCnt="0"/>
      <dgm:spPr/>
    </dgm:pt>
    <dgm:pt modelId="{B8444B6B-D512-4220-8FED-05926BA3028E}" type="pres">
      <dgm:prSet presAssocID="{E115FC93-B3F8-48AF-94D9-77BD6BBCF966}" presName="compositeNode" presStyleCnt="0">
        <dgm:presLayoutVars>
          <dgm:bulletEnabled val="1"/>
        </dgm:presLayoutVars>
      </dgm:prSet>
      <dgm:spPr/>
    </dgm:pt>
    <dgm:pt modelId="{C18C0F28-FA0A-428B-85B3-073CB9F93BAF}" type="pres">
      <dgm:prSet presAssocID="{E115FC93-B3F8-48AF-94D9-77BD6BBCF966}" presName="bgRect" presStyleLbl="node1" presStyleIdx="1" presStyleCnt="2"/>
      <dgm:spPr/>
      <dgm:t>
        <a:bodyPr/>
        <a:lstStyle/>
        <a:p>
          <a:endParaRPr lang="en-US"/>
        </a:p>
      </dgm:t>
    </dgm:pt>
    <dgm:pt modelId="{2C5D718F-AA1C-42F4-8CBF-FC316FFDEDE3}" type="pres">
      <dgm:prSet presAssocID="{E115FC93-B3F8-48AF-94D9-77BD6BBCF966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4A846-0199-4833-921E-14F8DFB1569A}" type="pres">
      <dgm:prSet presAssocID="{E115FC93-B3F8-48AF-94D9-77BD6BBCF96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F2C9F-A966-4066-82A1-D672A5AA954D}" type="presOf" srcId="{E115FC93-B3F8-48AF-94D9-77BD6BBCF966}" destId="{C18C0F28-FA0A-428B-85B3-073CB9F93BAF}" srcOrd="0" destOrd="0" presId="urn:microsoft.com/office/officeart/2005/8/layout/hProcess7#2"/>
    <dgm:cxn modelId="{AE390E75-C65C-43E5-BF93-E74F435EBDD0}" type="presOf" srcId="{58E2EFD8-9B18-45F5-97BA-764037C8F319}" destId="{5074A846-0199-4833-921E-14F8DFB1569A}" srcOrd="0" destOrd="0" presId="urn:microsoft.com/office/officeart/2005/8/layout/hProcess7#2"/>
    <dgm:cxn modelId="{8F4B7A97-E7A1-4C61-87FC-AB46AD1D58B6}" srcId="{E115FC93-B3F8-48AF-94D9-77BD6BBCF966}" destId="{58E2EFD8-9B18-45F5-97BA-764037C8F319}" srcOrd="0" destOrd="0" parTransId="{366A4337-1A34-45C0-9DDB-F40C9CD9C933}" sibTransId="{D4AAE1B5-9B63-47B9-B7FB-98C5C239C5BA}"/>
    <dgm:cxn modelId="{3D46BF28-D18F-45DB-84A8-A502B8ACB0DC}" type="presOf" srcId="{2D9C372C-4938-497F-99C6-6E7667F172E6}" destId="{22EFB9B2-4BA9-40B2-9071-59006CBDD3CA}" srcOrd="0" destOrd="0" presId="urn:microsoft.com/office/officeart/2005/8/layout/hProcess7#2"/>
    <dgm:cxn modelId="{47CB2791-BD88-4797-867A-A4BFD032B7A8}" srcId="{0A7836A3-6BBA-4371-9096-F91B31DAB0EA}" destId="{E115FC93-B3F8-48AF-94D9-77BD6BBCF966}" srcOrd="1" destOrd="0" parTransId="{2679F6A7-16CE-4B97-97AD-E65FDACBBD25}" sibTransId="{BCD83927-5A1C-4FEC-A349-898283569B7C}"/>
    <dgm:cxn modelId="{65139CEE-F7AD-4964-9C80-816CF89D4321}" srcId="{6C5A9640-8828-4409-A1DE-38A55E882110}" destId="{2D9C372C-4938-497F-99C6-6E7667F172E6}" srcOrd="0" destOrd="0" parTransId="{754B0515-77D9-487B-A3FD-EA11A96882CC}" sibTransId="{61F9BCDF-5CF4-4943-BF8F-490758A88E80}"/>
    <dgm:cxn modelId="{CD293E41-6B3B-4D55-ACDF-C104AA265D3B}" srcId="{6C5A9640-8828-4409-A1DE-38A55E882110}" destId="{5304963B-C00C-42EC-866A-C22D027EC29C}" srcOrd="1" destOrd="0" parTransId="{6D824741-6A7E-49C3-BD3D-3D0D4BB5F88E}" sibTransId="{C94C1007-09F2-48F1-8C43-D39E1F5E566E}"/>
    <dgm:cxn modelId="{83890F49-90D3-44FD-B174-3EF85376E76C}" type="presOf" srcId="{6C5A9640-8828-4409-A1DE-38A55E882110}" destId="{F890680D-51E7-42E2-85DD-CD8FD047EAAA}" srcOrd="0" destOrd="0" presId="urn:microsoft.com/office/officeart/2005/8/layout/hProcess7#2"/>
    <dgm:cxn modelId="{32712705-9488-41A8-9D5D-F1B5399A0961}" type="presOf" srcId="{6C5A9640-8828-4409-A1DE-38A55E882110}" destId="{ADD5CB68-EABB-4466-9C67-17D75DBD8FCB}" srcOrd="1" destOrd="0" presId="urn:microsoft.com/office/officeart/2005/8/layout/hProcess7#2"/>
    <dgm:cxn modelId="{A509EB0E-93B3-4882-9ADA-62D268B5B95D}" srcId="{0A7836A3-6BBA-4371-9096-F91B31DAB0EA}" destId="{6C5A9640-8828-4409-A1DE-38A55E882110}" srcOrd="0" destOrd="0" parTransId="{7EE10EAC-6C86-4CA2-B39D-96FB56260AD8}" sibTransId="{3A5C8B8A-A8FF-4694-9632-D64FA974DB0E}"/>
    <dgm:cxn modelId="{CFDF5464-557C-4D48-B831-C119153A2583}" type="presOf" srcId="{5304963B-C00C-42EC-866A-C22D027EC29C}" destId="{22EFB9B2-4BA9-40B2-9071-59006CBDD3CA}" srcOrd="0" destOrd="1" presId="urn:microsoft.com/office/officeart/2005/8/layout/hProcess7#2"/>
    <dgm:cxn modelId="{5B50122E-1B68-406C-8268-00A27180B2A4}" type="presOf" srcId="{0A7836A3-6BBA-4371-9096-F91B31DAB0EA}" destId="{FB534CBA-27E6-4D4E-B2C0-E799EB150C59}" srcOrd="0" destOrd="0" presId="urn:microsoft.com/office/officeart/2005/8/layout/hProcess7#2"/>
    <dgm:cxn modelId="{475FFBAD-392A-482F-8909-DFA212B32113}" type="presOf" srcId="{E115FC93-B3F8-48AF-94D9-77BD6BBCF966}" destId="{2C5D718F-AA1C-42F4-8CBF-FC316FFDEDE3}" srcOrd="1" destOrd="0" presId="urn:microsoft.com/office/officeart/2005/8/layout/hProcess7#2"/>
    <dgm:cxn modelId="{ED857EF6-6D7B-4406-B87C-656D460FE4A5}" type="presParOf" srcId="{FB534CBA-27E6-4D4E-B2C0-E799EB150C59}" destId="{0E8ADE0A-B871-480F-866C-105A1D939260}" srcOrd="0" destOrd="0" presId="urn:microsoft.com/office/officeart/2005/8/layout/hProcess7#2"/>
    <dgm:cxn modelId="{158B600D-8061-4A86-8147-815D0047DF20}" type="presParOf" srcId="{0E8ADE0A-B871-480F-866C-105A1D939260}" destId="{F890680D-51E7-42E2-85DD-CD8FD047EAAA}" srcOrd="0" destOrd="0" presId="urn:microsoft.com/office/officeart/2005/8/layout/hProcess7#2"/>
    <dgm:cxn modelId="{BCBEEEB5-C18B-4322-A531-C5EFF1D59E11}" type="presParOf" srcId="{0E8ADE0A-B871-480F-866C-105A1D939260}" destId="{ADD5CB68-EABB-4466-9C67-17D75DBD8FCB}" srcOrd="1" destOrd="0" presId="urn:microsoft.com/office/officeart/2005/8/layout/hProcess7#2"/>
    <dgm:cxn modelId="{5ECB5DAE-AE76-4F15-882F-873DC8DFD214}" type="presParOf" srcId="{0E8ADE0A-B871-480F-866C-105A1D939260}" destId="{22EFB9B2-4BA9-40B2-9071-59006CBDD3CA}" srcOrd="2" destOrd="0" presId="urn:microsoft.com/office/officeart/2005/8/layout/hProcess7#2"/>
    <dgm:cxn modelId="{270EDE28-85A8-48E3-A440-D862FEE2F1B6}" type="presParOf" srcId="{FB534CBA-27E6-4D4E-B2C0-E799EB150C59}" destId="{D9D920EE-89EE-49E3-8522-9F6CECFF53B3}" srcOrd="1" destOrd="0" presId="urn:microsoft.com/office/officeart/2005/8/layout/hProcess7#2"/>
    <dgm:cxn modelId="{3AD92C3F-081F-41B8-B5F6-8C9CE818957B}" type="presParOf" srcId="{FB534CBA-27E6-4D4E-B2C0-E799EB150C59}" destId="{A8924A18-C34B-4A34-B85A-4324E2ED97A9}" srcOrd="2" destOrd="0" presId="urn:microsoft.com/office/officeart/2005/8/layout/hProcess7#2"/>
    <dgm:cxn modelId="{2B5301F9-689C-4007-BD2D-4A6307F1CD4F}" type="presParOf" srcId="{A8924A18-C34B-4A34-B85A-4324E2ED97A9}" destId="{2A15FE7C-93F0-406E-822B-639F0D8F1C98}" srcOrd="0" destOrd="0" presId="urn:microsoft.com/office/officeart/2005/8/layout/hProcess7#2"/>
    <dgm:cxn modelId="{B84F7741-7767-48D5-9E0C-3618F54F70F2}" type="presParOf" srcId="{A8924A18-C34B-4A34-B85A-4324E2ED97A9}" destId="{54BB93A6-115E-48F4-8D55-F06D2465ED92}" srcOrd="1" destOrd="0" presId="urn:microsoft.com/office/officeart/2005/8/layout/hProcess7#2"/>
    <dgm:cxn modelId="{E002B7E6-3EE3-47EA-8DB7-C6C4D931AD94}" type="presParOf" srcId="{A8924A18-C34B-4A34-B85A-4324E2ED97A9}" destId="{1E74F9D8-7F08-407D-8364-FB8C5C976493}" srcOrd="2" destOrd="0" presId="urn:microsoft.com/office/officeart/2005/8/layout/hProcess7#2"/>
    <dgm:cxn modelId="{0D171F62-61E1-4B8A-A908-A2C4990B3BBC}" type="presParOf" srcId="{FB534CBA-27E6-4D4E-B2C0-E799EB150C59}" destId="{30B3A706-D457-4008-B7A7-8539078FCB53}" srcOrd="3" destOrd="0" presId="urn:microsoft.com/office/officeart/2005/8/layout/hProcess7#2"/>
    <dgm:cxn modelId="{42117560-952B-47D3-BBA6-70408788C663}" type="presParOf" srcId="{FB534CBA-27E6-4D4E-B2C0-E799EB150C59}" destId="{B8444B6B-D512-4220-8FED-05926BA3028E}" srcOrd="4" destOrd="0" presId="urn:microsoft.com/office/officeart/2005/8/layout/hProcess7#2"/>
    <dgm:cxn modelId="{2A7F2749-AE25-4CEF-AB3C-95144381618E}" type="presParOf" srcId="{B8444B6B-D512-4220-8FED-05926BA3028E}" destId="{C18C0F28-FA0A-428B-85B3-073CB9F93BAF}" srcOrd="0" destOrd="0" presId="urn:microsoft.com/office/officeart/2005/8/layout/hProcess7#2"/>
    <dgm:cxn modelId="{DF8C9F80-7D13-42A6-8867-253C5ACB383F}" type="presParOf" srcId="{B8444B6B-D512-4220-8FED-05926BA3028E}" destId="{2C5D718F-AA1C-42F4-8CBF-FC316FFDEDE3}" srcOrd="1" destOrd="0" presId="urn:microsoft.com/office/officeart/2005/8/layout/hProcess7#2"/>
    <dgm:cxn modelId="{D79F2941-0A4F-4443-866A-6D037E45D4E0}" type="presParOf" srcId="{B8444B6B-D512-4220-8FED-05926BA3028E}" destId="{5074A846-0199-4833-921E-14F8DFB1569A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6F33332-CB91-4441-96EF-63660DE9497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F0EE2E-7A3C-490B-A81C-4EE1C242D5B8}">
      <dgm:prSet phldrT="[Text]"/>
      <dgm:spPr/>
      <dgm:t>
        <a:bodyPr/>
        <a:lstStyle/>
        <a:p>
          <a:r>
            <a:rPr lang="en-US" dirty="0" smtClean="0"/>
            <a:t>They are practical training evolutions or computer-based training</a:t>
          </a:r>
          <a:endParaRPr lang="en-US" dirty="0"/>
        </a:p>
      </dgm:t>
    </dgm:pt>
    <dgm:pt modelId="{6906D73B-3451-4AC3-9F9F-88BDF6EE086A}" type="parTrans" cxnId="{F1B79EE0-FA1B-4C96-B691-B7BA3EF9701D}">
      <dgm:prSet/>
      <dgm:spPr/>
      <dgm:t>
        <a:bodyPr/>
        <a:lstStyle/>
        <a:p>
          <a:endParaRPr lang="en-US"/>
        </a:p>
      </dgm:t>
    </dgm:pt>
    <dgm:pt modelId="{FB7998E7-6469-408C-AE01-6DC7DCE3DA1A}" type="sibTrans" cxnId="{F1B79EE0-FA1B-4C96-B691-B7BA3EF9701D}">
      <dgm:prSet/>
      <dgm:spPr/>
      <dgm:t>
        <a:bodyPr/>
        <a:lstStyle/>
        <a:p>
          <a:endParaRPr lang="en-US"/>
        </a:p>
      </dgm:t>
    </dgm:pt>
    <dgm:pt modelId="{C457BEF8-4BE9-4309-B1E4-C0538A8BD667}">
      <dgm:prSet phldrT="[Text]"/>
      <dgm:spPr/>
      <dgm:t>
        <a:bodyPr/>
        <a:lstStyle/>
        <a:p>
          <a:r>
            <a:rPr lang="en-US" dirty="0" smtClean="0"/>
            <a:t>Permit students to experience a situation and see the results of their decisions without the negative results</a:t>
          </a:r>
          <a:endParaRPr lang="en-US" dirty="0"/>
        </a:p>
      </dgm:t>
    </dgm:pt>
    <dgm:pt modelId="{313E218C-3173-43AB-9D06-404CBDEBE59A}" type="parTrans" cxnId="{52922D79-8E4A-4A99-863E-E4BD50C7F5BF}">
      <dgm:prSet/>
      <dgm:spPr/>
      <dgm:t>
        <a:bodyPr/>
        <a:lstStyle/>
        <a:p>
          <a:endParaRPr lang="en-US"/>
        </a:p>
      </dgm:t>
    </dgm:pt>
    <dgm:pt modelId="{4ABF6C5B-771E-48EF-BA86-396C0FD889DC}" type="sibTrans" cxnId="{52922D79-8E4A-4A99-863E-E4BD50C7F5BF}">
      <dgm:prSet/>
      <dgm:spPr/>
      <dgm:t>
        <a:bodyPr/>
        <a:lstStyle/>
        <a:p>
          <a:endParaRPr lang="en-US"/>
        </a:p>
      </dgm:t>
    </dgm:pt>
    <dgm:pt modelId="{7AA556E2-BFA1-4E57-823D-5321B84C41A1}">
      <dgm:prSet phldrT="[Text]"/>
      <dgm:spPr/>
      <dgm:t>
        <a:bodyPr/>
        <a:lstStyle/>
        <a:p>
          <a:r>
            <a:rPr lang="en-US" dirty="0" smtClean="0"/>
            <a:t>The key is to ensure that they effectively reflect the equipment, procedures, protocols, and situations </a:t>
          </a:r>
          <a:endParaRPr lang="en-US" dirty="0"/>
        </a:p>
      </dgm:t>
    </dgm:pt>
    <dgm:pt modelId="{1C8BE136-ECF0-44A3-B65A-262D0C376794}" type="parTrans" cxnId="{733659CC-0F4B-4281-A3E5-63FA76233000}">
      <dgm:prSet/>
      <dgm:spPr/>
      <dgm:t>
        <a:bodyPr/>
        <a:lstStyle/>
        <a:p>
          <a:endParaRPr lang="en-US"/>
        </a:p>
      </dgm:t>
    </dgm:pt>
    <dgm:pt modelId="{94526CEA-40B6-46B2-BA62-C7E509C1C9B4}" type="sibTrans" cxnId="{733659CC-0F4B-4281-A3E5-63FA76233000}">
      <dgm:prSet/>
      <dgm:spPr/>
      <dgm:t>
        <a:bodyPr/>
        <a:lstStyle/>
        <a:p>
          <a:endParaRPr lang="en-US"/>
        </a:p>
      </dgm:t>
    </dgm:pt>
    <dgm:pt modelId="{6A4F2A10-B3FB-4F38-B798-99AEEC3F7C38}" type="pres">
      <dgm:prSet presAssocID="{06F33332-CB91-4441-96EF-63660DE949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2C95A-C0F9-4070-AC81-0D87FFB9473E}" type="pres">
      <dgm:prSet presAssocID="{40F0EE2E-7A3C-490B-A81C-4EE1C242D5B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E6741-FF2D-4AAD-91D1-628B4A542C4C}" type="pres">
      <dgm:prSet presAssocID="{FB7998E7-6469-408C-AE01-6DC7DCE3DA1A}" presName="spacer" presStyleCnt="0"/>
      <dgm:spPr/>
    </dgm:pt>
    <dgm:pt modelId="{756EA1D5-B17F-4316-BA95-67A0D1B6EB41}" type="pres">
      <dgm:prSet presAssocID="{C457BEF8-4BE9-4309-B1E4-C0538A8BD6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7CC36-3D00-4384-9D62-63815C342F3B}" type="pres">
      <dgm:prSet presAssocID="{4ABF6C5B-771E-48EF-BA86-396C0FD889DC}" presName="spacer" presStyleCnt="0"/>
      <dgm:spPr/>
    </dgm:pt>
    <dgm:pt modelId="{C487B7D0-7211-4F1A-8422-1199EFC76995}" type="pres">
      <dgm:prSet presAssocID="{7AA556E2-BFA1-4E57-823D-5321B84C41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39E91-2E2A-46BA-BDD8-A27545CFAC23}" type="presOf" srcId="{06F33332-CB91-4441-96EF-63660DE94978}" destId="{6A4F2A10-B3FB-4F38-B798-99AEEC3F7C38}" srcOrd="0" destOrd="0" presId="urn:microsoft.com/office/officeart/2005/8/layout/vList2"/>
    <dgm:cxn modelId="{F1B79EE0-FA1B-4C96-B691-B7BA3EF9701D}" srcId="{06F33332-CB91-4441-96EF-63660DE94978}" destId="{40F0EE2E-7A3C-490B-A81C-4EE1C242D5B8}" srcOrd="0" destOrd="0" parTransId="{6906D73B-3451-4AC3-9F9F-88BDF6EE086A}" sibTransId="{FB7998E7-6469-408C-AE01-6DC7DCE3DA1A}"/>
    <dgm:cxn modelId="{99810AD9-7E3C-4AD7-AA94-C3CA8C4ACAD2}" type="presOf" srcId="{40F0EE2E-7A3C-490B-A81C-4EE1C242D5B8}" destId="{4B42C95A-C0F9-4070-AC81-0D87FFB9473E}" srcOrd="0" destOrd="0" presId="urn:microsoft.com/office/officeart/2005/8/layout/vList2"/>
    <dgm:cxn modelId="{733659CC-0F4B-4281-A3E5-63FA76233000}" srcId="{06F33332-CB91-4441-96EF-63660DE94978}" destId="{7AA556E2-BFA1-4E57-823D-5321B84C41A1}" srcOrd="2" destOrd="0" parTransId="{1C8BE136-ECF0-44A3-B65A-262D0C376794}" sibTransId="{94526CEA-40B6-46B2-BA62-C7E509C1C9B4}"/>
    <dgm:cxn modelId="{52922D79-8E4A-4A99-863E-E4BD50C7F5BF}" srcId="{06F33332-CB91-4441-96EF-63660DE94978}" destId="{C457BEF8-4BE9-4309-B1E4-C0538A8BD667}" srcOrd="1" destOrd="0" parTransId="{313E218C-3173-43AB-9D06-404CBDEBE59A}" sibTransId="{4ABF6C5B-771E-48EF-BA86-396C0FD889DC}"/>
    <dgm:cxn modelId="{7A1926A6-1DD9-43FB-9E0F-30D9F84D8E2B}" type="presOf" srcId="{C457BEF8-4BE9-4309-B1E4-C0538A8BD667}" destId="{756EA1D5-B17F-4316-BA95-67A0D1B6EB41}" srcOrd="0" destOrd="0" presId="urn:microsoft.com/office/officeart/2005/8/layout/vList2"/>
    <dgm:cxn modelId="{843167D7-FEBB-43A8-A69F-09AD6FB3CC87}" type="presOf" srcId="{7AA556E2-BFA1-4E57-823D-5321B84C41A1}" destId="{C487B7D0-7211-4F1A-8422-1199EFC76995}" srcOrd="0" destOrd="0" presId="urn:microsoft.com/office/officeart/2005/8/layout/vList2"/>
    <dgm:cxn modelId="{5DB1E07A-0DF5-46A5-A495-AF7CBB44A5F6}" type="presParOf" srcId="{6A4F2A10-B3FB-4F38-B798-99AEEC3F7C38}" destId="{4B42C95A-C0F9-4070-AC81-0D87FFB9473E}" srcOrd="0" destOrd="0" presId="urn:microsoft.com/office/officeart/2005/8/layout/vList2"/>
    <dgm:cxn modelId="{842DE573-37E6-4A76-8C99-46860D62554C}" type="presParOf" srcId="{6A4F2A10-B3FB-4F38-B798-99AEEC3F7C38}" destId="{9B2E6741-FF2D-4AAD-91D1-628B4A542C4C}" srcOrd="1" destOrd="0" presId="urn:microsoft.com/office/officeart/2005/8/layout/vList2"/>
    <dgm:cxn modelId="{9F415CD9-E6ED-4EEF-9F8F-FF967F402A3A}" type="presParOf" srcId="{6A4F2A10-B3FB-4F38-B798-99AEEC3F7C38}" destId="{756EA1D5-B17F-4316-BA95-67A0D1B6EB41}" srcOrd="2" destOrd="0" presId="urn:microsoft.com/office/officeart/2005/8/layout/vList2"/>
    <dgm:cxn modelId="{E1181F57-AA4B-49DA-964A-4849DFF14179}" type="presParOf" srcId="{6A4F2A10-B3FB-4F38-B798-99AEEC3F7C38}" destId="{3A47CC36-3D00-4384-9D62-63815C342F3B}" srcOrd="3" destOrd="0" presId="urn:microsoft.com/office/officeart/2005/8/layout/vList2"/>
    <dgm:cxn modelId="{E68159FF-1AC4-4F9D-8A75-175EC5AB96E9}" type="presParOf" srcId="{6A4F2A10-B3FB-4F38-B798-99AEEC3F7C38}" destId="{C487B7D0-7211-4F1A-8422-1199EFC769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1F30CF8-F37F-43B2-91AC-61E641D3945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E5035C-6796-425D-A1AD-2401651B6B83}">
      <dgm:prSet phldrT="[Text]"/>
      <dgm:spPr/>
      <dgm:t>
        <a:bodyPr/>
        <a:lstStyle/>
        <a:p>
          <a:r>
            <a:rPr lang="en-US" b="1" dirty="0" smtClean="0"/>
            <a:t>Students are typically given a tour of an installation</a:t>
          </a:r>
          <a:endParaRPr lang="en-US" b="1" dirty="0"/>
        </a:p>
      </dgm:t>
    </dgm:pt>
    <dgm:pt modelId="{C86C4B62-4183-46BE-BE93-F060421E3F36}" type="parTrans" cxnId="{B32F36D3-2747-426B-8B60-71710EF622A4}">
      <dgm:prSet/>
      <dgm:spPr/>
      <dgm:t>
        <a:bodyPr/>
        <a:lstStyle/>
        <a:p>
          <a:endParaRPr lang="en-US"/>
        </a:p>
      </dgm:t>
    </dgm:pt>
    <dgm:pt modelId="{9BC37045-76F7-4AD2-B7FE-C82A2A23319F}" type="sibTrans" cxnId="{B32F36D3-2747-426B-8B60-71710EF622A4}">
      <dgm:prSet/>
      <dgm:spPr/>
      <dgm:t>
        <a:bodyPr/>
        <a:lstStyle/>
        <a:p>
          <a:endParaRPr lang="en-US"/>
        </a:p>
      </dgm:t>
    </dgm:pt>
    <dgm:pt modelId="{5797560B-EFFD-4230-A39A-AE6731F5B36E}">
      <dgm:prSet phldrT="[Text]"/>
      <dgm:spPr/>
      <dgm:t>
        <a:bodyPr/>
        <a:lstStyle/>
        <a:p>
          <a:r>
            <a:rPr lang="en-US" b="1" dirty="0" smtClean="0"/>
            <a:t>Instructor should demonstrate the steps required, and observe students </a:t>
          </a:r>
          <a:endParaRPr lang="en-US" b="1" dirty="0"/>
        </a:p>
      </dgm:t>
    </dgm:pt>
    <dgm:pt modelId="{A7ABFD9B-F1AE-46C4-A5D2-DDE6B65D1C39}" type="parTrans" cxnId="{DCBA0C5F-DAD1-4594-95B9-C86304F6E9AB}">
      <dgm:prSet/>
      <dgm:spPr/>
      <dgm:t>
        <a:bodyPr/>
        <a:lstStyle/>
        <a:p>
          <a:endParaRPr lang="en-US"/>
        </a:p>
      </dgm:t>
    </dgm:pt>
    <dgm:pt modelId="{2C9086C9-088D-4513-B6CD-7C086A414606}" type="sibTrans" cxnId="{DCBA0C5F-DAD1-4594-95B9-C86304F6E9AB}">
      <dgm:prSet/>
      <dgm:spPr/>
      <dgm:t>
        <a:bodyPr/>
        <a:lstStyle/>
        <a:p>
          <a:endParaRPr lang="en-US"/>
        </a:p>
      </dgm:t>
    </dgm:pt>
    <dgm:pt modelId="{DE56461A-4FD3-4FA7-9E06-47726CE06BEA}">
      <dgm:prSet phldrT="[Text]"/>
      <dgm:spPr/>
      <dgm:t>
        <a:bodyPr/>
        <a:lstStyle/>
        <a:p>
          <a:r>
            <a:rPr lang="x-none" b="1" smtClean="0"/>
            <a:t>Students may work independently or in groups</a:t>
          </a:r>
          <a:endParaRPr lang="en-US" b="1" dirty="0"/>
        </a:p>
      </dgm:t>
    </dgm:pt>
    <dgm:pt modelId="{2D3F0E72-6E9E-4035-912A-591BE751CF20}" type="parTrans" cxnId="{C4E3FFA8-54A1-4E33-8933-CD96ADD2F399}">
      <dgm:prSet/>
      <dgm:spPr/>
      <dgm:t>
        <a:bodyPr/>
        <a:lstStyle/>
        <a:p>
          <a:endParaRPr lang="en-US"/>
        </a:p>
      </dgm:t>
    </dgm:pt>
    <dgm:pt modelId="{C56A4078-50C6-49C3-84CA-234D7919521A}" type="sibTrans" cxnId="{C4E3FFA8-54A1-4E33-8933-CD96ADD2F399}">
      <dgm:prSet/>
      <dgm:spPr/>
      <dgm:t>
        <a:bodyPr/>
        <a:lstStyle/>
        <a:p>
          <a:endParaRPr lang="en-US"/>
        </a:p>
      </dgm:t>
    </dgm:pt>
    <dgm:pt modelId="{DE3A1E78-EA33-452E-A674-3CFC9FD5182F}">
      <dgm:prSet phldrT="[Text]"/>
      <dgm:spPr/>
      <dgm:t>
        <a:bodyPr/>
        <a:lstStyle/>
        <a:p>
          <a:r>
            <a:rPr lang="en-US" b="1" dirty="0" smtClean="0"/>
            <a:t>Students can see models of equipment </a:t>
          </a:r>
          <a:endParaRPr lang="en-US" b="1" dirty="0"/>
        </a:p>
      </dgm:t>
    </dgm:pt>
    <dgm:pt modelId="{0231FB5C-A4A6-4398-9FA8-11E8105071AD}" type="parTrans" cxnId="{E72D5DC6-4DDC-4E7C-B2F5-815228200253}">
      <dgm:prSet/>
      <dgm:spPr/>
      <dgm:t>
        <a:bodyPr/>
        <a:lstStyle/>
        <a:p>
          <a:endParaRPr lang="en-US"/>
        </a:p>
      </dgm:t>
    </dgm:pt>
    <dgm:pt modelId="{7DC9597A-C4E2-4A9E-9669-BFB5A47A0A37}" type="sibTrans" cxnId="{E72D5DC6-4DDC-4E7C-B2F5-815228200253}">
      <dgm:prSet/>
      <dgm:spPr/>
      <dgm:t>
        <a:bodyPr/>
        <a:lstStyle/>
        <a:p>
          <a:endParaRPr lang="en-US"/>
        </a:p>
      </dgm:t>
    </dgm:pt>
    <dgm:pt modelId="{AA49FE5F-E664-4F27-AAE4-11583A96D3EF}" type="pres">
      <dgm:prSet presAssocID="{61F30CF8-F37F-43B2-91AC-61E641D394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AEAA2A-F68C-409A-9C1B-C1E59630BC9B}" type="pres">
      <dgm:prSet presAssocID="{AFE5035C-6796-425D-A1AD-2401651B6B8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D52AB-200D-434C-83B7-F2D76E1228F2}" type="pres">
      <dgm:prSet presAssocID="{9BC37045-76F7-4AD2-B7FE-C82A2A23319F}" presName="spacer" presStyleCnt="0"/>
      <dgm:spPr/>
    </dgm:pt>
    <dgm:pt modelId="{2EA429D6-CFCB-4EEF-B0BA-F7827C69DE00}" type="pres">
      <dgm:prSet presAssocID="{DE3A1E78-EA33-452E-A674-3CFC9FD518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8595E-5FA2-4D3B-B8D8-915A5F1242A0}" type="pres">
      <dgm:prSet presAssocID="{7DC9597A-C4E2-4A9E-9669-BFB5A47A0A37}" presName="spacer" presStyleCnt="0"/>
      <dgm:spPr/>
    </dgm:pt>
    <dgm:pt modelId="{55C33B58-08F5-4A49-B134-CDBBBFE549D4}" type="pres">
      <dgm:prSet presAssocID="{5797560B-EFFD-4230-A39A-AE6731F5B3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55F27-BFAE-44E8-8E27-8B03153B06B8}" type="pres">
      <dgm:prSet presAssocID="{2C9086C9-088D-4513-B6CD-7C086A414606}" presName="spacer" presStyleCnt="0"/>
      <dgm:spPr/>
    </dgm:pt>
    <dgm:pt modelId="{36255B7C-F448-48BA-A24D-8D03B09CB46F}" type="pres">
      <dgm:prSet presAssocID="{DE56461A-4FD3-4FA7-9E06-47726CE06B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A0C5F-DAD1-4594-95B9-C86304F6E9AB}" srcId="{61F30CF8-F37F-43B2-91AC-61E641D3945A}" destId="{5797560B-EFFD-4230-A39A-AE6731F5B36E}" srcOrd="2" destOrd="0" parTransId="{A7ABFD9B-F1AE-46C4-A5D2-DDE6B65D1C39}" sibTransId="{2C9086C9-088D-4513-B6CD-7C086A414606}"/>
    <dgm:cxn modelId="{A0A2BCC2-23C3-45F5-A912-F83C1DC0C842}" type="presOf" srcId="{5797560B-EFFD-4230-A39A-AE6731F5B36E}" destId="{55C33B58-08F5-4A49-B134-CDBBBFE549D4}" srcOrd="0" destOrd="0" presId="urn:microsoft.com/office/officeart/2005/8/layout/vList2"/>
    <dgm:cxn modelId="{B32F36D3-2747-426B-8B60-71710EF622A4}" srcId="{61F30CF8-F37F-43B2-91AC-61E641D3945A}" destId="{AFE5035C-6796-425D-A1AD-2401651B6B83}" srcOrd="0" destOrd="0" parTransId="{C86C4B62-4183-46BE-BE93-F060421E3F36}" sibTransId="{9BC37045-76F7-4AD2-B7FE-C82A2A23319F}"/>
    <dgm:cxn modelId="{E72D5DC6-4DDC-4E7C-B2F5-815228200253}" srcId="{61F30CF8-F37F-43B2-91AC-61E641D3945A}" destId="{DE3A1E78-EA33-452E-A674-3CFC9FD5182F}" srcOrd="1" destOrd="0" parTransId="{0231FB5C-A4A6-4398-9FA8-11E8105071AD}" sibTransId="{7DC9597A-C4E2-4A9E-9669-BFB5A47A0A37}"/>
    <dgm:cxn modelId="{DEA69C20-32B2-4CED-B0A6-5CB6C3DC6D3F}" type="presOf" srcId="{61F30CF8-F37F-43B2-91AC-61E641D3945A}" destId="{AA49FE5F-E664-4F27-AAE4-11583A96D3EF}" srcOrd="0" destOrd="0" presId="urn:microsoft.com/office/officeart/2005/8/layout/vList2"/>
    <dgm:cxn modelId="{671E8967-0FD2-43E1-8770-2DA18219DCB4}" type="presOf" srcId="{DE3A1E78-EA33-452E-A674-3CFC9FD5182F}" destId="{2EA429D6-CFCB-4EEF-B0BA-F7827C69DE00}" srcOrd="0" destOrd="0" presId="urn:microsoft.com/office/officeart/2005/8/layout/vList2"/>
    <dgm:cxn modelId="{C4E3FFA8-54A1-4E33-8933-CD96ADD2F399}" srcId="{61F30CF8-F37F-43B2-91AC-61E641D3945A}" destId="{DE56461A-4FD3-4FA7-9E06-47726CE06BEA}" srcOrd="3" destOrd="0" parTransId="{2D3F0E72-6E9E-4035-912A-591BE751CF20}" sibTransId="{C56A4078-50C6-49C3-84CA-234D7919521A}"/>
    <dgm:cxn modelId="{1BACEDF8-84A5-473C-97B7-DDC28A8E6F45}" type="presOf" srcId="{DE56461A-4FD3-4FA7-9E06-47726CE06BEA}" destId="{36255B7C-F448-48BA-A24D-8D03B09CB46F}" srcOrd="0" destOrd="0" presId="urn:microsoft.com/office/officeart/2005/8/layout/vList2"/>
    <dgm:cxn modelId="{4734D4B1-50A5-48AD-8E3F-6F5BE623599A}" type="presOf" srcId="{AFE5035C-6796-425D-A1AD-2401651B6B83}" destId="{31AEAA2A-F68C-409A-9C1B-C1E59630BC9B}" srcOrd="0" destOrd="0" presId="urn:microsoft.com/office/officeart/2005/8/layout/vList2"/>
    <dgm:cxn modelId="{866DA0AE-5904-44AE-9959-A16ABD024307}" type="presParOf" srcId="{AA49FE5F-E664-4F27-AAE4-11583A96D3EF}" destId="{31AEAA2A-F68C-409A-9C1B-C1E59630BC9B}" srcOrd="0" destOrd="0" presId="urn:microsoft.com/office/officeart/2005/8/layout/vList2"/>
    <dgm:cxn modelId="{CEE99FC6-709C-4422-9C9E-E3C53F49D634}" type="presParOf" srcId="{AA49FE5F-E664-4F27-AAE4-11583A96D3EF}" destId="{B2FD52AB-200D-434C-83B7-F2D76E1228F2}" srcOrd="1" destOrd="0" presId="urn:microsoft.com/office/officeart/2005/8/layout/vList2"/>
    <dgm:cxn modelId="{EC97BDF8-A5C9-4218-AD88-3C70F643DD96}" type="presParOf" srcId="{AA49FE5F-E664-4F27-AAE4-11583A96D3EF}" destId="{2EA429D6-CFCB-4EEF-B0BA-F7827C69DE00}" srcOrd="2" destOrd="0" presId="urn:microsoft.com/office/officeart/2005/8/layout/vList2"/>
    <dgm:cxn modelId="{398A851C-2CCA-4D6D-A07E-CFC8635A0C6A}" type="presParOf" srcId="{AA49FE5F-E664-4F27-AAE4-11583A96D3EF}" destId="{7398595E-5FA2-4D3B-B8D8-915A5F1242A0}" srcOrd="3" destOrd="0" presId="urn:microsoft.com/office/officeart/2005/8/layout/vList2"/>
    <dgm:cxn modelId="{B674D1CC-ADA1-4458-BEDB-2D820EEE1921}" type="presParOf" srcId="{AA49FE5F-E664-4F27-AAE4-11583A96D3EF}" destId="{55C33B58-08F5-4A49-B134-CDBBBFE549D4}" srcOrd="4" destOrd="0" presId="urn:microsoft.com/office/officeart/2005/8/layout/vList2"/>
    <dgm:cxn modelId="{D44F5212-F8E4-4FE1-90F2-9E5320226AC8}" type="presParOf" srcId="{AA49FE5F-E664-4F27-AAE4-11583A96D3EF}" destId="{27C55F27-BFAE-44E8-8E27-8B03153B06B8}" srcOrd="5" destOrd="0" presId="urn:microsoft.com/office/officeart/2005/8/layout/vList2"/>
    <dgm:cxn modelId="{3F69CDC9-3DD8-4FE5-BCBF-2FEAB9BADEB4}" type="presParOf" srcId="{AA49FE5F-E664-4F27-AAE4-11583A96D3EF}" destId="{36255B7C-F448-48BA-A24D-8D03B09CB4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C20FCDA0-E913-4969-8D72-38AA68A67AEE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4D78C1-7385-477F-8C04-8DCA43C8028B}">
      <dgm:prSet phldrT="[Text]"/>
      <dgm:spPr/>
      <dgm:t>
        <a:bodyPr/>
        <a:lstStyle/>
        <a:p>
          <a:r>
            <a:rPr lang="en-US" dirty="0" smtClean="0"/>
            <a:t>Learning obstacles</a:t>
          </a:r>
          <a:endParaRPr lang="en-US" dirty="0"/>
        </a:p>
      </dgm:t>
    </dgm:pt>
    <dgm:pt modelId="{0EC40C21-B837-4AC3-B0DB-963BEAF803C1}" type="parTrans" cxnId="{37681539-49E5-4CAA-86C3-E5B18CD81B58}">
      <dgm:prSet/>
      <dgm:spPr/>
      <dgm:t>
        <a:bodyPr/>
        <a:lstStyle/>
        <a:p>
          <a:endParaRPr lang="en-US"/>
        </a:p>
      </dgm:t>
    </dgm:pt>
    <dgm:pt modelId="{6BF150AC-98C5-4C33-A5DC-F1C283E0068E}" type="sibTrans" cxnId="{37681539-49E5-4CAA-86C3-E5B18CD81B58}">
      <dgm:prSet/>
      <dgm:spPr/>
      <dgm:t>
        <a:bodyPr/>
        <a:lstStyle/>
        <a:p>
          <a:endParaRPr lang="en-US"/>
        </a:p>
      </dgm:t>
    </dgm:pt>
    <dgm:pt modelId="{10695C45-409C-4FC7-91A7-2AC597AC157B}">
      <dgm:prSet phldrT="[Text]"/>
      <dgm:spPr/>
      <dgm:t>
        <a:bodyPr/>
        <a:lstStyle/>
        <a:p>
          <a:r>
            <a:rPr lang="en-US" dirty="0" smtClean="0"/>
            <a:t>External pressures</a:t>
          </a:r>
          <a:endParaRPr lang="en-US" dirty="0"/>
        </a:p>
      </dgm:t>
    </dgm:pt>
    <dgm:pt modelId="{60AFC9D2-3ED2-4AC5-9D11-7A9CDBD8B281}" type="parTrans" cxnId="{6308CB2A-2460-403A-B9DD-5DE9C29F4F2D}">
      <dgm:prSet/>
      <dgm:spPr/>
      <dgm:t>
        <a:bodyPr/>
        <a:lstStyle/>
        <a:p>
          <a:endParaRPr lang="en-US"/>
        </a:p>
      </dgm:t>
    </dgm:pt>
    <dgm:pt modelId="{F2A559C1-4CC9-48F4-8704-45E04E9242E8}" type="sibTrans" cxnId="{6308CB2A-2460-403A-B9DD-5DE9C29F4F2D}">
      <dgm:prSet/>
      <dgm:spPr/>
      <dgm:t>
        <a:bodyPr/>
        <a:lstStyle/>
        <a:p>
          <a:endParaRPr lang="en-US"/>
        </a:p>
      </dgm:t>
    </dgm:pt>
    <dgm:pt modelId="{6290BB70-95F9-45E2-B231-D76FDC517190}">
      <dgm:prSet phldrT="[Text]"/>
      <dgm:spPr/>
      <dgm:t>
        <a:bodyPr/>
        <a:lstStyle/>
        <a:p>
          <a:r>
            <a:rPr lang="en-US" dirty="0" smtClean="0"/>
            <a:t>Learning environment </a:t>
          </a:r>
          <a:endParaRPr lang="en-US" dirty="0"/>
        </a:p>
      </dgm:t>
    </dgm:pt>
    <dgm:pt modelId="{75BB4847-4FC8-41E8-9679-49A752BA98E6}" type="parTrans" cxnId="{90D9C55C-FDBC-46E6-8EBD-BE032E3550BA}">
      <dgm:prSet/>
      <dgm:spPr/>
      <dgm:t>
        <a:bodyPr/>
        <a:lstStyle/>
        <a:p>
          <a:endParaRPr lang="en-US"/>
        </a:p>
      </dgm:t>
    </dgm:pt>
    <dgm:pt modelId="{A27E3CE5-C04E-4EF3-A56B-A1210B9B1E6C}" type="sibTrans" cxnId="{90D9C55C-FDBC-46E6-8EBD-BE032E3550BA}">
      <dgm:prSet/>
      <dgm:spPr/>
      <dgm:t>
        <a:bodyPr/>
        <a:lstStyle/>
        <a:p>
          <a:endParaRPr lang="en-US"/>
        </a:p>
      </dgm:t>
    </dgm:pt>
    <dgm:pt modelId="{F7A36030-E79B-4E11-A1B6-B2BD389C131A}">
      <dgm:prSet phldrT="[Text]"/>
      <dgm:spPr/>
      <dgm:t>
        <a:bodyPr/>
        <a:lstStyle/>
        <a:p>
          <a:r>
            <a:rPr lang="en-US" dirty="0" smtClean="0"/>
            <a:t>Anxiety or boredom </a:t>
          </a:r>
          <a:endParaRPr lang="en-US" dirty="0"/>
        </a:p>
      </dgm:t>
    </dgm:pt>
    <dgm:pt modelId="{159379D2-2454-471A-8F12-012996C440B8}" type="parTrans" cxnId="{591E5A3A-B9BB-41D8-9C0F-EFDA21A4BCA3}">
      <dgm:prSet/>
      <dgm:spPr/>
      <dgm:t>
        <a:bodyPr/>
        <a:lstStyle/>
        <a:p>
          <a:endParaRPr lang="en-US"/>
        </a:p>
      </dgm:t>
    </dgm:pt>
    <dgm:pt modelId="{00B836CE-8B01-4B8F-A073-50F443EE3239}" type="sibTrans" cxnId="{591E5A3A-B9BB-41D8-9C0F-EFDA21A4BCA3}">
      <dgm:prSet/>
      <dgm:spPr/>
      <dgm:t>
        <a:bodyPr/>
        <a:lstStyle/>
        <a:p>
          <a:endParaRPr lang="en-US"/>
        </a:p>
      </dgm:t>
    </dgm:pt>
    <dgm:pt modelId="{EADFD2B3-2890-48CB-8FC5-7B9F2C1F0275}">
      <dgm:prSet phldrT="[Text]"/>
      <dgm:spPr/>
      <dgm:t>
        <a:bodyPr/>
        <a:lstStyle/>
        <a:p>
          <a:r>
            <a:rPr lang="en-US" dirty="0" smtClean="0"/>
            <a:t>Personal feelings</a:t>
          </a:r>
          <a:endParaRPr lang="en-US" dirty="0"/>
        </a:p>
      </dgm:t>
    </dgm:pt>
    <dgm:pt modelId="{80D34C2A-A6EB-4262-9E36-A96A8A343323}" type="parTrans" cxnId="{EE3E0EBB-0DC1-41F4-BA8B-DFC8581DC4CA}">
      <dgm:prSet/>
      <dgm:spPr/>
      <dgm:t>
        <a:bodyPr/>
        <a:lstStyle/>
        <a:p>
          <a:endParaRPr lang="en-US"/>
        </a:p>
      </dgm:t>
    </dgm:pt>
    <dgm:pt modelId="{BA1177CF-1735-4329-9AB0-7EA60B2A693E}" type="sibTrans" cxnId="{EE3E0EBB-0DC1-41F4-BA8B-DFC8581DC4CA}">
      <dgm:prSet/>
      <dgm:spPr/>
      <dgm:t>
        <a:bodyPr/>
        <a:lstStyle/>
        <a:p>
          <a:endParaRPr lang="en-US"/>
        </a:p>
      </dgm:t>
    </dgm:pt>
    <dgm:pt modelId="{415C0880-8551-41BC-B934-4C1B1C59984F}">
      <dgm:prSet phldrT="[Text]"/>
      <dgm:spPr/>
      <dgm:t>
        <a:bodyPr/>
        <a:lstStyle/>
        <a:p>
          <a:r>
            <a:rPr lang="en-US" dirty="0" smtClean="0"/>
            <a:t>Lack of training aids</a:t>
          </a:r>
          <a:endParaRPr lang="en-US" dirty="0"/>
        </a:p>
      </dgm:t>
    </dgm:pt>
    <dgm:pt modelId="{207D47F5-EA47-417D-AF41-FE1598AED262}" type="parTrans" cxnId="{827A6DD0-8D10-4FC5-9B98-78060D37C606}">
      <dgm:prSet/>
      <dgm:spPr/>
      <dgm:t>
        <a:bodyPr/>
        <a:lstStyle/>
        <a:p>
          <a:endParaRPr lang="en-US"/>
        </a:p>
      </dgm:t>
    </dgm:pt>
    <dgm:pt modelId="{DF39855C-FC0C-4191-B291-BAF6C4A28296}" type="sibTrans" cxnId="{827A6DD0-8D10-4FC5-9B98-78060D37C606}">
      <dgm:prSet/>
      <dgm:spPr/>
      <dgm:t>
        <a:bodyPr/>
        <a:lstStyle/>
        <a:p>
          <a:endParaRPr lang="en-US"/>
        </a:p>
      </dgm:t>
    </dgm:pt>
    <dgm:pt modelId="{A047EF3C-6861-47D6-A325-BD33F0D96C63}">
      <dgm:prSet phldrT="[Text]"/>
      <dgm:spPr/>
      <dgm:t>
        <a:bodyPr/>
        <a:lstStyle/>
        <a:p>
          <a:r>
            <a:rPr lang="en-US" dirty="0" smtClean="0"/>
            <a:t>Lectures that are too long</a:t>
          </a:r>
          <a:endParaRPr lang="en-US" dirty="0"/>
        </a:p>
      </dgm:t>
    </dgm:pt>
    <dgm:pt modelId="{F7E1BC37-5558-4685-AA78-0C6B0C263B3B}" type="parTrans" cxnId="{412E7483-9B86-4EDF-8F7E-8071D7BE197D}">
      <dgm:prSet/>
      <dgm:spPr/>
      <dgm:t>
        <a:bodyPr/>
        <a:lstStyle/>
        <a:p>
          <a:endParaRPr lang="en-US"/>
        </a:p>
      </dgm:t>
    </dgm:pt>
    <dgm:pt modelId="{94052969-A60D-4E54-9D7F-C78B42626DF9}" type="sibTrans" cxnId="{412E7483-9B86-4EDF-8F7E-8071D7BE197D}">
      <dgm:prSet/>
      <dgm:spPr/>
      <dgm:t>
        <a:bodyPr/>
        <a:lstStyle/>
        <a:p>
          <a:endParaRPr lang="en-US"/>
        </a:p>
      </dgm:t>
    </dgm:pt>
    <dgm:pt modelId="{701BBD6E-D9B8-4DB8-8816-C4B147749540}" type="pres">
      <dgm:prSet presAssocID="{C20FCDA0-E913-4969-8D72-38AA68A67AE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9F4CE1-D2F4-4E7A-80C5-D742105A7F52}" type="pres">
      <dgm:prSet presAssocID="{A64D78C1-7385-477F-8C04-8DCA43C8028B}" presName="compNode" presStyleCnt="0"/>
      <dgm:spPr/>
    </dgm:pt>
    <dgm:pt modelId="{E2DCEDBA-AFED-447C-AF9C-677AD88989DF}" type="pres">
      <dgm:prSet presAssocID="{A64D78C1-7385-477F-8C04-8DCA43C8028B}" presName="aNode" presStyleLbl="bgShp" presStyleIdx="0" presStyleCnt="1"/>
      <dgm:spPr/>
      <dgm:t>
        <a:bodyPr/>
        <a:lstStyle/>
        <a:p>
          <a:endParaRPr lang="en-US"/>
        </a:p>
      </dgm:t>
    </dgm:pt>
    <dgm:pt modelId="{3894C69C-C3C3-4AE3-A4FB-99936DC8E8FA}" type="pres">
      <dgm:prSet presAssocID="{A64D78C1-7385-477F-8C04-8DCA43C8028B}" presName="textNode" presStyleLbl="bgShp" presStyleIdx="0" presStyleCnt="1"/>
      <dgm:spPr/>
      <dgm:t>
        <a:bodyPr/>
        <a:lstStyle/>
        <a:p>
          <a:endParaRPr lang="en-US"/>
        </a:p>
      </dgm:t>
    </dgm:pt>
    <dgm:pt modelId="{04895EF0-3763-4690-8C7D-EFF9BB1D0B8B}" type="pres">
      <dgm:prSet presAssocID="{A64D78C1-7385-477F-8C04-8DCA43C8028B}" presName="compChildNode" presStyleCnt="0"/>
      <dgm:spPr/>
    </dgm:pt>
    <dgm:pt modelId="{3121F8B5-2F76-4794-A6BD-BBE3CAB52AB6}" type="pres">
      <dgm:prSet presAssocID="{A64D78C1-7385-477F-8C04-8DCA43C8028B}" presName="theInnerList" presStyleCnt="0"/>
      <dgm:spPr/>
    </dgm:pt>
    <dgm:pt modelId="{769A9FF5-186A-4681-ABDD-C9AA8AD1AEC4}" type="pres">
      <dgm:prSet presAssocID="{10695C45-409C-4FC7-91A7-2AC597AC157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C3820-C9E3-4B1B-B56B-86DD1A61C3D2}" type="pres">
      <dgm:prSet presAssocID="{10695C45-409C-4FC7-91A7-2AC597AC157B}" presName="aSpace2" presStyleCnt="0"/>
      <dgm:spPr/>
    </dgm:pt>
    <dgm:pt modelId="{FD077933-9539-4B60-A820-52E8E20565DA}" type="pres">
      <dgm:prSet presAssocID="{6290BB70-95F9-45E2-B231-D76FDC51719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E482B-EEB7-41AA-ADDF-E20408EB192E}" type="pres">
      <dgm:prSet presAssocID="{6290BB70-95F9-45E2-B231-D76FDC517190}" presName="aSpace2" presStyleCnt="0"/>
      <dgm:spPr/>
    </dgm:pt>
    <dgm:pt modelId="{B1B74922-6F04-4D80-844D-8E8B756633F5}" type="pres">
      <dgm:prSet presAssocID="{F7A36030-E79B-4E11-A1B6-B2BD389C131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38306-7039-4DF0-A58A-8A2A6155A477}" type="pres">
      <dgm:prSet presAssocID="{F7A36030-E79B-4E11-A1B6-B2BD389C131A}" presName="aSpace2" presStyleCnt="0"/>
      <dgm:spPr/>
    </dgm:pt>
    <dgm:pt modelId="{78D462C1-F0E0-4A94-AF50-F956C6F1B5DD}" type="pres">
      <dgm:prSet presAssocID="{EADFD2B3-2890-48CB-8FC5-7B9F2C1F027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8020C-1331-49CD-BAE9-A2D96AD293AA}" type="pres">
      <dgm:prSet presAssocID="{EADFD2B3-2890-48CB-8FC5-7B9F2C1F0275}" presName="aSpace2" presStyleCnt="0"/>
      <dgm:spPr/>
    </dgm:pt>
    <dgm:pt modelId="{7867AB1B-E8A6-4EED-8F00-23862AF53F9E}" type="pres">
      <dgm:prSet presAssocID="{A047EF3C-6861-47D6-A325-BD33F0D96C6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7A796-88FD-420F-9C8B-E4CC520B09C0}" type="pres">
      <dgm:prSet presAssocID="{A047EF3C-6861-47D6-A325-BD33F0D96C63}" presName="aSpace2" presStyleCnt="0"/>
      <dgm:spPr/>
    </dgm:pt>
    <dgm:pt modelId="{9B48DD01-CA41-4F51-87D0-90894C497581}" type="pres">
      <dgm:prSet presAssocID="{415C0880-8551-41BC-B934-4C1B1C59984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2ADAD-467D-45B2-99B0-617307B91EF5}" type="presOf" srcId="{6290BB70-95F9-45E2-B231-D76FDC517190}" destId="{FD077933-9539-4B60-A820-52E8E20565DA}" srcOrd="0" destOrd="0" presId="urn:microsoft.com/office/officeart/2005/8/layout/lProcess2"/>
    <dgm:cxn modelId="{15AF8F90-A6C4-4518-82E7-6E00609C3A36}" type="presOf" srcId="{F7A36030-E79B-4E11-A1B6-B2BD389C131A}" destId="{B1B74922-6F04-4D80-844D-8E8B756633F5}" srcOrd="0" destOrd="0" presId="urn:microsoft.com/office/officeart/2005/8/layout/lProcess2"/>
    <dgm:cxn modelId="{FA71F00B-161E-4899-8092-3FD5870505A8}" type="presOf" srcId="{10695C45-409C-4FC7-91A7-2AC597AC157B}" destId="{769A9FF5-186A-4681-ABDD-C9AA8AD1AEC4}" srcOrd="0" destOrd="0" presId="urn:microsoft.com/office/officeart/2005/8/layout/lProcess2"/>
    <dgm:cxn modelId="{EE3E0EBB-0DC1-41F4-BA8B-DFC8581DC4CA}" srcId="{A64D78C1-7385-477F-8C04-8DCA43C8028B}" destId="{EADFD2B3-2890-48CB-8FC5-7B9F2C1F0275}" srcOrd="3" destOrd="0" parTransId="{80D34C2A-A6EB-4262-9E36-A96A8A343323}" sibTransId="{BA1177CF-1735-4329-9AB0-7EA60B2A693E}"/>
    <dgm:cxn modelId="{90D9C55C-FDBC-46E6-8EBD-BE032E3550BA}" srcId="{A64D78C1-7385-477F-8C04-8DCA43C8028B}" destId="{6290BB70-95F9-45E2-B231-D76FDC517190}" srcOrd="1" destOrd="0" parTransId="{75BB4847-4FC8-41E8-9679-49A752BA98E6}" sibTransId="{A27E3CE5-C04E-4EF3-A56B-A1210B9B1E6C}"/>
    <dgm:cxn modelId="{591E5A3A-B9BB-41D8-9C0F-EFDA21A4BCA3}" srcId="{A64D78C1-7385-477F-8C04-8DCA43C8028B}" destId="{F7A36030-E79B-4E11-A1B6-B2BD389C131A}" srcOrd="2" destOrd="0" parTransId="{159379D2-2454-471A-8F12-012996C440B8}" sibTransId="{00B836CE-8B01-4B8F-A073-50F443EE3239}"/>
    <dgm:cxn modelId="{85C216DE-5E11-40C0-8577-4B8A39C81582}" type="presOf" srcId="{C20FCDA0-E913-4969-8D72-38AA68A67AEE}" destId="{701BBD6E-D9B8-4DB8-8816-C4B147749540}" srcOrd="0" destOrd="0" presId="urn:microsoft.com/office/officeart/2005/8/layout/lProcess2"/>
    <dgm:cxn modelId="{542D090F-8A16-490F-8721-784318B0D566}" type="presOf" srcId="{A64D78C1-7385-477F-8C04-8DCA43C8028B}" destId="{3894C69C-C3C3-4AE3-A4FB-99936DC8E8FA}" srcOrd="1" destOrd="0" presId="urn:microsoft.com/office/officeart/2005/8/layout/lProcess2"/>
    <dgm:cxn modelId="{ABE565CA-9D57-401F-83B8-1E42906A372E}" type="presOf" srcId="{A047EF3C-6861-47D6-A325-BD33F0D96C63}" destId="{7867AB1B-E8A6-4EED-8F00-23862AF53F9E}" srcOrd="0" destOrd="0" presId="urn:microsoft.com/office/officeart/2005/8/layout/lProcess2"/>
    <dgm:cxn modelId="{90065D09-304F-4C77-85DD-45FA23BFD7BA}" type="presOf" srcId="{A64D78C1-7385-477F-8C04-8DCA43C8028B}" destId="{E2DCEDBA-AFED-447C-AF9C-677AD88989DF}" srcOrd="0" destOrd="0" presId="urn:microsoft.com/office/officeart/2005/8/layout/lProcess2"/>
    <dgm:cxn modelId="{37681539-49E5-4CAA-86C3-E5B18CD81B58}" srcId="{C20FCDA0-E913-4969-8D72-38AA68A67AEE}" destId="{A64D78C1-7385-477F-8C04-8DCA43C8028B}" srcOrd="0" destOrd="0" parTransId="{0EC40C21-B837-4AC3-B0DB-963BEAF803C1}" sibTransId="{6BF150AC-98C5-4C33-A5DC-F1C283E0068E}"/>
    <dgm:cxn modelId="{1DA43593-D5DB-44C7-936D-05810CF0635D}" type="presOf" srcId="{EADFD2B3-2890-48CB-8FC5-7B9F2C1F0275}" destId="{78D462C1-F0E0-4A94-AF50-F956C6F1B5DD}" srcOrd="0" destOrd="0" presId="urn:microsoft.com/office/officeart/2005/8/layout/lProcess2"/>
    <dgm:cxn modelId="{412E7483-9B86-4EDF-8F7E-8071D7BE197D}" srcId="{A64D78C1-7385-477F-8C04-8DCA43C8028B}" destId="{A047EF3C-6861-47D6-A325-BD33F0D96C63}" srcOrd="4" destOrd="0" parTransId="{F7E1BC37-5558-4685-AA78-0C6B0C263B3B}" sibTransId="{94052969-A60D-4E54-9D7F-C78B42626DF9}"/>
    <dgm:cxn modelId="{6308CB2A-2460-403A-B9DD-5DE9C29F4F2D}" srcId="{A64D78C1-7385-477F-8C04-8DCA43C8028B}" destId="{10695C45-409C-4FC7-91A7-2AC597AC157B}" srcOrd="0" destOrd="0" parTransId="{60AFC9D2-3ED2-4AC5-9D11-7A9CDBD8B281}" sibTransId="{F2A559C1-4CC9-48F4-8704-45E04E9242E8}"/>
    <dgm:cxn modelId="{827A6DD0-8D10-4FC5-9B98-78060D37C606}" srcId="{A64D78C1-7385-477F-8C04-8DCA43C8028B}" destId="{415C0880-8551-41BC-B934-4C1B1C59984F}" srcOrd="5" destOrd="0" parTransId="{207D47F5-EA47-417D-AF41-FE1598AED262}" sibTransId="{DF39855C-FC0C-4191-B291-BAF6C4A28296}"/>
    <dgm:cxn modelId="{4CEBEE8D-422A-4966-9D46-480D62263FAD}" type="presOf" srcId="{415C0880-8551-41BC-B934-4C1B1C59984F}" destId="{9B48DD01-CA41-4F51-87D0-90894C497581}" srcOrd="0" destOrd="0" presId="urn:microsoft.com/office/officeart/2005/8/layout/lProcess2"/>
    <dgm:cxn modelId="{88CF8E7A-8211-4E3D-9F54-DAFFD45A2FBF}" type="presParOf" srcId="{701BBD6E-D9B8-4DB8-8816-C4B147749540}" destId="{E09F4CE1-D2F4-4E7A-80C5-D742105A7F52}" srcOrd="0" destOrd="0" presId="urn:microsoft.com/office/officeart/2005/8/layout/lProcess2"/>
    <dgm:cxn modelId="{F16A14F3-260D-425F-814D-4270DF63F964}" type="presParOf" srcId="{E09F4CE1-D2F4-4E7A-80C5-D742105A7F52}" destId="{E2DCEDBA-AFED-447C-AF9C-677AD88989DF}" srcOrd="0" destOrd="0" presId="urn:microsoft.com/office/officeart/2005/8/layout/lProcess2"/>
    <dgm:cxn modelId="{F4401402-6A89-49D5-9492-7ABFA63BE91D}" type="presParOf" srcId="{E09F4CE1-D2F4-4E7A-80C5-D742105A7F52}" destId="{3894C69C-C3C3-4AE3-A4FB-99936DC8E8FA}" srcOrd="1" destOrd="0" presId="urn:microsoft.com/office/officeart/2005/8/layout/lProcess2"/>
    <dgm:cxn modelId="{B18C40C5-E1B9-4FFA-B0D0-DA4073FD3425}" type="presParOf" srcId="{E09F4CE1-D2F4-4E7A-80C5-D742105A7F52}" destId="{04895EF0-3763-4690-8C7D-EFF9BB1D0B8B}" srcOrd="2" destOrd="0" presId="urn:microsoft.com/office/officeart/2005/8/layout/lProcess2"/>
    <dgm:cxn modelId="{7BACC61E-638C-444D-B8FC-8B55915D6286}" type="presParOf" srcId="{04895EF0-3763-4690-8C7D-EFF9BB1D0B8B}" destId="{3121F8B5-2F76-4794-A6BD-BBE3CAB52AB6}" srcOrd="0" destOrd="0" presId="urn:microsoft.com/office/officeart/2005/8/layout/lProcess2"/>
    <dgm:cxn modelId="{D65A6DC6-4B3C-4166-834F-61EB54B76590}" type="presParOf" srcId="{3121F8B5-2F76-4794-A6BD-BBE3CAB52AB6}" destId="{769A9FF5-186A-4681-ABDD-C9AA8AD1AEC4}" srcOrd="0" destOrd="0" presId="urn:microsoft.com/office/officeart/2005/8/layout/lProcess2"/>
    <dgm:cxn modelId="{6BD14A61-E9BA-4470-BE81-BADFEAA5284A}" type="presParOf" srcId="{3121F8B5-2F76-4794-A6BD-BBE3CAB52AB6}" destId="{E4FC3820-C9E3-4B1B-B56B-86DD1A61C3D2}" srcOrd="1" destOrd="0" presId="urn:microsoft.com/office/officeart/2005/8/layout/lProcess2"/>
    <dgm:cxn modelId="{07CCFFD7-B44A-4A63-A28B-2E1D36116A5A}" type="presParOf" srcId="{3121F8B5-2F76-4794-A6BD-BBE3CAB52AB6}" destId="{FD077933-9539-4B60-A820-52E8E20565DA}" srcOrd="2" destOrd="0" presId="urn:microsoft.com/office/officeart/2005/8/layout/lProcess2"/>
    <dgm:cxn modelId="{C6B94110-79F6-400D-9869-2C25FCFDE576}" type="presParOf" srcId="{3121F8B5-2F76-4794-A6BD-BBE3CAB52AB6}" destId="{E1CE482B-EEB7-41AA-ADDF-E20408EB192E}" srcOrd="3" destOrd="0" presId="urn:microsoft.com/office/officeart/2005/8/layout/lProcess2"/>
    <dgm:cxn modelId="{237F77AA-B368-421D-901F-18740ABCB46F}" type="presParOf" srcId="{3121F8B5-2F76-4794-A6BD-BBE3CAB52AB6}" destId="{B1B74922-6F04-4D80-844D-8E8B756633F5}" srcOrd="4" destOrd="0" presId="urn:microsoft.com/office/officeart/2005/8/layout/lProcess2"/>
    <dgm:cxn modelId="{2128D716-6FCA-4B92-B3DF-8E42AE976E8E}" type="presParOf" srcId="{3121F8B5-2F76-4794-A6BD-BBE3CAB52AB6}" destId="{63038306-7039-4DF0-A58A-8A2A6155A477}" srcOrd="5" destOrd="0" presId="urn:microsoft.com/office/officeart/2005/8/layout/lProcess2"/>
    <dgm:cxn modelId="{5DE3F26C-75B1-4109-BE87-8BEE3840AC9D}" type="presParOf" srcId="{3121F8B5-2F76-4794-A6BD-BBE3CAB52AB6}" destId="{78D462C1-F0E0-4A94-AF50-F956C6F1B5DD}" srcOrd="6" destOrd="0" presId="urn:microsoft.com/office/officeart/2005/8/layout/lProcess2"/>
    <dgm:cxn modelId="{E403388C-9A3D-46F6-B74F-BBD0B9264DA8}" type="presParOf" srcId="{3121F8B5-2F76-4794-A6BD-BBE3CAB52AB6}" destId="{7F88020C-1331-49CD-BAE9-A2D96AD293AA}" srcOrd="7" destOrd="0" presId="urn:microsoft.com/office/officeart/2005/8/layout/lProcess2"/>
    <dgm:cxn modelId="{1020945D-C761-463C-9FA4-51C02873DCBF}" type="presParOf" srcId="{3121F8B5-2F76-4794-A6BD-BBE3CAB52AB6}" destId="{7867AB1B-E8A6-4EED-8F00-23862AF53F9E}" srcOrd="8" destOrd="0" presId="urn:microsoft.com/office/officeart/2005/8/layout/lProcess2"/>
    <dgm:cxn modelId="{B2DF93A6-2471-42D3-BC7C-AE372CFE1263}" type="presParOf" srcId="{3121F8B5-2F76-4794-A6BD-BBE3CAB52AB6}" destId="{C977A796-88FD-420F-9C8B-E4CC520B09C0}" srcOrd="9" destOrd="0" presId="urn:microsoft.com/office/officeart/2005/8/layout/lProcess2"/>
    <dgm:cxn modelId="{1145ACFC-CE24-409C-8E61-238FA90D8489}" type="presParOf" srcId="{3121F8B5-2F76-4794-A6BD-BBE3CAB52AB6}" destId="{9B48DD01-CA41-4F51-87D0-90894C497581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CA971EEA-CCD1-4FD3-A404-B18FDC00E59C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F99E1BD-4919-40E7-AADF-C7E4A6AD1B5B}">
      <dgm:prSet phldrT="[Text]"/>
      <dgm:spPr/>
      <dgm:t>
        <a:bodyPr/>
        <a:lstStyle/>
        <a:p>
          <a:r>
            <a:rPr lang="x-none" b="1" u="none" smtClean="0"/>
            <a:t>Adult education programs </a:t>
          </a:r>
          <a:endParaRPr lang="en-US" dirty="0"/>
        </a:p>
      </dgm:t>
    </dgm:pt>
    <dgm:pt modelId="{58AF136F-6AC6-4999-BB84-C47389CE001A}" type="parTrans" cxnId="{7E8FB277-388C-4B0E-B93D-A7148506D1C1}">
      <dgm:prSet/>
      <dgm:spPr/>
      <dgm:t>
        <a:bodyPr/>
        <a:lstStyle/>
        <a:p>
          <a:endParaRPr lang="en-US"/>
        </a:p>
      </dgm:t>
    </dgm:pt>
    <dgm:pt modelId="{58EE7923-404E-4C91-96FF-2CDB32FF7B04}" type="sibTrans" cxnId="{7E8FB277-388C-4B0E-B93D-A7148506D1C1}">
      <dgm:prSet/>
      <dgm:spPr/>
      <dgm:t>
        <a:bodyPr/>
        <a:lstStyle/>
        <a:p>
          <a:endParaRPr lang="en-US"/>
        </a:p>
      </dgm:t>
    </dgm:pt>
    <dgm:pt modelId="{FFDBC701-FAF4-41E2-81F3-9F11FB01386B}">
      <dgm:prSet/>
      <dgm:spPr/>
      <dgm:t>
        <a:bodyPr/>
        <a:lstStyle/>
        <a:p>
          <a:r>
            <a:rPr lang="x-none" b="1" u="none" smtClean="0"/>
            <a:t>Employee assistance programs (EAPs) </a:t>
          </a:r>
          <a:endParaRPr lang="en-US" b="1" u="none" dirty="0"/>
        </a:p>
      </dgm:t>
    </dgm:pt>
    <dgm:pt modelId="{2C3A0A0C-E597-4AB5-9AAC-ECB6FC25A383}" type="parTrans" cxnId="{C08395D9-3981-4B5F-8E2B-D43230BA9BB8}">
      <dgm:prSet/>
      <dgm:spPr/>
      <dgm:t>
        <a:bodyPr/>
        <a:lstStyle/>
        <a:p>
          <a:endParaRPr lang="en-US"/>
        </a:p>
      </dgm:t>
    </dgm:pt>
    <dgm:pt modelId="{C41936FA-C4EC-4627-ABDB-13EF1784AE4F}" type="sibTrans" cxnId="{C08395D9-3981-4B5F-8E2B-D43230BA9BB8}">
      <dgm:prSet/>
      <dgm:spPr/>
      <dgm:t>
        <a:bodyPr/>
        <a:lstStyle/>
        <a:p>
          <a:endParaRPr lang="en-US"/>
        </a:p>
      </dgm:t>
    </dgm:pt>
    <dgm:pt modelId="{C7BED963-E569-46AE-9F87-317F6F0B98B6}">
      <dgm:prSet/>
      <dgm:spPr/>
      <dgm:t>
        <a:bodyPr/>
        <a:lstStyle/>
        <a:p>
          <a:r>
            <a:rPr lang="x-none" b="1" u="none" smtClean="0"/>
            <a:t>Personal tutors</a:t>
          </a:r>
          <a:endParaRPr lang="en-US" b="1" u="none" dirty="0"/>
        </a:p>
      </dgm:t>
    </dgm:pt>
    <dgm:pt modelId="{B92D850A-49F4-4775-8040-77FEC69696F6}" type="parTrans" cxnId="{DEFD6878-1234-48E1-8CE3-9F104D5F31D9}">
      <dgm:prSet/>
      <dgm:spPr/>
      <dgm:t>
        <a:bodyPr/>
        <a:lstStyle/>
        <a:p>
          <a:endParaRPr lang="en-US"/>
        </a:p>
      </dgm:t>
    </dgm:pt>
    <dgm:pt modelId="{CE59C706-071B-4865-AC24-FFCC6588AE2F}" type="sibTrans" cxnId="{DEFD6878-1234-48E1-8CE3-9F104D5F31D9}">
      <dgm:prSet/>
      <dgm:spPr/>
      <dgm:t>
        <a:bodyPr/>
        <a:lstStyle/>
        <a:p>
          <a:endParaRPr lang="en-US"/>
        </a:p>
      </dgm:t>
    </dgm:pt>
    <dgm:pt modelId="{C808A645-E5B5-423F-86B1-9938A2E2B35E}" type="pres">
      <dgm:prSet presAssocID="{CA971EEA-CCD1-4FD3-A404-B18FDC00E5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6B9FBB-0333-43BD-A465-F16BDC6A5532}" type="pres">
      <dgm:prSet presAssocID="{5F99E1BD-4919-40E7-AADF-C7E4A6AD1B5B}" presName="vertOne" presStyleCnt="0"/>
      <dgm:spPr/>
    </dgm:pt>
    <dgm:pt modelId="{EF9FF1CF-4D34-44D0-81FA-52DB64E597C9}" type="pres">
      <dgm:prSet presAssocID="{5F99E1BD-4919-40E7-AADF-C7E4A6AD1B5B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3548BF-D031-48A3-840C-1066758D4E37}" type="pres">
      <dgm:prSet presAssocID="{5F99E1BD-4919-40E7-AADF-C7E4A6AD1B5B}" presName="horzOne" presStyleCnt="0"/>
      <dgm:spPr/>
    </dgm:pt>
    <dgm:pt modelId="{D581D682-EE03-4375-8B77-0C52BDB428B9}" type="pres">
      <dgm:prSet presAssocID="{58EE7923-404E-4C91-96FF-2CDB32FF7B04}" presName="sibSpaceOne" presStyleCnt="0"/>
      <dgm:spPr/>
    </dgm:pt>
    <dgm:pt modelId="{B56F09D0-752E-4AF3-97BA-CDDD905A7A2C}" type="pres">
      <dgm:prSet presAssocID="{FFDBC701-FAF4-41E2-81F3-9F11FB01386B}" presName="vertOne" presStyleCnt="0"/>
      <dgm:spPr/>
    </dgm:pt>
    <dgm:pt modelId="{4E6FB9B2-86C1-4A18-83EF-737777924D12}" type="pres">
      <dgm:prSet presAssocID="{FFDBC701-FAF4-41E2-81F3-9F11FB01386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BDD69-A7F6-4089-88D0-E47647C0B888}" type="pres">
      <dgm:prSet presAssocID="{FFDBC701-FAF4-41E2-81F3-9F11FB01386B}" presName="horzOne" presStyleCnt="0"/>
      <dgm:spPr/>
    </dgm:pt>
    <dgm:pt modelId="{71E64ABA-967A-4753-983C-849B50EB2D51}" type="pres">
      <dgm:prSet presAssocID="{C41936FA-C4EC-4627-ABDB-13EF1784AE4F}" presName="sibSpaceOne" presStyleCnt="0"/>
      <dgm:spPr/>
    </dgm:pt>
    <dgm:pt modelId="{3DE8BD90-921C-40CB-8EF6-587E5040317A}" type="pres">
      <dgm:prSet presAssocID="{C7BED963-E569-46AE-9F87-317F6F0B98B6}" presName="vertOne" presStyleCnt="0"/>
      <dgm:spPr/>
    </dgm:pt>
    <dgm:pt modelId="{3D442EAE-97A9-4040-99E5-2C8A83D7B856}" type="pres">
      <dgm:prSet presAssocID="{C7BED963-E569-46AE-9F87-317F6F0B98B6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5343E0-8D3B-47E5-B649-8FCEFF5B14C6}" type="pres">
      <dgm:prSet presAssocID="{C7BED963-E569-46AE-9F87-317F6F0B98B6}" presName="horzOne" presStyleCnt="0"/>
      <dgm:spPr/>
    </dgm:pt>
  </dgm:ptLst>
  <dgm:cxnLst>
    <dgm:cxn modelId="{834C9463-4478-48F9-B7A9-40CE84187024}" type="presOf" srcId="{FFDBC701-FAF4-41E2-81F3-9F11FB01386B}" destId="{4E6FB9B2-86C1-4A18-83EF-737777924D12}" srcOrd="0" destOrd="0" presId="urn:microsoft.com/office/officeart/2005/8/layout/hierarchy4"/>
    <dgm:cxn modelId="{DEFD6878-1234-48E1-8CE3-9F104D5F31D9}" srcId="{CA971EEA-CCD1-4FD3-A404-B18FDC00E59C}" destId="{C7BED963-E569-46AE-9F87-317F6F0B98B6}" srcOrd="2" destOrd="0" parTransId="{B92D850A-49F4-4775-8040-77FEC69696F6}" sibTransId="{CE59C706-071B-4865-AC24-FFCC6588AE2F}"/>
    <dgm:cxn modelId="{7E8FB277-388C-4B0E-B93D-A7148506D1C1}" srcId="{CA971EEA-CCD1-4FD3-A404-B18FDC00E59C}" destId="{5F99E1BD-4919-40E7-AADF-C7E4A6AD1B5B}" srcOrd="0" destOrd="0" parTransId="{58AF136F-6AC6-4999-BB84-C47389CE001A}" sibTransId="{58EE7923-404E-4C91-96FF-2CDB32FF7B04}"/>
    <dgm:cxn modelId="{C08395D9-3981-4B5F-8E2B-D43230BA9BB8}" srcId="{CA971EEA-CCD1-4FD3-A404-B18FDC00E59C}" destId="{FFDBC701-FAF4-41E2-81F3-9F11FB01386B}" srcOrd="1" destOrd="0" parTransId="{2C3A0A0C-E597-4AB5-9AAC-ECB6FC25A383}" sibTransId="{C41936FA-C4EC-4627-ABDB-13EF1784AE4F}"/>
    <dgm:cxn modelId="{676C643A-5D95-4AFB-8783-DA3CECF60D58}" type="presOf" srcId="{CA971EEA-CCD1-4FD3-A404-B18FDC00E59C}" destId="{C808A645-E5B5-423F-86B1-9938A2E2B35E}" srcOrd="0" destOrd="0" presId="urn:microsoft.com/office/officeart/2005/8/layout/hierarchy4"/>
    <dgm:cxn modelId="{0F01E688-9D9B-42B9-B985-314676198862}" type="presOf" srcId="{5F99E1BD-4919-40E7-AADF-C7E4A6AD1B5B}" destId="{EF9FF1CF-4D34-44D0-81FA-52DB64E597C9}" srcOrd="0" destOrd="0" presId="urn:microsoft.com/office/officeart/2005/8/layout/hierarchy4"/>
    <dgm:cxn modelId="{7E2CA785-C98A-449F-9FCF-95308458A8D2}" type="presOf" srcId="{C7BED963-E569-46AE-9F87-317F6F0B98B6}" destId="{3D442EAE-97A9-4040-99E5-2C8A83D7B856}" srcOrd="0" destOrd="0" presId="urn:microsoft.com/office/officeart/2005/8/layout/hierarchy4"/>
    <dgm:cxn modelId="{68468464-2D03-46DE-B7D1-37C79C7F7C6A}" type="presParOf" srcId="{C808A645-E5B5-423F-86B1-9938A2E2B35E}" destId="{796B9FBB-0333-43BD-A465-F16BDC6A5532}" srcOrd="0" destOrd="0" presId="urn:microsoft.com/office/officeart/2005/8/layout/hierarchy4"/>
    <dgm:cxn modelId="{9C321E6C-D9F8-494D-BDDC-A45964E610D7}" type="presParOf" srcId="{796B9FBB-0333-43BD-A465-F16BDC6A5532}" destId="{EF9FF1CF-4D34-44D0-81FA-52DB64E597C9}" srcOrd="0" destOrd="0" presId="urn:microsoft.com/office/officeart/2005/8/layout/hierarchy4"/>
    <dgm:cxn modelId="{59076AC3-B8C8-43C9-8F7D-F6F1AE92C424}" type="presParOf" srcId="{796B9FBB-0333-43BD-A465-F16BDC6A5532}" destId="{B53548BF-D031-48A3-840C-1066758D4E37}" srcOrd="1" destOrd="0" presId="urn:microsoft.com/office/officeart/2005/8/layout/hierarchy4"/>
    <dgm:cxn modelId="{9DA112A0-AA3B-4CC4-B6D7-70B44FB728C1}" type="presParOf" srcId="{C808A645-E5B5-423F-86B1-9938A2E2B35E}" destId="{D581D682-EE03-4375-8B77-0C52BDB428B9}" srcOrd="1" destOrd="0" presId="urn:microsoft.com/office/officeart/2005/8/layout/hierarchy4"/>
    <dgm:cxn modelId="{6DE07378-37CE-4F65-B055-9562C0C4B930}" type="presParOf" srcId="{C808A645-E5B5-423F-86B1-9938A2E2B35E}" destId="{B56F09D0-752E-4AF3-97BA-CDDD905A7A2C}" srcOrd="2" destOrd="0" presId="urn:microsoft.com/office/officeart/2005/8/layout/hierarchy4"/>
    <dgm:cxn modelId="{97C2EE7B-9395-431C-996A-3C72E3B92D58}" type="presParOf" srcId="{B56F09D0-752E-4AF3-97BA-CDDD905A7A2C}" destId="{4E6FB9B2-86C1-4A18-83EF-737777924D12}" srcOrd="0" destOrd="0" presId="urn:microsoft.com/office/officeart/2005/8/layout/hierarchy4"/>
    <dgm:cxn modelId="{01C39C62-3821-45C7-8780-1BDDEC533F9C}" type="presParOf" srcId="{B56F09D0-752E-4AF3-97BA-CDDD905A7A2C}" destId="{A12BDD69-A7F6-4089-88D0-E47647C0B888}" srcOrd="1" destOrd="0" presId="urn:microsoft.com/office/officeart/2005/8/layout/hierarchy4"/>
    <dgm:cxn modelId="{749D8842-6D44-40B9-A4E1-C6104CFFA3CD}" type="presParOf" srcId="{C808A645-E5B5-423F-86B1-9938A2E2B35E}" destId="{71E64ABA-967A-4753-983C-849B50EB2D51}" srcOrd="3" destOrd="0" presId="urn:microsoft.com/office/officeart/2005/8/layout/hierarchy4"/>
    <dgm:cxn modelId="{7F80C3C1-5896-4DAC-843C-C19FB28211C7}" type="presParOf" srcId="{C808A645-E5B5-423F-86B1-9938A2E2B35E}" destId="{3DE8BD90-921C-40CB-8EF6-587E5040317A}" srcOrd="4" destOrd="0" presId="urn:microsoft.com/office/officeart/2005/8/layout/hierarchy4"/>
    <dgm:cxn modelId="{A018CD09-8FF5-49DB-A566-F1AD2FC14916}" type="presParOf" srcId="{3DE8BD90-921C-40CB-8EF6-587E5040317A}" destId="{3D442EAE-97A9-4040-99E5-2C8A83D7B856}" srcOrd="0" destOrd="0" presId="urn:microsoft.com/office/officeart/2005/8/layout/hierarchy4"/>
    <dgm:cxn modelId="{69D1AF05-653B-4DBC-9610-BB6783F2B9E0}" type="presParOf" srcId="{3DE8BD90-921C-40CB-8EF6-587E5040317A}" destId="{325343E0-8D3B-47E5-B649-8FCEFF5B14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A16C140-F8D6-4715-B2BE-12159030969F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F3389-C045-4676-8324-FD137E607BCE}">
      <dgm:prSet phldrT="[Text]"/>
      <dgm:spPr/>
      <dgm:t>
        <a:bodyPr/>
        <a:lstStyle/>
        <a:p>
          <a:r>
            <a:rPr lang="x-none" b="1" u="none" smtClean="0"/>
            <a:t>Short sentences and paragraphs</a:t>
          </a:r>
          <a:endParaRPr lang="en-US" dirty="0"/>
        </a:p>
      </dgm:t>
    </dgm:pt>
    <dgm:pt modelId="{F0D68D3D-07EA-4235-A9F7-6CE4DDE839E5}" type="parTrans" cxnId="{A058688F-BCEE-4E40-9B17-E3F08D20CB15}">
      <dgm:prSet/>
      <dgm:spPr/>
      <dgm:t>
        <a:bodyPr/>
        <a:lstStyle/>
        <a:p>
          <a:endParaRPr lang="en-US"/>
        </a:p>
      </dgm:t>
    </dgm:pt>
    <dgm:pt modelId="{7AF8BBD9-B4C1-47B4-9BCC-A47EF7FEC5B7}" type="sibTrans" cxnId="{A058688F-BCEE-4E40-9B17-E3F08D20CB15}">
      <dgm:prSet/>
      <dgm:spPr/>
      <dgm:t>
        <a:bodyPr/>
        <a:lstStyle/>
        <a:p>
          <a:endParaRPr lang="en-US"/>
        </a:p>
      </dgm:t>
    </dgm:pt>
    <dgm:pt modelId="{54989458-1D31-4A17-82AE-350E2025E273}">
      <dgm:prSet/>
      <dgm:spPr/>
      <dgm:t>
        <a:bodyPr/>
        <a:lstStyle/>
        <a:p>
          <a:r>
            <a:rPr lang="x-none" b="1" u="none" smtClean="0"/>
            <a:t>Double-spaced lines</a:t>
          </a:r>
          <a:endParaRPr lang="en-US" b="1" u="none"/>
        </a:p>
      </dgm:t>
    </dgm:pt>
    <dgm:pt modelId="{2E3F9AC1-F7E4-46D1-B0C8-0E9D916ABD57}" type="parTrans" cxnId="{93486102-EEA1-4FAA-A215-32FDFD261C8E}">
      <dgm:prSet/>
      <dgm:spPr/>
      <dgm:t>
        <a:bodyPr/>
        <a:lstStyle/>
        <a:p>
          <a:endParaRPr lang="en-US"/>
        </a:p>
      </dgm:t>
    </dgm:pt>
    <dgm:pt modelId="{F67BE4D2-495D-4815-8509-778AB61F78B4}" type="sibTrans" cxnId="{93486102-EEA1-4FAA-A215-32FDFD261C8E}">
      <dgm:prSet/>
      <dgm:spPr/>
      <dgm:t>
        <a:bodyPr/>
        <a:lstStyle/>
        <a:p>
          <a:endParaRPr lang="en-US"/>
        </a:p>
      </dgm:t>
    </dgm:pt>
    <dgm:pt modelId="{00BF268C-3AFA-4441-A2C9-433E47848BFB}">
      <dgm:prSet/>
      <dgm:spPr/>
      <dgm:t>
        <a:bodyPr/>
        <a:lstStyle/>
        <a:p>
          <a:r>
            <a:rPr lang="x-none" b="1" u="none" smtClean="0"/>
            <a:t>Directional headings and wide margins</a:t>
          </a:r>
          <a:endParaRPr lang="en-US" b="1" u="none"/>
        </a:p>
      </dgm:t>
    </dgm:pt>
    <dgm:pt modelId="{E03DAD65-1CDA-44C9-BC18-0DB52099D6CB}" type="parTrans" cxnId="{DEDF9B53-6C0D-4B8A-BB37-2E9653F69BD0}">
      <dgm:prSet/>
      <dgm:spPr/>
      <dgm:t>
        <a:bodyPr/>
        <a:lstStyle/>
        <a:p>
          <a:endParaRPr lang="en-US"/>
        </a:p>
      </dgm:t>
    </dgm:pt>
    <dgm:pt modelId="{F8D614D6-D1E2-44E9-AEE2-D5CB29A429CD}" type="sibTrans" cxnId="{DEDF9B53-6C0D-4B8A-BB37-2E9653F69BD0}">
      <dgm:prSet/>
      <dgm:spPr/>
      <dgm:t>
        <a:bodyPr/>
        <a:lstStyle/>
        <a:p>
          <a:endParaRPr lang="en-US"/>
        </a:p>
      </dgm:t>
    </dgm:pt>
    <dgm:pt modelId="{F345AFB4-5C58-4EFA-AE67-571481C8FD51}">
      <dgm:prSet/>
      <dgm:spPr/>
      <dgm:t>
        <a:bodyPr/>
        <a:lstStyle/>
        <a:p>
          <a:r>
            <a:rPr lang="x-none" b="1" u="none" smtClean="0"/>
            <a:t>Type that is large enough to be read easily</a:t>
          </a:r>
          <a:endParaRPr lang="en-US" b="1" u="none"/>
        </a:p>
      </dgm:t>
    </dgm:pt>
    <dgm:pt modelId="{F79D4A0B-A279-4007-AE66-7042D40C4632}" type="parTrans" cxnId="{FC5EF63B-06A3-42DF-9F60-626EB43137E2}">
      <dgm:prSet/>
      <dgm:spPr/>
      <dgm:t>
        <a:bodyPr/>
        <a:lstStyle/>
        <a:p>
          <a:endParaRPr lang="en-US"/>
        </a:p>
      </dgm:t>
    </dgm:pt>
    <dgm:pt modelId="{642745FE-AE68-446C-BA58-CD03BD8D6DC3}" type="sibTrans" cxnId="{FC5EF63B-06A3-42DF-9F60-626EB43137E2}">
      <dgm:prSet/>
      <dgm:spPr/>
      <dgm:t>
        <a:bodyPr/>
        <a:lstStyle/>
        <a:p>
          <a:endParaRPr lang="en-US"/>
        </a:p>
      </dgm:t>
    </dgm:pt>
    <dgm:pt modelId="{569B47FF-A57F-40A5-9EF9-466D17BA0595}">
      <dgm:prSet/>
      <dgm:spPr/>
      <dgm:t>
        <a:bodyPr/>
        <a:lstStyle/>
        <a:p>
          <a:r>
            <a:rPr lang="en-US" b="1" u="none" dirty="0" smtClean="0"/>
            <a:t>S</a:t>
          </a:r>
          <a:r>
            <a:rPr lang="x-none" b="1" u="none" smtClean="0"/>
            <a:t>imple</a:t>
          </a:r>
          <a:r>
            <a:rPr lang="en-US" b="1" u="none" dirty="0" smtClean="0"/>
            <a:t> v</a:t>
          </a:r>
          <a:r>
            <a:rPr lang="x-none" b="1" u="none" smtClean="0"/>
            <a:t>ocabulary</a:t>
          </a:r>
          <a:endParaRPr lang="en-US" b="1" u="none" dirty="0"/>
        </a:p>
      </dgm:t>
    </dgm:pt>
    <dgm:pt modelId="{03627B1A-CCE3-42C3-9107-EC9FAFCBD2D6}" type="parTrans" cxnId="{8C2B3527-0E74-4A59-9E25-26D4F68C1B20}">
      <dgm:prSet/>
      <dgm:spPr/>
      <dgm:t>
        <a:bodyPr/>
        <a:lstStyle/>
        <a:p>
          <a:endParaRPr lang="en-US"/>
        </a:p>
      </dgm:t>
    </dgm:pt>
    <dgm:pt modelId="{E2ADF7EB-D516-4B08-9A31-EC49A907A90D}" type="sibTrans" cxnId="{8C2B3527-0E74-4A59-9E25-26D4F68C1B20}">
      <dgm:prSet/>
      <dgm:spPr/>
      <dgm:t>
        <a:bodyPr/>
        <a:lstStyle/>
        <a:p>
          <a:endParaRPr lang="en-US"/>
        </a:p>
      </dgm:t>
    </dgm:pt>
    <dgm:pt modelId="{0BCB2D94-D56A-4224-A187-695486072A04}" type="pres">
      <dgm:prSet presAssocID="{2A16C140-F8D6-4715-B2BE-12159030969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9E4E6E-245B-42A4-86D9-985FAC80C0CD}" type="pres">
      <dgm:prSet presAssocID="{BD3F3389-C045-4676-8324-FD137E607BCE}" presName="vertOne" presStyleCnt="0"/>
      <dgm:spPr/>
    </dgm:pt>
    <dgm:pt modelId="{3A474893-AF8B-46ED-9C0C-6ABEB669507E}" type="pres">
      <dgm:prSet presAssocID="{BD3F3389-C045-4676-8324-FD137E607BCE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0BFA1C-3FA2-4BB0-A5D0-1A4E59EFDE7B}" type="pres">
      <dgm:prSet presAssocID="{BD3F3389-C045-4676-8324-FD137E607BCE}" presName="horzOne" presStyleCnt="0"/>
      <dgm:spPr/>
    </dgm:pt>
    <dgm:pt modelId="{07D31BC4-C6E3-4255-B7DA-10D3F8EFF758}" type="pres">
      <dgm:prSet presAssocID="{7AF8BBD9-B4C1-47B4-9BCC-A47EF7FEC5B7}" presName="sibSpaceOne" presStyleCnt="0"/>
      <dgm:spPr/>
    </dgm:pt>
    <dgm:pt modelId="{A40261E9-4EAC-4DA9-B66D-6CA19ABA9FC7}" type="pres">
      <dgm:prSet presAssocID="{54989458-1D31-4A17-82AE-350E2025E273}" presName="vertOne" presStyleCnt="0"/>
      <dgm:spPr/>
    </dgm:pt>
    <dgm:pt modelId="{D21CB1F5-DD36-4966-8336-0D1401831AA4}" type="pres">
      <dgm:prSet presAssocID="{54989458-1D31-4A17-82AE-350E2025E273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CCEC5-CD4C-46CD-B1FB-3DA49D5F57CF}" type="pres">
      <dgm:prSet presAssocID="{54989458-1D31-4A17-82AE-350E2025E273}" presName="horzOne" presStyleCnt="0"/>
      <dgm:spPr/>
    </dgm:pt>
    <dgm:pt modelId="{CBAEABFC-E24F-4D7D-BF09-B8E420A3B063}" type="pres">
      <dgm:prSet presAssocID="{F67BE4D2-495D-4815-8509-778AB61F78B4}" presName="sibSpaceOne" presStyleCnt="0"/>
      <dgm:spPr/>
    </dgm:pt>
    <dgm:pt modelId="{7A4A275F-E229-4111-BC29-F878A86CAAE3}" type="pres">
      <dgm:prSet presAssocID="{00BF268C-3AFA-4441-A2C9-433E47848BFB}" presName="vertOne" presStyleCnt="0"/>
      <dgm:spPr/>
    </dgm:pt>
    <dgm:pt modelId="{256068EF-21C0-4B26-927D-E40D17CB89F9}" type="pres">
      <dgm:prSet presAssocID="{00BF268C-3AFA-4441-A2C9-433E47848BFB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958418-7B92-491F-B0CD-8CCA1857D7BB}" type="pres">
      <dgm:prSet presAssocID="{00BF268C-3AFA-4441-A2C9-433E47848BFB}" presName="horzOne" presStyleCnt="0"/>
      <dgm:spPr/>
    </dgm:pt>
    <dgm:pt modelId="{C86AED16-1BEF-4A19-846B-161A8BFB9E77}" type="pres">
      <dgm:prSet presAssocID="{F8D614D6-D1E2-44E9-AEE2-D5CB29A429CD}" presName="sibSpaceOne" presStyleCnt="0"/>
      <dgm:spPr/>
    </dgm:pt>
    <dgm:pt modelId="{D53973CF-BC90-4B8D-BA7F-87DF7847E240}" type="pres">
      <dgm:prSet presAssocID="{F345AFB4-5C58-4EFA-AE67-571481C8FD51}" presName="vertOne" presStyleCnt="0"/>
      <dgm:spPr/>
    </dgm:pt>
    <dgm:pt modelId="{29ED0A1C-6DE2-46FB-B433-ABEF2FCDE187}" type="pres">
      <dgm:prSet presAssocID="{F345AFB4-5C58-4EFA-AE67-571481C8FD51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62E2FB-6C7D-4DAE-981D-37393E831EEF}" type="pres">
      <dgm:prSet presAssocID="{F345AFB4-5C58-4EFA-AE67-571481C8FD51}" presName="horzOne" presStyleCnt="0"/>
      <dgm:spPr/>
    </dgm:pt>
    <dgm:pt modelId="{988318D1-F411-4FCB-ACA7-503179BE972C}" type="pres">
      <dgm:prSet presAssocID="{642745FE-AE68-446C-BA58-CD03BD8D6DC3}" presName="sibSpaceOne" presStyleCnt="0"/>
      <dgm:spPr/>
    </dgm:pt>
    <dgm:pt modelId="{F3E06113-5219-4A22-B16A-BC0B99377447}" type="pres">
      <dgm:prSet presAssocID="{569B47FF-A57F-40A5-9EF9-466D17BA0595}" presName="vertOne" presStyleCnt="0"/>
      <dgm:spPr/>
    </dgm:pt>
    <dgm:pt modelId="{BB203BF3-8E50-44AD-ADF7-D0A600204210}" type="pres">
      <dgm:prSet presAssocID="{569B47FF-A57F-40A5-9EF9-466D17BA0595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BB56B3-BC21-4E22-A455-4AFB9F90C4D0}" type="pres">
      <dgm:prSet presAssocID="{569B47FF-A57F-40A5-9EF9-466D17BA0595}" presName="horzOne" presStyleCnt="0"/>
      <dgm:spPr/>
    </dgm:pt>
  </dgm:ptLst>
  <dgm:cxnLst>
    <dgm:cxn modelId="{A0F725F1-A40C-40A6-B6DE-AB6BB93D06FF}" type="presOf" srcId="{569B47FF-A57F-40A5-9EF9-466D17BA0595}" destId="{BB203BF3-8E50-44AD-ADF7-D0A600204210}" srcOrd="0" destOrd="0" presId="urn:microsoft.com/office/officeart/2005/8/layout/hierarchy4"/>
    <dgm:cxn modelId="{DEDF9B53-6C0D-4B8A-BB37-2E9653F69BD0}" srcId="{2A16C140-F8D6-4715-B2BE-12159030969F}" destId="{00BF268C-3AFA-4441-A2C9-433E47848BFB}" srcOrd="2" destOrd="0" parTransId="{E03DAD65-1CDA-44C9-BC18-0DB52099D6CB}" sibTransId="{F8D614D6-D1E2-44E9-AEE2-D5CB29A429CD}"/>
    <dgm:cxn modelId="{210805A9-6812-4513-BC64-42F0634BFC2F}" type="presOf" srcId="{54989458-1D31-4A17-82AE-350E2025E273}" destId="{D21CB1F5-DD36-4966-8336-0D1401831AA4}" srcOrd="0" destOrd="0" presId="urn:microsoft.com/office/officeart/2005/8/layout/hierarchy4"/>
    <dgm:cxn modelId="{C33A4C4C-8FF2-466B-BF21-1EEABDE8296B}" type="presOf" srcId="{2A16C140-F8D6-4715-B2BE-12159030969F}" destId="{0BCB2D94-D56A-4224-A187-695486072A04}" srcOrd="0" destOrd="0" presId="urn:microsoft.com/office/officeart/2005/8/layout/hierarchy4"/>
    <dgm:cxn modelId="{8C2B3527-0E74-4A59-9E25-26D4F68C1B20}" srcId="{2A16C140-F8D6-4715-B2BE-12159030969F}" destId="{569B47FF-A57F-40A5-9EF9-466D17BA0595}" srcOrd="4" destOrd="0" parTransId="{03627B1A-CCE3-42C3-9107-EC9FAFCBD2D6}" sibTransId="{E2ADF7EB-D516-4B08-9A31-EC49A907A90D}"/>
    <dgm:cxn modelId="{58B32EBD-E83E-4278-84DB-6B49F7559549}" type="presOf" srcId="{F345AFB4-5C58-4EFA-AE67-571481C8FD51}" destId="{29ED0A1C-6DE2-46FB-B433-ABEF2FCDE187}" srcOrd="0" destOrd="0" presId="urn:microsoft.com/office/officeart/2005/8/layout/hierarchy4"/>
    <dgm:cxn modelId="{95AF61ED-ABE5-4A0D-BD99-6506D054B95F}" type="presOf" srcId="{BD3F3389-C045-4676-8324-FD137E607BCE}" destId="{3A474893-AF8B-46ED-9C0C-6ABEB669507E}" srcOrd="0" destOrd="0" presId="urn:microsoft.com/office/officeart/2005/8/layout/hierarchy4"/>
    <dgm:cxn modelId="{FC5EF63B-06A3-42DF-9F60-626EB43137E2}" srcId="{2A16C140-F8D6-4715-B2BE-12159030969F}" destId="{F345AFB4-5C58-4EFA-AE67-571481C8FD51}" srcOrd="3" destOrd="0" parTransId="{F79D4A0B-A279-4007-AE66-7042D40C4632}" sibTransId="{642745FE-AE68-446C-BA58-CD03BD8D6DC3}"/>
    <dgm:cxn modelId="{1D1DE17F-C9C2-4B18-A035-BA526E4CCC1B}" type="presOf" srcId="{00BF268C-3AFA-4441-A2C9-433E47848BFB}" destId="{256068EF-21C0-4B26-927D-E40D17CB89F9}" srcOrd="0" destOrd="0" presId="urn:microsoft.com/office/officeart/2005/8/layout/hierarchy4"/>
    <dgm:cxn modelId="{93486102-EEA1-4FAA-A215-32FDFD261C8E}" srcId="{2A16C140-F8D6-4715-B2BE-12159030969F}" destId="{54989458-1D31-4A17-82AE-350E2025E273}" srcOrd="1" destOrd="0" parTransId="{2E3F9AC1-F7E4-46D1-B0C8-0E9D916ABD57}" sibTransId="{F67BE4D2-495D-4815-8509-778AB61F78B4}"/>
    <dgm:cxn modelId="{A058688F-BCEE-4E40-9B17-E3F08D20CB15}" srcId="{2A16C140-F8D6-4715-B2BE-12159030969F}" destId="{BD3F3389-C045-4676-8324-FD137E607BCE}" srcOrd="0" destOrd="0" parTransId="{F0D68D3D-07EA-4235-A9F7-6CE4DDE839E5}" sibTransId="{7AF8BBD9-B4C1-47B4-9BCC-A47EF7FEC5B7}"/>
    <dgm:cxn modelId="{610A66E0-FAF2-4B05-AAE3-6593001469DD}" type="presParOf" srcId="{0BCB2D94-D56A-4224-A187-695486072A04}" destId="{A09E4E6E-245B-42A4-86D9-985FAC80C0CD}" srcOrd="0" destOrd="0" presId="urn:microsoft.com/office/officeart/2005/8/layout/hierarchy4"/>
    <dgm:cxn modelId="{7A1CC63C-BE66-46E0-A108-FF7161EB60B2}" type="presParOf" srcId="{A09E4E6E-245B-42A4-86D9-985FAC80C0CD}" destId="{3A474893-AF8B-46ED-9C0C-6ABEB669507E}" srcOrd="0" destOrd="0" presId="urn:microsoft.com/office/officeart/2005/8/layout/hierarchy4"/>
    <dgm:cxn modelId="{D4751804-CF60-4476-9552-4F65E25253A6}" type="presParOf" srcId="{A09E4E6E-245B-42A4-86D9-985FAC80C0CD}" destId="{460BFA1C-3FA2-4BB0-A5D0-1A4E59EFDE7B}" srcOrd="1" destOrd="0" presId="urn:microsoft.com/office/officeart/2005/8/layout/hierarchy4"/>
    <dgm:cxn modelId="{56CBEB88-7E91-4485-AD9E-9DC110F46B68}" type="presParOf" srcId="{0BCB2D94-D56A-4224-A187-695486072A04}" destId="{07D31BC4-C6E3-4255-B7DA-10D3F8EFF758}" srcOrd="1" destOrd="0" presId="urn:microsoft.com/office/officeart/2005/8/layout/hierarchy4"/>
    <dgm:cxn modelId="{2EB87A55-AAFB-4FE2-BB99-45C97DC08915}" type="presParOf" srcId="{0BCB2D94-D56A-4224-A187-695486072A04}" destId="{A40261E9-4EAC-4DA9-B66D-6CA19ABA9FC7}" srcOrd="2" destOrd="0" presId="urn:microsoft.com/office/officeart/2005/8/layout/hierarchy4"/>
    <dgm:cxn modelId="{DC8C95EB-564C-4122-B6D4-A87714B23CA4}" type="presParOf" srcId="{A40261E9-4EAC-4DA9-B66D-6CA19ABA9FC7}" destId="{D21CB1F5-DD36-4966-8336-0D1401831AA4}" srcOrd="0" destOrd="0" presId="urn:microsoft.com/office/officeart/2005/8/layout/hierarchy4"/>
    <dgm:cxn modelId="{A3FB19E0-4FA6-4739-A348-3CF91A746E78}" type="presParOf" srcId="{A40261E9-4EAC-4DA9-B66D-6CA19ABA9FC7}" destId="{7F6CCEC5-CD4C-46CD-B1FB-3DA49D5F57CF}" srcOrd="1" destOrd="0" presId="urn:microsoft.com/office/officeart/2005/8/layout/hierarchy4"/>
    <dgm:cxn modelId="{9F875E14-7E48-4089-AD97-F76B0C535E6C}" type="presParOf" srcId="{0BCB2D94-D56A-4224-A187-695486072A04}" destId="{CBAEABFC-E24F-4D7D-BF09-B8E420A3B063}" srcOrd="3" destOrd="0" presId="urn:microsoft.com/office/officeart/2005/8/layout/hierarchy4"/>
    <dgm:cxn modelId="{A543257B-A3C1-477E-A419-F9285EBF14DF}" type="presParOf" srcId="{0BCB2D94-D56A-4224-A187-695486072A04}" destId="{7A4A275F-E229-4111-BC29-F878A86CAAE3}" srcOrd="4" destOrd="0" presId="urn:microsoft.com/office/officeart/2005/8/layout/hierarchy4"/>
    <dgm:cxn modelId="{F2C0B800-2A32-4EF3-AAFB-29766F0A2F6A}" type="presParOf" srcId="{7A4A275F-E229-4111-BC29-F878A86CAAE3}" destId="{256068EF-21C0-4B26-927D-E40D17CB89F9}" srcOrd="0" destOrd="0" presId="urn:microsoft.com/office/officeart/2005/8/layout/hierarchy4"/>
    <dgm:cxn modelId="{C9AE2BFB-4FEB-402D-A124-459863270981}" type="presParOf" srcId="{7A4A275F-E229-4111-BC29-F878A86CAAE3}" destId="{52958418-7B92-491F-B0CD-8CCA1857D7BB}" srcOrd="1" destOrd="0" presId="urn:microsoft.com/office/officeart/2005/8/layout/hierarchy4"/>
    <dgm:cxn modelId="{DAD94334-645E-44F0-8841-41F2AA287B53}" type="presParOf" srcId="{0BCB2D94-D56A-4224-A187-695486072A04}" destId="{C86AED16-1BEF-4A19-846B-161A8BFB9E77}" srcOrd="5" destOrd="0" presId="urn:microsoft.com/office/officeart/2005/8/layout/hierarchy4"/>
    <dgm:cxn modelId="{BDDA046C-F6EA-42CF-94B3-6390C0B28FE3}" type="presParOf" srcId="{0BCB2D94-D56A-4224-A187-695486072A04}" destId="{D53973CF-BC90-4B8D-BA7F-87DF7847E240}" srcOrd="6" destOrd="0" presId="urn:microsoft.com/office/officeart/2005/8/layout/hierarchy4"/>
    <dgm:cxn modelId="{134E4C71-CC37-4212-8788-BC842DB59411}" type="presParOf" srcId="{D53973CF-BC90-4B8D-BA7F-87DF7847E240}" destId="{29ED0A1C-6DE2-46FB-B433-ABEF2FCDE187}" srcOrd="0" destOrd="0" presId="urn:microsoft.com/office/officeart/2005/8/layout/hierarchy4"/>
    <dgm:cxn modelId="{BB84DD69-4425-414F-984B-D7325204409C}" type="presParOf" srcId="{D53973CF-BC90-4B8D-BA7F-87DF7847E240}" destId="{0462E2FB-6C7D-4DAE-981D-37393E831EEF}" srcOrd="1" destOrd="0" presId="urn:microsoft.com/office/officeart/2005/8/layout/hierarchy4"/>
    <dgm:cxn modelId="{5B927915-6144-4F5E-8782-8AEF88CC1D28}" type="presParOf" srcId="{0BCB2D94-D56A-4224-A187-695486072A04}" destId="{988318D1-F411-4FCB-ACA7-503179BE972C}" srcOrd="7" destOrd="0" presId="urn:microsoft.com/office/officeart/2005/8/layout/hierarchy4"/>
    <dgm:cxn modelId="{263DF853-C7CE-42C8-9303-8B351E0B940D}" type="presParOf" srcId="{0BCB2D94-D56A-4224-A187-695486072A04}" destId="{F3E06113-5219-4A22-B16A-BC0B99377447}" srcOrd="8" destOrd="0" presId="urn:microsoft.com/office/officeart/2005/8/layout/hierarchy4"/>
    <dgm:cxn modelId="{EBA5EC7E-A08F-4508-BBD0-43F78DF023D8}" type="presParOf" srcId="{F3E06113-5219-4A22-B16A-BC0B99377447}" destId="{BB203BF3-8E50-44AD-ADF7-D0A600204210}" srcOrd="0" destOrd="0" presId="urn:microsoft.com/office/officeart/2005/8/layout/hierarchy4"/>
    <dgm:cxn modelId="{9BB16F61-CBE6-4E6B-A0E3-C6F42027CCDD}" type="presParOf" srcId="{F3E06113-5219-4A22-B16A-BC0B99377447}" destId="{81BB56B3-BC21-4E22-A455-4AFB9F90C4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3939D16-FA3B-4697-91A5-A614D5F7F6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72B7F8-38D3-43DD-BAB2-C9AED943FD0B}">
      <dgm:prSet phldrT="[Text]"/>
      <dgm:spPr/>
      <dgm:t>
        <a:bodyPr/>
        <a:lstStyle/>
        <a:p>
          <a:r>
            <a:rPr lang="x-none" b="1" u="none" smtClean="0"/>
            <a:t>Understand or think</a:t>
          </a:r>
          <a:endParaRPr lang="en-US" dirty="0"/>
        </a:p>
      </dgm:t>
    </dgm:pt>
    <dgm:pt modelId="{1A163333-CAB4-4463-A088-371F10ADA088}" type="parTrans" cxnId="{4CC29DF6-E717-4E5B-B56B-0DB07B717042}">
      <dgm:prSet/>
      <dgm:spPr/>
      <dgm:t>
        <a:bodyPr/>
        <a:lstStyle/>
        <a:p>
          <a:endParaRPr lang="en-US"/>
        </a:p>
      </dgm:t>
    </dgm:pt>
    <dgm:pt modelId="{1D6EF87B-0488-4282-A936-DA4FF6430C64}" type="sibTrans" cxnId="{4CC29DF6-E717-4E5B-B56B-0DB07B717042}">
      <dgm:prSet/>
      <dgm:spPr/>
      <dgm:t>
        <a:bodyPr/>
        <a:lstStyle/>
        <a:p>
          <a:endParaRPr lang="en-US"/>
        </a:p>
      </dgm:t>
    </dgm:pt>
    <dgm:pt modelId="{C6D89804-0F2B-413F-A441-286D27F15292}">
      <dgm:prSet/>
      <dgm:spPr/>
      <dgm:t>
        <a:bodyPr/>
        <a:lstStyle/>
        <a:p>
          <a:r>
            <a:rPr lang="x-none" b="1" u="none" smtClean="0"/>
            <a:t>Use the spoken or written word</a:t>
          </a:r>
          <a:endParaRPr lang="en-US" b="1" u="none"/>
        </a:p>
      </dgm:t>
    </dgm:pt>
    <dgm:pt modelId="{95DECFE2-119E-4BA9-8A52-85D4A8E3FE7B}" type="parTrans" cxnId="{43F2F3B3-7556-4EB1-ABE5-910C64AB9452}">
      <dgm:prSet/>
      <dgm:spPr/>
      <dgm:t>
        <a:bodyPr/>
        <a:lstStyle/>
        <a:p>
          <a:endParaRPr lang="en-US"/>
        </a:p>
      </dgm:t>
    </dgm:pt>
    <dgm:pt modelId="{994FFE4D-ABD9-4D9C-B633-DD03828DBA9F}" type="sibTrans" cxnId="{43F2F3B3-7556-4EB1-ABE5-910C64AB9452}">
      <dgm:prSet/>
      <dgm:spPr/>
      <dgm:t>
        <a:bodyPr/>
        <a:lstStyle/>
        <a:p>
          <a:endParaRPr lang="en-US"/>
        </a:p>
      </dgm:t>
    </dgm:pt>
    <dgm:pt modelId="{27A33ACA-9D70-4F02-A8CA-33F9845E8B08}">
      <dgm:prSet/>
      <dgm:spPr/>
      <dgm:t>
        <a:bodyPr/>
        <a:lstStyle/>
        <a:p>
          <a:r>
            <a:rPr lang="x-none" b="1" u="none" smtClean="0"/>
            <a:t>Perform mathematical functions</a:t>
          </a:r>
          <a:endParaRPr lang="en-US" b="1" u="none"/>
        </a:p>
      </dgm:t>
    </dgm:pt>
    <dgm:pt modelId="{E9D5BE7E-D6CC-4B4B-906F-4131FA3E19D4}" type="parTrans" cxnId="{C27154E3-406E-4478-8C38-81CFEAB0D14E}">
      <dgm:prSet/>
      <dgm:spPr/>
      <dgm:t>
        <a:bodyPr/>
        <a:lstStyle/>
        <a:p>
          <a:endParaRPr lang="en-US"/>
        </a:p>
      </dgm:t>
    </dgm:pt>
    <dgm:pt modelId="{7B95717D-D7EC-4201-BD34-87A3D575FAB3}" type="sibTrans" cxnId="{C27154E3-406E-4478-8C38-81CFEAB0D14E}">
      <dgm:prSet/>
      <dgm:spPr/>
      <dgm:t>
        <a:bodyPr/>
        <a:lstStyle/>
        <a:p>
          <a:endParaRPr lang="en-US"/>
        </a:p>
      </dgm:t>
    </dgm:pt>
    <dgm:pt modelId="{FC726B93-1B50-4E2B-AF69-DD48C4E9B22B}">
      <dgm:prSet/>
      <dgm:spPr/>
      <dgm:t>
        <a:bodyPr/>
        <a:lstStyle/>
        <a:p>
          <a:r>
            <a:rPr lang="en-US" b="1" dirty="0" smtClean="0"/>
            <a:t>Perform fine psychomotor skills</a:t>
          </a:r>
          <a:endParaRPr lang="en-US" b="1" dirty="0"/>
        </a:p>
      </dgm:t>
    </dgm:pt>
    <dgm:pt modelId="{DC42B6A4-F3C8-4BA3-98B0-A2CD091F6902}" type="parTrans" cxnId="{9032A500-9130-46A2-B905-2F69E8AD1566}">
      <dgm:prSet/>
      <dgm:spPr/>
      <dgm:t>
        <a:bodyPr/>
        <a:lstStyle/>
        <a:p>
          <a:endParaRPr lang="en-US"/>
        </a:p>
      </dgm:t>
    </dgm:pt>
    <dgm:pt modelId="{CAB71ECE-D107-47DA-BE99-26DE33FD8329}" type="sibTrans" cxnId="{9032A500-9130-46A2-B905-2F69E8AD1566}">
      <dgm:prSet/>
      <dgm:spPr/>
      <dgm:t>
        <a:bodyPr/>
        <a:lstStyle/>
        <a:p>
          <a:endParaRPr lang="en-US"/>
        </a:p>
      </dgm:t>
    </dgm:pt>
    <dgm:pt modelId="{47F26191-FDA8-4818-B477-E420FBA3BBC0}" type="pres">
      <dgm:prSet presAssocID="{B3939D16-FA3B-4697-91A5-A614D5F7F6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087089C-EBE0-4764-9D71-7F0651E71730}" type="pres">
      <dgm:prSet presAssocID="{B3939D16-FA3B-4697-91A5-A614D5F7F63B}" presName="Name1" presStyleCnt="0"/>
      <dgm:spPr/>
    </dgm:pt>
    <dgm:pt modelId="{8D7739F2-39D2-4DDA-AE7D-32D19CDBBCAC}" type="pres">
      <dgm:prSet presAssocID="{B3939D16-FA3B-4697-91A5-A614D5F7F63B}" presName="cycle" presStyleCnt="0"/>
      <dgm:spPr/>
    </dgm:pt>
    <dgm:pt modelId="{18599B0B-92D9-40DD-A532-4A7DA9FD7352}" type="pres">
      <dgm:prSet presAssocID="{B3939D16-FA3B-4697-91A5-A614D5F7F63B}" presName="srcNode" presStyleLbl="node1" presStyleIdx="0" presStyleCnt="4"/>
      <dgm:spPr/>
    </dgm:pt>
    <dgm:pt modelId="{CC507D2C-281C-47DE-9605-8399D008B913}" type="pres">
      <dgm:prSet presAssocID="{B3939D16-FA3B-4697-91A5-A614D5F7F63B}" presName="conn" presStyleLbl="parChTrans1D2" presStyleIdx="0" presStyleCnt="1"/>
      <dgm:spPr/>
      <dgm:t>
        <a:bodyPr/>
        <a:lstStyle/>
        <a:p>
          <a:endParaRPr lang="en-US"/>
        </a:p>
      </dgm:t>
    </dgm:pt>
    <dgm:pt modelId="{3FCF0A35-1E49-4A47-8AF6-0B0EB002B3E2}" type="pres">
      <dgm:prSet presAssocID="{B3939D16-FA3B-4697-91A5-A614D5F7F63B}" presName="extraNode" presStyleLbl="node1" presStyleIdx="0" presStyleCnt="4"/>
      <dgm:spPr/>
    </dgm:pt>
    <dgm:pt modelId="{5ED28E81-6BD7-4D13-8595-14CAFBADAFAA}" type="pres">
      <dgm:prSet presAssocID="{B3939D16-FA3B-4697-91A5-A614D5F7F63B}" presName="dstNode" presStyleLbl="node1" presStyleIdx="0" presStyleCnt="4"/>
      <dgm:spPr/>
    </dgm:pt>
    <dgm:pt modelId="{E0458EB1-EBF0-469E-97B3-F2095736D69E}" type="pres">
      <dgm:prSet presAssocID="{9272B7F8-38D3-43DD-BAB2-C9AED943FD0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3635E-FAA8-44EE-AAB1-DB4E5CF10663}" type="pres">
      <dgm:prSet presAssocID="{9272B7F8-38D3-43DD-BAB2-C9AED943FD0B}" presName="accent_1" presStyleCnt="0"/>
      <dgm:spPr/>
    </dgm:pt>
    <dgm:pt modelId="{E077C9C0-1EDD-47B7-A8B7-80C2074B5321}" type="pres">
      <dgm:prSet presAssocID="{9272B7F8-38D3-43DD-BAB2-C9AED943FD0B}" presName="accentRepeatNode" presStyleLbl="solidFgAcc1" presStyleIdx="0" presStyleCnt="4"/>
      <dgm:spPr/>
    </dgm:pt>
    <dgm:pt modelId="{912089D9-951B-419F-BFA2-5AAB2550E0D8}" type="pres">
      <dgm:prSet presAssocID="{C6D89804-0F2B-413F-A441-286D27F152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D8A6D-6208-4FFB-B3BE-4B2B7E8F0C4A}" type="pres">
      <dgm:prSet presAssocID="{C6D89804-0F2B-413F-A441-286D27F15292}" presName="accent_2" presStyleCnt="0"/>
      <dgm:spPr/>
    </dgm:pt>
    <dgm:pt modelId="{E40E2E4C-9662-42C5-8143-48813A3AAACE}" type="pres">
      <dgm:prSet presAssocID="{C6D89804-0F2B-413F-A441-286D27F15292}" presName="accentRepeatNode" presStyleLbl="solidFgAcc1" presStyleIdx="1" presStyleCnt="4"/>
      <dgm:spPr/>
    </dgm:pt>
    <dgm:pt modelId="{2158FEA5-A8FC-4228-927A-566D63467335}" type="pres">
      <dgm:prSet presAssocID="{27A33ACA-9D70-4F02-A8CA-33F9845E8B0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39579-4600-4C32-98A4-01BB0F5B465A}" type="pres">
      <dgm:prSet presAssocID="{27A33ACA-9D70-4F02-A8CA-33F9845E8B08}" presName="accent_3" presStyleCnt="0"/>
      <dgm:spPr/>
    </dgm:pt>
    <dgm:pt modelId="{FCDA834B-86DA-439C-8E08-4A8AA1AB4F19}" type="pres">
      <dgm:prSet presAssocID="{27A33ACA-9D70-4F02-A8CA-33F9845E8B08}" presName="accentRepeatNode" presStyleLbl="solidFgAcc1" presStyleIdx="2" presStyleCnt="4"/>
      <dgm:spPr/>
    </dgm:pt>
    <dgm:pt modelId="{FA5E373C-0B88-43AC-A28E-7D8E556CA20D}" type="pres">
      <dgm:prSet presAssocID="{FC726B93-1B50-4E2B-AF69-DD48C4E9B22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C9B30-C9F3-4A53-A5B5-AC583D9BF2D3}" type="pres">
      <dgm:prSet presAssocID="{FC726B93-1B50-4E2B-AF69-DD48C4E9B22B}" presName="accent_4" presStyleCnt="0"/>
      <dgm:spPr/>
    </dgm:pt>
    <dgm:pt modelId="{0D7B3939-88EB-4ED0-A47C-A19B5818D628}" type="pres">
      <dgm:prSet presAssocID="{FC726B93-1B50-4E2B-AF69-DD48C4E9B22B}" presName="accentRepeatNode" presStyleLbl="solidFgAcc1" presStyleIdx="3" presStyleCnt="4"/>
      <dgm:spPr/>
    </dgm:pt>
  </dgm:ptLst>
  <dgm:cxnLst>
    <dgm:cxn modelId="{781FE689-1CC0-40B7-9D5B-2F067981F610}" type="presOf" srcId="{FC726B93-1B50-4E2B-AF69-DD48C4E9B22B}" destId="{FA5E373C-0B88-43AC-A28E-7D8E556CA20D}" srcOrd="0" destOrd="0" presId="urn:microsoft.com/office/officeart/2008/layout/VerticalCurvedList"/>
    <dgm:cxn modelId="{9032A500-9130-46A2-B905-2F69E8AD1566}" srcId="{B3939D16-FA3B-4697-91A5-A614D5F7F63B}" destId="{FC726B93-1B50-4E2B-AF69-DD48C4E9B22B}" srcOrd="3" destOrd="0" parTransId="{DC42B6A4-F3C8-4BA3-98B0-A2CD091F6902}" sibTransId="{CAB71ECE-D107-47DA-BE99-26DE33FD8329}"/>
    <dgm:cxn modelId="{4CC29DF6-E717-4E5B-B56B-0DB07B717042}" srcId="{B3939D16-FA3B-4697-91A5-A614D5F7F63B}" destId="{9272B7F8-38D3-43DD-BAB2-C9AED943FD0B}" srcOrd="0" destOrd="0" parTransId="{1A163333-CAB4-4463-A088-371F10ADA088}" sibTransId="{1D6EF87B-0488-4282-A936-DA4FF6430C64}"/>
    <dgm:cxn modelId="{AB632045-68AB-4F71-9B24-FC0AABE232F2}" type="presOf" srcId="{B3939D16-FA3B-4697-91A5-A614D5F7F63B}" destId="{47F26191-FDA8-4818-B477-E420FBA3BBC0}" srcOrd="0" destOrd="0" presId="urn:microsoft.com/office/officeart/2008/layout/VerticalCurvedList"/>
    <dgm:cxn modelId="{6B29457B-216D-4285-83EC-5B328A1BE31B}" type="presOf" srcId="{1D6EF87B-0488-4282-A936-DA4FF6430C64}" destId="{CC507D2C-281C-47DE-9605-8399D008B913}" srcOrd="0" destOrd="0" presId="urn:microsoft.com/office/officeart/2008/layout/VerticalCurvedList"/>
    <dgm:cxn modelId="{258F0A1B-37C8-4623-9F44-311FEC3562FB}" type="presOf" srcId="{9272B7F8-38D3-43DD-BAB2-C9AED943FD0B}" destId="{E0458EB1-EBF0-469E-97B3-F2095736D69E}" srcOrd="0" destOrd="0" presId="urn:microsoft.com/office/officeart/2008/layout/VerticalCurvedList"/>
    <dgm:cxn modelId="{161D6753-DE13-4C3D-A799-5AD2DCDAE2F9}" type="presOf" srcId="{27A33ACA-9D70-4F02-A8CA-33F9845E8B08}" destId="{2158FEA5-A8FC-4228-927A-566D63467335}" srcOrd="0" destOrd="0" presId="urn:microsoft.com/office/officeart/2008/layout/VerticalCurvedList"/>
    <dgm:cxn modelId="{C27154E3-406E-4478-8C38-81CFEAB0D14E}" srcId="{B3939D16-FA3B-4697-91A5-A614D5F7F63B}" destId="{27A33ACA-9D70-4F02-A8CA-33F9845E8B08}" srcOrd="2" destOrd="0" parTransId="{E9D5BE7E-D6CC-4B4B-906F-4131FA3E19D4}" sibTransId="{7B95717D-D7EC-4201-BD34-87A3D575FAB3}"/>
    <dgm:cxn modelId="{478942BC-3EED-47D4-B1DB-E33DDD130C67}" type="presOf" srcId="{C6D89804-0F2B-413F-A441-286D27F15292}" destId="{912089D9-951B-419F-BFA2-5AAB2550E0D8}" srcOrd="0" destOrd="0" presId="urn:microsoft.com/office/officeart/2008/layout/VerticalCurvedList"/>
    <dgm:cxn modelId="{43F2F3B3-7556-4EB1-ABE5-910C64AB9452}" srcId="{B3939D16-FA3B-4697-91A5-A614D5F7F63B}" destId="{C6D89804-0F2B-413F-A441-286D27F15292}" srcOrd="1" destOrd="0" parTransId="{95DECFE2-119E-4BA9-8A52-85D4A8E3FE7B}" sibTransId="{994FFE4D-ABD9-4D9C-B633-DD03828DBA9F}"/>
    <dgm:cxn modelId="{D1A125FD-1C00-4F37-9E1B-AD0410F98E78}" type="presParOf" srcId="{47F26191-FDA8-4818-B477-E420FBA3BBC0}" destId="{2087089C-EBE0-4764-9D71-7F0651E71730}" srcOrd="0" destOrd="0" presId="urn:microsoft.com/office/officeart/2008/layout/VerticalCurvedList"/>
    <dgm:cxn modelId="{3E4425EC-E8D0-49A4-8A51-B8BFF60AFEF4}" type="presParOf" srcId="{2087089C-EBE0-4764-9D71-7F0651E71730}" destId="{8D7739F2-39D2-4DDA-AE7D-32D19CDBBCAC}" srcOrd="0" destOrd="0" presId="urn:microsoft.com/office/officeart/2008/layout/VerticalCurvedList"/>
    <dgm:cxn modelId="{5605FEB2-1147-4676-AFE1-EF3220CB32C6}" type="presParOf" srcId="{8D7739F2-39D2-4DDA-AE7D-32D19CDBBCAC}" destId="{18599B0B-92D9-40DD-A532-4A7DA9FD7352}" srcOrd="0" destOrd="0" presId="urn:microsoft.com/office/officeart/2008/layout/VerticalCurvedList"/>
    <dgm:cxn modelId="{1F976BAE-5C7E-4F57-92F7-26F7833BDBD0}" type="presParOf" srcId="{8D7739F2-39D2-4DDA-AE7D-32D19CDBBCAC}" destId="{CC507D2C-281C-47DE-9605-8399D008B913}" srcOrd="1" destOrd="0" presId="urn:microsoft.com/office/officeart/2008/layout/VerticalCurvedList"/>
    <dgm:cxn modelId="{1A03C2E6-9267-4FEA-87AA-079DFDE1E35F}" type="presParOf" srcId="{8D7739F2-39D2-4DDA-AE7D-32D19CDBBCAC}" destId="{3FCF0A35-1E49-4A47-8AF6-0B0EB002B3E2}" srcOrd="2" destOrd="0" presId="urn:microsoft.com/office/officeart/2008/layout/VerticalCurvedList"/>
    <dgm:cxn modelId="{2B033B45-984B-43FA-B3C3-BD2690EB5197}" type="presParOf" srcId="{8D7739F2-39D2-4DDA-AE7D-32D19CDBBCAC}" destId="{5ED28E81-6BD7-4D13-8595-14CAFBADAFAA}" srcOrd="3" destOrd="0" presId="urn:microsoft.com/office/officeart/2008/layout/VerticalCurvedList"/>
    <dgm:cxn modelId="{48FEF481-F063-44CD-AD25-73A0EECA6A7A}" type="presParOf" srcId="{2087089C-EBE0-4764-9D71-7F0651E71730}" destId="{E0458EB1-EBF0-469E-97B3-F2095736D69E}" srcOrd="1" destOrd="0" presId="urn:microsoft.com/office/officeart/2008/layout/VerticalCurvedList"/>
    <dgm:cxn modelId="{1114A2A5-8C9B-43B2-9BAA-77BD45A58E95}" type="presParOf" srcId="{2087089C-EBE0-4764-9D71-7F0651E71730}" destId="{CD53635E-FAA8-44EE-AAB1-DB4E5CF10663}" srcOrd="2" destOrd="0" presId="urn:microsoft.com/office/officeart/2008/layout/VerticalCurvedList"/>
    <dgm:cxn modelId="{CD4E1806-D356-4BD5-93F7-1691C332428F}" type="presParOf" srcId="{CD53635E-FAA8-44EE-AAB1-DB4E5CF10663}" destId="{E077C9C0-1EDD-47B7-A8B7-80C2074B5321}" srcOrd="0" destOrd="0" presId="urn:microsoft.com/office/officeart/2008/layout/VerticalCurvedList"/>
    <dgm:cxn modelId="{7AD05AE5-70DB-4523-98B6-E134807732BD}" type="presParOf" srcId="{2087089C-EBE0-4764-9D71-7F0651E71730}" destId="{912089D9-951B-419F-BFA2-5AAB2550E0D8}" srcOrd="3" destOrd="0" presId="urn:microsoft.com/office/officeart/2008/layout/VerticalCurvedList"/>
    <dgm:cxn modelId="{B8593D0A-9EB3-4B10-8BCA-00DC7B613C4E}" type="presParOf" srcId="{2087089C-EBE0-4764-9D71-7F0651E71730}" destId="{BDDD8A6D-6208-4FFB-B3BE-4B2B7E8F0C4A}" srcOrd="4" destOrd="0" presId="urn:microsoft.com/office/officeart/2008/layout/VerticalCurvedList"/>
    <dgm:cxn modelId="{EE5DEE5E-56EA-4693-B565-04D145D2CD3D}" type="presParOf" srcId="{BDDD8A6D-6208-4FFB-B3BE-4B2B7E8F0C4A}" destId="{E40E2E4C-9662-42C5-8143-48813A3AAACE}" srcOrd="0" destOrd="0" presId="urn:microsoft.com/office/officeart/2008/layout/VerticalCurvedList"/>
    <dgm:cxn modelId="{C0CB80C4-CB59-40DB-A5EC-D2F271C4EB23}" type="presParOf" srcId="{2087089C-EBE0-4764-9D71-7F0651E71730}" destId="{2158FEA5-A8FC-4228-927A-566D63467335}" srcOrd="5" destOrd="0" presId="urn:microsoft.com/office/officeart/2008/layout/VerticalCurvedList"/>
    <dgm:cxn modelId="{49EBA49C-A728-43B0-A88E-344E7BA2E0CF}" type="presParOf" srcId="{2087089C-EBE0-4764-9D71-7F0651E71730}" destId="{B5E39579-4600-4C32-98A4-01BB0F5B465A}" srcOrd="6" destOrd="0" presId="urn:microsoft.com/office/officeart/2008/layout/VerticalCurvedList"/>
    <dgm:cxn modelId="{545BC308-EF40-438F-AE6D-57353A7775EE}" type="presParOf" srcId="{B5E39579-4600-4C32-98A4-01BB0F5B465A}" destId="{FCDA834B-86DA-439C-8E08-4A8AA1AB4F19}" srcOrd="0" destOrd="0" presId="urn:microsoft.com/office/officeart/2008/layout/VerticalCurvedList"/>
    <dgm:cxn modelId="{CFA790D4-6FB9-4095-AB71-29822C9E5F5C}" type="presParOf" srcId="{2087089C-EBE0-4764-9D71-7F0651E71730}" destId="{FA5E373C-0B88-43AC-A28E-7D8E556CA20D}" srcOrd="7" destOrd="0" presId="urn:microsoft.com/office/officeart/2008/layout/VerticalCurvedList"/>
    <dgm:cxn modelId="{BCB20BAA-ED8D-41FC-A0D4-7C2BB69D1867}" type="presParOf" srcId="{2087089C-EBE0-4764-9D71-7F0651E71730}" destId="{40AC9B30-C9F3-4A53-A5B5-AC583D9BF2D3}" srcOrd="8" destOrd="0" presId="urn:microsoft.com/office/officeart/2008/layout/VerticalCurvedList"/>
    <dgm:cxn modelId="{4E455DCA-ABAD-4912-98D7-5154617B0AA7}" type="presParOf" srcId="{40AC9B30-C9F3-4A53-A5B5-AC583D9BF2D3}" destId="{0D7B3939-88EB-4ED0-A47C-A19B5818D6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DCEF9618-A761-47E6-AA54-66F35184020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D032B8-1715-4D7C-8833-182377AACB5C}">
      <dgm:prSet phldrT="[Text]"/>
      <dgm:spPr/>
      <dgm:t>
        <a:bodyPr/>
        <a:lstStyle/>
        <a:p>
          <a:r>
            <a:rPr lang="x-none" b="1" u="none" smtClean="0"/>
            <a:t>Speech and language disorders</a:t>
          </a:r>
          <a:endParaRPr lang="en-US" dirty="0"/>
        </a:p>
      </dgm:t>
    </dgm:pt>
    <dgm:pt modelId="{F8F473D2-C6DC-480B-BE79-86CD4AC03243}" type="parTrans" cxnId="{22051739-87F6-4869-8651-65E2331CA730}">
      <dgm:prSet/>
      <dgm:spPr/>
      <dgm:t>
        <a:bodyPr/>
        <a:lstStyle/>
        <a:p>
          <a:endParaRPr lang="en-US"/>
        </a:p>
      </dgm:t>
    </dgm:pt>
    <dgm:pt modelId="{DA5FBDB4-0646-4E4C-A998-FF8B367717B0}" type="sibTrans" cxnId="{22051739-87F6-4869-8651-65E2331CA730}">
      <dgm:prSet/>
      <dgm:spPr/>
      <dgm:t>
        <a:bodyPr/>
        <a:lstStyle/>
        <a:p>
          <a:endParaRPr lang="en-US"/>
        </a:p>
      </dgm:t>
    </dgm:pt>
    <dgm:pt modelId="{91D9F53F-799E-4E6F-B57D-6E02B5F98653}">
      <dgm:prSet/>
      <dgm:spPr/>
      <dgm:t>
        <a:bodyPr/>
        <a:lstStyle/>
        <a:p>
          <a:r>
            <a:rPr lang="x-none" b="1" u="none" smtClean="0"/>
            <a:t>Academic skills disorders  </a:t>
          </a:r>
          <a:endParaRPr lang="en-US" b="1" u="none" dirty="0"/>
        </a:p>
      </dgm:t>
    </dgm:pt>
    <dgm:pt modelId="{A5F48C1F-B6A0-46CA-AFD3-244A5EF5F022}" type="parTrans" cxnId="{255E1C14-E2AC-4C1C-9AC1-0541F55C50C1}">
      <dgm:prSet/>
      <dgm:spPr/>
      <dgm:t>
        <a:bodyPr/>
        <a:lstStyle/>
        <a:p>
          <a:endParaRPr lang="en-US"/>
        </a:p>
      </dgm:t>
    </dgm:pt>
    <dgm:pt modelId="{2A05DA6E-31F9-42A2-87A9-7E9952924722}" type="sibTrans" cxnId="{255E1C14-E2AC-4C1C-9AC1-0541F55C50C1}">
      <dgm:prSet/>
      <dgm:spPr/>
      <dgm:t>
        <a:bodyPr/>
        <a:lstStyle/>
        <a:p>
          <a:endParaRPr lang="en-US"/>
        </a:p>
      </dgm:t>
    </dgm:pt>
    <dgm:pt modelId="{5EC7E9C2-06CF-42D9-83CD-1C54FFBE7A27}">
      <dgm:prSet/>
      <dgm:spPr/>
      <dgm:t>
        <a:bodyPr/>
        <a:lstStyle/>
        <a:p>
          <a:r>
            <a:rPr lang="en-US" b="1" dirty="0" smtClean="0"/>
            <a:t>Miscellaneous learning disabilities</a:t>
          </a:r>
          <a:endParaRPr lang="en-US" b="1" dirty="0"/>
        </a:p>
      </dgm:t>
    </dgm:pt>
    <dgm:pt modelId="{57427CEE-5F81-4C37-82C6-F16264345710}" type="parTrans" cxnId="{525BFF3B-A546-45B9-8F1B-BA817E9AB1C3}">
      <dgm:prSet/>
      <dgm:spPr/>
      <dgm:t>
        <a:bodyPr/>
        <a:lstStyle/>
        <a:p>
          <a:endParaRPr lang="en-US"/>
        </a:p>
      </dgm:t>
    </dgm:pt>
    <dgm:pt modelId="{ADCD7233-B1BE-4E78-9BEC-B807744A0A70}" type="sibTrans" cxnId="{525BFF3B-A546-45B9-8F1B-BA817E9AB1C3}">
      <dgm:prSet/>
      <dgm:spPr/>
      <dgm:t>
        <a:bodyPr/>
        <a:lstStyle/>
        <a:p>
          <a:endParaRPr lang="en-US"/>
        </a:p>
      </dgm:t>
    </dgm:pt>
    <dgm:pt modelId="{61BFEB35-9FE4-47F4-88EB-171E3C8F465B}">
      <dgm:prSet phldrT="[Text]"/>
      <dgm:spPr/>
      <dgm:t>
        <a:bodyPr/>
        <a:lstStyle/>
        <a:p>
          <a:r>
            <a:rPr lang="x-none" b="1" u="none" smtClean="0"/>
            <a:t>Difficulty producing speech sounds</a:t>
          </a:r>
          <a:endParaRPr lang="en-US" dirty="0"/>
        </a:p>
      </dgm:t>
    </dgm:pt>
    <dgm:pt modelId="{215712F9-2399-4BA3-AA46-FF7F8B266047}" type="parTrans" cxnId="{8CBF6E15-3C34-4102-9BE0-80AED804239B}">
      <dgm:prSet/>
      <dgm:spPr/>
      <dgm:t>
        <a:bodyPr/>
        <a:lstStyle/>
        <a:p>
          <a:endParaRPr lang="en-US"/>
        </a:p>
      </dgm:t>
    </dgm:pt>
    <dgm:pt modelId="{80D03A99-E967-4C6D-AE57-347484D0FC09}" type="sibTrans" cxnId="{8CBF6E15-3C34-4102-9BE0-80AED804239B}">
      <dgm:prSet/>
      <dgm:spPr/>
      <dgm:t>
        <a:bodyPr/>
        <a:lstStyle/>
        <a:p>
          <a:endParaRPr lang="en-US"/>
        </a:p>
      </dgm:t>
    </dgm:pt>
    <dgm:pt modelId="{FFDEC69E-AADE-4B98-AEDE-E832A67301A9}">
      <dgm:prSet/>
      <dgm:spPr/>
      <dgm:t>
        <a:bodyPr/>
        <a:lstStyle/>
        <a:p>
          <a:r>
            <a:rPr lang="x-none" b="1" u="none" smtClean="0"/>
            <a:t>Difficulty reading (dyslexia), writing (dysgraphia), and calculating (dyscalculia)</a:t>
          </a:r>
          <a:endParaRPr lang="en-US" b="1" u="none" dirty="0"/>
        </a:p>
      </dgm:t>
    </dgm:pt>
    <dgm:pt modelId="{D63FF934-EA44-4F3F-9F56-71441B8D0811}" type="parTrans" cxnId="{2DB2F562-F22B-46B3-826E-3E3F72A81413}">
      <dgm:prSet/>
      <dgm:spPr/>
      <dgm:t>
        <a:bodyPr/>
        <a:lstStyle/>
        <a:p>
          <a:endParaRPr lang="en-US"/>
        </a:p>
      </dgm:t>
    </dgm:pt>
    <dgm:pt modelId="{97C2609F-0689-440D-AF93-94EEC9D2762C}" type="sibTrans" cxnId="{2DB2F562-F22B-46B3-826E-3E3F72A81413}">
      <dgm:prSet/>
      <dgm:spPr/>
      <dgm:t>
        <a:bodyPr/>
        <a:lstStyle/>
        <a:p>
          <a:endParaRPr lang="en-US"/>
        </a:p>
      </dgm:t>
    </dgm:pt>
    <dgm:pt modelId="{4A844F27-06A6-4A9B-A60E-3164D6968140}">
      <dgm:prSet/>
      <dgm:spPr/>
      <dgm:t>
        <a:bodyPr/>
        <a:lstStyle/>
        <a:p>
          <a:r>
            <a:rPr lang="en-US" b="1" dirty="0" smtClean="0"/>
            <a:t>Difficulty performing fine motor skills (dyspraxia), learning nonverbal skills</a:t>
          </a:r>
          <a:endParaRPr lang="en-US" b="1" dirty="0"/>
        </a:p>
      </dgm:t>
    </dgm:pt>
    <dgm:pt modelId="{7F3441DB-4152-4C65-B862-394A147B487D}" type="parTrans" cxnId="{A60CA478-FD0D-4DBA-A818-7F257A9C1B6C}">
      <dgm:prSet/>
      <dgm:spPr/>
      <dgm:t>
        <a:bodyPr/>
        <a:lstStyle/>
        <a:p>
          <a:endParaRPr lang="en-US"/>
        </a:p>
      </dgm:t>
    </dgm:pt>
    <dgm:pt modelId="{20EBCC62-AAD0-40B1-8A7B-7E92D018006F}" type="sibTrans" cxnId="{A60CA478-FD0D-4DBA-A818-7F257A9C1B6C}">
      <dgm:prSet/>
      <dgm:spPr/>
      <dgm:t>
        <a:bodyPr/>
        <a:lstStyle/>
        <a:p>
          <a:endParaRPr lang="en-US"/>
        </a:p>
      </dgm:t>
    </dgm:pt>
    <dgm:pt modelId="{44DB3B6C-3683-41DF-8193-A5D62A761CFB}" type="pres">
      <dgm:prSet presAssocID="{DCEF9618-A761-47E6-AA54-66F3518402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269F9-B9E1-4724-87A2-9E6D870A55BF}" type="pres">
      <dgm:prSet presAssocID="{71D032B8-1715-4D7C-8833-182377AACB5C}" presName="composite" presStyleCnt="0"/>
      <dgm:spPr/>
    </dgm:pt>
    <dgm:pt modelId="{E0C617AB-8AA5-45EE-B9C1-FF44A8780296}" type="pres">
      <dgm:prSet presAssocID="{71D032B8-1715-4D7C-8833-182377AACB5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1CAE8-9A24-4D8D-A0C9-42D0A5CF1DE9}" type="pres">
      <dgm:prSet presAssocID="{71D032B8-1715-4D7C-8833-182377AACB5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99857-BA6D-4280-97B8-26DEE11A33A5}" type="pres">
      <dgm:prSet presAssocID="{DA5FBDB4-0646-4E4C-A998-FF8B367717B0}" presName="space" presStyleCnt="0"/>
      <dgm:spPr/>
    </dgm:pt>
    <dgm:pt modelId="{5272547F-9F55-4045-B946-9F185CBCFE0C}" type="pres">
      <dgm:prSet presAssocID="{91D9F53F-799E-4E6F-B57D-6E02B5F98653}" presName="composite" presStyleCnt="0"/>
      <dgm:spPr/>
    </dgm:pt>
    <dgm:pt modelId="{EEA9F422-B9CE-41B4-9D1D-1FB45C1E5FB5}" type="pres">
      <dgm:prSet presAssocID="{91D9F53F-799E-4E6F-B57D-6E02B5F986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BA85D-CA7A-43F8-8175-7F183F135380}" type="pres">
      <dgm:prSet presAssocID="{91D9F53F-799E-4E6F-B57D-6E02B5F9865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5BC7B-149A-4C54-A559-29E1EC850C1C}" type="pres">
      <dgm:prSet presAssocID="{2A05DA6E-31F9-42A2-87A9-7E9952924722}" presName="space" presStyleCnt="0"/>
      <dgm:spPr/>
    </dgm:pt>
    <dgm:pt modelId="{FC36E075-1F82-4BCA-9517-6830876A658E}" type="pres">
      <dgm:prSet presAssocID="{5EC7E9C2-06CF-42D9-83CD-1C54FFBE7A27}" presName="composite" presStyleCnt="0"/>
      <dgm:spPr/>
    </dgm:pt>
    <dgm:pt modelId="{321D8361-6624-4BC9-B5C7-5A92D1A1C889}" type="pres">
      <dgm:prSet presAssocID="{5EC7E9C2-06CF-42D9-83CD-1C54FFBE7A2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D2123-F5F8-4CBB-A176-4C00A9A8E98B}" type="pres">
      <dgm:prSet presAssocID="{5EC7E9C2-06CF-42D9-83CD-1C54FFBE7A2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1CC7ED-29D4-41E0-9070-460635DA93B9}" type="presOf" srcId="{61BFEB35-9FE4-47F4-88EB-171E3C8F465B}" destId="{A441CAE8-9A24-4D8D-A0C9-42D0A5CF1DE9}" srcOrd="0" destOrd="0" presId="urn:microsoft.com/office/officeart/2005/8/layout/hList1"/>
    <dgm:cxn modelId="{255E1C14-E2AC-4C1C-9AC1-0541F55C50C1}" srcId="{DCEF9618-A761-47E6-AA54-66F351840200}" destId="{91D9F53F-799E-4E6F-B57D-6E02B5F98653}" srcOrd="1" destOrd="0" parTransId="{A5F48C1F-B6A0-46CA-AFD3-244A5EF5F022}" sibTransId="{2A05DA6E-31F9-42A2-87A9-7E9952924722}"/>
    <dgm:cxn modelId="{2DB2F562-F22B-46B3-826E-3E3F72A81413}" srcId="{91D9F53F-799E-4E6F-B57D-6E02B5F98653}" destId="{FFDEC69E-AADE-4B98-AEDE-E832A67301A9}" srcOrd="0" destOrd="0" parTransId="{D63FF934-EA44-4F3F-9F56-71441B8D0811}" sibTransId="{97C2609F-0689-440D-AF93-94EEC9D2762C}"/>
    <dgm:cxn modelId="{8CBF6E15-3C34-4102-9BE0-80AED804239B}" srcId="{71D032B8-1715-4D7C-8833-182377AACB5C}" destId="{61BFEB35-9FE4-47F4-88EB-171E3C8F465B}" srcOrd="0" destOrd="0" parTransId="{215712F9-2399-4BA3-AA46-FF7F8B266047}" sibTransId="{80D03A99-E967-4C6D-AE57-347484D0FC09}"/>
    <dgm:cxn modelId="{CFFD86E7-E023-4F14-A892-813D6C401967}" type="presOf" srcId="{4A844F27-06A6-4A9B-A60E-3164D6968140}" destId="{79DD2123-F5F8-4CBB-A176-4C00A9A8E98B}" srcOrd="0" destOrd="0" presId="urn:microsoft.com/office/officeart/2005/8/layout/hList1"/>
    <dgm:cxn modelId="{A60CA478-FD0D-4DBA-A818-7F257A9C1B6C}" srcId="{5EC7E9C2-06CF-42D9-83CD-1C54FFBE7A27}" destId="{4A844F27-06A6-4A9B-A60E-3164D6968140}" srcOrd="0" destOrd="0" parTransId="{7F3441DB-4152-4C65-B862-394A147B487D}" sibTransId="{20EBCC62-AAD0-40B1-8A7B-7E92D018006F}"/>
    <dgm:cxn modelId="{22051739-87F6-4869-8651-65E2331CA730}" srcId="{DCEF9618-A761-47E6-AA54-66F351840200}" destId="{71D032B8-1715-4D7C-8833-182377AACB5C}" srcOrd="0" destOrd="0" parTransId="{F8F473D2-C6DC-480B-BE79-86CD4AC03243}" sibTransId="{DA5FBDB4-0646-4E4C-A998-FF8B367717B0}"/>
    <dgm:cxn modelId="{CC793855-608A-40B4-A6E8-D87DAAC9485D}" type="presOf" srcId="{DCEF9618-A761-47E6-AA54-66F351840200}" destId="{44DB3B6C-3683-41DF-8193-A5D62A761CFB}" srcOrd="0" destOrd="0" presId="urn:microsoft.com/office/officeart/2005/8/layout/hList1"/>
    <dgm:cxn modelId="{56D4D5A7-9859-4F71-8054-C29D57626EAC}" type="presOf" srcId="{FFDEC69E-AADE-4B98-AEDE-E832A67301A9}" destId="{B44BA85D-CA7A-43F8-8175-7F183F135380}" srcOrd="0" destOrd="0" presId="urn:microsoft.com/office/officeart/2005/8/layout/hList1"/>
    <dgm:cxn modelId="{FA7FF272-FBED-41B3-BE13-5C3EE954122E}" type="presOf" srcId="{91D9F53F-799E-4E6F-B57D-6E02B5F98653}" destId="{EEA9F422-B9CE-41B4-9D1D-1FB45C1E5FB5}" srcOrd="0" destOrd="0" presId="urn:microsoft.com/office/officeart/2005/8/layout/hList1"/>
    <dgm:cxn modelId="{525BFF3B-A546-45B9-8F1B-BA817E9AB1C3}" srcId="{DCEF9618-A761-47E6-AA54-66F351840200}" destId="{5EC7E9C2-06CF-42D9-83CD-1C54FFBE7A27}" srcOrd="2" destOrd="0" parTransId="{57427CEE-5F81-4C37-82C6-F16264345710}" sibTransId="{ADCD7233-B1BE-4E78-9BEC-B807744A0A70}"/>
    <dgm:cxn modelId="{76626FAA-B829-4DB2-9C84-60877C04EA50}" type="presOf" srcId="{71D032B8-1715-4D7C-8833-182377AACB5C}" destId="{E0C617AB-8AA5-45EE-B9C1-FF44A8780296}" srcOrd="0" destOrd="0" presId="urn:microsoft.com/office/officeart/2005/8/layout/hList1"/>
    <dgm:cxn modelId="{C10E635E-3439-4C3F-B3D3-C00F1225345D}" type="presOf" srcId="{5EC7E9C2-06CF-42D9-83CD-1C54FFBE7A27}" destId="{321D8361-6624-4BC9-B5C7-5A92D1A1C889}" srcOrd="0" destOrd="0" presId="urn:microsoft.com/office/officeart/2005/8/layout/hList1"/>
    <dgm:cxn modelId="{938A079E-4AA8-435B-BD91-E6601751EC6F}" type="presParOf" srcId="{44DB3B6C-3683-41DF-8193-A5D62A761CFB}" destId="{0B8269F9-B9E1-4724-87A2-9E6D870A55BF}" srcOrd="0" destOrd="0" presId="urn:microsoft.com/office/officeart/2005/8/layout/hList1"/>
    <dgm:cxn modelId="{20CF8951-BEE9-47F8-86AA-197A173B144E}" type="presParOf" srcId="{0B8269F9-B9E1-4724-87A2-9E6D870A55BF}" destId="{E0C617AB-8AA5-45EE-B9C1-FF44A8780296}" srcOrd="0" destOrd="0" presId="urn:microsoft.com/office/officeart/2005/8/layout/hList1"/>
    <dgm:cxn modelId="{B9F860FD-494E-4ACA-9194-078666D6C72B}" type="presParOf" srcId="{0B8269F9-B9E1-4724-87A2-9E6D870A55BF}" destId="{A441CAE8-9A24-4D8D-A0C9-42D0A5CF1DE9}" srcOrd="1" destOrd="0" presId="urn:microsoft.com/office/officeart/2005/8/layout/hList1"/>
    <dgm:cxn modelId="{DD710AB7-AD8B-4D9F-8E09-11A46B11D34F}" type="presParOf" srcId="{44DB3B6C-3683-41DF-8193-A5D62A761CFB}" destId="{E4799857-BA6D-4280-97B8-26DEE11A33A5}" srcOrd="1" destOrd="0" presId="urn:microsoft.com/office/officeart/2005/8/layout/hList1"/>
    <dgm:cxn modelId="{AEA26AA7-533C-47B4-8D45-4312A4C52071}" type="presParOf" srcId="{44DB3B6C-3683-41DF-8193-A5D62A761CFB}" destId="{5272547F-9F55-4045-B946-9F185CBCFE0C}" srcOrd="2" destOrd="0" presId="urn:microsoft.com/office/officeart/2005/8/layout/hList1"/>
    <dgm:cxn modelId="{9DE2382B-7774-49B5-B7FC-2BC19C078132}" type="presParOf" srcId="{5272547F-9F55-4045-B946-9F185CBCFE0C}" destId="{EEA9F422-B9CE-41B4-9D1D-1FB45C1E5FB5}" srcOrd="0" destOrd="0" presId="urn:microsoft.com/office/officeart/2005/8/layout/hList1"/>
    <dgm:cxn modelId="{1519AB76-20A8-4264-9DA4-6153952EC3C0}" type="presParOf" srcId="{5272547F-9F55-4045-B946-9F185CBCFE0C}" destId="{B44BA85D-CA7A-43F8-8175-7F183F135380}" srcOrd="1" destOrd="0" presId="urn:microsoft.com/office/officeart/2005/8/layout/hList1"/>
    <dgm:cxn modelId="{31A8AF3C-D7D2-4FCC-8E79-AABB89E5EFE7}" type="presParOf" srcId="{44DB3B6C-3683-41DF-8193-A5D62A761CFB}" destId="{7675BC7B-149A-4C54-A559-29E1EC850C1C}" srcOrd="3" destOrd="0" presId="urn:microsoft.com/office/officeart/2005/8/layout/hList1"/>
    <dgm:cxn modelId="{2B9AAEA1-BADB-4691-817B-9C0268DF07ED}" type="presParOf" srcId="{44DB3B6C-3683-41DF-8193-A5D62A761CFB}" destId="{FC36E075-1F82-4BCA-9517-6830876A658E}" srcOrd="4" destOrd="0" presId="urn:microsoft.com/office/officeart/2005/8/layout/hList1"/>
    <dgm:cxn modelId="{72D4DABD-A386-4D3A-906D-416AADB8D4A6}" type="presParOf" srcId="{FC36E075-1F82-4BCA-9517-6830876A658E}" destId="{321D8361-6624-4BC9-B5C7-5A92D1A1C889}" srcOrd="0" destOrd="0" presId="urn:microsoft.com/office/officeart/2005/8/layout/hList1"/>
    <dgm:cxn modelId="{D09DF4AC-14CD-416E-A974-D317034A21F0}" type="presParOf" srcId="{FC36E075-1F82-4BCA-9517-6830876A658E}" destId="{79DD2123-F5F8-4CBB-A176-4C00A9A8E9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DCD66562-91F0-4746-A18F-A65CFA764B01}" type="doc">
      <dgm:prSet loTypeId="urn:microsoft.com/office/officeart/2005/8/layout/default#10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8E0FB4-BDB7-4FCC-B055-27E83449E242}">
      <dgm:prSet phldrT="[Text]"/>
      <dgm:spPr/>
      <dgm:t>
        <a:bodyPr/>
        <a:lstStyle/>
        <a:p>
          <a:r>
            <a:rPr lang="x-none" b="1" u="none" smtClean="0"/>
            <a:t>Tutoring </a:t>
          </a:r>
          <a:endParaRPr lang="en-US" dirty="0"/>
        </a:p>
      </dgm:t>
    </dgm:pt>
    <dgm:pt modelId="{AC468678-F9E4-426D-AE78-5F0F18F8DAC8}" type="parTrans" cxnId="{D65A587B-1C76-442B-AC96-6EF0CFE47684}">
      <dgm:prSet/>
      <dgm:spPr/>
      <dgm:t>
        <a:bodyPr/>
        <a:lstStyle/>
        <a:p>
          <a:endParaRPr lang="en-US"/>
        </a:p>
      </dgm:t>
    </dgm:pt>
    <dgm:pt modelId="{770F80C3-533F-4FAD-98A3-1752CD1E6923}" type="sibTrans" cxnId="{D65A587B-1C76-442B-AC96-6EF0CFE47684}">
      <dgm:prSet/>
      <dgm:spPr/>
      <dgm:t>
        <a:bodyPr/>
        <a:lstStyle/>
        <a:p>
          <a:endParaRPr lang="en-US"/>
        </a:p>
      </dgm:t>
    </dgm:pt>
    <dgm:pt modelId="{F7F4AE77-6FB7-4E47-89F1-EE5DE69392B2}">
      <dgm:prSet/>
      <dgm:spPr/>
      <dgm:t>
        <a:bodyPr/>
        <a:lstStyle/>
        <a:p>
          <a:r>
            <a:rPr lang="x-none" b="1" u="none" smtClean="0"/>
            <a:t>Developing individualized instruction </a:t>
          </a:r>
          <a:endParaRPr lang="en-US" b="1" u="none" dirty="0"/>
        </a:p>
      </dgm:t>
    </dgm:pt>
    <dgm:pt modelId="{F1C44229-E770-4D30-9948-4DB6196613E5}" type="parTrans" cxnId="{A26B0D7E-896A-4815-B86B-AAFB5AE2EA0D}">
      <dgm:prSet/>
      <dgm:spPr/>
      <dgm:t>
        <a:bodyPr/>
        <a:lstStyle/>
        <a:p>
          <a:endParaRPr lang="en-US"/>
        </a:p>
      </dgm:t>
    </dgm:pt>
    <dgm:pt modelId="{73652B2F-3FD7-4FAC-A227-2EC58281B027}" type="sibTrans" cxnId="{A26B0D7E-896A-4815-B86B-AAFB5AE2EA0D}">
      <dgm:prSet/>
      <dgm:spPr/>
      <dgm:t>
        <a:bodyPr/>
        <a:lstStyle/>
        <a:p>
          <a:endParaRPr lang="en-US"/>
        </a:p>
      </dgm:t>
    </dgm:pt>
    <dgm:pt modelId="{0EC98177-5ECA-4EAD-A933-A92BFE2392B1}">
      <dgm:prSet/>
      <dgm:spPr/>
      <dgm:t>
        <a:bodyPr/>
        <a:lstStyle/>
        <a:p>
          <a:r>
            <a:rPr lang="x-none" b="1" u="none" smtClean="0"/>
            <a:t>Providing additional feedback on progress</a:t>
          </a:r>
          <a:endParaRPr lang="en-US" b="1" u="none" dirty="0"/>
        </a:p>
      </dgm:t>
    </dgm:pt>
    <dgm:pt modelId="{062D0EAF-9828-4536-8DE9-DE5F4E818FEF}" type="parTrans" cxnId="{518598C5-36E4-4DFF-8673-EEE84C6FFBCC}">
      <dgm:prSet/>
      <dgm:spPr/>
      <dgm:t>
        <a:bodyPr/>
        <a:lstStyle/>
        <a:p>
          <a:endParaRPr lang="en-US"/>
        </a:p>
      </dgm:t>
    </dgm:pt>
    <dgm:pt modelId="{7616694C-0E9F-4B4D-B64D-47438A0AEDB0}" type="sibTrans" cxnId="{518598C5-36E4-4DFF-8673-EEE84C6FFBCC}">
      <dgm:prSet/>
      <dgm:spPr/>
      <dgm:t>
        <a:bodyPr/>
        <a:lstStyle/>
        <a:p>
          <a:endParaRPr lang="en-US"/>
        </a:p>
      </dgm:t>
    </dgm:pt>
    <dgm:pt modelId="{E808B938-F00D-4104-83EF-802043349CDA}">
      <dgm:prSet/>
      <dgm:spPr/>
      <dgm:t>
        <a:bodyPr/>
        <a:lstStyle/>
        <a:p>
          <a:r>
            <a:rPr lang="x-none" b="1" u="none" smtClean="0"/>
            <a:t>Allowing more time on tests</a:t>
          </a:r>
          <a:endParaRPr lang="en-US" b="1" u="none" dirty="0"/>
        </a:p>
      </dgm:t>
    </dgm:pt>
    <dgm:pt modelId="{70EDFE8C-34FB-4758-B91E-EE51942CD826}" type="parTrans" cxnId="{D91DADBF-ABEE-42BF-B82A-07C360033807}">
      <dgm:prSet/>
      <dgm:spPr/>
      <dgm:t>
        <a:bodyPr/>
        <a:lstStyle/>
        <a:p>
          <a:endParaRPr lang="en-US"/>
        </a:p>
      </dgm:t>
    </dgm:pt>
    <dgm:pt modelId="{01DAECC7-0BB6-469B-BD7E-7BD199D8B929}" type="sibTrans" cxnId="{D91DADBF-ABEE-42BF-B82A-07C360033807}">
      <dgm:prSet/>
      <dgm:spPr/>
      <dgm:t>
        <a:bodyPr/>
        <a:lstStyle/>
        <a:p>
          <a:endParaRPr lang="en-US"/>
        </a:p>
      </dgm:t>
    </dgm:pt>
    <dgm:pt modelId="{9DDC4782-7489-4A46-9BAB-5D643A717E55}">
      <dgm:prSet/>
      <dgm:spPr/>
      <dgm:t>
        <a:bodyPr/>
        <a:lstStyle/>
        <a:p>
          <a:r>
            <a:rPr lang="x-none" b="1" u="none" smtClean="0"/>
            <a:t>Moving students with disabilities closer to the front of the classroom</a:t>
          </a:r>
          <a:endParaRPr lang="en-US" b="1" u="none" dirty="0"/>
        </a:p>
      </dgm:t>
    </dgm:pt>
    <dgm:pt modelId="{F2710174-5CD8-4FFE-95B4-7988B7BB4C25}" type="parTrans" cxnId="{B95CA497-2E34-444D-829D-BCB4804078EA}">
      <dgm:prSet/>
      <dgm:spPr/>
      <dgm:t>
        <a:bodyPr/>
        <a:lstStyle/>
        <a:p>
          <a:endParaRPr lang="en-US"/>
        </a:p>
      </dgm:t>
    </dgm:pt>
    <dgm:pt modelId="{FAA15B36-F392-4C22-A766-F37907EDB068}" type="sibTrans" cxnId="{B95CA497-2E34-444D-829D-BCB4804078EA}">
      <dgm:prSet/>
      <dgm:spPr/>
      <dgm:t>
        <a:bodyPr/>
        <a:lstStyle/>
        <a:p>
          <a:endParaRPr lang="en-US"/>
        </a:p>
      </dgm:t>
    </dgm:pt>
    <dgm:pt modelId="{29B55E21-0DA5-49D2-94D3-0F1BEB2B01CC}">
      <dgm:prSet/>
      <dgm:spPr/>
      <dgm:t>
        <a:bodyPr/>
        <a:lstStyle/>
        <a:p>
          <a:r>
            <a:rPr lang="x-none" b="1" u="none" smtClean="0"/>
            <a:t>Providing a reader for or audio recording of assigned reading </a:t>
          </a:r>
          <a:endParaRPr lang="en-US" b="1" u="none" dirty="0"/>
        </a:p>
      </dgm:t>
    </dgm:pt>
    <dgm:pt modelId="{B6033D6E-9023-42A7-8F39-EB78699A8ABA}" type="parTrans" cxnId="{94D009AE-011E-424F-B684-3AD3C1B92011}">
      <dgm:prSet/>
      <dgm:spPr/>
      <dgm:t>
        <a:bodyPr/>
        <a:lstStyle/>
        <a:p>
          <a:endParaRPr lang="en-US"/>
        </a:p>
      </dgm:t>
    </dgm:pt>
    <dgm:pt modelId="{243C60CC-F7EB-4415-BDC9-2A2472B72BD4}" type="sibTrans" cxnId="{94D009AE-011E-424F-B684-3AD3C1B92011}">
      <dgm:prSet/>
      <dgm:spPr/>
      <dgm:t>
        <a:bodyPr/>
        <a:lstStyle/>
        <a:p>
          <a:endParaRPr lang="en-US"/>
        </a:p>
      </dgm:t>
    </dgm:pt>
    <dgm:pt modelId="{3745B5D4-9C95-45DD-8CAF-B6C2A2DFE1A8}">
      <dgm:prSet/>
      <dgm:spPr/>
      <dgm:t>
        <a:bodyPr/>
        <a:lstStyle/>
        <a:p>
          <a:r>
            <a:rPr lang="x-none" b="1" u="none" smtClean="0"/>
            <a:t>Assigning one student to take notes for another</a:t>
          </a:r>
          <a:endParaRPr lang="en-US" b="1" u="none" dirty="0"/>
        </a:p>
      </dgm:t>
    </dgm:pt>
    <dgm:pt modelId="{569702F0-BE23-43EC-A71E-29593F654BA8}" type="parTrans" cxnId="{57503CD0-FF5C-4F84-AD76-597F9FE8033B}">
      <dgm:prSet/>
      <dgm:spPr/>
      <dgm:t>
        <a:bodyPr/>
        <a:lstStyle/>
        <a:p>
          <a:endParaRPr lang="en-US"/>
        </a:p>
      </dgm:t>
    </dgm:pt>
    <dgm:pt modelId="{6A23B512-94C7-43E6-84B6-A00FD274DCE7}" type="sibTrans" cxnId="{57503CD0-FF5C-4F84-AD76-597F9FE8033B}">
      <dgm:prSet/>
      <dgm:spPr/>
      <dgm:t>
        <a:bodyPr/>
        <a:lstStyle/>
        <a:p>
          <a:endParaRPr lang="en-US"/>
        </a:p>
      </dgm:t>
    </dgm:pt>
    <dgm:pt modelId="{AEF549F7-1FA4-43F7-8A55-F17C8D68B795}" type="pres">
      <dgm:prSet presAssocID="{DCD66562-91F0-4746-A18F-A65CFA764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C3DB4-3142-4139-A8DF-B7BEDB2396C6}" type="pres">
      <dgm:prSet presAssocID="{988E0FB4-BDB7-4FCC-B055-27E83449E2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65650-CF0E-4C37-9CD2-4797B5020301}" type="pres">
      <dgm:prSet presAssocID="{770F80C3-533F-4FAD-98A3-1752CD1E6923}" presName="sibTrans" presStyleCnt="0"/>
      <dgm:spPr/>
    </dgm:pt>
    <dgm:pt modelId="{8E0FF6B1-D732-4D4A-AB55-72FF866A3FC9}" type="pres">
      <dgm:prSet presAssocID="{F7F4AE77-6FB7-4E47-89F1-EE5DE69392B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44A3A-C0E2-48BB-945E-8D190DC7C995}" type="pres">
      <dgm:prSet presAssocID="{73652B2F-3FD7-4FAC-A227-2EC58281B027}" presName="sibTrans" presStyleCnt="0"/>
      <dgm:spPr/>
    </dgm:pt>
    <dgm:pt modelId="{3CE70583-D00E-4986-A9B6-37006C1C5630}" type="pres">
      <dgm:prSet presAssocID="{0EC98177-5ECA-4EAD-A933-A92BFE2392B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F2879-64E5-467C-ABB6-DC23598A7F74}" type="pres">
      <dgm:prSet presAssocID="{7616694C-0E9F-4B4D-B64D-47438A0AEDB0}" presName="sibTrans" presStyleCnt="0"/>
      <dgm:spPr/>
    </dgm:pt>
    <dgm:pt modelId="{0B18C110-DBC5-47D1-B83E-2AD7F29B5249}" type="pres">
      <dgm:prSet presAssocID="{E808B938-F00D-4104-83EF-802043349CD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08B93-37B9-4E39-82F7-A044FBE8B2CF}" type="pres">
      <dgm:prSet presAssocID="{01DAECC7-0BB6-469B-BD7E-7BD199D8B929}" presName="sibTrans" presStyleCnt="0"/>
      <dgm:spPr/>
    </dgm:pt>
    <dgm:pt modelId="{CE155FE5-29F8-43A9-A06D-B6D662587763}" type="pres">
      <dgm:prSet presAssocID="{9DDC4782-7489-4A46-9BAB-5D643A717E5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AF1C4-7ED4-4E3A-8A25-0BD725BF5F6D}" type="pres">
      <dgm:prSet presAssocID="{FAA15B36-F392-4C22-A766-F37907EDB068}" presName="sibTrans" presStyleCnt="0"/>
      <dgm:spPr/>
    </dgm:pt>
    <dgm:pt modelId="{52C3DAFB-2A7C-42BA-9CF9-20FA989C5D99}" type="pres">
      <dgm:prSet presAssocID="{29B55E21-0DA5-49D2-94D3-0F1BEB2B01C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CA500-1373-44F0-AA19-3859E07E28CA}" type="pres">
      <dgm:prSet presAssocID="{243C60CC-F7EB-4415-BDC9-2A2472B72BD4}" presName="sibTrans" presStyleCnt="0"/>
      <dgm:spPr/>
    </dgm:pt>
    <dgm:pt modelId="{0E846151-BC61-412A-918D-67CB9BA76263}" type="pres">
      <dgm:prSet presAssocID="{3745B5D4-9C95-45DD-8CAF-B6C2A2DFE1A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FA24C-5B4E-4540-A061-34480FD70662}" type="presOf" srcId="{DCD66562-91F0-4746-A18F-A65CFA764B01}" destId="{AEF549F7-1FA4-43F7-8A55-F17C8D68B795}" srcOrd="0" destOrd="0" presId="urn:microsoft.com/office/officeart/2005/8/layout/default#10"/>
    <dgm:cxn modelId="{B95CA497-2E34-444D-829D-BCB4804078EA}" srcId="{DCD66562-91F0-4746-A18F-A65CFA764B01}" destId="{9DDC4782-7489-4A46-9BAB-5D643A717E55}" srcOrd="4" destOrd="0" parTransId="{F2710174-5CD8-4FFE-95B4-7988B7BB4C25}" sibTransId="{FAA15B36-F392-4C22-A766-F37907EDB068}"/>
    <dgm:cxn modelId="{A26B0D7E-896A-4815-B86B-AAFB5AE2EA0D}" srcId="{DCD66562-91F0-4746-A18F-A65CFA764B01}" destId="{F7F4AE77-6FB7-4E47-89F1-EE5DE69392B2}" srcOrd="1" destOrd="0" parTransId="{F1C44229-E770-4D30-9948-4DB6196613E5}" sibTransId="{73652B2F-3FD7-4FAC-A227-2EC58281B027}"/>
    <dgm:cxn modelId="{7596CC18-67B6-48DB-87C7-6F9342EA606C}" type="presOf" srcId="{9DDC4782-7489-4A46-9BAB-5D643A717E55}" destId="{CE155FE5-29F8-43A9-A06D-B6D662587763}" srcOrd="0" destOrd="0" presId="urn:microsoft.com/office/officeart/2005/8/layout/default#10"/>
    <dgm:cxn modelId="{57503CD0-FF5C-4F84-AD76-597F9FE8033B}" srcId="{DCD66562-91F0-4746-A18F-A65CFA764B01}" destId="{3745B5D4-9C95-45DD-8CAF-B6C2A2DFE1A8}" srcOrd="6" destOrd="0" parTransId="{569702F0-BE23-43EC-A71E-29593F654BA8}" sibTransId="{6A23B512-94C7-43E6-84B6-A00FD274DCE7}"/>
    <dgm:cxn modelId="{D65A587B-1C76-442B-AC96-6EF0CFE47684}" srcId="{DCD66562-91F0-4746-A18F-A65CFA764B01}" destId="{988E0FB4-BDB7-4FCC-B055-27E83449E242}" srcOrd="0" destOrd="0" parTransId="{AC468678-F9E4-426D-AE78-5F0F18F8DAC8}" sibTransId="{770F80C3-533F-4FAD-98A3-1752CD1E6923}"/>
    <dgm:cxn modelId="{F1EAC9CC-C03E-4661-85C9-76608654461C}" type="presOf" srcId="{29B55E21-0DA5-49D2-94D3-0F1BEB2B01CC}" destId="{52C3DAFB-2A7C-42BA-9CF9-20FA989C5D99}" srcOrd="0" destOrd="0" presId="urn:microsoft.com/office/officeart/2005/8/layout/default#10"/>
    <dgm:cxn modelId="{94D009AE-011E-424F-B684-3AD3C1B92011}" srcId="{DCD66562-91F0-4746-A18F-A65CFA764B01}" destId="{29B55E21-0DA5-49D2-94D3-0F1BEB2B01CC}" srcOrd="5" destOrd="0" parTransId="{B6033D6E-9023-42A7-8F39-EB78699A8ABA}" sibTransId="{243C60CC-F7EB-4415-BDC9-2A2472B72BD4}"/>
    <dgm:cxn modelId="{C0A23CA9-8F21-4768-895F-E971CFAE611F}" type="presOf" srcId="{E808B938-F00D-4104-83EF-802043349CDA}" destId="{0B18C110-DBC5-47D1-B83E-2AD7F29B5249}" srcOrd="0" destOrd="0" presId="urn:microsoft.com/office/officeart/2005/8/layout/default#10"/>
    <dgm:cxn modelId="{A4D0414A-6A17-449C-B8FF-2CB827093B67}" type="presOf" srcId="{988E0FB4-BDB7-4FCC-B055-27E83449E242}" destId="{6ACC3DB4-3142-4139-A8DF-B7BEDB2396C6}" srcOrd="0" destOrd="0" presId="urn:microsoft.com/office/officeart/2005/8/layout/default#10"/>
    <dgm:cxn modelId="{834078F4-416C-4B93-938A-4C995C0BC047}" type="presOf" srcId="{F7F4AE77-6FB7-4E47-89F1-EE5DE69392B2}" destId="{8E0FF6B1-D732-4D4A-AB55-72FF866A3FC9}" srcOrd="0" destOrd="0" presId="urn:microsoft.com/office/officeart/2005/8/layout/default#10"/>
    <dgm:cxn modelId="{D91DADBF-ABEE-42BF-B82A-07C360033807}" srcId="{DCD66562-91F0-4746-A18F-A65CFA764B01}" destId="{E808B938-F00D-4104-83EF-802043349CDA}" srcOrd="3" destOrd="0" parTransId="{70EDFE8C-34FB-4758-B91E-EE51942CD826}" sibTransId="{01DAECC7-0BB6-469B-BD7E-7BD199D8B929}"/>
    <dgm:cxn modelId="{2DA0F7F5-CACF-42E6-92A6-F3C56D3B2AF0}" type="presOf" srcId="{3745B5D4-9C95-45DD-8CAF-B6C2A2DFE1A8}" destId="{0E846151-BC61-412A-918D-67CB9BA76263}" srcOrd="0" destOrd="0" presId="urn:microsoft.com/office/officeart/2005/8/layout/default#10"/>
    <dgm:cxn modelId="{518598C5-36E4-4DFF-8673-EEE84C6FFBCC}" srcId="{DCD66562-91F0-4746-A18F-A65CFA764B01}" destId="{0EC98177-5ECA-4EAD-A933-A92BFE2392B1}" srcOrd="2" destOrd="0" parTransId="{062D0EAF-9828-4536-8DE9-DE5F4E818FEF}" sibTransId="{7616694C-0E9F-4B4D-B64D-47438A0AEDB0}"/>
    <dgm:cxn modelId="{49AB4D09-30C9-4FB8-8275-DBF8DE9C6D1B}" type="presOf" srcId="{0EC98177-5ECA-4EAD-A933-A92BFE2392B1}" destId="{3CE70583-D00E-4986-A9B6-37006C1C5630}" srcOrd="0" destOrd="0" presId="urn:microsoft.com/office/officeart/2005/8/layout/default#10"/>
    <dgm:cxn modelId="{E093E161-35E5-47FB-BD51-9BDA11B94C77}" type="presParOf" srcId="{AEF549F7-1FA4-43F7-8A55-F17C8D68B795}" destId="{6ACC3DB4-3142-4139-A8DF-B7BEDB2396C6}" srcOrd="0" destOrd="0" presId="urn:microsoft.com/office/officeart/2005/8/layout/default#10"/>
    <dgm:cxn modelId="{EEECBB4D-8C2D-49EC-B031-181D27AA2CFC}" type="presParOf" srcId="{AEF549F7-1FA4-43F7-8A55-F17C8D68B795}" destId="{46665650-CF0E-4C37-9CD2-4797B5020301}" srcOrd="1" destOrd="0" presId="urn:microsoft.com/office/officeart/2005/8/layout/default#10"/>
    <dgm:cxn modelId="{EBE5A111-4875-4ED1-9A99-5EFBE51BD870}" type="presParOf" srcId="{AEF549F7-1FA4-43F7-8A55-F17C8D68B795}" destId="{8E0FF6B1-D732-4D4A-AB55-72FF866A3FC9}" srcOrd="2" destOrd="0" presId="urn:microsoft.com/office/officeart/2005/8/layout/default#10"/>
    <dgm:cxn modelId="{D43F605F-0E1E-452E-A58F-A1BC5C74634C}" type="presParOf" srcId="{AEF549F7-1FA4-43F7-8A55-F17C8D68B795}" destId="{5FD44A3A-C0E2-48BB-945E-8D190DC7C995}" srcOrd="3" destOrd="0" presId="urn:microsoft.com/office/officeart/2005/8/layout/default#10"/>
    <dgm:cxn modelId="{9A2578EF-649F-44E3-AB91-C3A43FCC6E04}" type="presParOf" srcId="{AEF549F7-1FA4-43F7-8A55-F17C8D68B795}" destId="{3CE70583-D00E-4986-A9B6-37006C1C5630}" srcOrd="4" destOrd="0" presId="urn:microsoft.com/office/officeart/2005/8/layout/default#10"/>
    <dgm:cxn modelId="{96044460-7B11-4466-947A-BAF7136D03D2}" type="presParOf" srcId="{AEF549F7-1FA4-43F7-8A55-F17C8D68B795}" destId="{F22F2879-64E5-467C-ABB6-DC23598A7F74}" srcOrd="5" destOrd="0" presId="urn:microsoft.com/office/officeart/2005/8/layout/default#10"/>
    <dgm:cxn modelId="{D37F6C04-5248-4248-AFD3-0B996C275521}" type="presParOf" srcId="{AEF549F7-1FA4-43F7-8A55-F17C8D68B795}" destId="{0B18C110-DBC5-47D1-B83E-2AD7F29B5249}" srcOrd="6" destOrd="0" presId="urn:microsoft.com/office/officeart/2005/8/layout/default#10"/>
    <dgm:cxn modelId="{958E7C65-2224-426F-AB54-D7979E2C4FA8}" type="presParOf" srcId="{AEF549F7-1FA4-43F7-8A55-F17C8D68B795}" destId="{85808B93-37B9-4E39-82F7-A044FBE8B2CF}" srcOrd="7" destOrd="0" presId="urn:microsoft.com/office/officeart/2005/8/layout/default#10"/>
    <dgm:cxn modelId="{9463E8F5-8A4A-405A-8772-C17019D46E27}" type="presParOf" srcId="{AEF549F7-1FA4-43F7-8A55-F17C8D68B795}" destId="{CE155FE5-29F8-43A9-A06D-B6D662587763}" srcOrd="8" destOrd="0" presId="urn:microsoft.com/office/officeart/2005/8/layout/default#10"/>
    <dgm:cxn modelId="{A6662B30-564C-411E-B46C-CE8E19720CC4}" type="presParOf" srcId="{AEF549F7-1FA4-43F7-8A55-F17C8D68B795}" destId="{BD1AF1C4-7ED4-4E3A-8A25-0BD725BF5F6D}" srcOrd="9" destOrd="0" presId="urn:microsoft.com/office/officeart/2005/8/layout/default#10"/>
    <dgm:cxn modelId="{0B78A513-0F47-4391-9925-251F2F3CC1B6}" type="presParOf" srcId="{AEF549F7-1FA4-43F7-8A55-F17C8D68B795}" destId="{52C3DAFB-2A7C-42BA-9CF9-20FA989C5D99}" srcOrd="10" destOrd="0" presId="urn:microsoft.com/office/officeart/2005/8/layout/default#10"/>
    <dgm:cxn modelId="{CD94D4AC-7F7D-4490-B812-F32DA133C044}" type="presParOf" srcId="{AEF549F7-1FA4-43F7-8A55-F17C8D68B795}" destId="{CC2CA500-1373-44F0-AA19-3859E07E28CA}" srcOrd="11" destOrd="0" presId="urn:microsoft.com/office/officeart/2005/8/layout/default#10"/>
    <dgm:cxn modelId="{B3CCD7A8-6922-44EF-AB55-9D56A1F3C0A5}" type="presParOf" srcId="{AEF549F7-1FA4-43F7-8A55-F17C8D68B795}" destId="{0E846151-BC61-412A-918D-67CB9BA76263}" srcOrd="12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FC2E288D-88E1-43E4-80E6-DCA87C911D95}" type="doc">
      <dgm:prSet loTypeId="urn:microsoft.com/office/officeart/2005/8/layout/chart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2D2D90-2A2E-4D38-A5AB-91CFA065B1BF}">
      <dgm:prSet phldrT="[Text]"/>
      <dgm:spPr/>
      <dgm:t>
        <a:bodyPr/>
        <a:lstStyle/>
        <a:p>
          <a:r>
            <a:rPr lang="x-none" b="1" u="none" smtClean="0"/>
            <a:t>General intellectual ability</a:t>
          </a:r>
          <a:endParaRPr lang="en-US" dirty="0"/>
        </a:p>
      </dgm:t>
    </dgm:pt>
    <dgm:pt modelId="{C3C8788F-48EC-4774-B7FE-E8A12FB02474}" type="parTrans" cxnId="{AC9CB48B-3626-41BB-BB0D-F8DD89C5241E}">
      <dgm:prSet/>
      <dgm:spPr/>
      <dgm:t>
        <a:bodyPr/>
        <a:lstStyle/>
        <a:p>
          <a:endParaRPr lang="en-US"/>
        </a:p>
      </dgm:t>
    </dgm:pt>
    <dgm:pt modelId="{34344099-1FD6-4C2A-87D0-6242C6C1B6D2}" type="sibTrans" cxnId="{AC9CB48B-3626-41BB-BB0D-F8DD89C5241E}">
      <dgm:prSet/>
      <dgm:spPr/>
      <dgm:t>
        <a:bodyPr/>
        <a:lstStyle/>
        <a:p>
          <a:endParaRPr lang="en-US"/>
        </a:p>
      </dgm:t>
    </dgm:pt>
    <dgm:pt modelId="{8F28C196-334E-40B7-AD1B-6DF858C0744A}">
      <dgm:prSet/>
      <dgm:spPr/>
      <dgm:t>
        <a:bodyPr/>
        <a:lstStyle/>
        <a:p>
          <a:r>
            <a:rPr lang="x-none" b="1" u="none" smtClean="0"/>
            <a:t>Specific academic aptitude</a:t>
          </a:r>
          <a:endParaRPr lang="en-US" b="1" u="none"/>
        </a:p>
      </dgm:t>
    </dgm:pt>
    <dgm:pt modelId="{B2AA7F14-B918-4F50-85A6-644BEC9E251B}" type="parTrans" cxnId="{5255F312-9A23-4A75-BB64-9A0464E7EA26}">
      <dgm:prSet/>
      <dgm:spPr/>
      <dgm:t>
        <a:bodyPr/>
        <a:lstStyle/>
        <a:p>
          <a:endParaRPr lang="en-US"/>
        </a:p>
      </dgm:t>
    </dgm:pt>
    <dgm:pt modelId="{28A5653A-0EBB-42C7-8853-6B087C0EF32C}" type="sibTrans" cxnId="{5255F312-9A23-4A75-BB64-9A0464E7EA26}">
      <dgm:prSet/>
      <dgm:spPr/>
      <dgm:t>
        <a:bodyPr/>
        <a:lstStyle/>
        <a:p>
          <a:endParaRPr lang="en-US"/>
        </a:p>
      </dgm:t>
    </dgm:pt>
    <dgm:pt modelId="{48DD7B88-C2FA-4D29-8E25-AFA9B7DB1BC4}">
      <dgm:prSet/>
      <dgm:spPr/>
      <dgm:t>
        <a:bodyPr/>
        <a:lstStyle/>
        <a:p>
          <a:r>
            <a:rPr lang="x-none" b="1" u="none" smtClean="0"/>
            <a:t>Creative or productive thinking</a:t>
          </a:r>
          <a:endParaRPr lang="en-US" b="1" u="none"/>
        </a:p>
      </dgm:t>
    </dgm:pt>
    <dgm:pt modelId="{5342B0C8-DE68-43C3-B6F5-92D2F1935A6C}" type="parTrans" cxnId="{C776F1F8-A434-4FAF-A29D-5BC52D06867F}">
      <dgm:prSet/>
      <dgm:spPr/>
      <dgm:t>
        <a:bodyPr/>
        <a:lstStyle/>
        <a:p>
          <a:endParaRPr lang="en-US"/>
        </a:p>
      </dgm:t>
    </dgm:pt>
    <dgm:pt modelId="{6B7BBAEB-4F6F-4980-B814-A0D301423BFE}" type="sibTrans" cxnId="{C776F1F8-A434-4FAF-A29D-5BC52D06867F}">
      <dgm:prSet/>
      <dgm:spPr/>
      <dgm:t>
        <a:bodyPr/>
        <a:lstStyle/>
        <a:p>
          <a:endParaRPr lang="en-US"/>
        </a:p>
      </dgm:t>
    </dgm:pt>
    <dgm:pt modelId="{08C1A51C-C34F-4580-B055-E0456962E948}">
      <dgm:prSet/>
      <dgm:spPr/>
      <dgm:t>
        <a:bodyPr/>
        <a:lstStyle/>
        <a:p>
          <a:r>
            <a:rPr lang="x-none" b="1" u="none" smtClean="0"/>
            <a:t>Leadership ability</a:t>
          </a:r>
          <a:endParaRPr lang="en-US" b="1" u="none"/>
        </a:p>
      </dgm:t>
    </dgm:pt>
    <dgm:pt modelId="{059BB513-797A-4249-9016-FF28E95DE957}" type="parTrans" cxnId="{A595ED27-75C6-425D-93E8-6B38A2458CB1}">
      <dgm:prSet/>
      <dgm:spPr/>
      <dgm:t>
        <a:bodyPr/>
        <a:lstStyle/>
        <a:p>
          <a:endParaRPr lang="en-US"/>
        </a:p>
      </dgm:t>
    </dgm:pt>
    <dgm:pt modelId="{3EB019AA-D644-405C-933B-E1D0D0C3E0E0}" type="sibTrans" cxnId="{A595ED27-75C6-425D-93E8-6B38A2458CB1}">
      <dgm:prSet/>
      <dgm:spPr/>
      <dgm:t>
        <a:bodyPr/>
        <a:lstStyle/>
        <a:p>
          <a:endParaRPr lang="en-US"/>
        </a:p>
      </dgm:t>
    </dgm:pt>
    <dgm:pt modelId="{DFA5F46F-DFC0-4F75-BA3A-FAC75E16E3C0}">
      <dgm:prSet/>
      <dgm:spPr/>
      <dgm:t>
        <a:bodyPr/>
        <a:lstStyle/>
        <a:p>
          <a:r>
            <a:rPr lang="x-none" b="1" u="none" smtClean="0"/>
            <a:t>Visual and performing arts</a:t>
          </a:r>
          <a:endParaRPr lang="en-US" b="1" u="none"/>
        </a:p>
      </dgm:t>
    </dgm:pt>
    <dgm:pt modelId="{A0539C51-61E0-4CE7-940A-8A503BB59806}" type="parTrans" cxnId="{D21F4351-3089-41D7-A1B5-3B446D96689D}">
      <dgm:prSet/>
      <dgm:spPr/>
      <dgm:t>
        <a:bodyPr/>
        <a:lstStyle/>
        <a:p>
          <a:endParaRPr lang="en-US"/>
        </a:p>
      </dgm:t>
    </dgm:pt>
    <dgm:pt modelId="{56CB692E-4CBA-43C6-B2CD-2B4A91FD6E70}" type="sibTrans" cxnId="{D21F4351-3089-41D7-A1B5-3B446D96689D}">
      <dgm:prSet/>
      <dgm:spPr/>
      <dgm:t>
        <a:bodyPr/>
        <a:lstStyle/>
        <a:p>
          <a:endParaRPr lang="en-US"/>
        </a:p>
      </dgm:t>
    </dgm:pt>
    <dgm:pt modelId="{13014C45-89A6-45C0-95D9-24FD22F6A42A}" type="pres">
      <dgm:prSet presAssocID="{FC2E288D-88E1-43E4-80E6-DCA87C911D9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598DB-8A70-449E-937D-95EABE5B0A3D}" type="pres">
      <dgm:prSet presAssocID="{FC2E288D-88E1-43E4-80E6-DCA87C911D95}" presName="wedge1" presStyleLbl="node1" presStyleIdx="0" presStyleCnt="5" custLinFactNeighborX="-3203" custLinFactNeighborY="4993"/>
      <dgm:spPr/>
      <dgm:t>
        <a:bodyPr/>
        <a:lstStyle/>
        <a:p>
          <a:endParaRPr lang="en-US"/>
        </a:p>
      </dgm:t>
    </dgm:pt>
    <dgm:pt modelId="{F3D2EF1B-6F93-454D-824F-F224BE2A875E}" type="pres">
      <dgm:prSet presAssocID="{FC2E288D-88E1-43E4-80E6-DCA87C911D9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D28C9-4658-46DB-99AF-91755FB73803}" type="pres">
      <dgm:prSet presAssocID="{FC2E288D-88E1-43E4-80E6-DCA87C911D95}" presName="wedge2" presStyleLbl="node1" presStyleIdx="1" presStyleCnt="5"/>
      <dgm:spPr/>
      <dgm:t>
        <a:bodyPr/>
        <a:lstStyle/>
        <a:p>
          <a:endParaRPr lang="en-US"/>
        </a:p>
      </dgm:t>
    </dgm:pt>
    <dgm:pt modelId="{6F38BADC-A3BF-406E-8AB9-FF8151E6E381}" type="pres">
      <dgm:prSet presAssocID="{FC2E288D-88E1-43E4-80E6-DCA87C911D9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E732E-2306-441F-B919-F48DDE6CB7CA}" type="pres">
      <dgm:prSet presAssocID="{FC2E288D-88E1-43E4-80E6-DCA87C911D95}" presName="wedge3" presStyleLbl="node1" presStyleIdx="2" presStyleCnt="5"/>
      <dgm:spPr/>
      <dgm:t>
        <a:bodyPr/>
        <a:lstStyle/>
        <a:p>
          <a:endParaRPr lang="en-US"/>
        </a:p>
      </dgm:t>
    </dgm:pt>
    <dgm:pt modelId="{263C04D1-E0E9-44FB-9CFD-B179C5431C41}" type="pres">
      <dgm:prSet presAssocID="{FC2E288D-88E1-43E4-80E6-DCA87C911D9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64FBC-8BF2-420A-A782-F7FF859486EE}" type="pres">
      <dgm:prSet presAssocID="{FC2E288D-88E1-43E4-80E6-DCA87C911D95}" presName="wedge4" presStyleLbl="node1" presStyleIdx="3" presStyleCnt="5"/>
      <dgm:spPr/>
      <dgm:t>
        <a:bodyPr/>
        <a:lstStyle/>
        <a:p>
          <a:endParaRPr lang="en-US"/>
        </a:p>
      </dgm:t>
    </dgm:pt>
    <dgm:pt modelId="{29BF3659-C4B9-4E66-B97D-201137918B23}" type="pres">
      <dgm:prSet presAssocID="{FC2E288D-88E1-43E4-80E6-DCA87C911D9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B6BE4-BD16-4F93-9AA4-3EA8493A1B39}" type="pres">
      <dgm:prSet presAssocID="{FC2E288D-88E1-43E4-80E6-DCA87C911D95}" presName="wedge5" presStyleLbl="node1" presStyleIdx="4" presStyleCnt="5"/>
      <dgm:spPr/>
      <dgm:t>
        <a:bodyPr/>
        <a:lstStyle/>
        <a:p>
          <a:endParaRPr lang="en-US"/>
        </a:p>
      </dgm:t>
    </dgm:pt>
    <dgm:pt modelId="{3F62A873-16BE-4075-BD76-837F18A2CC12}" type="pres">
      <dgm:prSet presAssocID="{FC2E288D-88E1-43E4-80E6-DCA87C911D9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95ED27-75C6-425D-93E8-6B38A2458CB1}" srcId="{FC2E288D-88E1-43E4-80E6-DCA87C911D95}" destId="{08C1A51C-C34F-4580-B055-E0456962E948}" srcOrd="3" destOrd="0" parTransId="{059BB513-797A-4249-9016-FF28E95DE957}" sibTransId="{3EB019AA-D644-405C-933B-E1D0D0C3E0E0}"/>
    <dgm:cxn modelId="{67886AEF-866F-4D6D-BA9D-4F26CFF3E93A}" type="presOf" srcId="{48DD7B88-C2FA-4D29-8E25-AFA9B7DB1BC4}" destId="{DBDE732E-2306-441F-B919-F48DDE6CB7CA}" srcOrd="0" destOrd="0" presId="urn:microsoft.com/office/officeart/2005/8/layout/chart3"/>
    <dgm:cxn modelId="{FF278305-F199-4B7D-B326-F93B8000B6ED}" type="presOf" srcId="{DD2D2D90-2A2E-4D38-A5AB-91CFA065B1BF}" destId="{6A2598DB-8A70-449E-937D-95EABE5B0A3D}" srcOrd="0" destOrd="0" presId="urn:microsoft.com/office/officeart/2005/8/layout/chart3"/>
    <dgm:cxn modelId="{2CD60DB2-63FE-4F4A-92BF-391A80031AEE}" type="presOf" srcId="{08C1A51C-C34F-4580-B055-E0456962E948}" destId="{7C864FBC-8BF2-420A-A782-F7FF859486EE}" srcOrd="0" destOrd="0" presId="urn:microsoft.com/office/officeart/2005/8/layout/chart3"/>
    <dgm:cxn modelId="{2DCBF55E-B7DE-427D-B2BE-C4727CEC94C2}" type="presOf" srcId="{8F28C196-334E-40B7-AD1B-6DF858C0744A}" destId="{BFED28C9-4658-46DB-99AF-91755FB73803}" srcOrd="0" destOrd="0" presId="urn:microsoft.com/office/officeart/2005/8/layout/chart3"/>
    <dgm:cxn modelId="{E672CB54-B5E4-43E7-AD91-C35FE33D9D51}" type="presOf" srcId="{DFA5F46F-DFC0-4F75-BA3A-FAC75E16E3C0}" destId="{3F62A873-16BE-4075-BD76-837F18A2CC12}" srcOrd="1" destOrd="0" presId="urn:microsoft.com/office/officeart/2005/8/layout/chart3"/>
    <dgm:cxn modelId="{52D73D13-5769-400E-B4FB-D273AD69AD51}" type="presOf" srcId="{48DD7B88-C2FA-4D29-8E25-AFA9B7DB1BC4}" destId="{263C04D1-E0E9-44FB-9CFD-B179C5431C41}" srcOrd="1" destOrd="0" presId="urn:microsoft.com/office/officeart/2005/8/layout/chart3"/>
    <dgm:cxn modelId="{4E52FFB1-ACB7-49C5-997E-7CDCFE8C116D}" type="presOf" srcId="{08C1A51C-C34F-4580-B055-E0456962E948}" destId="{29BF3659-C4B9-4E66-B97D-201137918B23}" srcOrd="1" destOrd="0" presId="urn:microsoft.com/office/officeart/2005/8/layout/chart3"/>
    <dgm:cxn modelId="{AC9CB48B-3626-41BB-BB0D-F8DD89C5241E}" srcId="{FC2E288D-88E1-43E4-80E6-DCA87C911D95}" destId="{DD2D2D90-2A2E-4D38-A5AB-91CFA065B1BF}" srcOrd="0" destOrd="0" parTransId="{C3C8788F-48EC-4774-B7FE-E8A12FB02474}" sibTransId="{34344099-1FD6-4C2A-87D0-6242C6C1B6D2}"/>
    <dgm:cxn modelId="{6F8B8361-339D-4C65-B8D5-C90EB4BA3998}" type="presOf" srcId="{DFA5F46F-DFC0-4F75-BA3A-FAC75E16E3C0}" destId="{50BB6BE4-BD16-4F93-9AA4-3EA8493A1B39}" srcOrd="0" destOrd="0" presId="urn:microsoft.com/office/officeart/2005/8/layout/chart3"/>
    <dgm:cxn modelId="{AC0922E1-21EB-4746-8F39-24ECB9C2C139}" type="presOf" srcId="{DD2D2D90-2A2E-4D38-A5AB-91CFA065B1BF}" destId="{F3D2EF1B-6F93-454D-824F-F224BE2A875E}" srcOrd="1" destOrd="0" presId="urn:microsoft.com/office/officeart/2005/8/layout/chart3"/>
    <dgm:cxn modelId="{C776F1F8-A434-4FAF-A29D-5BC52D06867F}" srcId="{FC2E288D-88E1-43E4-80E6-DCA87C911D95}" destId="{48DD7B88-C2FA-4D29-8E25-AFA9B7DB1BC4}" srcOrd="2" destOrd="0" parTransId="{5342B0C8-DE68-43C3-B6F5-92D2F1935A6C}" sibTransId="{6B7BBAEB-4F6F-4980-B814-A0D301423BFE}"/>
    <dgm:cxn modelId="{D21F4351-3089-41D7-A1B5-3B446D96689D}" srcId="{FC2E288D-88E1-43E4-80E6-DCA87C911D95}" destId="{DFA5F46F-DFC0-4F75-BA3A-FAC75E16E3C0}" srcOrd="4" destOrd="0" parTransId="{A0539C51-61E0-4CE7-940A-8A503BB59806}" sibTransId="{56CB692E-4CBA-43C6-B2CD-2B4A91FD6E70}"/>
    <dgm:cxn modelId="{5255F312-9A23-4A75-BB64-9A0464E7EA26}" srcId="{FC2E288D-88E1-43E4-80E6-DCA87C911D95}" destId="{8F28C196-334E-40B7-AD1B-6DF858C0744A}" srcOrd="1" destOrd="0" parTransId="{B2AA7F14-B918-4F50-85A6-644BEC9E251B}" sibTransId="{28A5653A-0EBB-42C7-8853-6B087C0EF32C}"/>
    <dgm:cxn modelId="{C9A12FC0-0214-4BAF-9BF8-D021124806F4}" type="presOf" srcId="{8F28C196-334E-40B7-AD1B-6DF858C0744A}" destId="{6F38BADC-A3BF-406E-8AB9-FF8151E6E381}" srcOrd="1" destOrd="0" presId="urn:microsoft.com/office/officeart/2005/8/layout/chart3"/>
    <dgm:cxn modelId="{C8C3C2D8-AB13-47E5-82D7-48AD3F6C0198}" type="presOf" srcId="{FC2E288D-88E1-43E4-80E6-DCA87C911D95}" destId="{13014C45-89A6-45C0-95D9-24FD22F6A42A}" srcOrd="0" destOrd="0" presId="urn:microsoft.com/office/officeart/2005/8/layout/chart3"/>
    <dgm:cxn modelId="{D79FC47E-FF1D-4CDB-98DD-5318941F8BA7}" type="presParOf" srcId="{13014C45-89A6-45C0-95D9-24FD22F6A42A}" destId="{6A2598DB-8A70-449E-937D-95EABE5B0A3D}" srcOrd="0" destOrd="0" presId="urn:microsoft.com/office/officeart/2005/8/layout/chart3"/>
    <dgm:cxn modelId="{367BC692-03F7-4B1A-9C59-3544CC4C7851}" type="presParOf" srcId="{13014C45-89A6-45C0-95D9-24FD22F6A42A}" destId="{F3D2EF1B-6F93-454D-824F-F224BE2A875E}" srcOrd="1" destOrd="0" presId="urn:microsoft.com/office/officeart/2005/8/layout/chart3"/>
    <dgm:cxn modelId="{CE17C421-4352-46A7-9E04-A3F51E089BC1}" type="presParOf" srcId="{13014C45-89A6-45C0-95D9-24FD22F6A42A}" destId="{BFED28C9-4658-46DB-99AF-91755FB73803}" srcOrd="2" destOrd="0" presId="urn:microsoft.com/office/officeart/2005/8/layout/chart3"/>
    <dgm:cxn modelId="{10B032B7-AADE-4284-BF8A-A7CE2DFEB0B7}" type="presParOf" srcId="{13014C45-89A6-45C0-95D9-24FD22F6A42A}" destId="{6F38BADC-A3BF-406E-8AB9-FF8151E6E381}" srcOrd="3" destOrd="0" presId="urn:microsoft.com/office/officeart/2005/8/layout/chart3"/>
    <dgm:cxn modelId="{8CCD6C90-D485-4F88-8386-00A7993991EE}" type="presParOf" srcId="{13014C45-89A6-45C0-95D9-24FD22F6A42A}" destId="{DBDE732E-2306-441F-B919-F48DDE6CB7CA}" srcOrd="4" destOrd="0" presId="urn:microsoft.com/office/officeart/2005/8/layout/chart3"/>
    <dgm:cxn modelId="{FE70FF22-2DD6-4825-B101-07CD02168FA7}" type="presParOf" srcId="{13014C45-89A6-45C0-95D9-24FD22F6A42A}" destId="{263C04D1-E0E9-44FB-9CFD-B179C5431C41}" srcOrd="5" destOrd="0" presId="urn:microsoft.com/office/officeart/2005/8/layout/chart3"/>
    <dgm:cxn modelId="{16ED1B0E-F806-42A7-8B28-3FA5D429C786}" type="presParOf" srcId="{13014C45-89A6-45C0-95D9-24FD22F6A42A}" destId="{7C864FBC-8BF2-420A-A782-F7FF859486EE}" srcOrd="6" destOrd="0" presId="urn:microsoft.com/office/officeart/2005/8/layout/chart3"/>
    <dgm:cxn modelId="{8CD37E95-32A0-48F7-9DF1-37E558F835AD}" type="presParOf" srcId="{13014C45-89A6-45C0-95D9-24FD22F6A42A}" destId="{29BF3659-C4B9-4E66-B97D-201137918B23}" srcOrd="7" destOrd="0" presId="urn:microsoft.com/office/officeart/2005/8/layout/chart3"/>
    <dgm:cxn modelId="{1B10EEF8-61F9-4C6C-AF60-B62DA9647600}" type="presParOf" srcId="{13014C45-89A6-45C0-95D9-24FD22F6A42A}" destId="{50BB6BE4-BD16-4F93-9AA4-3EA8493A1B39}" srcOrd="8" destOrd="0" presId="urn:microsoft.com/office/officeart/2005/8/layout/chart3"/>
    <dgm:cxn modelId="{70A12DCD-9500-474D-94A0-3055D678B378}" type="presParOf" srcId="{13014C45-89A6-45C0-95D9-24FD22F6A42A}" destId="{3F62A873-16BE-4075-BD76-837F18A2CC1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F69785-AA98-491F-83D3-D92352E4325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EE7B2DC-5A10-47CB-9939-D7D0474D9DBE}">
      <dgm:prSet phldrT="[Text]"/>
      <dgm:spPr/>
      <dgm:t>
        <a:bodyPr/>
        <a:lstStyle/>
        <a:p>
          <a:r>
            <a:rPr lang="en-US" dirty="0" smtClean="0"/>
            <a:t>Up to 75 percent of class time is spent listening.</a:t>
          </a:r>
          <a:endParaRPr lang="en-US" dirty="0"/>
        </a:p>
      </dgm:t>
    </dgm:pt>
    <dgm:pt modelId="{F8ED8C93-3FC7-4446-93A2-C0917456235B}" type="parTrans" cxnId="{F982BB80-2EC0-4302-951C-E91E8E34910F}">
      <dgm:prSet/>
      <dgm:spPr/>
      <dgm:t>
        <a:bodyPr/>
        <a:lstStyle/>
        <a:p>
          <a:endParaRPr lang="en-US"/>
        </a:p>
      </dgm:t>
    </dgm:pt>
    <dgm:pt modelId="{2F69AD50-D4E0-42FF-8CF2-1E681C83BD00}" type="sibTrans" cxnId="{F982BB80-2EC0-4302-951C-E91E8E34910F}">
      <dgm:prSet/>
      <dgm:spPr/>
      <dgm:t>
        <a:bodyPr/>
        <a:lstStyle/>
        <a:p>
          <a:endParaRPr lang="en-US"/>
        </a:p>
      </dgm:t>
    </dgm:pt>
    <dgm:pt modelId="{B0EC09AE-EE6B-4976-97C8-A4C1DCB3D45A}" type="pres">
      <dgm:prSet presAssocID="{9BF69785-AA98-491F-83D3-D92352E4325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9499DB7-09EF-4514-BFE0-6F512C0727E1}" type="pres">
      <dgm:prSet presAssocID="{FEE7B2DC-5A10-47CB-9939-D7D0474D9DBE}" presName="composite" presStyleCnt="0">
        <dgm:presLayoutVars>
          <dgm:chMax/>
          <dgm:chPref/>
        </dgm:presLayoutVars>
      </dgm:prSet>
      <dgm:spPr/>
    </dgm:pt>
    <dgm:pt modelId="{C02ECD26-B840-4C69-A5D3-26851E340C24}" type="pres">
      <dgm:prSet presAssocID="{FEE7B2DC-5A10-47CB-9939-D7D0474D9DBE}" presName="Image" presStyleLbl="bgImgPlace1" presStyleIdx="0" presStyleCnt="1" custScaleX="150945" custScaleY="1580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93B4DE-A3EB-4883-8E8C-3834BBDA4C42}" type="pres">
      <dgm:prSet presAssocID="{FEE7B2DC-5A10-47CB-9939-D7D0474D9DBE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77DA-AEBE-4FF0-B3A8-BD8A7C3A17B0}" type="pres">
      <dgm:prSet presAssocID="{FEE7B2DC-5A10-47CB-9939-D7D0474D9DBE}" presName="tlFrame" presStyleLbl="node1" presStyleIdx="0" presStyleCnt="4"/>
      <dgm:spPr/>
    </dgm:pt>
    <dgm:pt modelId="{49A34959-2418-4208-822B-0D22BCADE309}" type="pres">
      <dgm:prSet presAssocID="{FEE7B2DC-5A10-47CB-9939-D7D0474D9DBE}" presName="trFrame" presStyleLbl="node1" presStyleIdx="1" presStyleCnt="4"/>
      <dgm:spPr/>
    </dgm:pt>
    <dgm:pt modelId="{7A6A959A-563A-4497-8815-E54BB66C8A6D}" type="pres">
      <dgm:prSet presAssocID="{FEE7B2DC-5A10-47CB-9939-D7D0474D9DBE}" presName="blFrame" presStyleLbl="node1" presStyleIdx="2" presStyleCnt="4"/>
      <dgm:spPr/>
    </dgm:pt>
    <dgm:pt modelId="{EA656763-5204-49DB-8105-711EA4D04B75}" type="pres">
      <dgm:prSet presAssocID="{FEE7B2DC-5A10-47CB-9939-D7D0474D9DBE}" presName="brFrame" presStyleLbl="node1" presStyleIdx="3" presStyleCnt="4"/>
      <dgm:spPr/>
    </dgm:pt>
  </dgm:ptLst>
  <dgm:cxnLst>
    <dgm:cxn modelId="{E1607FD4-2E2E-49EB-A14F-1D48EB929308}" type="presOf" srcId="{9BF69785-AA98-491F-83D3-D92352E43250}" destId="{B0EC09AE-EE6B-4976-97C8-A4C1DCB3D45A}" srcOrd="0" destOrd="0" presId="urn:microsoft.com/office/officeart/2009/3/layout/FramedTextPicture"/>
    <dgm:cxn modelId="{F982BB80-2EC0-4302-951C-E91E8E34910F}" srcId="{9BF69785-AA98-491F-83D3-D92352E43250}" destId="{FEE7B2DC-5A10-47CB-9939-D7D0474D9DBE}" srcOrd="0" destOrd="0" parTransId="{F8ED8C93-3FC7-4446-93A2-C0917456235B}" sibTransId="{2F69AD50-D4E0-42FF-8CF2-1E681C83BD00}"/>
    <dgm:cxn modelId="{50C6AC3C-00A3-4E87-B2CE-73CC2D955529}" type="presOf" srcId="{FEE7B2DC-5A10-47CB-9939-D7D0474D9DBE}" destId="{6293B4DE-A3EB-4883-8E8C-3834BBDA4C42}" srcOrd="0" destOrd="0" presId="urn:microsoft.com/office/officeart/2009/3/layout/FramedTextPicture"/>
    <dgm:cxn modelId="{932C6052-BFC8-4981-9D74-C02F6CD7B80D}" type="presParOf" srcId="{B0EC09AE-EE6B-4976-97C8-A4C1DCB3D45A}" destId="{E9499DB7-09EF-4514-BFE0-6F512C0727E1}" srcOrd="0" destOrd="0" presId="urn:microsoft.com/office/officeart/2009/3/layout/FramedTextPicture"/>
    <dgm:cxn modelId="{1082B3E0-952E-4323-A975-3017DF975B27}" type="presParOf" srcId="{E9499DB7-09EF-4514-BFE0-6F512C0727E1}" destId="{C02ECD26-B840-4C69-A5D3-26851E340C24}" srcOrd="0" destOrd="0" presId="urn:microsoft.com/office/officeart/2009/3/layout/FramedTextPicture"/>
    <dgm:cxn modelId="{2366DFA5-E19E-41AE-886F-C17AE2F22570}" type="presParOf" srcId="{E9499DB7-09EF-4514-BFE0-6F512C0727E1}" destId="{6293B4DE-A3EB-4883-8E8C-3834BBDA4C42}" srcOrd="1" destOrd="0" presId="urn:microsoft.com/office/officeart/2009/3/layout/FramedTextPicture"/>
    <dgm:cxn modelId="{C166FB88-306F-4665-B2E2-2BABAE5F6B7B}" type="presParOf" srcId="{E9499DB7-09EF-4514-BFE0-6F512C0727E1}" destId="{93D777DA-AEBE-4FF0-B3A8-BD8A7C3A17B0}" srcOrd="2" destOrd="0" presId="urn:microsoft.com/office/officeart/2009/3/layout/FramedTextPicture"/>
    <dgm:cxn modelId="{0E159077-D66E-4698-BC64-47549220D694}" type="presParOf" srcId="{E9499DB7-09EF-4514-BFE0-6F512C0727E1}" destId="{49A34959-2418-4208-822B-0D22BCADE309}" srcOrd="3" destOrd="0" presId="urn:microsoft.com/office/officeart/2009/3/layout/FramedTextPicture"/>
    <dgm:cxn modelId="{2D4DECCB-7B8A-4475-A2CD-D329445AE1E4}" type="presParOf" srcId="{E9499DB7-09EF-4514-BFE0-6F512C0727E1}" destId="{7A6A959A-563A-4497-8815-E54BB66C8A6D}" srcOrd="4" destOrd="0" presId="urn:microsoft.com/office/officeart/2009/3/layout/FramedTextPicture"/>
    <dgm:cxn modelId="{26F0F293-8234-4AD1-9CC3-66B0F881B561}" type="presParOf" srcId="{E9499DB7-09EF-4514-BFE0-6F512C0727E1}" destId="{EA656763-5204-49DB-8105-711EA4D04B7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7CA91138-0B02-49F4-B2AF-34D00BAADC7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8882F2-A5A0-4C48-92FE-100B16918B79}">
      <dgm:prSet phldrT="[Text]"/>
      <dgm:spPr/>
      <dgm:t>
        <a:bodyPr/>
        <a:lstStyle/>
        <a:p>
          <a:r>
            <a:rPr lang="x-none" b="1" smtClean="0"/>
            <a:t>Other reasons students have difficulty understanding</a:t>
          </a:r>
          <a:endParaRPr lang="en-US" dirty="0"/>
        </a:p>
      </dgm:t>
    </dgm:pt>
    <dgm:pt modelId="{0BB74EF8-E5DE-4406-B609-DE9E68956D94}" type="parTrans" cxnId="{22DD2453-B802-4836-B43E-54806CB2E979}">
      <dgm:prSet/>
      <dgm:spPr/>
      <dgm:t>
        <a:bodyPr/>
        <a:lstStyle/>
        <a:p>
          <a:endParaRPr lang="en-US"/>
        </a:p>
      </dgm:t>
    </dgm:pt>
    <dgm:pt modelId="{B4C93C5F-77DE-4800-AAE0-EE5AE3DB8814}" type="sibTrans" cxnId="{22DD2453-B802-4836-B43E-54806CB2E979}">
      <dgm:prSet/>
      <dgm:spPr/>
      <dgm:t>
        <a:bodyPr/>
        <a:lstStyle/>
        <a:p>
          <a:endParaRPr lang="en-US"/>
        </a:p>
      </dgm:t>
    </dgm:pt>
    <dgm:pt modelId="{67A2AD61-4552-4B2C-BA2A-05A48BC55BCA}">
      <dgm:prSet/>
      <dgm:spPr/>
      <dgm:t>
        <a:bodyPr/>
        <a:lstStyle/>
        <a:p>
          <a:r>
            <a:rPr lang="x-none" b="1" u="none" smtClean="0"/>
            <a:t>Physical disabilities </a:t>
          </a:r>
          <a:endParaRPr lang="en-US" b="1" u="none"/>
        </a:p>
      </dgm:t>
    </dgm:pt>
    <dgm:pt modelId="{FD22C64B-D1E3-4C8F-88BC-07BA00C7A5E3}" type="parTrans" cxnId="{D96E0531-EE53-48D1-B347-C9B09D765834}">
      <dgm:prSet/>
      <dgm:spPr/>
      <dgm:t>
        <a:bodyPr/>
        <a:lstStyle/>
        <a:p>
          <a:endParaRPr lang="en-US"/>
        </a:p>
      </dgm:t>
    </dgm:pt>
    <dgm:pt modelId="{8FD944C2-96C4-4C2E-A80B-FF4C653BBE16}" type="sibTrans" cxnId="{D96E0531-EE53-48D1-B347-C9B09D765834}">
      <dgm:prSet/>
      <dgm:spPr/>
      <dgm:t>
        <a:bodyPr/>
        <a:lstStyle/>
        <a:p>
          <a:endParaRPr lang="en-US"/>
        </a:p>
      </dgm:t>
    </dgm:pt>
    <dgm:pt modelId="{4BA9C7DA-8AF5-499C-A5E2-D313D37CBE27}">
      <dgm:prSet/>
      <dgm:spPr/>
      <dgm:t>
        <a:bodyPr/>
        <a:lstStyle/>
        <a:p>
          <a:r>
            <a:rPr lang="x-none" b="1" u="none" smtClean="0"/>
            <a:t>Learning disabilities </a:t>
          </a:r>
          <a:endParaRPr lang="en-US" b="1" u="none"/>
        </a:p>
      </dgm:t>
    </dgm:pt>
    <dgm:pt modelId="{8835FA9E-3D74-4558-BA06-86F3DF5B1928}" type="parTrans" cxnId="{42B6BEA6-E7BD-4591-986F-FB8E04C74F9D}">
      <dgm:prSet/>
      <dgm:spPr/>
      <dgm:t>
        <a:bodyPr/>
        <a:lstStyle/>
        <a:p>
          <a:endParaRPr lang="en-US"/>
        </a:p>
      </dgm:t>
    </dgm:pt>
    <dgm:pt modelId="{9BE9AEC6-A268-4F32-99FC-D2FAA413F31B}" type="sibTrans" cxnId="{42B6BEA6-E7BD-4591-986F-FB8E04C74F9D}">
      <dgm:prSet/>
      <dgm:spPr/>
      <dgm:t>
        <a:bodyPr/>
        <a:lstStyle/>
        <a:p>
          <a:endParaRPr lang="en-US"/>
        </a:p>
      </dgm:t>
    </dgm:pt>
    <dgm:pt modelId="{334FDBD3-603D-4DE9-BD6F-F0DD9A9B20AA}">
      <dgm:prSet/>
      <dgm:spPr/>
      <dgm:t>
        <a:bodyPr/>
        <a:lstStyle/>
        <a:p>
          <a:r>
            <a:rPr lang="x-none" b="1" u="none" smtClean="0"/>
            <a:t>Low literacy abilities </a:t>
          </a:r>
          <a:endParaRPr lang="en-US" b="1" u="none"/>
        </a:p>
      </dgm:t>
    </dgm:pt>
    <dgm:pt modelId="{EC83AC81-75E9-4C03-8165-5911D4346420}" type="parTrans" cxnId="{C8D82E69-CEF8-43C2-AD8D-38445D842837}">
      <dgm:prSet/>
      <dgm:spPr/>
      <dgm:t>
        <a:bodyPr/>
        <a:lstStyle/>
        <a:p>
          <a:endParaRPr lang="en-US"/>
        </a:p>
      </dgm:t>
    </dgm:pt>
    <dgm:pt modelId="{E7A91F17-1A63-41EC-B6A8-E63B4A75AB08}" type="sibTrans" cxnId="{C8D82E69-CEF8-43C2-AD8D-38445D842837}">
      <dgm:prSet/>
      <dgm:spPr/>
      <dgm:t>
        <a:bodyPr/>
        <a:lstStyle/>
        <a:p>
          <a:endParaRPr lang="en-US"/>
        </a:p>
      </dgm:t>
    </dgm:pt>
    <dgm:pt modelId="{95ECEBBE-7A82-4133-AFA1-9B8FC72C36CF}">
      <dgm:prSet/>
      <dgm:spPr/>
      <dgm:t>
        <a:bodyPr/>
        <a:lstStyle/>
        <a:p>
          <a:r>
            <a:rPr lang="x-none" b="1" u="none" smtClean="0"/>
            <a:t>Lack of language proficiencies</a:t>
          </a:r>
          <a:endParaRPr lang="en-US" b="1" u="none" dirty="0"/>
        </a:p>
      </dgm:t>
    </dgm:pt>
    <dgm:pt modelId="{B5377E76-CE32-4400-87B3-166D7E2672DB}" type="parTrans" cxnId="{D417B201-A256-46F5-AA5B-07A530A413EB}">
      <dgm:prSet/>
      <dgm:spPr/>
      <dgm:t>
        <a:bodyPr/>
        <a:lstStyle/>
        <a:p>
          <a:endParaRPr lang="en-US"/>
        </a:p>
      </dgm:t>
    </dgm:pt>
    <dgm:pt modelId="{612465F2-A1C4-4B97-BC4F-E3AF49BD84EE}" type="sibTrans" cxnId="{D417B201-A256-46F5-AA5B-07A530A413EB}">
      <dgm:prSet/>
      <dgm:spPr/>
      <dgm:t>
        <a:bodyPr/>
        <a:lstStyle/>
        <a:p>
          <a:endParaRPr lang="en-US"/>
        </a:p>
      </dgm:t>
    </dgm:pt>
    <dgm:pt modelId="{DDFE86C9-4A17-4E0E-B881-8FDA202A3D4A}" type="pres">
      <dgm:prSet presAssocID="{7CA91138-0B02-49F4-B2AF-34D00BAADC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2D61E-1910-4208-BEC5-948F0035C373}" type="pres">
      <dgm:prSet presAssocID="{9D8882F2-A5A0-4C48-92FE-100B16918B79}" presName="composite" presStyleCnt="0"/>
      <dgm:spPr/>
    </dgm:pt>
    <dgm:pt modelId="{3B18E08E-9684-4017-9B1D-0EDEFD92017D}" type="pres">
      <dgm:prSet presAssocID="{9D8882F2-A5A0-4C48-92FE-100B16918B7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F5997-D7FF-4E44-AE5E-1FAAE299998C}" type="pres">
      <dgm:prSet presAssocID="{9D8882F2-A5A0-4C48-92FE-100B16918B7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C09BEE-F15D-492B-8AEC-098988F5DD42}" type="presOf" srcId="{334FDBD3-603D-4DE9-BD6F-F0DD9A9B20AA}" destId="{885F5997-D7FF-4E44-AE5E-1FAAE299998C}" srcOrd="0" destOrd="2" presId="urn:microsoft.com/office/officeart/2005/8/layout/hList1"/>
    <dgm:cxn modelId="{D96E0531-EE53-48D1-B347-C9B09D765834}" srcId="{9D8882F2-A5A0-4C48-92FE-100B16918B79}" destId="{67A2AD61-4552-4B2C-BA2A-05A48BC55BCA}" srcOrd="0" destOrd="0" parTransId="{FD22C64B-D1E3-4C8F-88BC-07BA00C7A5E3}" sibTransId="{8FD944C2-96C4-4C2E-A80B-FF4C653BBE16}"/>
    <dgm:cxn modelId="{F072169C-3B6D-41E8-9845-F11D2D3E9C27}" type="presOf" srcId="{9D8882F2-A5A0-4C48-92FE-100B16918B79}" destId="{3B18E08E-9684-4017-9B1D-0EDEFD92017D}" srcOrd="0" destOrd="0" presId="urn:microsoft.com/office/officeart/2005/8/layout/hList1"/>
    <dgm:cxn modelId="{D417B201-A256-46F5-AA5B-07A530A413EB}" srcId="{9D8882F2-A5A0-4C48-92FE-100B16918B79}" destId="{95ECEBBE-7A82-4133-AFA1-9B8FC72C36CF}" srcOrd="3" destOrd="0" parTransId="{B5377E76-CE32-4400-87B3-166D7E2672DB}" sibTransId="{612465F2-A1C4-4B97-BC4F-E3AF49BD84EE}"/>
    <dgm:cxn modelId="{42B6BEA6-E7BD-4591-986F-FB8E04C74F9D}" srcId="{9D8882F2-A5A0-4C48-92FE-100B16918B79}" destId="{4BA9C7DA-8AF5-499C-A5E2-D313D37CBE27}" srcOrd="1" destOrd="0" parTransId="{8835FA9E-3D74-4558-BA06-86F3DF5B1928}" sibTransId="{9BE9AEC6-A268-4F32-99FC-D2FAA413F31B}"/>
    <dgm:cxn modelId="{69F6E33C-B55C-47D4-AAF9-D01608EA2B20}" type="presOf" srcId="{4BA9C7DA-8AF5-499C-A5E2-D313D37CBE27}" destId="{885F5997-D7FF-4E44-AE5E-1FAAE299998C}" srcOrd="0" destOrd="1" presId="urn:microsoft.com/office/officeart/2005/8/layout/hList1"/>
    <dgm:cxn modelId="{22DD2453-B802-4836-B43E-54806CB2E979}" srcId="{7CA91138-0B02-49F4-B2AF-34D00BAADC7B}" destId="{9D8882F2-A5A0-4C48-92FE-100B16918B79}" srcOrd="0" destOrd="0" parTransId="{0BB74EF8-E5DE-4406-B609-DE9E68956D94}" sibTransId="{B4C93C5F-77DE-4800-AAE0-EE5AE3DB8814}"/>
    <dgm:cxn modelId="{C8D82E69-CEF8-43C2-AD8D-38445D842837}" srcId="{9D8882F2-A5A0-4C48-92FE-100B16918B79}" destId="{334FDBD3-603D-4DE9-BD6F-F0DD9A9B20AA}" srcOrd="2" destOrd="0" parTransId="{EC83AC81-75E9-4C03-8165-5911D4346420}" sibTransId="{E7A91F17-1A63-41EC-B6A8-E63B4A75AB08}"/>
    <dgm:cxn modelId="{65F0B922-25E3-40AB-8695-4AB97AA8342E}" type="presOf" srcId="{67A2AD61-4552-4B2C-BA2A-05A48BC55BCA}" destId="{885F5997-D7FF-4E44-AE5E-1FAAE299998C}" srcOrd="0" destOrd="0" presId="urn:microsoft.com/office/officeart/2005/8/layout/hList1"/>
    <dgm:cxn modelId="{4A102685-FFE5-43C3-B00F-D387A23D7259}" type="presOf" srcId="{95ECEBBE-7A82-4133-AFA1-9B8FC72C36CF}" destId="{885F5997-D7FF-4E44-AE5E-1FAAE299998C}" srcOrd="0" destOrd="3" presId="urn:microsoft.com/office/officeart/2005/8/layout/hList1"/>
    <dgm:cxn modelId="{889A8B9B-C2AA-41F6-87F1-03DB0798CDFC}" type="presOf" srcId="{7CA91138-0B02-49F4-B2AF-34D00BAADC7B}" destId="{DDFE86C9-4A17-4E0E-B881-8FDA202A3D4A}" srcOrd="0" destOrd="0" presId="urn:microsoft.com/office/officeart/2005/8/layout/hList1"/>
    <dgm:cxn modelId="{C245C641-9506-482C-A1F3-C4827DED9167}" type="presParOf" srcId="{DDFE86C9-4A17-4E0E-B881-8FDA202A3D4A}" destId="{11C2D61E-1910-4208-BEC5-948F0035C373}" srcOrd="0" destOrd="0" presId="urn:microsoft.com/office/officeart/2005/8/layout/hList1"/>
    <dgm:cxn modelId="{E11C7579-EB9D-4FC4-B534-31269BE2BC69}" type="presParOf" srcId="{11C2D61E-1910-4208-BEC5-948F0035C373}" destId="{3B18E08E-9684-4017-9B1D-0EDEFD92017D}" srcOrd="0" destOrd="0" presId="urn:microsoft.com/office/officeart/2005/8/layout/hList1"/>
    <dgm:cxn modelId="{038B4596-4972-4553-8EA7-2E45C23CF23D}" type="presParOf" srcId="{11C2D61E-1910-4208-BEC5-948F0035C373}" destId="{885F5997-D7FF-4E44-AE5E-1FAAE29999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5594964-C127-4395-BCE4-9D163B4C6385}" type="doc">
      <dgm:prSet loTypeId="urn:microsoft.com/office/officeart/2005/8/layout/default#1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82CC4B-8B74-45C1-BBED-E48ABF35B344}">
      <dgm:prSet phldrT="[Text]"/>
      <dgm:spPr/>
      <dgm:t>
        <a:bodyPr/>
        <a:lstStyle/>
        <a:p>
          <a:r>
            <a:rPr lang="x-none" b="1" u="none" smtClean="0"/>
            <a:t>Private conferences </a:t>
          </a:r>
          <a:endParaRPr lang="en-US" dirty="0"/>
        </a:p>
      </dgm:t>
    </dgm:pt>
    <dgm:pt modelId="{597ED9E1-B0FC-456C-AA0A-B72E689D83E0}" type="parTrans" cxnId="{4D296FCA-6A09-4983-B71F-B6AD8653EEB7}">
      <dgm:prSet/>
      <dgm:spPr/>
      <dgm:t>
        <a:bodyPr/>
        <a:lstStyle/>
        <a:p>
          <a:endParaRPr lang="en-US"/>
        </a:p>
      </dgm:t>
    </dgm:pt>
    <dgm:pt modelId="{F1C02220-C069-43E8-B269-0046D1E308B1}" type="sibTrans" cxnId="{4D296FCA-6A09-4983-B71F-B6AD8653EEB7}">
      <dgm:prSet/>
      <dgm:spPr/>
      <dgm:t>
        <a:bodyPr/>
        <a:lstStyle/>
        <a:p>
          <a:endParaRPr lang="en-US"/>
        </a:p>
      </dgm:t>
    </dgm:pt>
    <dgm:pt modelId="{93A55F7B-E7C3-4096-B67B-E74A821DF81E}">
      <dgm:prSet/>
      <dgm:spPr/>
      <dgm:t>
        <a:bodyPr/>
        <a:lstStyle/>
        <a:p>
          <a:r>
            <a:rPr lang="x-none" b="1" u="none" smtClean="0"/>
            <a:t>Special assignments</a:t>
          </a:r>
          <a:endParaRPr lang="en-US" b="1" u="none"/>
        </a:p>
      </dgm:t>
    </dgm:pt>
    <dgm:pt modelId="{4D416070-B725-42C1-A8E4-116A7A89B0F3}" type="parTrans" cxnId="{C02BA380-8832-4177-86D5-DE8FB8551F5D}">
      <dgm:prSet/>
      <dgm:spPr/>
      <dgm:t>
        <a:bodyPr/>
        <a:lstStyle/>
        <a:p>
          <a:endParaRPr lang="en-US"/>
        </a:p>
      </dgm:t>
    </dgm:pt>
    <dgm:pt modelId="{6003F246-1461-4E1F-A25F-CF76327EFAAA}" type="sibTrans" cxnId="{C02BA380-8832-4177-86D5-DE8FB8551F5D}">
      <dgm:prSet/>
      <dgm:spPr/>
      <dgm:t>
        <a:bodyPr/>
        <a:lstStyle/>
        <a:p>
          <a:endParaRPr lang="en-US"/>
        </a:p>
      </dgm:t>
    </dgm:pt>
    <dgm:pt modelId="{84A74DDA-75A9-4277-A26A-2B21E5CB63D8}">
      <dgm:prSet/>
      <dgm:spPr/>
      <dgm:t>
        <a:bodyPr/>
        <a:lstStyle/>
        <a:p>
          <a:r>
            <a:rPr lang="x-none" b="1" u="none" smtClean="0"/>
            <a:t>Different types of study assignments</a:t>
          </a:r>
          <a:endParaRPr lang="en-US" b="1" u="none"/>
        </a:p>
      </dgm:t>
    </dgm:pt>
    <dgm:pt modelId="{AA9205C2-11ED-4242-A702-A81B71D106F8}" type="parTrans" cxnId="{4D31FC08-1341-4E14-9381-0D72B6BEFD50}">
      <dgm:prSet/>
      <dgm:spPr/>
      <dgm:t>
        <a:bodyPr/>
        <a:lstStyle/>
        <a:p>
          <a:endParaRPr lang="en-US"/>
        </a:p>
      </dgm:t>
    </dgm:pt>
    <dgm:pt modelId="{B9C38ECC-620A-49D4-ABA7-BBA2292903EF}" type="sibTrans" cxnId="{4D31FC08-1341-4E14-9381-0D72B6BEFD50}">
      <dgm:prSet/>
      <dgm:spPr/>
      <dgm:t>
        <a:bodyPr/>
        <a:lstStyle/>
        <a:p>
          <a:endParaRPr lang="en-US"/>
        </a:p>
      </dgm:t>
    </dgm:pt>
    <dgm:pt modelId="{AA256B14-5B9C-41ED-9FF1-F70951F7376E}">
      <dgm:prSet/>
      <dgm:spPr/>
      <dgm:t>
        <a:bodyPr/>
        <a:lstStyle/>
        <a:p>
          <a:r>
            <a:rPr lang="x-none" b="1" u="none" smtClean="0"/>
            <a:t>Individual instruction</a:t>
          </a:r>
          <a:endParaRPr lang="en-US" b="1" u="none"/>
        </a:p>
      </dgm:t>
    </dgm:pt>
    <dgm:pt modelId="{117E2A2E-F1DF-49C1-B86B-2FEEA5244F68}" type="parTrans" cxnId="{5C1BC2D2-9A1B-4DD3-AA09-211B669AB4EB}">
      <dgm:prSet/>
      <dgm:spPr/>
      <dgm:t>
        <a:bodyPr/>
        <a:lstStyle/>
        <a:p>
          <a:endParaRPr lang="en-US"/>
        </a:p>
      </dgm:t>
    </dgm:pt>
    <dgm:pt modelId="{86E2D9F1-4F7B-4FB1-B8CE-B859497DC9D1}" type="sibTrans" cxnId="{5C1BC2D2-9A1B-4DD3-AA09-211B669AB4EB}">
      <dgm:prSet/>
      <dgm:spPr/>
      <dgm:t>
        <a:bodyPr/>
        <a:lstStyle/>
        <a:p>
          <a:endParaRPr lang="en-US"/>
        </a:p>
      </dgm:t>
    </dgm:pt>
    <dgm:pt modelId="{B734D1EA-3016-46C4-8A21-15079690B614}" type="pres">
      <dgm:prSet presAssocID="{B5594964-C127-4395-BCE4-9D163B4C63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F4A8CF-3893-48D0-A61A-B06E6BA27C96}" type="pres">
      <dgm:prSet presAssocID="{BE82CC4B-8B74-45C1-BBED-E48ABF35B3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87380-FCF9-49D7-8E93-2C153C15AD69}" type="pres">
      <dgm:prSet presAssocID="{F1C02220-C069-43E8-B269-0046D1E308B1}" presName="sibTrans" presStyleCnt="0"/>
      <dgm:spPr/>
    </dgm:pt>
    <dgm:pt modelId="{13DEC08C-F166-46C5-8C11-EA9B2429B73A}" type="pres">
      <dgm:prSet presAssocID="{93A55F7B-E7C3-4096-B67B-E74A821DF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3E5D7-A587-4603-9E84-93EE26FA3E43}" type="pres">
      <dgm:prSet presAssocID="{6003F246-1461-4E1F-A25F-CF76327EFAAA}" presName="sibTrans" presStyleCnt="0"/>
      <dgm:spPr/>
    </dgm:pt>
    <dgm:pt modelId="{F970DAB3-A1A3-4BEA-BCC2-CA52A7CE99E8}" type="pres">
      <dgm:prSet presAssocID="{84A74DDA-75A9-4277-A26A-2B21E5CB63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4BB48-B8C3-40CB-8906-64D674C40A20}" type="pres">
      <dgm:prSet presAssocID="{B9C38ECC-620A-49D4-ABA7-BBA2292903EF}" presName="sibTrans" presStyleCnt="0"/>
      <dgm:spPr/>
    </dgm:pt>
    <dgm:pt modelId="{A12908F3-4E12-4E6D-B824-0CA1F7A7D13B}" type="pres">
      <dgm:prSet presAssocID="{AA256B14-5B9C-41ED-9FF1-F70951F737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96171-0662-455A-8FDD-EE335032FFF2}" type="presOf" srcId="{BE82CC4B-8B74-45C1-BBED-E48ABF35B344}" destId="{28F4A8CF-3893-48D0-A61A-B06E6BA27C96}" srcOrd="0" destOrd="0" presId="urn:microsoft.com/office/officeart/2005/8/layout/default#11"/>
    <dgm:cxn modelId="{4D31FC08-1341-4E14-9381-0D72B6BEFD50}" srcId="{B5594964-C127-4395-BCE4-9D163B4C6385}" destId="{84A74DDA-75A9-4277-A26A-2B21E5CB63D8}" srcOrd="2" destOrd="0" parTransId="{AA9205C2-11ED-4242-A702-A81B71D106F8}" sibTransId="{B9C38ECC-620A-49D4-ABA7-BBA2292903EF}"/>
    <dgm:cxn modelId="{4D296FCA-6A09-4983-B71F-B6AD8653EEB7}" srcId="{B5594964-C127-4395-BCE4-9D163B4C6385}" destId="{BE82CC4B-8B74-45C1-BBED-E48ABF35B344}" srcOrd="0" destOrd="0" parTransId="{597ED9E1-B0FC-456C-AA0A-B72E689D83E0}" sibTransId="{F1C02220-C069-43E8-B269-0046D1E308B1}"/>
    <dgm:cxn modelId="{EAFCA2DF-43CE-4273-AE50-B9F60F70D135}" type="presOf" srcId="{93A55F7B-E7C3-4096-B67B-E74A821DF81E}" destId="{13DEC08C-F166-46C5-8C11-EA9B2429B73A}" srcOrd="0" destOrd="0" presId="urn:microsoft.com/office/officeart/2005/8/layout/default#11"/>
    <dgm:cxn modelId="{5C1BC2D2-9A1B-4DD3-AA09-211B669AB4EB}" srcId="{B5594964-C127-4395-BCE4-9D163B4C6385}" destId="{AA256B14-5B9C-41ED-9FF1-F70951F7376E}" srcOrd="3" destOrd="0" parTransId="{117E2A2E-F1DF-49C1-B86B-2FEEA5244F68}" sibTransId="{86E2D9F1-4F7B-4FB1-B8CE-B859497DC9D1}"/>
    <dgm:cxn modelId="{C02BA380-8832-4177-86D5-DE8FB8551F5D}" srcId="{B5594964-C127-4395-BCE4-9D163B4C6385}" destId="{93A55F7B-E7C3-4096-B67B-E74A821DF81E}" srcOrd="1" destOrd="0" parTransId="{4D416070-B725-42C1-A8E4-116A7A89B0F3}" sibTransId="{6003F246-1461-4E1F-A25F-CF76327EFAAA}"/>
    <dgm:cxn modelId="{D714CB9A-E896-4035-B7D9-6F473F31A46E}" type="presOf" srcId="{B5594964-C127-4395-BCE4-9D163B4C6385}" destId="{B734D1EA-3016-46C4-8A21-15079690B614}" srcOrd="0" destOrd="0" presId="urn:microsoft.com/office/officeart/2005/8/layout/default#11"/>
    <dgm:cxn modelId="{48B6AF0F-BF39-4322-9468-A7E47E9026F5}" type="presOf" srcId="{84A74DDA-75A9-4277-A26A-2B21E5CB63D8}" destId="{F970DAB3-A1A3-4BEA-BCC2-CA52A7CE99E8}" srcOrd="0" destOrd="0" presId="urn:microsoft.com/office/officeart/2005/8/layout/default#11"/>
    <dgm:cxn modelId="{7A927350-65D7-4AB2-92D6-B9279F87A1A8}" type="presOf" srcId="{AA256B14-5B9C-41ED-9FF1-F70951F7376E}" destId="{A12908F3-4E12-4E6D-B824-0CA1F7A7D13B}" srcOrd="0" destOrd="0" presId="urn:microsoft.com/office/officeart/2005/8/layout/default#11"/>
    <dgm:cxn modelId="{0E1643E5-61B2-4ABD-83A9-6752279DAF3A}" type="presParOf" srcId="{B734D1EA-3016-46C4-8A21-15079690B614}" destId="{28F4A8CF-3893-48D0-A61A-B06E6BA27C96}" srcOrd="0" destOrd="0" presId="urn:microsoft.com/office/officeart/2005/8/layout/default#11"/>
    <dgm:cxn modelId="{8004F7F6-0CF6-49A0-8283-294F5403004B}" type="presParOf" srcId="{B734D1EA-3016-46C4-8A21-15079690B614}" destId="{F5987380-FCF9-49D7-8E93-2C153C15AD69}" srcOrd="1" destOrd="0" presId="urn:microsoft.com/office/officeart/2005/8/layout/default#11"/>
    <dgm:cxn modelId="{D1E14714-6896-4050-B15A-AC47909589BE}" type="presParOf" srcId="{B734D1EA-3016-46C4-8A21-15079690B614}" destId="{13DEC08C-F166-46C5-8C11-EA9B2429B73A}" srcOrd="2" destOrd="0" presId="urn:microsoft.com/office/officeart/2005/8/layout/default#11"/>
    <dgm:cxn modelId="{BD035B51-365F-4F68-923B-36BD0657B9C4}" type="presParOf" srcId="{B734D1EA-3016-46C4-8A21-15079690B614}" destId="{4073E5D7-A587-4603-9E84-93EE26FA3E43}" srcOrd="3" destOrd="0" presId="urn:microsoft.com/office/officeart/2005/8/layout/default#11"/>
    <dgm:cxn modelId="{97D0CC31-1742-4219-801C-706F62727834}" type="presParOf" srcId="{B734D1EA-3016-46C4-8A21-15079690B614}" destId="{F970DAB3-A1A3-4BEA-BCC2-CA52A7CE99E8}" srcOrd="4" destOrd="0" presId="urn:microsoft.com/office/officeart/2005/8/layout/default#11"/>
    <dgm:cxn modelId="{8932324D-8040-48A0-9CC0-FBB6663232BA}" type="presParOf" srcId="{B734D1EA-3016-46C4-8A21-15079690B614}" destId="{A494BB48-B8C3-40CB-8906-64D674C40A20}" srcOrd="5" destOrd="0" presId="urn:microsoft.com/office/officeart/2005/8/layout/default#11"/>
    <dgm:cxn modelId="{E8F63ECE-81CF-48DA-ADDF-BC09FFD016C2}" type="presParOf" srcId="{B734D1EA-3016-46C4-8A21-15079690B614}" destId="{A12908F3-4E12-4E6D-B824-0CA1F7A7D13B}" srcOrd="6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603C6ED-BCA4-4B6A-9D21-076B45C5D0B7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E2F0C7-E005-4B30-A15F-57DA2B332B24}">
      <dgm:prSet phldrT="[Text]"/>
      <dgm:spPr/>
      <dgm:t>
        <a:bodyPr/>
        <a:lstStyle/>
        <a:p>
          <a:r>
            <a:rPr lang="x-none" b="1" smtClean="0"/>
            <a:t>Shy or timid</a:t>
          </a:r>
          <a:endParaRPr lang="en-US" dirty="0"/>
        </a:p>
      </dgm:t>
    </dgm:pt>
    <dgm:pt modelId="{85B10579-B6CA-48FF-9F81-91D7EE70B290}" type="parTrans" cxnId="{12BBBF2A-CBB7-4E4F-98EC-9D16534CD83F}">
      <dgm:prSet/>
      <dgm:spPr/>
      <dgm:t>
        <a:bodyPr/>
        <a:lstStyle/>
        <a:p>
          <a:endParaRPr lang="en-US"/>
        </a:p>
      </dgm:t>
    </dgm:pt>
    <dgm:pt modelId="{4748E4C5-C747-46BC-B64B-F6A14A0DC8AA}" type="sibTrans" cxnId="{12BBBF2A-CBB7-4E4F-98EC-9D16534CD83F}">
      <dgm:prSet/>
      <dgm:spPr/>
      <dgm:t>
        <a:bodyPr/>
        <a:lstStyle/>
        <a:p>
          <a:endParaRPr lang="en-US"/>
        </a:p>
      </dgm:t>
    </dgm:pt>
    <dgm:pt modelId="{A63F8C9A-1191-4CA5-85F5-DC6E58192F94}">
      <dgm:prSet phldrT="[Text]"/>
      <dgm:spPr/>
      <dgm:t>
        <a:bodyPr/>
        <a:lstStyle/>
        <a:p>
          <a:r>
            <a:rPr lang="en-US" b="1" dirty="0" smtClean="0"/>
            <a:t>Bored or uninterested</a:t>
          </a:r>
          <a:endParaRPr lang="en-US" b="1" dirty="0"/>
        </a:p>
      </dgm:t>
    </dgm:pt>
    <dgm:pt modelId="{E6787C6C-9B79-4604-B309-C1531B5C9B34}" type="parTrans" cxnId="{01F3600B-F967-42E6-8A41-4B4932E06E74}">
      <dgm:prSet/>
      <dgm:spPr/>
      <dgm:t>
        <a:bodyPr/>
        <a:lstStyle/>
        <a:p>
          <a:endParaRPr lang="en-US"/>
        </a:p>
      </dgm:t>
    </dgm:pt>
    <dgm:pt modelId="{524F3A26-70F2-4B5A-ACF3-08267D82E163}" type="sibTrans" cxnId="{01F3600B-F967-42E6-8A41-4B4932E06E74}">
      <dgm:prSet/>
      <dgm:spPr/>
      <dgm:t>
        <a:bodyPr/>
        <a:lstStyle/>
        <a:p>
          <a:endParaRPr lang="en-US"/>
        </a:p>
      </dgm:t>
    </dgm:pt>
    <dgm:pt modelId="{60343BF5-3A81-49ED-8564-9AD0888EA458}" type="pres">
      <dgm:prSet presAssocID="{3603C6ED-BCA4-4B6A-9D21-076B45C5D0B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7ADE51-A00E-4651-967E-A633A7A19AE5}" type="pres">
      <dgm:prSet presAssocID="{3603C6ED-BCA4-4B6A-9D21-076B45C5D0B7}" presName="divider" presStyleLbl="fgShp" presStyleIdx="0" presStyleCnt="1"/>
      <dgm:spPr/>
    </dgm:pt>
    <dgm:pt modelId="{9C805477-7422-4592-8616-4509E76937A3}" type="pres">
      <dgm:prSet presAssocID="{BEE2F0C7-E005-4B30-A15F-57DA2B332B24}" presName="downArrow" presStyleLbl="node1" presStyleIdx="0" presStyleCnt="2"/>
      <dgm:spPr/>
    </dgm:pt>
    <dgm:pt modelId="{63131069-1C20-4E41-89B2-5A292B1512E9}" type="pres">
      <dgm:prSet presAssocID="{BEE2F0C7-E005-4B30-A15F-57DA2B332B2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08BFC-A62D-4881-A66F-1F91DB0B577D}" type="pres">
      <dgm:prSet presAssocID="{A63F8C9A-1191-4CA5-85F5-DC6E58192F94}" presName="upArrow" presStyleLbl="node1" presStyleIdx="1" presStyleCnt="2"/>
      <dgm:spPr/>
    </dgm:pt>
    <dgm:pt modelId="{F5854E32-A67D-4808-8B98-2C082831CF3C}" type="pres">
      <dgm:prSet presAssocID="{A63F8C9A-1191-4CA5-85F5-DC6E58192F9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F3600B-F967-42E6-8A41-4B4932E06E74}" srcId="{3603C6ED-BCA4-4B6A-9D21-076B45C5D0B7}" destId="{A63F8C9A-1191-4CA5-85F5-DC6E58192F94}" srcOrd="1" destOrd="0" parTransId="{E6787C6C-9B79-4604-B309-C1531B5C9B34}" sibTransId="{524F3A26-70F2-4B5A-ACF3-08267D82E163}"/>
    <dgm:cxn modelId="{12BBBF2A-CBB7-4E4F-98EC-9D16534CD83F}" srcId="{3603C6ED-BCA4-4B6A-9D21-076B45C5D0B7}" destId="{BEE2F0C7-E005-4B30-A15F-57DA2B332B24}" srcOrd="0" destOrd="0" parTransId="{85B10579-B6CA-48FF-9F81-91D7EE70B290}" sibTransId="{4748E4C5-C747-46BC-B64B-F6A14A0DC8AA}"/>
    <dgm:cxn modelId="{99DE4A30-1237-4F84-9E51-BF56EF999ABD}" type="presOf" srcId="{A63F8C9A-1191-4CA5-85F5-DC6E58192F94}" destId="{F5854E32-A67D-4808-8B98-2C082831CF3C}" srcOrd="0" destOrd="0" presId="urn:microsoft.com/office/officeart/2005/8/layout/arrow3"/>
    <dgm:cxn modelId="{75F742AC-34C7-4E1E-9022-1562ECFCA2ED}" type="presOf" srcId="{3603C6ED-BCA4-4B6A-9D21-076B45C5D0B7}" destId="{60343BF5-3A81-49ED-8564-9AD0888EA458}" srcOrd="0" destOrd="0" presId="urn:microsoft.com/office/officeart/2005/8/layout/arrow3"/>
    <dgm:cxn modelId="{46AE1D65-9DB6-4086-897B-439720255187}" type="presOf" srcId="{BEE2F0C7-E005-4B30-A15F-57DA2B332B24}" destId="{63131069-1C20-4E41-89B2-5A292B1512E9}" srcOrd="0" destOrd="0" presId="urn:microsoft.com/office/officeart/2005/8/layout/arrow3"/>
    <dgm:cxn modelId="{6142E532-4085-4F9D-A922-9B3DF47FC4BE}" type="presParOf" srcId="{60343BF5-3A81-49ED-8564-9AD0888EA458}" destId="{DA7ADE51-A00E-4651-967E-A633A7A19AE5}" srcOrd="0" destOrd="0" presId="urn:microsoft.com/office/officeart/2005/8/layout/arrow3"/>
    <dgm:cxn modelId="{5C1F730A-B85F-43B5-9C19-7B290C75838C}" type="presParOf" srcId="{60343BF5-3A81-49ED-8564-9AD0888EA458}" destId="{9C805477-7422-4592-8616-4509E76937A3}" srcOrd="1" destOrd="0" presId="urn:microsoft.com/office/officeart/2005/8/layout/arrow3"/>
    <dgm:cxn modelId="{2BBBE55C-3F40-4715-9FAE-E6A22BE1D0C1}" type="presParOf" srcId="{60343BF5-3A81-49ED-8564-9AD0888EA458}" destId="{63131069-1C20-4E41-89B2-5A292B1512E9}" srcOrd="2" destOrd="0" presId="urn:microsoft.com/office/officeart/2005/8/layout/arrow3"/>
    <dgm:cxn modelId="{AAC6E70D-5F44-4563-9289-513CCC899002}" type="presParOf" srcId="{60343BF5-3A81-49ED-8564-9AD0888EA458}" destId="{48908BFC-A62D-4881-A66F-1F91DB0B577D}" srcOrd="3" destOrd="0" presId="urn:microsoft.com/office/officeart/2005/8/layout/arrow3"/>
    <dgm:cxn modelId="{7B8CFFBC-3104-4551-AC28-C7C5883279BD}" type="presParOf" srcId="{60343BF5-3A81-49ED-8564-9AD0888EA458}" destId="{F5854E32-A67D-4808-8B98-2C082831CF3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6DF7754C-2286-494B-BE05-D0BE79CF7854}" type="doc">
      <dgm:prSet loTypeId="urn:microsoft.com/office/officeart/2005/8/layout/cycle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3E0478-AEC4-4409-A3EB-F3B74F1CF7C4}">
      <dgm:prSet phldrT="[Text]"/>
      <dgm:spPr/>
      <dgm:t>
        <a:bodyPr/>
        <a:lstStyle/>
        <a:p>
          <a:r>
            <a:rPr lang="en-US" dirty="0" smtClean="0"/>
            <a:t>Talkative and aggressive</a:t>
          </a:r>
          <a:endParaRPr lang="en-US" dirty="0"/>
        </a:p>
      </dgm:t>
    </dgm:pt>
    <dgm:pt modelId="{6C1C09D1-2168-4B71-867A-47123891FDD5}" type="parTrans" cxnId="{712A74E9-4602-4270-95A2-3079EE39116B}">
      <dgm:prSet/>
      <dgm:spPr/>
      <dgm:t>
        <a:bodyPr/>
        <a:lstStyle/>
        <a:p>
          <a:endParaRPr lang="en-US"/>
        </a:p>
      </dgm:t>
    </dgm:pt>
    <dgm:pt modelId="{A48122E7-B645-4615-86D0-40E7BAEEF844}" type="sibTrans" cxnId="{712A74E9-4602-4270-95A2-3079EE39116B}">
      <dgm:prSet/>
      <dgm:spPr/>
      <dgm:t>
        <a:bodyPr/>
        <a:lstStyle/>
        <a:p>
          <a:endParaRPr lang="en-US"/>
        </a:p>
      </dgm:t>
    </dgm:pt>
    <dgm:pt modelId="{1462DA26-59D1-4AD9-8577-D93A89A2DA9D}">
      <dgm:prSet phldrT="[Text]"/>
      <dgm:spPr/>
      <dgm:t>
        <a:bodyPr/>
        <a:lstStyle/>
        <a:p>
          <a:r>
            <a:rPr lang="en-US" dirty="0" smtClean="0"/>
            <a:t>Show-Offs</a:t>
          </a:r>
          <a:endParaRPr lang="en-US" dirty="0"/>
        </a:p>
      </dgm:t>
    </dgm:pt>
    <dgm:pt modelId="{E2021503-9889-49C6-B99B-DA25A6305F5A}" type="parTrans" cxnId="{D3F3FE47-7915-4187-8E20-478EBC7E39B5}">
      <dgm:prSet/>
      <dgm:spPr/>
      <dgm:t>
        <a:bodyPr/>
        <a:lstStyle/>
        <a:p>
          <a:endParaRPr lang="en-US"/>
        </a:p>
      </dgm:t>
    </dgm:pt>
    <dgm:pt modelId="{D4EB30F2-B2BD-40AD-9544-C8CEF372164A}" type="sibTrans" cxnId="{D3F3FE47-7915-4187-8E20-478EBC7E39B5}">
      <dgm:prSet/>
      <dgm:spPr/>
      <dgm:t>
        <a:bodyPr/>
        <a:lstStyle/>
        <a:p>
          <a:endParaRPr lang="en-US"/>
        </a:p>
      </dgm:t>
    </dgm:pt>
    <dgm:pt modelId="{4856A543-CB3F-4685-892D-D0F52E914117}" type="pres">
      <dgm:prSet presAssocID="{6DF7754C-2286-494B-BE05-D0BE79CF78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B61B76-84A0-4D04-BACD-3FC885B29DCD}" type="pres">
      <dgm:prSet presAssocID="{C43E0478-AEC4-4409-A3EB-F3B74F1CF7C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9D07E-011B-422A-96C7-54ECEC2DD8AA}" type="pres">
      <dgm:prSet presAssocID="{C43E0478-AEC4-4409-A3EB-F3B74F1CF7C4}" presName="spNode" presStyleCnt="0"/>
      <dgm:spPr/>
    </dgm:pt>
    <dgm:pt modelId="{73CEC879-7A33-48F9-8EA7-70832B2D8073}" type="pres">
      <dgm:prSet presAssocID="{A48122E7-B645-4615-86D0-40E7BAEEF844}" presName="sibTrans" presStyleLbl="sibTrans1D1" presStyleIdx="0" presStyleCnt="2"/>
      <dgm:spPr/>
      <dgm:t>
        <a:bodyPr/>
        <a:lstStyle/>
        <a:p>
          <a:endParaRPr lang="en-US"/>
        </a:p>
      </dgm:t>
    </dgm:pt>
    <dgm:pt modelId="{25B10E4D-6311-4235-A137-416727684F91}" type="pres">
      <dgm:prSet presAssocID="{1462DA26-59D1-4AD9-8577-D93A89A2DA9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9CEBB-A8B4-4311-9EC7-7092BDB410E8}" type="pres">
      <dgm:prSet presAssocID="{1462DA26-59D1-4AD9-8577-D93A89A2DA9D}" presName="spNode" presStyleCnt="0"/>
      <dgm:spPr/>
    </dgm:pt>
    <dgm:pt modelId="{F448FC3B-E34C-4BAD-B282-715CD758464C}" type="pres">
      <dgm:prSet presAssocID="{D4EB30F2-B2BD-40AD-9544-C8CEF372164A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717591D3-7532-42FC-A2E1-B7EEF0728B30}" type="presOf" srcId="{A48122E7-B645-4615-86D0-40E7BAEEF844}" destId="{73CEC879-7A33-48F9-8EA7-70832B2D8073}" srcOrd="0" destOrd="0" presId="urn:microsoft.com/office/officeart/2005/8/layout/cycle6"/>
    <dgm:cxn modelId="{712A74E9-4602-4270-95A2-3079EE39116B}" srcId="{6DF7754C-2286-494B-BE05-D0BE79CF7854}" destId="{C43E0478-AEC4-4409-A3EB-F3B74F1CF7C4}" srcOrd="0" destOrd="0" parTransId="{6C1C09D1-2168-4B71-867A-47123891FDD5}" sibTransId="{A48122E7-B645-4615-86D0-40E7BAEEF844}"/>
    <dgm:cxn modelId="{D3F3FE47-7915-4187-8E20-478EBC7E39B5}" srcId="{6DF7754C-2286-494B-BE05-D0BE79CF7854}" destId="{1462DA26-59D1-4AD9-8577-D93A89A2DA9D}" srcOrd="1" destOrd="0" parTransId="{E2021503-9889-49C6-B99B-DA25A6305F5A}" sibTransId="{D4EB30F2-B2BD-40AD-9544-C8CEF372164A}"/>
    <dgm:cxn modelId="{E2D9C9D9-6F72-43E0-A4D8-5FB133C55E4A}" type="presOf" srcId="{6DF7754C-2286-494B-BE05-D0BE79CF7854}" destId="{4856A543-CB3F-4685-892D-D0F52E914117}" srcOrd="0" destOrd="0" presId="urn:microsoft.com/office/officeart/2005/8/layout/cycle6"/>
    <dgm:cxn modelId="{4533010B-7257-4E58-A6E0-C8004597144C}" type="presOf" srcId="{1462DA26-59D1-4AD9-8577-D93A89A2DA9D}" destId="{25B10E4D-6311-4235-A137-416727684F91}" srcOrd="0" destOrd="0" presId="urn:microsoft.com/office/officeart/2005/8/layout/cycle6"/>
    <dgm:cxn modelId="{C566BD6B-F4B0-4304-B9C7-7D3FDBF498E9}" type="presOf" srcId="{C43E0478-AEC4-4409-A3EB-F3B74F1CF7C4}" destId="{C6B61B76-84A0-4D04-BACD-3FC885B29DCD}" srcOrd="0" destOrd="0" presId="urn:microsoft.com/office/officeart/2005/8/layout/cycle6"/>
    <dgm:cxn modelId="{84D1DF96-7D0E-4BF0-B1B7-BB60F5B0A98A}" type="presOf" srcId="{D4EB30F2-B2BD-40AD-9544-C8CEF372164A}" destId="{F448FC3B-E34C-4BAD-B282-715CD758464C}" srcOrd="0" destOrd="0" presId="urn:microsoft.com/office/officeart/2005/8/layout/cycle6"/>
    <dgm:cxn modelId="{F2EB3A85-5F45-468B-9BB9-C3D26D2DEBB5}" type="presParOf" srcId="{4856A543-CB3F-4685-892D-D0F52E914117}" destId="{C6B61B76-84A0-4D04-BACD-3FC885B29DCD}" srcOrd="0" destOrd="0" presId="urn:microsoft.com/office/officeart/2005/8/layout/cycle6"/>
    <dgm:cxn modelId="{9C7547A1-C88C-456A-8639-5FB30C9B75EE}" type="presParOf" srcId="{4856A543-CB3F-4685-892D-D0F52E914117}" destId="{4E59D07E-011B-422A-96C7-54ECEC2DD8AA}" srcOrd="1" destOrd="0" presId="urn:microsoft.com/office/officeart/2005/8/layout/cycle6"/>
    <dgm:cxn modelId="{EFC3FFA4-0622-4246-B615-3C37AF2628FD}" type="presParOf" srcId="{4856A543-CB3F-4685-892D-D0F52E914117}" destId="{73CEC879-7A33-48F9-8EA7-70832B2D8073}" srcOrd="2" destOrd="0" presId="urn:microsoft.com/office/officeart/2005/8/layout/cycle6"/>
    <dgm:cxn modelId="{3CC27DF5-3613-4757-98B9-714E53C92813}" type="presParOf" srcId="{4856A543-CB3F-4685-892D-D0F52E914117}" destId="{25B10E4D-6311-4235-A137-416727684F91}" srcOrd="3" destOrd="0" presId="urn:microsoft.com/office/officeart/2005/8/layout/cycle6"/>
    <dgm:cxn modelId="{8E1440B9-C022-4A2C-A28A-E0D60CE2018C}" type="presParOf" srcId="{4856A543-CB3F-4685-892D-D0F52E914117}" destId="{F319CEBB-A8B4-4311-9EC7-7092BDB410E8}" srcOrd="4" destOrd="0" presId="urn:microsoft.com/office/officeart/2005/8/layout/cycle6"/>
    <dgm:cxn modelId="{B5C8F71E-347D-4C00-AB07-05F8EF3CCAA7}" type="presParOf" srcId="{4856A543-CB3F-4685-892D-D0F52E914117}" destId="{F448FC3B-E34C-4BAD-B282-715CD758464C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58D6FBC-B43C-4F34-8B11-FCDDAFA8A26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8E8368-B36C-44BB-9B76-34FE6E1EEEB2}">
      <dgm:prSet phldrT="[Text]"/>
      <dgm:spPr/>
      <dgm:t>
        <a:bodyPr/>
        <a:lstStyle/>
        <a:p>
          <a:r>
            <a:rPr lang="x-none" b="1" smtClean="0"/>
            <a:t>May be overlooked</a:t>
          </a:r>
          <a:r>
            <a:rPr lang="en-US" b="1" dirty="0" smtClean="0"/>
            <a:t>,</a:t>
          </a:r>
          <a:r>
            <a:rPr lang="x-none" b="1" smtClean="0"/>
            <a:t> causing them to become frustrated with the instructor, their classmates, or the course</a:t>
          </a:r>
          <a:endParaRPr lang="en-US" dirty="0"/>
        </a:p>
      </dgm:t>
    </dgm:pt>
    <dgm:pt modelId="{B24B2772-F622-42F1-B756-DCBF57FE418E}" type="parTrans" cxnId="{F6923FBC-A496-4DEF-8805-187D779105B5}">
      <dgm:prSet/>
      <dgm:spPr/>
      <dgm:t>
        <a:bodyPr/>
        <a:lstStyle/>
        <a:p>
          <a:endParaRPr lang="en-US"/>
        </a:p>
      </dgm:t>
    </dgm:pt>
    <dgm:pt modelId="{44C5CB2E-027D-4D7F-83BB-0DF4E2C81EA2}" type="sibTrans" cxnId="{F6923FBC-A496-4DEF-8805-187D779105B5}">
      <dgm:prSet/>
      <dgm:spPr/>
      <dgm:t>
        <a:bodyPr/>
        <a:lstStyle/>
        <a:p>
          <a:endParaRPr lang="en-US"/>
        </a:p>
      </dgm:t>
    </dgm:pt>
    <dgm:pt modelId="{6E0185CF-264C-4E0A-9D29-35F7875A886A}">
      <dgm:prSet/>
      <dgm:spPr/>
      <dgm:t>
        <a:bodyPr/>
        <a:lstStyle/>
        <a:p>
          <a:r>
            <a:rPr lang="x-none" b="1" smtClean="0"/>
            <a:t>Involve students in class activities</a:t>
          </a:r>
          <a:endParaRPr lang="en-US" b="1"/>
        </a:p>
      </dgm:t>
    </dgm:pt>
    <dgm:pt modelId="{0B37842A-7A9E-4C66-AD81-CE8AFD73FA62}" type="parTrans" cxnId="{00264BEC-79EB-48FD-A842-37699737E69F}">
      <dgm:prSet/>
      <dgm:spPr/>
      <dgm:t>
        <a:bodyPr/>
        <a:lstStyle/>
        <a:p>
          <a:endParaRPr lang="en-US"/>
        </a:p>
      </dgm:t>
    </dgm:pt>
    <dgm:pt modelId="{7F0E9B30-997E-4F24-BF8F-628C4D7C5AD2}" type="sibTrans" cxnId="{00264BEC-79EB-48FD-A842-37699737E69F}">
      <dgm:prSet/>
      <dgm:spPr/>
      <dgm:t>
        <a:bodyPr/>
        <a:lstStyle/>
        <a:p>
          <a:endParaRPr lang="en-US"/>
        </a:p>
      </dgm:t>
    </dgm:pt>
    <dgm:pt modelId="{F9AC5F48-6C6B-42FD-B79A-11CD0538B188}">
      <dgm:prSet/>
      <dgm:spPr/>
      <dgm:t>
        <a:bodyPr/>
        <a:lstStyle/>
        <a:p>
          <a:r>
            <a:rPr lang="en-US" b="1" dirty="0" smtClean="0"/>
            <a:t>Enlist their assistance through peer teaching or mentoring</a:t>
          </a:r>
          <a:endParaRPr lang="en-US" b="1" dirty="0"/>
        </a:p>
      </dgm:t>
    </dgm:pt>
    <dgm:pt modelId="{112BB2D0-988A-4C0D-82C0-AB2C80DBB4E1}" type="parTrans" cxnId="{E973125F-F505-4A7F-A953-3ADF023DD47E}">
      <dgm:prSet/>
      <dgm:spPr/>
      <dgm:t>
        <a:bodyPr/>
        <a:lstStyle/>
        <a:p>
          <a:endParaRPr lang="en-US"/>
        </a:p>
      </dgm:t>
    </dgm:pt>
    <dgm:pt modelId="{71C3F56B-4C37-47AA-A5F5-4216AA832C28}" type="sibTrans" cxnId="{E973125F-F505-4A7F-A953-3ADF023DD47E}">
      <dgm:prSet/>
      <dgm:spPr/>
      <dgm:t>
        <a:bodyPr/>
        <a:lstStyle/>
        <a:p>
          <a:endParaRPr lang="en-US"/>
        </a:p>
      </dgm:t>
    </dgm:pt>
    <dgm:pt modelId="{5B965482-FE63-4560-B4AD-945592ECAE27}" type="pres">
      <dgm:prSet presAssocID="{D58D6FBC-B43C-4F34-8B11-FCDDAFA8A2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9B527A-8A76-4B1C-80CF-22B25BF00717}" type="pres">
      <dgm:prSet presAssocID="{D68E8368-B36C-44BB-9B76-34FE6E1EEE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48F5C-2323-4077-85BE-4C5BE357363E}" type="pres">
      <dgm:prSet presAssocID="{44C5CB2E-027D-4D7F-83BB-0DF4E2C81EA2}" presName="spacer" presStyleCnt="0"/>
      <dgm:spPr/>
    </dgm:pt>
    <dgm:pt modelId="{CFBD82A5-0691-4CC9-9F00-373DD1286B1D}" type="pres">
      <dgm:prSet presAssocID="{6E0185CF-264C-4E0A-9D29-35F7875A88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ABC11-8C0E-49CA-80F4-8777DDE86896}" type="pres">
      <dgm:prSet presAssocID="{7F0E9B30-997E-4F24-BF8F-628C4D7C5AD2}" presName="spacer" presStyleCnt="0"/>
      <dgm:spPr/>
    </dgm:pt>
    <dgm:pt modelId="{F75805E9-E229-4C1D-9882-7BE6F928803E}" type="pres">
      <dgm:prSet presAssocID="{F9AC5F48-6C6B-42FD-B79A-11CD0538B1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3125F-F505-4A7F-A953-3ADF023DD47E}" srcId="{D58D6FBC-B43C-4F34-8B11-FCDDAFA8A266}" destId="{F9AC5F48-6C6B-42FD-B79A-11CD0538B188}" srcOrd="2" destOrd="0" parTransId="{112BB2D0-988A-4C0D-82C0-AB2C80DBB4E1}" sibTransId="{71C3F56B-4C37-47AA-A5F5-4216AA832C28}"/>
    <dgm:cxn modelId="{F6923FBC-A496-4DEF-8805-187D779105B5}" srcId="{D58D6FBC-B43C-4F34-8B11-FCDDAFA8A266}" destId="{D68E8368-B36C-44BB-9B76-34FE6E1EEEB2}" srcOrd="0" destOrd="0" parTransId="{B24B2772-F622-42F1-B756-DCBF57FE418E}" sibTransId="{44C5CB2E-027D-4D7F-83BB-0DF4E2C81EA2}"/>
    <dgm:cxn modelId="{E3EE6F8B-0053-4A4C-A5D8-5F34A46907C6}" type="presOf" srcId="{D68E8368-B36C-44BB-9B76-34FE6E1EEEB2}" destId="{6C9B527A-8A76-4B1C-80CF-22B25BF00717}" srcOrd="0" destOrd="0" presId="urn:microsoft.com/office/officeart/2005/8/layout/vList2"/>
    <dgm:cxn modelId="{830A72BA-BC5E-4356-A28A-444C5D329A70}" type="presOf" srcId="{6E0185CF-264C-4E0A-9D29-35F7875A886A}" destId="{CFBD82A5-0691-4CC9-9F00-373DD1286B1D}" srcOrd="0" destOrd="0" presId="urn:microsoft.com/office/officeart/2005/8/layout/vList2"/>
    <dgm:cxn modelId="{7099B1ED-3A08-4317-8F64-CB696D4C8323}" type="presOf" srcId="{F9AC5F48-6C6B-42FD-B79A-11CD0538B188}" destId="{F75805E9-E229-4C1D-9882-7BE6F928803E}" srcOrd="0" destOrd="0" presId="urn:microsoft.com/office/officeart/2005/8/layout/vList2"/>
    <dgm:cxn modelId="{8C71B419-ADFB-401C-BE02-1E658830C372}" type="presOf" srcId="{D58D6FBC-B43C-4F34-8B11-FCDDAFA8A266}" destId="{5B965482-FE63-4560-B4AD-945592ECAE27}" srcOrd="0" destOrd="0" presId="urn:microsoft.com/office/officeart/2005/8/layout/vList2"/>
    <dgm:cxn modelId="{00264BEC-79EB-48FD-A842-37699737E69F}" srcId="{D58D6FBC-B43C-4F34-8B11-FCDDAFA8A266}" destId="{6E0185CF-264C-4E0A-9D29-35F7875A886A}" srcOrd="1" destOrd="0" parTransId="{0B37842A-7A9E-4C66-AD81-CE8AFD73FA62}" sibTransId="{7F0E9B30-997E-4F24-BF8F-628C4D7C5AD2}"/>
    <dgm:cxn modelId="{6522E6E9-2E4C-4672-8639-118D1E7A203E}" type="presParOf" srcId="{5B965482-FE63-4560-B4AD-945592ECAE27}" destId="{6C9B527A-8A76-4B1C-80CF-22B25BF00717}" srcOrd="0" destOrd="0" presId="urn:microsoft.com/office/officeart/2005/8/layout/vList2"/>
    <dgm:cxn modelId="{B2E27AB8-23E3-4539-A8B6-0650963BACD0}" type="presParOf" srcId="{5B965482-FE63-4560-B4AD-945592ECAE27}" destId="{BD748F5C-2323-4077-85BE-4C5BE357363E}" srcOrd="1" destOrd="0" presId="urn:microsoft.com/office/officeart/2005/8/layout/vList2"/>
    <dgm:cxn modelId="{09F64AEF-1CCB-46FB-86E0-600E9C695456}" type="presParOf" srcId="{5B965482-FE63-4560-B4AD-945592ECAE27}" destId="{CFBD82A5-0691-4CC9-9F00-373DD1286B1D}" srcOrd="2" destOrd="0" presId="urn:microsoft.com/office/officeart/2005/8/layout/vList2"/>
    <dgm:cxn modelId="{0A80802B-6743-42A9-A0FA-E5657DF8A091}" type="presParOf" srcId="{5B965482-FE63-4560-B4AD-945592ECAE27}" destId="{8CCABC11-8C0E-49CA-80F4-8777DDE86896}" srcOrd="3" destOrd="0" presId="urn:microsoft.com/office/officeart/2005/8/layout/vList2"/>
    <dgm:cxn modelId="{8754D075-698D-4290-BE75-1DFA4F021BD4}" type="presParOf" srcId="{5B965482-FE63-4560-B4AD-945592ECAE27}" destId="{F75805E9-E229-4C1D-9882-7BE6F92880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287D8410-E5A2-47DD-B13D-568D46815674}" type="doc">
      <dgm:prSet loTypeId="urn:microsoft.com/office/officeart/2005/8/layout/venn3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1C0F891-0B27-48B4-A774-9ACECA35865F}">
      <dgm:prSet phldrT="[Text]"/>
      <dgm:spPr/>
      <dgm:t>
        <a:bodyPr/>
        <a:lstStyle/>
        <a:p>
          <a:r>
            <a:rPr lang="x-none" b="1" u="none" smtClean="0"/>
            <a:t>Privacy of records and test scores</a:t>
          </a:r>
          <a:endParaRPr lang="en-US" dirty="0"/>
        </a:p>
      </dgm:t>
    </dgm:pt>
    <dgm:pt modelId="{B55B96E9-BBBE-4768-97D0-3F0D0C15D6D8}" type="parTrans" cxnId="{AB56B2B1-1BD1-4E60-94EA-0DA64275506F}">
      <dgm:prSet/>
      <dgm:spPr/>
      <dgm:t>
        <a:bodyPr/>
        <a:lstStyle/>
        <a:p>
          <a:endParaRPr lang="en-US"/>
        </a:p>
      </dgm:t>
    </dgm:pt>
    <dgm:pt modelId="{8B95E7B1-3C52-49E3-8CA3-319800672472}" type="sibTrans" cxnId="{AB56B2B1-1BD1-4E60-94EA-0DA64275506F}">
      <dgm:prSet/>
      <dgm:spPr/>
      <dgm:t>
        <a:bodyPr/>
        <a:lstStyle/>
        <a:p>
          <a:endParaRPr lang="en-US"/>
        </a:p>
      </dgm:t>
    </dgm:pt>
    <dgm:pt modelId="{F9C90473-1297-4969-8803-97972DB972F4}">
      <dgm:prSet/>
      <dgm:spPr/>
      <dgm:t>
        <a:bodyPr/>
        <a:lstStyle/>
        <a:p>
          <a:r>
            <a:rPr lang="x-none" b="1" u="none" smtClean="0"/>
            <a:t>Freedom to express an opinion different from organization</a:t>
          </a:r>
          <a:endParaRPr lang="en-US" b="1" u="none" dirty="0"/>
        </a:p>
      </dgm:t>
    </dgm:pt>
    <dgm:pt modelId="{26A27714-837B-4539-B838-BF985D1E0AC1}" type="parTrans" cxnId="{CCBD7E1E-F3C2-4F9D-90FA-93B93F336584}">
      <dgm:prSet/>
      <dgm:spPr/>
      <dgm:t>
        <a:bodyPr/>
        <a:lstStyle/>
        <a:p>
          <a:endParaRPr lang="en-US"/>
        </a:p>
      </dgm:t>
    </dgm:pt>
    <dgm:pt modelId="{047F1FE5-1513-4C2D-9B89-C8D5E761D8B8}" type="sibTrans" cxnId="{CCBD7E1E-F3C2-4F9D-90FA-93B93F336584}">
      <dgm:prSet/>
      <dgm:spPr/>
      <dgm:t>
        <a:bodyPr/>
        <a:lstStyle/>
        <a:p>
          <a:endParaRPr lang="en-US"/>
        </a:p>
      </dgm:t>
    </dgm:pt>
    <dgm:pt modelId="{BEFD4ADD-74C3-4C19-AE56-258EA1715681}">
      <dgm:prSet/>
      <dgm:spPr/>
      <dgm:t>
        <a:bodyPr/>
        <a:lstStyle/>
        <a:p>
          <a:r>
            <a:rPr lang="x-none" b="1" u="none" smtClean="0"/>
            <a:t>Equal access to the learning environment</a:t>
          </a:r>
          <a:endParaRPr lang="en-US" b="1" u="none"/>
        </a:p>
      </dgm:t>
    </dgm:pt>
    <dgm:pt modelId="{E0F6086C-1014-4756-9087-28CA8C16FCE1}" type="parTrans" cxnId="{98AD2235-2B30-4B62-BB26-FCCFCC1957EB}">
      <dgm:prSet/>
      <dgm:spPr/>
      <dgm:t>
        <a:bodyPr/>
        <a:lstStyle/>
        <a:p>
          <a:endParaRPr lang="en-US"/>
        </a:p>
      </dgm:t>
    </dgm:pt>
    <dgm:pt modelId="{F86B321A-C191-4843-BBE3-8B37859B9C77}" type="sibTrans" cxnId="{98AD2235-2B30-4B62-BB26-FCCFCC1957EB}">
      <dgm:prSet/>
      <dgm:spPr/>
      <dgm:t>
        <a:bodyPr/>
        <a:lstStyle/>
        <a:p>
          <a:endParaRPr lang="en-US"/>
        </a:p>
      </dgm:t>
    </dgm:pt>
    <dgm:pt modelId="{10A39985-A434-4390-A7C4-E9FDCEBA1F60}">
      <dgm:prSet/>
      <dgm:spPr/>
      <dgm:t>
        <a:bodyPr/>
        <a:lstStyle/>
        <a:p>
          <a:r>
            <a:rPr lang="x-none" b="1" u="none" smtClean="0"/>
            <a:t>Fair and equal treatment in class</a:t>
          </a:r>
          <a:endParaRPr lang="en-US" b="1" u="none"/>
        </a:p>
      </dgm:t>
    </dgm:pt>
    <dgm:pt modelId="{B73DB91C-1F46-4224-8496-6B872E73B9C8}" type="parTrans" cxnId="{88733609-08B0-4E2A-8E44-2A141AB360B8}">
      <dgm:prSet/>
      <dgm:spPr/>
      <dgm:t>
        <a:bodyPr/>
        <a:lstStyle/>
        <a:p>
          <a:endParaRPr lang="en-US"/>
        </a:p>
      </dgm:t>
    </dgm:pt>
    <dgm:pt modelId="{4E394694-8764-4AF6-B1EE-70741FF9918A}" type="sibTrans" cxnId="{88733609-08B0-4E2A-8E44-2A141AB360B8}">
      <dgm:prSet/>
      <dgm:spPr/>
      <dgm:t>
        <a:bodyPr/>
        <a:lstStyle/>
        <a:p>
          <a:endParaRPr lang="en-US"/>
        </a:p>
      </dgm:t>
    </dgm:pt>
    <dgm:pt modelId="{1537001A-4BE6-4A41-BBA0-2049328F4CCB}">
      <dgm:prSet/>
      <dgm:spPr/>
      <dgm:t>
        <a:bodyPr/>
        <a:lstStyle/>
        <a:p>
          <a:r>
            <a:rPr lang="en-US" b="1" dirty="0" smtClean="0"/>
            <a:t>A non-hostile learning environment</a:t>
          </a:r>
          <a:endParaRPr lang="en-US" b="1" dirty="0"/>
        </a:p>
      </dgm:t>
    </dgm:pt>
    <dgm:pt modelId="{13986D50-9B2F-451C-AE47-99BDC7E213A5}" type="parTrans" cxnId="{4FC69E0F-6D97-433E-A0ED-44DA13723D3C}">
      <dgm:prSet/>
      <dgm:spPr/>
      <dgm:t>
        <a:bodyPr/>
        <a:lstStyle/>
        <a:p>
          <a:endParaRPr lang="en-US"/>
        </a:p>
      </dgm:t>
    </dgm:pt>
    <dgm:pt modelId="{04EF6303-E192-42B0-98BA-161AD0CE829D}" type="sibTrans" cxnId="{4FC69E0F-6D97-433E-A0ED-44DA13723D3C}">
      <dgm:prSet/>
      <dgm:spPr/>
      <dgm:t>
        <a:bodyPr/>
        <a:lstStyle/>
        <a:p>
          <a:endParaRPr lang="en-US"/>
        </a:p>
      </dgm:t>
    </dgm:pt>
    <dgm:pt modelId="{C113D8C2-2EC9-4F32-93F5-7DE0FFCEAACF}" type="pres">
      <dgm:prSet presAssocID="{287D8410-E5A2-47DD-B13D-568D46815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F8F36-BF71-4A02-AE63-9001D9231AAA}" type="pres">
      <dgm:prSet presAssocID="{01C0F891-0B27-48B4-A774-9ACECA35865F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6A709-77C8-4906-9CE0-954286C09F79}" type="pres">
      <dgm:prSet presAssocID="{8B95E7B1-3C52-49E3-8CA3-319800672472}" presName="space" presStyleCnt="0"/>
      <dgm:spPr/>
    </dgm:pt>
    <dgm:pt modelId="{18354D1F-76F7-47A4-8C7D-8249CEBBDCF6}" type="pres">
      <dgm:prSet presAssocID="{F9C90473-1297-4969-8803-97972DB972F4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18D6-9094-4A49-A24F-770468636FCF}" type="pres">
      <dgm:prSet presAssocID="{047F1FE5-1513-4C2D-9B89-C8D5E761D8B8}" presName="space" presStyleCnt="0"/>
      <dgm:spPr/>
    </dgm:pt>
    <dgm:pt modelId="{2F60861E-33AD-421A-AB35-29402F633418}" type="pres">
      <dgm:prSet presAssocID="{BEFD4ADD-74C3-4C19-AE56-258EA1715681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279DF-516B-496A-B5D3-3C3597E97070}" type="pres">
      <dgm:prSet presAssocID="{F86B321A-C191-4843-BBE3-8B37859B9C77}" presName="space" presStyleCnt="0"/>
      <dgm:spPr/>
    </dgm:pt>
    <dgm:pt modelId="{0A85F39E-B431-4005-93AE-D66DFF2262BB}" type="pres">
      <dgm:prSet presAssocID="{10A39985-A434-4390-A7C4-E9FDCEBA1F6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31CFB-675D-4F52-A1E4-51C57B9E1BBF}" type="pres">
      <dgm:prSet presAssocID="{4E394694-8764-4AF6-B1EE-70741FF9918A}" presName="space" presStyleCnt="0"/>
      <dgm:spPr/>
    </dgm:pt>
    <dgm:pt modelId="{EB978623-DA98-4F2A-8500-58451039A9D5}" type="pres">
      <dgm:prSet presAssocID="{1537001A-4BE6-4A41-BBA0-2049328F4CC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6B2B1-1BD1-4E60-94EA-0DA64275506F}" srcId="{287D8410-E5A2-47DD-B13D-568D46815674}" destId="{01C0F891-0B27-48B4-A774-9ACECA35865F}" srcOrd="0" destOrd="0" parTransId="{B55B96E9-BBBE-4768-97D0-3F0D0C15D6D8}" sibTransId="{8B95E7B1-3C52-49E3-8CA3-319800672472}"/>
    <dgm:cxn modelId="{88733609-08B0-4E2A-8E44-2A141AB360B8}" srcId="{287D8410-E5A2-47DD-B13D-568D46815674}" destId="{10A39985-A434-4390-A7C4-E9FDCEBA1F60}" srcOrd="3" destOrd="0" parTransId="{B73DB91C-1F46-4224-8496-6B872E73B9C8}" sibTransId="{4E394694-8764-4AF6-B1EE-70741FF9918A}"/>
    <dgm:cxn modelId="{F3DD758F-2828-4271-B50B-76281D09AD50}" type="presOf" srcId="{01C0F891-0B27-48B4-A774-9ACECA35865F}" destId="{942F8F36-BF71-4A02-AE63-9001D9231AAA}" srcOrd="0" destOrd="0" presId="urn:microsoft.com/office/officeart/2005/8/layout/venn3"/>
    <dgm:cxn modelId="{F344A322-B18D-41CA-94A9-402DB6027B50}" type="presOf" srcId="{10A39985-A434-4390-A7C4-E9FDCEBA1F60}" destId="{0A85F39E-B431-4005-93AE-D66DFF2262BB}" srcOrd="0" destOrd="0" presId="urn:microsoft.com/office/officeart/2005/8/layout/venn3"/>
    <dgm:cxn modelId="{C3B61F5C-4ECD-4D57-93EC-DC5B55D74DC9}" type="presOf" srcId="{287D8410-E5A2-47DD-B13D-568D46815674}" destId="{C113D8C2-2EC9-4F32-93F5-7DE0FFCEAACF}" srcOrd="0" destOrd="0" presId="urn:microsoft.com/office/officeart/2005/8/layout/venn3"/>
    <dgm:cxn modelId="{98AD2235-2B30-4B62-BB26-FCCFCC1957EB}" srcId="{287D8410-E5A2-47DD-B13D-568D46815674}" destId="{BEFD4ADD-74C3-4C19-AE56-258EA1715681}" srcOrd="2" destOrd="0" parTransId="{E0F6086C-1014-4756-9087-28CA8C16FCE1}" sibTransId="{F86B321A-C191-4843-BBE3-8B37859B9C77}"/>
    <dgm:cxn modelId="{CCBD7E1E-F3C2-4F9D-90FA-93B93F336584}" srcId="{287D8410-E5A2-47DD-B13D-568D46815674}" destId="{F9C90473-1297-4969-8803-97972DB972F4}" srcOrd="1" destOrd="0" parTransId="{26A27714-837B-4539-B838-BF985D1E0AC1}" sibTransId="{047F1FE5-1513-4C2D-9B89-C8D5E761D8B8}"/>
    <dgm:cxn modelId="{4E2C1C91-E0DF-4469-9BD8-38E5B00DAE75}" type="presOf" srcId="{BEFD4ADD-74C3-4C19-AE56-258EA1715681}" destId="{2F60861E-33AD-421A-AB35-29402F633418}" srcOrd="0" destOrd="0" presId="urn:microsoft.com/office/officeart/2005/8/layout/venn3"/>
    <dgm:cxn modelId="{4FC69E0F-6D97-433E-A0ED-44DA13723D3C}" srcId="{287D8410-E5A2-47DD-B13D-568D46815674}" destId="{1537001A-4BE6-4A41-BBA0-2049328F4CCB}" srcOrd="4" destOrd="0" parTransId="{13986D50-9B2F-451C-AE47-99BDC7E213A5}" sibTransId="{04EF6303-E192-42B0-98BA-161AD0CE829D}"/>
    <dgm:cxn modelId="{14612A68-1ECD-4E41-90BE-B2F80E901494}" type="presOf" srcId="{F9C90473-1297-4969-8803-97972DB972F4}" destId="{18354D1F-76F7-47A4-8C7D-8249CEBBDCF6}" srcOrd="0" destOrd="0" presId="urn:microsoft.com/office/officeart/2005/8/layout/venn3"/>
    <dgm:cxn modelId="{0F52BDA8-CE8E-479C-B5B9-152B8294DE32}" type="presOf" srcId="{1537001A-4BE6-4A41-BBA0-2049328F4CCB}" destId="{EB978623-DA98-4F2A-8500-58451039A9D5}" srcOrd="0" destOrd="0" presId="urn:microsoft.com/office/officeart/2005/8/layout/venn3"/>
    <dgm:cxn modelId="{BA08B706-98CD-468A-9F29-D6D56EF8900C}" type="presParOf" srcId="{C113D8C2-2EC9-4F32-93F5-7DE0FFCEAACF}" destId="{942F8F36-BF71-4A02-AE63-9001D9231AAA}" srcOrd="0" destOrd="0" presId="urn:microsoft.com/office/officeart/2005/8/layout/venn3"/>
    <dgm:cxn modelId="{7F30A550-F10A-4CE6-B6FB-EC99BDE7BABC}" type="presParOf" srcId="{C113D8C2-2EC9-4F32-93F5-7DE0FFCEAACF}" destId="{DFD6A709-77C8-4906-9CE0-954286C09F79}" srcOrd="1" destOrd="0" presId="urn:microsoft.com/office/officeart/2005/8/layout/venn3"/>
    <dgm:cxn modelId="{B26935B9-411A-444F-998E-08C1CCD5118D}" type="presParOf" srcId="{C113D8C2-2EC9-4F32-93F5-7DE0FFCEAACF}" destId="{18354D1F-76F7-47A4-8C7D-8249CEBBDCF6}" srcOrd="2" destOrd="0" presId="urn:microsoft.com/office/officeart/2005/8/layout/venn3"/>
    <dgm:cxn modelId="{63F40202-CDBE-431A-A53E-92C490906F16}" type="presParOf" srcId="{C113D8C2-2EC9-4F32-93F5-7DE0FFCEAACF}" destId="{095318D6-9094-4A49-A24F-770468636FCF}" srcOrd="3" destOrd="0" presId="urn:microsoft.com/office/officeart/2005/8/layout/venn3"/>
    <dgm:cxn modelId="{4AFD080A-609E-4BD9-AF5C-1E851EC81D99}" type="presParOf" srcId="{C113D8C2-2EC9-4F32-93F5-7DE0FFCEAACF}" destId="{2F60861E-33AD-421A-AB35-29402F633418}" srcOrd="4" destOrd="0" presId="urn:microsoft.com/office/officeart/2005/8/layout/venn3"/>
    <dgm:cxn modelId="{C7C59955-1AE5-48FD-BAF6-3C9C7607236B}" type="presParOf" srcId="{C113D8C2-2EC9-4F32-93F5-7DE0FFCEAACF}" destId="{6B2279DF-516B-496A-B5D3-3C3597E97070}" srcOrd="5" destOrd="0" presId="urn:microsoft.com/office/officeart/2005/8/layout/venn3"/>
    <dgm:cxn modelId="{49E2850D-1769-425D-89E6-DE551CF5B016}" type="presParOf" srcId="{C113D8C2-2EC9-4F32-93F5-7DE0FFCEAACF}" destId="{0A85F39E-B431-4005-93AE-D66DFF2262BB}" srcOrd="6" destOrd="0" presId="urn:microsoft.com/office/officeart/2005/8/layout/venn3"/>
    <dgm:cxn modelId="{BBECCEAF-69CC-467D-8A7F-88F57732B232}" type="presParOf" srcId="{C113D8C2-2EC9-4F32-93F5-7DE0FFCEAACF}" destId="{47931CFB-675D-4F52-A1E4-51C57B9E1BBF}" srcOrd="7" destOrd="0" presId="urn:microsoft.com/office/officeart/2005/8/layout/venn3"/>
    <dgm:cxn modelId="{F430EACE-16AC-47D7-BC33-1F5378753118}" type="presParOf" srcId="{C113D8C2-2EC9-4F32-93F5-7DE0FFCEAACF}" destId="{EB978623-DA98-4F2A-8500-58451039A9D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B0B2340-7E59-45F9-A0CC-831D7A5220E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7C74C6-56EC-4FE4-A0A9-91B3AE953970}">
      <dgm:prSet phldrT="[Text]"/>
      <dgm:spPr/>
      <dgm:t>
        <a:bodyPr/>
        <a:lstStyle/>
        <a:p>
          <a:r>
            <a:rPr lang="en-US" dirty="0" smtClean="0"/>
            <a:t>Rules and regulations must be consistently applied to all situations and students</a:t>
          </a:r>
          <a:endParaRPr lang="en-US" dirty="0"/>
        </a:p>
      </dgm:t>
    </dgm:pt>
    <dgm:pt modelId="{E32B8928-2A7C-4E10-82A1-7B5E8211AB9D}" type="parTrans" cxnId="{0480479E-F438-42CB-84D1-42E9C42DEA50}">
      <dgm:prSet/>
      <dgm:spPr/>
      <dgm:t>
        <a:bodyPr/>
        <a:lstStyle/>
        <a:p>
          <a:endParaRPr lang="en-US"/>
        </a:p>
      </dgm:t>
    </dgm:pt>
    <dgm:pt modelId="{14A3DA8E-3EA2-46FA-8591-0B1006B8920A}" type="sibTrans" cxnId="{0480479E-F438-42CB-84D1-42E9C42DEA50}">
      <dgm:prSet/>
      <dgm:spPr/>
      <dgm:t>
        <a:bodyPr/>
        <a:lstStyle/>
        <a:p>
          <a:endParaRPr lang="en-US"/>
        </a:p>
      </dgm:t>
    </dgm:pt>
    <dgm:pt modelId="{E901BD8A-A463-4FD2-8E18-9E202B48DD78}">
      <dgm:prSet phldrT="[Text]"/>
      <dgm:spPr/>
      <dgm:t>
        <a:bodyPr/>
        <a:lstStyle/>
        <a:p>
          <a:r>
            <a:rPr lang="en-US" dirty="0" smtClean="0"/>
            <a:t>Reasonable regulations are necessary to protect students during training activities</a:t>
          </a:r>
          <a:endParaRPr lang="en-US" dirty="0"/>
        </a:p>
      </dgm:t>
    </dgm:pt>
    <dgm:pt modelId="{90F8E6E6-00AE-4723-9C44-AE7481247275}" type="parTrans" cxnId="{150A4648-C719-4C84-92E0-240171FDDDDC}">
      <dgm:prSet/>
      <dgm:spPr/>
      <dgm:t>
        <a:bodyPr/>
        <a:lstStyle/>
        <a:p>
          <a:endParaRPr lang="en-US"/>
        </a:p>
      </dgm:t>
    </dgm:pt>
    <dgm:pt modelId="{7BBD507D-6705-4B68-99EC-F2A5981DC95D}" type="sibTrans" cxnId="{150A4648-C719-4C84-92E0-240171FDDDDC}">
      <dgm:prSet/>
      <dgm:spPr/>
      <dgm:t>
        <a:bodyPr/>
        <a:lstStyle/>
        <a:p>
          <a:endParaRPr lang="en-US"/>
        </a:p>
      </dgm:t>
    </dgm:pt>
    <dgm:pt modelId="{E00465CD-F89E-49B3-8540-0F5ABAC1FAA4}">
      <dgm:prSet phldrT="[Text]"/>
      <dgm:spPr/>
      <dgm:t>
        <a:bodyPr/>
        <a:lstStyle/>
        <a:p>
          <a:r>
            <a:rPr lang="en-US" dirty="0" smtClean="0"/>
            <a:t>Organizations may have regulations that students perceive as unreasonable</a:t>
          </a:r>
          <a:endParaRPr lang="en-US" dirty="0"/>
        </a:p>
      </dgm:t>
    </dgm:pt>
    <dgm:pt modelId="{884E4128-1615-422B-9F6E-FE47303F7E93}" type="parTrans" cxnId="{70CC59DA-1DB8-4355-943B-6DA9527E0B7A}">
      <dgm:prSet/>
      <dgm:spPr/>
      <dgm:t>
        <a:bodyPr/>
        <a:lstStyle/>
        <a:p>
          <a:endParaRPr lang="en-US"/>
        </a:p>
      </dgm:t>
    </dgm:pt>
    <dgm:pt modelId="{4C02A231-CB36-4265-AE2D-90752BF58607}" type="sibTrans" cxnId="{70CC59DA-1DB8-4355-943B-6DA9527E0B7A}">
      <dgm:prSet/>
      <dgm:spPr/>
      <dgm:t>
        <a:bodyPr/>
        <a:lstStyle/>
        <a:p>
          <a:endParaRPr lang="en-US"/>
        </a:p>
      </dgm:t>
    </dgm:pt>
    <dgm:pt modelId="{86F1E944-F959-44C5-B7CA-696D36C00F38}" type="pres">
      <dgm:prSet presAssocID="{BB0B2340-7E59-45F9-A0CC-831D7A522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39A58-97E6-450B-AE46-123B59FA167A}" type="pres">
      <dgm:prSet presAssocID="{037C74C6-56EC-4FE4-A0A9-91B3AE9539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29BA5-A3B7-4EFB-B7AE-A00579B6AEED}" type="pres">
      <dgm:prSet presAssocID="{14A3DA8E-3EA2-46FA-8591-0B1006B8920A}" presName="spacer" presStyleCnt="0"/>
      <dgm:spPr/>
    </dgm:pt>
    <dgm:pt modelId="{E9609234-3757-49FB-BECA-48AD80405701}" type="pres">
      <dgm:prSet presAssocID="{E901BD8A-A463-4FD2-8E18-9E202B48DD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717EB-B705-41DE-8F61-6CF8BD6228E8}" type="pres">
      <dgm:prSet presAssocID="{7BBD507D-6705-4B68-99EC-F2A5981DC95D}" presName="spacer" presStyleCnt="0"/>
      <dgm:spPr/>
    </dgm:pt>
    <dgm:pt modelId="{DD442F05-B356-4D59-9BEA-45C47121B667}" type="pres">
      <dgm:prSet presAssocID="{E00465CD-F89E-49B3-8540-0F5ABAC1FA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A03E45-F1C4-4CDF-A001-66964B970098}" type="presOf" srcId="{E00465CD-F89E-49B3-8540-0F5ABAC1FAA4}" destId="{DD442F05-B356-4D59-9BEA-45C47121B667}" srcOrd="0" destOrd="0" presId="urn:microsoft.com/office/officeart/2005/8/layout/vList2"/>
    <dgm:cxn modelId="{70CC59DA-1DB8-4355-943B-6DA9527E0B7A}" srcId="{BB0B2340-7E59-45F9-A0CC-831D7A5220EA}" destId="{E00465CD-F89E-49B3-8540-0F5ABAC1FAA4}" srcOrd="2" destOrd="0" parTransId="{884E4128-1615-422B-9F6E-FE47303F7E93}" sibTransId="{4C02A231-CB36-4265-AE2D-90752BF58607}"/>
    <dgm:cxn modelId="{0480479E-F438-42CB-84D1-42E9C42DEA50}" srcId="{BB0B2340-7E59-45F9-A0CC-831D7A5220EA}" destId="{037C74C6-56EC-4FE4-A0A9-91B3AE953970}" srcOrd="0" destOrd="0" parTransId="{E32B8928-2A7C-4E10-82A1-7B5E8211AB9D}" sibTransId="{14A3DA8E-3EA2-46FA-8591-0B1006B8920A}"/>
    <dgm:cxn modelId="{6FED3361-A476-4B1F-B399-05BFC15BADD6}" type="presOf" srcId="{BB0B2340-7E59-45F9-A0CC-831D7A5220EA}" destId="{86F1E944-F959-44C5-B7CA-696D36C00F38}" srcOrd="0" destOrd="0" presId="urn:microsoft.com/office/officeart/2005/8/layout/vList2"/>
    <dgm:cxn modelId="{150A4648-C719-4C84-92E0-240171FDDDDC}" srcId="{BB0B2340-7E59-45F9-A0CC-831D7A5220EA}" destId="{E901BD8A-A463-4FD2-8E18-9E202B48DD78}" srcOrd="1" destOrd="0" parTransId="{90F8E6E6-00AE-4723-9C44-AE7481247275}" sibTransId="{7BBD507D-6705-4B68-99EC-F2A5981DC95D}"/>
    <dgm:cxn modelId="{A3135564-0C6C-44C2-9834-43389B414EF3}" type="presOf" srcId="{E901BD8A-A463-4FD2-8E18-9E202B48DD78}" destId="{E9609234-3757-49FB-BECA-48AD80405701}" srcOrd="0" destOrd="0" presId="urn:microsoft.com/office/officeart/2005/8/layout/vList2"/>
    <dgm:cxn modelId="{8D90366A-26B7-4E5C-B778-0EAEBCD2B56B}" type="presOf" srcId="{037C74C6-56EC-4FE4-A0A9-91B3AE953970}" destId="{DAF39A58-97E6-450B-AE46-123B59FA167A}" srcOrd="0" destOrd="0" presId="urn:microsoft.com/office/officeart/2005/8/layout/vList2"/>
    <dgm:cxn modelId="{F0F43F88-CCA1-4B38-85D3-779EF22C4CC3}" type="presParOf" srcId="{86F1E944-F959-44C5-B7CA-696D36C00F38}" destId="{DAF39A58-97E6-450B-AE46-123B59FA167A}" srcOrd="0" destOrd="0" presId="urn:microsoft.com/office/officeart/2005/8/layout/vList2"/>
    <dgm:cxn modelId="{9E1C9D98-023A-4FD0-BDDC-50E4137B8B88}" type="presParOf" srcId="{86F1E944-F959-44C5-B7CA-696D36C00F38}" destId="{5DD29BA5-A3B7-4EFB-B7AE-A00579B6AEED}" srcOrd="1" destOrd="0" presId="urn:microsoft.com/office/officeart/2005/8/layout/vList2"/>
    <dgm:cxn modelId="{D36C003D-5F9A-4F21-9B41-2925F2CDD1FF}" type="presParOf" srcId="{86F1E944-F959-44C5-B7CA-696D36C00F38}" destId="{E9609234-3757-49FB-BECA-48AD80405701}" srcOrd="2" destOrd="0" presId="urn:microsoft.com/office/officeart/2005/8/layout/vList2"/>
    <dgm:cxn modelId="{11210A77-8FA4-4253-A797-1DE16FCF85D3}" type="presParOf" srcId="{86F1E944-F959-44C5-B7CA-696D36C00F38}" destId="{44B717EB-B705-41DE-8F61-6CF8BD6228E8}" srcOrd="3" destOrd="0" presId="urn:microsoft.com/office/officeart/2005/8/layout/vList2"/>
    <dgm:cxn modelId="{9735FDBC-FB38-4176-B846-0E89C43A7714}" type="presParOf" srcId="{86F1E944-F959-44C5-B7CA-696D36C00F38}" destId="{DD442F05-B356-4D59-9BEA-45C47121B6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869A2FEE-5F6F-4815-8AD4-6D407A86F2AC}" type="doc">
      <dgm:prSet loTypeId="urn:microsoft.com/office/officeart/2005/8/layout/default#1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48DC4B-DAFF-4758-B506-DBCCFB0136A0}">
      <dgm:prSet phldrT="[Text]"/>
      <dgm:spPr/>
      <dgm:t>
        <a:bodyPr/>
        <a:lstStyle/>
        <a:p>
          <a:r>
            <a:rPr lang="en-US" dirty="0" smtClean="0"/>
            <a:t>Reviewing policies</a:t>
          </a:r>
          <a:endParaRPr lang="en-US" dirty="0"/>
        </a:p>
      </dgm:t>
    </dgm:pt>
    <dgm:pt modelId="{C131F2EA-0C69-4C2C-B32E-AF1BBE3D2E9A}" type="parTrans" cxnId="{3AC10A05-766C-436E-B2B2-BDB0E5E8218C}">
      <dgm:prSet/>
      <dgm:spPr/>
      <dgm:t>
        <a:bodyPr/>
        <a:lstStyle/>
        <a:p>
          <a:endParaRPr lang="en-US"/>
        </a:p>
      </dgm:t>
    </dgm:pt>
    <dgm:pt modelId="{17DDD454-CC46-48C0-9EDF-C85D713855D9}" type="sibTrans" cxnId="{3AC10A05-766C-436E-B2B2-BDB0E5E8218C}">
      <dgm:prSet/>
      <dgm:spPr/>
      <dgm:t>
        <a:bodyPr/>
        <a:lstStyle/>
        <a:p>
          <a:endParaRPr lang="en-US"/>
        </a:p>
      </dgm:t>
    </dgm:pt>
    <dgm:pt modelId="{B92C8DED-70E9-4DA4-AEF3-9A32B9178B63}">
      <dgm:prSet phldrT="[Text]"/>
      <dgm:spPr/>
      <dgm:t>
        <a:bodyPr/>
        <a:lstStyle/>
        <a:p>
          <a:r>
            <a:rPr lang="en-US" dirty="0" smtClean="0"/>
            <a:t>Counseling</a:t>
          </a:r>
          <a:endParaRPr lang="en-US" dirty="0"/>
        </a:p>
      </dgm:t>
    </dgm:pt>
    <dgm:pt modelId="{4B6E4187-8C31-461F-A956-4AFA7480EA77}" type="parTrans" cxnId="{0DE520C5-0790-4A0C-A680-A7B3878C6144}">
      <dgm:prSet/>
      <dgm:spPr/>
      <dgm:t>
        <a:bodyPr/>
        <a:lstStyle/>
        <a:p>
          <a:endParaRPr lang="en-US"/>
        </a:p>
      </dgm:t>
    </dgm:pt>
    <dgm:pt modelId="{570C2893-3D4C-4F51-B828-712A6AE53160}" type="sibTrans" cxnId="{0DE520C5-0790-4A0C-A680-A7B3878C6144}">
      <dgm:prSet/>
      <dgm:spPr/>
      <dgm:t>
        <a:bodyPr/>
        <a:lstStyle/>
        <a:p>
          <a:endParaRPr lang="en-US"/>
        </a:p>
      </dgm:t>
    </dgm:pt>
    <dgm:pt modelId="{AF34DF84-CF19-4A68-B3B7-E9B8B79EC06F}">
      <dgm:prSet phldrT="[Text]"/>
      <dgm:spPr/>
      <dgm:t>
        <a:bodyPr/>
        <a:lstStyle/>
        <a:p>
          <a:r>
            <a:rPr lang="en-US" dirty="0" smtClean="0"/>
            <a:t>Coaching</a:t>
          </a:r>
          <a:endParaRPr lang="en-US" dirty="0"/>
        </a:p>
      </dgm:t>
    </dgm:pt>
    <dgm:pt modelId="{C75B21AF-B804-4649-8A51-DD9499A280A6}" type="parTrans" cxnId="{09BA1767-97F1-4FF5-8250-D2EE67887AF2}">
      <dgm:prSet/>
      <dgm:spPr/>
      <dgm:t>
        <a:bodyPr/>
        <a:lstStyle/>
        <a:p>
          <a:endParaRPr lang="en-US"/>
        </a:p>
      </dgm:t>
    </dgm:pt>
    <dgm:pt modelId="{433468CA-0CDE-4EA4-97AE-A092F9F8ABC2}" type="sibTrans" cxnId="{09BA1767-97F1-4FF5-8250-D2EE67887AF2}">
      <dgm:prSet/>
      <dgm:spPr/>
      <dgm:t>
        <a:bodyPr/>
        <a:lstStyle/>
        <a:p>
          <a:endParaRPr lang="en-US"/>
        </a:p>
      </dgm:t>
    </dgm:pt>
    <dgm:pt modelId="{5DB861FE-9B53-48A9-9FB4-5AFB3CE1F9AF}">
      <dgm:prSet phldrT="[Text]"/>
      <dgm:spPr/>
      <dgm:t>
        <a:bodyPr/>
        <a:lstStyle/>
        <a:p>
          <a:r>
            <a:rPr lang="en-US" dirty="0" smtClean="0"/>
            <a:t>Providing peer assistance</a:t>
          </a:r>
          <a:endParaRPr lang="en-US" dirty="0"/>
        </a:p>
      </dgm:t>
    </dgm:pt>
    <dgm:pt modelId="{59E1F316-6D21-4297-A31E-5DC1E35C9C64}" type="parTrans" cxnId="{6FC05EA8-DF31-4087-9673-FDD4F9AA075A}">
      <dgm:prSet/>
      <dgm:spPr/>
      <dgm:t>
        <a:bodyPr/>
        <a:lstStyle/>
        <a:p>
          <a:endParaRPr lang="en-US"/>
        </a:p>
      </dgm:t>
    </dgm:pt>
    <dgm:pt modelId="{A713967D-38C6-44D0-9F1C-A7C192C4A562}" type="sibTrans" cxnId="{6FC05EA8-DF31-4087-9673-FDD4F9AA075A}">
      <dgm:prSet/>
      <dgm:spPr/>
      <dgm:t>
        <a:bodyPr/>
        <a:lstStyle/>
        <a:p>
          <a:endParaRPr lang="en-US"/>
        </a:p>
      </dgm:t>
    </dgm:pt>
    <dgm:pt modelId="{7ADE3008-5B1D-4026-B808-CE5BF8A5B80C}">
      <dgm:prSet phldrT="[Text]"/>
      <dgm:spPr/>
      <dgm:t>
        <a:bodyPr/>
        <a:lstStyle/>
        <a:p>
          <a:r>
            <a:rPr lang="en-US" dirty="0" smtClean="0"/>
            <a:t>Mentoring</a:t>
          </a:r>
          <a:endParaRPr lang="en-US" dirty="0"/>
        </a:p>
      </dgm:t>
    </dgm:pt>
    <dgm:pt modelId="{9525BB9C-5AF6-4AD2-ACC7-1FCC7D06B625}" type="parTrans" cxnId="{95C69D81-6F5F-40B9-9DB5-208ED39704EF}">
      <dgm:prSet/>
      <dgm:spPr/>
      <dgm:t>
        <a:bodyPr/>
        <a:lstStyle/>
        <a:p>
          <a:endParaRPr lang="en-US"/>
        </a:p>
      </dgm:t>
    </dgm:pt>
    <dgm:pt modelId="{F3C21C80-4B49-456A-A938-07962D32219E}" type="sibTrans" cxnId="{95C69D81-6F5F-40B9-9DB5-208ED39704EF}">
      <dgm:prSet/>
      <dgm:spPr/>
      <dgm:t>
        <a:bodyPr/>
        <a:lstStyle/>
        <a:p>
          <a:endParaRPr lang="en-US"/>
        </a:p>
      </dgm:t>
    </dgm:pt>
    <dgm:pt modelId="{E859927C-0507-4708-95F7-CBC2B84B64C1}">
      <dgm:prSet phldrT="[Text]"/>
      <dgm:spPr/>
      <dgm:t>
        <a:bodyPr/>
        <a:lstStyle/>
        <a:p>
          <a:r>
            <a:rPr lang="en-US" dirty="0" smtClean="0"/>
            <a:t>Controlling disruptive behavior</a:t>
          </a:r>
          <a:endParaRPr lang="en-US" dirty="0"/>
        </a:p>
      </dgm:t>
    </dgm:pt>
    <dgm:pt modelId="{1BCF3C7C-E4DF-4CFB-8EEF-D4259BBD144C}" type="parTrans" cxnId="{8D06CEB3-F429-4C27-8079-43000B97D440}">
      <dgm:prSet/>
      <dgm:spPr/>
    </dgm:pt>
    <dgm:pt modelId="{295E4277-2FBC-440D-A1AE-9EDAE6E18960}" type="sibTrans" cxnId="{8D06CEB3-F429-4C27-8079-43000B97D440}">
      <dgm:prSet/>
      <dgm:spPr/>
    </dgm:pt>
    <dgm:pt modelId="{35DCBA5B-14C1-45A2-86AA-D78EEA71E749}" type="pres">
      <dgm:prSet presAssocID="{869A2FEE-5F6F-4815-8AD4-6D407A86F2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4AE70-C0B4-4B53-BD54-C4F12672DBF4}" type="pres">
      <dgm:prSet presAssocID="{E248DC4B-DAFF-4758-B506-DBCCFB0136A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41E35-CC20-45B8-81CF-B1F5B40242DA}" type="pres">
      <dgm:prSet presAssocID="{17DDD454-CC46-48C0-9EDF-C85D713855D9}" presName="sibTrans" presStyleCnt="0"/>
      <dgm:spPr/>
    </dgm:pt>
    <dgm:pt modelId="{65A3D110-A3A3-4959-A513-C45F775642F9}" type="pres">
      <dgm:prSet presAssocID="{B92C8DED-70E9-4DA4-AEF3-9A32B9178B6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0BC2-C3BF-4E30-900D-AC136C3CACF7}" type="pres">
      <dgm:prSet presAssocID="{570C2893-3D4C-4F51-B828-712A6AE53160}" presName="sibTrans" presStyleCnt="0"/>
      <dgm:spPr/>
    </dgm:pt>
    <dgm:pt modelId="{E947966A-14C1-4194-BC60-56A20AA85763}" type="pres">
      <dgm:prSet presAssocID="{AF34DF84-CF19-4A68-B3B7-E9B8B79EC0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939AC-F08C-45B1-A8B6-67792BC9F2FD}" type="pres">
      <dgm:prSet presAssocID="{433468CA-0CDE-4EA4-97AE-A092F9F8ABC2}" presName="sibTrans" presStyleCnt="0"/>
      <dgm:spPr/>
    </dgm:pt>
    <dgm:pt modelId="{61ACA7EC-09D5-4563-B28C-0CB8D421DD68}" type="pres">
      <dgm:prSet presAssocID="{5DB861FE-9B53-48A9-9FB4-5AFB3CE1F9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8596F-CFAA-44AA-AD8D-1E9E0583DDEF}" type="pres">
      <dgm:prSet presAssocID="{A713967D-38C6-44D0-9F1C-A7C192C4A562}" presName="sibTrans" presStyleCnt="0"/>
      <dgm:spPr/>
    </dgm:pt>
    <dgm:pt modelId="{A0B73594-B28F-4660-84F7-751D531C15E3}" type="pres">
      <dgm:prSet presAssocID="{7ADE3008-5B1D-4026-B808-CE5BF8A5B80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007D6-265E-47AA-A3D4-F93C2AEFF997}" type="pres">
      <dgm:prSet presAssocID="{F3C21C80-4B49-456A-A938-07962D32219E}" presName="sibTrans" presStyleCnt="0"/>
      <dgm:spPr/>
    </dgm:pt>
    <dgm:pt modelId="{F12C3F07-3FF7-4582-8379-1026D6E0C493}" type="pres">
      <dgm:prSet presAssocID="{E859927C-0507-4708-95F7-CBC2B84B64C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36AAF4-8D97-49DA-9134-134B00FBB9B2}" type="presOf" srcId="{7ADE3008-5B1D-4026-B808-CE5BF8A5B80C}" destId="{A0B73594-B28F-4660-84F7-751D531C15E3}" srcOrd="0" destOrd="0" presId="urn:microsoft.com/office/officeart/2005/8/layout/default#12"/>
    <dgm:cxn modelId="{6C41A0CD-A5C6-42DA-B7BD-60E9872CBA35}" type="presOf" srcId="{E248DC4B-DAFF-4758-B506-DBCCFB0136A0}" destId="{7804AE70-C0B4-4B53-BD54-C4F12672DBF4}" srcOrd="0" destOrd="0" presId="urn:microsoft.com/office/officeart/2005/8/layout/default#12"/>
    <dgm:cxn modelId="{BF00BE9E-A17C-4324-BD5C-B3EA0CDFB720}" type="presOf" srcId="{E859927C-0507-4708-95F7-CBC2B84B64C1}" destId="{F12C3F07-3FF7-4582-8379-1026D6E0C493}" srcOrd="0" destOrd="0" presId="urn:microsoft.com/office/officeart/2005/8/layout/default#12"/>
    <dgm:cxn modelId="{95C69D81-6F5F-40B9-9DB5-208ED39704EF}" srcId="{869A2FEE-5F6F-4815-8AD4-6D407A86F2AC}" destId="{7ADE3008-5B1D-4026-B808-CE5BF8A5B80C}" srcOrd="4" destOrd="0" parTransId="{9525BB9C-5AF6-4AD2-ACC7-1FCC7D06B625}" sibTransId="{F3C21C80-4B49-456A-A938-07962D32219E}"/>
    <dgm:cxn modelId="{CC8557D9-12E8-4256-92FA-79293EDF09CA}" type="presOf" srcId="{5DB861FE-9B53-48A9-9FB4-5AFB3CE1F9AF}" destId="{61ACA7EC-09D5-4563-B28C-0CB8D421DD68}" srcOrd="0" destOrd="0" presId="urn:microsoft.com/office/officeart/2005/8/layout/default#12"/>
    <dgm:cxn modelId="{0B627A5A-CF76-4DB4-A804-43554E72D9FF}" type="presOf" srcId="{869A2FEE-5F6F-4815-8AD4-6D407A86F2AC}" destId="{35DCBA5B-14C1-45A2-86AA-D78EEA71E749}" srcOrd="0" destOrd="0" presId="urn:microsoft.com/office/officeart/2005/8/layout/default#12"/>
    <dgm:cxn modelId="{72D741F6-11FA-424A-ABC5-184DA9D7AFD9}" type="presOf" srcId="{B92C8DED-70E9-4DA4-AEF3-9A32B9178B63}" destId="{65A3D110-A3A3-4959-A513-C45F775642F9}" srcOrd="0" destOrd="0" presId="urn:microsoft.com/office/officeart/2005/8/layout/default#12"/>
    <dgm:cxn modelId="{8D734AED-E9E0-4A27-9258-8E86217464B7}" type="presOf" srcId="{AF34DF84-CF19-4A68-B3B7-E9B8B79EC06F}" destId="{E947966A-14C1-4194-BC60-56A20AA85763}" srcOrd="0" destOrd="0" presId="urn:microsoft.com/office/officeart/2005/8/layout/default#12"/>
    <dgm:cxn modelId="{6FC05EA8-DF31-4087-9673-FDD4F9AA075A}" srcId="{869A2FEE-5F6F-4815-8AD4-6D407A86F2AC}" destId="{5DB861FE-9B53-48A9-9FB4-5AFB3CE1F9AF}" srcOrd="3" destOrd="0" parTransId="{59E1F316-6D21-4297-A31E-5DC1E35C9C64}" sibTransId="{A713967D-38C6-44D0-9F1C-A7C192C4A562}"/>
    <dgm:cxn modelId="{3AC10A05-766C-436E-B2B2-BDB0E5E8218C}" srcId="{869A2FEE-5F6F-4815-8AD4-6D407A86F2AC}" destId="{E248DC4B-DAFF-4758-B506-DBCCFB0136A0}" srcOrd="0" destOrd="0" parTransId="{C131F2EA-0C69-4C2C-B32E-AF1BBE3D2E9A}" sibTransId="{17DDD454-CC46-48C0-9EDF-C85D713855D9}"/>
    <dgm:cxn modelId="{8D06CEB3-F429-4C27-8079-43000B97D440}" srcId="{869A2FEE-5F6F-4815-8AD4-6D407A86F2AC}" destId="{E859927C-0507-4708-95F7-CBC2B84B64C1}" srcOrd="5" destOrd="0" parTransId="{1BCF3C7C-E4DF-4CFB-8EEF-D4259BBD144C}" sibTransId="{295E4277-2FBC-440D-A1AE-9EDAE6E18960}"/>
    <dgm:cxn modelId="{09BA1767-97F1-4FF5-8250-D2EE67887AF2}" srcId="{869A2FEE-5F6F-4815-8AD4-6D407A86F2AC}" destId="{AF34DF84-CF19-4A68-B3B7-E9B8B79EC06F}" srcOrd="2" destOrd="0" parTransId="{C75B21AF-B804-4649-8A51-DD9499A280A6}" sibTransId="{433468CA-0CDE-4EA4-97AE-A092F9F8ABC2}"/>
    <dgm:cxn modelId="{0DE520C5-0790-4A0C-A680-A7B3878C6144}" srcId="{869A2FEE-5F6F-4815-8AD4-6D407A86F2AC}" destId="{B92C8DED-70E9-4DA4-AEF3-9A32B9178B63}" srcOrd="1" destOrd="0" parTransId="{4B6E4187-8C31-461F-A956-4AFA7480EA77}" sibTransId="{570C2893-3D4C-4F51-B828-712A6AE53160}"/>
    <dgm:cxn modelId="{1F9D6F09-FABE-416F-81FF-3B06A67C465E}" type="presParOf" srcId="{35DCBA5B-14C1-45A2-86AA-D78EEA71E749}" destId="{7804AE70-C0B4-4B53-BD54-C4F12672DBF4}" srcOrd="0" destOrd="0" presId="urn:microsoft.com/office/officeart/2005/8/layout/default#12"/>
    <dgm:cxn modelId="{F8B3B425-F8ED-4746-8CB7-7312D39E428F}" type="presParOf" srcId="{35DCBA5B-14C1-45A2-86AA-D78EEA71E749}" destId="{8D541E35-CC20-45B8-81CF-B1F5B40242DA}" srcOrd="1" destOrd="0" presId="urn:microsoft.com/office/officeart/2005/8/layout/default#12"/>
    <dgm:cxn modelId="{B78DB2CF-8956-4B90-B543-A07649D82E4B}" type="presParOf" srcId="{35DCBA5B-14C1-45A2-86AA-D78EEA71E749}" destId="{65A3D110-A3A3-4959-A513-C45F775642F9}" srcOrd="2" destOrd="0" presId="urn:microsoft.com/office/officeart/2005/8/layout/default#12"/>
    <dgm:cxn modelId="{99BDDB6D-649A-4C48-AB8B-23E8709B3792}" type="presParOf" srcId="{35DCBA5B-14C1-45A2-86AA-D78EEA71E749}" destId="{FB8D0BC2-C3BF-4E30-900D-AC136C3CACF7}" srcOrd="3" destOrd="0" presId="urn:microsoft.com/office/officeart/2005/8/layout/default#12"/>
    <dgm:cxn modelId="{E3BEB732-C0F6-4D3E-8F5E-D49B0BADF414}" type="presParOf" srcId="{35DCBA5B-14C1-45A2-86AA-D78EEA71E749}" destId="{E947966A-14C1-4194-BC60-56A20AA85763}" srcOrd="4" destOrd="0" presId="urn:microsoft.com/office/officeart/2005/8/layout/default#12"/>
    <dgm:cxn modelId="{B3C78E5E-C0CF-4666-B406-58F3556356A1}" type="presParOf" srcId="{35DCBA5B-14C1-45A2-86AA-D78EEA71E749}" destId="{5B7939AC-F08C-45B1-A8B6-67792BC9F2FD}" srcOrd="5" destOrd="0" presId="urn:microsoft.com/office/officeart/2005/8/layout/default#12"/>
    <dgm:cxn modelId="{858F5104-99E8-465E-9F4D-8DBBFA21F4B6}" type="presParOf" srcId="{35DCBA5B-14C1-45A2-86AA-D78EEA71E749}" destId="{61ACA7EC-09D5-4563-B28C-0CB8D421DD68}" srcOrd="6" destOrd="0" presId="urn:microsoft.com/office/officeart/2005/8/layout/default#12"/>
    <dgm:cxn modelId="{C716515B-5774-400D-9474-4480E54137C0}" type="presParOf" srcId="{35DCBA5B-14C1-45A2-86AA-D78EEA71E749}" destId="{75D8596F-CFAA-44AA-AD8D-1E9E0583DDEF}" srcOrd="7" destOrd="0" presId="urn:microsoft.com/office/officeart/2005/8/layout/default#12"/>
    <dgm:cxn modelId="{839A825E-8895-491B-B5CC-0BECC36E2669}" type="presParOf" srcId="{35DCBA5B-14C1-45A2-86AA-D78EEA71E749}" destId="{A0B73594-B28F-4660-84F7-751D531C15E3}" srcOrd="8" destOrd="0" presId="urn:microsoft.com/office/officeart/2005/8/layout/default#12"/>
    <dgm:cxn modelId="{AFF5FB6A-F84F-45F4-A2B7-832CBADECB4B}" type="presParOf" srcId="{35DCBA5B-14C1-45A2-86AA-D78EEA71E749}" destId="{E14007D6-265E-47AA-A3D4-F93C2AEFF997}" srcOrd="9" destOrd="0" presId="urn:microsoft.com/office/officeart/2005/8/layout/default#12"/>
    <dgm:cxn modelId="{9358A0CD-A5F5-4511-84FD-D4B042C3CEEA}" type="presParOf" srcId="{35DCBA5B-14C1-45A2-86AA-D78EEA71E749}" destId="{F12C3F07-3FF7-4582-8379-1026D6E0C493}" srcOrd="10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ACA66275-660A-447D-8730-12E68459B62D}" type="doc">
      <dgm:prSet loTypeId="urn:microsoft.com/office/officeart/2005/8/layout/hProcess7#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EB6112-F2C2-44E1-9A0B-3447D425178D}">
      <dgm:prSet phldrT="[Text]"/>
      <dgm:spPr/>
      <dgm:t>
        <a:bodyPr/>
        <a:lstStyle/>
        <a:p>
          <a:r>
            <a:rPr lang="x-none" b="1" smtClean="0"/>
            <a:t>Addressed concerns</a:t>
          </a:r>
          <a:endParaRPr lang="en-US" dirty="0"/>
        </a:p>
      </dgm:t>
    </dgm:pt>
    <dgm:pt modelId="{CF3BDAB4-6864-4EC3-AB6B-34A4B0B5FE03}" type="parTrans" cxnId="{4AEE0F87-CDE7-42CD-B633-7F899E678C53}">
      <dgm:prSet/>
      <dgm:spPr/>
      <dgm:t>
        <a:bodyPr/>
        <a:lstStyle/>
        <a:p>
          <a:endParaRPr lang="en-US"/>
        </a:p>
      </dgm:t>
    </dgm:pt>
    <dgm:pt modelId="{FF14D89C-2096-4246-9511-3784CE64175F}" type="sibTrans" cxnId="{4AEE0F87-CDE7-42CD-B633-7F899E678C53}">
      <dgm:prSet/>
      <dgm:spPr/>
      <dgm:t>
        <a:bodyPr/>
        <a:lstStyle/>
        <a:p>
          <a:endParaRPr lang="en-US"/>
        </a:p>
      </dgm:t>
    </dgm:pt>
    <dgm:pt modelId="{826F6804-B4BD-43EE-89A9-70FCAE12E9C2}">
      <dgm:prSet/>
      <dgm:spPr/>
      <dgm:t>
        <a:bodyPr/>
        <a:lstStyle/>
        <a:p>
          <a:r>
            <a:rPr lang="x-none" b="1" u="none" smtClean="0"/>
            <a:t>Safety rules</a:t>
          </a:r>
          <a:endParaRPr lang="en-US" b="1" u="none" dirty="0"/>
        </a:p>
      </dgm:t>
    </dgm:pt>
    <dgm:pt modelId="{C851921F-11E9-49BB-97D8-1904B36F4C3D}" type="parTrans" cxnId="{36855608-6980-4292-A130-B8FD12BE11FD}">
      <dgm:prSet/>
      <dgm:spPr/>
      <dgm:t>
        <a:bodyPr/>
        <a:lstStyle/>
        <a:p>
          <a:endParaRPr lang="en-US"/>
        </a:p>
      </dgm:t>
    </dgm:pt>
    <dgm:pt modelId="{48B96F86-AE3C-4C4F-9A46-A79B061C17D2}" type="sibTrans" cxnId="{36855608-6980-4292-A130-B8FD12BE11FD}">
      <dgm:prSet/>
      <dgm:spPr/>
      <dgm:t>
        <a:bodyPr/>
        <a:lstStyle/>
        <a:p>
          <a:endParaRPr lang="en-US"/>
        </a:p>
      </dgm:t>
    </dgm:pt>
    <dgm:pt modelId="{2188A238-F74A-4172-A675-F4169B4B1C5B}">
      <dgm:prSet/>
      <dgm:spPr/>
      <dgm:t>
        <a:bodyPr/>
        <a:lstStyle/>
        <a:p>
          <a:r>
            <a:rPr lang="x-none" b="1" u="none" smtClean="0"/>
            <a:t>Attendance and tardiness</a:t>
          </a:r>
          <a:endParaRPr lang="en-US" b="1" u="none"/>
        </a:p>
      </dgm:t>
    </dgm:pt>
    <dgm:pt modelId="{EA3E28A6-8B78-47A6-AE4E-4A666CEB0BDD}" type="parTrans" cxnId="{A2B96054-AFF6-443F-A0A1-8D0EF8EDB1DF}">
      <dgm:prSet/>
      <dgm:spPr/>
      <dgm:t>
        <a:bodyPr/>
        <a:lstStyle/>
        <a:p>
          <a:endParaRPr lang="en-US"/>
        </a:p>
      </dgm:t>
    </dgm:pt>
    <dgm:pt modelId="{2887CBC4-5B2E-4034-A9D2-E4603735BF48}" type="sibTrans" cxnId="{A2B96054-AFF6-443F-A0A1-8D0EF8EDB1DF}">
      <dgm:prSet/>
      <dgm:spPr/>
      <dgm:t>
        <a:bodyPr/>
        <a:lstStyle/>
        <a:p>
          <a:endParaRPr lang="en-US"/>
        </a:p>
      </dgm:t>
    </dgm:pt>
    <dgm:pt modelId="{EB5988CC-F9E6-4283-90FF-BE5D3351C5B0}">
      <dgm:prSet/>
      <dgm:spPr/>
      <dgm:t>
        <a:bodyPr/>
        <a:lstStyle/>
        <a:p>
          <a:r>
            <a:rPr lang="x-none" b="1" u="none" smtClean="0"/>
            <a:t>Responding to emergencies from class</a:t>
          </a:r>
          <a:endParaRPr lang="en-US" b="1" u="none"/>
        </a:p>
      </dgm:t>
    </dgm:pt>
    <dgm:pt modelId="{6D6C1B87-569D-407F-BDA2-D9440910EBE0}" type="parTrans" cxnId="{9B5A3BD0-D709-496F-BB81-E2980EEAE1CC}">
      <dgm:prSet/>
      <dgm:spPr/>
      <dgm:t>
        <a:bodyPr/>
        <a:lstStyle/>
        <a:p>
          <a:endParaRPr lang="en-US"/>
        </a:p>
      </dgm:t>
    </dgm:pt>
    <dgm:pt modelId="{CB01DA4D-1D1B-4FAF-B3C9-B91FBF80E1F0}" type="sibTrans" cxnId="{9B5A3BD0-D709-496F-BB81-E2980EEAE1CC}">
      <dgm:prSet/>
      <dgm:spPr/>
      <dgm:t>
        <a:bodyPr/>
        <a:lstStyle/>
        <a:p>
          <a:endParaRPr lang="en-US"/>
        </a:p>
      </dgm:t>
    </dgm:pt>
    <dgm:pt modelId="{4682AFB1-974F-4DF6-921A-3682DCD609B6}">
      <dgm:prSet/>
      <dgm:spPr/>
      <dgm:t>
        <a:bodyPr/>
        <a:lstStyle/>
        <a:p>
          <a:r>
            <a:rPr lang="x-none" b="1" u="none" smtClean="0"/>
            <a:t>Level of expected class participation</a:t>
          </a:r>
          <a:endParaRPr lang="en-US" b="1" u="none"/>
        </a:p>
      </dgm:t>
    </dgm:pt>
    <dgm:pt modelId="{359869E5-F931-441B-B2FF-3D9DFF975579}" type="parTrans" cxnId="{6F576689-45FD-4D42-9399-62864BF3A562}">
      <dgm:prSet/>
      <dgm:spPr/>
      <dgm:t>
        <a:bodyPr/>
        <a:lstStyle/>
        <a:p>
          <a:endParaRPr lang="en-US"/>
        </a:p>
      </dgm:t>
    </dgm:pt>
    <dgm:pt modelId="{4BBBE6AF-F40C-4ED8-B4E3-729DC0CC6BF9}" type="sibTrans" cxnId="{6F576689-45FD-4D42-9399-62864BF3A562}">
      <dgm:prSet/>
      <dgm:spPr/>
      <dgm:t>
        <a:bodyPr/>
        <a:lstStyle/>
        <a:p>
          <a:endParaRPr lang="en-US"/>
        </a:p>
      </dgm:t>
    </dgm:pt>
    <dgm:pt modelId="{C6304C35-9DAC-4DA6-81D0-D965D01FFE63}">
      <dgm:prSet/>
      <dgm:spPr/>
      <dgm:t>
        <a:bodyPr/>
        <a:lstStyle/>
        <a:p>
          <a:r>
            <a:rPr lang="x-none" b="1" u="none" smtClean="0"/>
            <a:t>Methods of evaluation</a:t>
          </a:r>
          <a:endParaRPr lang="en-US" b="1" u="none"/>
        </a:p>
      </dgm:t>
    </dgm:pt>
    <dgm:pt modelId="{DAB9E8C0-693D-4258-A600-5697DDA95832}" type="parTrans" cxnId="{EBD62736-44EF-48C9-91A8-E15127E77FA8}">
      <dgm:prSet/>
      <dgm:spPr/>
      <dgm:t>
        <a:bodyPr/>
        <a:lstStyle/>
        <a:p>
          <a:endParaRPr lang="en-US"/>
        </a:p>
      </dgm:t>
    </dgm:pt>
    <dgm:pt modelId="{0D6B05AF-03D0-4BC1-B02D-DA5A033FABF2}" type="sibTrans" cxnId="{EBD62736-44EF-48C9-91A8-E15127E77FA8}">
      <dgm:prSet/>
      <dgm:spPr/>
      <dgm:t>
        <a:bodyPr/>
        <a:lstStyle/>
        <a:p>
          <a:endParaRPr lang="en-US"/>
        </a:p>
      </dgm:t>
    </dgm:pt>
    <dgm:pt modelId="{3B07439A-010C-4335-93CB-AB91CAF1FC2D}">
      <dgm:prSet/>
      <dgm:spPr/>
      <dgm:t>
        <a:bodyPr/>
        <a:lstStyle/>
        <a:p>
          <a:r>
            <a:rPr lang="x-none" b="1" u="none" smtClean="0"/>
            <a:t>Assignment due dates</a:t>
          </a:r>
          <a:endParaRPr lang="en-US" b="1" u="none"/>
        </a:p>
      </dgm:t>
    </dgm:pt>
    <dgm:pt modelId="{ED32CDF0-8165-4BCB-B59C-B451779BABD3}" type="parTrans" cxnId="{CD6D1B01-91FE-4274-8CD4-0AE116E05A78}">
      <dgm:prSet/>
      <dgm:spPr/>
      <dgm:t>
        <a:bodyPr/>
        <a:lstStyle/>
        <a:p>
          <a:endParaRPr lang="en-US"/>
        </a:p>
      </dgm:t>
    </dgm:pt>
    <dgm:pt modelId="{2BF6E15C-8516-4B82-B31F-BD1ADF41ABBD}" type="sibTrans" cxnId="{CD6D1B01-91FE-4274-8CD4-0AE116E05A78}">
      <dgm:prSet/>
      <dgm:spPr/>
      <dgm:t>
        <a:bodyPr/>
        <a:lstStyle/>
        <a:p>
          <a:endParaRPr lang="en-US"/>
        </a:p>
      </dgm:t>
    </dgm:pt>
    <dgm:pt modelId="{7B777D40-7658-4626-9ACC-E2BCFFED67DF}">
      <dgm:prSet/>
      <dgm:spPr/>
      <dgm:t>
        <a:bodyPr/>
        <a:lstStyle/>
        <a:p>
          <a:r>
            <a:rPr lang="x-none" b="1" u="none" smtClean="0"/>
            <a:t>Class cancellations due to weather or other causes</a:t>
          </a:r>
          <a:endParaRPr lang="en-US" b="1" u="none"/>
        </a:p>
      </dgm:t>
    </dgm:pt>
    <dgm:pt modelId="{43AC1D07-9C43-413E-88D6-97CC65C12108}" type="parTrans" cxnId="{C33F9159-D3F9-45F0-8FBD-8384D6DD4076}">
      <dgm:prSet/>
      <dgm:spPr/>
      <dgm:t>
        <a:bodyPr/>
        <a:lstStyle/>
        <a:p>
          <a:endParaRPr lang="en-US"/>
        </a:p>
      </dgm:t>
    </dgm:pt>
    <dgm:pt modelId="{F6228227-F9FB-4D93-8837-736BABFC94A0}" type="sibTrans" cxnId="{C33F9159-D3F9-45F0-8FBD-8384D6DD4076}">
      <dgm:prSet/>
      <dgm:spPr/>
      <dgm:t>
        <a:bodyPr/>
        <a:lstStyle/>
        <a:p>
          <a:endParaRPr lang="en-US"/>
        </a:p>
      </dgm:t>
    </dgm:pt>
    <dgm:pt modelId="{EFB99EBF-C086-4C0F-ACCA-A4FA05B28585}">
      <dgm:prSet/>
      <dgm:spPr/>
      <dgm:t>
        <a:bodyPr/>
        <a:lstStyle/>
        <a:p>
          <a:r>
            <a:rPr lang="x-none" b="1" u="none" smtClean="0"/>
            <a:t>Student parking</a:t>
          </a:r>
          <a:endParaRPr lang="en-US" b="1" u="none"/>
        </a:p>
      </dgm:t>
    </dgm:pt>
    <dgm:pt modelId="{AA258CC8-46B4-489D-91FD-978830744262}" type="parTrans" cxnId="{D7CED28E-46A3-4143-B797-BB851090CDC2}">
      <dgm:prSet/>
      <dgm:spPr/>
      <dgm:t>
        <a:bodyPr/>
        <a:lstStyle/>
        <a:p>
          <a:endParaRPr lang="en-US"/>
        </a:p>
      </dgm:t>
    </dgm:pt>
    <dgm:pt modelId="{E5049820-88DC-47C2-AA64-A6BC46EACA1F}" type="sibTrans" cxnId="{D7CED28E-46A3-4143-B797-BB851090CDC2}">
      <dgm:prSet/>
      <dgm:spPr/>
      <dgm:t>
        <a:bodyPr/>
        <a:lstStyle/>
        <a:p>
          <a:endParaRPr lang="en-US"/>
        </a:p>
      </dgm:t>
    </dgm:pt>
    <dgm:pt modelId="{753690E0-800B-47DB-B499-CA8F79C746A0}">
      <dgm:prSet/>
      <dgm:spPr/>
      <dgm:t>
        <a:bodyPr/>
        <a:lstStyle/>
        <a:p>
          <a:r>
            <a:rPr lang="x-none" b="1" u="none" smtClean="0"/>
            <a:t>Dress and grooming</a:t>
          </a:r>
          <a:endParaRPr lang="en-US" b="1" u="none"/>
        </a:p>
      </dgm:t>
    </dgm:pt>
    <dgm:pt modelId="{00A78525-65B2-4E9E-A51D-AD3DE073726F}" type="parTrans" cxnId="{D233EFB4-A12A-4B6A-8D63-025C87B4CB41}">
      <dgm:prSet/>
      <dgm:spPr/>
      <dgm:t>
        <a:bodyPr/>
        <a:lstStyle/>
        <a:p>
          <a:endParaRPr lang="en-US"/>
        </a:p>
      </dgm:t>
    </dgm:pt>
    <dgm:pt modelId="{D3844B3E-BACB-4C83-976D-80BBC6D76777}" type="sibTrans" cxnId="{D233EFB4-A12A-4B6A-8D63-025C87B4CB41}">
      <dgm:prSet/>
      <dgm:spPr/>
      <dgm:t>
        <a:bodyPr/>
        <a:lstStyle/>
        <a:p>
          <a:endParaRPr lang="en-US"/>
        </a:p>
      </dgm:t>
    </dgm:pt>
    <dgm:pt modelId="{77004774-374F-4940-B089-A28992240BE6}">
      <dgm:prSet/>
      <dgm:spPr/>
      <dgm:t>
        <a:bodyPr/>
        <a:lstStyle/>
        <a:p>
          <a:r>
            <a:rPr lang="en-US" b="1" dirty="0" smtClean="0"/>
            <a:t>Breaks or rest periods</a:t>
          </a:r>
          <a:endParaRPr lang="en-US" b="1" dirty="0"/>
        </a:p>
      </dgm:t>
    </dgm:pt>
    <dgm:pt modelId="{D576A8CB-48E8-4E9C-847E-F6B4FD6A345A}" type="parTrans" cxnId="{7B1C76EE-E26E-42B3-A1AC-64541613A578}">
      <dgm:prSet/>
      <dgm:spPr/>
      <dgm:t>
        <a:bodyPr/>
        <a:lstStyle/>
        <a:p>
          <a:endParaRPr lang="en-US"/>
        </a:p>
      </dgm:t>
    </dgm:pt>
    <dgm:pt modelId="{1FE27853-C481-4EF1-B34C-982D15232C4B}" type="sibTrans" cxnId="{7B1C76EE-E26E-42B3-A1AC-64541613A578}">
      <dgm:prSet/>
      <dgm:spPr/>
      <dgm:t>
        <a:bodyPr/>
        <a:lstStyle/>
        <a:p>
          <a:endParaRPr lang="en-US"/>
        </a:p>
      </dgm:t>
    </dgm:pt>
    <dgm:pt modelId="{DA83CFC0-914D-4F75-A393-95C1CC8D04BA}" type="pres">
      <dgm:prSet presAssocID="{ACA66275-660A-447D-8730-12E68459B6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6F9EB-B8C7-4361-98B5-8039F6A43418}" type="pres">
      <dgm:prSet presAssocID="{3EEB6112-F2C2-44E1-9A0B-3447D425178D}" presName="compositeNode" presStyleCnt="0">
        <dgm:presLayoutVars>
          <dgm:bulletEnabled val="1"/>
        </dgm:presLayoutVars>
      </dgm:prSet>
      <dgm:spPr/>
    </dgm:pt>
    <dgm:pt modelId="{AD4C60E4-56B3-4DE0-B566-FB183BF040C3}" type="pres">
      <dgm:prSet presAssocID="{3EEB6112-F2C2-44E1-9A0B-3447D425178D}" presName="bgRect" presStyleLbl="node1" presStyleIdx="0" presStyleCnt="1"/>
      <dgm:spPr/>
      <dgm:t>
        <a:bodyPr/>
        <a:lstStyle/>
        <a:p>
          <a:endParaRPr lang="en-US"/>
        </a:p>
      </dgm:t>
    </dgm:pt>
    <dgm:pt modelId="{104632A3-6A87-4D63-95CF-C05E20774C9C}" type="pres">
      <dgm:prSet presAssocID="{3EEB6112-F2C2-44E1-9A0B-3447D425178D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41BFB-4689-49BA-BA3A-73BFC4E0572A}" type="pres">
      <dgm:prSet presAssocID="{3EEB6112-F2C2-44E1-9A0B-3447D425178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DD48C-F2C7-4D51-BE7C-6A2354F51F75}" type="presOf" srcId="{7B777D40-7658-4626-9ACC-E2BCFFED67DF}" destId="{64041BFB-4689-49BA-BA3A-73BFC4E0572A}" srcOrd="0" destOrd="6" presId="urn:microsoft.com/office/officeart/2005/8/layout/hProcess7#3"/>
    <dgm:cxn modelId="{0EE2CB08-5846-46DD-B9A4-DC4ACF97AA44}" type="presOf" srcId="{EFB99EBF-C086-4C0F-ACCA-A4FA05B28585}" destId="{64041BFB-4689-49BA-BA3A-73BFC4E0572A}" srcOrd="0" destOrd="7" presId="urn:microsoft.com/office/officeart/2005/8/layout/hProcess7#3"/>
    <dgm:cxn modelId="{50DF3906-A04A-4E99-B317-8F5BCAB3F907}" type="presOf" srcId="{3B07439A-010C-4335-93CB-AB91CAF1FC2D}" destId="{64041BFB-4689-49BA-BA3A-73BFC4E0572A}" srcOrd="0" destOrd="5" presId="urn:microsoft.com/office/officeart/2005/8/layout/hProcess7#3"/>
    <dgm:cxn modelId="{AA9108A7-EC1E-4B9F-A475-1EB5CBFCA00E}" type="presOf" srcId="{C6304C35-9DAC-4DA6-81D0-D965D01FFE63}" destId="{64041BFB-4689-49BA-BA3A-73BFC4E0572A}" srcOrd="0" destOrd="4" presId="urn:microsoft.com/office/officeart/2005/8/layout/hProcess7#3"/>
    <dgm:cxn modelId="{36855608-6980-4292-A130-B8FD12BE11FD}" srcId="{3EEB6112-F2C2-44E1-9A0B-3447D425178D}" destId="{826F6804-B4BD-43EE-89A9-70FCAE12E9C2}" srcOrd="0" destOrd="0" parTransId="{C851921F-11E9-49BB-97D8-1904B36F4C3D}" sibTransId="{48B96F86-AE3C-4C4F-9A46-A79B061C17D2}"/>
    <dgm:cxn modelId="{AB3AC0FC-62C8-4165-BA36-82FA0F7F2158}" type="presOf" srcId="{77004774-374F-4940-B089-A28992240BE6}" destId="{64041BFB-4689-49BA-BA3A-73BFC4E0572A}" srcOrd="0" destOrd="9" presId="urn:microsoft.com/office/officeart/2005/8/layout/hProcess7#3"/>
    <dgm:cxn modelId="{A2B96054-AFF6-443F-A0A1-8D0EF8EDB1DF}" srcId="{3EEB6112-F2C2-44E1-9A0B-3447D425178D}" destId="{2188A238-F74A-4172-A675-F4169B4B1C5B}" srcOrd="1" destOrd="0" parTransId="{EA3E28A6-8B78-47A6-AE4E-4A666CEB0BDD}" sibTransId="{2887CBC4-5B2E-4034-A9D2-E4603735BF48}"/>
    <dgm:cxn modelId="{1C9C420E-EB2C-482A-9D12-BF17ED15DB07}" type="presOf" srcId="{ACA66275-660A-447D-8730-12E68459B62D}" destId="{DA83CFC0-914D-4F75-A393-95C1CC8D04BA}" srcOrd="0" destOrd="0" presId="urn:microsoft.com/office/officeart/2005/8/layout/hProcess7#3"/>
    <dgm:cxn modelId="{9B5A3BD0-D709-496F-BB81-E2980EEAE1CC}" srcId="{3EEB6112-F2C2-44E1-9A0B-3447D425178D}" destId="{EB5988CC-F9E6-4283-90FF-BE5D3351C5B0}" srcOrd="2" destOrd="0" parTransId="{6D6C1B87-569D-407F-BDA2-D9440910EBE0}" sibTransId="{CB01DA4D-1D1B-4FAF-B3C9-B91FBF80E1F0}"/>
    <dgm:cxn modelId="{EBD62736-44EF-48C9-91A8-E15127E77FA8}" srcId="{3EEB6112-F2C2-44E1-9A0B-3447D425178D}" destId="{C6304C35-9DAC-4DA6-81D0-D965D01FFE63}" srcOrd="4" destOrd="0" parTransId="{DAB9E8C0-693D-4258-A600-5697DDA95832}" sibTransId="{0D6B05AF-03D0-4BC1-B02D-DA5A033FABF2}"/>
    <dgm:cxn modelId="{82982640-8126-40C2-A6F4-1CF689F34843}" type="presOf" srcId="{753690E0-800B-47DB-B499-CA8F79C746A0}" destId="{64041BFB-4689-49BA-BA3A-73BFC4E0572A}" srcOrd="0" destOrd="8" presId="urn:microsoft.com/office/officeart/2005/8/layout/hProcess7#3"/>
    <dgm:cxn modelId="{C51A0D98-E4AB-42D9-9302-FBA7A5F140B2}" type="presOf" srcId="{826F6804-B4BD-43EE-89A9-70FCAE12E9C2}" destId="{64041BFB-4689-49BA-BA3A-73BFC4E0572A}" srcOrd="0" destOrd="0" presId="urn:microsoft.com/office/officeart/2005/8/layout/hProcess7#3"/>
    <dgm:cxn modelId="{D7CED28E-46A3-4143-B797-BB851090CDC2}" srcId="{3EEB6112-F2C2-44E1-9A0B-3447D425178D}" destId="{EFB99EBF-C086-4C0F-ACCA-A4FA05B28585}" srcOrd="7" destOrd="0" parTransId="{AA258CC8-46B4-489D-91FD-978830744262}" sibTransId="{E5049820-88DC-47C2-AA64-A6BC46EACA1F}"/>
    <dgm:cxn modelId="{7EACEBB0-84F5-4890-B62C-AC3959F692C0}" type="presOf" srcId="{3EEB6112-F2C2-44E1-9A0B-3447D425178D}" destId="{104632A3-6A87-4D63-95CF-C05E20774C9C}" srcOrd="1" destOrd="0" presId="urn:microsoft.com/office/officeart/2005/8/layout/hProcess7#3"/>
    <dgm:cxn modelId="{D233EFB4-A12A-4B6A-8D63-025C87B4CB41}" srcId="{3EEB6112-F2C2-44E1-9A0B-3447D425178D}" destId="{753690E0-800B-47DB-B499-CA8F79C746A0}" srcOrd="8" destOrd="0" parTransId="{00A78525-65B2-4E9E-A51D-AD3DE073726F}" sibTransId="{D3844B3E-BACB-4C83-976D-80BBC6D76777}"/>
    <dgm:cxn modelId="{31AD116F-FD4A-4EAD-985D-F5486BB26334}" type="presOf" srcId="{3EEB6112-F2C2-44E1-9A0B-3447D425178D}" destId="{AD4C60E4-56B3-4DE0-B566-FB183BF040C3}" srcOrd="0" destOrd="0" presId="urn:microsoft.com/office/officeart/2005/8/layout/hProcess7#3"/>
    <dgm:cxn modelId="{7B1C76EE-E26E-42B3-A1AC-64541613A578}" srcId="{3EEB6112-F2C2-44E1-9A0B-3447D425178D}" destId="{77004774-374F-4940-B089-A28992240BE6}" srcOrd="9" destOrd="0" parTransId="{D576A8CB-48E8-4E9C-847E-F6B4FD6A345A}" sibTransId="{1FE27853-C481-4EF1-B34C-982D15232C4B}"/>
    <dgm:cxn modelId="{CD6D1B01-91FE-4274-8CD4-0AE116E05A78}" srcId="{3EEB6112-F2C2-44E1-9A0B-3447D425178D}" destId="{3B07439A-010C-4335-93CB-AB91CAF1FC2D}" srcOrd="5" destOrd="0" parTransId="{ED32CDF0-8165-4BCB-B59C-B451779BABD3}" sibTransId="{2BF6E15C-8516-4B82-B31F-BD1ADF41ABBD}"/>
    <dgm:cxn modelId="{4AEE0F87-CDE7-42CD-B633-7F899E678C53}" srcId="{ACA66275-660A-447D-8730-12E68459B62D}" destId="{3EEB6112-F2C2-44E1-9A0B-3447D425178D}" srcOrd="0" destOrd="0" parTransId="{CF3BDAB4-6864-4EC3-AB6B-34A4B0B5FE03}" sibTransId="{FF14D89C-2096-4246-9511-3784CE64175F}"/>
    <dgm:cxn modelId="{6F576689-45FD-4D42-9399-62864BF3A562}" srcId="{3EEB6112-F2C2-44E1-9A0B-3447D425178D}" destId="{4682AFB1-974F-4DF6-921A-3682DCD609B6}" srcOrd="3" destOrd="0" parTransId="{359869E5-F931-441B-B2FF-3D9DFF975579}" sibTransId="{4BBBE6AF-F40C-4ED8-B4E3-729DC0CC6BF9}"/>
    <dgm:cxn modelId="{E82A0B47-1184-4C75-A6FA-5700EA88EEAA}" type="presOf" srcId="{4682AFB1-974F-4DF6-921A-3682DCD609B6}" destId="{64041BFB-4689-49BA-BA3A-73BFC4E0572A}" srcOrd="0" destOrd="3" presId="urn:microsoft.com/office/officeart/2005/8/layout/hProcess7#3"/>
    <dgm:cxn modelId="{C33F9159-D3F9-45F0-8FBD-8384D6DD4076}" srcId="{3EEB6112-F2C2-44E1-9A0B-3447D425178D}" destId="{7B777D40-7658-4626-9ACC-E2BCFFED67DF}" srcOrd="6" destOrd="0" parTransId="{43AC1D07-9C43-413E-88D6-97CC65C12108}" sibTransId="{F6228227-F9FB-4D93-8837-736BABFC94A0}"/>
    <dgm:cxn modelId="{3B2EE83E-F84C-4982-8E64-FA1551445DF6}" type="presOf" srcId="{EB5988CC-F9E6-4283-90FF-BE5D3351C5B0}" destId="{64041BFB-4689-49BA-BA3A-73BFC4E0572A}" srcOrd="0" destOrd="2" presId="urn:microsoft.com/office/officeart/2005/8/layout/hProcess7#3"/>
    <dgm:cxn modelId="{3B50CEDA-4543-41F3-96EE-9320F0800094}" type="presOf" srcId="{2188A238-F74A-4172-A675-F4169B4B1C5B}" destId="{64041BFB-4689-49BA-BA3A-73BFC4E0572A}" srcOrd="0" destOrd="1" presId="urn:microsoft.com/office/officeart/2005/8/layout/hProcess7#3"/>
    <dgm:cxn modelId="{F879AA61-F3A5-4462-90FA-6B7AAA82B0A0}" type="presParOf" srcId="{DA83CFC0-914D-4F75-A393-95C1CC8D04BA}" destId="{56E6F9EB-B8C7-4361-98B5-8039F6A43418}" srcOrd="0" destOrd="0" presId="urn:microsoft.com/office/officeart/2005/8/layout/hProcess7#3"/>
    <dgm:cxn modelId="{62652CC9-4BF1-4949-888D-70323BD366AF}" type="presParOf" srcId="{56E6F9EB-B8C7-4361-98B5-8039F6A43418}" destId="{AD4C60E4-56B3-4DE0-B566-FB183BF040C3}" srcOrd="0" destOrd="0" presId="urn:microsoft.com/office/officeart/2005/8/layout/hProcess7#3"/>
    <dgm:cxn modelId="{63107D21-9DD8-4613-87D2-3BCCFB20C079}" type="presParOf" srcId="{56E6F9EB-B8C7-4361-98B5-8039F6A43418}" destId="{104632A3-6A87-4D63-95CF-C05E20774C9C}" srcOrd="1" destOrd="0" presId="urn:microsoft.com/office/officeart/2005/8/layout/hProcess7#3"/>
    <dgm:cxn modelId="{29648242-4C7B-4618-8198-6DE0FBD5A246}" type="presParOf" srcId="{56E6F9EB-B8C7-4361-98B5-8039F6A43418}" destId="{64041BFB-4689-49BA-BA3A-73BFC4E0572A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8232D67-60B0-440D-97AE-6AFC81A4E8CE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7409B3-3D61-4964-9569-E8BFB2EE08BF}">
      <dgm:prSet phldrT="[Text]"/>
      <dgm:spPr/>
      <dgm:t>
        <a:bodyPr/>
        <a:lstStyle/>
        <a:p>
          <a:r>
            <a:rPr lang="x-none" b="1" smtClean="0"/>
            <a:t>Actions</a:t>
          </a:r>
          <a:endParaRPr lang="en-US" dirty="0"/>
        </a:p>
      </dgm:t>
    </dgm:pt>
    <dgm:pt modelId="{DED4FC64-6FBD-47C5-A2F7-65408C5CB5C0}" type="parTrans" cxnId="{4A47C57D-D88C-41B5-9855-611B5969D693}">
      <dgm:prSet/>
      <dgm:spPr/>
      <dgm:t>
        <a:bodyPr/>
        <a:lstStyle/>
        <a:p>
          <a:endParaRPr lang="en-US"/>
        </a:p>
      </dgm:t>
    </dgm:pt>
    <dgm:pt modelId="{4B24F2B8-5732-4D59-A54A-F61181B9F833}" type="sibTrans" cxnId="{4A47C57D-D88C-41B5-9855-611B5969D693}">
      <dgm:prSet/>
      <dgm:spPr/>
      <dgm:t>
        <a:bodyPr/>
        <a:lstStyle/>
        <a:p>
          <a:endParaRPr lang="en-US"/>
        </a:p>
      </dgm:t>
    </dgm:pt>
    <dgm:pt modelId="{C50F3A86-3753-4875-A78C-D8199BDED9A7}">
      <dgm:prSet custT="1"/>
      <dgm:spPr/>
      <dgm:t>
        <a:bodyPr/>
        <a:lstStyle/>
        <a:p>
          <a:r>
            <a:rPr lang="x-none" sz="2000" b="1" u="none" smtClean="0"/>
            <a:t>Giving advice</a:t>
          </a:r>
          <a:endParaRPr lang="en-US" sz="2000" b="1" u="none" dirty="0"/>
        </a:p>
      </dgm:t>
    </dgm:pt>
    <dgm:pt modelId="{DF6B9CA9-31C7-40DA-989F-057F413383B6}" type="parTrans" cxnId="{36BD2B8E-C1AC-4358-8266-6F97302A054F}">
      <dgm:prSet/>
      <dgm:spPr/>
      <dgm:t>
        <a:bodyPr/>
        <a:lstStyle/>
        <a:p>
          <a:endParaRPr lang="en-US"/>
        </a:p>
      </dgm:t>
    </dgm:pt>
    <dgm:pt modelId="{87145A75-1F23-4BEE-BCFE-F07C585515A3}" type="sibTrans" cxnId="{36BD2B8E-C1AC-4358-8266-6F97302A054F}">
      <dgm:prSet/>
      <dgm:spPr/>
      <dgm:t>
        <a:bodyPr/>
        <a:lstStyle/>
        <a:p>
          <a:endParaRPr lang="en-US"/>
        </a:p>
      </dgm:t>
    </dgm:pt>
    <dgm:pt modelId="{AB2FFCA1-415A-4CED-9411-E58939120D1A}">
      <dgm:prSet custT="1"/>
      <dgm:spPr/>
      <dgm:t>
        <a:bodyPr/>
        <a:lstStyle/>
        <a:p>
          <a:r>
            <a:rPr lang="x-none" sz="2000" b="1" u="none" smtClean="0"/>
            <a:t>Having discussions</a:t>
          </a:r>
          <a:endParaRPr lang="en-US" sz="2000" b="1" u="none" dirty="0"/>
        </a:p>
      </dgm:t>
    </dgm:pt>
    <dgm:pt modelId="{044AECE5-CF59-497C-92BF-EA5103C7DD8B}" type="parTrans" cxnId="{3F3182F6-BBF9-4EF9-BF62-261E396D9355}">
      <dgm:prSet/>
      <dgm:spPr/>
      <dgm:t>
        <a:bodyPr/>
        <a:lstStyle/>
        <a:p>
          <a:endParaRPr lang="en-US"/>
        </a:p>
      </dgm:t>
    </dgm:pt>
    <dgm:pt modelId="{0C7B9808-32CF-4C0B-85D1-A9B1602A397D}" type="sibTrans" cxnId="{3F3182F6-BBF9-4EF9-BF62-261E396D9355}">
      <dgm:prSet/>
      <dgm:spPr/>
      <dgm:t>
        <a:bodyPr/>
        <a:lstStyle/>
        <a:p>
          <a:endParaRPr lang="en-US"/>
        </a:p>
      </dgm:t>
    </dgm:pt>
    <dgm:pt modelId="{34F35811-7B34-4ECD-96A5-6BD8085D6CE2}">
      <dgm:prSet custT="1"/>
      <dgm:spPr/>
      <dgm:t>
        <a:bodyPr/>
        <a:lstStyle/>
        <a:p>
          <a:r>
            <a:rPr lang="x-none" sz="2000" b="1" u="none" smtClean="0"/>
            <a:t>Giving tests that help identify problem areas</a:t>
          </a:r>
          <a:endParaRPr lang="en-US" sz="2000" b="1" u="none" dirty="0"/>
        </a:p>
      </dgm:t>
    </dgm:pt>
    <dgm:pt modelId="{3182EAC9-864B-43D3-99FD-C4C603D4A315}" type="parTrans" cxnId="{BBF98D0E-DD76-4B35-A0FA-0833233B6118}">
      <dgm:prSet/>
      <dgm:spPr/>
      <dgm:t>
        <a:bodyPr/>
        <a:lstStyle/>
        <a:p>
          <a:endParaRPr lang="en-US"/>
        </a:p>
      </dgm:t>
    </dgm:pt>
    <dgm:pt modelId="{A8187A6C-1336-4F89-B9C8-20B997EC7E52}" type="sibTrans" cxnId="{BBF98D0E-DD76-4B35-A0FA-0833233B6118}">
      <dgm:prSet/>
      <dgm:spPr/>
      <dgm:t>
        <a:bodyPr/>
        <a:lstStyle/>
        <a:p>
          <a:endParaRPr lang="en-US"/>
        </a:p>
      </dgm:t>
    </dgm:pt>
    <dgm:pt modelId="{ED193F68-2C74-4F36-9891-F433454090CE}">
      <dgm:prSet custT="1"/>
      <dgm:spPr/>
      <dgm:t>
        <a:bodyPr/>
        <a:lstStyle/>
        <a:p>
          <a:r>
            <a:rPr lang="en-US" sz="2000" b="1" dirty="0" smtClean="0"/>
            <a:t>Providing vocational assistance</a:t>
          </a:r>
          <a:endParaRPr lang="en-US" sz="2000" b="1" dirty="0"/>
        </a:p>
      </dgm:t>
    </dgm:pt>
    <dgm:pt modelId="{11718CFD-2938-4D2E-9929-505615BC4286}" type="parTrans" cxnId="{E5F6E582-12F3-4CE9-BBBD-28F964548424}">
      <dgm:prSet/>
      <dgm:spPr/>
      <dgm:t>
        <a:bodyPr/>
        <a:lstStyle/>
        <a:p>
          <a:endParaRPr lang="en-US"/>
        </a:p>
      </dgm:t>
    </dgm:pt>
    <dgm:pt modelId="{EFEE1EA0-11E6-47F7-BDAC-00C322299D36}" type="sibTrans" cxnId="{E5F6E582-12F3-4CE9-BBBD-28F964548424}">
      <dgm:prSet/>
      <dgm:spPr/>
      <dgm:t>
        <a:bodyPr/>
        <a:lstStyle/>
        <a:p>
          <a:endParaRPr lang="en-US"/>
        </a:p>
      </dgm:t>
    </dgm:pt>
    <dgm:pt modelId="{3362187A-2A78-43F6-A9DD-2AAA289EF369}" type="pres">
      <dgm:prSet presAssocID="{D8232D67-60B0-440D-97AE-6AFC81A4E8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092E0-CF6D-4B48-97FB-98BF3D56B66E}" type="pres">
      <dgm:prSet presAssocID="{FC7409B3-3D61-4964-9569-E8BFB2EE08BF}" presName="centerShape" presStyleLbl="node0" presStyleIdx="0" presStyleCnt="1"/>
      <dgm:spPr/>
      <dgm:t>
        <a:bodyPr/>
        <a:lstStyle/>
        <a:p>
          <a:endParaRPr lang="en-US"/>
        </a:p>
      </dgm:t>
    </dgm:pt>
    <dgm:pt modelId="{CCB1F583-800B-4A46-AF94-6AA77A596C0C}" type="pres">
      <dgm:prSet presAssocID="{DF6B9CA9-31C7-40DA-989F-057F413383B6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0220166-5D67-42F8-BFF2-23DD28CDBE4B}" type="pres">
      <dgm:prSet presAssocID="{C50F3A86-3753-4875-A78C-D8199BDED9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1C27D-8D6F-402C-A60D-501BBB556413}" type="pres">
      <dgm:prSet presAssocID="{044AECE5-CF59-497C-92BF-EA5103C7DD8B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69D24A92-E3EF-422D-B737-75105C1F70D5}" type="pres">
      <dgm:prSet presAssocID="{AB2FFCA1-415A-4CED-9411-E58939120D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111D8-FB01-4C4D-B650-6A66AD8061B4}" type="pres">
      <dgm:prSet presAssocID="{3182EAC9-864B-43D3-99FD-C4C603D4A31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78C1C3E3-B899-4907-835E-C3DDD386039F}" type="pres">
      <dgm:prSet presAssocID="{34F35811-7B34-4ECD-96A5-6BD8085D6C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0D620-0FA4-44A5-A925-C25A3A0A9727}" type="pres">
      <dgm:prSet presAssocID="{11718CFD-2938-4D2E-9929-505615BC4286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628B242-F537-4E5E-9230-EE29E506533F}" type="pres">
      <dgm:prSet presAssocID="{ED193F68-2C74-4F36-9891-F433454090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EEF0D5-5B22-49EC-AC15-281F861A9F23}" type="presOf" srcId="{34F35811-7B34-4ECD-96A5-6BD8085D6CE2}" destId="{78C1C3E3-B899-4907-835E-C3DDD386039F}" srcOrd="0" destOrd="0" presId="urn:microsoft.com/office/officeart/2005/8/layout/radial4"/>
    <dgm:cxn modelId="{26290821-2FDC-4812-B061-34FD7D3DB486}" type="presOf" srcId="{D8232D67-60B0-440D-97AE-6AFC81A4E8CE}" destId="{3362187A-2A78-43F6-A9DD-2AAA289EF369}" srcOrd="0" destOrd="0" presId="urn:microsoft.com/office/officeart/2005/8/layout/radial4"/>
    <dgm:cxn modelId="{BBF98D0E-DD76-4B35-A0FA-0833233B6118}" srcId="{FC7409B3-3D61-4964-9569-E8BFB2EE08BF}" destId="{34F35811-7B34-4ECD-96A5-6BD8085D6CE2}" srcOrd="2" destOrd="0" parTransId="{3182EAC9-864B-43D3-99FD-C4C603D4A315}" sibTransId="{A8187A6C-1336-4F89-B9C8-20B997EC7E52}"/>
    <dgm:cxn modelId="{A1E1FA53-C174-412E-8A58-FC1B48A78A0D}" type="presOf" srcId="{ED193F68-2C74-4F36-9891-F433454090CE}" destId="{7628B242-F537-4E5E-9230-EE29E506533F}" srcOrd="0" destOrd="0" presId="urn:microsoft.com/office/officeart/2005/8/layout/radial4"/>
    <dgm:cxn modelId="{3219AA09-58AB-44BE-8071-D0369372AA76}" type="presOf" srcId="{044AECE5-CF59-497C-92BF-EA5103C7DD8B}" destId="{5E91C27D-8D6F-402C-A60D-501BBB556413}" srcOrd="0" destOrd="0" presId="urn:microsoft.com/office/officeart/2005/8/layout/radial4"/>
    <dgm:cxn modelId="{9C043DD0-799C-4DBB-8A52-F9F1E9589425}" type="presOf" srcId="{11718CFD-2938-4D2E-9929-505615BC4286}" destId="{9FC0D620-0FA4-44A5-A925-C25A3A0A9727}" srcOrd="0" destOrd="0" presId="urn:microsoft.com/office/officeart/2005/8/layout/radial4"/>
    <dgm:cxn modelId="{46B244AD-2C04-416D-9268-A308A6E4FEB1}" type="presOf" srcId="{DF6B9CA9-31C7-40DA-989F-057F413383B6}" destId="{CCB1F583-800B-4A46-AF94-6AA77A596C0C}" srcOrd="0" destOrd="0" presId="urn:microsoft.com/office/officeart/2005/8/layout/radial4"/>
    <dgm:cxn modelId="{6EF12283-A783-4893-9776-8516A90E1C52}" type="presOf" srcId="{3182EAC9-864B-43D3-99FD-C4C603D4A315}" destId="{C30111D8-FB01-4C4D-B650-6A66AD8061B4}" srcOrd="0" destOrd="0" presId="urn:microsoft.com/office/officeart/2005/8/layout/radial4"/>
    <dgm:cxn modelId="{0001515C-E2B2-4C4C-9F39-FE7E6804476B}" type="presOf" srcId="{C50F3A86-3753-4875-A78C-D8199BDED9A7}" destId="{00220166-5D67-42F8-BFF2-23DD28CDBE4B}" srcOrd="0" destOrd="0" presId="urn:microsoft.com/office/officeart/2005/8/layout/radial4"/>
    <dgm:cxn modelId="{12115B6C-D4C9-4366-BCDC-B81B80BAB930}" type="presOf" srcId="{FC7409B3-3D61-4964-9569-E8BFB2EE08BF}" destId="{168092E0-CF6D-4B48-97FB-98BF3D56B66E}" srcOrd="0" destOrd="0" presId="urn:microsoft.com/office/officeart/2005/8/layout/radial4"/>
    <dgm:cxn modelId="{3F3182F6-BBF9-4EF9-BF62-261E396D9355}" srcId="{FC7409B3-3D61-4964-9569-E8BFB2EE08BF}" destId="{AB2FFCA1-415A-4CED-9411-E58939120D1A}" srcOrd="1" destOrd="0" parTransId="{044AECE5-CF59-497C-92BF-EA5103C7DD8B}" sibTransId="{0C7B9808-32CF-4C0B-85D1-A9B1602A397D}"/>
    <dgm:cxn modelId="{4A47C57D-D88C-41B5-9855-611B5969D693}" srcId="{D8232D67-60B0-440D-97AE-6AFC81A4E8CE}" destId="{FC7409B3-3D61-4964-9569-E8BFB2EE08BF}" srcOrd="0" destOrd="0" parTransId="{DED4FC64-6FBD-47C5-A2F7-65408C5CB5C0}" sibTransId="{4B24F2B8-5732-4D59-A54A-F61181B9F833}"/>
    <dgm:cxn modelId="{E5F6E582-12F3-4CE9-BBBD-28F964548424}" srcId="{FC7409B3-3D61-4964-9569-E8BFB2EE08BF}" destId="{ED193F68-2C74-4F36-9891-F433454090CE}" srcOrd="3" destOrd="0" parTransId="{11718CFD-2938-4D2E-9929-505615BC4286}" sibTransId="{EFEE1EA0-11E6-47F7-BDAC-00C322299D36}"/>
    <dgm:cxn modelId="{9CA17405-950D-45F2-9929-261C39A929BB}" type="presOf" srcId="{AB2FFCA1-415A-4CED-9411-E58939120D1A}" destId="{69D24A92-E3EF-422D-B737-75105C1F70D5}" srcOrd="0" destOrd="0" presId="urn:microsoft.com/office/officeart/2005/8/layout/radial4"/>
    <dgm:cxn modelId="{36BD2B8E-C1AC-4358-8266-6F97302A054F}" srcId="{FC7409B3-3D61-4964-9569-E8BFB2EE08BF}" destId="{C50F3A86-3753-4875-A78C-D8199BDED9A7}" srcOrd="0" destOrd="0" parTransId="{DF6B9CA9-31C7-40DA-989F-057F413383B6}" sibTransId="{87145A75-1F23-4BEE-BCFE-F07C585515A3}"/>
    <dgm:cxn modelId="{1488CA65-D770-4AB2-AE30-0EDE466CE906}" type="presParOf" srcId="{3362187A-2A78-43F6-A9DD-2AAA289EF369}" destId="{168092E0-CF6D-4B48-97FB-98BF3D56B66E}" srcOrd="0" destOrd="0" presId="urn:microsoft.com/office/officeart/2005/8/layout/radial4"/>
    <dgm:cxn modelId="{177BB039-F4CE-47BD-AECC-72E7B880B15B}" type="presParOf" srcId="{3362187A-2A78-43F6-A9DD-2AAA289EF369}" destId="{CCB1F583-800B-4A46-AF94-6AA77A596C0C}" srcOrd="1" destOrd="0" presId="urn:microsoft.com/office/officeart/2005/8/layout/radial4"/>
    <dgm:cxn modelId="{F6D942EB-12D7-43F7-9B74-CF0FEC0D8B62}" type="presParOf" srcId="{3362187A-2A78-43F6-A9DD-2AAA289EF369}" destId="{00220166-5D67-42F8-BFF2-23DD28CDBE4B}" srcOrd="2" destOrd="0" presId="urn:microsoft.com/office/officeart/2005/8/layout/radial4"/>
    <dgm:cxn modelId="{0CAC2138-FD39-408C-B372-B989731BD236}" type="presParOf" srcId="{3362187A-2A78-43F6-A9DD-2AAA289EF369}" destId="{5E91C27D-8D6F-402C-A60D-501BBB556413}" srcOrd="3" destOrd="0" presId="urn:microsoft.com/office/officeart/2005/8/layout/radial4"/>
    <dgm:cxn modelId="{057E0A68-548A-420E-9B81-ABAFBA3C88C1}" type="presParOf" srcId="{3362187A-2A78-43F6-A9DD-2AAA289EF369}" destId="{69D24A92-E3EF-422D-B737-75105C1F70D5}" srcOrd="4" destOrd="0" presId="urn:microsoft.com/office/officeart/2005/8/layout/radial4"/>
    <dgm:cxn modelId="{1A6F27AC-6BAB-4533-9A47-8A5C37AF0DBA}" type="presParOf" srcId="{3362187A-2A78-43F6-A9DD-2AAA289EF369}" destId="{C30111D8-FB01-4C4D-B650-6A66AD8061B4}" srcOrd="5" destOrd="0" presId="urn:microsoft.com/office/officeart/2005/8/layout/radial4"/>
    <dgm:cxn modelId="{57F55BD2-F1A2-4481-B803-1057A4EFD71C}" type="presParOf" srcId="{3362187A-2A78-43F6-A9DD-2AAA289EF369}" destId="{78C1C3E3-B899-4907-835E-C3DDD386039F}" srcOrd="6" destOrd="0" presId="urn:microsoft.com/office/officeart/2005/8/layout/radial4"/>
    <dgm:cxn modelId="{A6E3C12A-0EA6-484C-9751-90F5092389EA}" type="presParOf" srcId="{3362187A-2A78-43F6-A9DD-2AAA289EF369}" destId="{9FC0D620-0FA4-44A5-A925-C25A3A0A9727}" srcOrd="7" destOrd="0" presId="urn:microsoft.com/office/officeart/2005/8/layout/radial4"/>
    <dgm:cxn modelId="{6A36C0E4-4044-4108-97E3-54E681CBB556}" type="presParOf" srcId="{3362187A-2A78-43F6-A9DD-2AAA289EF369}" destId="{7628B242-F537-4E5E-9230-EE29E506533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6260B0-6A27-45D9-B367-42FE78AEF29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28C1DAC-789C-4ED5-A72E-FA10026950E5}">
      <dgm:prSet phldrT="[Text]"/>
      <dgm:spPr/>
      <dgm:t>
        <a:bodyPr/>
        <a:lstStyle/>
        <a:p>
          <a:r>
            <a:rPr lang="en-US" dirty="0" smtClean="0"/>
            <a:t>Attending:</a:t>
          </a:r>
          <a:br>
            <a:rPr lang="en-US" dirty="0" smtClean="0"/>
          </a:br>
          <a:r>
            <a:rPr lang="en-US" dirty="0" smtClean="0"/>
            <a:t>Focus on the speaker</a:t>
          </a:r>
          <a:endParaRPr lang="en-US" dirty="0"/>
        </a:p>
      </dgm:t>
    </dgm:pt>
    <dgm:pt modelId="{C14177C2-679F-455E-BAEC-51F7ADC62A0B}" type="parTrans" cxnId="{5E86FEE3-654F-4FAC-8AC2-9D77880C3E25}">
      <dgm:prSet/>
      <dgm:spPr/>
      <dgm:t>
        <a:bodyPr/>
        <a:lstStyle/>
        <a:p>
          <a:endParaRPr lang="en-US"/>
        </a:p>
      </dgm:t>
    </dgm:pt>
    <dgm:pt modelId="{5758D414-A2E2-48F1-8B44-215E1D35EB4D}" type="sibTrans" cxnId="{5E86FEE3-654F-4FAC-8AC2-9D77880C3E25}">
      <dgm:prSet/>
      <dgm:spPr/>
      <dgm:t>
        <a:bodyPr/>
        <a:lstStyle/>
        <a:p>
          <a:endParaRPr lang="en-US"/>
        </a:p>
      </dgm:t>
    </dgm:pt>
    <dgm:pt modelId="{DF83D77F-3FCC-40E3-9D1A-08E3974C2FDC}">
      <dgm:prSet phldrT="[Text]"/>
      <dgm:spPr/>
      <dgm:t>
        <a:bodyPr/>
        <a:lstStyle/>
        <a:p>
          <a:r>
            <a:rPr lang="en-US" dirty="0" smtClean="0"/>
            <a:t>Understanding:</a:t>
          </a:r>
          <a:br>
            <a:rPr lang="en-US" dirty="0" smtClean="0"/>
          </a:br>
          <a:r>
            <a:rPr lang="en-US" dirty="0" smtClean="0"/>
            <a:t>Decode the message</a:t>
          </a:r>
          <a:endParaRPr lang="en-US" dirty="0"/>
        </a:p>
      </dgm:t>
    </dgm:pt>
    <dgm:pt modelId="{2E535F7C-6E81-4180-80C7-1D4CB1847DA1}" type="parTrans" cxnId="{C0A8C4FC-2FC9-4B51-903B-7ABEA54C02A1}">
      <dgm:prSet/>
      <dgm:spPr/>
      <dgm:t>
        <a:bodyPr/>
        <a:lstStyle/>
        <a:p>
          <a:endParaRPr lang="en-US"/>
        </a:p>
      </dgm:t>
    </dgm:pt>
    <dgm:pt modelId="{2E358DFF-983B-4D7F-96A8-0B16F7FC012E}" type="sibTrans" cxnId="{C0A8C4FC-2FC9-4B51-903B-7ABEA54C02A1}">
      <dgm:prSet/>
      <dgm:spPr/>
      <dgm:t>
        <a:bodyPr/>
        <a:lstStyle/>
        <a:p>
          <a:endParaRPr lang="en-US"/>
        </a:p>
      </dgm:t>
    </dgm:pt>
    <dgm:pt modelId="{0078E9BB-A050-4BA9-9F99-66A3DCAD22AC}">
      <dgm:prSet phldrT="[Text]"/>
      <dgm:spPr/>
      <dgm:t>
        <a:bodyPr/>
        <a:lstStyle/>
        <a:p>
          <a:r>
            <a:rPr lang="en-US" dirty="0" smtClean="0"/>
            <a:t>Remembering:</a:t>
          </a:r>
          <a:br>
            <a:rPr lang="en-US" dirty="0" smtClean="0"/>
          </a:br>
          <a:r>
            <a:rPr lang="en-US" dirty="0" smtClean="0"/>
            <a:t>Retain information</a:t>
          </a:r>
          <a:endParaRPr lang="en-US" dirty="0"/>
        </a:p>
      </dgm:t>
    </dgm:pt>
    <dgm:pt modelId="{0CA208EB-A9C6-4D0D-AE62-06366EF502F8}" type="parTrans" cxnId="{5D54BCE7-B94D-4AAD-9D5A-73C752D98B82}">
      <dgm:prSet/>
      <dgm:spPr/>
      <dgm:t>
        <a:bodyPr/>
        <a:lstStyle/>
        <a:p>
          <a:endParaRPr lang="en-US"/>
        </a:p>
      </dgm:t>
    </dgm:pt>
    <dgm:pt modelId="{0658A6AC-B7A5-4E43-96BD-32DED2996A6B}" type="sibTrans" cxnId="{5D54BCE7-B94D-4AAD-9D5A-73C752D98B82}">
      <dgm:prSet/>
      <dgm:spPr/>
      <dgm:t>
        <a:bodyPr/>
        <a:lstStyle/>
        <a:p>
          <a:endParaRPr lang="en-US"/>
        </a:p>
      </dgm:t>
    </dgm:pt>
    <dgm:pt modelId="{5771E3F9-3829-4EA4-A90F-C1CF639EABB7}">
      <dgm:prSet phldrT="[Text]"/>
      <dgm:spPr/>
      <dgm:t>
        <a:bodyPr/>
        <a:lstStyle/>
        <a:p>
          <a:r>
            <a:rPr lang="en-US" dirty="0" smtClean="0"/>
            <a:t>Evaluating:</a:t>
          </a:r>
          <a:br>
            <a:rPr lang="en-US" dirty="0" smtClean="0"/>
          </a:br>
          <a:r>
            <a:rPr lang="en-US" dirty="0" smtClean="0"/>
            <a:t>Critically analyze information</a:t>
          </a:r>
          <a:endParaRPr lang="en-US" dirty="0"/>
        </a:p>
      </dgm:t>
    </dgm:pt>
    <dgm:pt modelId="{5E4702D2-E874-45DA-96A6-E14458F095E5}" type="parTrans" cxnId="{0D882A8F-0DEE-4109-9D73-C5487FEE44FA}">
      <dgm:prSet/>
      <dgm:spPr/>
      <dgm:t>
        <a:bodyPr/>
        <a:lstStyle/>
        <a:p>
          <a:endParaRPr lang="en-US"/>
        </a:p>
      </dgm:t>
    </dgm:pt>
    <dgm:pt modelId="{93C1D2EE-6836-4B1D-A98A-A2F093AD8AA5}" type="sibTrans" cxnId="{0D882A8F-0DEE-4109-9D73-C5487FEE44FA}">
      <dgm:prSet/>
      <dgm:spPr/>
      <dgm:t>
        <a:bodyPr/>
        <a:lstStyle/>
        <a:p>
          <a:endParaRPr lang="en-US"/>
        </a:p>
      </dgm:t>
    </dgm:pt>
    <dgm:pt modelId="{331C265F-B2D5-41EC-9F83-460F17648B5B}">
      <dgm:prSet phldrT="[Text]"/>
      <dgm:spPr/>
      <dgm:t>
        <a:bodyPr/>
        <a:lstStyle/>
        <a:p>
          <a:r>
            <a:rPr lang="en-US" dirty="0" smtClean="0"/>
            <a:t>Responding:</a:t>
          </a:r>
          <a:br>
            <a:rPr lang="en-US" dirty="0" smtClean="0"/>
          </a:br>
          <a:r>
            <a:rPr lang="en-US" dirty="0" smtClean="0"/>
            <a:t>Indicate information has been understood</a:t>
          </a:r>
          <a:endParaRPr lang="en-US" dirty="0"/>
        </a:p>
      </dgm:t>
    </dgm:pt>
    <dgm:pt modelId="{390CC4FC-7AF1-43C1-B3E1-D9A8BD5743E9}" type="parTrans" cxnId="{BF95EA5F-5503-4444-AC1E-B5766C025FAA}">
      <dgm:prSet/>
      <dgm:spPr/>
      <dgm:t>
        <a:bodyPr/>
        <a:lstStyle/>
        <a:p>
          <a:endParaRPr lang="en-US"/>
        </a:p>
      </dgm:t>
    </dgm:pt>
    <dgm:pt modelId="{7C5DD85D-7CB9-408B-811A-58D84300E2B1}" type="sibTrans" cxnId="{BF95EA5F-5503-4444-AC1E-B5766C025FAA}">
      <dgm:prSet/>
      <dgm:spPr/>
      <dgm:t>
        <a:bodyPr/>
        <a:lstStyle/>
        <a:p>
          <a:endParaRPr lang="en-US"/>
        </a:p>
      </dgm:t>
    </dgm:pt>
    <dgm:pt modelId="{9C76800E-A50F-4804-8634-003821F0C437}" type="pres">
      <dgm:prSet presAssocID="{8B6260B0-6A27-45D9-B367-42FE78AEF2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41D5BA-A0AF-40A6-A6CC-C984DC7465E5}" type="pres">
      <dgm:prSet presAssocID="{B28C1DAC-789C-4ED5-A72E-FA10026950E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DBF4E-31EC-4BC9-B32E-2687E63E8652}" type="pres">
      <dgm:prSet presAssocID="{5758D414-A2E2-48F1-8B44-215E1D35EB4D}" presName="spacer" presStyleCnt="0"/>
      <dgm:spPr/>
    </dgm:pt>
    <dgm:pt modelId="{BD30BF4F-E862-491B-BD5A-1CBE037CCA88}" type="pres">
      <dgm:prSet presAssocID="{DF83D77F-3FCC-40E3-9D1A-08E3974C2FD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73817-FF45-454C-852A-4994E4D34D81}" type="pres">
      <dgm:prSet presAssocID="{2E358DFF-983B-4D7F-96A8-0B16F7FC012E}" presName="spacer" presStyleCnt="0"/>
      <dgm:spPr/>
    </dgm:pt>
    <dgm:pt modelId="{17D2FAE0-B638-4412-A772-596A03651AB7}" type="pres">
      <dgm:prSet presAssocID="{0078E9BB-A050-4BA9-9F99-66A3DCAD22A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31CDB-0320-4A55-9867-402700D2692B}" type="pres">
      <dgm:prSet presAssocID="{0658A6AC-B7A5-4E43-96BD-32DED2996A6B}" presName="spacer" presStyleCnt="0"/>
      <dgm:spPr/>
    </dgm:pt>
    <dgm:pt modelId="{4459AED4-A26F-4220-8E0E-9336FA31EAB4}" type="pres">
      <dgm:prSet presAssocID="{5771E3F9-3829-4EA4-A90F-C1CF639EAB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C0AD8-A897-4A3E-9880-58045B3907AF}" type="pres">
      <dgm:prSet presAssocID="{93C1D2EE-6836-4B1D-A98A-A2F093AD8AA5}" presName="spacer" presStyleCnt="0"/>
      <dgm:spPr/>
    </dgm:pt>
    <dgm:pt modelId="{B7AF09D3-7115-4618-8FEC-0EC07209E16E}" type="pres">
      <dgm:prSet presAssocID="{331C265F-B2D5-41EC-9F83-460F17648B5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6A952-F707-4C55-8D99-EF56CF1D2A21}" type="presOf" srcId="{0078E9BB-A050-4BA9-9F99-66A3DCAD22AC}" destId="{17D2FAE0-B638-4412-A772-596A03651AB7}" srcOrd="0" destOrd="0" presId="urn:microsoft.com/office/officeart/2005/8/layout/vList2"/>
    <dgm:cxn modelId="{B6E8767C-344F-4084-A8E2-93FAAE593E41}" type="presOf" srcId="{5771E3F9-3829-4EA4-A90F-C1CF639EABB7}" destId="{4459AED4-A26F-4220-8E0E-9336FA31EAB4}" srcOrd="0" destOrd="0" presId="urn:microsoft.com/office/officeart/2005/8/layout/vList2"/>
    <dgm:cxn modelId="{1E695379-7C8E-44CF-B187-3BA667A7297B}" type="presOf" srcId="{331C265F-B2D5-41EC-9F83-460F17648B5B}" destId="{B7AF09D3-7115-4618-8FEC-0EC07209E16E}" srcOrd="0" destOrd="0" presId="urn:microsoft.com/office/officeart/2005/8/layout/vList2"/>
    <dgm:cxn modelId="{3937CAD8-694C-4895-BB8B-20D795F08DBA}" type="presOf" srcId="{B28C1DAC-789C-4ED5-A72E-FA10026950E5}" destId="{BA41D5BA-A0AF-40A6-A6CC-C984DC7465E5}" srcOrd="0" destOrd="0" presId="urn:microsoft.com/office/officeart/2005/8/layout/vList2"/>
    <dgm:cxn modelId="{5D54BCE7-B94D-4AAD-9D5A-73C752D98B82}" srcId="{8B6260B0-6A27-45D9-B367-42FE78AEF297}" destId="{0078E9BB-A050-4BA9-9F99-66A3DCAD22AC}" srcOrd="2" destOrd="0" parTransId="{0CA208EB-A9C6-4D0D-AE62-06366EF502F8}" sibTransId="{0658A6AC-B7A5-4E43-96BD-32DED2996A6B}"/>
    <dgm:cxn modelId="{5E86FEE3-654F-4FAC-8AC2-9D77880C3E25}" srcId="{8B6260B0-6A27-45D9-B367-42FE78AEF297}" destId="{B28C1DAC-789C-4ED5-A72E-FA10026950E5}" srcOrd="0" destOrd="0" parTransId="{C14177C2-679F-455E-BAEC-51F7ADC62A0B}" sibTransId="{5758D414-A2E2-48F1-8B44-215E1D35EB4D}"/>
    <dgm:cxn modelId="{0D882A8F-0DEE-4109-9D73-C5487FEE44FA}" srcId="{8B6260B0-6A27-45D9-B367-42FE78AEF297}" destId="{5771E3F9-3829-4EA4-A90F-C1CF639EABB7}" srcOrd="3" destOrd="0" parTransId="{5E4702D2-E874-45DA-96A6-E14458F095E5}" sibTransId="{93C1D2EE-6836-4B1D-A98A-A2F093AD8AA5}"/>
    <dgm:cxn modelId="{BF95EA5F-5503-4444-AC1E-B5766C025FAA}" srcId="{8B6260B0-6A27-45D9-B367-42FE78AEF297}" destId="{331C265F-B2D5-41EC-9F83-460F17648B5B}" srcOrd="4" destOrd="0" parTransId="{390CC4FC-7AF1-43C1-B3E1-D9A8BD5743E9}" sibTransId="{7C5DD85D-7CB9-408B-811A-58D84300E2B1}"/>
    <dgm:cxn modelId="{C0A8C4FC-2FC9-4B51-903B-7ABEA54C02A1}" srcId="{8B6260B0-6A27-45D9-B367-42FE78AEF297}" destId="{DF83D77F-3FCC-40E3-9D1A-08E3974C2FDC}" srcOrd="1" destOrd="0" parTransId="{2E535F7C-6E81-4180-80C7-1D4CB1847DA1}" sibTransId="{2E358DFF-983B-4D7F-96A8-0B16F7FC012E}"/>
    <dgm:cxn modelId="{27505063-94C4-4326-99C5-EEAAACB12F06}" type="presOf" srcId="{DF83D77F-3FCC-40E3-9D1A-08E3974C2FDC}" destId="{BD30BF4F-E862-491B-BD5A-1CBE037CCA88}" srcOrd="0" destOrd="0" presId="urn:microsoft.com/office/officeart/2005/8/layout/vList2"/>
    <dgm:cxn modelId="{18F0A16A-15BD-4233-8F52-9D545D6A6B46}" type="presOf" srcId="{8B6260B0-6A27-45D9-B367-42FE78AEF297}" destId="{9C76800E-A50F-4804-8634-003821F0C437}" srcOrd="0" destOrd="0" presId="urn:microsoft.com/office/officeart/2005/8/layout/vList2"/>
    <dgm:cxn modelId="{65A5224D-E643-4016-B9EC-3221ACF1131F}" type="presParOf" srcId="{9C76800E-A50F-4804-8634-003821F0C437}" destId="{BA41D5BA-A0AF-40A6-A6CC-C984DC7465E5}" srcOrd="0" destOrd="0" presId="urn:microsoft.com/office/officeart/2005/8/layout/vList2"/>
    <dgm:cxn modelId="{B12200D9-54DE-4BFA-8108-6D1BF2EDDBE4}" type="presParOf" srcId="{9C76800E-A50F-4804-8634-003821F0C437}" destId="{65DDBF4E-31EC-4BC9-B32E-2687E63E8652}" srcOrd="1" destOrd="0" presId="urn:microsoft.com/office/officeart/2005/8/layout/vList2"/>
    <dgm:cxn modelId="{0B5A3132-CC85-478B-B982-5260E1B971B0}" type="presParOf" srcId="{9C76800E-A50F-4804-8634-003821F0C437}" destId="{BD30BF4F-E862-491B-BD5A-1CBE037CCA88}" srcOrd="2" destOrd="0" presId="urn:microsoft.com/office/officeart/2005/8/layout/vList2"/>
    <dgm:cxn modelId="{D5F84901-B170-47FD-BC88-40DF2A510772}" type="presParOf" srcId="{9C76800E-A50F-4804-8634-003821F0C437}" destId="{CE173817-FF45-454C-852A-4994E4D34D81}" srcOrd="3" destOrd="0" presId="urn:microsoft.com/office/officeart/2005/8/layout/vList2"/>
    <dgm:cxn modelId="{656DC34B-8FB9-4758-B5F5-FE6691CA1056}" type="presParOf" srcId="{9C76800E-A50F-4804-8634-003821F0C437}" destId="{17D2FAE0-B638-4412-A772-596A03651AB7}" srcOrd="4" destOrd="0" presId="urn:microsoft.com/office/officeart/2005/8/layout/vList2"/>
    <dgm:cxn modelId="{067710CD-C654-4C13-9141-8F0D6BAD4E7D}" type="presParOf" srcId="{9C76800E-A50F-4804-8634-003821F0C437}" destId="{7AF31CDB-0320-4A55-9867-402700D2692B}" srcOrd="5" destOrd="0" presId="urn:microsoft.com/office/officeart/2005/8/layout/vList2"/>
    <dgm:cxn modelId="{1CD3ACA3-2942-4737-B65D-554084D20E29}" type="presParOf" srcId="{9C76800E-A50F-4804-8634-003821F0C437}" destId="{4459AED4-A26F-4220-8E0E-9336FA31EAB4}" srcOrd="6" destOrd="0" presId="urn:microsoft.com/office/officeart/2005/8/layout/vList2"/>
    <dgm:cxn modelId="{87D8FE48-BC80-4D08-8233-7C3D1352B2FF}" type="presParOf" srcId="{9C76800E-A50F-4804-8634-003821F0C437}" destId="{7FFC0AD8-A897-4A3E-9880-58045B3907AF}" srcOrd="7" destOrd="0" presId="urn:microsoft.com/office/officeart/2005/8/layout/vList2"/>
    <dgm:cxn modelId="{DC590AD5-80B5-4508-B1B0-95B54CE93CC1}" type="presParOf" srcId="{9C76800E-A50F-4804-8634-003821F0C437}" destId="{B7AF09D3-7115-4618-8FEC-0EC07209E1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68EEBEB2-307B-4942-A4A8-1B930D178DA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3B9214-076A-45DE-B39E-37359026CB19}">
      <dgm:prSet phldrT="[Text]"/>
      <dgm:spPr/>
      <dgm:t>
        <a:bodyPr/>
        <a:lstStyle/>
        <a:p>
          <a:r>
            <a:rPr lang="x-none" b="1" u="none" smtClean="0"/>
            <a:t>Meet and talk with the student</a:t>
          </a:r>
          <a:endParaRPr lang="en-US" dirty="0"/>
        </a:p>
      </dgm:t>
    </dgm:pt>
    <dgm:pt modelId="{97DC868E-8843-4861-8D05-E45FA582D6AC}" type="parTrans" cxnId="{689E9522-09E9-4BAE-BE47-C9C59432A72F}">
      <dgm:prSet/>
      <dgm:spPr/>
      <dgm:t>
        <a:bodyPr/>
        <a:lstStyle/>
        <a:p>
          <a:endParaRPr lang="en-US"/>
        </a:p>
      </dgm:t>
    </dgm:pt>
    <dgm:pt modelId="{B070C769-22DE-49C4-AEF1-5CA9A1A47F1C}" type="sibTrans" cxnId="{689E9522-09E9-4BAE-BE47-C9C59432A72F}">
      <dgm:prSet/>
      <dgm:spPr/>
      <dgm:t>
        <a:bodyPr/>
        <a:lstStyle/>
        <a:p>
          <a:endParaRPr lang="en-US"/>
        </a:p>
      </dgm:t>
    </dgm:pt>
    <dgm:pt modelId="{2B647410-BC5E-44A4-8E1C-0F1C8A7029FB}">
      <dgm:prSet/>
      <dgm:spPr/>
      <dgm:t>
        <a:bodyPr/>
        <a:lstStyle/>
        <a:p>
          <a:r>
            <a:rPr lang="x-none" b="1" u="none" smtClean="0"/>
            <a:t>List the exact facts on the form of what behavior the individual is displaying</a:t>
          </a:r>
          <a:endParaRPr lang="en-US" b="1" u="none"/>
        </a:p>
      </dgm:t>
    </dgm:pt>
    <dgm:pt modelId="{653FC150-91D2-4582-AA5C-A135F444D0D9}" type="parTrans" cxnId="{03A41C50-35BA-4A1F-957B-84AB3E981FF7}">
      <dgm:prSet/>
      <dgm:spPr/>
      <dgm:t>
        <a:bodyPr/>
        <a:lstStyle/>
        <a:p>
          <a:endParaRPr lang="en-US"/>
        </a:p>
      </dgm:t>
    </dgm:pt>
    <dgm:pt modelId="{4539AE1F-A389-4D0A-A138-57574594F5B0}" type="sibTrans" cxnId="{03A41C50-35BA-4A1F-957B-84AB3E981FF7}">
      <dgm:prSet/>
      <dgm:spPr/>
      <dgm:t>
        <a:bodyPr/>
        <a:lstStyle/>
        <a:p>
          <a:endParaRPr lang="en-US"/>
        </a:p>
      </dgm:t>
    </dgm:pt>
    <dgm:pt modelId="{9A8B32D3-EC7B-4278-BB5D-622FE1D15484}">
      <dgm:prSet/>
      <dgm:spPr/>
      <dgm:t>
        <a:bodyPr/>
        <a:lstStyle/>
        <a:p>
          <a:r>
            <a:rPr lang="x-none" b="1" u="none" smtClean="0"/>
            <a:t>State objectives that communicate what is expected of the student</a:t>
          </a:r>
          <a:endParaRPr lang="en-US" b="1" u="none"/>
        </a:p>
      </dgm:t>
    </dgm:pt>
    <dgm:pt modelId="{FE1101C8-7BD7-4DB3-9023-7E0A1A81510D}" type="parTrans" cxnId="{F9E98713-C7CC-44E4-A3E9-5E4797B6D60F}">
      <dgm:prSet/>
      <dgm:spPr/>
      <dgm:t>
        <a:bodyPr/>
        <a:lstStyle/>
        <a:p>
          <a:endParaRPr lang="en-US"/>
        </a:p>
      </dgm:t>
    </dgm:pt>
    <dgm:pt modelId="{4DC76FF0-DCF0-4087-B990-C34E0EB07857}" type="sibTrans" cxnId="{F9E98713-C7CC-44E4-A3E9-5E4797B6D60F}">
      <dgm:prSet/>
      <dgm:spPr/>
      <dgm:t>
        <a:bodyPr/>
        <a:lstStyle/>
        <a:p>
          <a:endParaRPr lang="en-US"/>
        </a:p>
      </dgm:t>
    </dgm:pt>
    <dgm:pt modelId="{B865E01A-719C-46E3-9860-778AA8B7ECA9}">
      <dgm:prSet/>
      <dgm:spPr/>
      <dgm:t>
        <a:bodyPr/>
        <a:lstStyle/>
        <a:p>
          <a:r>
            <a:rPr lang="x-none" b="1" u="none" smtClean="0"/>
            <a:t>Discuss the issue with the student and agree upon solutions</a:t>
          </a:r>
          <a:endParaRPr lang="en-US" b="1" u="none"/>
        </a:p>
      </dgm:t>
    </dgm:pt>
    <dgm:pt modelId="{9C42835F-1118-403C-85E8-8AC9831B4C7C}" type="parTrans" cxnId="{4FBCA9B7-2DC4-409E-9C22-903B723D34C4}">
      <dgm:prSet/>
      <dgm:spPr/>
      <dgm:t>
        <a:bodyPr/>
        <a:lstStyle/>
        <a:p>
          <a:endParaRPr lang="en-US"/>
        </a:p>
      </dgm:t>
    </dgm:pt>
    <dgm:pt modelId="{89CDC68D-D373-4ACA-8284-9DD9FA858F18}" type="sibTrans" cxnId="{4FBCA9B7-2DC4-409E-9C22-903B723D34C4}">
      <dgm:prSet/>
      <dgm:spPr/>
      <dgm:t>
        <a:bodyPr/>
        <a:lstStyle/>
        <a:p>
          <a:endParaRPr lang="en-US"/>
        </a:p>
      </dgm:t>
    </dgm:pt>
    <dgm:pt modelId="{CB173602-FF36-43BC-A9F2-FB27E6E0BC58}" type="pres">
      <dgm:prSet presAssocID="{68EEBEB2-307B-4942-A4A8-1B930D178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41238-6317-4CC4-B1E3-3096C161DE09}" type="pres">
      <dgm:prSet presAssocID="{4E3B9214-076A-45DE-B39E-37359026CB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CC4FB-1441-4F1A-888E-7558D14DEA2C}" type="pres">
      <dgm:prSet presAssocID="{B070C769-22DE-49C4-AEF1-5CA9A1A47F1C}" presName="spacer" presStyleCnt="0"/>
      <dgm:spPr/>
    </dgm:pt>
    <dgm:pt modelId="{355D6948-1853-4D89-97E4-4C89E070201C}" type="pres">
      <dgm:prSet presAssocID="{2B647410-BC5E-44A4-8E1C-0F1C8A7029F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5A4A4-3C74-42B1-BE98-B294A6F978BA}" type="pres">
      <dgm:prSet presAssocID="{4539AE1F-A389-4D0A-A138-57574594F5B0}" presName="spacer" presStyleCnt="0"/>
      <dgm:spPr/>
    </dgm:pt>
    <dgm:pt modelId="{AC2E5DD5-B816-4798-8AB3-715E2D172D96}" type="pres">
      <dgm:prSet presAssocID="{9A8B32D3-EC7B-4278-BB5D-622FE1D154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90803-BEC9-462F-9CC2-F88872F59CEB}" type="pres">
      <dgm:prSet presAssocID="{4DC76FF0-DCF0-4087-B990-C34E0EB07857}" presName="spacer" presStyleCnt="0"/>
      <dgm:spPr/>
    </dgm:pt>
    <dgm:pt modelId="{FAFB4A0C-4CE3-46F9-AFE8-0BFCB6905BB3}" type="pres">
      <dgm:prSet presAssocID="{B865E01A-719C-46E3-9860-778AA8B7EC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859FBE-AF2C-4309-9C3A-860C16645399}" type="presOf" srcId="{2B647410-BC5E-44A4-8E1C-0F1C8A7029FB}" destId="{355D6948-1853-4D89-97E4-4C89E070201C}" srcOrd="0" destOrd="0" presId="urn:microsoft.com/office/officeart/2005/8/layout/vList2"/>
    <dgm:cxn modelId="{4FBCA9B7-2DC4-409E-9C22-903B723D34C4}" srcId="{68EEBEB2-307B-4942-A4A8-1B930D178DAD}" destId="{B865E01A-719C-46E3-9860-778AA8B7ECA9}" srcOrd="3" destOrd="0" parTransId="{9C42835F-1118-403C-85E8-8AC9831B4C7C}" sibTransId="{89CDC68D-D373-4ACA-8284-9DD9FA858F18}"/>
    <dgm:cxn modelId="{506FF053-1A91-471C-BA0A-D0302C39258E}" type="presOf" srcId="{4E3B9214-076A-45DE-B39E-37359026CB19}" destId="{06441238-6317-4CC4-B1E3-3096C161DE09}" srcOrd="0" destOrd="0" presId="urn:microsoft.com/office/officeart/2005/8/layout/vList2"/>
    <dgm:cxn modelId="{689E9522-09E9-4BAE-BE47-C9C59432A72F}" srcId="{68EEBEB2-307B-4942-A4A8-1B930D178DAD}" destId="{4E3B9214-076A-45DE-B39E-37359026CB19}" srcOrd="0" destOrd="0" parTransId="{97DC868E-8843-4861-8D05-E45FA582D6AC}" sibTransId="{B070C769-22DE-49C4-AEF1-5CA9A1A47F1C}"/>
    <dgm:cxn modelId="{03A41C50-35BA-4A1F-957B-84AB3E981FF7}" srcId="{68EEBEB2-307B-4942-A4A8-1B930D178DAD}" destId="{2B647410-BC5E-44A4-8E1C-0F1C8A7029FB}" srcOrd="1" destOrd="0" parTransId="{653FC150-91D2-4582-AA5C-A135F444D0D9}" sibTransId="{4539AE1F-A389-4D0A-A138-57574594F5B0}"/>
    <dgm:cxn modelId="{3318B4DB-42C7-4AAF-8718-E0314552890F}" type="presOf" srcId="{68EEBEB2-307B-4942-A4A8-1B930D178DAD}" destId="{CB173602-FF36-43BC-A9F2-FB27E6E0BC58}" srcOrd="0" destOrd="0" presId="urn:microsoft.com/office/officeart/2005/8/layout/vList2"/>
    <dgm:cxn modelId="{F9E98713-C7CC-44E4-A3E9-5E4797B6D60F}" srcId="{68EEBEB2-307B-4942-A4A8-1B930D178DAD}" destId="{9A8B32D3-EC7B-4278-BB5D-622FE1D15484}" srcOrd="2" destOrd="0" parTransId="{FE1101C8-7BD7-4DB3-9023-7E0A1A81510D}" sibTransId="{4DC76FF0-DCF0-4087-B990-C34E0EB07857}"/>
    <dgm:cxn modelId="{0666A4A8-570F-4B26-AE73-9F301EDE9F3C}" type="presOf" srcId="{B865E01A-719C-46E3-9860-778AA8B7ECA9}" destId="{FAFB4A0C-4CE3-46F9-AFE8-0BFCB6905BB3}" srcOrd="0" destOrd="0" presId="urn:microsoft.com/office/officeart/2005/8/layout/vList2"/>
    <dgm:cxn modelId="{E3909D54-CD8C-4121-AAA0-33B33B813784}" type="presOf" srcId="{9A8B32D3-EC7B-4278-BB5D-622FE1D15484}" destId="{AC2E5DD5-B816-4798-8AB3-715E2D172D96}" srcOrd="0" destOrd="0" presId="urn:microsoft.com/office/officeart/2005/8/layout/vList2"/>
    <dgm:cxn modelId="{094DFA41-F259-4218-8A27-C08C458CD39D}" type="presParOf" srcId="{CB173602-FF36-43BC-A9F2-FB27E6E0BC58}" destId="{06441238-6317-4CC4-B1E3-3096C161DE09}" srcOrd="0" destOrd="0" presId="urn:microsoft.com/office/officeart/2005/8/layout/vList2"/>
    <dgm:cxn modelId="{960E14E0-D6C7-48F8-9701-B5AFFF757C8B}" type="presParOf" srcId="{CB173602-FF36-43BC-A9F2-FB27E6E0BC58}" destId="{F34CC4FB-1441-4F1A-888E-7558D14DEA2C}" srcOrd="1" destOrd="0" presId="urn:microsoft.com/office/officeart/2005/8/layout/vList2"/>
    <dgm:cxn modelId="{26A29300-7031-4F52-AE74-5A5F64C0E6A9}" type="presParOf" srcId="{CB173602-FF36-43BC-A9F2-FB27E6E0BC58}" destId="{355D6948-1853-4D89-97E4-4C89E070201C}" srcOrd="2" destOrd="0" presId="urn:microsoft.com/office/officeart/2005/8/layout/vList2"/>
    <dgm:cxn modelId="{D8FB22CE-8AD7-421C-A305-7F580D11B42B}" type="presParOf" srcId="{CB173602-FF36-43BC-A9F2-FB27E6E0BC58}" destId="{43A5A4A4-3C74-42B1-BE98-B294A6F978BA}" srcOrd="3" destOrd="0" presId="urn:microsoft.com/office/officeart/2005/8/layout/vList2"/>
    <dgm:cxn modelId="{D6156C2C-75C7-4E80-8263-D7C74E03F549}" type="presParOf" srcId="{CB173602-FF36-43BC-A9F2-FB27E6E0BC58}" destId="{AC2E5DD5-B816-4798-8AB3-715E2D172D96}" srcOrd="4" destOrd="0" presId="urn:microsoft.com/office/officeart/2005/8/layout/vList2"/>
    <dgm:cxn modelId="{A70193A1-6A11-4079-8D8A-591628C4C352}" type="presParOf" srcId="{CB173602-FF36-43BC-A9F2-FB27E6E0BC58}" destId="{7C290803-BEC9-462F-9CC2-F88872F59CEB}" srcOrd="5" destOrd="0" presId="urn:microsoft.com/office/officeart/2005/8/layout/vList2"/>
    <dgm:cxn modelId="{68B81932-AF0A-48DA-BFE3-904D5DC9BFBD}" type="presParOf" srcId="{CB173602-FF36-43BC-A9F2-FB27E6E0BC58}" destId="{FAFB4A0C-4CE3-46F9-AFE8-0BFCB6905B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159BDAF-AE34-45D3-A14F-429E25D2444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5B8501-9A37-4BC1-884D-3ADD5F7877B8}">
      <dgm:prSet phldrT="[Text]"/>
      <dgm:spPr/>
      <dgm:t>
        <a:bodyPr/>
        <a:lstStyle/>
        <a:p>
          <a:r>
            <a:rPr lang="x-none" b="1" u="none" smtClean="0"/>
            <a:t>Explain what actions will be taken if the student does not comply with the objectives and solutions</a:t>
          </a:r>
          <a:endParaRPr lang="en-US" dirty="0"/>
        </a:p>
      </dgm:t>
    </dgm:pt>
    <dgm:pt modelId="{3023B00C-216C-4844-BCFB-58B1E2BE2032}" type="parTrans" cxnId="{82BE1609-3B31-47CF-9E8F-B4EDFF5F45FC}">
      <dgm:prSet/>
      <dgm:spPr/>
      <dgm:t>
        <a:bodyPr/>
        <a:lstStyle/>
        <a:p>
          <a:endParaRPr lang="en-US"/>
        </a:p>
      </dgm:t>
    </dgm:pt>
    <dgm:pt modelId="{D906B313-06B9-444E-88C1-1A01A735DBE6}" type="sibTrans" cxnId="{82BE1609-3B31-47CF-9E8F-B4EDFF5F45FC}">
      <dgm:prSet/>
      <dgm:spPr/>
      <dgm:t>
        <a:bodyPr/>
        <a:lstStyle/>
        <a:p>
          <a:endParaRPr lang="en-US"/>
        </a:p>
      </dgm:t>
    </dgm:pt>
    <dgm:pt modelId="{39B2FF4F-0C86-4385-84D3-06AB1EAC1F1A}">
      <dgm:prSet/>
      <dgm:spPr/>
      <dgm:t>
        <a:bodyPr/>
        <a:lstStyle/>
        <a:p>
          <a:r>
            <a:rPr lang="x-none" b="1" u="none" smtClean="0"/>
            <a:t>Have the student sign the form</a:t>
          </a:r>
          <a:endParaRPr lang="en-US" b="1" u="none" dirty="0"/>
        </a:p>
      </dgm:t>
    </dgm:pt>
    <dgm:pt modelId="{291981FE-75F0-4414-90F7-684DF99829FD}" type="parTrans" cxnId="{CDAE8B29-2B47-4DBA-9010-E8D5D1DC5F6C}">
      <dgm:prSet/>
      <dgm:spPr/>
      <dgm:t>
        <a:bodyPr/>
        <a:lstStyle/>
        <a:p>
          <a:endParaRPr lang="en-US"/>
        </a:p>
      </dgm:t>
    </dgm:pt>
    <dgm:pt modelId="{352BF602-1593-4308-9BD1-EFBD2CACBC77}" type="sibTrans" cxnId="{CDAE8B29-2B47-4DBA-9010-E8D5D1DC5F6C}">
      <dgm:prSet/>
      <dgm:spPr/>
      <dgm:t>
        <a:bodyPr/>
        <a:lstStyle/>
        <a:p>
          <a:endParaRPr lang="en-US"/>
        </a:p>
      </dgm:t>
    </dgm:pt>
    <dgm:pt modelId="{7706BB96-7255-4EF9-9AFC-DF2A3FBE60CA}">
      <dgm:prSet/>
      <dgm:spPr/>
      <dgm:t>
        <a:bodyPr/>
        <a:lstStyle/>
        <a:p>
          <a:r>
            <a:rPr lang="x-none" b="1" u="none" smtClean="0"/>
            <a:t>Forward a copy of the form to the training institution </a:t>
          </a:r>
          <a:endParaRPr lang="en-US" b="1" u="none"/>
        </a:p>
      </dgm:t>
    </dgm:pt>
    <dgm:pt modelId="{BB958F47-41FF-448E-A56C-43FF64BD3CD7}" type="parTrans" cxnId="{51DBFE8B-67FA-4B04-AD4E-BD7E5E3C5734}">
      <dgm:prSet/>
      <dgm:spPr/>
      <dgm:t>
        <a:bodyPr/>
        <a:lstStyle/>
        <a:p>
          <a:endParaRPr lang="en-US"/>
        </a:p>
      </dgm:t>
    </dgm:pt>
    <dgm:pt modelId="{1DE72381-6341-4800-B245-8F07FCF56317}" type="sibTrans" cxnId="{51DBFE8B-67FA-4B04-AD4E-BD7E5E3C5734}">
      <dgm:prSet/>
      <dgm:spPr/>
      <dgm:t>
        <a:bodyPr/>
        <a:lstStyle/>
        <a:p>
          <a:endParaRPr lang="en-US"/>
        </a:p>
      </dgm:t>
    </dgm:pt>
    <dgm:pt modelId="{1E732483-F561-4042-ADDA-3EFC032F901A}">
      <dgm:prSet/>
      <dgm:spPr/>
      <dgm:t>
        <a:bodyPr/>
        <a:lstStyle/>
        <a:p>
          <a:r>
            <a:rPr lang="x-none" b="1" u="none" smtClean="0"/>
            <a:t>Forward a copy of the form</a:t>
          </a:r>
          <a:r>
            <a:rPr lang="en-US" b="1" u="none" dirty="0" smtClean="0"/>
            <a:t> </a:t>
          </a:r>
          <a:r>
            <a:rPr lang="x-none" b="1" u="none" smtClean="0"/>
            <a:t>to the student’s supervisor</a:t>
          </a:r>
          <a:endParaRPr lang="en-US" b="1" u="none" dirty="0"/>
        </a:p>
      </dgm:t>
    </dgm:pt>
    <dgm:pt modelId="{FC377CCE-BB6A-483E-A0A9-4942DB04736E}" type="parTrans" cxnId="{B23650F4-F03F-489B-82BB-12D6BE5600DE}">
      <dgm:prSet/>
      <dgm:spPr/>
      <dgm:t>
        <a:bodyPr/>
        <a:lstStyle/>
        <a:p>
          <a:endParaRPr lang="en-US"/>
        </a:p>
      </dgm:t>
    </dgm:pt>
    <dgm:pt modelId="{79287E42-5B5C-459A-9FA4-B5AD22BEDBFF}" type="sibTrans" cxnId="{B23650F4-F03F-489B-82BB-12D6BE5600DE}">
      <dgm:prSet/>
      <dgm:spPr/>
      <dgm:t>
        <a:bodyPr/>
        <a:lstStyle/>
        <a:p>
          <a:endParaRPr lang="en-US"/>
        </a:p>
      </dgm:t>
    </dgm:pt>
    <dgm:pt modelId="{604F1030-9D4D-4691-B45B-C7F7CC2E4271}">
      <dgm:prSet/>
      <dgm:spPr/>
      <dgm:t>
        <a:bodyPr/>
        <a:lstStyle/>
        <a:p>
          <a:r>
            <a:rPr lang="x-none" b="1" u="none" smtClean="0"/>
            <a:t>Give a copy of the form to the student and retain the original</a:t>
          </a:r>
          <a:endParaRPr lang="en-US" b="1" u="none" dirty="0"/>
        </a:p>
      </dgm:t>
    </dgm:pt>
    <dgm:pt modelId="{A77D0381-298C-4759-BA78-6282AC0B19F2}" type="parTrans" cxnId="{3FDCC12F-4C96-4D8E-BF4B-76E21A99B9DF}">
      <dgm:prSet/>
      <dgm:spPr/>
      <dgm:t>
        <a:bodyPr/>
        <a:lstStyle/>
        <a:p>
          <a:endParaRPr lang="en-US"/>
        </a:p>
      </dgm:t>
    </dgm:pt>
    <dgm:pt modelId="{D6A875F9-281C-4561-977A-328B86B3CD67}" type="sibTrans" cxnId="{3FDCC12F-4C96-4D8E-BF4B-76E21A99B9DF}">
      <dgm:prSet/>
      <dgm:spPr/>
      <dgm:t>
        <a:bodyPr/>
        <a:lstStyle/>
        <a:p>
          <a:endParaRPr lang="en-US"/>
        </a:p>
      </dgm:t>
    </dgm:pt>
    <dgm:pt modelId="{910AFFB2-A4C9-421C-8040-E905EB361491}" type="pres">
      <dgm:prSet presAssocID="{3159BDAF-AE34-45D3-A14F-429E25D244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D06D7A-7D64-4DE2-BCAD-10F020EA9803}" type="pres">
      <dgm:prSet presAssocID="{D25B8501-9A37-4BC1-884D-3ADD5F7877B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50B58-3A83-4E6F-8D84-13ED797FFD12}" type="pres">
      <dgm:prSet presAssocID="{D906B313-06B9-444E-88C1-1A01A735DBE6}" presName="spacer" presStyleCnt="0"/>
      <dgm:spPr/>
    </dgm:pt>
    <dgm:pt modelId="{6751FA7F-0685-463B-8733-0E968E12A186}" type="pres">
      <dgm:prSet presAssocID="{39B2FF4F-0C86-4385-84D3-06AB1EAC1F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3ED62-2697-4755-926D-664E449158CB}" type="pres">
      <dgm:prSet presAssocID="{352BF602-1593-4308-9BD1-EFBD2CACBC77}" presName="spacer" presStyleCnt="0"/>
      <dgm:spPr/>
    </dgm:pt>
    <dgm:pt modelId="{4363905A-7CD3-4724-8CE4-0EE7092E9535}" type="pres">
      <dgm:prSet presAssocID="{604F1030-9D4D-4691-B45B-C7F7CC2E42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87415-DEE3-424E-AE76-AD1FA6E63A20}" type="pres">
      <dgm:prSet presAssocID="{D6A875F9-281C-4561-977A-328B86B3CD67}" presName="spacer" presStyleCnt="0"/>
      <dgm:spPr/>
    </dgm:pt>
    <dgm:pt modelId="{BFADFEC9-AFE8-4030-BAF3-225E43FE7BCC}" type="pres">
      <dgm:prSet presAssocID="{7706BB96-7255-4EF9-9AFC-DF2A3FBE60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B5A3E-E451-477C-9E0C-5B63C0E67EC5}" type="pres">
      <dgm:prSet presAssocID="{1DE72381-6341-4800-B245-8F07FCF56317}" presName="spacer" presStyleCnt="0"/>
      <dgm:spPr/>
    </dgm:pt>
    <dgm:pt modelId="{EB2C8B02-A1FF-4F14-A06E-E89903045562}" type="pres">
      <dgm:prSet presAssocID="{1E732483-F561-4042-ADDA-3EFC032F901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59148-0FF9-4B30-B928-7059CE83FA75}" type="presOf" srcId="{3159BDAF-AE34-45D3-A14F-429E25D24445}" destId="{910AFFB2-A4C9-421C-8040-E905EB361491}" srcOrd="0" destOrd="0" presId="urn:microsoft.com/office/officeart/2005/8/layout/vList2"/>
    <dgm:cxn modelId="{25A13E16-755C-4E1E-8256-68758BFF1437}" type="presOf" srcId="{1E732483-F561-4042-ADDA-3EFC032F901A}" destId="{EB2C8B02-A1FF-4F14-A06E-E89903045562}" srcOrd="0" destOrd="0" presId="urn:microsoft.com/office/officeart/2005/8/layout/vList2"/>
    <dgm:cxn modelId="{3672C44F-EE6B-477B-B9CE-82C4BAD2CBF2}" type="presOf" srcId="{604F1030-9D4D-4691-B45B-C7F7CC2E4271}" destId="{4363905A-7CD3-4724-8CE4-0EE7092E9535}" srcOrd="0" destOrd="0" presId="urn:microsoft.com/office/officeart/2005/8/layout/vList2"/>
    <dgm:cxn modelId="{3FDCC12F-4C96-4D8E-BF4B-76E21A99B9DF}" srcId="{3159BDAF-AE34-45D3-A14F-429E25D24445}" destId="{604F1030-9D4D-4691-B45B-C7F7CC2E4271}" srcOrd="2" destOrd="0" parTransId="{A77D0381-298C-4759-BA78-6282AC0B19F2}" sibTransId="{D6A875F9-281C-4561-977A-328B86B3CD67}"/>
    <dgm:cxn modelId="{8C012013-C132-4B7E-9B3B-DE376D5A2041}" type="presOf" srcId="{39B2FF4F-0C86-4385-84D3-06AB1EAC1F1A}" destId="{6751FA7F-0685-463B-8733-0E968E12A186}" srcOrd="0" destOrd="0" presId="urn:microsoft.com/office/officeart/2005/8/layout/vList2"/>
    <dgm:cxn modelId="{51DBFE8B-67FA-4B04-AD4E-BD7E5E3C5734}" srcId="{3159BDAF-AE34-45D3-A14F-429E25D24445}" destId="{7706BB96-7255-4EF9-9AFC-DF2A3FBE60CA}" srcOrd="3" destOrd="0" parTransId="{BB958F47-41FF-448E-A56C-43FF64BD3CD7}" sibTransId="{1DE72381-6341-4800-B245-8F07FCF56317}"/>
    <dgm:cxn modelId="{7BDA8F11-ED74-491B-BA89-07BC9A19659F}" type="presOf" srcId="{7706BB96-7255-4EF9-9AFC-DF2A3FBE60CA}" destId="{BFADFEC9-AFE8-4030-BAF3-225E43FE7BCC}" srcOrd="0" destOrd="0" presId="urn:microsoft.com/office/officeart/2005/8/layout/vList2"/>
    <dgm:cxn modelId="{CDAE8B29-2B47-4DBA-9010-E8D5D1DC5F6C}" srcId="{3159BDAF-AE34-45D3-A14F-429E25D24445}" destId="{39B2FF4F-0C86-4385-84D3-06AB1EAC1F1A}" srcOrd="1" destOrd="0" parTransId="{291981FE-75F0-4414-90F7-684DF99829FD}" sibTransId="{352BF602-1593-4308-9BD1-EFBD2CACBC77}"/>
    <dgm:cxn modelId="{F904B4FC-B9B8-45E9-B460-2F49051C2D26}" type="presOf" srcId="{D25B8501-9A37-4BC1-884D-3ADD5F7877B8}" destId="{BED06D7A-7D64-4DE2-BCAD-10F020EA9803}" srcOrd="0" destOrd="0" presId="urn:microsoft.com/office/officeart/2005/8/layout/vList2"/>
    <dgm:cxn modelId="{B23650F4-F03F-489B-82BB-12D6BE5600DE}" srcId="{3159BDAF-AE34-45D3-A14F-429E25D24445}" destId="{1E732483-F561-4042-ADDA-3EFC032F901A}" srcOrd="4" destOrd="0" parTransId="{FC377CCE-BB6A-483E-A0A9-4942DB04736E}" sibTransId="{79287E42-5B5C-459A-9FA4-B5AD22BEDBFF}"/>
    <dgm:cxn modelId="{82BE1609-3B31-47CF-9E8F-B4EDFF5F45FC}" srcId="{3159BDAF-AE34-45D3-A14F-429E25D24445}" destId="{D25B8501-9A37-4BC1-884D-3ADD5F7877B8}" srcOrd="0" destOrd="0" parTransId="{3023B00C-216C-4844-BCFB-58B1E2BE2032}" sibTransId="{D906B313-06B9-444E-88C1-1A01A735DBE6}"/>
    <dgm:cxn modelId="{48A1222E-25B6-41F2-B6CF-E63A4FBB4FA0}" type="presParOf" srcId="{910AFFB2-A4C9-421C-8040-E905EB361491}" destId="{BED06D7A-7D64-4DE2-BCAD-10F020EA9803}" srcOrd="0" destOrd="0" presId="urn:microsoft.com/office/officeart/2005/8/layout/vList2"/>
    <dgm:cxn modelId="{3E79624E-1BD4-41AB-950C-8EC8FEC47CBC}" type="presParOf" srcId="{910AFFB2-A4C9-421C-8040-E905EB361491}" destId="{C5150B58-3A83-4E6F-8D84-13ED797FFD12}" srcOrd="1" destOrd="0" presId="urn:microsoft.com/office/officeart/2005/8/layout/vList2"/>
    <dgm:cxn modelId="{15E26D4C-F798-41FC-B107-182BF8A1E5AE}" type="presParOf" srcId="{910AFFB2-A4C9-421C-8040-E905EB361491}" destId="{6751FA7F-0685-463B-8733-0E968E12A186}" srcOrd="2" destOrd="0" presId="urn:microsoft.com/office/officeart/2005/8/layout/vList2"/>
    <dgm:cxn modelId="{CF586A25-E037-4996-9600-806541F58364}" type="presParOf" srcId="{910AFFB2-A4C9-421C-8040-E905EB361491}" destId="{B013ED62-2697-4755-926D-664E449158CB}" srcOrd="3" destOrd="0" presId="urn:microsoft.com/office/officeart/2005/8/layout/vList2"/>
    <dgm:cxn modelId="{78FEE78D-8629-4B85-940F-9D57578EA4B8}" type="presParOf" srcId="{910AFFB2-A4C9-421C-8040-E905EB361491}" destId="{4363905A-7CD3-4724-8CE4-0EE7092E9535}" srcOrd="4" destOrd="0" presId="urn:microsoft.com/office/officeart/2005/8/layout/vList2"/>
    <dgm:cxn modelId="{ED750DF3-C667-4D99-A4D7-CD6E1E3330AF}" type="presParOf" srcId="{910AFFB2-A4C9-421C-8040-E905EB361491}" destId="{2C287415-DEE3-424E-AE76-AD1FA6E63A20}" srcOrd="5" destOrd="0" presId="urn:microsoft.com/office/officeart/2005/8/layout/vList2"/>
    <dgm:cxn modelId="{CF29D212-51FA-45D3-ACC2-65CB49B7900A}" type="presParOf" srcId="{910AFFB2-A4C9-421C-8040-E905EB361491}" destId="{BFADFEC9-AFE8-4030-BAF3-225E43FE7BCC}" srcOrd="6" destOrd="0" presId="urn:microsoft.com/office/officeart/2005/8/layout/vList2"/>
    <dgm:cxn modelId="{ACD72CC7-01AE-409B-9257-93E3823D8565}" type="presParOf" srcId="{910AFFB2-A4C9-421C-8040-E905EB361491}" destId="{EA4B5A3E-E451-477C-9E0C-5B63C0E67EC5}" srcOrd="7" destOrd="0" presId="urn:microsoft.com/office/officeart/2005/8/layout/vList2"/>
    <dgm:cxn modelId="{82400481-EC82-4FD1-86DB-C02F971FAA10}" type="presParOf" srcId="{910AFFB2-A4C9-421C-8040-E905EB361491}" destId="{EB2C8B02-A1FF-4F14-A06E-E899030455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9630F93B-F1B4-439A-9C3F-6F76C5ECC392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9B4283-4B93-4AB5-85B6-43466C65792E}">
      <dgm:prSet phldrT="[Text]"/>
      <dgm:spPr/>
      <dgm:t>
        <a:bodyPr/>
        <a:lstStyle/>
        <a:p>
          <a:r>
            <a:rPr lang="x-none" b="1" smtClean="0"/>
            <a:t>Formal coaching model</a:t>
          </a:r>
          <a:endParaRPr lang="en-US" dirty="0"/>
        </a:p>
      </dgm:t>
    </dgm:pt>
    <dgm:pt modelId="{5EDC7387-EE27-47E5-B3CB-8DB2E5B04EAA}" type="parTrans" cxnId="{1E9D3293-17F3-4DD2-8FB8-88507E808C0E}">
      <dgm:prSet/>
      <dgm:spPr/>
      <dgm:t>
        <a:bodyPr/>
        <a:lstStyle/>
        <a:p>
          <a:endParaRPr lang="en-US"/>
        </a:p>
      </dgm:t>
    </dgm:pt>
    <dgm:pt modelId="{E2BD3AA5-1433-4569-B338-D5C3C0D816E3}" type="sibTrans" cxnId="{1E9D3293-17F3-4DD2-8FB8-88507E808C0E}">
      <dgm:prSet/>
      <dgm:spPr/>
      <dgm:t>
        <a:bodyPr/>
        <a:lstStyle/>
        <a:p>
          <a:endParaRPr lang="en-US"/>
        </a:p>
      </dgm:t>
    </dgm:pt>
    <dgm:pt modelId="{EEAD0FDA-6C5F-4481-B767-37F2297ADD85}">
      <dgm:prSet/>
      <dgm:spPr/>
      <dgm:t>
        <a:bodyPr/>
        <a:lstStyle/>
        <a:p>
          <a:r>
            <a:rPr lang="x-none" b="1" u="none" smtClean="0"/>
            <a:t>Step 1: Describe the current level of performance</a:t>
          </a:r>
          <a:endParaRPr lang="en-US" b="1" u="none" dirty="0"/>
        </a:p>
      </dgm:t>
    </dgm:pt>
    <dgm:pt modelId="{9F796A2D-E9DE-40A0-BE9F-928D93D2BE64}" type="parTrans" cxnId="{05D5194E-B643-4A91-B1F0-A92C6DEC9C0B}">
      <dgm:prSet/>
      <dgm:spPr/>
      <dgm:t>
        <a:bodyPr/>
        <a:lstStyle/>
        <a:p>
          <a:endParaRPr lang="en-US"/>
        </a:p>
      </dgm:t>
    </dgm:pt>
    <dgm:pt modelId="{49653438-7FCE-49B0-BD4E-91D1D41A60CA}" type="sibTrans" cxnId="{05D5194E-B643-4A91-B1F0-A92C6DEC9C0B}">
      <dgm:prSet/>
      <dgm:spPr/>
      <dgm:t>
        <a:bodyPr/>
        <a:lstStyle/>
        <a:p>
          <a:endParaRPr lang="en-US"/>
        </a:p>
      </dgm:t>
    </dgm:pt>
    <dgm:pt modelId="{25DE9D43-FB61-4463-BC8B-0083C0EC0D40}">
      <dgm:prSet/>
      <dgm:spPr/>
      <dgm:t>
        <a:bodyPr/>
        <a:lstStyle/>
        <a:p>
          <a:r>
            <a:rPr lang="x-none" b="1" u="none" smtClean="0"/>
            <a:t>Step 4: Follow up on the commitment </a:t>
          </a:r>
          <a:endParaRPr lang="en-US" b="1" u="none" dirty="0"/>
        </a:p>
      </dgm:t>
    </dgm:pt>
    <dgm:pt modelId="{24CBCF68-5A97-43A8-9638-D7CB0B44BCA1}" type="parTrans" cxnId="{2BCE2CAF-0AF7-4933-BFA5-E0C88D5EABA5}">
      <dgm:prSet/>
      <dgm:spPr/>
      <dgm:t>
        <a:bodyPr/>
        <a:lstStyle/>
        <a:p>
          <a:endParaRPr lang="en-US"/>
        </a:p>
      </dgm:t>
    </dgm:pt>
    <dgm:pt modelId="{8EC6F951-26B5-4E89-A1A7-0F0D8424F4B1}" type="sibTrans" cxnId="{2BCE2CAF-0AF7-4933-BFA5-E0C88D5EABA5}">
      <dgm:prSet/>
      <dgm:spPr/>
      <dgm:t>
        <a:bodyPr/>
        <a:lstStyle/>
        <a:p>
          <a:endParaRPr lang="en-US"/>
        </a:p>
      </dgm:t>
    </dgm:pt>
    <dgm:pt modelId="{1B48E97F-4CEE-456E-9D02-1E1644F67DFA}">
      <dgm:prSet/>
      <dgm:spPr/>
      <dgm:t>
        <a:bodyPr/>
        <a:lstStyle/>
        <a:p>
          <a:r>
            <a:rPr lang="x-none" b="1" u="none" smtClean="0"/>
            <a:t>Step 3: Obtain a commitment for change</a:t>
          </a:r>
          <a:endParaRPr lang="en-US" b="1" u="none" dirty="0"/>
        </a:p>
      </dgm:t>
    </dgm:pt>
    <dgm:pt modelId="{A84DAE08-E10A-44AA-B28E-29C93BD557BC}" type="parTrans" cxnId="{005953F7-CAB0-42DE-B689-BB3C31855FAA}">
      <dgm:prSet/>
      <dgm:spPr/>
      <dgm:t>
        <a:bodyPr/>
        <a:lstStyle/>
        <a:p>
          <a:endParaRPr lang="en-US"/>
        </a:p>
      </dgm:t>
    </dgm:pt>
    <dgm:pt modelId="{187DD492-34FD-4F20-8A8E-3D249EC70F1D}" type="sibTrans" cxnId="{005953F7-CAB0-42DE-B689-BB3C31855FAA}">
      <dgm:prSet/>
      <dgm:spPr/>
      <dgm:t>
        <a:bodyPr/>
        <a:lstStyle/>
        <a:p>
          <a:endParaRPr lang="en-US"/>
        </a:p>
      </dgm:t>
    </dgm:pt>
    <dgm:pt modelId="{E5AB169D-5B58-4F56-8D3A-38D6E9246638}">
      <dgm:prSet/>
      <dgm:spPr/>
      <dgm:t>
        <a:bodyPr/>
        <a:lstStyle/>
        <a:p>
          <a:r>
            <a:rPr lang="x-none" b="1" u="none" smtClean="0"/>
            <a:t>Step 2: Describe the desired level of performance</a:t>
          </a:r>
          <a:endParaRPr lang="en-US" b="1" u="none" dirty="0"/>
        </a:p>
      </dgm:t>
    </dgm:pt>
    <dgm:pt modelId="{B9A9397A-8F6F-46D8-9B36-B06F2E8EA4B7}" type="parTrans" cxnId="{7B31400C-5AAB-45C1-B6CA-D65100516122}">
      <dgm:prSet/>
      <dgm:spPr/>
      <dgm:t>
        <a:bodyPr/>
        <a:lstStyle/>
        <a:p>
          <a:endParaRPr lang="en-US"/>
        </a:p>
      </dgm:t>
    </dgm:pt>
    <dgm:pt modelId="{CDA8BCBB-F092-4480-B622-615D71F8CE60}" type="sibTrans" cxnId="{7B31400C-5AAB-45C1-B6CA-D65100516122}">
      <dgm:prSet/>
      <dgm:spPr/>
      <dgm:t>
        <a:bodyPr/>
        <a:lstStyle/>
        <a:p>
          <a:endParaRPr lang="en-US"/>
        </a:p>
      </dgm:t>
    </dgm:pt>
    <dgm:pt modelId="{A6279B4F-445E-4C3F-AC54-4D6A9CB5A5B6}" type="pres">
      <dgm:prSet presAssocID="{9630F93B-F1B4-439A-9C3F-6F76C5ECC39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3FC98A-B0A6-41DF-9090-AC0A812E4EEA}" type="pres">
      <dgm:prSet presAssocID="{0D9B4283-4B93-4AB5-85B6-43466C65792E}" presName="vertOne" presStyleCnt="0"/>
      <dgm:spPr/>
    </dgm:pt>
    <dgm:pt modelId="{9101D156-3C36-4A3A-A5F7-69508AB8FCE6}" type="pres">
      <dgm:prSet presAssocID="{0D9B4283-4B93-4AB5-85B6-43466C65792E}" presName="txOne" presStyleLbl="node0" presStyleIdx="0" presStyleCnt="1" custScaleY="76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37DDBE-24B2-4C49-BC5E-E5741ED005AE}" type="pres">
      <dgm:prSet presAssocID="{0D9B4283-4B93-4AB5-85B6-43466C65792E}" presName="parTransOne" presStyleCnt="0"/>
      <dgm:spPr/>
    </dgm:pt>
    <dgm:pt modelId="{6775ABC2-DA4A-47F7-B757-35FA820BDEF2}" type="pres">
      <dgm:prSet presAssocID="{0D9B4283-4B93-4AB5-85B6-43466C65792E}" presName="horzOne" presStyleCnt="0"/>
      <dgm:spPr/>
    </dgm:pt>
    <dgm:pt modelId="{890C1A07-928F-4363-88D4-904F5F7ADEAC}" type="pres">
      <dgm:prSet presAssocID="{EEAD0FDA-6C5F-4481-B767-37F2297ADD85}" presName="vertTwo" presStyleCnt="0"/>
      <dgm:spPr/>
    </dgm:pt>
    <dgm:pt modelId="{EA920774-667C-42DB-A2C3-537F7F419F14}" type="pres">
      <dgm:prSet presAssocID="{EEAD0FDA-6C5F-4481-B767-37F2297ADD85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A3EB06-FED7-4A31-AEB6-BD392F97F128}" type="pres">
      <dgm:prSet presAssocID="{EEAD0FDA-6C5F-4481-B767-37F2297ADD85}" presName="horzTwo" presStyleCnt="0"/>
      <dgm:spPr/>
    </dgm:pt>
    <dgm:pt modelId="{0D2217D3-2B46-4525-9913-984069F80255}" type="pres">
      <dgm:prSet presAssocID="{49653438-7FCE-49B0-BD4E-91D1D41A60CA}" presName="sibSpaceTwo" presStyleCnt="0"/>
      <dgm:spPr/>
    </dgm:pt>
    <dgm:pt modelId="{2A923798-B1BF-4609-A190-B29D64E2FC2E}" type="pres">
      <dgm:prSet presAssocID="{E5AB169D-5B58-4F56-8D3A-38D6E9246638}" presName="vertTwo" presStyleCnt="0"/>
      <dgm:spPr/>
    </dgm:pt>
    <dgm:pt modelId="{462E1997-E837-49AC-84CF-FFD6CAE7D511}" type="pres">
      <dgm:prSet presAssocID="{E5AB169D-5B58-4F56-8D3A-38D6E924663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27037-FD56-4281-BA47-DD327F44FD5F}" type="pres">
      <dgm:prSet presAssocID="{E5AB169D-5B58-4F56-8D3A-38D6E9246638}" presName="horzTwo" presStyleCnt="0"/>
      <dgm:spPr/>
    </dgm:pt>
    <dgm:pt modelId="{6C879903-AD14-4D56-84B0-A5A91FD91DB6}" type="pres">
      <dgm:prSet presAssocID="{CDA8BCBB-F092-4480-B622-615D71F8CE60}" presName="sibSpaceTwo" presStyleCnt="0"/>
      <dgm:spPr/>
    </dgm:pt>
    <dgm:pt modelId="{AA7E81F7-7726-44D7-8ED2-851061585A9D}" type="pres">
      <dgm:prSet presAssocID="{1B48E97F-4CEE-456E-9D02-1E1644F67DFA}" presName="vertTwo" presStyleCnt="0"/>
      <dgm:spPr/>
    </dgm:pt>
    <dgm:pt modelId="{314150F6-3E16-449D-820B-45840F9AB41F}" type="pres">
      <dgm:prSet presAssocID="{1B48E97F-4CEE-456E-9D02-1E1644F67DFA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ACB8C-A739-45D0-80FF-48838CBB7026}" type="pres">
      <dgm:prSet presAssocID="{1B48E97F-4CEE-456E-9D02-1E1644F67DFA}" presName="horzTwo" presStyleCnt="0"/>
      <dgm:spPr/>
    </dgm:pt>
    <dgm:pt modelId="{6B8F4E49-82BC-4548-AA33-3D6AD4E05C60}" type="pres">
      <dgm:prSet presAssocID="{187DD492-34FD-4F20-8A8E-3D249EC70F1D}" presName="sibSpaceTwo" presStyleCnt="0"/>
      <dgm:spPr/>
    </dgm:pt>
    <dgm:pt modelId="{7FDFE061-59B8-48CE-9EF6-61C5F5FE61FD}" type="pres">
      <dgm:prSet presAssocID="{25DE9D43-FB61-4463-BC8B-0083C0EC0D40}" presName="vertTwo" presStyleCnt="0"/>
      <dgm:spPr/>
    </dgm:pt>
    <dgm:pt modelId="{BA158D35-048F-4B1C-BDCC-619F46B9B772}" type="pres">
      <dgm:prSet presAssocID="{25DE9D43-FB61-4463-BC8B-0083C0EC0D4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096A5C-7637-44CF-BBB7-A4EC1E81C566}" type="pres">
      <dgm:prSet presAssocID="{25DE9D43-FB61-4463-BC8B-0083C0EC0D40}" presName="horzTwo" presStyleCnt="0"/>
      <dgm:spPr/>
    </dgm:pt>
  </dgm:ptLst>
  <dgm:cxnLst>
    <dgm:cxn modelId="{1E9D3293-17F3-4DD2-8FB8-88507E808C0E}" srcId="{9630F93B-F1B4-439A-9C3F-6F76C5ECC392}" destId="{0D9B4283-4B93-4AB5-85B6-43466C65792E}" srcOrd="0" destOrd="0" parTransId="{5EDC7387-EE27-47E5-B3CB-8DB2E5B04EAA}" sibTransId="{E2BD3AA5-1433-4569-B338-D5C3C0D816E3}"/>
    <dgm:cxn modelId="{005953F7-CAB0-42DE-B689-BB3C31855FAA}" srcId="{0D9B4283-4B93-4AB5-85B6-43466C65792E}" destId="{1B48E97F-4CEE-456E-9D02-1E1644F67DFA}" srcOrd="2" destOrd="0" parTransId="{A84DAE08-E10A-44AA-B28E-29C93BD557BC}" sibTransId="{187DD492-34FD-4F20-8A8E-3D249EC70F1D}"/>
    <dgm:cxn modelId="{2BCE2CAF-0AF7-4933-BFA5-E0C88D5EABA5}" srcId="{0D9B4283-4B93-4AB5-85B6-43466C65792E}" destId="{25DE9D43-FB61-4463-BC8B-0083C0EC0D40}" srcOrd="3" destOrd="0" parTransId="{24CBCF68-5A97-43A8-9638-D7CB0B44BCA1}" sibTransId="{8EC6F951-26B5-4E89-A1A7-0F0D8424F4B1}"/>
    <dgm:cxn modelId="{DF0A725B-EBAF-481E-8856-D3613A79B926}" type="presOf" srcId="{9630F93B-F1B4-439A-9C3F-6F76C5ECC392}" destId="{A6279B4F-445E-4C3F-AC54-4D6A9CB5A5B6}" srcOrd="0" destOrd="0" presId="urn:microsoft.com/office/officeart/2005/8/layout/hierarchy4"/>
    <dgm:cxn modelId="{EDFE17A6-95CF-474C-B37E-E563238F28AC}" type="presOf" srcId="{E5AB169D-5B58-4F56-8D3A-38D6E9246638}" destId="{462E1997-E837-49AC-84CF-FFD6CAE7D511}" srcOrd="0" destOrd="0" presId="urn:microsoft.com/office/officeart/2005/8/layout/hierarchy4"/>
    <dgm:cxn modelId="{05D5194E-B643-4A91-B1F0-A92C6DEC9C0B}" srcId="{0D9B4283-4B93-4AB5-85B6-43466C65792E}" destId="{EEAD0FDA-6C5F-4481-B767-37F2297ADD85}" srcOrd="0" destOrd="0" parTransId="{9F796A2D-E9DE-40A0-BE9F-928D93D2BE64}" sibTransId="{49653438-7FCE-49B0-BD4E-91D1D41A60CA}"/>
    <dgm:cxn modelId="{4996F778-4AEF-4081-841A-CAB68621033A}" type="presOf" srcId="{1B48E97F-4CEE-456E-9D02-1E1644F67DFA}" destId="{314150F6-3E16-449D-820B-45840F9AB41F}" srcOrd="0" destOrd="0" presId="urn:microsoft.com/office/officeart/2005/8/layout/hierarchy4"/>
    <dgm:cxn modelId="{BB5F30A7-BEAA-4365-8548-B5928C086540}" type="presOf" srcId="{EEAD0FDA-6C5F-4481-B767-37F2297ADD85}" destId="{EA920774-667C-42DB-A2C3-537F7F419F14}" srcOrd="0" destOrd="0" presId="urn:microsoft.com/office/officeart/2005/8/layout/hierarchy4"/>
    <dgm:cxn modelId="{804C5718-1693-48B6-AE67-7BEC7B336323}" type="presOf" srcId="{25DE9D43-FB61-4463-BC8B-0083C0EC0D40}" destId="{BA158D35-048F-4B1C-BDCC-619F46B9B772}" srcOrd="0" destOrd="0" presId="urn:microsoft.com/office/officeart/2005/8/layout/hierarchy4"/>
    <dgm:cxn modelId="{2A8C969B-7D02-467D-BBC3-CA1A9A5847B0}" type="presOf" srcId="{0D9B4283-4B93-4AB5-85B6-43466C65792E}" destId="{9101D156-3C36-4A3A-A5F7-69508AB8FCE6}" srcOrd="0" destOrd="0" presId="urn:microsoft.com/office/officeart/2005/8/layout/hierarchy4"/>
    <dgm:cxn modelId="{7B31400C-5AAB-45C1-B6CA-D65100516122}" srcId="{0D9B4283-4B93-4AB5-85B6-43466C65792E}" destId="{E5AB169D-5B58-4F56-8D3A-38D6E9246638}" srcOrd="1" destOrd="0" parTransId="{B9A9397A-8F6F-46D8-9B36-B06F2E8EA4B7}" sibTransId="{CDA8BCBB-F092-4480-B622-615D71F8CE60}"/>
    <dgm:cxn modelId="{07759966-FE41-4BE9-9D98-D4D231EDA96C}" type="presParOf" srcId="{A6279B4F-445E-4C3F-AC54-4D6A9CB5A5B6}" destId="{D23FC98A-B0A6-41DF-9090-AC0A812E4EEA}" srcOrd="0" destOrd="0" presId="urn:microsoft.com/office/officeart/2005/8/layout/hierarchy4"/>
    <dgm:cxn modelId="{C15C35A6-241B-4059-968E-96D260D5661E}" type="presParOf" srcId="{D23FC98A-B0A6-41DF-9090-AC0A812E4EEA}" destId="{9101D156-3C36-4A3A-A5F7-69508AB8FCE6}" srcOrd="0" destOrd="0" presId="urn:microsoft.com/office/officeart/2005/8/layout/hierarchy4"/>
    <dgm:cxn modelId="{3E908471-7117-457D-A663-4F06BA5B7D78}" type="presParOf" srcId="{D23FC98A-B0A6-41DF-9090-AC0A812E4EEA}" destId="{AE37DDBE-24B2-4C49-BC5E-E5741ED005AE}" srcOrd="1" destOrd="0" presId="urn:microsoft.com/office/officeart/2005/8/layout/hierarchy4"/>
    <dgm:cxn modelId="{74811E67-F542-43A9-89AE-AC0AD8F1CB7D}" type="presParOf" srcId="{D23FC98A-B0A6-41DF-9090-AC0A812E4EEA}" destId="{6775ABC2-DA4A-47F7-B757-35FA820BDEF2}" srcOrd="2" destOrd="0" presId="urn:microsoft.com/office/officeart/2005/8/layout/hierarchy4"/>
    <dgm:cxn modelId="{FDBE33A5-F2B1-434B-86A8-69809A25D6D5}" type="presParOf" srcId="{6775ABC2-DA4A-47F7-B757-35FA820BDEF2}" destId="{890C1A07-928F-4363-88D4-904F5F7ADEAC}" srcOrd="0" destOrd="0" presId="urn:microsoft.com/office/officeart/2005/8/layout/hierarchy4"/>
    <dgm:cxn modelId="{8D7D37B0-60B6-4428-AECE-EA16C99B90D6}" type="presParOf" srcId="{890C1A07-928F-4363-88D4-904F5F7ADEAC}" destId="{EA920774-667C-42DB-A2C3-537F7F419F14}" srcOrd="0" destOrd="0" presId="urn:microsoft.com/office/officeart/2005/8/layout/hierarchy4"/>
    <dgm:cxn modelId="{2C5B652A-5EDD-4450-ADD3-C14D806607BC}" type="presParOf" srcId="{890C1A07-928F-4363-88D4-904F5F7ADEAC}" destId="{5CA3EB06-FED7-4A31-AEB6-BD392F97F128}" srcOrd="1" destOrd="0" presId="urn:microsoft.com/office/officeart/2005/8/layout/hierarchy4"/>
    <dgm:cxn modelId="{ABE4A4B5-4526-495D-921F-0FCAC31B72E2}" type="presParOf" srcId="{6775ABC2-DA4A-47F7-B757-35FA820BDEF2}" destId="{0D2217D3-2B46-4525-9913-984069F80255}" srcOrd="1" destOrd="0" presId="urn:microsoft.com/office/officeart/2005/8/layout/hierarchy4"/>
    <dgm:cxn modelId="{07E10153-DC68-4B1A-9ACC-B574D7B8D958}" type="presParOf" srcId="{6775ABC2-DA4A-47F7-B757-35FA820BDEF2}" destId="{2A923798-B1BF-4609-A190-B29D64E2FC2E}" srcOrd="2" destOrd="0" presId="urn:microsoft.com/office/officeart/2005/8/layout/hierarchy4"/>
    <dgm:cxn modelId="{0E3DEC7E-E9E5-42C0-8ABB-985824B9F904}" type="presParOf" srcId="{2A923798-B1BF-4609-A190-B29D64E2FC2E}" destId="{462E1997-E837-49AC-84CF-FFD6CAE7D511}" srcOrd="0" destOrd="0" presId="urn:microsoft.com/office/officeart/2005/8/layout/hierarchy4"/>
    <dgm:cxn modelId="{148220F3-126E-44A9-BB3F-2F8D5E3E7A8B}" type="presParOf" srcId="{2A923798-B1BF-4609-A190-B29D64E2FC2E}" destId="{CBF27037-FD56-4281-BA47-DD327F44FD5F}" srcOrd="1" destOrd="0" presId="urn:microsoft.com/office/officeart/2005/8/layout/hierarchy4"/>
    <dgm:cxn modelId="{9426ADEC-9BAB-42F1-8A2B-86A1F8F93E03}" type="presParOf" srcId="{6775ABC2-DA4A-47F7-B757-35FA820BDEF2}" destId="{6C879903-AD14-4D56-84B0-A5A91FD91DB6}" srcOrd="3" destOrd="0" presId="urn:microsoft.com/office/officeart/2005/8/layout/hierarchy4"/>
    <dgm:cxn modelId="{ABCD8534-B2A4-45A7-8A8A-8C2308DB040C}" type="presParOf" srcId="{6775ABC2-DA4A-47F7-B757-35FA820BDEF2}" destId="{AA7E81F7-7726-44D7-8ED2-851061585A9D}" srcOrd="4" destOrd="0" presId="urn:microsoft.com/office/officeart/2005/8/layout/hierarchy4"/>
    <dgm:cxn modelId="{496074D7-46B6-4D2A-AA85-4A8C27203ABF}" type="presParOf" srcId="{AA7E81F7-7726-44D7-8ED2-851061585A9D}" destId="{314150F6-3E16-449D-820B-45840F9AB41F}" srcOrd="0" destOrd="0" presId="urn:microsoft.com/office/officeart/2005/8/layout/hierarchy4"/>
    <dgm:cxn modelId="{32DE5331-93AB-430D-97D8-F69168AD2170}" type="presParOf" srcId="{AA7E81F7-7726-44D7-8ED2-851061585A9D}" destId="{F71ACB8C-A739-45D0-80FF-48838CBB7026}" srcOrd="1" destOrd="0" presId="urn:microsoft.com/office/officeart/2005/8/layout/hierarchy4"/>
    <dgm:cxn modelId="{58BB19B3-D027-416A-B207-E94E141F26CC}" type="presParOf" srcId="{6775ABC2-DA4A-47F7-B757-35FA820BDEF2}" destId="{6B8F4E49-82BC-4548-AA33-3D6AD4E05C60}" srcOrd="5" destOrd="0" presId="urn:microsoft.com/office/officeart/2005/8/layout/hierarchy4"/>
    <dgm:cxn modelId="{08CA47F3-40F7-41EE-AEFA-203D4970F50E}" type="presParOf" srcId="{6775ABC2-DA4A-47F7-B757-35FA820BDEF2}" destId="{7FDFE061-59B8-48CE-9EF6-61C5F5FE61FD}" srcOrd="6" destOrd="0" presId="urn:microsoft.com/office/officeart/2005/8/layout/hierarchy4"/>
    <dgm:cxn modelId="{B3C5D897-A7E4-4B00-B01C-E41652409E18}" type="presParOf" srcId="{7FDFE061-59B8-48CE-9EF6-61C5F5FE61FD}" destId="{BA158D35-048F-4B1C-BDCC-619F46B9B772}" srcOrd="0" destOrd="0" presId="urn:microsoft.com/office/officeart/2005/8/layout/hierarchy4"/>
    <dgm:cxn modelId="{ECD0FBAB-49DC-4EB2-A0AC-A4BF202A7996}" type="presParOf" srcId="{7FDFE061-59B8-48CE-9EF6-61C5F5FE61FD}" destId="{68096A5C-7637-44CF-BBB7-A4EC1E81C56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73834E4D-D0D7-465F-8322-3032B8CF5EE4}" type="doc">
      <dgm:prSet loTypeId="urn:microsoft.com/office/officeart/2005/8/layout/default#1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15D5B7-DACA-43FB-9C52-D31F38169EE5}">
      <dgm:prSet phldrT="[Text]"/>
      <dgm:spPr/>
      <dgm:t>
        <a:bodyPr/>
        <a:lstStyle/>
        <a:p>
          <a:r>
            <a:rPr lang="x-none" b="1" smtClean="0"/>
            <a:t>A peer is someone who is equal in status either socially or professionally </a:t>
          </a:r>
          <a:endParaRPr lang="en-US" dirty="0"/>
        </a:p>
      </dgm:t>
    </dgm:pt>
    <dgm:pt modelId="{8025AC81-90E2-44E8-AB73-AE11FD42660B}" type="parTrans" cxnId="{B52FD059-5C07-455C-A0CF-4E66BEA16E18}">
      <dgm:prSet/>
      <dgm:spPr/>
      <dgm:t>
        <a:bodyPr/>
        <a:lstStyle/>
        <a:p>
          <a:endParaRPr lang="en-US"/>
        </a:p>
      </dgm:t>
    </dgm:pt>
    <dgm:pt modelId="{8041A737-6FDC-4B8A-8ADB-6594ACF7DD5F}" type="sibTrans" cxnId="{B52FD059-5C07-455C-A0CF-4E66BEA16E18}">
      <dgm:prSet/>
      <dgm:spPr/>
      <dgm:t>
        <a:bodyPr/>
        <a:lstStyle/>
        <a:p>
          <a:endParaRPr lang="en-US"/>
        </a:p>
      </dgm:t>
    </dgm:pt>
    <dgm:pt modelId="{933FE42D-CD28-424A-A18E-9ADDE6D2E7C9}">
      <dgm:prSet/>
      <dgm:spPr/>
      <dgm:t>
        <a:bodyPr/>
        <a:lstStyle/>
        <a:p>
          <a:r>
            <a:rPr lang="en-US" b="1" dirty="0" smtClean="0"/>
            <a:t>Involves having students help each other in the learning process</a:t>
          </a:r>
          <a:endParaRPr lang="en-US" b="1" dirty="0"/>
        </a:p>
      </dgm:t>
    </dgm:pt>
    <dgm:pt modelId="{0E9D2275-0930-48C3-ACB6-CE64ABB7B9F9}" type="parTrans" cxnId="{CC9AE10C-E298-4C2E-B1B5-C66AA0EEEF11}">
      <dgm:prSet/>
      <dgm:spPr/>
      <dgm:t>
        <a:bodyPr/>
        <a:lstStyle/>
        <a:p>
          <a:endParaRPr lang="en-US"/>
        </a:p>
      </dgm:t>
    </dgm:pt>
    <dgm:pt modelId="{68C2CB0D-3497-4AE3-AF29-3E8FBE9726D0}" type="sibTrans" cxnId="{CC9AE10C-E298-4C2E-B1B5-C66AA0EEEF11}">
      <dgm:prSet/>
      <dgm:spPr/>
      <dgm:t>
        <a:bodyPr/>
        <a:lstStyle/>
        <a:p>
          <a:endParaRPr lang="en-US"/>
        </a:p>
      </dgm:t>
    </dgm:pt>
    <dgm:pt modelId="{064FF867-C48F-48F1-B105-9BC483A21F80}" type="pres">
      <dgm:prSet presAssocID="{73834E4D-D0D7-465F-8322-3032B8CF5E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05BB7-E036-46B0-88D5-44082BE06999}" type="pres">
      <dgm:prSet presAssocID="{1B15D5B7-DACA-43FB-9C52-D31F38169EE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5B24F-E7EB-46A4-9928-D3E7B3F7E3C9}" type="pres">
      <dgm:prSet presAssocID="{8041A737-6FDC-4B8A-8ADB-6594ACF7DD5F}" presName="sibTrans" presStyleCnt="0"/>
      <dgm:spPr/>
    </dgm:pt>
    <dgm:pt modelId="{5A783236-764C-4FE8-9E94-52D66BB23D78}" type="pres">
      <dgm:prSet presAssocID="{933FE42D-CD28-424A-A18E-9ADDE6D2E7C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9AE10C-E298-4C2E-B1B5-C66AA0EEEF11}" srcId="{73834E4D-D0D7-465F-8322-3032B8CF5EE4}" destId="{933FE42D-CD28-424A-A18E-9ADDE6D2E7C9}" srcOrd="1" destOrd="0" parTransId="{0E9D2275-0930-48C3-ACB6-CE64ABB7B9F9}" sibTransId="{68C2CB0D-3497-4AE3-AF29-3E8FBE9726D0}"/>
    <dgm:cxn modelId="{55045A1B-3E8E-4E64-A082-A3BB540098A7}" type="presOf" srcId="{1B15D5B7-DACA-43FB-9C52-D31F38169EE5}" destId="{E7805BB7-E036-46B0-88D5-44082BE06999}" srcOrd="0" destOrd="0" presId="urn:microsoft.com/office/officeart/2005/8/layout/default#13"/>
    <dgm:cxn modelId="{73BADBB5-42A7-4284-B3F7-6B9C2A70E964}" type="presOf" srcId="{933FE42D-CD28-424A-A18E-9ADDE6D2E7C9}" destId="{5A783236-764C-4FE8-9E94-52D66BB23D78}" srcOrd="0" destOrd="0" presId="urn:microsoft.com/office/officeart/2005/8/layout/default#13"/>
    <dgm:cxn modelId="{32D416EA-5E63-49FF-9FB9-5F140B29A970}" type="presOf" srcId="{73834E4D-D0D7-465F-8322-3032B8CF5EE4}" destId="{064FF867-C48F-48F1-B105-9BC483A21F80}" srcOrd="0" destOrd="0" presId="urn:microsoft.com/office/officeart/2005/8/layout/default#13"/>
    <dgm:cxn modelId="{B52FD059-5C07-455C-A0CF-4E66BEA16E18}" srcId="{73834E4D-D0D7-465F-8322-3032B8CF5EE4}" destId="{1B15D5B7-DACA-43FB-9C52-D31F38169EE5}" srcOrd="0" destOrd="0" parTransId="{8025AC81-90E2-44E8-AB73-AE11FD42660B}" sibTransId="{8041A737-6FDC-4B8A-8ADB-6594ACF7DD5F}"/>
    <dgm:cxn modelId="{E1A00E56-8CDE-420E-84AB-C6B16B41D35D}" type="presParOf" srcId="{064FF867-C48F-48F1-B105-9BC483A21F80}" destId="{E7805BB7-E036-46B0-88D5-44082BE06999}" srcOrd="0" destOrd="0" presId="urn:microsoft.com/office/officeart/2005/8/layout/default#13"/>
    <dgm:cxn modelId="{F3DEB69E-88E6-4FB6-A994-D130F86878DF}" type="presParOf" srcId="{064FF867-C48F-48F1-B105-9BC483A21F80}" destId="{6C55B24F-E7EB-46A4-9928-D3E7B3F7E3C9}" srcOrd="1" destOrd="0" presId="urn:microsoft.com/office/officeart/2005/8/layout/default#13"/>
    <dgm:cxn modelId="{1EF9DF35-0A6B-48B6-9235-B1F78D53CCD5}" type="presParOf" srcId="{064FF867-C48F-48F1-B105-9BC483A21F80}" destId="{5A783236-764C-4FE8-9E94-52D66BB23D78}" srcOrd="2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4BDCD79-A6B0-433C-A8DD-F13F9453182E}" type="doc">
      <dgm:prSet loTypeId="urn:microsoft.com/office/officeart/2008/layout/RadialCluster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19031F-F62E-48E7-9008-F0B1E0D97B94}">
      <dgm:prSet phldrT="[Text]"/>
      <dgm:spPr/>
      <dgm:t>
        <a:bodyPr/>
        <a:lstStyle/>
        <a:p>
          <a:r>
            <a:rPr lang="x-none" b="1" smtClean="0"/>
            <a:t>Ways to mentor</a:t>
          </a:r>
          <a:endParaRPr lang="en-US" dirty="0"/>
        </a:p>
      </dgm:t>
    </dgm:pt>
    <dgm:pt modelId="{D8F6458B-1C1F-4A8F-8C73-349640D257DC}" type="parTrans" cxnId="{F8EB2FB4-8376-44B1-BE26-CC8DE48AD7F6}">
      <dgm:prSet/>
      <dgm:spPr/>
      <dgm:t>
        <a:bodyPr/>
        <a:lstStyle/>
        <a:p>
          <a:endParaRPr lang="en-US"/>
        </a:p>
      </dgm:t>
    </dgm:pt>
    <dgm:pt modelId="{8578B6DA-1055-4A8B-83ED-ED0A657DCC35}" type="sibTrans" cxnId="{F8EB2FB4-8376-44B1-BE26-CC8DE48AD7F6}">
      <dgm:prSet/>
      <dgm:spPr/>
      <dgm:t>
        <a:bodyPr/>
        <a:lstStyle/>
        <a:p>
          <a:endParaRPr lang="en-US"/>
        </a:p>
      </dgm:t>
    </dgm:pt>
    <dgm:pt modelId="{7199A545-4FB6-4D5D-AE8A-5E908F04B44F}">
      <dgm:prSet custT="1"/>
      <dgm:spPr/>
      <dgm:t>
        <a:bodyPr/>
        <a:lstStyle/>
        <a:p>
          <a:r>
            <a:rPr lang="x-none" sz="1200" b="1" u="none" smtClean="0"/>
            <a:t>Serving as role models</a:t>
          </a:r>
          <a:endParaRPr lang="en-US" sz="1200" b="1" u="none" dirty="0"/>
        </a:p>
      </dgm:t>
    </dgm:pt>
    <dgm:pt modelId="{8ECAC6C2-DA5A-47B1-A935-1264E2F16016}" type="parTrans" cxnId="{975A1364-5991-4093-BD72-AE5ED21AE3FB}">
      <dgm:prSet/>
      <dgm:spPr/>
      <dgm:t>
        <a:bodyPr/>
        <a:lstStyle/>
        <a:p>
          <a:endParaRPr lang="en-US"/>
        </a:p>
      </dgm:t>
    </dgm:pt>
    <dgm:pt modelId="{E2E913E9-B371-42D4-8DC2-EE5AC0EA0D4D}" type="sibTrans" cxnId="{975A1364-5991-4093-BD72-AE5ED21AE3FB}">
      <dgm:prSet/>
      <dgm:spPr/>
      <dgm:t>
        <a:bodyPr/>
        <a:lstStyle/>
        <a:p>
          <a:endParaRPr lang="en-US"/>
        </a:p>
      </dgm:t>
    </dgm:pt>
    <dgm:pt modelId="{51CF8FF1-9EF1-4358-82A3-011340DFC567}">
      <dgm:prSet custT="1"/>
      <dgm:spPr/>
      <dgm:t>
        <a:bodyPr/>
        <a:lstStyle/>
        <a:p>
          <a:r>
            <a:rPr lang="x-none" sz="1200" b="1" u="none" smtClean="0"/>
            <a:t>Providing guidance</a:t>
          </a:r>
          <a:endParaRPr lang="en-US" sz="1200" b="1" u="none" dirty="0"/>
        </a:p>
      </dgm:t>
    </dgm:pt>
    <dgm:pt modelId="{88E414F7-CB95-481E-B5A5-79EFAB684596}" type="parTrans" cxnId="{F902F37C-2F78-4CB1-B903-8D50110A507F}">
      <dgm:prSet/>
      <dgm:spPr/>
      <dgm:t>
        <a:bodyPr/>
        <a:lstStyle/>
        <a:p>
          <a:endParaRPr lang="en-US"/>
        </a:p>
      </dgm:t>
    </dgm:pt>
    <dgm:pt modelId="{410766EF-191D-49A8-B92E-EAB4B56CBF57}" type="sibTrans" cxnId="{F902F37C-2F78-4CB1-B903-8D50110A507F}">
      <dgm:prSet/>
      <dgm:spPr/>
      <dgm:t>
        <a:bodyPr/>
        <a:lstStyle/>
        <a:p>
          <a:endParaRPr lang="en-US"/>
        </a:p>
      </dgm:t>
    </dgm:pt>
    <dgm:pt modelId="{3F108BB6-7D22-4BD5-AA05-BBF9104E0C56}">
      <dgm:prSet custT="1"/>
      <dgm:spPr/>
      <dgm:t>
        <a:bodyPr/>
        <a:lstStyle/>
        <a:p>
          <a:r>
            <a:rPr lang="x-none" sz="1200" b="1" u="none" smtClean="0"/>
            <a:t>Providing outside resources</a:t>
          </a:r>
          <a:endParaRPr lang="en-US" sz="1200" b="1" u="none" dirty="0"/>
        </a:p>
      </dgm:t>
    </dgm:pt>
    <dgm:pt modelId="{39A4EE52-15A7-4CE6-8AA6-ECE87863BB35}" type="parTrans" cxnId="{BB37B1C6-3EFD-43EB-95ED-70F9D3DBBA67}">
      <dgm:prSet/>
      <dgm:spPr/>
      <dgm:t>
        <a:bodyPr/>
        <a:lstStyle/>
        <a:p>
          <a:endParaRPr lang="en-US"/>
        </a:p>
      </dgm:t>
    </dgm:pt>
    <dgm:pt modelId="{31FD60D6-AEB5-4C4C-B5C9-B0C32FDAF3B6}" type="sibTrans" cxnId="{BB37B1C6-3EFD-43EB-95ED-70F9D3DBBA67}">
      <dgm:prSet/>
      <dgm:spPr/>
      <dgm:t>
        <a:bodyPr/>
        <a:lstStyle/>
        <a:p>
          <a:endParaRPr lang="en-US"/>
        </a:p>
      </dgm:t>
    </dgm:pt>
    <dgm:pt modelId="{669491C8-B0C9-4DAB-A357-285655D158C4}">
      <dgm:prSet custT="1"/>
      <dgm:spPr/>
      <dgm:t>
        <a:bodyPr/>
        <a:lstStyle/>
        <a:p>
          <a:r>
            <a:rPr lang="x-none" sz="1200" b="1" u="none" smtClean="0"/>
            <a:t>Providing challenging work</a:t>
          </a:r>
          <a:endParaRPr lang="en-US" sz="1200" b="1" u="none" dirty="0"/>
        </a:p>
      </dgm:t>
    </dgm:pt>
    <dgm:pt modelId="{BCADA2BB-DF3D-44EF-A519-1DC57CF59C1E}" type="parTrans" cxnId="{348F1025-A442-4E5A-85F2-08C67D62B728}">
      <dgm:prSet/>
      <dgm:spPr/>
      <dgm:t>
        <a:bodyPr/>
        <a:lstStyle/>
        <a:p>
          <a:endParaRPr lang="en-US"/>
        </a:p>
      </dgm:t>
    </dgm:pt>
    <dgm:pt modelId="{CDEC7BEF-3CB8-4ABE-B986-06E911CF3C6A}" type="sibTrans" cxnId="{348F1025-A442-4E5A-85F2-08C67D62B728}">
      <dgm:prSet/>
      <dgm:spPr/>
      <dgm:t>
        <a:bodyPr/>
        <a:lstStyle/>
        <a:p>
          <a:endParaRPr lang="en-US"/>
        </a:p>
      </dgm:t>
    </dgm:pt>
    <dgm:pt modelId="{4320C31E-8487-4101-BCE3-421BFF147A0D}">
      <dgm:prSet custT="1"/>
      <dgm:spPr/>
      <dgm:t>
        <a:bodyPr/>
        <a:lstStyle/>
        <a:p>
          <a:r>
            <a:rPr lang="x-none" sz="1200" b="1" u="none" smtClean="0"/>
            <a:t>Monitoring achievements</a:t>
          </a:r>
          <a:endParaRPr lang="en-US" sz="1200" b="1" u="none" dirty="0"/>
        </a:p>
      </dgm:t>
    </dgm:pt>
    <dgm:pt modelId="{16DB801E-E5A1-48F8-A5E3-04D42E72D715}" type="parTrans" cxnId="{E3982A85-7DF5-4E73-9242-9311800BF6F1}">
      <dgm:prSet/>
      <dgm:spPr/>
      <dgm:t>
        <a:bodyPr/>
        <a:lstStyle/>
        <a:p>
          <a:endParaRPr lang="en-US"/>
        </a:p>
      </dgm:t>
    </dgm:pt>
    <dgm:pt modelId="{4865890A-19BE-4A91-923B-F93FB80CC565}" type="sibTrans" cxnId="{E3982A85-7DF5-4E73-9242-9311800BF6F1}">
      <dgm:prSet/>
      <dgm:spPr/>
      <dgm:t>
        <a:bodyPr/>
        <a:lstStyle/>
        <a:p>
          <a:endParaRPr lang="en-US"/>
        </a:p>
      </dgm:t>
    </dgm:pt>
    <dgm:pt modelId="{F21408B0-5835-4BC9-8B80-2A3ED8C8F14E}">
      <dgm:prSet custT="1"/>
      <dgm:spPr/>
      <dgm:t>
        <a:bodyPr/>
        <a:lstStyle/>
        <a:p>
          <a:r>
            <a:rPr lang="en-US" sz="1200" b="1" u="none" dirty="0" smtClean="0"/>
            <a:t>G</a:t>
          </a:r>
          <a:r>
            <a:rPr lang="x-none" sz="1200" b="1" u="none" smtClean="0"/>
            <a:t>aining specialized training</a:t>
          </a:r>
          <a:endParaRPr lang="en-US" sz="1200" b="1" u="none" dirty="0"/>
        </a:p>
      </dgm:t>
    </dgm:pt>
    <dgm:pt modelId="{9C9C2868-DB93-443B-B603-98626DD5FAFA}" type="parTrans" cxnId="{83FA54DE-D488-4371-AF1C-7659941C55B0}">
      <dgm:prSet/>
      <dgm:spPr/>
      <dgm:t>
        <a:bodyPr/>
        <a:lstStyle/>
        <a:p>
          <a:endParaRPr lang="en-US"/>
        </a:p>
      </dgm:t>
    </dgm:pt>
    <dgm:pt modelId="{151FE6EE-E7EC-402F-86BD-5DB959A4FC9C}" type="sibTrans" cxnId="{83FA54DE-D488-4371-AF1C-7659941C55B0}">
      <dgm:prSet/>
      <dgm:spPr/>
      <dgm:t>
        <a:bodyPr/>
        <a:lstStyle/>
        <a:p>
          <a:endParaRPr lang="en-US"/>
        </a:p>
      </dgm:t>
    </dgm:pt>
    <dgm:pt modelId="{218AA724-ADC9-498A-B3FF-2850953806DE}" type="pres">
      <dgm:prSet presAssocID="{54BDCD79-A6B0-433C-A8DD-F13F945318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FEB460-5378-4C75-AD63-15B3F56FE18D}" type="pres">
      <dgm:prSet presAssocID="{FE19031F-F62E-48E7-9008-F0B1E0D97B94}" presName="singleCycle" presStyleCnt="0"/>
      <dgm:spPr/>
    </dgm:pt>
    <dgm:pt modelId="{608AFE16-9694-48F7-9328-62D89A7E3D91}" type="pres">
      <dgm:prSet presAssocID="{FE19031F-F62E-48E7-9008-F0B1E0D97B94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B2E10FE-19F3-48F7-942F-85D87743FE5A}" type="pres">
      <dgm:prSet presAssocID="{8ECAC6C2-DA5A-47B1-A935-1264E2F16016}" presName="Name56" presStyleLbl="parChTrans1D2" presStyleIdx="0" presStyleCnt="6"/>
      <dgm:spPr/>
      <dgm:t>
        <a:bodyPr/>
        <a:lstStyle/>
        <a:p>
          <a:endParaRPr lang="en-US"/>
        </a:p>
      </dgm:t>
    </dgm:pt>
    <dgm:pt modelId="{126BC384-84B4-4F25-9E9E-E6A36E71FC48}" type="pres">
      <dgm:prSet presAssocID="{7199A545-4FB6-4D5D-AE8A-5E908F04B44F}" presName="text0" presStyleLbl="node1" presStyleIdx="1" presStyleCnt="7" custScaleX="137442" custScaleY="132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D5421-2D89-4194-A070-5E34097D9F36}" type="pres">
      <dgm:prSet presAssocID="{88E414F7-CB95-481E-B5A5-79EFAB684596}" presName="Name56" presStyleLbl="parChTrans1D2" presStyleIdx="1" presStyleCnt="6"/>
      <dgm:spPr/>
      <dgm:t>
        <a:bodyPr/>
        <a:lstStyle/>
        <a:p>
          <a:endParaRPr lang="en-US"/>
        </a:p>
      </dgm:t>
    </dgm:pt>
    <dgm:pt modelId="{5C7490B9-5997-4022-B8B2-B7CBA562D7E5}" type="pres">
      <dgm:prSet presAssocID="{51CF8FF1-9EF1-4358-82A3-011340DFC567}" presName="text0" presStyleLbl="node1" presStyleIdx="2" presStyleCnt="7" custScaleX="138000" custScaleY="132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94317-75E4-4D2E-9776-9B1C3C88B445}" type="pres">
      <dgm:prSet presAssocID="{9C9C2868-DB93-443B-B603-98626DD5FAFA}" presName="Name56" presStyleLbl="parChTrans1D2" presStyleIdx="2" presStyleCnt="6"/>
      <dgm:spPr/>
      <dgm:t>
        <a:bodyPr/>
        <a:lstStyle/>
        <a:p>
          <a:endParaRPr lang="en-US"/>
        </a:p>
      </dgm:t>
    </dgm:pt>
    <dgm:pt modelId="{8C84DDB3-B6D1-434B-AAC1-958BD6817996}" type="pres">
      <dgm:prSet presAssocID="{F21408B0-5835-4BC9-8B80-2A3ED8C8F14E}" presName="text0" presStyleLbl="node1" presStyleIdx="3" presStyleCnt="7" custScaleX="141519" custScaleY="129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EF715-0778-48BB-9655-6056DDB4AFE9}" type="pres">
      <dgm:prSet presAssocID="{39A4EE52-15A7-4CE6-8AA6-ECE87863BB35}" presName="Name56" presStyleLbl="parChTrans1D2" presStyleIdx="3" presStyleCnt="6"/>
      <dgm:spPr/>
      <dgm:t>
        <a:bodyPr/>
        <a:lstStyle/>
        <a:p>
          <a:endParaRPr lang="en-US"/>
        </a:p>
      </dgm:t>
    </dgm:pt>
    <dgm:pt modelId="{7F254C29-4AEB-4BA2-94C2-F413C6F91BD5}" type="pres">
      <dgm:prSet presAssocID="{3F108BB6-7D22-4BD5-AA05-BBF9104E0C56}" presName="text0" presStyleLbl="node1" presStyleIdx="4" presStyleCnt="7" custScaleX="139202" custScaleY="129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3D262-2003-49F0-9F99-DF6427CDE722}" type="pres">
      <dgm:prSet presAssocID="{BCADA2BB-DF3D-44EF-A519-1DC57CF59C1E}" presName="Name56" presStyleLbl="parChTrans1D2" presStyleIdx="4" presStyleCnt="6"/>
      <dgm:spPr/>
      <dgm:t>
        <a:bodyPr/>
        <a:lstStyle/>
        <a:p>
          <a:endParaRPr lang="en-US"/>
        </a:p>
      </dgm:t>
    </dgm:pt>
    <dgm:pt modelId="{3268B48B-03D2-4678-86C6-4DB96BB3070D}" type="pres">
      <dgm:prSet presAssocID="{669491C8-B0C9-4DAB-A357-285655D158C4}" presName="text0" presStyleLbl="node1" presStyleIdx="5" presStyleCnt="7" custScaleX="146799" custScaleY="133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45EDC-81A3-4AF6-BF80-D174FCB18886}" type="pres">
      <dgm:prSet presAssocID="{16DB801E-E5A1-48F8-A5E3-04D42E72D715}" presName="Name56" presStyleLbl="parChTrans1D2" presStyleIdx="5" presStyleCnt="6"/>
      <dgm:spPr/>
      <dgm:t>
        <a:bodyPr/>
        <a:lstStyle/>
        <a:p>
          <a:endParaRPr lang="en-US"/>
        </a:p>
      </dgm:t>
    </dgm:pt>
    <dgm:pt modelId="{0C6141F7-6FD9-4EA0-BADB-099F065247EB}" type="pres">
      <dgm:prSet presAssocID="{4320C31E-8487-4101-BCE3-421BFF147A0D}" presName="text0" presStyleLbl="node1" presStyleIdx="6" presStyleCnt="7" custScaleX="145039" custScaleY="132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FBBFD5-B9C0-4603-AB76-647330379104}" type="presOf" srcId="{8ECAC6C2-DA5A-47B1-A935-1264E2F16016}" destId="{7B2E10FE-19F3-48F7-942F-85D87743FE5A}" srcOrd="0" destOrd="0" presId="urn:microsoft.com/office/officeart/2008/layout/RadialCluster"/>
    <dgm:cxn modelId="{E3982A85-7DF5-4E73-9242-9311800BF6F1}" srcId="{FE19031F-F62E-48E7-9008-F0B1E0D97B94}" destId="{4320C31E-8487-4101-BCE3-421BFF147A0D}" srcOrd="5" destOrd="0" parTransId="{16DB801E-E5A1-48F8-A5E3-04D42E72D715}" sibTransId="{4865890A-19BE-4A91-923B-F93FB80CC565}"/>
    <dgm:cxn modelId="{5B9DA55A-D7B4-4D91-980D-59487E97D2FF}" type="presOf" srcId="{16DB801E-E5A1-48F8-A5E3-04D42E72D715}" destId="{A4D45EDC-81A3-4AF6-BF80-D174FCB18886}" srcOrd="0" destOrd="0" presId="urn:microsoft.com/office/officeart/2008/layout/RadialCluster"/>
    <dgm:cxn modelId="{83FA54DE-D488-4371-AF1C-7659941C55B0}" srcId="{FE19031F-F62E-48E7-9008-F0B1E0D97B94}" destId="{F21408B0-5835-4BC9-8B80-2A3ED8C8F14E}" srcOrd="2" destOrd="0" parTransId="{9C9C2868-DB93-443B-B603-98626DD5FAFA}" sibTransId="{151FE6EE-E7EC-402F-86BD-5DB959A4FC9C}"/>
    <dgm:cxn modelId="{86D06E7D-497F-43C9-A145-28CDE4405448}" type="presOf" srcId="{39A4EE52-15A7-4CE6-8AA6-ECE87863BB35}" destId="{E4CEF715-0778-48BB-9655-6056DDB4AFE9}" srcOrd="0" destOrd="0" presId="urn:microsoft.com/office/officeart/2008/layout/RadialCluster"/>
    <dgm:cxn modelId="{F4868234-6E6D-42FC-B24D-C002E88E3A7B}" type="presOf" srcId="{FE19031F-F62E-48E7-9008-F0B1E0D97B94}" destId="{608AFE16-9694-48F7-9328-62D89A7E3D91}" srcOrd="0" destOrd="0" presId="urn:microsoft.com/office/officeart/2008/layout/RadialCluster"/>
    <dgm:cxn modelId="{AA87120E-2124-4173-B7A8-E9E7C0EC6C2A}" type="presOf" srcId="{F21408B0-5835-4BC9-8B80-2A3ED8C8F14E}" destId="{8C84DDB3-B6D1-434B-AAC1-958BD6817996}" srcOrd="0" destOrd="0" presId="urn:microsoft.com/office/officeart/2008/layout/RadialCluster"/>
    <dgm:cxn modelId="{27D3B846-3806-4D82-A103-6EC9F80A83CF}" type="presOf" srcId="{88E414F7-CB95-481E-B5A5-79EFAB684596}" destId="{C81D5421-2D89-4194-A070-5E34097D9F36}" srcOrd="0" destOrd="0" presId="urn:microsoft.com/office/officeart/2008/layout/RadialCluster"/>
    <dgm:cxn modelId="{4E3E40DE-1A9E-485E-AF1C-3523B8706D30}" type="presOf" srcId="{BCADA2BB-DF3D-44EF-A519-1DC57CF59C1E}" destId="{9323D262-2003-49F0-9F99-DF6427CDE722}" srcOrd="0" destOrd="0" presId="urn:microsoft.com/office/officeart/2008/layout/RadialCluster"/>
    <dgm:cxn modelId="{F902F37C-2F78-4CB1-B903-8D50110A507F}" srcId="{FE19031F-F62E-48E7-9008-F0B1E0D97B94}" destId="{51CF8FF1-9EF1-4358-82A3-011340DFC567}" srcOrd="1" destOrd="0" parTransId="{88E414F7-CB95-481E-B5A5-79EFAB684596}" sibTransId="{410766EF-191D-49A8-B92E-EAB4B56CBF57}"/>
    <dgm:cxn modelId="{16E614B0-2EEC-4EA5-9598-77DB3CDDE5C9}" type="presOf" srcId="{669491C8-B0C9-4DAB-A357-285655D158C4}" destId="{3268B48B-03D2-4678-86C6-4DB96BB3070D}" srcOrd="0" destOrd="0" presId="urn:microsoft.com/office/officeart/2008/layout/RadialCluster"/>
    <dgm:cxn modelId="{FDFFA81E-D174-4082-BB9C-7DF6C8E57967}" type="presOf" srcId="{3F108BB6-7D22-4BD5-AA05-BBF9104E0C56}" destId="{7F254C29-4AEB-4BA2-94C2-F413C6F91BD5}" srcOrd="0" destOrd="0" presId="urn:microsoft.com/office/officeart/2008/layout/RadialCluster"/>
    <dgm:cxn modelId="{689AF9B5-9141-46AF-BD9F-367D045BFF1C}" type="presOf" srcId="{9C9C2868-DB93-443B-B603-98626DD5FAFA}" destId="{38C94317-75E4-4D2E-9776-9B1C3C88B445}" srcOrd="0" destOrd="0" presId="urn:microsoft.com/office/officeart/2008/layout/RadialCluster"/>
    <dgm:cxn modelId="{42171D88-DFD9-4AE0-9353-00662C66E5BA}" type="presOf" srcId="{7199A545-4FB6-4D5D-AE8A-5E908F04B44F}" destId="{126BC384-84B4-4F25-9E9E-E6A36E71FC48}" srcOrd="0" destOrd="0" presId="urn:microsoft.com/office/officeart/2008/layout/RadialCluster"/>
    <dgm:cxn modelId="{F6E222D8-2BD7-4FE9-B458-9E7E4397317A}" type="presOf" srcId="{4320C31E-8487-4101-BCE3-421BFF147A0D}" destId="{0C6141F7-6FD9-4EA0-BADB-099F065247EB}" srcOrd="0" destOrd="0" presId="urn:microsoft.com/office/officeart/2008/layout/RadialCluster"/>
    <dgm:cxn modelId="{BB37B1C6-3EFD-43EB-95ED-70F9D3DBBA67}" srcId="{FE19031F-F62E-48E7-9008-F0B1E0D97B94}" destId="{3F108BB6-7D22-4BD5-AA05-BBF9104E0C56}" srcOrd="3" destOrd="0" parTransId="{39A4EE52-15A7-4CE6-8AA6-ECE87863BB35}" sibTransId="{31FD60D6-AEB5-4C4C-B5C9-B0C32FDAF3B6}"/>
    <dgm:cxn modelId="{F8EB2FB4-8376-44B1-BE26-CC8DE48AD7F6}" srcId="{54BDCD79-A6B0-433C-A8DD-F13F9453182E}" destId="{FE19031F-F62E-48E7-9008-F0B1E0D97B94}" srcOrd="0" destOrd="0" parTransId="{D8F6458B-1C1F-4A8F-8C73-349640D257DC}" sibTransId="{8578B6DA-1055-4A8B-83ED-ED0A657DCC35}"/>
    <dgm:cxn modelId="{975A1364-5991-4093-BD72-AE5ED21AE3FB}" srcId="{FE19031F-F62E-48E7-9008-F0B1E0D97B94}" destId="{7199A545-4FB6-4D5D-AE8A-5E908F04B44F}" srcOrd="0" destOrd="0" parTransId="{8ECAC6C2-DA5A-47B1-A935-1264E2F16016}" sibTransId="{E2E913E9-B371-42D4-8DC2-EE5AC0EA0D4D}"/>
    <dgm:cxn modelId="{348F1025-A442-4E5A-85F2-08C67D62B728}" srcId="{FE19031F-F62E-48E7-9008-F0B1E0D97B94}" destId="{669491C8-B0C9-4DAB-A357-285655D158C4}" srcOrd="4" destOrd="0" parTransId="{BCADA2BB-DF3D-44EF-A519-1DC57CF59C1E}" sibTransId="{CDEC7BEF-3CB8-4ABE-B986-06E911CF3C6A}"/>
    <dgm:cxn modelId="{8D7A2F51-9FCE-465F-BF64-F57E1D46DF4A}" type="presOf" srcId="{51CF8FF1-9EF1-4358-82A3-011340DFC567}" destId="{5C7490B9-5997-4022-B8B2-B7CBA562D7E5}" srcOrd="0" destOrd="0" presId="urn:microsoft.com/office/officeart/2008/layout/RadialCluster"/>
    <dgm:cxn modelId="{C8B03BC0-A05D-49F6-8677-82C2B556389A}" type="presOf" srcId="{54BDCD79-A6B0-433C-A8DD-F13F9453182E}" destId="{218AA724-ADC9-498A-B3FF-2850953806DE}" srcOrd="0" destOrd="0" presId="urn:microsoft.com/office/officeart/2008/layout/RadialCluster"/>
    <dgm:cxn modelId="{D569432F-F82F-414A-B1E8-C604F96BB229}" type="presParOf" srcId="{218AA724-ADC9-498A-B3FF-2850953806DE}" destId="{D2FEB460-5378-4C75-AD63-15B3F56FE18D}" srcOrd="0" destOrd="0" presId="urn:microsoft.com/office/officeart/2008/layout/RadialCluster"/>
    <dgm:cxn modelId="{8082E3FE-C5E7-4D6B-91DD-00E401959111}" type="presParOf" srcId="{D2FEB460-5378-4C75-AD63-15B3F56FE18D}" destId="{608AFE16-9694-48F7-9328-62D89A7E3D91}" srcOrd="0" destOrd="0" presId="urn:microsoft.com/office/officeart/2008/layout/RadialCluster"/>
    <dgm:cxn modelId="{456E87CA-4D53-45FC-8BDB-B68FDAC1B098}" type="presParOf" srcId="{D2FEB460-5378-4C75-AD63-15B3F56FE18D}" destId="{7B2E10FE-19F3-48F7-942F-85D87743FE5A}" srcOrd="1" destOrd="0" presId="urn:microsoft.com/office/officeart/2008/layout/RadialCluster"/>
    <dgm:cxn modelId="{29984B12-CDAF-43CA-B5AC-D48D6A8FAE4A}" type="presParOf" srcId="{D2FEB460-5378-4C75-AD63-15B3F56FE18D}" destId="{126BC384-84B4-4F25-9E9E-E6A36E71FC48}" srcOrd="2" destOrd="0" presId="urn:microsoft.com/office/officeart/2008/layout/RadialCluster"/>
    <dgm:cxn modelId="{5B6A5212-7958-4AD9-9BD6-4B6B5FFAB0ED}" type="presParOf" srcId="{D2FEB460-5378-4C75-AD63-15B3F56FE18D}" destId="{C81D5421-2D89-4194-A070-5E34097D9F36}" srcOrd="3" destOrd="0" presId="urn:microsoft.com/office/officeart/2008/layout/RadialCluster"/>
    <dgm:cxn modelId="{9DD5BCAE-CEA3-4E58-93E7-2F8C39C291B9}" type="presParOf" srcId="{D2FEB460-5378-4C75-AD63-15B3F56FE18D}" destId="{5C7490B9-5997-4022-B8B2-B7CBA562D7E5}" srcOrd="4" destOrd="0" presId="urn:microsoft.com/office/officeart/2008/layout/RadialCluster"/>
    <dgm:cxn modelId="{B1F6FCFB-3A3C-48B3-96CE-A9FC29EB681D}" type="presParOf" srcId="{D2FEB460-5378-4C75-AD63-15B3F56FE18D}" destId="{38C94317-75E4-4D2E-9776-9B1C3C88B445}" srcOrd="5" destOrd="0" presId="urn:microsoft.com/office/officeart/2008/layout/RadialCluster"/>
    <dgm:cxn modelId="{AC6D58AC-C55D-41F0-9E82-8A044CCBE488}" type="presParOf" srcId="{D2FEB460-5378-4C75-AD63-15B3F56FE18D}" destId="{8C84DDB3-B6D1-434B-AAC1-958BD6817996}" srcOrd="6" destOrd="0" presId="urn:microsoft.com/office/officeart/2008/layout/RadialCluster"/>
    <dgm:cxn modelId="{1513944B-886A-4503-9C53-2D6355E344E1}" type="presParOf" srcId="{D2FEB460-5378-4C75-AD63-15B3F56FE18D}" destId="{E4CEF715-0778-48BB-9655-6056DDB4AFE9}" srcOrd="7" destOrd="0" presId="urn:microsoft.com/office/officeart/2008/layout/RadialCluster"/>
    <dgm:cxn modelId="{86F13F04-2D19-4B25-96EB-4036F006A77F}" type="presParOf" srcId="{D2FEB460-5378-4C75-AD63-15B3F56FE18D}" destId="{7F254C29-4AEB-4BA2-94C2-F413C6F91BD5}" srcOrd="8" destOrd="0" presId="urn:microsoft.com/office/officeart/2008/layout/RadialCluster"/>
    <dgm:cxn modelId="{A7C43F44-395C-4AE9-9D9D-841D9A936BA9}" type="presParOf" srcId="{D2FEB460-5378-4C75-AD63-15B3F56FE18D}" destId="{9323D262-2003-49F0-9F99-DF6427CDE722}" srcOrd="9" destOrd="0" presId="urn:microsoft.com/office/officeart/2008/layout/RadialCluster"/>
    <dgm:cxn modelId="{D76BA333-CBD1-4B85-A377-049DAD57E4F3}" type="presParOf" srcId="{D2FEB460-5378-4C75-AD63-15B3F56FE18D}" destId="{3268B48B-03D2-4678-86C6-4DB96BB3070D}" srcOrd="10" destOrd="0" presId="urn:microsoft.com/office/officeart/2008/layout/RadialCluster"/>
    <dgm:cxn modelId="{F133E9F3-67BD-4C4A-9BF3-9E11F921BC1F}" type="presParOf" srcId="{D2FEB460-5378-4C75-AD63-15B3F56FE18D}" destId="{A4D45EDC-81A3-4AF6-BF80-D174FCB18886}" srcOrd="11" destOrd="0" presId="urn:microsoft.com/office/officeart/2008/layout/RadialCluster"/>
    <dgm:cxn modelId="{52923514-E169-4496-829B-5877ABC7DEE2}" type="presParOf" srcId="{D2FEB460-5378-4C75-AD63-15B3F56FE18D}" destId="{0C6141F7-6FD9-4EA0-BADB-099F065247EB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3A9A21F1-2C17-4002-A845-CFF8C1C98685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EBB754-DBB1-4A42-8537-BF36767A1C84}">
      <dgm:prSet phldrT="[Text]"/>
      <dgm:spPr/>
      <dgm:t>
        <a:bodyPr/>
        <a:lstStyle/>
        <a:p>
          <a:r>
            <a:rPr lang="x-none" b="1" u="none" smtClean="0"/>
            <a:t>Arriving late</a:t>
          </a:r>
          <a:endParaRPr lang="en-US" dirty="0"/>
        </a:p>
      </dgm:t>
    </dgm:pt>
    <dgm:pt modelId="{366A6FFC-99F0-4B3B-8F42-3E6AD03F56BF}" type="parTrans" cxnId="{960AB3B7-07E4-4C74-9281-88A07CA68BA7}">
      <dgm:prSet/>
      <dgm:spPr/>
      <dgm:t>
        <a:bodyPr/>
        <a:lstStyle/>
        <a:p>
          <a:endParaRPr lang="en-US"/>
        </a:p>
      </dgm:t>
    </dgm:pt>
    <dgm:pt modelId="{B45A535B-D57F-46CB-88A6-3B75270C95E5}" type="sibTrans" cxnId="{960AB3B7-07E4-4C74-9281-88A07CA68BA7}">
      <dgm:prSet/>
      <dgm:spPr/>
      <dgm:t>
        <a:bodyPr/>
        <a:lstStyle/>
        <a:p>
          <a:endParaRPr lang="en-US"/>
        </a:p>
      </dgm:t>
    </dgm:pt>
    <dgm:pt modelId="{A1E0DB46-2797-4CC7-8AE4-B5C0008D48AE}">
      <dgm:prSet/>
      <dgm:spPr/>
      <dgm:t>
        <a:bodyPr/>
        <a:lstStyle/>
        <a:p>
          <a:r>
            <a:rPr lang="x-none" b="1" u="none" smtClean="0"/>
            <a:t>Speaking at inappropriate times</a:t>
          </a:r>
          <a:endParaRPr lang="en-US" b="1" u="none"/>
        </a:p>
      </dgm:t>
    </dgm:pt>
    <dgm:pt modelId="{2463952C-54DA-4DBF-9D92-89BF63E01DC6}" type="parTrans" cxnId="{AB0F535E-0644-444C-B933-2192594C7364}">
      <dgm:prSet/>
      <dgm:spPr/>
      <dgm:t>
        <a:bodyPr/>
        <a:lstStyle/>
        <a:p>
          <a:endParaRPr lang="en-US"/>
        </a:p>
      </dgm:t>
    </dgm:pt>
    <dgm:pt modelId="{32A54B59-AB80-45FC-BD44-FEAA3F273F60}" type="sibTrans" cxnId="{AB0F535E-0644-444C-B933-2192594C7364}">
      <dgm:prSet/>
      <dgm:spPr/>
      <dgm:t>
        <a:bodyPr/>
        <a:lstStyle/>
        <a:p>
          <a:endParaRPr lang="en-US"/>
        </a:p>
      </dgm:t>
    </dgm:pt>
    <dgm:pt modelId="{9A7EF35E-1D84-4B91-90CD-418A0B2CE2C6}">
      <dgm:prSet/>
      <dgm:spPr/>
      <dgm:t>
        <a:bodyPr/>
        <a:lstStyle/>
        <a:p>
          <a:r>
            <a:rPr lang="x-none" b="1" u="none" smtClean="0"/>
            <a:t>Talking about unrelated topics</a:t>
          </a:r>
          <a:endParaRPr lang="en-US" b="1" u="none" dirty="0"/>
        </a:p>
      </dgm:t>
    </dgm:pt>
    <dgm:pt modelId="{7375D976-BC20-4A70-922F-7231E0D47ED6}" type="parTrans" cxnId="{9C9C3791-9141-41F3-A9B6-7C4D43690FE2}">
      <dgm:prSet/>
      <dgm:spPr/>
      <dgm:t>
        <a:bodyPr/>
        <a:lstStyle/>
        <a:p>
          <a:endParaRPr lang="en-US"/>
        </a:p>
      </dgm:t>
    </dgm:pt>
    <dgm:pt modelId="{773D2B7F-3DE3-4F97-8645-FE5262E43258}" type="sibTrans" cxnId="{9C9C3791-9141-41F3-A9B6-7C4D43690FE2}">
      <dgm:prSet/>
      <dgm:spPr/>
      <dgm:t>
        <a:bodyPr/>
        <a:lstStyle/>
        <a:p>
          <a:endParaRPr lang="en-US"/>
        </a:p>
      </dgm:t>
    </dgm:pt>
    <dgm:pt modelId="{8AAC1580-29B3-4886-B94A-FF8C15FF4071}">
      <dgm:prSet/>
      <dgm:spPr/>
      <dgm:t>
        <a:bodyPr/>
        <a:lstStyle/>
        <a:p>
          <a:r>
            <a:rPr lang="x-none" b="1" u="none" smtClean="0"/>
            <a:t>Sleeping in class, accompanied by snoring </a:t>
          </a:r>
          <a:endParaRPr lang="en-US" b="1" u="none" dirty="0"/>
        </a:p>
      </dgm:t>
    </dgm:pt>
    <dgm:pt modelId="{BD413BD5-C568-4FDE-B495-0DC5A70CFACB}" type="parTrans" cxnId="{9F5B61A2-BB96-45DB-8C7E-17941865E227}">
      <dgm:prSet/>
      <dgm:spPr/>
      <dgm:t>
        <a:bodyPr/>
        <a:lstStyle/>
        <a:p>
          <a:endParaRPr lang="en-US"/>
        </a:p>
      </dgm:t>
    </dgm:pt>
    <dgm:pt modelId="{A356CCA0-E771-43E7-B8B1-3DC1F0CD65C3}" type="sibTrans" cxnId="{9F5B61A2-BB96-45DB-8C7E-17941865E227}">
      <dgm:prSet/>
      <dgm:spPr/>
      <dgm:t>
        <a:bodyPr/>
        <a:lstStyle/>
        <a:p>
          <a:endParaRPr lang="en-US"/>
        </a:p>
      </dgm:t>
    </dgm:pt>
    <dgm:pt modelId="{FF66D33C-9763-4A76-803F-B270A9A95211}" type="pres">
      <dgm:prSet presAssocID="{3A9A21F1-2C17-4002-A845-CFF8C1C986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A362CB-1978-4732-BDC9-2138F37E4E81}" type="pres">
      <dgm:prSet presAssocID="{71EBB754-DBB1-4A42-8537-BF36767A1C84}" presName="linNode" presStyleCnt="0"/>
      <dgm:spPr/>
    </dgm:pt>
    <dgm:pt modelId="{BD9398AA-A77E-40A9-A272-5357219BC5DC}" type="pres">
      <dgm:prSet presAssocID="{71EBB754-DBB1-4A42-8537-BF36767A1C8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BFAB3-02A2-431A-87F8-4D689E269201}" type="pres">
      <dgm:prSet presAssocID="{B45A535B-D57F-46CB-88A6-3B75270C95E5}" presName="sp" presStyleCnt="0"/>
      <dgm:spPr/>
    </dgm:pt>
    <dgm:pt modelId="{2ADE83BF-7831-44CF-837A-510BEA9D8C66}" type="pres">
      <dgm:prSet presAssocID="{A1E0DB46-2797-4CC7-8AE4-B5C0008D48AE}" presName="linNode" presStyleCnt="0"/>
      <dgm:spPr/>
    </dgm:pt>
    <dgm:pt modelId="{1D38CDB5-5E76-43A5-AB53-84EEB2BC15CE}" type="pres">
      <dgm:prSet presAssocID="{A1E0DB46-2797-4CC7-8AE4-B5C0008D48A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8362A-6FB4-4530-8410-8AC0663946B2}" type="pres">
      <dgm:prSet presAssocID="{32A54B59-AB80-45FC-BD44-FEAA3F273F60}" presName="sp" presStyleCnt="0"/>
      <dgm:spPr/>
    </dgm:pt>
    <dgm:pt modelId="{B8F3BEA1-7384-4087-BEC3-7EC696270059}" type="pres">
      <dgm:prSet presAssocID="{9A7EF35E-1D84-4B91-90CD-418A0B2CE2C6}" presName="linNode" presStyleCnt="0"/>
      <dgm:spPr/>
    </dgm:pt>
    <dgm:pt modelId="{EA654D57-0EC9-4567-B7D0-54891E8ED9EC}" type="pres">
      <dgm:prSet presAssocID="{9A7EF35E-1D84-4B91-90CD-418A0B2CE2C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A3045-1D8F-4DD1-868D-6FA1AA7BBC9C}" type="pres">
      <dgm:prSet presAssocID="{773D2B7F-3DE3-4F97-8645-FE5262E43258}" presName="sp" presStyleCnt="0"/>
      <dgm:spPr/>
    </dgm:pt>
    <dgm:pt modelId="{B9EE1C6F-7B69-4E4B-8E42-DDA3C7F388AE}" type="pres">
      <dgm:prSet presAssocID="{8AAC1580-29B3-4886-B94A-FF8C15FF4071}" presName="linNode" presStyleCnt="0"/>
      <dgm:spPr/>
    </dgm:pt>
    <dgm:pt modelId="{2B742809-F57B-484E-B149-F4510CB3FA05}" type="pres">
      <dgm:prSet presAssocID="{8AAC1580-29B3-4886-B94A-FF8C15FF407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0281EA-1E02-41E1-B7CC-ACA581FBA9D0}" type="presOf" srcId="{A1E0DB46-2797-4CC7-8AE4-B5C0008D48AE}" destId="{1D38CDB5-5E76-43A5-AB53-84EEB2BC15CE}" srcOrd="0" destOrd="0" presId="urn:microsoft.com/office/officeart/2005/8/layout/vList5"/>
    <dgm:cxn modelId="{9C9C3791-9141-41F3-A9B6-7C4D43690FE2}" srcId="{3A9A21F1-2C17-4002-A845-CFF8C1C98685}" destId="{9A7EF35E-1D84-4B91-90CD-418A0B2CE2C6}" srcOrd="2" destOrd="0" parTransId="{7375D976-BC20-4A70-922F-7231E0D47ED6}" sibTransId="{773D2B7F-3DE3-4F97-8645-FE5262E43258}"/>
    <dgm:cxn modelId="{960AB3B7-07E4-4C74-9281-88A07CA68BA7}" srcId="{3A9A21F1-2C17-4002-A845-CFF8C1C98685}" destId="{71EBB754-DBB1-4A42-8537-BF36767A1C84}" srcOrd="0" destOrd="0" parTransId="{366A6FFC-99F0-4B3B-8F42-3E6AD03F56BF}" sibTransId="{B45A535B-D57F-46CB-88A6-3B75270C95E5}"/>
    <dgm:cxn modelId="{69CFDA39-8EB5-4FBF-8E8E-A76AB5212EC3}" type="presOf" srcId="{71EBB754-DBB1-4A42-8537-BF36767A1C84}" destId="{BD9398AA-A77E-40A9-A272-5357219BC5DC}" srcOrd="0" destOrd="0" presId="urn:microsoft.com/office/officeart/2005/8/layout/vList5"/>
    <dgm:cxn modelId="{F799C373-96BA-4AF8-8535-0AE212C0D50E}" type="presOf" srcId="{8AAC1580-29B3-4886-B94A-FF8C15FF4071}" destId="{2B742809-F57B-484E-B149-F4510CB3FA05}" srcOrd="0" destOrd="0" presId="urn:microsoft.com/office/officeart/2005/8/layout/vList5"/>
    <dgm:cxn modelId="{CA90D2BE-725B-4E39-ACB8-57733C048F21}" type="presOf" srcId="{9A7EF35E-1D84-4B91-90CD-418A0B2CE2C6}" destId="{EA654D57-0EC9-4567-B7D0-54891E8ED9EC}" srcOrd="0" destOrd="0" presId="urn:microsoft.com/office/officeart/2005/8/layout/vList5"/>
    <dgm:cxn modelId="{AB0F535E-0644-444C-B933-2192594C7364}" srcId="{3A9A21F1-2C17-4002-A845-CFF8C1C98685}" destId="{A1E0DB46-2797-4CC7-8AE4-B5C0008D48AE}" srcOrd="1" destOrd="0" parTransId="{2463952C-54DA-4DBF-9D92-89BF63E01DC6}" sibTransId="{32A54B59-AB80-45FC-BD44-FEAA3F273F60}"/>
    <dgm:cxn modelId="{9F5B61A2-BB96-45DB-8C7E-17941865E227}" srcId="{3A9A21F1-2C17-4002-A845-CFF8C1C98685}" destId="{8AAC1580-29B3-4886-B94A-FF8C15FF4071}" srcOrd="3" destOrd="0" parTransId="{BD413BD5-C568-4FDE-B495-0DC5A70CFACB}" sibTransId="{A356CCA0-E771-43E7-B8B1-3DC1F0CD65C3}"/>
    <dgm:cxn modelId="{6AE89692-A811-4A6F-A8CE-63BAF395F3B0}" type="presOf" srcId="{3A9A21F1-2C17-4002-A845-CFF8C1C98685}" destId="{FF66D33C-9763-4A76-803F-B270A9A95211}" srcOrd="0" destOrd="0" presId="urn:microsoft.com/office/officeart/2005/8/layout/vList5"/>
    <dgm:cxn modelId="{8B399275-E1B0-4E06-BD7D-84BE7FA1BD76}" type="presParOf" srcId="{FF66D33C-9763-4A76-803F-B270A9A95211}" destId="{A9A362CB-1978-4732-BDC9-2138F37E4E81}" srcOrd="0" destOrd="0" presId="urn:microsoft.com/office/officeart/2005/8/layout/vList5"/>
    <dgm:cxn modelId="{8C2FDCB6-250D-4B66-9B72-DEA23039A3CD}" type="presParOf" srcId="{A9A362CB-1978-4732-BDC9-2138F37E4E81}" destId="{BD9398AA-A77E-40A9-A272-5357219BC5DC}" srcOrd="0" destOrd="0" presId="urn:microsoft.com/office/officeart/2005/8/layout/vList5"/>
    <dgm:cxn modelId="{BCD17199-3A7E-4A2C-8072-94B6431FB913}" type="presParOf" srcId="{FF66D33C-9763-4A76-803F-B270A9A95211}" destId="{2C4BFAB3-02A2-431A-87F8-4D689E269201}" srcOrd="1" destOrd="0" presId="urn:microsoft.com/office/officeart/2005/8/layout/vList5"/>
    <dgm:cxn modelId="{91493009-2089-4E60-BBC0-A49033BE2ADA}" type="presParOf" srcId="{FF66D33C-9763-4A76-803F-B270A9A95211}" destId="{2ADE83BF-7831-44CF-837A-510BEA9D8C66}" srcOrd="2" destOrd="0" presId="urn:microsoft.com/office/officeart/2005/8/layout/vList5"/>
    <dgm:cxn modelId="{1A50FCA0-0700-4CF2-AD09-A8BC9C5D8B47}" type="presParOf" srcId="{2ADE83BF-7831-44CF-837A-510BEA9D8C66}" destId="{1D38CDB5-5E76-43A5-AB53-84EEB2BC15CE}" srcOrd="0" destOrd="0" presId="urn:microsoft.com/office/officeart/2005/8/layout/vList5"/>
    <dgm:cxn modelId="{4128C015-7F57-4F30-8176-3EC2C3CC104C}" type="presParOf" srcId="{FF66D33C-9763-4A76-803F-B270A9A95211}" destId="{4968362A-6FB4-4530-8410-8AC0663946B2}" srcOrd="3" destOrd="0" presId="urn:microsoft.com/office/officeart/2005/8/layout/vList5"/>
    <dgm:cxn modelId="{A03DBCE1-7A60-47C3-A1A3-4E13F92151FC}" type="presParOf" srcId="{FF66D33C-9763-4A76-803F-B270A9A95211}" destId="{B8F3BEA1-7384-4087-BEC3-7EC696270059}" srcOrd="4" destOrd="0" presId="urn:microsoft.com/office/officeart/2005/8/layout/vList5"/>
    <dgm:cxn modelId="{DB29819D-A1F3-4E46-A852-763CE83DAE31}" type="presParOf" srcId="{B8F3BEA1-7384-4087-BEC3-7EC696270059}" destId="{EA654D57-0EC9-4567-B7D0-54891E8ED9EC}" srcOrd="0" destOrd="0" presId="urn:microsoft.com/office/officeart/2005/8/layout/vList5"/>
    <dgm:cxn modelId="{BC33016C-9F55-450D-9A38-167B5AA79CD3}" type="presParOf" srcId="{FF66D33C-9763-4A76-803F-B270A9A95211}" destId="{636A3045-1D8F-4DD1-868D-6FA1AA7BBC9C}" srcOrd="5" destOrd="0" presId="urn:microsoft.com/office/officeart/2005/8/layout/vList5"/>
    <dgm:cxn modelId="{5B1B8437-2BAE-4C9D-934A-C0F39C1EB8BC}" type="presParOf" srcId="{FF66D33C-9763-4A76-803F-B270A9A95211}" destId="{B9EE1C6F-7B69-4E4B-8E42-DDA3C7F388AE}" srcOrd="6" destOrd="0" presId="urn:microsoft.com/office/officeart/2005/8/layout/vList5"/>
    <dgm:cxn modelId="{2A35A128-112E-4850-86E5-1DECBDB96802}" type="presParOf" srcId="{B9EE1C6F-7B69-4E4B-8E42-DDA3C7F388AE}" destId="{2B742809-F57B-484E-B149-F4510CB3FA0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16D96F7-11FE-4959-A7B5-F806110A546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5DAC9F-759E-488C-B17B-DD06221D9BC6}">
      <dgm:prSet/>
      <dgm:spPr/>
      <dgm:t>
        <a:bodyPr/>
        <a:lstStyle/>
        <a:p>
          <a:r>
            <a:rPr lang="x-none" b="1" u="none" smtClean="0"/>
            <a:t>Showing off   </a:t>
          </a:r>
          <a:endParaRPr lang="en-US" b="1" dirty="0"/>
        </a:p>
      </dgm:t>
    </dgm:pt>
    <dgm:pt modelId="{125F991F-6036-46C4-B951-617690D3BA6E}" type="parTrans" cxnId="{8104E759-28A6-4484-8CCA-AC68F0C487BA}">
      <dgm:prSet/>
      <dgm:spPr/>
      <dgm:t>
        <a:bodyPr/>
        <a:lstStyle/>
        <a:p>
          <a:endParaRPr lang="en-US"/>
        </a:p>
      </dgm:t>
    </dgm:pt>
    <dgm:pt modelId="{D1E5ECEA-D802-4F07-A7B5-76B9B84387B4}" type="sibTrans" cxnId="{8104E759-28A6-4484-8CCA-AC68F0C487BA}">
      <dgm:prSet/>
      <dgm:spPr/>
      <dgm:t>
        <a:bodyPr/>
        <a:lstStyle/>
        <a:p>
          <a:endParaRPr lang="en-US"/>
        </a:p>
      </dgm:t>
    </dgm:pt>
    <dgm:pt modelId="{24E951A4-A33F-49D6-BB26-2D3DDF632A9A}">
      <dgm:prSet/>
      <dgm:spPr/>
      <dgm:t>
        <a:bodyPr/>
        <a:lstStyle/>
        <a:p>
          <a:r>
            <a:rPr lang="x-none" b="1" u="none" smtClean="0"/>
            <a:t>Interrupting others</a:t>
          </a:r>
          <a:endParaRPr lang="en-US" b="1" u="none" dirty="0"/>
        </a:p>
      </dgm:t>
    </dgm:pt>
    <dgm:pt modelId="{CFBD9D0E-D8A0-4EF3-9371-60F958D58A93}" type="parTrans" cxnId="{10E8A983-F9C5-48C7-84CD-248BACFD6D93}">
      <dgm:prSet/>
      <dgm:spPr/>
      <dgm:t>
        <a:bodyPr/>
        <a:lstStyle/>
        <a:p>
          <a:endParaRPr lang="en-US"/>
        </a:p>
      </dgm:t>
    </dgm:pt>
    <dgm:pt modelId="{A2BCBC7B-2356-48AD-B759-65229615A98A}" type="sibTrans" cxnId="{10E8A983-F9C5-48C7-84CD-248BACFD6D93}">
      <dgm:prSet/>
      <dgm:spPr/>
      <dgm:t>
        <a:bodyPr/>
        <a:lstStyle/>
        <a:p>
          <a:endParaRPr lang="en-US"/>
        </a:p>
      </dgm:t>
    </dgm:pt>
    <dgm:pt modelId="{2F023836-09D2-4C31-8976-E408F7D65A04}">
      <dgm:prSet/>
      <dgm:spPr/>
      <dgm:t>
        <a:bodyPr/>
        <a:lstStyle/>
        <a:p>
          <a:r>
            <a:rPr lang="x-none" b="1" u="none" smtClean="0"/>
            <a:t>Sidetracking discussions</a:t>
          </a:r>
          <a:endParaRPr lang="en-US" b="1" u="none" dirty="0"/>
        </a:p>
      </dgm:t>
    </dgm:pt>
    <dgm:pt modelId="{7509419C-4FB9-4E15-AFA1-CAF73D7E87DF}" type="parTrans" cxnId="{A37E3315-889D-4C07-8703-1C56F48A1A55}">
      <dgm:prSet/>
      <dgm:spPr/>
      <dgm:t>
        <a:bodyPr/>
        <a:lstStyle/>
        <a:p>
          <a:endParaRPr lang="en-US"/>
        </a:p>
      </dgm:t>
    </dgm:pt>
    <dgm:pt modelId="{43F97086-3A52-44DC-B186-39BF98D81F32}" type="sibTrans" cxnId="{A37E3315-889D-4C07-8703-1C56F48A1A55}">
      <dgm:prSet/>
      <dgm:spPr/>
      <dgm:t>
        <a:bodyPr/>
        <a:lstStyle/>
        <a:p>
          <a:endParaRPr lang="en-US"/>
        </a:p>
      </dgm:t>
    </dgm:pt>
    <dgm:pt modelId="{77BF92AE-8E95-428C-8196-514F14CD026E}">
      <dgm:prSet/>
      <dgm:spPr/>
      <dgm:t>
        <a:bodyPr/>
        <a:lstStyle/>
        <a:p>
          <a:r>
            <a:rPr lang="x-none" b="1" u="none" smtClean="0"/>
            <a:t>Acting blatantly insubordinate and disrespectful </a:t>
          </a:r>
          <a:endParaRPr lang="en-US" b="1" u="none" dirty="0"/>
        </a:p>
      </dgm:t>
    </dgm:pt>
    <dgm:pt modelId="{9526F81A-9BC4-4D2C-BA87-3B775BAFB8A9}" type="parTrans" cxnId="{790A8DA4-EB9E-498E-BA61-0796FAB95A0A}">
      <dgm:prSet/>
      <dgm:spPr/>
      <dgm:t>
        <a:bodyPr/>
        <a:lstStyle/>
        <a:p>
          <a:endParaRPr lang="en-US"/>
        </a:p>
      </dgm:t>
    </dgm:pt>
    <dgm:pt modelId="{1C185373-1345-453D-B889-B5923ECDD24F}" type="sibTrans" cxnId="{790A8DA4-EB9E-498E-BA61-0796FAB95A0A}">
      <dgm:prSet/>
      <dgm:spPr/>
      <dgm:t>
        <a:bodyPr/>
        <a:lstStyle/>
        <a:p>
          <a:endParaRPr lang="en-US"/>
        </a:p>
      </dgm:t>
    </dgm:pt>
    <dgm:pt modelId="{EDD46572-880B-4163-AB17-BDB8FC44D19A}" type="pres">
      <dgm:prSet presAssocID="{016D96F7-11FE-4959-A7B5-F806110A54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36A9E5-5DFF-4EBF-A468-0A48E2E42D27}" type="pres">
      <dgm:prSet presAssocID="{005DAC9F-759E-488C-B17B-DD06221D9BC6}" presName="linNode" presStyleCnt="0"/>
      <dgm:spPr/>
    </dgm:pt>
    <dgm:pt modelId="{EEB780B0-983F-416F-9DCA-2130ECFF5E29}" type="pres">
      <dgm:prSet presAssocID="{005DAC9F-759E-488C-B17B-DD06221D9BC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6387E-1C94-4EE8-8A02-3DAFD9DAEEA4}" type="pres">
      <dgm:prSet presAssocID="{D1E5ECEA-D802-4F07-A7B5-76B9B84387B4}" presName="sp" presStyleCnt="0"/>
      <dgm:spPr/>
    </dgm:pt>
    <dgm:pt modelId="{C67661E5-DEA6-4D9A-8FD6-C17418F1A8F1}" type="pres">
      <dgm:prSet presAssocID="{24E951A4-A33F-49D6-BB26-2D3DDF632A9A}" presName="linNode" presStyleCnt="0"/>
      <dgm:spPr/>
    </dgm:pt>
    <dgm:pt modelId="{4A971F4D-776F-4BE6-B9B1-E3D59326658C}" type="pres">
      <dgm:prSet presAssocID="{24E951A4-A33F-49D6-BB26-2D3DDF632A9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D43F1-B046-454E-898B-78D57D3D04F7}" type="pres">
      <dgm:prSet presAssocID="{A2BCBC7B-2356-48AD-B759-65229615A98A}" presName="sp" presStyleCnt="0"/>
      <dgm:spPr/>
    </dgm:pt>
    <dgm:pt modelId="{22C1C28D-E2F7-4C8C-80C4-F786A2CD1ED7}" type="pres">
      <dgm:prSet presAssocID="{2F023836-09D2-4C31-8976-E408F7D65A04}" presName="linNode" presStyleCnt="0"/>
      <dgm:spPr/>
    </dgm:pt>
    <dgm:pt modelId="{B8D6B360-CB7D-4394-AFE5-FB5524581280}" type="pres">
      <dgm:prSet presAssocID="{2F023836-09D2-4C31-8976-E408F7D65A0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2B8C7-68C0-4D2D-A76F-7B7F3D4E44EF}" type="pres">
      <dgm:prSet presAssocID="{43F97086-3A52-44DC-B186-39BF98D81F32}" presName="sp" presStyleCnt="0"/>
      <dgm:spPr/>
    </dgm:pt>
    <dgm:pt modelId="{31FEA5BB-4375-42BB-8B3C-E40338D49606}" type="pres">
      <dgm:prSet presAssocID="{77BF92AE-8E95-428C-8196-514F14CD026E}" presName="linNode" presStyleCnt="0"/>
      <dgm:spPr/>
    </dgm:pt>
    <dgm:pt modelId="{DDE6C905-3C5B-475D-9025-E4BE271CDB95}" type="pres">
      <dgm:prSet presAssocID="{77BF92AE-8E95-428C-8196-514F14CD026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E62350-6905-4DEB-ACC6-52C2DF6F6B5D}" type="presOf" srcId="{24E951A4-A33F-49D6-BB26-2D3DDF632A9A}" destId="{4A971F4D-776F-4BE6-B9B1-E3D59326658C}" srcOrd="0" destOrd="0" presId="urn:microsoft.com/office/officeart/2005/8/layout/vList5"/>
    <dgm:cxn modelId="{790A8DA4-EB9E-498E-BA61-0796FAB95A0A}" srcId="{016D96F7-11FE-4959-A7B5-F806110A5466}" destId="{77BF92AE-8E95-428C-8196-514F14CD026E}" srcOrd="3" destOrd="0" parTransId="{9526F81A-9BC4-4D2C-BA87-3B775BAFB8A9}" sibTransId="{1C185373-1345-453D-B889-B5923ECDD24F}"/>
    <dgm:cxn modelId="{10E8A983-F9C5-48C7-84CD-248BACFD6D93}" srcId="{016D96F7-11FE-4959-A7B5-F806110A5466}" destId="{24E951A4-A33F-49D6-BB26-2D3DDF632A9A}" srcOrd="1" destOrd="0" parTransId="{CFBD9D0E-D8A0-4EF3-9371-60F958D58A93}" sibTransId="{A2BCBC7B-2356-48AD-B759-65229615A98A}"/>
    <dgm:cxn modelId="{7D68AB1E-3DA8-42CE-954C-CB94D6C024F6}" type="presOf" srcId="{77BF92AE-8E95-428C-8196-514F14CD026E}" destId="{DDE6C905-3C5B-475D-9025-E4BE271CDB95}" srcOrd="0" destOrd="0" presId="urn:microsoft.com/office/officeart/2005/8/layout/vList5"/>
    <dgm:cxn modelId="{8647494C-A602-4533-833A-AAF240C75DB6}" type="presOf" srcId="{005DAC9F-759E-488C-B17B-DD06221D9BC6}" destId="{EEB780B0-983F-416F-9DCA-2130ECFF5E29}" srcOrd="0" destOrd="0" presId="urn:microsoft.com/office/officeart/2005/8/layout/vList5"/>
    <dgm:cxn modelId="{8104E759-28A6-4484-8CCA-AC68F0C487BA}" srcId="{016D96F7-11FE-4959-A7B5-F806110A5466}" destId="{005DAC9F-759E-488C-B17B-DD06221D9BC6}" srcOrd="0" destOrd="0" parTransId="{125F991F-6036-46C4-B951-617690D3BA6E}" sibTransId="{D1E5ECEA-D802-4F07-A7B5-76B9B84387B4}"/>
    <dgm:cxn modelId="{1B0760FA-FD06-4834-B57E-1590AA27B394}" type="presOf" srcId="{2F023836-09D2-4C31-8976-E408F7D65A04}" destId="{B8D6B360-CB7D-4394-AFE5-FB5524581280}" srcOrd="0" destOrd="0" presId="urn:microsoft.com/office/officeart/2005/8/layout/vList5"/>
    <dgm:cxn modelId="{5B452A33-45A2-41BE-9D7D-EC1871A3185D}" type="presOf" srcId="{016D96F7-11FE-4959-A7B5-F806110A5466}" destId="{EDD46572-880B-4163-AB17-BDB8FC44D19A}" srcOrd="0" destOrd="0" presId="urn:microsoft.com/office/officeart/2005/8/layout/vList5"/>
    <dgm:cxn modelId="{A37E3315-889D-4C07-8703-1C56F48A1A55}" srcId="{016D96F7-11FE-4959-A7B5-F806110A5466}" destId="{2F023836-09D2-4C31-8976-E408F7D65A04}" srcOrd="2" destOrd="0" parTransId="{7509419C-4FB9-4E15-AFA1-CAF73D7E87DF}" sibTransId="{43F97086-3A52-44DC-B186-39BF98D81F32}"/>
    <dgm:cxn modelId="{40CB28B4-1080-4A4B-814A-9C5AAF97B83D}" type="presParOf" srcId="{EDD46572-880B-4163-AB17-BDB8FC44D19A}" destId="{9B36A9E5-5DFF-4EBF-A468-0A48E2E42D27}" srcOrd="0" destOrd="0" presId="urn:microsoft.com/office/officeart/2005/8/layout/vList5"/>
    <dgm:cxn modelId="{8C557B1E-09D3-4D2F-A507-045A63C4BB5F}" type="presParOf" srcId="{9B36A9E5-5DFF-4EBF-A468-0A48E2E42D27}" destId="{EEB780B0-983F-416F-9DCA-2130ECFF5E29}" srcOrd="0" destOrd="0" presId="urn:microsoft.com/office/officeart/2005/8/layout/vList5"/>
    <dgm:cxn modelId="{69AF9399-5211-45D7-9996-FD8BF4CBAAC8}" type="presParOf" srcId="{EDD46572-880B-4163-AB17-BDB8FC44D19A}" destId="{EC26387E-1C94-4EE8-8A02-3DAFD9DAEEA4}" srcOrd="1" destOrd="0" presId="urn:microsoft.com/office/officeart/2005/8/layout/vList5"/>
    <dgm:cxn modelId="{0535C8B1-3E80-481F-A383-C6C824C85E15}" type="presParOf" srcId="{EDD46572-880B-4163-AB17-BDB8FC44D19A}" destId="{C67661E5-DEA6-4D9A-8FD6-C17418F1A8F1}" srcOrd="2" destOrd="0" presId="urn:microsoft.com/office/officeart/2005/8/layout/vList5"/>
    <dgm:cxn modelId="{AC88C8F8-9A6A-49A4-9D57-5AF34B341279}" type="presParOf" srcId="{C67661E5-DEA6-4D9A-8FD6-C17418F1A8F1}" destId="{4A971F4D-776F-4BE6-B9B1-E3D59326658C}" srcOrd="0" destOrd="0" presId="urn:microsoft.com/office/officeart/2005/8/layout/vList5"/>
    <dgm:cxn modelId="{5707F807-8419-4FF5-9828-0CC1084E0B0B}" type="presParOf" srcId="{EDD46572-880B-4163-AB17-BDB8FC44D19A}" destId="{362D43F1-B046-454E-898B-78D57D3D04F7}" srcOrd="3" destOrd="0" presId="urn:microsoft.com/office/officeart/2005/8/layout/vList5"/>
    <dgm:cxn modelId="{EF3CCEB2-1C11-4ED8-B22B-C37C550C5171}" type="presParOf" srcId="{EDD46572-880B-4163-AB17-BDB8FC44D19A}" destId="{22C1C28D-E2F7-4C8C-80C4-F786A2CD1ED7}" srcOrd="4" destOrd="0" presId="urn:microsoft.com/office/officeart/2005/8/layout/vList5"/>
    <dgm:cxn modelId="{58C87BCC-4E43-4956-A526-B832B997DCB1}" type="presParOf" srcId="{22C1C28D-E2F7-4C8C-80C4-F786A2CD1ED7}" destId="{B8D6B360-CB7D-4394-AFE5-FB5524581280}" srcOrd="0" destOrd="0" presId="urn:microsoft.com/office/officeart/2005/8/layout/vList5"/>
    <dgm:cxn modelId="{9F67C6E6-B985-4BE9-86A7-3AE0B60AA7E1}" type="presParOf" srcId="{EDD46572-880B-4163-AB17-BDB8FC44D19A}" destId="{7CB2B8C7-68C0-4D2D-A76F-7B7F3D4E44EF}" srcOrd="5" destOrd="0" presId="urn:microsoft.com/office/officeart/2005/8/layout/vList5"/>
    <dgm:cxn modelId="{4C478A0C-5E15-45B3-9DD3-1ED7B61C129A}" type="presParOf" srcId="{EDD46572-880B-4163-AB17-BDB8FC44D19A}" destId="{31FEA5BB-4375-42BB-8B3C-E40338D49606}" srcOrd="6" destOrd="0" presId="urn:microsoft.com/office/officeart/2005/8/layout/vList5"/>
    <dgm:cxn modelId="{DBED2CD6-6053-4151-BB95-0D8272A31E38}" type="presParOf" srcId="{31FEA5BB-4375-42BB-8B3C-E40338D49606}" destId="{DDE6C905-3C5B-475D-9025-E4BE271CDB9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4ED676B2-A168-4E31-980F-7EADACEBE8CA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4B01F9-F353-424C-BA6D-14F7D1C5C888}">
      <dgm:prSet phldrT="[Text]"/>
      <dgm:spPr/>
      <dgm:t>
        <a:bodyPr/>
        <a:lstStyle/>
        <a:p>
          <a:r>
            <a:rPr lang="en-US" dirty="0" smtClean="0"/>
            <a:t>Intimidating a student </a:t>
          </a:r>
          <a:endParaRPr lang="en-US" dirty="0"/>
        </a:p>
      </dgm:t>
    </dgm:pt>
    <dgm:pt modelId="{A9A437B1-22F4-41BE-81DC-E320F231AD6A}" type="parTrans" cxnId="{E78B1702-4E23-4366-8B51-CC6EE7F9483A}">
      <dgm:prSet/>
      <dgm:spPr/>
      <dgm:t>
        <a:bodyPr/>
        <a:lstStyle/>
        <a:p>
          <a:endParaRPr lang="en-US"/>
        </a:p>
      </dgm:t>
    </dgm:pt>
    <dgm:pt modelId="{66F82ACC-CA34-4DA8-B734-D9FE89764AB2}" type="sibTrans" cxnId="{E78B1702-4E23-4366-8B51-CC6EE7F9483A}">
      <dgm:prSet/>
      <dgm:spPr/>
      <dgm:t>
        <a:bodyPr/>
        <a:lstStyle/>
        <a:p>
          <a:endParaRPr lang="en-US"/>
        </a:p>
      </dgm:t>
    </dgm:pt>
    <dgm:pt modelId="{038C880F-633E-4AA9-9ED2-958F4A25646B}">
      <dgm:prSet phldrT="[Text]"/>
      <dgm:spPr/>
      <dgm:t>
        <a:bodyPr/>
        <a:lstStyle/>
        <a:p>
          <a:r>
            <a:rPr lang="en-US" dirty="0" smtClean="0"/>
            <a:t>Exhibiting impatience </a:t>
          </a:r>
          <a:endParaRPr lang="en-US" dirty="0"/>
        </a:p>
      </dgm:t>
    </dgm:pt>
    <dgm:pt modelId="{E8BAC23B-53D5-423F-A523-26B6A4DC3591}" type="parTrans" cxnId="{840E3F10-792D-4931-BE26-15E2779E6C0C}">
      <dgm:prSet/>
      <dgm:spPr/>
      <dgm:t>
        <a:bodyPr/>
        <a:lstStyle/>
        <a:p>
          <a:endParaRPr lang="en-US"/>
        </a:p>
      </dgm:t>
    </dgm:pt>
    <dgm:pt modelId="{EE7B1CE4-1C5F-4938-8B87-EC05B6524015}" type="sibTrans" cxnId="{840E3F10-792D-4931-BE26-15E2779E6C0C}">
      <dgm:prSet/>
      <dgm:spPr/>
      <dgm:t>
        <a:bodyPr/>
        <a:lstStyle/>
        <a:p>
          <a:endParaRPr lang="en-US"/>
        </a:p>
      </dgm:t>
    </dgm:pt>
    <dgm:pt modelId="{76D0DD83-5E5A-4F59-92F4-9B8F0256FA8A}">
      <dgm:prSet phldrT="[Text]"/>
      <dgm:spPr/>
      <dgm:t>
        <a:bodyPr/>
        <a:lstStyle/>
        <a:p>
          <a:r>
            <a:rPr lang="en-US" dirty="0" smtClean="0"/>
            <a:t>Lack of preparation </a:t>
          </a:r>
          <a:endParaRPr lang="en-US" dirty="0"/>
        </a:p>
      </dgm:t>
    </dgm:pt>
    <dgm:pt modelId="{066DD1AF-5FFB-434D-97F9-A66E33811639}" type="parTrans" cxnId="{09B06D98-CDA3-4C90-BD47-79C5B9E87C7A}">
      <dgm:prSet/>
      <dgm:spPr/>
      <dgm:t>
        <a:bodyPr/>
        <a:lstStyle/>
        <a:p>
          <a:endParaRPr lang="en-US"/>
        </a:p>
      </dgm:t>
    </dgm:pt>
    <dgm:pt modelId="{D96B5FCF-B40E-4275-9A88-F6201B27A99A}" type="sibTrans" cxnId="{09B06D98-CDA3-4C90-BD47-79C5B9E87C7A}">
      <dgm:prSet/>
      <dgm:spPr/>
      <dgm:t>
        <a:bodyPr/>
        <a:lstStyle/>
        <a:p>
          <a:endParaRPr lang="en-US"/>
        </a:p>
      </dgm:t>
    </dgm:pt>
    <dgm:pt modelId="{253E71A9-4107-4F53-914C-9A7745DC7A12}" type="pres">
      <dgm:prSet presAssocID="{4ED676B2-A168-4E31-980F-7EADACEBE8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7C146-E088-4414-A16A-9817B9AB23F0}" type="pres">
      <dgm:prSet presAssocID="{784B01F9-F353-424C-BA6D-14F7D1C5C888}" presName="parentLin" presStyleCnt="0"/>
      <dgm:spPr/>
    </dgm:pt>
    <dgm:pt modelId="{CFEB1B4A-4E52-404C-A152-0787E03C0845}" type="pres">
      <dgm:prSet presAssocID="{784B01F9-F353-424C-BA6D-14F7D1C5C88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42CBF34-1846-4F29-9865-1D4B448AE2A9}" type="pres">
      <dgm:prSet presAssocID="{784B01F9-F353-424C-BA6D-14F7D1C5C8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32B10-A3DB-4927-A43C-45D1923AAEDD}" type="pres">
      <dgm:prSet presAssocID="{784B01F9-F353-424C-BA6D-14F7D1C5C888}" presName="negativeSpace" presStyleCnt="0"/>
      <dgm:spPr/>
    </dgm:pt>
    <dgm:pt modelId="{2CEEA889-C5F1-458E-A4BD-93E9085D5F06}" type="pres">
      <dgm:prSet presAssocID="{784B01F9-F353-424C-BA6D-14F7D1C5C888}" presName="childText" presStyleLbl="conFgAcc1" presStyleIdx="0" presStyleCnt="3">
        <dgm:presLayoutVars>
          <dgm:bulletEnabled val="1"/>
        </dgm:presLayoutVars>
      </dgm:prSet>
      <dgm:spPr/>
    </dgm:pt>
    <dgm:pt modelId="{9DE6206D-64B0-4F7C-AF33-1BCF08070884}" type="pres">
      <dgm:prSet presAssocID="{66F82ACC-CA34-4DA8-B734-D9FE89764AB2}" presName="spaceBetweenRectangles" presStyleCnt="0"/>
      <dgm:spPr/>
    </dgm:pt>
    <dgm:pt modelId="{30C6E699-452A-482E-B4D0-BBF1BD42087D}" type="pres">
      <dgm:prSet presAssocID="{038C880F-633E-4AA9-9ED2-958F4A25646B}" presName="parentLin" presStyleCnt="0"/>
      <dgm:spPr/>
    </dgm:pt>
    <dgm:pt modelId="{E9DB3941-462B-4370-B490-93E6342276E4}" type="pres">
      <dgm:prSet presAssocID="{038C880F-633E-4AA9-9ED2-958F4A25646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30CCC6-C76B-44BC-B286-1CD255DDBACC}" type="pres">
      <dgm:prSet presAssocID="{038C880F-633E-4AA9-9ED2-958F4A2564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49E41-20E8-4900-9CB8-CE902389D459}" type="pres">
      <dgm:prSet presAssocID="{038C880F-633E-4AA9-9ED2-958F4A25646B}" presName="negativeSpace" presStyleCnt="0"/>
      <dgm:spPr/>
    </dgm:pt>
    <dgm:pt modelId="{0752126E-32EC-4893-95F2-1027B92569CD}" type="pres">
      <dgm:prSet presAssocID="{038C880F-633E-4AA9-9ED2-958F4A25646B}" presName="childText" presStyleLbl="conFgAcc1" presStyleIdx="1" presStyleCnt="3">
        <dgm:presLayoutVars>
          <dgm:bulletEnabled val="1"/>
        </dgm:presLayoutVars>
      </dgm:prSet>
      <dgm:spPr/>
    </dgm:pt>
    <dgm:pt modelId="{6AB9E197-C686-4198-861D-2D045067B8C2}" type="pres">
      <dgm:prSet presAssocID="{EE7B1CE4-1C5F-4938-8B87-EC05B6524015}" presName="spaceBetweenRectangles" presStyleCnt="0"/>
      <dgm:spPr/>
    </dgm:pt>
    <dgm:pt modelId="{8F985AAF-EBFC-4458-B942-5C8DBF4828D0}" type="pres">
      <dgm:prSet presAssocID="{76D0DD83-5E5A-4F59-92F4-9B8F0256FA8A}" presName="parentLin" presStyleCnt="0"/>
      <dgm:spPr/>
    </dgm:pt>
    <dgm:pt modelId="{583B03EB-385D-46A2-A3B1-AE57F5DB0CC5}" type="pres">
      <dgm:prSet presAssocID="{76D0DD83-5E5A-4F59-92F4-9B8F0256FA8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90DB0A3-15D0-4777-A20D-2C1817D49733}" type="pres">
      <dgm:prSet presAssocID="{76D0DD83-5E5A-4F59-92F4-9B8F0256FA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A49AA-4F4A-443C-9FEA-C65A9DD5BB19}" type="pres">
      <dgm:prSet presAssocID="{76D0DD83-5E5A-4F59-92F4-9B8F0256FA8A}" presName="negativeSpace" presStyleCnt="0"/>
      <dgm:spPr/>
    </dgm:pt>
    <dgm:pt modelId="{527A0C09-283C-43F8-B169-AB67B5896506}" type="pres">
      <dgm:prSet presAssocID="{76D0DD83-5E5A-4F59-92F4-9B8F0256FA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83C834-EED1-4A8A-AF75-329B8E23B1C2}" type="presOf" srcId="{76D0DD83-5E5A-4F59-92F4-9B8F0256FA8A}" destId="{583B03EB-385D-46A2-A3B1-AE57F5DB0CC5}" srcOrd="0" destOrd="0" presId="urn:microsoft.com/office/officeart/2005/8/layout/list1"/>
    <dgm:cxn modelId="{B789AA62-73EB-491D-9AA2-78919321A077}" type="presOf" srcId="{038C880F-633E-4AA9-9ED2-958F4A25646B}" destId="{4930CCC6-C76B-44BC-B286-1CD255DDBACC}" srcOrd="1" destOrd="0" presId="urn:microsoft.com/office/officeart/2005/8/layout/list1"/>
    <dgm:cxn modelId="{09B06D98-CDA3-4C90-BD47-79C5B9E87C7A}" srcId="{4ED676B2-A168-4E31-980F-7EADACEBE8CA}" destId="{76D0DD83-5E5A-4F59-92F4-9B8F0256FA8A}" srcOrd="2" destOrd="0" parTransId="{066DD1AF-5FFB-434D-97F9-A66E33811639}" sibTransId="{D96B5FCF-B40E-4275-9A88-F6201B27A99A}"/>
    <dgm:cxn modelId="{840E3F10-792D-4931-BE26-15E2779E6C0C}" srcId="{4ED676B2-A168-4E31-980F-7EADACEBE8CA}" destId="{038C880F-633E-4AA9-9ED2-958F4A25646B}" srcOrd="1" destOrd="0" parTransId="{E8BAC23B-53D5-423F-A523-26B6A4DC3591}" sibTransId="{EE7B1CE4-1C5F-4938-8B87-EC05B6524015}"/>
    <dgm:cxn modelId="{3F3C16C6-EE7B-41E4-AB7E-9D8337A7CB1D}" type="presOf" srcId="{76D0DD83-5E5A-4F59-92F4-9B8F0256FA8A}" destId="{590DB0A3-15D0-4777-A20D-2C1817D49733}" srcOrd="1" destOrd="0" presId="urn:microsoft.com/office/officeart/2005/8/layout/list1"/>
    <dgm:cxn modelId="{E04C39A5-CFDF-4FE5-B240-1E16CDBA0462}" type="presOf" srcId="{784B01F9-F353-424C-BA6D-14F7D1C5C888}" destId="{CFEB1B4A-4E52-404C-A152-0787E03C0845}" srcOrd="0" destOrd="0" presId="urn:microsoft.com/office/officeart/2005/8/layout/list1"/>
    <dgm:cxn modelId="{715EEA2C-F3B8-479E-9C31-5877AE4190DB}" type="presOf" srcId="{784B01F9-F353-424C-BA6D-14F7D1C5C888}" destId="{442CBF34-1846-4F29-9865-1D4B448AE2A9}" srcOrd="1" destOrd="0" presId="urn:microsoft.com/office/officeart/2005/8/layout/list1"/>
    <dgm:cxn modelId="{BA31E8A2-D457-4D63-9737-7BA4CFD35D16}" type="presOf" srcId="{4ED676B2-A168-4E31-980F-7EADACEBE8CA}" destId="{253E71A9-4107-4F53-914C-9A7745DC7A12}" srcOrd="0" destOrd="0" presId="urn:microsoft.com/office/officeart/2005/8/layout/list1"/>
    <dgm:cxn modelId="{E78B1702-4E23-4366-8B51-CC6EE7F9483A}" srcId="{4ED676B2-A168-4E31-980F-7EADACEBE8CA}" destId="{784B01F9-F353-424C-BA6D-14F7D1C5C888}" srcOrd="0" destOrd="0" parTransId="{A9A437B1-22F4-41BE-81DC-E320F231AD6A}" sibTransId="{66F82ACC-CA34-4DA8-B734-D9FE89764AB2}"/>
    <dgm:cxn modelId="{8A26D7B0-596C-4354-BF75-7CF225ECE2BD}" type="presOf" srcId="{038C880F-633E-4AA9-9ED2-958F4A25646B}" destId="{E9DB3941-462B-4370-B490-93E6342276E4}" srcOrd="0" destOrd="0" presId="urn:microsoft.com/office/officeart/2005/8/layout/list1"/>
    <dgm:cxn modelId="{E3B6BFE0-DB1E-4583-A3C0-7094472D70AD}" type="presParOf" srcId="{253E71A9-4107-4F53-914C-9A7745DC7A12}" destId="{AC67C146-E088-4414-A16A-9817B9AB23F0}" srcOrd="0" destOrd="0" presId="urn:microsoft.com/office/officeart/2005/8/layout/list1"/>
    <dgm:cxn modelId="{20A4B5BC-44E5-43CB-885F-169696B99B8A}" type="presParOf" srcId="{AC67C146-E088-4414-A16A-9817B9AB23F0}" destId="{CFEB1B4A-4E52-404C-A152-0787E03C0845}" srcOrd="0" destOrd="0" presId="urn:microsoft.com/office/officeart/2005/8/layout/list1"/>
    <dgm:cxn modelId="{6E58D9CE-21AF-423E-BA18-14A84CD66F74}" type="presParOf" srcId="{AC67C146-E088-4414-A16A-9817B9AB23F0}" destId="{442CBF34-1846-4F29-9865-1D4B448AE2A9}" srcOrd="1" destOrd="0" presId="urn:microsoft.com/office/officeart/2005/8/layout/list1"/>
    <dgm:cxn modelId="{429F7718-A069-4F26-B70A-2374281088B0}" type="presParOf" srcId="{253E71A9-4107-4F53-914C-9A7745DC7A12}" destId="{ADA32B10-A3DB-4927-A43C-45D1923AAEDD}" srcOrd="1" destOrd="0" presId="urn:microsoft.com/office/officeart/2005/8/layout/list1"/>
    <dgm:cxn modelId="{0566EF65-6871-4E8C-B38D-D1FF0A2346EC}" type="presParOf" srcId="{253E71A9-4107-4F53-914C-9A7745DC7A12}" destId="{2CEEA889-C5F1-458E-A4BD-93E9085D5F06}" srcOrd="2" destOrd="0" presId="urn:microsoft.com/office/officeart/2005/8/layout/list1"/>
    <dgm:cxn modelId="{D9A91479-719C-43F0-AE0C-659AEEFC1124}" type="presParOf" srcId="{253E71A9-4107-4F53-914C-9A7745DC7A12}" destId="{9DE6206D-64B0-4F7C-AF33-1BCF08070884}" srcOrd="3" destOrd="0" presId="urn:microsoft.com/office/officeart/2005/8/layout/list1"/>
    <dgm:cxn modelId="{34F96673-F7D9-40B6-B521-1761D88CB51B}" type="presParOf" srcId="{253E71A9-4107-4F53-914C-9A7745DC7A12}" destId="{30C6E699-452A-482E-B4D0-BBF1BD42087D}" srcOrd="4" destOrd="0" presId="urn:microsoft.com/office/officeart/2005/8/layout/list1"/>
    <dgm:cxn modelId="{3DB6CCEE-A329-4EC2-A24F-FF825B1FD9D8}" type="presParOf" srcId="{30C6E699-452A-482E-B4D0-BBF1BD42087D}" destId="{E9DB3941-462B-4370-B490-93E6342276E4}" srcOrd="0" destOrd="0" presId="urn:microsoft.com/office/officeart/2005/8/layout/list1"/>
    <dgm:cxn modelId="{80D48DC0-570A-487C-B86F-33588FAEB514}" type="presParOf" srcId="{30C6E699-452A-482E-B4D0-BBF1BD42087D}" destId="{4930CCC6-C76B-44BC-B286-1CD255DDBACC}" srcOrd="1" destOrd="0" presId="urn:microsoft.com/office/officeart/2005/8/layout/list1"/>
    <dgm:cxn modelId="{7A607F4C-80A6-4D24-BCAB-FA83436465B0}" type="presParOf" srcId="{253E71A9-4107-4F53-914C-9A7745DC7A12}" destId="{B3849E41-20E8-4900-9CB8-CE902389D459}" srcOrd="5" destOrd="0" presId="urn:microsoft.com/office/officeart/2005/8/layout/list1"/>
    <dgm:cxn modelId="{352BB979-0EC0-463B-A76E-7FD36F8D315C}" type="presParOf" srcId="{253E71A9-4107-4F53-914C-9A7745DC7A12}" destId="{0752126E-32EC-4893-95F2-1027B92569CD}" srcOrd="6" destOrd="0" presId="urn:microsoft.com/office/officeart/2005/8/layout/list1"/>
    <dgm:cxn modelId="{6677AA50-DCE6-42D4-BF36-FC805EDAC066}" type="presParOf" srcId="{253E71A9-4107-4F53-914C-9A7745DC7A12}" destId="{6AB9E197-C686-4198-861D-2D045067B8C2}" srcOrd="7" destOrd="0" presId="urn:microsoft.com/office/officeart/2005/8/layout/list1"/>
    <dgm:cxn modelId="{9161F9AC-84B0-480D-9B2F-56F58D6678E6}" type="presParOf" srcId="{253E71A9-4107-4F53-914C-9A7745DC7A12}" destId="{8F985AAF-EBFC-4458-B942-5C8DBF4828D0}" srcOrd="8" destOrd="0" presId="urn:microsoft.com/office/officeart/2005/8/layout/list1"/>
    <dgm:cxn modelId="{6C64D442-8162-4D94-B97D-620B1305D4AB}" type="presParOf" srcId="{8F985AAF-EBFC-4458-B942-5C8DBF4828D0}" destId="{583B03EB-385D-46A2-A3B1-AE57F5DB0CC5}" srcOrd="0" destOrd="0" presId="urn:microsoft.com/office/officeart/2005/8/layout/list1"/>
    <dgm:cxn modelId="{D1D43B7B-0F7D-433D-AFFC-BFFF84F6FDB0}" type="presParOf" srcId="{8F985AAF-EBFC-4458-B942-5C8DBF4828D0}" destId="{590DB0A3-15D0-4777-A20D-2C1817D49733}" srcOrd="1" destOrd="0" presId="urn:microsoft.com/office/officeart/2005/8/layout/list1"/>
    <dgm:cxn modelId="{92B98278-9664-4864-BFBA-C7FE6E21A8A9}" type="presParOf" srcId="{253E71A9-4107-4F53-914C-9A7745DC7A12}" destId="{71EA49AA-4F4A-443C-9FEA-C65A9DD5BB19}" srcOrd="9" destOrd="0" presId="urn:microsoft.com/office/officeart/2005/8/layout/list1"/>
    <dgm:cxn modelId="{DA1EE648-833A-4266-B348-96D2BF49AECD}" type="presParOf" srcId="{253E71A9-4107-4F53-914C-9A7745DC7A12}" destId="{527A0C09-283C-43F8-B169-AB67B58965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F8C378DA-3758-4183-96FD-2E1695FFB5F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0196D9-2E8B-44F5-AA77-645E7ACD198A}">
      <dgm:prSet phldrT="[Text]"/>
      <dgm:spPr/>
      <dgm:t>
        <a:bodyPr/>
        <a:lstStyle/>
        <a:p>
          <a:r>
            <a:rPr lang="x-none" b="1" u="none" smtClean="0"/>
            <a:t>Previous experience may have prepared students to react inappropriately</a:t>
          </a:r>
          <a:endParaRPr lang="en-US" dirty="0"/>
        </a:p>
      </dgm:t>
    </dgm:pt>
    <dgm:pt modelId="{6CF8282D-48DB-4EA6-A3E6-0C804886B13D}" type="parTrans" cxnId="{682307FC-309A-444C-84C1-B32ED7BDFFF1}">
      <dgm:prSet/>
      <dgm:spPr/>
      <dgm:t>
        <a:bodyPr/>
        <a:lstStyle/>
        <a:p>
          <a:endParaRPr lang="en-US"/>
        </a:p>
      </dgm:t>
    </dgm:pt>
    <dgm:pt modelId="{2AB278CD-A5C9-46F0-8D6C-B525F0E78202}" type="sibTrans" cxnId="{682307FC-309A-444C-84C1-B32ED7BDFFF1}">
      <dgm:prSet/>
      <dgm:spPr/>
      <dgm:t>
        <a:bodyPr/>
        <a:lstStyle/>
        <a:p>
          <a:endParaRPr lang="en-US"/>
        </a:p>
      </dgm:t>
    </dgm:pt>
    <dgm:pt modelId="{8AAB815D-0BE8-4E52-A7A8-FE92DE38E837}">
      <dgm:prSet/>
      <dgm:spPr/>
      <dgm:t>
        <a:bodyPr/>
        <a:lstStyle/>
        <a:p>
          <a:r>
            <a:rPr lang="x-none" b="1" u="none" smtClean="0"/>
            <a:t>Students may not understand why they must attend the class</a:t>
          </a:r>
          <a:endParaRPr lang="en-US" b="1" u="none"/>
        </a:p>
      </dgm:t>
    </dgm:pt>
    <dgm:pt modelId="{7EA9A5F5-5000-49E7-8DF3-AAB05510CA70}" type="parTrans" cxnId="{3BDB1F71-7683-4835-A175-C83DC436D442}">
      <dgm:prSet/>
      <dgm:spPr/>
      <dgm:t>
        <a:bodyPr/>
        <a:lstStyle/>
        <a:p>
          <a:endParaRPr lang="en-US"/>
        </a:p>
      </dgm:t>
    </dgm:pt>
    <dgm:pt modelId="{712B4B25-69C6-40AB-AEE8-AD0C484FD729}" type="sibTrans" cxnId="{3BDB1F71-7683-4835-A175-C83DC436D442}">
      <dgm:prSet/>
      <dgm:spPr/>
      <dgm:t>
        <a:bodyPr/>
        <a:lstStyle/>
        <a:p>
          <a:endParaRPr lang="en-US"/>
        </a:p>
      </dgm:t>
    </dgm:pt>
    <dgm:pt modelId="{D60C8BAC-16BF-42A6-9526-C3CE84A911AE}">
      <dgm:prSet/>
      <dgm:spPr/>
      <dgm:t>
        <a:bodyPr/>
        <a:lstStyle/>
        <a:p>
          <a:r>
            <a:rPr lang="en-US" b="1" u="none" dirty="0" smtClean="0"/>
            <a:t>S</a:t>
          </a:r>
          <a:r>
            <a:rPr lang="x-none" b="1" u="none" smtClean="0"/>
            <a:t>tudents </a:t>
          </a:r>
          <a:r>
            <a:rPr lang="en-US" b="1" u="none" dirty="0" smtClean="0"/>
            <a:t>may </a:t>
          </a:r>
          <a:r>
            <a:rPr lang="x-none" b="1" u="none" smtClean="0"/>
            <a:t>enjoy displaying their knowledge at the expense of the instructor</a:t>
          </a:r>
          <a:endParaRPr lang="en-US" b="1" u="none" dirty="0"/>
        </a:p>
      </dgm:t>
    </dgm:pt>
    <dgm:pt modelId="{D07F98A5-D55A-41F5-BA18-BD2E1F4CD607}" type="parTrans" cxnId="{586AB080-1FDF-4FEB-AC70-400D1A87B9BE}">
      <dgm:prSet/>
      <dgm:spPr/>
      <dgm:t>
        <a:bodyPr/>
        <a:lstStyle/>
        <a:p>
          <a:endParaRPr lang="en-US"/>
        </a:p>
      </dgm:t>
    </dgm:pt>
    <dgm:pt modelId="{4FD4561E-390F-484A-8F3B-B0C5CA9B38AC}" type="sibTrans" cxnId="{586AB080-1FDF-4FEB-AC70-400D1A87B9BE}">
      <dgm:prSet/>
      <dgm:spPr/>
      <dgm:t>
        <a:bodyPr/>
        <a:lstStyle/>
        <a:p>
          <a:endParaRPr lang="en-US"/>
        </a:p>
      </dgm:t>
    </dgm:pt>
    <dgm:pt modelId="{AE578FDD-273A-41DC-BDBA-1D7C0AE77846}">
      <dgm:prSet/>
      <dgm:spPr/>
      <dgm:t>
        <a:bodyPr/>
        <a:lstStyle/>
        <a:p>
          <a:r>
            <a:rPr lang="en-US" b="1" u="none" dirty="0" smtClean="0"/>
            <a:t>S</a:t>
          </a:r>
          <a:r>
            <a:rPr lang="x-none" b="1" u="none" smtClean="0"/>
            <a:t>tudent </a:t>
          </a:r>
          <a:r>
            <a:rPr lang="en-US" b="1" u="none" dirty="0" smtClean="0"/>
            <a:t>may </a:t>
          </a:r>
          <a:r>
            <a:rPr lang="x-none" b="1" u="none" smtClean="0"/>
            <a:t>want or need attention and uses disruptive behavior to gain it</a:t>
          </a:r>
          <a:endParaRPr lang="en-US" b="1" u="none" dirty="0"/>
        </a:p>
      </dgm:t>
    </dgm:pt>
    <dgm:pt modelId="{1CCDD206-0AB2-4890-8A52-FE03FE5B16C6}" type="parTrans" cxnId="{1ADEFDDA-A10D-4411-A587-091858F30BCB}">
      <dgm:prSet/>
      <dgm:spPr/>
      <dgm:t>
        <a:bodyPr/>
        <a:lstStyle/>
        <a:p>
          <a:endParaRPr lang="en-US"/>
        </a:p>
      </dgm:t>
    </dgm:pt>
    <dgm:pt modelId="{16DEB263-EF0D-4588-BBDD-3A82E65EF4B9}" type="sibTrans" cxnId="{1ADEFDDA-A10D-4411-A587-091858F30BCB}">
      <dgm:prSet/>
      <dgm:spPr/>
      <dgm:t>
        <a:bodyPr/>
        <a:lstStyle/>
        <a:p>
          <a:endParaRPr lang="en-US"/>
        </a:p>
      </dgm:t>
    </dgm:pt>
    <dgm:pt modelId="{9ED8813B-ECB9-4376-AD7E-9847EE5E7C15}" type="pres">
      <dgm:prSet presAssocID="{F8C378DA-3758-4183-96FD-2E1695FFB5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6C88DD-4071-46BD-B545-09E02179B590}" type="pres">
      <dgm:prSet presAssocID="{A50196D9-2E8B-44F5-AA77-645E7ACD198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39432-7645-4F72-85E7-22835F6FD42B}" type="pres">
      <dgm:prSet presAssocID="{2AB278CD-A5C9-46F0-8D6C-B525F0E78202}" presName="spacer" presStyleCnt="0"/>
      <dgm:spPr/>
    </dgm:pt>
    <dgm:pt modelId="{EA0A0EDD-EBA9-4525-834A-438DA0AF1CB8}" type="pres">
      <dgm:prSet presAssocID="{8AAB815D-0BE8-4E52-A7A8-FE92DE38E8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F97D5-1258-46AB-8C52-88FA8C953F9A}" type="pres">
      <dgm:prSet presAssocID="{712B4B25-69C6-40AB-AEE8-AD0C484FD729}" presName="spacer" presStyleCnt="0"/>
      <dgm:spPr/>
    </dgm:pt>
    <dgm:pt modelId="{B65322ED-A7ED-40CB-8914-2F815795EC4A}" type="pres">
      <dgm:prSet presAssocID="{D60C8BAC-16BF-42A6-9526-C3CE84A911A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5369B-5283-479F-90E7-4D624F35493A}" type="pres">
      <dgm:prSet presAssocID="{4FD4561E-390F-484A-8F3B-B0C5CA9B38AC}" presName="spacer" presStyleCnt="0"/>
      <dgm:spPr/>
    </dgm:pt>
    <dgm:pt modelId="{8259C2CC-FBCB-4161-B5DC-A95BF2C9FA98}" type="pres">
      <dgm:prSet presAssocID="{AE578FDD-273A-41DC-BDBA-1D7C0AE778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DB1F71-7683-4835-A175-C83DC436D442}" srcId="{F8C378DA-3758-4183-96FD-2E1695FFB5F4}" destId="{8AAB815D-0BE8-4E52-A7A8-FE92DE38E837}" srcOrd="1" destOrd="0" parTransId="{7EA9A5F5-5000-49E7-8DF3-AAB05510CA70}" sibTransId="{712B4B25-69C6-40AB-AEE8-AD0C484FD729}"/>
    <dgm:cxn modelId="{0328287F-4C32-4DBE-BA3E-B15A76909BDC}" type="presOf" srcId="{AE578FDD-273A-41DC-BDBA-1D7C0AE77846}" destId="{8259C2CC-FBCB-4161-B5DC-A95BF2C9FA98}" srcOrd="0" destOrd="0" presId="urn:microsoft.com/office/officeart/2005/8/layout/vList2"/>
    <dgm:cxn modelId="{586AB080-1FDF-4FEB-AC70-400D1A87B9BE}" srcId="{F8C378DA-3758-4183-96FD-2E1695FFB5F4}" destId="{D60C8BAC-16BF-42A6-9526-C3CE84A911AE}" srcOrd="2" destOrd="0" parTransId="{D07F98A5-D55A-41F5-BA18-BD2E1F4CD607}" sibTransId="{4FD4561E-390F-484A-8F3B-B0C5CA9B38AC}"/>
    <dgm:cxn modelId="{1BB86DC3-B46B-49D2-8AB3-74D4C4A31044}" type="presOf" srcId="{8AAB815D-0BE8-4E52-A7A8-FE92DE38E837}" destId="{EA0A0EDD-EBA9-4525-834A-438DA0AF1CB8}" srcOrd="0" destOrd="0" presId="urn:microsoft.com/office/officeart/2005/8/layout/vList2"/>
    <dgm:cxn modelId="{1ADEFDDA-A10D-4411-A587-091858F30BCB}" srcId="{F8C378DA-3758-4183-96FD-2E1695FFB5F4}" destId="{AE578FDD-273A-41DC-BDBA-1D7C0AE77846}" srcOrd="3" destOrd="0" parTransId="{1CCDD206-0AB2-4890-8A52-FE03FE5B16C6}" sibTransId="{16DEB263-EF0D-4588-BBDD-3A82E65EF4B9}"/>
    <dgm:cxn modelId="{4EA86EC0-7197-4FBA-81EF-8CF41760D074}" type="presOf" srcId="{D60C8BAC-16BF-42A6-9526-C3CE84A911AE}" destId="{B65322ED-A7ED-40CB-8914-2F815795EC4A}" srcOrd="0" destOrd="0" presId="urn:microsoft.com/office/officeart/2005/8/layout/vList2"/>
    <dgm:cxn modelId="{B3F6A5B7-563D-4F6A-B07B-0221B39913E4}" type="presOf" srcId="{A50196D9-2E8B-44F5-AA77-645E7ACD198A}" destId="{136C88DD-4071-46BD-B545-09E02179B590}" srcOrd="0" destOrd="0" presId="urn:microsoft.com/office/officeart/2005/8/layout/vList2"/>
    <dgm:cxn modelId="{682307FC-309A-444C-84C1-B32ED7BDFFF1}" srcId="{F8C378DA-3758-4183-96FD-2E1695FFB5F4}" destId="{A50196D9-2E8B-44F5-AA77-645E7ACD198A}" srcOrd="0" destOrd="0" parTransId="{6CF8282D-48DB-4EA6-A3E6-0C804886B13D}" sibTransId="{2AB278CD-A5C9-46F0-8D6C-B525F0E78202}"/>
    <dgm:cxn modelId="{409C5AE0-50AA-4066-8507-0B232EB60FD5}" type="presOf" srcId="{F8C378DA-3758-4183-96FD-2E1695FFB5F4}" destId="{9ED8813B-ECB9-4376-AD7E-9847EE5E7C15}" srcOrd="0" destOrd="0" presId="urn:microsoft.com/office/officeart/2005/8/layout/vList2"/>
    <dgm:cxn modelId="{7C3D4A1E-583A-4FA6-AEC4-32328B996F5F}" type="presParOf" srcId="{9ED8813B-ECB9-4376-AD7E-9847EE5E7C15}" destId="{136C88DD-4071-46BD-B545-09E02179B590}" srcOrd="0" destOrd="0" presId="urn:microsoft.com/office/officeart/2005/8/layout/vList2"/>
    <dgm:cxn modelId="{4DC947B9-0EBB-4205-9BDC-13CFF7E6532F}" type="presParOf" srcId="{9ED8813B-ECB9-4376-AD7E-9847EE5E7C15}" destId="{F3939432-7645-4F72-85E7-22835F6FD42B}" srcOrd="1" destOrd="0" presId="urn:microsoft.com/office/officeart/2005/8/layout/vList2"/>
    <dgm:cxn modelId="{6EB5DE3D-68C4-4EB3-A3D8-7AAED505A6CF}" type="presParOf" srcId="{9ED8813B-ECB9-4376-AD7E-9847EE5E7C15}" destId="{EA0A0EDD-EBA9-4525-834A-438DA0AF1CB8}" srcOrd="2" destOrd="0" presId="urn:microsoft.com/office/officeart/2005/8/layout/vList2"/>
    <dgm:cxn modelId="{17483C3E-D0D4-4C15-9697-3C91AC4CCF28}" type="presParOf" srcId="{9ED8813B-ECB9-4376-AD7E-9847EE5E7C15}" destId="{EC9F97D5-1258-46AB-8C52-88FA8C953F9A}" srcOrd="3" destOrd="0" presId="urn:microsoft.com/office/officeart/2005/8/layout/vList2"/>
    <dgm:cxn modelId="{8BB51070-3D02-49FC-8979-8511EE75EDF5}" type="presParOf" srcId="{9ED8813B-ECB9-4376-AD7E-9847EE5E7C15}" destId="{B65322ED-A7ED-40CB-8914-2F815795EC4A}" srcOrd="4" destOrd="0" presId="urn:microsoft.com/office/officeart/2005/8/layout/vList2"/>
    <dgm:cxn modelId="{2B5F596A-EF98-4209-B13E-7AE1D17540A9}" type="presParOf" srcId="{9ED8813B-ECB9-4376-AD7E-9847EE5E7C15}" destId="{6565369B-5283-479F-90E7-4D624F35493A}" srcOrd="5" destOrd="0" presId="urn:microsoft.com/office/officeart/2005/8/layout/vList2"/>
    <dgm:cxn modelId="{BE4719A5-9054-4987-8251-30CAC040B656}" type="presParOf" srcId="{9ED8813B-ECB9-4376-AD7E-9847EE5E7C15}" destId="{8259C2CC-FBCB-4161-B5DC-A95BF2C9FA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D28921A9-D178-45F8-89EC-0E7462A83F4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E1D44A6-5F88-4B71-9226-4D9CF4989920}">
      <dgm:prSet phldrT="[Text]"/>
      <dgm:spPr/>
      <dgm:t>
        <a:bodyPr/>
        <a:lstStyle/>
        <a:p>
          <a:r>
            <a:rPr lang="en-US" b="1" dirty="0" smtClean="0"/>
            <a:t>Show confidence in your role as content expert </a:t>
          </a:r>
          <a:endParaRPr lang="en-US" dirty="0"/>
        </a:p>
      </dgm:t>
    </dgm:pt>
    <dgm:pt modelId="{624D89D8-CD70-46B6-9BF3-971D52B10599}" type="parTrans" cxnId="{1D0E13B1-B034-4C41-AB4F-E1AFF08CDC7C}">
      <dgm:prSet/>
      <dgm:spPr/>
      <dgm:t>
        <a:bodyPr/>
        <a:lstStyle/>
        <a:p>
          <a:endParaRPr lang="en-US"/>
        </a:p>
      </dgm:t>
    </dgm:pt>
    <dgm:pt modelId="{CAD7CCD1-4691-4A9E-89A4-3526C01ABBAD}" type="sibTrans" cxnId="{1D0E13B1-B034-4C41-AB4F-E1AFF08CDC7C}">
      <dgm:prSet/>
      <dgm:spPr/>
      <dgm:t>
        <a:bodyPr/>
        <a:lstStyle/>
        <a:p>
          <a:endParaRPr lang="en-US"/>
        </a:p>
      </dgm:t>
    </dgm:pt>
    <dgm:pt modelId="{42727F53-7A4D-4667-B705-CEC429256F87}">
      <dgm:prSet/>
      <dgm:spPr/>
      <dgm:t>
        <a:bodyPr/>
        <a:lstStyle/>
        <a:p>
          <a:r>
            <a:rPr lang="en-US" b="1" dirty="0" smtClean="0"/>
            <a:t>Get questions answered</a:t>
          </a:r>
          <a:endParaRPr lang="en-US" b="1" dirty="0"/>
        </a:p>
      </dgm:t>
    </dgm:pt>
    <dgm:pt modelId="{3ECCB6CC-9F8C-4549-B0B0-3DDC4A6A64EF}" type="parTrans" cxnId="{275AD860-6697-4E3E-B50F-AA6AF19F19A9}">
      <dgm:prSet/>
      <dgm:spPr/>
      <dgm:t>
        <a:bodyPr/>
        <a:lstStyle/>
        <a:p>
          <a:endParaRPr lang="en-US"/>
        </a:p>
      </dgm:t>
    </dgm:pt>
    <dgm:pt modelId="{66608C7A-1FE1-459E-869E-61747A15C977}" type="sibTrans" cxnId="{275AD860-6697-4E3E-B50F-AA6AF19F19A9}">
      <dgm:prSet/>
      <dgm:spPr/>
      <dgm:t>
        <a:bodyPr/>
        <a:lstStyle/>
        <a:p>
          <a:endParaRPr lang="en-US"/>
        </a:p>
      </dgm:t>
    </dgm:pt>
    <dgm:pt modelId="{94AB1423-89F6-4166-80FE-6D976A0FC0D0}">
      <dgm:prSet/>
      <dgm:spPr/>
      <dgm:t>
        <a:bodyPr/>
        <a:lstStyle/>
        <a:p>
          <a:r>
            <a:rPr lang="en-US" b="1" dirty="0" smtClean="0"/>
            <a:t>Respond to the student, but continue to manage class time</a:t>
          </a:r>
          <a:endParaRPr lang="en-US" b="1" dirty="0"/>
        </a:p>
      </dgm:t>
    </dgm:pt>
    <dgm:pt modelId="{9EFBC020-3F76-458A-8FB8-8DCCA93E5993}" type="parTrans" cxnId="{AC6D13C9-2828-4460-94EF-BF0B7BA25946}">
      <dgm:prSet/>
      <dgm:spPr/>
      <dgm:t>
        <a:bodyPr/>
        <a:lstStyle/>
        <a:p>
          <a:endParaRPr lang="en-US"/>
        </a:p>
      </dgm:t>
    </dgm:pt>
    <dgm:pt modelId="{52C4DA7C-F045-4FA1-A2FD-4D09321B0E81}" type="sibTrans" cxnId="{AC6D13C9-2828-4460-94EF-BF0B7BA25946}">
      <dgm:prSet/>
      <dgm:spPr/>
      <dgm:t>
        <a:bodyPr/>
        <a:lstStyle/>
        <a:p>
          <a:endParaRPr lang="en-US"/>
        </a:p>
      </dgm:t>
    </dgm:pt>
    <dgm:pt modelId="{D6DEBE7E-E1DD-4F12-8FCA-FE20327ECF8D}">
      <dgm:prSet/>
      <dgm:spPr/>
      <dgm:t>
        <a:bodyPr/>
        <a:lstStyle/>
        <a:p>
          <a:r>
            <a:rPr lang="en-US" b="1" dirty="0" smtClean="0"/>
            <a:t>Always smile </a:t>
          </a:r>
          <a:endParaRPr lang="en-US" b="1" dirty="0"/>
        </a:p>
      </dgm:t>
    </dgm:pt>
    <dgm:pt modelId="{8AA6D5A2-4CF5-4830-A7E5-E8EBBB67A817}" type="parTrans" cxnId="{4BB858F8-0E84-4F87-924F-1E5E3451E8E5}">
      <dgm:prSet/>
      <dgm:spPr/>
      <dgm:t>
        <a:bodyPr/>
        <a:lstStyle/>
        <a:p>
          <a:endParaRPr lang="en-US"/>
        </a:p>
      </dgm:t>
    </dgm:pt>
    <dgm:pt modelId="{55193B49-50B0-4436-81B0-4823F0383A8C}" type="sibTrans" cxnId="{4BB858F8-0E84-4F87-924F-1E5E3451E8E5}">
      <dgm:prSet/>
      <dgm:spPr/>
      <dgm:t>
        <a:bodyPr/>
        <a:lstStyle/>
        <a:p>
          <a:endParaRPr lang="en-US"/>
        </a:p>
      </dgm:t>
    </dgm:pt>
    <dgm:pt modelId="{0129008A-0333-4C74-9496-2BF3EFFD008F}">
      <dgm:prSet/>
      <dgm:spPr/>
      <dgm:t>
        <a:bodyPr/>
        <a:lstStyle/>
        <a:p>
          <a:r>
            <a:rPr lang="en-US" b="1" dirty="0" smtClean="0"/>
            <a:t>Do not embarrass students</a:t>
          </a:r>
          <a:endParaRPr lang="en-US" b="1" dirty="0"/>
        </a:p>
      </dgm:t>
    </dgm:pt>
    <dgm:pt modelId="{7DE60750-F8B4-4C80-B111-CE9C1E338707}" type="parTrans" cxnId="{D2313FA2-8834-4FF9-893A-21044D172896}">
      <dgm:prSet/>
      <dgm:spPr/>
      <dgm:t>
        <a:bodyPr/>
        <a:lstStyle/>
        <a:p>
          <a:endParaRPr lang="en-US"/>
        </a:p>
      </dgm:t>
    </dgm:pt>
    <dgm:pt modelId="{5BA96750-EF61-4152-A86A-C12692453B28}" type="sibTrans" cxnId="{D2313FA2-8834-4FF9-893A-21044D172896}">
      <dgm:prSet/>
      <dgm:spPr/>
      <dgm:t>
        <a:bodyPr/>
        <a:lstStyle/>
        <a:p>
          <a:endParaRPr lang="en-US"/>
        </a:p>
      </dgm:t>
    </dgm:pt>
    <dgm:pt modelId="{CF111687-1DC9-4520-AC07-25FBC2372057}">
      <dgm:prSet/>
      <dgm:spPr/>
      <dgm:t>
        <a:bodyPr/>
        <a:lstStyle/>
        <a:p>
          <a:r>
            <a:rPr lang="en-US" b="1" dirty="0" smtClean="0"/>
            <a:t>Avoid getting into a battle</a:t>
          </a:r>
          <a:endParaRPr lang="en-US" b="1" dirty="0"/>
        </a:p>
      </dgm:t>
    </dgm:pt>
    <dgm:pt modelId="{086EFA36-C3E2-483B-BBF6-3EB94BAAF26B}" type="parTrans" cxnId="{1F89C352-4D62-4F9D-BB20-55437E67FB35}">
      <dgm:prSet/>
      <dgm:spPr/>
      <dgm:t>
        <a:bodyPr/>
        <a:lstStyle/>
        <a:p>
          <a:endParaRPr lang="en-US"/>
        </a:p>
      </dgm:t>
    </dgm:pt>
    <dgm:pt modelId="{6639DF2E-B499-420D-9820-886F4C04F756}" type="sibTrans" cxnId="{1F89C352-4D62-4F9D-BB20-55437E67FB35}">
      <dgm:prSet/>
      <dgm:spPr/>
      <dgm:t>
        <a:bodyPr/>
        <a:lstStyle/>
        <a:p>
          <a:endParaRPr lang="en-US"/>
        </a:p>
      </dgm:t>
    </dgm:pt>
    <dgm:pt modelId="{D34BFE14-B282-4528-8852-100FC40A1183}">
      <dgm:prSet/>
      <dgm:spPr/>
      <dgm:t>
        <a:bodyPr/>
        <a:lstStyle/>
        <a:p>
          <a:r>
            <a:rPr lang="en-US" b="1" dirty="0" smtClean="0"/>
            <a:t>Questions have merit</a:t>
          </a:r>
          <a:endParaRPr lang="en-US" b="1" dirty="0"/>
        </a:p>
      </dgm:t>
    </dgm:pt>
    <dgm:pt modelId="{59AF565E-30E8-462C-890C-5DE92FC57EFD}" type="parTrans" cxnId="{C2D6CA5A-3AD3-4B28-BB05-4AED2D2B45E3}">
      <dgm:prSet/>
      <dgm:spPr/>
      <dgm:t>
        <a:bodyPr/>
        <a:lstStyle/>
        <a:p>
          <a:endParaRPr lang="en-US"/>
        </a:p>
      </dgm:t>
    </dgm:pt>
    <dgm:pt modelId="{B11F7419-5BDF-458A-A470-EA5CF85A368C}" type="sibTrans" cxnId="{C2D6CA5A-3AD3-4B28-BB05-4AED2D2B45E3}">
      <dgm:prSet/>
      <dgm:spPr/>
      <dgm:t>
        <a:bodyPr/>
        <a:lstStyle/>
        <a:p>
          <a:endParaRPr lang="en-US"/>
        </a:p>
      </dgm:t>
    </dgm:pt>
    <dgm:pt modelId="{0A3A2C05-22EC-47F4-A102-030464029644}" type="pres">
      <dgm:prSet presAssocID="{D28921A9-D178-45F8-89EC-0E7462A83F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E18257-43B6-45CA-8BC3-9F09B3CB0EFA}" type="pres">
      <dgm:prSet presAssocID="{EE1D44A6-5F88-4B71-9226-4D9CF498992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A0EBF-5701-4604-87DC-5EBB042AB40F}" type="pres">
      <dgm:prSet presAssocID="{CAD7CCD1-4691-4A9E-89A4-3526C01ABBAD}" presName="spacer" presStyleCnt="0"/>
      <dgm:spPr/>
    </dgm:pt>
    <dgm:pt modelId="{E02B30C4-3788-4BC0-847A-187C97AA5F10}" type="pres">
      <dgm:prSet presAssocID="{42727F53-7A4D-4667-B705-CEC429256F8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0EB45-C306-4629-86A7-D7B14E8DF341}" type="pres">
      <dgm:prSet presAssocID="{66608C7A-1FE1-459E-869E-61747A15C977}" presName="spacer" presStyleCnt="0"/>
      <dgm:spPr/>
    </dgm:pt>
    <dgm:pt modelId="{95A1A18A-52DC-42C1-A280-04213DC3B4A1}" type="pres">
      <dgm:prSet presAssocID="{94AB1423-89F6-4166-80FE-6D976A0FC0D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8C1D8-8421-434A-8CC1-F774ABAC160C}" type="pres">
      <dgm:prSet presAssocID="{52C4DA7C-F045-4FA1-A2FD-4D09321B0E81}" presName="spacer" presStyleCnt="0"/>
      <dgm:spPr/>
    </dgm:pt>
    <dgm:pt modelId="{AB74A897-BCD3-4228-99AE-A8BA7EFFA6E2}" type="pres">
      <dgm:prSet presAssocID="{D6DEBE7E-E1DD-4F12-8FCA-FE20327ECF8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1095F-6450-4828-B394-C1B457990D32}" type="pres">
      <dgm:prSet presAssocID="{55193B49-50B0-4436-81B0-4823F0383A8C}" presName="spacer" presStyleCnt="0"/>
      <dgm:spPr/>
    </dgm:pt>
    <dgm:pt modelId="{0DEDFB8D-9CCE-4B17-9CDD-7F09A3E2C4B5}" type="pres">
      <dgm:prSet presAssocID="{0129008A-0333-4C74-9496-2BF3EFFD008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9CBBF-CA73-4682-AC50-91A327A54EE0}" type="pres">
      <dgm:prSet presAssocID="{5BA96750-EF61-4152-A86A-C12692453B28}" presName="spacer" presStyleCnt="0"/>
      <dgm:spPr/>
    </dgm:pt>
    <dgm:pt modelId="{475EE6E9-D7F2-48B6-8D82-1E24BFF20529}" type="pres">
      <dgm:prSet presAssocID="{CF111687-1DC9-4520-AC07-25FBC237205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8E718-BC27-4F10-B8A8-9DD3E3147BD3}" type="pres">
      <dgm:prSet presAssocID="{6639DF2E-B499-420D-9820-886F4C04F756}" presName="spacer" presStyleCnt="0"/>
      <dgm:spPr/>
    </dgm:pt>
    <dgm:pt modelId="{87562D21-5635-4566-BAC9-D4FD0411A853}" type="pres">
      <dgm:prSet presAssocID="{D34BFE14-B282-4528-8852-100FC40A118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D89D12-EDB7-41A5-A14C-87FF26EBDA03}" type="presOf" srcId="{0129008A-0333-4C74-9496-2BF3EFFD008F}" destId="{0DEDFB8D-9CCE-4B17-9CDD-7F09A3E2C4B5}" srcOrd="0" destOrd="0" presId="urn:microsoft.com/office/officeart/2005/8/layout/vList2"/>
    <dgm:cxn modelId="{1D0E13B1-B034-4C41-AB4F-E1AFF08CDC7C}" srcId="{D28921A9-D178-45F8-89EC-0E7462A83F4A}" destId="{EE1D44A6-5F88-4B71-9226-4D9CF4989920}" srcOrd="0" destOrd="0" parTransId="{624D89D8-CD70-46B6-9BF3-971D52B10599}" sibTransId="{CAD7CCD1-4691-4A9E-89A4-3526C01ABBAD}"/>
    <dgm:cxn modelId="{C1947854-9D1C-42E7-95A0-30FA4755CB26}" type="presOf" srcId="{EE1D44A6-5F88-4B71-9226-4D9CF4989920}" destId="{5AE18257-43B6-45CA-8BC3-9F09B3CB0EFA}" srcOrd="0" destOrd="0" presId="urn:microsoft.com/office/officeart/2005/8/layout/vList2"/>
    <dgm:cxn modelId="{275AD860-6697-4E3E-B50F-AA6AF19F19A9}" srcId="{D28921A9-D178-45F8-89EC-0E7462A83F4A}" destId="{42727F53-7A4D-4667-B705-CEC429256F87}" srcOrd="1" destOrd="0" parTransId="{3ECCB6CC-9F8C-4549-B0B0-3DDC4A6A64EF}" sibTransId="{66608C7A-1FE1-459E-869E-61747A15C977}"/>
    <dgm:cxn modelId="{D2313FA2-8834-4FF9-893A-21044D172896}" srcId="{D28921A9-D178-45F8-89EC-0E7462A83F4A}" destId="{0129008A-0333-4C74-9496-2BF3EFFD008F}" srcOrd="4" destOrd="0" parTransId="{7DE60750-F8B4-4C80-B111-CE9C1E338707}" sibTransId="{5BA96750-EF61-4152-A86A-C12692453B28}"/>
    <dgm:cxn modelId="{7BD11C5C-C22A-43C7-8C07-C25142ECBC48}" type="presOf" srcId="{CF111687-1DC9-4520-AC07-25FBC2372057}" destId="{475EE6E9-D7F2-48B6-8D82-1E24BFF20529}" srcOrd="0" destOrd="0" presId="urn:microsoft.com/office/officeart/2005/8/layout/vList2"/>
    <dgm:cxn modelId="{37118E9D-3686-4483-A0A2-4AB12C76D694}" type="presOf" srcId="{42727F53-7A4D-4667-B705-CEC429256F87}" destId="{E02B30C4-3788-4BC0-847A-187C97AA5F10}" srcOrd="0" destOrd="0" presId="urn:microsoft.com/office/officeart/2005/8/layout/vList2"/>
    <dgm:cxn modelId="{C9AF2D9C-A466-4D95-8936-CD4357C8AB82}" type="presOf" srcId="{D6DEBE7E-E1DD-4F12-8FCA-FE20327ECF8D}" destId="{AB74A897-BCD3-4228-99AE-A8BA7EFFA6E2}" srcOrd="0" destOrd="0" presId="urn:microsoft.com/office/officeart/2005/8/layout/vList2"/>
    <dgm:cxn modelId="{F6741DF7-2A1C-496D-A3F4-233F86E322A2}" type="presOf" srcId="{D28921A9-D178-45F8-89EC-0E7462A83F4A}" destId="{0A3A2C05-22EC-47F4-A102-030464029644}" srcOrd="0" destOrd="0" presId="urn:microsoft.com/office/officeart/2005/8/layout/vList2"/>
    <dgm:cxn modelId="{9398E63B-C7E4-4248-A76C-9AABA32F60D0}" type="presOf" srcId="{94AB1423-89F6-4166-80FE-6D976A0FC0D0}" destId="{95A1A18A-52DC-42C1-A280-04213DC3B4A1}" srcOrd="0" destOrd="0" presId="urn:microsoft.com/office/officeart/2005/8/layout/vList2"/>
    <dgm:cxn modelId="{C2D6CA5A-3AD3-4B28-BB05-4AED2D2B45E3}" srcId="{D28921A9-D178-45F8-89EC-0E7462A83F4A}" destId="{D34BFE14-B282-4528-8852-100FC40A1183}" srcOrd="6" destOrd="0" parTransId="{59AF565E-30E8-462C-890C-5DE92FC57EFD}" sibTransId="{B11F7419-5BDF-458A-A470-EA5CF85A368C}"/>
    <dgm:cxn modelId="{8B42F97C-4D8C-4CE4-A24D-8FE619D1CD5E}" type="presOf" srcId="{D34BFE14-B282-4528-8852-100FC40A1183}" destId="{87562D21-5635-4566-BAC9-D4FD0411A853}" srcOrd="0" destOrd="0" presId="urn:microsoft.com/office/officeart/2005/8/layout/vList2"/>
    <dgm:cxn modelId="{1F89C352-4D62-4F9D-BB20-55437E67FB35}" srcId="{D28921A9-D178-45F8-89EC-0E7462A83F4A}" destId="{CF111687-1DC9-4520-AC07-25FBC2372057}" srcOrd="5" destOrd="0" parTransId="{086EFA36-C3E2-483B-BBF6-3EB94BAAF26B}" sibTransId="{6639DF2E-B499-420D-9820-886F4C04F756}"/>
    <dgm:cxn modelId="{4BB858F8-0E84-4F87-924F-1E5E3451E8E5}" srcId="{D28921A9-D178-45F8-89EC-0E7462A83F4A}" destId="{D6DEBE7E-E1DD-4F12-8FCA-FE20327ECF8D}" srcOrd="3" destOrd="0" parTransId="{8AA6D5A2-4CF5-4830-A7E5-E8EBBB67A817}" sibTransId="{55193B49-50B0-4436-81B0-4823F0383A8C}"/>
    <dgm:cxn modelId="{AC6D13C9-2828-4460-94EF-BF0B7BA25946}" srcId="{D28921A9-D178-45F8-89EC-0E7462A83F4A}" destId="{94AB1423-89F6-4166-80FE-6D976A0FC0D0}" srcOrd="2" destOrd="0" parTransId="{9EFBC020-3F76-458A-8FB8-8DCCA93E5993}" sibTransId="{52C4DA7C-F045-4FA1-A2FD-4D09321B0E81}"/>
    <dgm:cxn modelId="{397C5482-34B6-46B9-B31F-64DA61681998}" type="presParOf" srcId="{0A3A2C05-22EC-47F4-A102-030464029644}" destId="{5AE18257-43B6-45CA-8BC3-9F09B3CB0EFA}" srcOrd="0" destOrd="0" presId="urn:microsoft.com/office/officeart/2005/8/layout/vList2"/>
    <dgm:cxn modelId="{CE48FBE1-AB34-4A36-85EF-0D324E0599B2}" type="presParOf" srcId="{0A3A2C05-22EC-47F4-A102-030464029644}" destId="{629A0EBF-5701-4604-87DC-5EBB042AB40F}" srcOrd="1" destOrd="0" presId="urn:microsoft.com/office/officeart/2005/8/layout/vList2"/>
    <dgm:cxn modelId="{C37B6635-84B8-4B2A-AD97-0D15E4E18979}" type="presParOf" srcId="{0A3A2C05-22EC-47F4-A102-030464029644}" destId="{E02B30C4-3788-4BC0-847A-187C97AA5F10}" srcOrd="2" destOrd="0" presId="urn:microsoft.com/office/officeart/2005/8/layout/vList2"/>
    <dgm:cxn modelId="{B64CA74C-DBB6-4496-8E2D-CC94C2BADA2C}" type="presParOf" srcId="{0A3A2C05-22EC-47F4-A102-030464029644}" destId="{2E50EB45-C306-4629-86A7-D7B14E8DF341}" srcOrd="3" destOrd="0" presId="urn:microsoft.com/office/officeart/2005/8/layout/vList2"/>
    <dgm:cxn modelId="{AC2492C5-7D73-4CCC-99CE-56FE68F5F4F2}" type="presParOf" srcId="{0A3A2C05-22EC-47F4-A102-030464029644}" destId="{95A1A18A-52DC-42C1-A280-04213DC3B4A1}" srcOrd="4" destOrd="0" presId="urn:microsoft.com/office/officeart/2005/8/layout/vList2"/>
    <dgm:cxn modelId="{F6AC0D0E-2FA0-468A-A787-EAD28D9B2446}" type="presParOf" srcId="{0A3A2C05-22EC-47F4-A102-030464029644}" destId="{1728C1D8-8421-434A-8CC1-F774ABAC160C}" srcOrd="5" destOrd="0" presId="urn:microsoft.com/office/officeart/2005/8/layout/vList2"/>
    <dgm:cxn modelId="{C50FCF0F-091F-4C3D-96F3-053395AD6208}" type="presParOf" srcId="{0A3A2C05-22EC-47F4-A102-030464029644}" destId="{AB74A897-BCD3-4228-99AE-A8BA7EFFA6E2}" srcOrd="6" destOrd="0" presId="urn:microsoft.com/office/officeart/2005/8/layout/vList2"/>
    <dgm:cxn modelId="{B12FC1A3-4911-4078-8FA3-FB04A44B65C3}" type="presParOf" srcId="{0A3A2C05-22EC-47F4-A102-030464029644}" destId="{E911095F-6450-4828-B394-C1B457990D32}" srcOrd="7" destOrd="0" presId="urn:microsoft.com/office/officeart/2005/8/layout/vList2"/>
    <dgm:cxn modelId="{1474F749-D305-4146-B9FA-84DAB0B0C43F}" type="presParOf" srcId="{0A3A2C05-22EC-47F4-A102-030464029644}" destId="{0DEDFB8D-9CCE-4B17-9CDD-7F09A3E2C4B5}" srcOrd="8" destOrd="0" presId="urn:microsoft.com/office/officeart/2005/8/layout/vList2"/>
    <dgm:cxn modelId="{81AE47AD-B573-4438-8C4A-F09E610997D7}" type="presParOf" srcId="{0A3A2C05-22EC-47F4-A102-030464029644}" destId="{E0A9CBBF-CA73-4682-AC50-91A327A54EE0}" srcOrd="9" destOrd="0" presId="urn:microsoft.com/office/officeart/2005/8/layout/vList2"/>
    <dgm:cxn modelId="{6095CD1A-A08F-4EB8-98C7-6CECD00DA13E}" type="presParOf" srcId="{0A3A2C05-22EC-47F4-A102-030464029644}" destId="{475EE6E9-D7F2-48B6-8D82-1E24BFF20529}" srcOrd="10" destOrd="0" presId="urn:microsoft.com/office/officeart/2005/8/layout/vList2"/>
    <dgm:cxn modelId="{E1B20063-AF5A-41A3-A1C1-D74462CD7165}" type="presParOf" srcId="{0A3A2C05-22EC-47F4-A102-030464029644}" destId="{59E8E718-BC27-4F10-B8A8-9DD3E3147BD3}" srcOrd="11" destOrd="0" presId="urn:microsoft.com/office/officeart/2005/8/layout/vList2"/>
    <dgm:cxn modelId="{48A0D8ED-0058-4054-8618-39CE819258DE}" type="presParOf" srcId="{0A3A2C05-22EC-47F4-A102-030464029644}" destId="{87562D21-5635-4566-BAC9-D4FD0411A85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9AF5D5-371E-4FBD-A94D-E15915EB0B95}" type="doc">
      <dgm:prSet loTypeId="urn:microsoft.com/office/officeart/2005/8/layout/targe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104C540-82F5-4DA0-A26F-10ECEF4B6C15}">
      <dgm:prSet phldrT="[Text]"/>
      <dgm:spPr/>
      <dgm:t>
        <a:bodyPr/>
        <a:lstStyle/>
        <a:p>
          <a:r>
            <a:rPr lang="x-none" b="1" smtClean="0"/>
            <a:t>Audience-centered</a:t>
          </a:r>
          <a:endParaRPr lang="en-US" dirty="0"/>
        </a:p>
      </dgm:t>
    </dgm:pt>
    <dgm:pt modelId="{0BECB7B5-C6D1-4603-92D5-7B4BBA0826B3}" type="parTrans" cxnId="{E7FC0574-6E0B-4DD6-8C6C-34448D865B7E}">
      <dgm:prSet/>
      <dgm:spPr/>
      <dgm:t>
        <a:bodyPr/>
        <a:lstStyle/>
        <a:p>
          <a:endParaRPr lang="en-US"/>
        </a:p>
      </dgm:t>
    </dgm:pt>
    <dgm:pt modelId="{0EBD20F9-FDF4-4EDE-8E39-83A8AB8B6C4D}" type="sibTrans" cxnId="{E7FC0574-6E0B-4DD6-8C6C-34448D865B7E}">
      <dgm:prSet/>
      <dgm:spPr/>
      <dgm:t>
        <a:bodyPr/>
        <a:lstStyle/>
        <a:p>
          <a:endParaRPr lang="en-US"/>
        </a:p>
      </dgm:t>
    </dgm:pt>
    <dgm:pt modelId="{73740DA9-8052-4F6C-AAF8-63CD2A1320BF}">
      <dgm:prSet phldrT="[Text]"/>
      <dgm:spPr/>
      <dgm:t>
        <a:bodyPr/>
        <a:lstStyle/>
        <a:p>
          <a:r>
            <a:rPr lang="x-none" b="1" smtClean="0"/>
            <a:t>Good development of ideas</a:t>
          </a:r>
          <a:endParaRPr lang="en-US" dirty="0"/>
        </a:p>
      </dgm:t>
    </dgm:pt>
    <dgm:pt modelId="{F31DB1EB-22F2-49A6-A072-7EEE96A03795}" type="parTrans" cxnId="{B9AF5102-9087-45B1-A5B5-BAA7869A81BD}">
      <dgm:prSet/>
      <dgm:spPr/>
      <dgm:t>
        <a:bodyPr/>
        <a:lstStyle/>
        <a:p>
          <a:endParaRPr lang="en-US"/>
        </a:p>
      </dgm:t>
    </dgm:pt>
    <dgm:pt modelId="{C621EE1C-39BD-46A2-876D-F4ACAF5450FC}" type="sibTrans" cxnId="{B9AF5102-9087-45B1-A5B5-BAA7869A81BD}">
      <dgm:prSet/>
      <dgm:spPr/>
      <dgm:t>
        <a:bodyPr/>
        <a:lstStyle/>
        <a:p>
          <a:endParaRPr lang="en-US"/>
        </a:p>
      </dgm:t>
    </dgm:pt>
    <dgm:pt modelId="{CBB45347-759B-45FF-B7EB-A37D97183ED1}">
      <dgm:prSet phldrT="[Text]"/>
      <dgm:spPr/>
      <dgm:t>
        <a:bodyPr/>
        <a:lstStyle/>
        <a:p>
          <a:r>
            <a:rPr lang="x-none" b="1" smtClean="0"/>
            <a:t>Good organization of ideas</a:t>
          </a:r>
          <a:endParaRPr lang="en-US" dirty="0"/>
        </a:p>
      </dgm:t>
    </dgm:pt>
    <dgm:pt modelId="{D199F0B5-728B-4B2E-9E63-C98B03BC24EB}" type="parTrans" cxnId="{0B7B3EE1-FD1A-4451-A5B2-0FEA9293BCDB}">
      <dgm:prSet/>
      <dgm:spPr/>
      <dgm:t>
        <a:bodyPr/>
        <a:lstStyle/>
        <a:p>
          <a:endParaRPr lang="en-US"/>
        </a:p>
      </dgm:t>
    </dgm:pt>
    <dgm:pt modelId="{E091D39E-F51A-4838-A28A-C93A46A489D3}" type="sibTrans" cxnId="{0B7B3EE1-FD1A-4451-A5B2-0FEA9293BCDB}">
      <dgm:prSet/>
      <dgm:spPr/>
      <dgm:t>
        <a:bodyPr/>
        <a:lstStyle/>
        <a:p>
          <a:endParaRPr lang="en-US"/>
        </a:p>
      </dgm:t>
    </dgm:pt>
    <dgm:pt modelId="{13AEBF22-2C00-4F64-A2E3-12B7BB8924D9}">
      <dgm:prSet phldrT="[Text]"/>
      <dgm:spPr/>
      <dgm:t>
        <a:bodyPr/>
        <a:lstStyle/>
        <a:p>
          <a:r>
            <a:rPr lang="x-none" b="1" smtClean="0"/>
            <a:t>Best choice of words</a:t>
          </a:r>
          <a:endParaRPr lang="en-US" dirty="0"/>
        </a:p>
      </dgm:t>
    </dgm:pt>
    <dgm:pt modelId="{C7DC35DF-0529-4243-9BA2-2F0E8D888A5D}" type="parTrans" cxnId="{5527964E-D5D8-4E51-B88F-137ECA4C2E15}">
      <dgm:prSet/>
      <dgm:spPr/>
      <dgm:t>
        <a:bodyPr/>
        <a:lstStyle/>
        <a:p>
          <a:endParaRPr lang="en-US"/>
        </a:p>
      </dgm:t>
    </dgm:pt>
    <dgm:pt modelId="{0E06D4E0-9897-41DF-B35B-41F88D513DBD}" type="sibTrans" cxnId="{5527964E-D5D8-4E51-B88F-137ECA4C2E15}">
      <dgm:prSet/>
      <dgm:spPr/>
      <dgm:t>
        <a:bodyPr/>
        <a:lstStyle/>
        <a:p>
          <a:endParaRPr lang="en-US"/>
        </a:p>
      </dgm:t>
    </dgm:pt>
    <dgm:pt modelId="{213F6063-BBF6-4F47-8256-423CE8A2D0AA}">
      <dgm:prSet phldrT="[Text]"/>
      <dgm:spPr/>
      <dgm:t>
        <a:bodyPr/>
        <a:lstStyle/>
        <a:p>
          <a:r>
            <a:rPr lang="x-none" b="1" smtClean="0"/>
            <a:t>Good delivery skills</a:t>
          </a:r>
          <a:endParaRPr lang="en-US" dirty="0"/>
        </a:p>
      </dgm:t>
    </dgm:pt>
    <dgm:pt modelId="{671A5AE8-D4D4-4BAC-98E9-D4B55952BE99}" type="parTrans" cxnId="{BF55FD3E-2440-4178-946B-8FC185A87E34}">
      <dgm:prSet/>
      <dgm:spPr/>
      <dgm:t>
        <a:bodyPr/>
        <a:lstStyle/>
        <a:p>
          <a:endParaRPr lang="en-US"/>
        </a:p>
      </dgm:t>
    </dgm:pt>
    <dgm:pt modelId="{D16E0477-7D3F-49AE-B4B9-2FCAB9EB9F1C}" type="sibTrans" cxnId="{BF55FD3E-2440-4178-946B-8FC185A87E34}">
      <dgm:prSet/>
      <dgm:spPr/>
      <dgm:t>
        <a:bodyPr/>
        <a:lstStyle/>
        <a:p>
          <a:endParaRPr lang="en-US"/>
        </a:p>
      </dgm:t>
    </dgm:pt>
    <dgm:pt modelId="{48DF78A7-8DB7-47FB-99B2-0504BDBDBA77}" type="pres">
      <dgm:prSet presAssocID="{A39AF5D5-371E-4FBD-A94D-E15915EB0B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F3D180-6AC8-4D2F-90C6-09509004E70E}" type="pres">
      <dgm:prSet presAssocID="{B104C540-82F5-4DA0-A26F-10ECEF4B6C15}" presName="circle1" presStyleLbl="node1" presStyleIdx="0" presStyleCnt="5"/>
      <dgm:spPr/>
    </dgm:pt>
    <dgm:pt modelId="{83C66895-1B89-4373-92B2-296BBE461D41}" type="pres">
      <dgm:prSet presAssocID="{B104C540-82F5-4DA0-A26F-10ECEF4B6C15}" presName="space" presStyleCnt="0"/>
      <dgm:spPr/>
    </dgm:pt>
    <dgm:pt modelId="{8B9EA01C-7768-4D7B-AE50-19FE43355C94}" type="pres">
      <dgm:prSet presAssocID="{B104C540-82F5-4DA0-A26F-10ECEF4B6C15}" presName="rect1" presStyleLbl="alignAcc1" presStyleIdx="0" presStyleCnt="5"/>
      <dgm:spPr/>
      <dgm:t>
        <a:bodyPr/>
        <a:lstStyle/>
        <a:p>
          <a:endParaRPr lang="en-US"/>
        </a:p>
      </dgm:t>
    </dgm:pt>
    <dgm:pt modelId="{5C1217C7-05F8-4B6F-B53F-6309010E14EC}" type="pres">
      <dgm:prSet presAssocID="{73740DA9-8052-4F6C-AAF8-63CD2A1320BF}" presName="vertSpace2" presStyleLbl="node1" presStyleIdx="0" presStyleCnt="5"/>
      <dgm:spPr/>
    </dgm:pt>
    <dgm:pt modelId="{0E307C00-7577-489F-B45F-3250736384BE}" type="pres">
      <dgm:prSet presAssocID="{73740DA9-8052-4F6C-AAF8-63CD2A1320BF}" presName="circle2" presStyleLbl="node1" presStyleIdx="1" presStyleCnt="5"/>
      <dgm:spPr/>
    </dgm:pt>
    <dgm:pt modelId="{B3FC170C-B633-409F-BF78-E0E0330A6B1C}" type="pres">
      <dgm:prSet presAssocID="{73740DA9-8052-4F6C-AAF8-63CD2A1320BF}" presName="rect2" presStyleLbl="alignAcc1" presStyleIdx="1" presStyleCnt="5"/>
      <dgm:spPr/>
      <dgm:t>
        <a:bodyPr/>
        <a:lstStyle/>
        <a:p>
          <a:endParaRPr lang="en-US"/>
        </a:p>
      </dgm:t>
    </dgm:pt>
    <dgm:pt modelId="{3D37974F-EDB4-458F-B59D-08C14FB0DE5F}" type="pres">
      <dgm:prSet presAssocID="{CBB45347-759B-45FF-B7EB-A37D97183ED1}" presName="vertSpace3" presStyleLbl="node1" presStyleIdx="1" presStyleCnt="5"/>
      <dgm:spPr/>
    </dgm:pt>
    <dgm:pt modelId="{9543910B-B234-4A61-B31D-23AFD9CD1B1D}" type="pres">
      <dgm:prSet presAssocID="{CBB45347-759B-45FF-B7EB-A37D97183ED1}" presName="circle3" presStyleLbl="node1" presStyleIdx="2" presStyleCnt="5"/>
      <dgm:spPr/>
    </dgm:pt>
    <dgm:pt modelId="{8B46000E-C374-40B0-A613-B51C66F4BCC2}" type="pres">
      <dgm:prSet presAssocID="{CBB45347-759B-45FF-B7EB-A37D97183ED1}" presName="rect3" presStyleLbl="alignAcc1" presStyleIdx="2" presStyleCnt="5"/>
      <dgm:spPr/>
      <dgm:t>
        <a:bodyPr/>
        <a:lstStyle/>
        <a:p>
          <a:endParaRPr lang="en-US"/>
        </a:p>
      </dgm:t>
    </dgm:pt>
    <dgm:pt modelId="{021D872D-A073-4893-84D9-8CD85DCCFD0A}" type="pres">
      <dgm:prSet presAssocID="{13AEBF22-2C00-4F64-A2E3-12B7BB8924D9}" presName="vertSpace4" presStyleLbl="node1" presStyleIdx="2" presStyleCnt="5"/>
      <dgm:spPr/>
    </dgm:pt>
    <dgm:pt modelId="{E7B7D1DA-3186-43A4-96E4-127681CABC94}" type="pres">
      <dgm:prSet presAssocID="{13AEBF22-2C00-4F64-A2E3-12B7BB8924D9}" presName="circle4" presStyleLbl="node1" presStyleIdx="3" presStyleCnt="5"/>
      <dgm:spPr/>
    </dgm:pt>
    <dgm:pt modelId="{76758CD6-5489-492E-834B-F198466AC86E}" type="pres">
      <dgm:prSet presAssocID="{13AEBF22-2C00-4F64-A2E3-12B7BB8924D9}" presName="rect4" presStyleLbl="alignAcc1" presStyleIdx="3" presStyleCnt="5"/>
      <dgm:spPr/>
      <dgm:t>
        <a:bodyPr/>
        <a:lstStyle/>
        <a:p>
          <a:endParaRPr lang="en-US"/>
        </a:p>
      </dgm:t>
    </dgm:pt>
    <dgm:pt modelId="{4754076A-3DE9-4FEE-A8DD-4550757CDD37}" type="pres">
      <dgm:prSet presAssocID="{213F6063-BBF6-4F47-8256-423CE8A2D0AA}" presName="vertSpace5" presStyleLbl="node1" presStyleIdx="3" presStyleCnt="5"/>
      <dgm:spPr/>
    </dgm:pt>
    <dgm:pt modelId="{148CDDBD-83B9-4769-90A1-38B3E6EFD14D}" type="pres">
      <dgm:prSet presAssocID="{213F6063-BBF6-4F47-8256-423CE8A2D0AA}" presName="circle5" presStyleLbl="node1" presStyleIdx="4" presStyleCnt="5"/>
      <dgm:spPr/>
    </dgm:pt>
    <dgm:pt modelId="{B9CE81A8-4C4B-4306-B361-0770DDDAEBDD}" type="pres">
      <dgm:prSet presAssocID="{213F6063-BBF6-4F47-8256-423CE8A2D0AA}" presName="rect5" presStyleLbl="alignAcc1" presStyleIdx="4" presStyleCnt="5"/>
      <dgm:spPr/>
      <dgm:t>
        <a:bodyPr/>
        <a:lstStyle/>
        <a:p>
          <a:endParaRPr lang="en-US"/>
        </a:p>
      </dgm:t>
    </dgm:pt>
    <dgm:pt modelId="{747312D3-7BAA-4937-A4C6-84CE1BDFBC31}" type="pres">
      <dgm:prSet presAssocID="{B104C540-82F5-4DA0-A26F-10ECEF4B6C15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DB98A-F2FC-4994-A26B-6F513D1B041F}" type="pres">
      <dgm:prSet presAssocID="{73740DA9-8052-4F6C-AAF8-63CD2A1320BF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0BC50-7DCB-4C67-91A2-B56EA3AD18B9}" type="pres">
      <dgm:prSet presAssocID="{CBB45347-759B-45FF-B7EB-A37D97183ED1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23EC5-5EB9-46BE-BC5D-8D8FF792BAD1}" type="pres">
      <dgm:prSet presAssocID="{13AEBF22-2C00-4F64-A2E3-12B7BB8924D9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F251-3C77-47B8-9DBE-56EE34BAF6EF}" type="pres">
      <dgm:prSet presAssocID="{213F6063-BBF6-4F47-8256-423CE8A2D0AA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B63A1-24B8-4681-8658-648B9894FC11}" type="presOf" srcId="{A39AF5D5-371E-4FBD-A94D-E15915EB0B95}" destId="{48DF78A7-8DB7-47FB-99B2-0504BDBDBA77}" srcOrd="0" destOrd="0" presId="urn:microsoft.com/office/officeart/2005/8/layout/target3"/>
    <dgm:cxn modelId="{BF55FD3E-2440-4178-946B-8FC185A87E34}" srcId="{A39AF5D5-371E-4FBD-A94D-E15915EB0B95}" destId="{213F6063-BBF6-4F47-8256-423CE8A2D0AA}" srcOrd="4" destOrd="0" parTransId="{671A5AE8-D4D4-4BAC-98E9-D4B55952BE99}" sibTransId="{D16E0477-7D3F-49AE-B4B9-2FCAB9EB9F1C}"/>
    <dgm:cxn modelId="{D7E97F39-C47E-462A-B3F0-B96042B86932}" type="presOf" srcId="{CBB45347-759B-45FF-B7EB-A37D97183ED1}" destId="{8B46000E-C374-40B0-A613-B51C66F4BCC2}" srcOrd="0" destOrd="0" presId="urn:microsoft.com/office/officeart/2005/8/layout/target3"/>
    <dgm:cxn modelId="{6176EF62-9CCB-4C0B-B552-90DEADC7308A}" type="presOf" srcId="{B104C540-82F5-4DA0-A26F-10ECEF4B6C15}" destId="{747312D3-7BAA-4937-A4C6-84CE1BDFBC31}" srcOrd="1" destOrd="0" presId="urn:microsoft.com/office/officeart/2005/8/layout/target3"/>
    <dgm:cxn modelId="{A91A0EA4-164D-44D9-94C7-3D311897467D}" type="presOf" srcId="{213F6063-BBF6-4F47-8256-423CE8A2D0AA}" destId="{3038F251-3C77-47B8-9DBE-56EE34BAF6EF}" srcOrd="1" destOrd="0" presId="urn:microsoft.com/office/officeart/2005/8/layout/target3"/>
    <dgm:cxn modelId="{B9AF5102-9087-45B1-A5B5-BAA7869A81BD}" srcId="{A39AF5D5-371E-4FBD-A94D-E15915EB0B95}" destId="{73740DA9-8052-4F6C-AAF8-63CD2A1320BF}" srcOrd="1" destOrd="0" parTransId="{F31DB1EB-22F2-49A6-A072-7EEE96A03795}" sibTransId="{C621EE1C-39BD-46A2-876D-F4ACAF5450FC}"/>
    <dgm:cxn modelId="{7124B99C-BA54-43C2-BE62-0B12C59B23E9}" type="presOf" srcId="{73740DA9-8052-4F6C-AAF8-63CD2A1320BF}" destId="{B3FC170C-B633-409F-BF78-E0E0330A6B1C}" srcOrd="0" destOrd="0" presId="urn:microsoft.com/office/officeart/2005/8/layout/target3"/>
    <dgm:cxn modelId="{85C9C011-57B5-4E3F-8173-408C3D497D47}" type="presOf" srcId="{213F6063-BBF6-4F47-8256-423CE8A2D0AA}" destId="{B9CE81A8-4C4B-4306-B361-0770DDDAEBDD}" srcOrd="0" destOrd="0" presId="urn:microsoft.com/office/officeart/2005/8/layout/target3"/>
    <dgm:cxn modelId="{C43FF13E-631D-419E-955B-9805FD0980CE}" type="presOf" srcId="{13AEBF22-2C00-4F64-A2E3-12B7BB8924D9}" destId="{CB223EC5-5EB9-46BE-BC5D-8D8FF792BAD1}" srcOrd="1" destOrd="0" presId="urn:microsoft.com/office/officeart/2005/8/layout/target3"/>
    <dgm:cxn modelId="{78D6E9FD-B3D1-4CDF-BB3E-8A3F1EC65823}" type="presOf" srcId="{13AEBF22-2C00-4F64-A2E3-12B7BB8924D9}" destId="{76758CD6-5489-492E-834B-F198466AC86E}" srcOrd="0" destOrd="0" presId="urn:microsoft.com/office/officeart/2005/8/layout/target3"/>
    <dgm:cxn modelId="{5527964E-D5D8-4E51-B88F-137ECA4C2E15}" srcId="{A39AF5D5-371E-4FBD-A94D-E15915EB0B95}" destId="{13AEBF22-2C00-4F64-A2E3-12B7BB8924D9}" srcOrd="3" destOrd="0" parTransId="{C7DC35DF-0529-4243-9BA2-2F0E8D888A5D}" sibTransId="{0E06D4E0-9897-41DF-B35B-41F88D513DBD}"/>
    <dgm:cxn modelId="{0B7B3EE1-FD1A-4451-A5B2-0FEA9293BCDB}" srcId="{A39AF5D5-371E-4FBD-A94D-E15915EB0B95}" destId="{CBB45347-759B-45FF-B7EB-A37D97183ED1}" srcOrd="2" destOrd="0" parTransId="{D199F0B5-728B-4B2E-9E63-C98B03BC24EB}" sibTransId="{E091D39E-F51A-4838-A28A-C93A46A489D3}"/>
    <dgm:cxn modelId="{26FBB9DE-C3A4-46BC-9D78-8888096BE26F}" type="presOf" srcId="{CBB45347-759B-45FF-B7EB-A37D97183ED1}" destId="{74D0BC50-7DCB-4C67-91A2-B56EA3AD18B9}" srcOrd="1" destOrd="0" presId="urn:microsoft.com/office/officeart/2005/8/layout/target3"/>
    <dgm:cxn modelId="{E7FC0574-6E0B-4DD6-8C6C-34448D865B7E}" srcId="{A39AF5D5-371E-4FBD-A94D-E15915EB0B95}" destId="{B104C540-82F5-4DA0-A26F-10ECEF4B6C15}" srcOrd="0" destOrd="0" parTransId="{0BECB7B5-C6D1-4603-92D5-7B4BBA0826B3}" sibTransId="{0EBD20F9-FDF4-4EDE-8E39-83A8AB8B6C4D}"/>
    <dgm:cxn modelId="{C5250B9F-352C-4463-9E8A-B40A30A8BC56}" type="presOf" srcId="{73740DA9-8052-4F6C-AAF8-63CD2A1320BF}" destId="{295DB98A-F2FC-4994-A26B-6F513D1B041F}" srcOrd="1" destOrd="0" presId="urn:microsoft.com/office/officeart/2005/8/layout/target3"/>
    <dgm:cxn modelId="{54390542-B10E-47A4-B49A-0B10E50E9039}" type="presOf" srcId="{B104C540-82F5-4DA0-A26F-10ECEF4B6C15}" destId="{8B9EA01C-7768-4D7B-AE50-19FE43355C94}" srcOrd="0" destOrd="0" presId="urn:microsoft.com/office/officeart/2005/8/layout/target3"/>
    <dgm:cxn modelId="{F1F8FC7E-3DC5-4204-BE5A-035F747BE4B8}" type="presParOf" srcId="{48DF78A7-8DB7-47FB-99B2-0504BDBDBA77}" destId="{A9F3D180-6AC8-4D2F-90C6-09509004E70E}" srcOrd="0" destOrd="0" presId="urn:microsoft.com/office/officeart/2005/8/layout/target3"/>
    <dgm:cxn modelId="{80A79139-C58A-445E-B6F9-6222EDB9EF65}" type="presParOf" srcId="{48DF78A7-8DB7-47FB-99B2-0504BDBDBA77}" destId="{83C66895-1B89-4373-92B2-296BBE461D41}" srcOrd="1" destOrd="0" presId="urn:microsoft.com/office/officeart/2005/8/layout/target3"/>
    <dgm:cxn modelId="{D3BE12DE-AE6E-4FE8-B34E-D1AA6CB832C3}" type="presParOf" srcId="{48DF78A7-8DB7-47FB-99B2-0504BDBDBA77}" destId="{8B9EA01C-7768-4D7B-AE50-19FE43355C94}" srcOrd="2" destOrd="0" presId="urn:microsoft.com/office/officeart/2005/8/layout/target3"/>
    <dgm:cxn modelId="{9F470FC5-53BE-49F0-95CC-2F00C51D44AC}" type="presParOf" srcId="{48DF78A7-8DB7-47FB-99B2-0504BDBDBA77}" destId="{5C1217C7-05F8-4B6F-B53F-6309010E14EC}" srcOrd="3" destOrd="0" presId="urn:microsoft.com/office/officeart/2005/8/layout/target3"/>
    <dgm:cxn modelId="{66E8D7FC-CF1E-4EA4-8919-82656115C93B}" type="presParOf" srcId="{48DF78A7-8DB7-47FB-99B2-0504BDBDBA77}" destId="{0E307C00-7577-489F-B45F-3250736384BE}" srcOrd="4" destOrd="0" presId="urn:microsoft.com/office/officeart/2005/8/layout/target3"/>
    <dgm:cxn modelId="{ECF15048-F7F4-422A-9D99-CDE732AE919E}" type="presParOf" srcId="{48DF78A7-8DB7-47FB-99B2-0504BDBDBA77}" destId="{B3FC170C-B633-409F-BF78-E0E0330A6B1C}" srcOrd="5" destOrd="0" presId="urn:microsoft.com/office/officeart/2005/8/layout/target3"/>
    <dgm:cxn modelId="{A4F7DF5D-C54F-4DBB-9E26-92A9F8BD8B02}" type="presParOf" srcId="{48DF78A7-8DB7-47FB-99B2-0504BDBDBA77}" destId="{3D37974F-EDB4-458F-B59D-08C14FB0DE5F}" srcOrd="6" destOrd="0" presId="urn:microsoft.com/office/officeart/2005/8/layout/target3"/>
    <dgm:cxn modelId="{61E42F18-B298-44F5-9950-B8C3947F8CD2}" type="presParOf" srcId="{48DF78A7-8DB7-47FB-99B2-0504BDBDBA77}" destId="{9543910B-B234-4A61-B31D-23AFD9CD1B1D}" srcOrd="7" destOrd="0" presId="urn:microsoft.com/office/officeart/2005/8/layout/target3"/>
    <dgm:cxn modelId="{92A0E3D4-AA80-4F1C-B58B-2591FD57304E}" type="presParOf" srcId="{48DF78A7-8DB7-47FB-99B2-0504BDBDBA77}" destId="{8B46000E-C374-40B0-A613-B51C66F4BCC2}" srcOrd="8" destOrd="0" presId="urn:microsoft.com/office/officeart/2005/8/layout/target3"/>
    <dgm:cxn modelId="{DE51DDD7-9CF0-423E-8452-5727C7EC7EBD}" type="presParOf" srcId="{48DF78A7-8DB7-47FB-99B2-0504BDBDBA77}" destId="{021D872D-A073-4893-84D9-8CD85DCCFD0A}" srcOrd="9" destOrd="0" presId="urn:microsoft.com/office/officeart/2005/8/layout/target3"/>
    <dgm:cxn modelId="{D93A9F1D-F169-455C-A4F6-B3DAB82DDC43}" type="presParOf" srcId="{48DF78A7-8DB7-47FB-99B2-0504BDBDBA77}" destId="{E7B7D1DA-3186-43A4-96E4-127681CABC94}" srcOrd="10" destOrd="0" presId="urn:microsoft.com/office/officeart/2005/8/layout/target3"/>
    <dgm:cxn modelId="{1A471AB3-44BC-4D84-8E88-EF5D3092C3B2}" type="presParOf" srcId="{48DF78A7-8DB7-47FB-99B2-0504BDBDBA77}" destId="{76758CD6-5489-492E-834B-F198466AC86E}" srcOrd="11" destOrd="0" presId="urn:microsoft.com/office/officeart/2005/8/layout/target3"/>
    <dgm:cxn modelId="{45FBA0C3-9F51-42D8-BCEB-8E2C20E2530B}" type="presParOf" srcId="{48DF78A7-8DB7-47FB-99B2-0504BDBDBA77}" destId="{4754076A-3DE9-4FEE-A8DD-4550757CDD37}" srcOrd="12" destOrd="0" presId="urn:microsoft.com/office/officeart/2005/8/layout/target3"/>
    <dgm:cxn modelId="{CB6F93DD-3568-4FC9-9CFC-B7663B09D58B}" type="presParOf" srcId="{48DF78A7-8DB7-47FB-99B2-0504BDBDBA77}" destId="{148CDDBD-83B9-4769-90A1-38B3E6EFD14D}" srcOrd="13" destOrd="0" presId="urn:microsoft.com/office/officeart/2005/8/layout/target3"/>
    <dgm:cxn modelId="{D7431EE5-BADD-4A84-85EF-4F1BC942B8C4}" type="presParOf" srcId="{48DF78A7-8DB7-47FB-99B2-0504BDBDBA77}" destId="{B9CE81A8-4C4B-4306-B361-0770DDDAEBDD}" srcOrd="14" destOrd="0" presId="urn:microsoft.com/office/officeart/2005/8/layout/target3"/>
    <dgm:cxn modelId="{502F9BE3-8E7D-4CFC-A604-F36203A600E3}" type="presParOf" srcId="{48DF78A7-8DB7-47FB-99B2-0504BDBDBA77}" destId="{747312D3-7BAA-4937-A4C6-84CE1BDFBC31}" srcOrd="15" destOrd="0" presId="urn:microsoft.com/office/officeart/2005/8/layout/target3"/>
    <dgm:cxn modelId="{B67B18F4-B78E-4E60-BC85-9C7477BF74F3}" type="presParOf" srcId="{48DF78A7-8DB7-47FB-99B2-0504BDBDBA77}" destId="{295DB98A-F2FC-4994-A26B-6F513D1B041F}" srcOrd="16" destOrd="0" presId="urn:microsoft.com/office/officeart/2005/8/layout/target3"/>
    <dgm:cxn modelId="{B1D42B86-B3E0-4B9E-86E9-B3F34B521F88}" type="presParOf" srcId="{48DF78A7-8DB7-47FB-99B2-0504BDBDBA77}" destId="{74D0BC50-7DCB-4C67-91A2-B56EA3AD18B9}" srcOrd="17" destOrd="0" presId="urn:microsoft.com/office/officeart/2005/8/layout/target3"/>
    <dgm:cxn modelId="{835A252A-889B-4EC0-8F22-BBC91DA02425}" type="presParOf" srcId="{48DF78A7-8DB7-47FB-99B2-0504BDBDBA77}" destId="{CB223EC5-5EB9-46BE-BC5D-8D8FF792BAD1}" srcOrd="18" destOrd="0" presId="urn:microsoft.com/office/officeart/2005/8/layout/target3"/>
    <dgm:cxn modelId="{642807FB-AE6C-45FF-89A5-E7082738F4FA}" type="presParOf" srcId="{48DF78A7-8DB7-47FB-99B2-0504BDBDBA77}" destId="{3038F251-3C77-47B8-9DBE-56EE34BAF6E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9CAEA7B4-A507-44FA-8474-C2CFA0D03C39}" type="doc">
      <dgm:prSet loTypeId="urn:microsoft.com/office/officeart/2009/3/layout/SubSte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7FD8DD-E65F-4B0D-A97D-1057EBAE6A65}">
      <dgm:prSet phldrT="[Text]"/>
      <dgm:spPr/>
      <dgm:t>
        <a:bodyPr/>
        <a:lstStyle/>
        <a:p>
          <a:r>
            <a:rPr lang="x-none" b="1" smtClean="0"/>
            <a:t>L-E-A-S-T method of progressive disciplinary action</a:t>
          </a:r>
          <a:endParaRPr lang="en-US" dirty="0"/>
        </a:p>
      </dgm:t>
    </dgm:pt>
    <dgm:pt modelId="{9D38EBD0-929A-4D8F-AAC0-47B8E1040ED1}" type="parTrans" cxnId="{134E39D7-ECF6-4EA7-82BC-C44B4CFBF59F}">
      <dgm:prSet/>
      <dgm:spPr/>
      <dgm:t>
        <a:bodyPr/>
        <a:lstStyle/>
        <a:p>
          <a:endParaRPr lang="en-US"/>
        </a:p>
      </dgm:t>
    </dgm:pt>
    <dgm:pt modelId="{4522D536-80A8-44DA-8606-6DEF625A5EB1}" type="sibTrans" cxnId="{134E39D7-ECF6-4EA7-82BC-C44B4CFBF59F}">
      <dgm:prSet/>
      <dgm:spPr/>
      <dgm:t>
        <a:bodyPr/>
        <a:lstStyle/>
        <a:p>
          <a:endParaRPr lang="en-US"/>
        </a:p>
      </dgm:t>
    </dgm:pt>
    <dgm:pt modelId="{63D44332-6665-4F39-875B-24F2AA1AB65C}">
      <dgm:prSet/>
      <dgm:spPr/>
      <dgm:t>
        <a:bodyPr/>
        <a:lstStyle/>
        <a:p>
          <a:r>
            <a:rPr lang="x-none" b="1" u="sng" smtClean="0"/>
            <a:t>L</a:t>
          </a:r>
          <a:r>
            <a:rPr lang="x-none" b="1" u="none" smtClean="0"/>
            <a:t>eave it alone </a:t>
          </a:r>
          <a:endParaRPr lang="en-US" b="1" u="none"/>
        </a:p>
      </dgm:t>
    </dgm:pt>
    <dgm:pt modelId="{B6C12C4E-E689-4E0F-8D98-DA5563E82D60}" type="parTrans" cxnId="{474CDBC4-40A3-44D1-8E37-A0788A2F1ECB}">
      <dgm:prSet/>
      <dgm:spPr/>
      <dgm:t>
        <a:bodyPr/>
        <a:lstStyle/>
        <a:p>
          <a:endParaRPr lang="en-US"/>
        </a:p>
      </dgm:t>
    </dgm:pt>
    <dgm:pt modelId="{7AC0C12B-98F5-4932-8E4D-882192503591}" type="sibTrans" cxnId="{474CDBC4-40A3-44D1-8E37-A0788A2F1ECB}">
      <dgm:prSet/>
      <dgm:spPr/>
      <dgm:t>
        <a:bodyPr/>
        <a:lstStyle/>
        <a:p>
          <a:endParaRPr lang="en-US"/>
        </a:p>
      </dgm:t>
    </dgm:pt>
    <dgm:pt modelId="{3DAE441A-07AA-4896-9821-56FB7D4C2A58}">
      <dgm:prSet/>
      <dgm:spPr/>
      <dgm:t>
        <a:bodyPr/>
        <a:lstStyle/>
        <a:p>
          <a:r>
            <a:rPr lang="x-none" b="1" u="sng" smtClean="0"/>
            <a:t>E</a:t>
          </a:r>
          <a:r>
            <a:rPr lang="x-none" b="1" u="none" smtClean="0"/>
            <a:t>ye contact </a:t>
          </a:r>
          <a:endParaRPr lang="en-US" b="1" u="none"/>
        </a:p>
      </dgm:t>
    </dgm:pt>
    <dgm:pt modelId="{275ADEC6-23DA-49C7-B4B3-4D1D88BDD55A}" type="parTrans" cxnId="{7213B461-EF4F-48C5-AC66-6D862EC811C4}">
      <dgm:prSet/>
      <dgm:spPr/>
      <dgm:t>
        <a:bodyPr/>
        <a:lstStyle/>
        <a:p>
          <a:endParaRPr lang="en-US"/>
        </a:p>
      </dgm:t>
    </dgm:pt>
    <dgm:pt modelId="{FC005A69-965B-4AC6-B0A7-117F0F4154E6}" type="sibTrans" cxnId="{7213B461-EF4F-48C5-AC66-6D862EC811C4}">
      <dgm:prSet/>
      <dgm:spPr/>
      <dgm:t>
        <a:bodyPr/>
        <a:lstStyle/>
        <a:p>
          <a:endParaRPr lang="en-US"/>
        </a:p>
      </dgm:t>
    </dgm:pt>
    <dgm:pt modelId="{8D55436B-83CB-406A-A0E6-6F97052C8DAE}">
      <dgm:prSet/>
      <dgm:spPr/>
      <dgm:t>
        <a:bodyPr/>
        <a:lstStyle/>
        <a:p>
          <a:r>
            <a:rPr lang="x-none" b="1" u="sng" smtClean="0"/>
            <a:t>A</a:t>
          </a:r>
          <a:r>
            <a:rPr lang="x-none" b="1" u="none" smtClean="0"/>
            <a:t>ction </a:t>
          </a:r>
          <a:endParaRPr lang="en-US" b="1" u="none"/>
        </a:p>
      </dgm:t>
    </dgm:pt>
    <dgm:pt modelId="{C287D669-BE3D-4B6C-B561-04EF7D790F7A}" type="parTrans" cxnId="{A885E9BF-D2A6-43C4-AA01-CA316384BCA6}">
      <dgm:prSet/>
      <dgm:spPr/>
      <dgm:t>
        <a:bodyPr/>
        <a:lstStyle/>
        <a:p>
          <a:endParaRPr lang="en-US"/>
        </a:p>
      </dgm:t>
    </dgm:pt>
    <dgm:pt modelId="{46F54225-D940-44D3-9455-BDE21EA09B98}" type="sibTrans" cxnId="{A885E9BF-D2A6-43C4-AA01-CA316384BCA6}">
      <dgm:prSet/>
      <dgm:spPr/>
      <dgm:t>
        <a:bodyPr/>
        <a:lstStyle/>
        <a:p>
          <a:endParaRPr lang="en-US"/>
        </a:p>
      </dgm:t>
    </dgm:pt>
    <dgm:pt modelId="{2E76EE99-03AC-4093-9FAC-0061CB8E2A90}">
      <dgm:prSet/>
      <dgm:spPr/>
      <dgm:t>
        <a:bodyPr/>
        <a:lstStyle/>
        <a:p>
          <a:r>
            <a:rPr lang="x-none" b="1" u="sng" smtClean="0"/>
            <a:t>S</a:t>
          </a:r>
          <a:r>
            <a:rPr lang="x-none" b="1" u="none" smtClean="0"/>
            <a:t>top the class </a:t>
          </a:r>
          <a:endParaRPr lang="en-US" b="1" u="none"/>
        </a:p>
      </dgm:t>
    </dgm:pt>
    <dgm:pt modelId="{0BCC78B6-1988-48F0-85E4-7B8C082B19EF}" type="parTrans" cxnId="{325C5002-DD6F-499C-BA4F-609C5931321D}">
      <dgm:prSet/>
      <dgm:spPr/>
      <dgm:t>
        <a:bodyPr/>
        <a:lstStyle/>
        <a:p>
          <a:endParaRPr lang="en-US"/>
        </a:p>
      </dgm:t>
    </dgm:pt>
    <dgm:pt modelId="{D00FDA56-0F51-4969-9BE7-37A91A71ADFA}" type="sibTrans" cxnId="{325C5002-DD6F-499C-BA4F-609C5931321D}">
      <dgm:prSet/>
      <dgm:spPr/>
      <dgm:t>
        <a:bodyPr/>
        <a:lstStyle/>
        <a:p>
          <a:endParaRPr lang="en-US"/>
        </a:p>
      </dgm:t>
    </dgm:pt>
    <dgm:pt modelId="{CB556CC9-6464-4BDE-A70F-26964F89D779}">
      <dgm:prSet/>
      <dgm:spPr/>
      <dgm:t>
        <a:bodyPr/>
        <a:lstStyle/>
        <a:p>
          <a:r>
            <a:rPr lang="x-none" b="1" u="sng" smtClean="0"/>
            <a:t>T</a:t>
          </a:r>
          <a:r>
            <a:rPr lang="x-none" b="1" u="none" smtClean="0"/>
            <a:t>erminate the student</a:t>
          </a:r>
          <a:endParaRPr lang="en-US" b="1" u="none"/>
        </a:p>
      </dgm:t>
    </dgm:pt>
    <dgm:pt modelId="{312FA0D0-6B33-484E-B8AE-CA64331C6FD0}" type="parTrans" cxnId="{4DE114A5-2367-4468-9855-DCB193088840}">
      <dgm:prSet/>
      <dgm:spPr/>
      <dgm:t>
        <a:bodyPr/>
        <a:lstStyle/>
        <a:p>
          <a:endParaRPr lang="en-US"/>
        </a:p>
      </dgm:t>
    </dgm:pt>
    <dgm:pt modelId="{904C20F8-AC87-45E1-B266-2465E49641AB}" type="sibTrans" cxnId="{4DE114A5-2367-4468-9855-DCB193088840}">
      <dgm:prSet/>
      <dgm:spPr/>
      <dgm:t>
        <a:bodyPr/>
        <a:lstStyle/>
        <a:p>
          <a:endParaRPr lang="en-US"/>
        </a:p>
      </dgm:t>
    </dgm:pt>
    <dgm:pt modelId="{142B92CB-828E-4394-B21F-EFE9DF372913}" type="pres">
      <dgm:prSet presAssocID="{9CAEA7B4-A507-44FA-8474-C2CFA0D03C39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D5DD7D5E-9A68-4DAD-8F00-74699AF5ADBF}" type="pres">
      <dgm:prSet presAssocID="{3B7FD8DD-E65F-4B0D-A97D-1057EBAE6A65}" presName="parTx1" presStyleLbl="node1" presStyleIdx="0" presStyleCnt="1"/>
      <dgm:spPr/>
      <dgm:t>
        <a:bodyPr/>
        <a:lstStyle/>
        <a:p>
          <a:endParaRPr lang="en-US"/>
        </a:p>
      </dgm:t>
    </dgm:pt>
    <dgm:pt modelId="{B1FD5A9D-F4A7-4B55-B8F3-A5CC3B7026CA}" type="pres">
      <dgm:prSet presAssocID="{3B7FD8DD-E65F-4B0D-A97D-1057EBAE6A65}" presName="spPre1" presStyleCnt="0"/>
      <dgm:spPr/>
    </dgm:pt>
    <dgm:pt modelId="{D36F2095-0F17-47F1-9D0A-A3E80D557C3A}" type="pres">
      <dgm:prSet presAssocID="{3B7FD8DD-E65F-4B0D-A97D-1057EBAE6A65}" presName="chLin1" presStyleCnt="0"/>
      <dgm:spPr/>
    </dgm:pt>
    <dgm:pt modelId="{EAADAE9B-A9E3-48E6-89F8-D4BD0868D737}" type="pres">
      <dgm:prSet presAssocID="{B6C12C4E-E689-4E0F-8D98-DA5563E82D60}" presName="Name11" presStyleLbl="parChTrans1D1" presStyleIdx="0" presStyleCnt="10"/>
      <dgm:spPr/>
    </dgm:pt>
    <dgm:pt modelId="{F8DBD044-0573-4E72-877E-1AB973BB4F6D}" type="pres">
      <dgm:prSet presAssocID="{63D44332-6665-4F39-875B-24F2AA1AB65C}" presName="txAndLines1" presStyleCnt="0"/>
      <dgm:spPr/>
    </dgm:pt>
    <dgm:pt modelId="{5D85419D-7361-4D84-8E22-40B2CBF3169A}" type="pres">
      <dgm:prSet presAssocID="{63D44332-6665-4F39-875B-24F2AA1AB65C}" presName="anchor1" presStyleCnt="0"/>
      <dgm:spPr/>
    </dgm:pt>
    <dgm:pt modelId="{6CF8A3D7-AB31-4738-80CA-C31EF4951D2B}" type="pres">
      <dgm:prSet presAssocID="{63D44332-6665-4F39-875B-24F2AA1AB65C}" presName="backup1" presStyleCnt="0"/>
      <dgm:spPr/>
    </dgm:pt>
    <dgm:pt modelId="{53EEE7E3-BD0B-41E3-BD90-1415760B5254}" type="pres">
      <dgm:prSet presAssocID="{63D44332-6665-4F39-875B-24F2AA1AB65C}" presName="preLine1" presStyleLbl="parChTrans1D1" presStyleIdx="1" presStyleCnt="10"/>
      <dgm:spPr/>
    </dgm:pt>
    <dgm:pt modelId="{B5C4844E-FFA8-46F3-99DC-36B5A535DC35}" type="pres">
      <dgm:prSet presAssocID="{63D44332-6665-4F39-875B-24F2AA1AB65C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9F9F4-3249-4479-963E-19AF5A27EBA9}" type="pres">
      <dgm:prSet presAssocID="{275ADEC6-23DA-49C7-B4B3-4D1D88BDD55A}" presName="Name11" presStyleLbl="parChTrans1D1" presStyleIdx="2" presStyleCnt="10"/>
      <dgm:spPr/>
    </dgm:pt>
    <dgm:pt modelId="{2E9947DE-90E7-4F2B-B21D-874BD72EE6A2}" type="pres">
      <dgm:prSet presAssocID="{3DAE441A-07AA-4896-9821-56FB7D4C2A58}" presName="txAndLines1" presStyleCnt="0"/>
      <dgm:spPr/>
    </dgm:pt>
    <dgm:pt modelId="{5F4D1609-BE69-4666-A350-7CF0EDD6F5D6}" type="pres">
      <dgm:prSet presAssocID="{3DAE441A-07AA-4896-9821-56FB7D4C2A58}" presName="anchor1" presStyleCnt="0"/>
      <dgm:spPr/>
    </dgm:pt>
    <dgm:pt modelId="{76F2FFD7-5CD8-437F-81AB-2C43B3FDE19E}" type="pres">
      <dgm:prSet presAssocID="{3DAE441A-07AA-4896-9821-56FB7D4C2A58}" presName="backup1" presStyleCnt="0"/>
      <dgm:spPr/>
    </dgm:pt>
    <dgm:pt modelId="{DDC4A3E0-45CC-426D-8FE9-645579FAED42}" type="pres">
      <dgm:prSet presAssocID="{3DAE441A-07AA-4896-9821-56FB7D4C2A58}" presName="preLine1" presStyleLbl="parChTrans1D1" presStyleIdx="3" presStyleCnt="10"/>
      <dgm:spPr/>
    </dgm:pt>
    <dgm:pt modelId="{F69A4820-EE23-42E4-8196-B4249DA9E7A2}" type="pres">
      <dgm:prSet presAssocID="{3DAE441A-07AA-4896-9821-56FB7D4C2A58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D5E13-1705-43A4-B124-2DAED16F2CE7}" type="pres">
      <dgm:prSet presAssocID="{C287D669-BE3D-4B6C-B561-04EF7D790F7A}" presName="Name11" presStyleLbl="parChTrans1D1" presStyleIdx="4" presStyleCnt="10"/>
      <dgm:spPr/>
    </dgm:pt>
    <dgm:pt modelId="{C8DCCEEE-1BF4-4A06-A69C-F41E1F02F1AD}" type="pres">
      <dgm:prSet presAssocID="{8D55436B-83CB-406A-A0E6-6F97052C8DAE}" presName="txAndLines1" presStyleCnt="0"/>
      <dgm:spPr/>
    </dgm:pt>
    <dgm:pt modelId="{1AEEFDEB-F9B7-48A9-9FA3-E747BF6864AF}" type="pres">
      <dgm:prSet presAssocID="{8D55436B-83CB-406A-A0E6-6F97052C8DAE}" presName="anchor1" presStyleCnt="0"/>
      <dgm:spPr/>
    </dgm:pt>
    <dgm:pt modelId="{C0F2EB1B-9551-40A4-9D0A-0A1B433760A3}" type="pres">
      <dgm:prSet presAssocID="{8D55436B-83CB-406A-A0E6-6F97052C8DAE}" presName="backup1" presStyleCnt="0"/>
      <dgm:spPr/>
    </dgm:pt>
    <dgm:pt modelId="{9869E9F8-70FF-4629-92B1-0E5D01A3CED8}" type="pres">
      <dgm:prSet presAssocID="{8D55436B-83CB-406A-A0E6-6F97052C8DAE}" presName="preLine1" presStyleLbl="parChTrans1D1" presStyleIdx="5" presStyleCnt="10"/>
      <dgm:spPr/>
    </dgm:pt>
    <dgm:pt modelId="{91B12042-9442-4F52-9998-977E861D9A51}" type="pres">
      <dgm:prSet presAssocID="{8D55436B-83CB-406A-A0E6-6F97052C8DA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00C55-9045-4B47-999F-7CEBA2525ED8}" type="pres">
      <dgm:prSet presAssocID="{0BCC78B6-1988-48F0-85E4-7B8C082B19EF}" presName="Name11" presStyleLbl="parChTrans1D1" presStyleIdx="6" presStyleCnt="10"/>
      <dgm:spPr/>
    </dgm:pt>
    <dgm:pt modelId="{B516C886-5C38-4856-8D45-759F01A06EE8}" type="pres">
      <dgm:prSet presAssocID="{2E76EE99-03AC-4093-9FAC-0061CB8E2A90}" presName="txAndLines1" presStyleCnt="0"/>
      <dgm:spPr/>
    </dgm:pt>
    <dgm:pt modelId="{EF88A914-2F28-45A7-88A1-DC764689EB38}" type="pres">
      <dgm:prSet presAssocID="{2E76EE99-03AC-4093-9FAC-0061CB8E2A90}" presName="anchor1" presStyleCnt="0"/>
      <dgm:spPr/>
    </dgm:pt>
    <dgm:pt modelId="{B9228CF0-81BE-45B3-A2CF-1FD4E327ED4E}" type="pres">
      <dgm:prSet presAssocID="{2E76EE99-03AC-4093-9FAC-0061CB8E2A90}" presName="backup1" presStyleCnt="0"/>
      <dgm:spPr/>
    </dgm:pt>
    <dgm:pt modelId="{001D0E75-10EF-4E20-ACEE-08E064D03EDC}" type="pres">
      <dgm:prSet presAssocID="{2E76EE99-03AC-4093-9FAC-0061CB8E2A90}" presName="preLine1" presStyleLbl="parChTrans1D1" presStyleIdx="7" presStyleCnt="10"/>
      <dgm:spPr/>
    </dgm:pt>
    <dgm:pt modelId="{FEC80BAF-48D9-49C5-9427-BBBEDACE3F29}" type="pres">
      <dgm:prSet presAssocID="{2E76EE99-03AC-4093-9FAC-0061CB8E2A90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13825-D69A-4228-9CFC-7A0BDDDE83F8}" type="pres">
      <dgm:prSet presAssocID="{312FA0D0-6B33-484E-B8AE-CA64331C6FD0}" presName="Name11" presStyleLbl="parChTrans1D1" presStyleIdx="8" presStyleCnt="10"/>
      <dgm:spPr/>
    </dgm:pt>
    <dgm:pt modelId="{56481410-3BF8-4302-9AA7-8C80D2F10A3A}" type="pres">
      <dgm:prSet presAssocID="{CB556CC9-6464-4BDE-A70F-26964F89D779}" presName="txAndLines1" presStyleCnt="0"/>
      <dgm:spPr/>
    </dgm:pt>
    <dgm:pt modelId="{F6965D19-CCED-428A-AE0B-ECBAFD8D4BC6}" type="pres">
      <dgm:prSet presAssocID="{CB556CC9-6464-4BDE-A70F-26964F89D779}" presName="anchor1" presStyleCnt="0"/>
      <dgm:spPr/>
    </dgm:pt>
    <dgm:pt modelId="{51CF0DF3-90A4-4111-BDC8-470FF961CFFC}" type="pres">
      <dgm:prSet presAssocID="{CB556CC9-6464-4BDE-A70F-26964F89D779}" presName="backup1" presStyleCnt="0"/>
      <dgm:spPr/>
    </dgm:pt>
    <dgm:pt modelId="{F918251D-09C7-445E-BF68-C7E5ADD0D2B6}" type="pres">
      <dgm:prSet presAssocID="{CB556CC9-6464-4BDE-A70F-26964F89D779}" presName="preLine1" presStyleLbl="parChTrans1D1" presStyleIdx="9" presStyleCnt="10"/>
      <dgm:spPr/>
    </dgm:pt>
    <dgm:pt modelId="{3CB09AF6-17BE-48E8-A959-59B70E7CCE2A}" type="pres">
      <dgm:prSet presAssocID="{CB556CC9-6464-4BDE-A70F-26964F89D77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5C5002-DD6F-499C-BA4F-609C5931321D}" srcId="{3B7FD8DD-E65F-4B0D-A97D-1057EBAE6A65}" destId="{2E76EE99-03AC-4093-9FAC-0061CB8E2A90}" srcOrd="3" destOrd="0" parTransId="{0BCC78B6-1988-48F0-85E4-7B8C082B19EF}" sibTransId="{D00FDA56-0F51-4969-9BE7-37A91A71ADFA}"/>
    <dgm:cxn modelId="{7213B461-EF4F-48C5-AC66-6D862EC811C4}" srcId="{3B7FD8DD-E65F-4B0D-A97D-1057EBAE6A65}" destId="{3DAE441A-07AA-4896-9821-56FB7D4C2A58}" srcOrd="1" destOrd="0" parTransId="{275ADEC6-23DA-49C7-B4B3-4D1D88BDD55A}" sibTransId="{FC005A69-965B-4AC6-B0A7-117F0F4154E6}"/>
    <dgm:cxn modelId="{134E39D7-ECF6-4EA7-82BC-C44B4CFBF59F}" srcId="{9CAEA7B4-A507-44FA-8474-C2CFA0D03C39}" destId="{3B7FD8DD-E65F-4B0D-A97D-1057EBAE6A65}" srcOrd="0" destOrd="0" parTransId="{9D38EBD0-929A-4D8F-AAC0-47B8E1040ED1}" sibTransId="{4522D536-80A8-44DA-8606-6DEF625A5EB1}"/>
    <dgm:cxn modelId="{2C3A8CA2-F01A-4502-9ECF-3918F98808E1}" type="presOf" srcId="{63D44332-6665-4F39-875B-24F2AA1AB65C}" destId="{B5C4844E-FFA8-46F3-99DC-36B5A535DC35}" srcOrd="0" destOrd="0" presId="urn:microsoft.com/office/officeart/2009/3/layout/SubStepProcess"/>
    <dgm:cxn modelId="{E7282DCA-0670-41B4-960F-24257DB0D83F}" type="presOf" srcId="{CB556CC9-6464-4BDE-A70F-26964F89D779}" destId="{3CB09AF6-17BE-48E8-A959-59B70E7CCE2A}" srcOrd="0" destOrd="0" presId="urn:microsoft.com/office/officeart/2009/3/layout/SubStepProcess"/>
    <dgm:cxn modelId="{474CDBC4-40A3-44D1-8E37-A0788A2F1ECB}" srcId="{3B7FD8DD-E65F-4B0D-A97D-1057EBAE6A65}" destId="{63D44332-6665-4F39-875B-24F2AA1AB65C}" srcOrd="0" destOrd="0" parTransId="{B6C12C4E-E689-4E0F-8D98-DA5563E82D60}" sibTransId="{7AC0C12B-98F5-4932-8E4D-882192503591}"/>
    <dgm:cxn modelId="{5723D593-5147-4417-BF4E-F86F3EBAF317}" type="presOf" srcId="{2E76EE99-03AC-4093-9FAC-0061CB8E2A90}" destId="{FEC80BAF-48D9-49C5-9427-BBBEDACE3F29}" srcOrd="0" destOrd="0" presId="urn:microsoft.com/office/officeart/2009/3/layout/SubStepProcess"/>
    <dgm:cxn modelId="{96C79FAC-ACA6-4CE3-B1E0-2A95DA114500}" type="presOf" srcId="{9CAEA7B4-A507-44FA-8474-C2CFA0D03C39}" destId="{142B92CB-828E-4394-B21F-EFE9DF372913}" srcOrd="0" destOrd="0" presId="urn:microsoft.com/office/officeart/2009/3/layout/SubStepProcess"/>
    <dgm:cxn modelId="{A885E9BF-D2A6-43C4-AA01-CA316384BCA6}" srcId="{3B7FD8DD-E65F-4B0D-A97D-1057EBAE6A65}" destId="{8D55436B-83CB-406A-A0E6-6F97052C8DAE}" srcOrd="2" destOrd="0" parTransId="{C287D669-BE3D-4B6C-B561-04EF7D790F7A}" sibTransId="{46F54225-D940-44D3-9455-BDE21EA09B98}"/>
    <dgm:cxn modelId="{7033A28C-D49F-4FBD-9471-18452037C7FE}" type="presOf" srcId="{3DAE441A-07AA-4896-9821-56FB7D4C2A58}" destId="{F69A4820-EE23-42E4-8196-B4249DA9E7A2}" srcOrd="0" destOrd="0" presId="urn:microsoft.com/office/officeart/2009/3/layout/SubStepProcess"/>
    <dgm:cxn modelId="{4DE114A5-2367-4468-9855-DCB193088840}" srcId="{3B7FD8DD-E65F-4B0D-A97D-1057EBAE6A65}" destId="{CB556CC9-6464-4BDE-A70F-26964F89D779}" srcOrd="4" destOrd="0" parTransId="{312FA0D0-6B33-484E-B8AE-CA64331C6FD0}" sibTransId="{904C20F8-AC87-45E1-B266-2465E49641AB}"/>
    <dgm:cxn modelId="{6C327BDC-4077-48DC-A5D0-E40BC0388951}" type="presOf" srcId="{3B7FD8DD-E65F-4B0D-A97D-1057EBAE6A65}" destId="{D5DD7D5E-9A68-4DAD-8F00-74699AF5ADBF}" srcOrd="0" destOrd="0" presId="urn:microsoft.com/office/officeart/2009/3/layout/SubStepProcess"/>
    <dgm:cxn modelId="{B11F9AC8-D08C-4835-AD1D-CD55390EF619}" type="presOf" srcId="{8D55436B-83CB-406A-A0E6-6F97052C8DAE}" destId="{91B12042-9442-4F52-9998-977E861D9A51}" srcOrd="0" destOrd="0" presId="urn:microsoft.com/office/officeart/2009/3/layout/SubStepProcess"/>
    <dgm:cxn modelId="{85E34555-6280-4118-8EFD-94DD4EDFB3EA}" type="presParOf" srcId="{142B92CB-828E-4394-B21F-EFE9DF372913}" destId="{D5DD7D5E-9A68-4DAD-8F00-74699AF5ADBF}" srcOrd="0" destOrd="0" presId="urn:microsoft.com/office/officeart/2009/3/layout/SubStepProcess"/>
    <dgm:cxn modelId="{BADA67AB-45FD-44D7-9FD8-FAA6043A0C7C}" type="presParOf" srcId="{142B92CB-828E-4394-B21F-EFE9DF372913}" destId="{B1FD5A9D-F4A7-4B55-B8F3-A5CC3B7026CA}" srcOrd="1" destOrd="0" presId="urn:microsoft.com/office/officeart/2009/3/layout/SubStepProcess"/>
    <dgm:cxn modelId="{0DC2FA8D-1DED-41F2-86B2-ACDF7B21DEBB}" type="presParOf" srcId="{142B92CB-828E-4394-B21F-EFE9DF372913}" destId="{D36F2095-0F17-47F1-9D0A-A3E80D557C3A}" srcOrd="2" destOrd="0" presId="urn:microsoft.com/office/officeart/2009/3/layout/SubStepProcess"/>
    <dgm:cxn modelId="{D2282041-D490-46D0-920A-0457BB424890}" type="presParOf" srcId="{D36F2095-0F17-47F1-9D0A-A3E80D557C3A}" destId="{EAADAE9B-A9E3-48E6-89F8-D4BD0868D737}" srcOrd="0" destOrd="0" presId="urn:microsoft.com/office/officeart/2009/3/layout/SubStepProcess"/>
    <dgm:cxn modelId="{33CEC302-F219-4B00-9443-9B0E132F0452}" type="presParOf" srcId="{D36F2095-0F17-47F1-9D0A-A3E80D557C3A}" destId="{F8DBD044-0573-4E72-877E-1AB973BB4F6D}" srcOrd="1" destOrd="0" presId="urn:microsoft.com/office/officeart/2009/3/layout/SubStepProcess"/>
    <dgm:cxn modelId="{7761B81D-9480-4AF6-A86F-7B2A2D5C633B}" type="presParOf" srcId="{F8DBD044-0573-4E72-877E-1AB973BB4F6D}" destId="{5D85419D-7361-4D84-8E22-40B2CBF3169A}" srcOrd="0" destOrd="0" presId="urn:microsoft.com/office/officeart/2009/3/layout/SubStepProcess"/>
    <dgm:cxn modelId="{8206BC5F-2253-4680-B210-5AB932458F0A}" type="presParOf" srcId="{F8DBD044-0573-4E72-877E-1AB973BB4F6D}" destId="{6CF8A3D7-AB31-4738-80CA-C31EF4951D2B}" srcOrd="1" destOrd="0" presId="urn:microsoft.com/office/officeart/2009/3/layout/SubStepProcess"/>
    <dgm:cxn modelId="{8DC54581-4C96-4749-B8F7-320FB046CDE8}" type="presParOf" srcId="{F8DBD044-0573-4E72-877E-1AB973BB4F6D}" destId="{53EEE7E3-BD0B-41E3-BD90-1415760B5254}" srcOrd="2" destOrd="0" presId="urn:microsoft.com/office/officeart/2009/3/layout/SubStepProcess"/>
    <dgm:cxn modelId="{5C09EBC6-66EF-45BE-A36B-27F7FD1AED38}" type="presParOf" srcId="{F8DBD044-0573-4E72-877E-1AB973BB4F6D}" destId="{B5C4844E-FFA8-46F3-99DC-36B5A535DC35}" srcOrd="3" destOrd="0" presId="urn:microsoft.com/office/officeart/2009/3/layout/SubStepProcess"/>
    <dgm:cxn modelId="{E2AECCAA-9557-4462-A680-8F0995B345F6}" type="presParOf" srcId="{D36F2095-0F17-47F1-9D0A-A3E80D557C3A}" destId="{3259F9F4-3249-4479-963E-19AF5A27EBA9}" srcOrd="2" destOrd="0" presId="urn:microsoft.com/office/officeart/2009/3/layout/SubStepProcess"/>
    <dgm:cxn modelId="{C247F1D3-BBC9-4F82-9DB6-2E2A47228CAD}" type="presParOf" srcId="{D36F2095-0F17-47F1-9D0A-A3E80D557C3A}" destId="{2E9947DE-90E7-4F2B-B21D-874BD72EE6A2}" srcOrd="3" destOrd="0" presId="urn:microsoft.com/office/officeart/2009/3/layout/SubStepProcess"/>
    <dgm:cxn modelId="{20A874B6-CB40-4EB9-B61D-C0C239E22646}" type="presParOf" srcId="{2E9947DE-90E7-4F2B-B21D-874BD72EE6A2}" destId="{5F4D1609-BE69-4666-A350-7CF0EDD6F5D6}" srcOrd="0" destOrd="0" presId="urn:microsoft.com/office/officeart/2009/3/layout/SubStepProcess"/>
    <dgm:cxn modelId="{894DE14B-D3E1-434B-AA7E-8D34473728C6}" type="presParOf" srcId="{2E9947DE-90E7-4F2B-B21D-874BD72EE6A2}" destId="{76F2FFD7-5CD8-437F-81AB-2C43B3FDE19E}" srcOrd="1" destOrd="0" presId="urn:microsoft.com/office/officeart/2009/3/layout/SubStepProcess"/>
    <dgm:cxn modelId="{97252D91-3252-4C2D-8D5C-8CD637948D14}" type="presParOf" srcId="{2E9947DE-90E7-4F2B-B21D-874BD72EE6A2}" destId="{DDC4A3E0-45CC-426D-8FE9-645579FAED42}" srcOrd="2" destOrd="0" presId="urn:microsoft.com/office/officeart/2009/3/layout/SubStepProcess"/>
    <dgm:cxn modelId="{12589C55-9039-46A6-A8DD-5EBE5FA53A38}" type="presParOf" srcId="{2E9947DE-90E7-4F2B-B21D-874BD72EE6A2}" destId="{F69A4820-EE23-42E4-8196-B4249DA9E7A2}" srcOrd="3" destOrd="0" presId="urn:microsoft.com/office/officeart/2009/3/layout/SubStepProcess"/>
    <dgm:cxn modelId="{B6BF9C55-7534-4A9E-A4F4-6898E6B41DA9}" type="presParOf" srcId="{D36F2095-0F17-47F1-9D0A-A3E80D557C3A}" destId="{A7ED5E13-1705-43A4-B124-2DAED16F2CE7}" srcOrd="4" destOrd="0" presId="urn:microsoft.com/office/officeart/2009/3/layout/SubStepProcess"/>
    <dgm:cxn modelId="{F03F63C7-4808-4991-B963-A74105435392}" type="presParOf" srcId="{D36F2095-0F17-47F1-9D0A-A3E80D557C3A}" destId="{C8DCCEEE-1BF4-4A06-A69C-F41E1F02F1AD}" srcOrd="5" destOrd="0" presId="urn:microsoft.com/office/officeart/2009/3/layout/SubStepProcess"/>
    <dgm:cxn modelId="{35F16CB9-7A89-4911-B61A-0F9B8E5B1C32}" type="presParOf" srcId="{C8DCCEEE-1BF4-4A06-A69C-F41E1F02F1AD}" destId="{1AEEFDEB-F9B7-48A9-9FA3-E747BF6864AF}" srcOrd="0" destOrd="0" presId="urn:microsoft.com/office/officeart/2009/3/layout/SubStepProcess"/>
    <dgm:cxn modelId="{CA3E4642-7FE4-45A4-B96F-B1712294B748}" type="presParOf" srcId="{C8DCCEEE-1BF4-4A06-A69C-F41E1F02F1AD}" destId="{C0F2EB1B-9551-40A4-9D0A-0A1B433760A3}" srcOrd="1" destOrd="0" presId="urn:microsoft.com/office/officeart/2009/3/layout/SubStepProcess"/>
    <dgm:cxn modelId="{573E19B6-4310-44C8-B049-15AFE4EE81D8}" type="presParOf" srcId="{C8DCCEEE-1BF4-4A06-A69C-F41E1F02F1AD}" destId="{9869E9F8-70FF-4629-92B1-0E5D01A3CED8}" srcOrd="2" destOrd="0" presId="urn:microsoft.com/office/officeart/2009/3/layout/SubStepProcess"/>
    <dgm:cxn modelId="{A03A8954-D216-407F-BB15-5AB4CB9DDBAA}" type="presParOf" srcId="{C8DCCEEE-1BF4-4A06-A69C-F41E1F02F1AD}" destId="{91B12042-9442-4F52-9998-977E861D9A51}" srcOrd="3" destOrd="0" presId="urn:microsoft.com/office/officeart/2009/3/layout/SubStepProcess"/>
    <dgm:cxn modelId="{A7349C43-C70B-4FDC-B660-806340E27376}" type="presParOf" srcId="{D36F2095-0F17-47F1-9D0A-A3E80D557C3A}" destId="{03F00C55-9045-4B47-999F-7CEBA2525ED8}" srcOrd="6" destOrd="0" presId="urn:microsoft.com/office/officeart/2009/3/layout/SubStepProcess"/>
    <dgm:cxn modelId="{36BE1B8B-CAEE-478C-8FA1-F7BED10A642F}" type="presParOf" srcId="{D36F2095-0F17-47F1-9D0A-A3E80D557C3A}" destId="{B516C886-5C38-4856-8D45-759F01A06EE8}" srcOrd="7" destOrd="0" presId="urn:microsoft.com/office/officeart/2009/3/layout/SubStepProcess"/>
    <dgm:cxn modelId="{868D58C3-B037-4489-A390-E1F4807E8A21}" type="presParOf" srcId="{B516C886-5C38-4856-8D45-759F01A06EE8}" destId="{EF88A914-2F28-45A7-88A1-DC764689EB38}" srcOrd="0" destOrd="0" presId="urn:microsoft.com/office/officeart/2009/3/layout/SubStepProcess"/>
    <dgm:cxn modelId="{A1E7E636-DC71-40CA-A760-E75522D51420}" type="presParOf" srcId="{B516C886-5C38-4856-8D45-759F01A06EE8}" destId="{B9228CF0-81BE-45B3-A2CF-1FD4E327ED4E}" srcOrd="1" destOrd="0" presId="urn:microsoft.com/office/officeart/2009/3/layout/SubStepProcess"/>
    <dgm:cxn modelId="{52CE47B7-B66A-40AF-A12C-C6EEBAE7ACE6}" type="presParOf" srcId="{B516C886-5C38-4856-8D45-759F01A06EE8}" destId="{001D0E75-10EF-4E20-ACEE-08E064D03EDC}" srcOrd="2" destOrd="0" presId="urn:microsoft.com/office/officeart/2009/3/layout/SubStepProcess"/>
    <dgm:cxn modelId="{1C614118-8962-4FAF-B2CB-9E4148D4CA9D}" type="presParOf" srcId="{B516C886-5C38-4856-8D45-759F01A06EE8}" destId="{FEC80BAF-48D9-49C5-9427-BBBEDACE3F29}" srcOrd="3" destOrd="0" presId="urn:microsoft.com/office/officeart/2009/3/layout/SubStepProcess"/>
    <dgm:cxn modelId="{D1E154BB-45B2-4FF0-95EF-A36137F12DFF}" type="presParOf" srcId="{D36F2095-0F17-47F1-9D0A-A3E80D557C3A}" destId="{4D413825-D69A-4228-9CFC-7A0BDDDE83F8}" srcOrd="8" destOrd="0" presId="urn:microsoft.com/office/officeart/2009/3/layout/SubStepProcess"/>
    <dgm:cxn modelId="{D0CA1D60-958F-4586-A0B1-291D8AE8E7D9}" type="presParOf" srcId="{D36F2095-0F17-47F1-9D0A-A3E80D557C3A}" destId="{56481410-3BF8-4302-9AA7-8C80D2F10A3A}" srcOrd="9" destOrd="0" presId="urn:microsoft.com/office/officeart/2009/3/layout/SubStepProcess"/>
    <dgm:cxn modelId="{62001219-4311-4FFA-A5DD-EA349CB418E3}" type="presParOf" srcId="{56481410-3BF8-4302-9AA7-8C80D2F10A3A}" destId="{F6965D19-CCED-428A-AE0B-ECBAFD8D4BC6}" srcOrd="0" destOrd="0" presId="urn:microsoft.com/office/officeart/2009/3/layout/SubStepProcess"/>
    <dgm:cxn modelId="{C2F23C3B-2648-4208-BAE2-610C4C7C473C}" type="presParOf" srcId="{56481410-3BF8-4302-9AA7-8C80D2F10A3A}" destId="{51CF0DF3-90A4-4111-BDC8-470FF961CFFC}" srcOrd="1" destOrd="0" presId="urn:microsoft.com/office/officeart/2009/3/layout/SubStepProcess"/>
    <dgm:cxn modelId="{A7BC5C22-398D-4139-8197-E05D29581365}" type="presParOf" srcId="{56481410-3BF8-4302-9AA7-8C80D2F10A3A}" destId="{F918251D-09C7-445E-BF68-C7E5ADD0D2B6}" srcOrd="2" destOrd="0" presId="urn:microsoft.com/office/officeart/2009/3/layout/SubStepProcess"/>
    <dgm:cxn modelId="{DD4F7872-A14F-4114-8360-AE084E6D2839}" type="presParOf" srcId="{56481410-3BF8-4302-9AA7-8C80D2F10A3A}" destId="{3CB09AF6-17BE-48E8-A959-59B70E7CCE2A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AAC78645-15EA-43E0-A1E3-E209B0760C87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7E0E93-C8E8-4495-9F21-FC74A3843B3C}">
      <dgm:prSet phldrT="[Text]" custT="1"/>
      <dgm:spPr/>
      <dgm:t>
        <a:bodyPr/>
        <a:lstStyle/>
        <a:p>
          <a:r>
            <a:rPr lang="x-none" sz="1600" b="1" u="none" smtClean="0"/>
            <a:t>Record the date and behavior whenever class must be interrupted to manage behavior</a:t>
          </a:r>
          <a:endParaRPr lang="en-US" sz="1600" dirty="0"/>
        </a:p>
      </dgm:t>
    </dgm:pt>
    <dgm:pt modelId="{9282BDA2-488F-4E74-9FC6-7392FBCD687F}" type="parTrans" cxnId="{9523B91C-DFFD-4B46-B0DB-1C76BB818B49}">
      <dgm:prSet/>
      <dgm:spPr/>
      <dgm:t>
        <a:bodyPr/>
        <a:lstStyle/>
        <a:p>
          <a:endParaRPr lang="en-US"/>
        </a:p>
      </dgm:t>
    </dgm:pt>
    <dgm:pt modelId="{006C9CCA-D5D9-4EB0-B6E7-DE38DD253406}" type="sibTrans" cxnId="{9523B91C-DFFD-4B46-B0DB-1C76BB818B49}">
      <dgm:prSet/>
      <dgm:spPr/>
      <dgm:t>
        <a:bodyPr/>
        <a:lstStyle/>
        <a:p>
          <a:endParaRPr lang="en-US"/>
        </a:p>
      </dgm:t>
    </dgm:pt>
    <dgm:pt modelId="{66813F75-118D-4EC5-840A-02E091A442D0}">
      <dgm:prSet custT="1"/>
      <dgm:spPr/>
      <dgm:t>
        <a:bodyPr/>
        <a:lstStyle/>
        <a:p>
          <a:r>
            <a:rPr lang="x-none" sz="1600" b="1" u="none" smtClean="0"/>
            <a:t>Keep documentation in a secure location</a:t>
          </a:r>
          <a:endParaRPr lang="en-US" sz="1600" b="1" u="none" dirty="0"/>
        </a:p>
      </dgm:t>
    </dgm:pt>
    <dgm:pt modelId="{EF80AEAB-0C97-421B-B641-58B15F49544A}" type="parTrans" cxnId="{DE9F4F5D-DBEA-4D0B-88AF-9DDA0464D521}">
      <dgm:prSet/>
      <dgm:spPr/>
      <dgm:t>
        <a:bodyPr/>
        <a:lstStyle/>
        <a:p>
          <a:endParaRPr lang="en-US"/>
        </a:p>
      </dgm:t>
    </dgm:pt>
    <dgm:pt modelId="{2F19F599-00C5-4F10-8779-AEA9ED27C673}" type="sibTrans" cxnId="{DE9F4F5D-DBEA-4D0B-88AF-9DDA0464D521}">
      <dgm:prSet/>
      <dgm:spPr/>
      <dgm:t>
        <a:bodyPr/>
        <a:lstStyle/>
        <a:p>
          <a:endParaRPr lang="en-US"/>
        </a:p>
      </dgm:t>
    </dgm:pt>
    <dgm:pt modelId="{E05A1AD2-6A22-4B56-A930-4A0AB84AF66C}">
      <dgm:prSet custT="1"/>
      <dgm:spPr/>
      <dgm:t>
        <a:bodyPr/>
        <a:lstStyle/>
        <a:p>
          <a:r>
            <a:rPr lang="x-none" sz="1600" b="1" u="none" smtClean="0"/>
            <a:t>Draft a memo to the student, detailing the disruptive behavior</a:t>
          </a:r>
          <a:endParaRPr lang="en-US" sz="1600" b="1" u="none" dirty="0"/>
        </a:p>
      </dgm:t>
    </dgm:pt>
    <dgm:pt modelId="{54E901C1-0245-4549-BD75-4440BF8E4010}" type="parTrans" cxnId="{A7EEC4DF-0CF0-4733-BBC7-571DE2C10A8F}">
      <dgm:prSet/>
      <dgm:spPr/>
      <dgm:t>
        <a:bodyPr/>
        <a:lstStyle/>
        <a:p>
          <a:endParaRPr lang="en-US"/>
        </a:p>
      </dgm:t>
    </dgm:pt>
    <dgm:pt modelId="{FF861CE9-784E-42D3-BE69-19AB274611AC}" type="sibTrans" cxnId="{A7EEC4DF-0CF0-4733-BBC7-571DE2C10A8F}">
      <dgm:prSet/>
      <dgm:spPr/>
      <dgm:t>
        <a:bodyPr/>
        <a:lstStyle/>
        <a:p>
          <a:endParaRPr lang="en-US"/>
        </a:p>
      </dgm:t>
    </dgm:pt>
    <dgm:pt modelId="{8F80E00B-13C5-4871-9E57-34DB98832745}">
      <dgm:prSet custT="1"/>
      <dgm:spPr/>
      <dgm:t>
        <a:bodyPr/>
        <a:lstStyle/>
        <a:p>
          <a:r>
            <a:rPr lang="x-none" sz="1600" b="1" u="none" smtClean="0"/>
            <a:t>Send a copy of this memo to the chief/manager and training officer</a:t>
          </a:r>
          <a:endParaRPr lang="en-US" sz="1600" b="1" u="none" dirty="0"/>
        </a:p>
      </dgm:t>
    </dgm:pt>
    <dgm:pt modelId="{A7B765ED-3C91-4665-8A3A-505C35796962}" type="parTrans" cxnId="{B9F1EBA6-1DCF-469B-A0DF-0B1C1C5B2121}">
      <dgm:prSet/>
      <dgm:spPr/>
      <dgm:t>
        <a:bodyPr/>
        <a:lstStyle/>
        <a:p>
          <a:endParaRPr lang="en-US"/>
        </a:p>
      </dgm:t>
    </dgm:pt>
    <dgm:pt modelId="{1235CDDF-C266-4DE4-9FE5-0236CFC99FF3}" type="sibTrans" cxnId="{B9F1EBA6-1DCF-469B-A0DF-0B1C1C5B2121}">
      <dgm:prSet/>
      <dgm:spPr/>
      <dgm:t>
        <a:bodyPr/>
        <a:lstStyle/>
        <a:p>
          <a:endParaRPr lang="en-US"/>
        </a:p>
      </dgm:t>
    </dgm:pt>
    <dgm:pt modelId="{6C1A91D4-C483-4CC3-AF1A-976B9EE50DA0}">
      <dgm:prSet custT="1"/>
      <dgm:spPr/>
      <dgm:t>
        <a:bodyPr/>
        <a:lstStyle/>
        <a:p>
          <a:r>
            <a:rPr lang="x-none" sz="1600" b="1" u="none" smtClean="0"/>
            <a:t>Await formal action by the training division</a:t>
          </a:r>
          <a:endParaRPr lang="en-US" sz="1600" b="1" u="none" dirty="0"/>
        </a:p>
      </dgm:t>
    </dgm:pt>
    <dgm:pt modelId="{3E57734A-56C4-44C0-820C-856C4FA8A330}" type="parTrans" cxnId="{B498B7EF-AFE1-45AA-AD66-7C7622FA4C4F}">
      <dgm:prSet/>
      <dgm:spPr/>
      <dgm:t>
        <a:bodyPr/>
        <a:lstStyle/>
        <a:p>
          <a:endParaRPr lang="en-US"/>
        </a:p>
      </dgm:t>
    </dgm:pt>
    <dgm:pt modelId="{3A7768FA-FD73-4FA8-840C-E7024EAFE60B}" type="sibTrans" cxnId="{B498B7EF-AFE1-45AA-AD66-7C7622FA4C4F}">
      <dgm:prSet/>
      <dgm:spPr/>
      <dgm:t>
        <a:bodyPr/>
        <a:lstStyle/>
        <a:p>
          <a:endParaRPr lang="en-US"/>
        </a:p>
      </dgm:t>
    </dgm:pt>
    <dgm:pt modelId="{67066C9B-AFCB-4748-8A70-0C08B1178C32}" type="pres">
      <dgm:prSet presAssocID="{AAC78645-15EA-43E0-A1E3-E209B0760C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1139C-1ED5-4632-8223-5B039DF65B8D}" type="pres">
      <dgm:prSet presAssocID="{6C1A91D4-C483-4CC3-AF1A-976B9EE50DA0}" presName="boxAndChildren" presStyleCnt="0"/>
      <dgm:spPr/>
    </dgm:pt>
    <dgm:pt modelId="{456B7D97-A92F-47FD-9F0E-74D8ED9535D9}" type="pres">
      <dgm:prSet presAssocID="{6C1A91D4-C483-4CC3-AF1A-976B9EE50DA0}" presName="parentTextBox" presStyleLbl="node1" presStyleIdx="0" presStyleCnt="5"/>
      <dgm:spPr/>
      <dgm:t>
        <a:bodyPr/>
        <a:lstStyle/>
        <a:p>
          <a:endParaRPr lang="en-US"/>
        </a:p>
      </dgm:t>
    </dgm:pt>
    <dgm:pt modelId="{849452D7-A4A9-4DDB-A84C-99E7B5E2D55B}" type="pres">
      <dgm:prSet presAssocID="{1235CDDF-C266-4DE4-9FE5-0236CFC99FF3}" presName="sp" presStyleCnt="0"/>
      <dgm:spPr/>
    </dgm:pt>
    <dgm:pt modelId="{062F69D8-DE9A-469B-A959-8174C8CC1828}" type="pres">
      <dgm:prSet presAssocID="{8F80E00B-13C5-4871-9E57-34DB98832745}" presName="arrowAndChildren" presStyleCnt="0"/>
      <dgm:spPr/>
    </dgm:pt>
    <dgm:pt modelId="{FF1BDD45-FD2B-40A7-97FF-D1F0C233AEFE}" type="pres">
      <dgm:prSet presAssocID="{8F80E00B-13C5-4871-9E57-34DB9883274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15C0BB70-F417-41BE-9D83-3E90F0A64D90}" type="pres">
      <dgm:prSet presAssocID="{FF861CE9-784E-42D3-BE69-19AB274611AC}" presName="sp" presStyleCnt="0"/>
      <dgm:spPr/>
    </dgm:pt>
    <dgm:pt modelId="{8F866DCB-954B-445C-825F-1F468A483196}" type="pres">
      <dgm:prSet presAssocID="{E05A1AD2-6A22-4B56-A930-4A0AB84AF66C}" presName="arrowAndChildren" presStyleCnt="0"/>
      <dgm:spPr/>
    </dgm:pt>
    <dgm:pt modelId="{ED2771E3-973E-4517-BD13-0D505937B161}" type="pres">
      <dgm:prSet presAssocID="{E05A1AD2-6A22-4B56-A930-4A0AB84AF66C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3934D71B-C878-417C-8943-E8BFDF6AFEEE}" type="pres">
      <dgm:prSet presAssocID="{2F19F599-00C5-4F10-8779-AEA9ED27C673}" presName="sp" presStyleCnt="0"/>
      <dgm:spPr/>
    </dgm:pt>
    <dgm:pt modelId="{8A639B2A-0807-4A2A-9E35-6B368748B3D3}" type="pres">
      <dgm:prSet presAssocID="{66813F75-118D-4EC5-840A-02E091A442D0}" presName="arrowAndChildren" presStyleCnt="0"/>
      <dgm:spPr/>
    </dgm:pt>
    <dgm:pt modelId="{89AC8410-42BF-4FFF-9B5F-1B402910FEBA}" type="pres">
      <dgm:prSet presAssocID="{66813F75-118D-4EC5-840A-02E091A442D0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A04B5A32-65E1-4FDA-A7EE-6E81C70F8B01}" type="pres">
      <dgm:prSet presAssocID="{006C9CCA-D5D9-4EB0-B6E7-DE38DD253406}" presName="sp" presStyleCnt="0"/>
      <dgm:spPr/>
    </dgm:pt>
    <dgm:pt modelId="{8E7A04DF-019A-4D80-838C-008B4C81C771}" type="pres">
      <dgm:prSet presAssocID="{887E0E93-C8E8-4495-9F21-FC74A3843B3C}" presName="arrowAndChildren" presStyleCnt="0"/>
      <dgm:spPr/>
    </dgm:pt>
    <dgm:pt modelId="{AA4AA72D-6A0C-4C8B-8F8C-F33A39033CB1}" type="pres">
      <dgm:prSet presAssocID="{887E0E93-C8E8-4495-9F21-FC74A3843B3C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0D29893-CDED-45AD-8823-E28A033CE65F}" type="presOf" srcId="{6C1A91D4-C483-4CC3-AF1A-976B9EE50DA0}" destId="{456B7D97-A92F-47FD-9F0E-74D8ED9535D9}" srcOrd="0" destOrd="0" presId="urn:microsoft.com/office/officeart/2005/8/layout/process4"/>
    <dgm:cxn modelId="{A7EEC4DF-0CF0-4733-BBC7-571DE2C10A8F}" srcId="{AAC78645-15EA-43E0-A1E3-E209B0760C87}" destId="{E05A1AD2-6A22-4B56-A930-4A0AB84AF66C}" srcOrd="2" destOrd="0" parTransId="{54E901C1-0245-4549-BD75-4440BF8E4010}" sibTransId="{FF861CE9-784E-42D3-BE69-19AB274611AC}"/>
    <dgm:cxn modelId="{A9DB6700-B8FE-4B40-BA43-AEF140305C88}" type="presOf" srcId="{66813F75-118D-4EC5-840A-02E091A442D0}" destId="{89AC8410-42BF-4FFF-9B5F-1B402910FEBA}" srcOrd="0" destOrd="0" presId="urn:microsoft.com/office/officeart/2005/8/layout/process4"/>
    <dgm:cxn modelId="{99459432-2015-4DF3-B4E8-047913293EB6}" type="presOf" srcId="{8F80E00B-13C5-4871-9E57-34DB98832745}" destId="{FF1BDD45-FD2B-40A7-97FF-D1F0C233AEFE}" srcOrd="0" destOrd="0" presId="urn:microsoft.com/office/officeart/2005/8/layout/process4"/>
    <dgm:cxn modelId="{A0F0676F-8840-4951-8A52-61E3CA9236F1}" type="presOf" srcId="{E05A1AD2-6A22-4B56-A930-4A0AB84AF66C}" destId="{ED2771E3-973E-4517-BD13-0D505937B161}" srcOrd="0" destOrd="0" presId="urn:microsoft.com/office/officeart/2005/8/layout/process4"/>
    <dgm:cxn modelId="{19749283-8B1B-44DD-9CE2-ED13197B9C05}" type="presOf" srcId="{AAC78645-15EA-43E0-A1E3-E209B0760C87}" destId="{67066C9B-AFCB-4748-8A70-0C08B1178C32}" srcOrd="0" destOrd="0" presId="urn:microsoft.com/office/officeart/2005/8/layout/process4"/>
    <dgm:cxn modelId="{9523B91C-DFFD-4B46-B0DB-1C76BB818B49}" srcId="{AAC78645-15EA-43E0-A1E3-E209B0760C87}" destId="{887E0E93-C8E8-4495-9F21-FC74A3843B3C}" srcOrd="0" destOrd="0" parTransId="{9282BDA2-488F-4E74-9FC6-7392FBCD687F}" sibTransId="{006C9CCA-D5D9-4EB0-B6E7-DE38DD253406}"/>
    <dgm:cxn modelId="{B498B7EF-AFE1-45AA-AD66-7C7622FA4C4F}" srcId="{AAC78645-15EA-43E0-A1E3-E209B0760C87}" destId="{6C1A91D4-C483-4CC3-AF1A-976B9EE50DA0}" srcOrd="4" destOrd="0" parTransId="{3E57734A-56C4-44C0-820C-856C4FA8A330}" sibTransId="{3A7768FA-FD73-4FA8-840C-E7024EAFE60B}"/>
    <dgm:cxn modelId="{B9F1EBA6-1DCF-469B-A0DF-0B1C1C5B2121}" srcId="{AAC78645-15EA-43E0-A1E3-E209B0760C87}" destId="{8F80E00B-13C5-4871-9E57-34DB98832745}" srcOrd="3" destOrd="0" parTransId="{A7B765ED-3C91-4665-8A3A-505C35796962}" sibTransId="{1235CDDF-C266-4DE4-9FE5-0236CFC99FF3}"/>
    <dgm:cxn modelId="{2B8A13AC-1E17-4726-8DC6-43AE5FE9B80E}" type="presOf" srcId="{887E0E93-C8E8-4495-9F21-FC74A3843B3C}" destId="{AA4AA72D-6A0C-4C8B-8F8C-F33A39033CB1}" srcOrd="0" destOrd="0" presId="urn:microsoft.com/office/officeart/2005/8/layout/process4"/>
    <dgm:cxn modelId="{DE9F4F5D-DBEA-4D0B-88AF-9DDA0464D521}" srcId="{AAC78645-15EA-43E0-A1E3-E209B0760C87}" destId="{66813F75-118D-4EC5-840A-02E091A442D0}" srcOrd="1" destOrd="0" parTransId="{EF80AEAB-0C97-421B-B641-58B15F49544A}" sibTransId="{2F19F599-00C5-4F10-8779-AEA9ED27C673}"/>
    <dgm:cxn modelId="{0BC3F6DC-FB6E-4B3D-A851-A928383D0382}" type="presParOf" srcId="{67066C9B-AFCB-4748-8A70-0C08B1178C32}" destId="{2691139C-1ED5-4632-8223-5B039DF65B8D}" srcOrd="0" destOrd="0" presId="urn:microsoft.com/office/officeart/2005/8/layout/process4"/>
    <dgm:cxn modelId="{ED319525-0C0F-4B3C-8D31-D292A6CE272E}" type="presParOf" srcId="{2691139C-1ED5-4632-8223-5B039DF65B8D}" destId="{456B7D97-A92F-47FD-9F0E-74D8ED9535D9}" srcOrd="0" destOrd="0" presId="urn:microsoft.com/office/officeart/2005/8/layout/process4"/>
    <dgm:cxn modelId="{9588B8E3-9C09-4D47-AA11-704B7C3569B0}" type="presParOf" srcId="{67066C9B-AFCB-4748-8A70-0C08B1178C32}" destId="{849452D7-A4A9-4DDB-A84C-99E7B5E2D55B}" srcOrd="1" destOrd="0" presId="urn:microsoft.com/office/officeart/2005/8/layout/process4"/>
    <dgm:cxn modelId="{A9757CA2-B99C-431E-8BA7-4D58F9FB68B8}" type="presParOf" srcId="{67066C9B-AFCB-4748-8A70-0C08B1178C32}" destId="{062F69D8-DE9A-469B-A959-8174C8CC1828}" srcOrd="2" destOrd="0" presId="urn:microsoft.com/office/officeart/2005/8/layout/process4"/>
    <dgm:cxn modelId="{A22E4369-FCD3-4AFF-B2BA-8BD0B3DA2DED}" type="presParOf" srcId="{062F69D8-DE9A-469B-A959-8174C8CC1828}" destId="{FF1BDD45-FD2B-40A7-97FF-D1F0C233AEFE}" srcOrd="0" destOrd="0" presId="urn:microsoft.com/office/officeart/2005/8/layout/process4"/>
    <dgm:cxn modelId="{FFD2CAC7-12E2-4EEA-B709-5F8700FD1313}" type="presParOf" srcId="{67066C9B-AFCB-4748-8A70-0C08B1178C32}" destId="{15C0BB70-F417-41BE-9D83-3E90F0A64D90}" srcOrd="3" destOrd="0" presId="urn:microsoft.com/office/officeart/2005/8/layout/process4"/>
    <dgm:cxn modelId="{E680863D-5B8D-495D-BA1C-2FF62F12FDCB}" type="presParOf" srcId="{67066C9B-AFCB-4748-8A70-0C08B1178C32}" destId="{8F866DCB-954B-445C-825F-1F468A483196}" srcOrd="4" destOrd="0" presId="urn:microsoft.com/office/officeart/2005/8/layout/process4"/>
    <dgm:cxn modelId="{4772D2D4-1CB6-4DA5-BA9F-6354C3FDC088}" type="presParOf" srcId="{8F866DCB-954B-445C-825F-1F468A483196}" destId="{ED2771E3-973E-4517-BD13-0D505937B161}" srcOrd="0" destOrd="0" presId="urn:microsoft.com/office/officeart/2005/8/layout/process4"/>
    <dgm:cxn modelId="{08C232BC-7E5C-4F3C-B922-C5D89BF546B6}" type="presParOf" srcId="{67066C9B-AFCB-4748-8A70-0C08B1178C32}" destId="{3934D71B-C878-417C-8943-E8BFDF6AFEEE}" srcOrd="5" destOrd="0" presId="urn:microsoft.com/office/officeart/2005/8/layout/process4"/>
    <dgm:cxn modelId="{DE764D17-8F98-4AEC-B14C-036F2261EF6E}" type="presParOf" srcId="{67066C9B-AFCB-4748-8A70-0C08B1178C32}" destId="{8A639B2A-0807-4A2A-9E35-6B368748B3D3}" srcOrd="6" destOrd="0" presId="urn:microsoft.com/office/officeart/2005/8/layout/process4"/>
    <dgm:cxn modelId="{24695333-0D89-4ED9-AA0C-4A3C5BC502CE}" type="presParOf" srcId="{8A639B2A-0807-4A2A-9E35-6B368748B3D3}" destId="{89AC8410-42BF-4FFF-9B5F-1B402910FEBA}" srcOrd="0" destOrd="0" presId="urn:microsoft.com/office/officeart/2005/8/layout/process4"/>
    <dgm:cxn modelId="{6153DFF1-50C4-466E-9BFD-143A2FEAC24E}" type="presParOf" srcId="{67066C9B-AFCB-4748-8A70-0C08B1178C32}" destId="{A04B5A32-65E1-4FDA-A7EE-6E81C70F8B01}" srcOrd="7" destOrd="0" presId="urn:microsoft.com/office/officeart/2005/8/layout/process4"/>
    <dgm:cxn modelId="{F2132B3A-D63E-4A49-80D9-DC1EB5256CA1}" type="presParOf" srcId="{67066C9B-AFCB-4748-8A70-0C08B1178C32}" destId="{8E7A04DF-019A-4D80-838C-008B4C81C771}" srcOrd="8" destOrd="0" presId="urn:microsoft.com/office/officeart/2005/8/layout/process4"/>
    <dgm:cxn modelId="{EA68B4D4-2531-4BCD-AC92-E8AB41658F70}" type="presParOf" srcId="{8E7A04DF-019A-4D80-838C-008B4C81C771}" destId="{AA4AA72D-6A0C-4C8B-8F8C-F33A39033C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98EF3-C08D-4441-BFFD-338C2AE4D997}">
      <dsp:nvSpPr>
        <dsp:cNvPr id="0" name=""/>
        <dsp:cNvSpPr/>
      </dsp:nvSpPr>
      <dsp:spPr>
        <a:xfrm>
          <a:off x="2392094" y="563294"/>
          <a:ext cx="3750210" cy="3750210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DBAE1-0428-45D0-A191-EE99B4DF0049}">
      <dsp:nvSpPr>
        <dsp:cNvPr id="0" name=""/>
        <dsp:cNvSpPr/>
      </dsp:nvSpPr>
      <dsp:spPr>
        <a:xfrm>
          <a:off x="2392094" y="563294"/>
          <a:ext cx="3750210" cy="3750210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81106-51A5-4507-97C7-7105BC78E4BE}">
      <dsp:nvSpPr>
        <dsp:cNvPr id="0" name=""/>
        <dsp:cNvSpPr/>
      </dsp:nvSpPr>
      <dsp:spPr>
        <a:xfrm>
          <a:off x="2392094" y="563294"/>
          <a:ext cx="3750210" cy="3750210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0A027-0889-463B-9049-328BAD83780D}">
      <dsp:nvSpPr>
        <dsp:cNvPr id="0" name=""/>
        <dsp:cNvSpPr/>
      </dsp:nvSpPr>
      <dsp:spPr>
        <a:xfrm>
          <a:off x="2392094" y="563294"/>
          <a:ext cx="3750210" cy="3750210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950F0-2A8F-4FB0-A3AA-FD456DE964CE}">
      <dsp:nvSpPr>
        <dsp:cNvPr id="0" name=""/>
        <dsp:cNvSpPr/>
      </dsp:nvSpPr>
      <dsp:spPr>
        <a:xfrm>
          <a:off x="3403550" y="1574750"/>
          <a:ext cx="1727299" cy="17272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Interpersonal Communication</a:t>
          </a:r>
          <a:endParaRPr lang="en-US" sz="1300" kern="1200" dirty="0"/>
        </a:p>
      </dsp:txBody>
      <dsp:txXfrm>
        <a:off x="3656507" y="1827707"/>
        <a:ext cx="1221385" cy="1221385"/>
      </dsp:txXfrm>
    </dsp:sp>
    <dsp:sp modelId="{AEB63BB2-1AE6-493A-9106-E2C051007F0D}">
      <dsp:nvSpPr>
        <dsp:cNvPr id="0" name=""/>
        <dsp:cNvSpPr/>
      </dsp:nvSpPr>
      <dsp:spPr>
        <a:xfrm>
          <a:off x="3662645" y="2268"/>
          <a:ext cx="1209109" cy="12091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Casual language</a:t>
          </a:r>
          <a:endParaRPr lang="en-US" sz="1200" b="0" kern="1200" dirty="0"/>
        </a:p>
      </dsp:txBody>
      <dsp:txXfrm>
        <a:off x="3839715" y="179338"/>
        <a:ext cx="854969" cy="854969"/>
      </dsp:txXfrm>
    </dsp:sp>
    <dsp:sp modelId="{60277489-FC1C-428C-A13F-C968DAB17E4E}">
      <dsp:nvSpPr>
        <dsp:cNvPr id="0" name=""/>
        <dsp:cNvSpPr/>
      </dsp:nvSpPr>
      <dsp:spPr>
        <a:xfrm>
          <a:off x="5494222" y="1833845"/>
          <a:ext cx="1209109" cy="12091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Casual nonverbal clues</a:t>
          </a:r>
          <a:endParaRPr lang="en-US" sz="1200" b="0" kern="1200" dirty="0"/>
        </a:p>
      </dsp:txBody>
      <dsp:txXfrm>
        <a:off x="5671292" y="2010915"/>
        <a:ext cx="854969" cy="854969"/>
      </dsp:txXfrm>
    </dsp:sp>
    <dsp:sp modelId="{8A778CCC-4F0E-423F-94C8-97E14BF45AE0}">
      <dsp:nvSpPr>
        <dsp:cNvPr id="0" name=""/>
        <dsp:cNvSpPr/>
      </dsp:nvSpPr>
      <dsp:spPr>
        <a:xfrm>
          <a:off x="3662645" y="3665422"/>
          <a:ext cx="1209109" cy="12091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Frequent changes of the speaker and listener</a:t>
          </a:r>
          <a:endParaRPr lang="en-US" sz="1200" b="0" kern="1200" dirty="0"/>
        </a:p>
      </dsp:txBody>
      <dsp:txXfrm>
        <a:off x="3839715" y="3842492"/>
        <a:ext cx="854969" cy="854969"/>
      </dsp:txXfrm>
    </dsp:sp>
    <dsp:sp modelId="{D0653851-538F-40EE-B220-CBA7528165BD}">
      <dsp:nvSpPr>
        <dsp:cNvPr id="0" name=""/>
        <dsp:cNvSpPr/>
      </dsp:nvSpPr>
      <dsp:spPr>
        <a:xfrm>
          <a:off x="1831068" y="1833845"/>
          <a:ext cx="1209109" cy="12091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Spontaneity</a:t>
          </a:r>
          <a:endParaRPr lang="en-US" sz="1200" b="0" kern="1200" dirty="0"/>
        </a:p>
      </dsp:txBody>
      <dsp:txXfrm>
        <a:off x="2008138" y="2010915"/>
        <a:ext cx="854969" cy="8549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3D180-6AC8-4D2F-90C6-09509004E70E}">
      <dsp:nvSpPr>
        <dsp:cNvPr id="0" name=""/>
        <dsp:cNvSpPr/>
      </dsp:nvSpPr>
      <dsp:spPr>
        <a:xfrm>
          <a:off x="0" y="0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EA01C-7768-4D7B-AE50-19FE43355C94}">
      <dsp:nvSpPr>
        <dsp:cNvPr id="0" name=""/>
        <dsp:cNvSpPr/>
      </dsp:nvSpPr>
      <dsp:spPr>
        <a:xfrm>
          <a:off x="2171700" y="0"/>
          <a:ext cx="5600699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Vocal characteristics </a:t>
          </a:r>
          <a:endParaRPr lang="en-US" sz="3100" b="1" kern="1200" dirty="0"/>
        </a:p>
      </dsp:txBody>
      <dsp:txXfrm>
        <a:off x="2171700" y="0"/>
        <a:ext cx="5600699" cy="694944"/>
      </dsp:txXfrm>
    </dsp:sp>
    <dsp:sp modelId="{BA17A1AA-1C37-483D-9D28-E58642BFB094}">
      <dsp:nvSpPr>
        <dsp:cNvPr id="0" name=""/>
        <dsp:cNvSpPr/>
      </dsp:nvSpPr>
      <dsp:spPr>
        <a:xfrm>
          <a:off x="456057" y="694943"/>
          <a:ext cx="3431286" cy="343128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BFA20-58FE-4FBA-9E74-0E43B0587B63}">
      <dsp:nvSpPr>
        <dsp:cNvPr id="0" name=""/>
        <dsp:cNvSpPr/>
      </dsp:nvSpPr>
      <dsp:spPr>
        <a:xfrm>
          <a:off x="2171700" y="694943"/>
          <a:ext cx="5600699" cy="34312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100" b="1" kern="1200" smtClean="0"/>
            <a:t>Conversational tone</a:t>
          </a:r>
          <a:endParaRPr lang="en-US" sz="3100" b="1" kern="1200" dirty="0"/>
        </a:p>
      </dsp:txBody>
      <dsp:txXfrm>
        <a:off x="2171700" y="694943"/>
        <a:ext cx="5600699" cy="694943"/>
      </dsp:txXfrm>
    </dsp:sp>
    <dsp:sp modelId="{C89D48F1-5974-489C-BDFB-76781F9E33E4}">
      <dsp:nvSpPr>
        <dsp:cNvPr id="0" name=""/>
        <dsp:cNvSpPr/>
      </dsp:nvSpPr>
      <dsp:spPr>
        <a:xfrm>
          <a:off x="912113" y="1389887"/>
          <a:ext cx="2519172" cy="251917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8B12B-E1D9-4564-A8EB-41AF1CCC689C}">
      <dsp:nvSpPr>
        <dsp:cNvPr id="0" name=""/>
        <dsp:cNvSpPr/>
      </dsp:nvSpPr>
      <dsp:spPr>
        <a:xfrm>
          <a:off x="2171700" y="1389887"/>
          <a:ext cx="5600699" cy="2519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100" b="1" kern="1200" smtClean="0"/>
            <a:t>Positive attitude</a:t>
          </a:r>
          <a:endParaRPr lang="en-US" sz="3100" b="1" kern="1200" dirty="0"/>
        </a:p>
      </dsp:txBody>
      <dsp:txXfrm>
        <a:off x="2171700" y="1389887"/>
        <a:ext cx="5600699" cy="694944"/>
      </dsp:txXfrm>
    </dsp:sp>
    <dsp:sp modelId="{16E4DEA0-C6B3-47EA-A458-31CAA347C9F1}">
      <dsp:nvSpPr>
        <dsp:cNvPr id="0" name=""/>
        <dsp:cNvSpPr/>
      </dsp:nvSpPr>
      <dsp:spPr>
        <a:xfrm>
          <a:off x="1368171" y="2084832"/>
          <a:ext cx="1607058" cy="160705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FBFA6-DE2F-4134-A406-F402252933DB}">
      <dsp:nvSpPr>
        <dsp:cNvPr id="0" name=""/>
        <dsp:cNvSpPr/>
      </dsp:nvSpPr>
      <dsp:spPr>
        <a:xfrm>
          <a:off x="2171700" y="2084832"/>
          <a:ext cx="5600699" cy="1607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100" b="1" kern="1200" smtClean="0"/>
            <a:t>Appropriate use of humor</a:t>
          </a:r>
          <a:endParaRPr lang="en-US" sz="3100" b="1" kern="1200" dirty="0"/>
        </a:p>
      </dsp:txBody>
      <dsp:txXfrm>
        <a:off x="2171700" y="2084832"/>
        <a:ext cx="5600699" cy="694944"/>
      </dsp:txXfrm>
    </dsp:sp>
    <dsp:sp modelId="{C2914A4E-35C7-45F1-8692-885F7D3EDA84}">
      <dsp:nvSpPr>
        <dsp:cNvPr id="0" name=""/>
        <dsp:cNvSpPr/>
      </dsp:nvSpPr>
      <dsp:spPr>
        <a:xfrm>
          <a:off x="1824228" y="2779776"/>
          <a:ext cx="694944" cy="69494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3FDC7-CAC8-453F-A8A7-FFEF68B8D61A}">
      <dsp:nvSpPr>
        <dsp:cNvPr id="0" name=""/>
        <dsp:cNvSpPr/>
      </dsp:nvSpPr>
      <dsp:spPr>
        <a:xfrm>
          <a:off x="2171700" y="2779776"/>
          <a:ext cx="5600699" cy="694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Be yourself</a:t>
          </a:r>
          <a:endParaRPr lang="en-US" sz="3100" b="1" kern="1200" dirty="0"/>
        </a:p>
      </dsp:txBody>
      <dsp:txXfrm>
        <a:off x="2171700" y="2779776"/>
        <a:ext cx="5600699" cy="6949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843C3-90A1-4C9C-A69C-FC9DB99FF7CE}">
      <dsp:nvSpPr>
        <dsp:cNvPr id="0" name=""/>
        <dsp:cNvSpPr/>
      </dsp:nvSpPr>
      <dsp:spPr>
        <a:xfrm>
          <a:off x="0" y="51299"/>
          <a:ext cx="77724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Practice the delivery</a:t>
          </a:r>
          <a:endParaRPr lang="en-US" sz="2000" kern="1200" dirty="0"/>
        </a:p>
      </dsp:txBody>
      <dsp:txXfrm>
        <a:off x="23417" y="74716"/>
        <a:ext cx="7725566" cy="432866"/>
      </dsp:txXfrm>
    </dsp:sp>
    <dsp:sp modelId="{D23D3BA5-B893-48C1-AD40-D526F5A3EC18}">
      <dsp:nvSpPr>
        <dsp:cNvPr id="0" name=""/>
        <dsp:cNvSpPr/>
      </dsp:nvSpPr>
      <dsp:spPr>
        <a:xfrm>
          <a:off x="0" y="588600"/>
          <a:ext cx="77724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Make a video recording and review it</a:t>
          </a:r>
          <a:endParaRPr lang="en-US" sz="2000" kern="1200" dirty="0"/>
        </a:p>
      </dsp:txBody>
      <dsp:txXfrm>
        <a:off x="23417" y="612017"/>
        <a:ext cx="7725566" cy="432866"/>
      </dsp:txXfrm>
    </dsp:sp>
    <dsp:sp modelId="{3B55251B-D1A5-4AEF-AF41-2F505561EB0D}">
      <dsp:nvSpPr>
        <dsp:cNvPr id="0" name=""/>
        <dsp:cNvSpPr/>
      </dsp:nvSpPr>
      <dsp:spPr>
        <a:xfrm>
          <a:off x="0" y="1125900"/>
          <a:ext cx="77724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Must make materials </a:t>
          </a:r>
          <a:r>
            <a:rPr lang="x-none" sz="2000" b="1" kern="1200" smtClean="0"/>
            <a:t>complete, in order, and correct</a:t>
          </a:r>
          <a:endParaRPr lang="en-US" sz="2000" b="1" kern="1200" dirty="0"/>
        </a:p>
      </dsp:txBody>
      <dsp:txXfrm>
        <a:off x="23417" y="1149317"/>
        <a:ext cx="7725566" cy="432866"/>
      </dsp:txXfrm>
    </dsp:sp>
    <dsp:sp modelId="{6517E4D7-CEC1-402A-A7B9-6646031C22E0}">
      <dsp:nvSpPr>
        <dsp:cNvPr id="0" name=""/>
        <dsp:cNvSpPr/>
      </dsp:nvSpPr>
      <dsp:spPr>
        <a:xfrm>
          <a:off x="0" y="1663200"/>
          <a:ext cx="77724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</a:t>
          </a:r>
          <a:r>
            <a:rPr lang="x-none" sz="2000" b="1" kern="1200" smtClean="0"/>
            <a:t>nsure </a:t>
          </a:r>
          <a:r>
            <a:rPr lang="en-US" sz="2000" b="1" kern="1200" dirty="0" smtClean="0"/>
            <a:t>presentation </a:t>
          </a:r>
          <a:r>
            <a:rPr lang="x-none" sz="2000" b="1" kern="1200" smtClean="0"/>
            <a:t>is logical in its sequence</a:t>
          </a:r>
          <a:endParaRPr lang="en-US" sz="2000" b="1" kern="1200" dirty="0"/>
        </a:p>
      </dsp:txBody>
      <dsp:txXfrm>
        <a:off x="23417" y="1686617"/>
        <a:ext cx="7725566" cy="432866"/>
      </dsp:txXfrm>
    </dsp:sp>
    <dsp:sp modelId="{946B784B-9919-429A-9EA1-ADCE5FF9DAFE}">
      <dsp:nvSpPr>
        <dsp:cNvPr id="0" name=""/>
        <dsp:cNvSpPr/>
      </dsp:nvSpPr>
      <dsp:spPr>
        <a:xfrm>
          <a:off x="0" y="2200500"/>
          <a:ext cx="77724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Get plenty of rest the night before</a:t>
          </a:r>
          <a:endParaRPr lang="en-US" sz="2000" b="1" kern="1200" dirty="0"/>
        </a:p>
      </dsp:txBody>
      <dsp:txXfrm>
        <a:off x="23417" y="2223917"/>
        <a:ext cx="7725566" cy="432866"/>
      </dsp:txXfrm>
    </dsp:sp>
    <dsp:sp modelId="{899B2564-9D84-4763-99EE-022B8D44763F}">
      <dsp:nvSpPr>
        <dsp:cNvPr id="0" name=""/>
        <dsp:cNvSpPr/>
      </dsp:nvSpPr>
      <dsp:spPr>
        <a:xfrm>
          <a:off x="0" y="2737800"/>
          <a:ext cx="77724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Relax before a training session</a:t>
          </a:r>
          <a:endParaRPr lang="en-US" sz="2000" b="1" kern="1200" dirty="0"/>
        </a:p>
      </dsp:txBody>
      <dsp:txXfrm>
        <a:off x="23417" y="2761217"/>
        <a:ext cx="7725566" cy="432866"/>
      </dsp:txXfrm>
    </dsp:sp>
    <dsp:sp modelId="{6BB1B276-8F4A-4A07-8198-4E91DD38607C}">
      <dsp:nvSpPr>
        <dsp:cNvPr id="0" name=""/>
        <dsp:cNvSpPr/>
      </dsp:nvSpPr>
      <dsp:spPr>
        <a:xfrm>
          <a:off x="0" y="3275100"/>
          <a:ext cx="77724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Select comfortable clothing</a:t>
          </a:r>
          <a:endParaRPr lang="en-US" sz="2000" b="1" kern="1200" dirty="0"/>
        </a:p>
      </dsp:txBody>
      <dsp:txXfrm>
        <a:off x="23417" y="3298517"/>
        <a:ext cx="7725566" cy="432866"/>
      </dsp:txXfrm>
    </dsp:sp>
    <dsp:sp modelId="{55B9B564-B81F-4BF8-9A52-57EC1936350C}">
      <dsp:nvSpPr>
        <dsp:cNvPr id="0" name=""/>
        <dsp:cNvSpPr/>
      </dsp:nvSpPr>
      <dsp:spPr>
        <a:xfrm>
          <a:off x="0" y="3812400"/>
          <a:ext cx="77724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Anticipate potential problems</a:t>
          </a:r>
          <a:endParaRPr lang="en-US" sz="2000" b="1" kern="1200" dirty="0"/>
        </a:p>
      </dsp:txBody>
      <dsp:txXfrm>
        <a:off x="23417" y="3835817"/>
        <a:ext cx="7725566" cy="432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96B5C-A131-4D5D-BC4B-99D22686BE82}">
      <dsp:nvSpPr>
        <dsp:cNvPr id="0" name=""/>
        <dsp:cNvSpPr/>
      </dsp:nvSpPr>
      <dsp:spPr>
        <a:xfrm>
          <a:off x="2908934" y="0"/>
          <a:ext cx="1954530" cy="10858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100" b="1" u="none" kern="1200" smtClean="0"/>
            <a:t>Opening or introduction</a:t>
          </a:r>
          <a:endParaRPr lang="en-US" sz="2100" b="1" kern="1200" dirty="0"/>
        </a:p>
      </dsp:txBody>
      <dsp:txXfrm>
        <a:off x="2940737" y="31803"/>
        <a:ext cx="1890924" cy="1022244"/>
      </dsp:txXfrm>
    </dsp:sp>
    <dsp:sp modelId="{A774D99B-3339-486B-B6A6-049F8CB2BC2D}">
      <dsp:nvSpPr>
        <dsp:cNvPr id="0" name=""/>
        <dsp:cNvSpPr/>
      </dsp:nvSpPr>
      <dsp:spPr>
        <a:xfrm rot="5400000">
          <a:off x="3682603" y="1112996"/>
          <a:ext cx="407193" cy="488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3739610" y="1153715"/>
        <a:ext cx="293180" cy="285035"/>
      </dsp:txXfrm>
    </dsp:sp>
    <dsp:sp modelId="{77FD5F12-3482-4638-AF52-094C385AD078}">
      <dsp:nvSpPr>
        <dsp:cNvPr id="0" name=""/>
        <dsp:cNvSpPr/>
      </dsp:nvSpPr>
      <dsp:spPr>
        <a:xfrm>
          <a:off x="2908934" y="1628775"/>
          <a:ext cx="1954530" cy="10858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100" b="1" u="none" kern="1200" smtClean="0"/>
            <a:t>Body</a:t>
          </a:r>
          <a:endParaRPr lang="en-US" sz="2100" b="1" kern="1200" dirty="0"/>
        </a:p>
      </dsp:txBody>
      <dsp:txXfrm>
        <a:off x="2940737" y="1660578"/>
        <a:ext cx="1890924" cy="1022244"/>
      </dsp:txXfrm>
    </dsp:sp>
    <dsp:sp modelId="{B98CA4E9-EBA5-4FAC-A25B-5A055D1B95AE}">
      <dsp:nvSpPr>
        <dsp:cNvPr id="0" name=""/>
        <dsp:cNvSpPr/>
      </dsp:nvSpPr>
      <dsp:spPr>
        <a:xfrm rot="5400000">
          <a:off x="3682603" y="2741771"/>
          <a:ext cx="407193" cy="488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3739610" y="2782490"/>
        <a:ext cx="293180" cy="285035"/>
      </dsp:txXfrm>
    </dsp:sp>
    <dsp:sp modelId="{8DF96462-8D32-45D7-8E7A-50C3A50E6718}">
      <dsp:nvSpPr>
        <dsp:cNvPr id="0" name=""/>
        <dsp:cNvSpPr/>
      </dsp:nvSpPr>
      <dsp:spPr>
        <a:xfrm>
          <a:off x="2908934" y="3257550"/>
          <a:ext cx="1954530" cy="10858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Summary or conclusion</a:t>
          </a:r>
          <a:endParaRPr lang="en-US" sz="2100" b="1" kern="1200" dirty="0"/>
        </a:p>
      </dsp:txBody>
      <dsp:txXfrm>
        <a:off x="2940737" y="3289353"/>
        <a:ext cx="1890924" cy="10222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3614-AC53-4E9B-9B77-EC1DF102BE53}">
      <dsp:nvSpPr>
        <dsp:cNvPr id="0" name=""/>
        <dsp:cNvSpPr/>
      </dsp:nvSpPr>
      <dsp:spPr>
        <a:xfrm>
          <a:off x="0" y="410520"/>
          <a:ext cx="7772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9A16B-DEC6-4101-B1C5-9871A1B81B42}">
      <dsp:nvSpPr>
        <dsp:cNvPr id="0" name=""/>
        <dsp:cNvSpPr/>
      </dsp:nvSpPr>
      <dsp:spPr>
        <a:xfrm>
          <a:off x="388620" y="71040"/>
          <a:ext cx="5440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Known-to-unknown</a:t>
          </a:r>
          <a:endParaRPr lang="en-US" sz="2300" kern="1200" dirty="0"/>
        </a:p>
      </dsp:txBody>
      <dsp:txXfrm>
        <a:off x="421764" y="104184"/>
        <a:ext cx="5374392" cy="612672"/>
      </dsp:txXfrm>
    </dsp:sp>
    <dsp:sp modelId="{7E3FACB2-8BED-4FA4-9729-0A0C8CD0339D}">
      <dsp:nvSpPr>
        <dsp:cNvPr id="0" name=""/>
        <dsp:cNvSpPr/>
      </dsp:nvSpPr>
      <dsp:spPr>
        <a:xfrm>
          <a:off x="0" y="1453800"/>
          <a:ext cx="7772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CD4B5-8EC2-4E0E-9DDB-85DCCE194300}">
      <dsp:nvSpPr>
        <dsp:cNvPr id="0" name=""/>
        <dsp:cNvSpPr/>
      </dsp:nvSpPr>
      <dsp:spPr>
        <a:xfrm>
          <a:off x="388620" y="1114320"/>
          <a:ext cx="5440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Simple-to-complex</a:t>
          </a:r>
          <a:endParaRPr lang="en-US" sz="2300" kern="1200" dirty="0"/>
        </a:p>
      </dsp:txBody>
      <dsp:txXfrm>
        <a:off x="421764" y="1147464"/>
        <a:ext cx="5374392" cy="612672"/>
      </dsp:txXfrm>
    </dsp:sp>
    <dsp:sp modelId="{7D59841A-01B1-4B65-8BB7-E143BD28DA3A}">
      <dsp:nvSpPr>
        <dsp:cNvPr id="0" name=""/>
        <dsp:cNvSpPr/>
      </dsp:nvSpPr>
      <dsp:spPr>
        <a:xfrm>
          <a:off x="0" y="2497080"/>
          <a:ext cx="7772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F378E-08C4-482F-A66F-60626DF93300}">
      <dsp:nvSpPr>
        <dsp:cNvPr id="0" name=""/>
        <dsp:cNvSpPr/>
      </dsp:nvSpPr>
      <dsp:spPr>
        <a:xfrm>
          <a:off x="388620" y="2157600"/>
          <a:ext cx="5440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Whole-part-whole</a:t>
          </a:r>
          <a:endParaRPr lang="en-US" sz="2300" kern="1200" dirty="0"/>
        </a:p>
      </dsp:txBody>
      <dsp:txXfrm>
        <a:off x="421764" y="2190744"/>
        <a:ext cx="5374392" cy="612672"/>
      </dsp:txXfrm>
    </dsp:sp>
    <dsp:sp modelId="{E32A2DD1-A953-4DEA-B7F9-4499697FA176}">
      <dsp:nvSpPr>
        <dsp:cNvPr id="0" name=""/>
        <dsp:cNvSpPr/>
      </dsp:nvSpPr>
      <dsp:spPr>
        <a:xfrm>
          <a:off x="0" y="3540360"/>
          <a:ext cx="7772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7CDA7-1329-4BF8-91F0-932784E04AE4}">
      <dsp:nvSpPr>
        <dsp:cNvPr id="0" name=""/>
        <dsp:cNvSpPr/>
      </dsp:nvSpPr>
      <dsp:spPr>
        <a:xfrm>
          <a:off x="388620" y="3200880"/>
          <a:ext cx="5440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Step-by-step</a:t>
          </a:r>
          <a:endParaRPr lang="en-US" sz="2300" kern="1200" dirty="0"/>
        </a:p>
      </dsp:txBody>
      <dsp:txXfrm>
        <a:off x="421764" y="3234024"/>
        <a:ext cx="5374392" cy="6126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F61EB-2F6B-49AE-95BA-FFF7523E60C9}">
      <dsp:nvSpPr>
        <dsp:cNvPr id="0" name=""/>
        <dsp:cNvSpPr/>
      </dsp:nvSpPr>
      <dsp:spPr>
        <a:xfrm>
          <a:off x="2487167" y="2173"/>
          <a:ext cx="2798064" cy="1045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u="none" kern="1200" smtClean="0"/>
            <a:t>Show physical examples</a:t>
          </a:r>
          <a:endParaRPr lang="en-US" sz="2000" kern="1200" dirty="0"/>
        </a:p>
      </dsp:txBody>
      <dsp:txXfrm>
        <a:off x="2538207" y="53213"/>
        <a:ext cx="2695984" cy="943474"/>
      </dsp:txXfrm>
    </dsp:sp>
    <dsp:sp modelId="{06788DE3-0544-4B67-8AF6-C18831B7C6C7}">
      <dsp:nvSpPr>
        <dsp:cNvPr id="0" name=""/>
        <dsp:cNvSpPr/>
      </dsp:nvSpPr>
      <dsp:spPr>
        <a:xfrm>
          <a:off x="2487167" y="1100006"/>
          <a:ext cx="2798064" cy="1045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u="none" kern="1200" smtClean="0"/>
            <a:t>Diagram a complex</a:t>
          </a:r>
          <a:r>
            <a:rPr lang="en-US" sz="2000" b="1" u="none" kern="1200" dirty="0" smtClean="0"/>
            <a:t> set of ideas </a:t>
          </a:r>
          <a:endParaRPr lang="en-US" sz="2000" kern="1200" dirty="0"/>
        </a:p>
      </dsp:txBody>
      <dsp:txXfrm>
        <a:off x="2538207" y="1151046"/>
        <a:ext cx="2695984" cy="943474"/>
      </dsp:txXfrm>
    </dsp:sp>
    <dsp:sp modelId="{584AE174-38F1-4EA0-B314-F2A9553470EE}">
      <dsp:nvSpPr>
        <dsp:cNvPr id="0" name=""/>
        <dsp:cNvSpPr/>
      </dsp:nvSpPr>
      <dsp:spPr>
        <a:xfrm>
          <a:off x="2487167" y="2197838"/>
          <a:ext cx="2798064" cy="1045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u="none" kern="1200" smtClean="0"/>
            <a:t>Use demonstrations and modeling</a:t>
          </a:r>
          <a:endParaRPr lang="en-US" sz="2000" b="1" u="none" kern="1200" dirty="0"/>
        </a:p>
      </dsp:txBody>
      <dsp:txXfrm>
        <a:off x="2538207" y="2248878"/>
        <a:ext cx="2695984" cy="943474"/>
      </dsp:txXfrm>
    </dsp:sp>
    <dsp:sp modelId="{9A7DEEB7-31A1-4AD6-8532-9C891F560A88}">
      <dsp:nvSpPr>
        <dsp:cNvPr id="0" name=""/>
        <dsp:cNvSpPr/>
      </dsp:nvSpPr>
      <dsp:spPr>
        <a:xfrm>
          <a:off x="2487167" y="3295671"/>
          <a:ext cx="2798064" cy="1045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Build motivation</a:t>
          </a:r>
          <a:endParaRPr lang="en-US" sz="2000" b="1" u="none" kern="1200" dirty="0"/>
        </a:p>
      </dsp:txBody>
      <dsp:txXfrm>
        <a:off x="2538207" y="3346711"/>
        <a:ext cx="2695984" cy="9434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4F0CF-5866-48A4-8F3C-76FDBBA49DE4}">
      <dsp:nvSpPr>
        <dsp:cNvPr id="0" name=""/>
        <dsp:cNvSpPr/>
      </dsp:nvSpPr>
      <dsp:spPr>
        <a:xfrm rot="5400000">
          <a:off x="3547872" y="-315468"/>
          <a:ext cx="3474720" cy="49743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900" b="1" u="none" kern="1200" smtClean="0"/>
            <a:t>Maintain interest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900" b="1" u="none" kern="1200" smtClean="0"/>
            <a:t>Maintain continuity</a:t>
          </a:r>
          <a:endParaRPr lang="en-US" sz="2900" b="1" u="none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900" b="1" u="none" kern="1200" smtClean="0"/>
            <a:t>Maintain consistency</a:t>
          </a:r>
          <a:endParaRPr lang="en-US" sz="2900" b="1" u="none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900" b="1" u="none" kern="1200" smtClean="0"/>
            <a:t>Establish relationships</a:t>
          </a:r>
          <a:endParaRPr lang="en-US" sz="2900" b="1" u="none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900" b="1" u="none" kern="1200" smtClean="0"/>
            <a:t>Provide previews</a:t>
          </a:r>
          <a:endParaRPr lang="en-US" sz="2900" b="1" u="none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Provide summaries </a:t>
          </a:r>
          <a:endParaRPr lang="en-US" sz="2900" b="1" u="none" kern="1200" dirty="0"/>
        </a:p>
      </dsp:txBody>
      <dsp:txXfrm rot="-5400000">
        <a:off x="2798064" y="603962"/>
        <a:ext cx="4804714" cy="3135476"/>
      </dsp:txXfrm>
    </dsp:sp>
    <dsp:sp modelId="{A636A2D8-28FE-4D39-9DB1-A32182CA654E}">
      <dsp:nvSpPr>
        <dsp:cNvPr id="0" name=""/>
        <dsp:cNvSpPr/>
      </dsp:nvSpPr>
      <dsp:spPr>
        <a:xfrm>
          <a:off x="0" y="0"/>
          <a:ext cx="2798064" cy="434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Benefits</a:t>
          </a:r>
          <a:endParaRPr lang="en-US" sz="4800" kern="1200" dirty="0"/>
        </a:p>
      </dsp:txBody>
      <dsp:txXfrm>
        <a:off x="136590" y="136590"/>
        <a:ext cx="2524884" cy="40702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3C19B-71AD-4DD2-969E-2D53FAA84AD4}">
      <dsp:nvSpPr>
        <dsp:cNvPr id="0" name=""/>
        <dsp:cNvSpPr/>
      </dsp:nvSpPr>
      <dsp:spPr>
        <a:xfrm>
          <a:off x="0" y="594360"/>
          <a:ext cx="77724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Ending one topic and beginning another</a:t>
          </a:r>
          <a:endParaRPr lang="en-US" sz="2400" kern="1200" dirty="0"/>
        </a:p>
      </dsp:txBody>
      <dsp:txXfrm>
        <a:off x="28100" y="622460"/>
        <a:ext cx="7716200" cy="519439"/>
      </dsp:txXfrm>
    </dsp:sp>
    <dsp:sp modelId="{C618369D-A4DA-4B70-8736-51C7AA51ED9C}">
      <dsp:nvSpPr>
        <dsp:cNvPr id="0" name=""/>
        <dsp:cNvSpPr/>
      </dsp:nvSpPr>
      <dsp:spPr>
        <a:xfrm>
          <a:off x="0" y="1239120"/>
          <a:ext cx="77724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Ending a complete lesson within a course</a:t>
          </a:r>
          <a:endParaRPr lang="en-US" sz="2400" b="1" u="none" kern="1200" dirty="0"/>
        </a:p>
      </dsp:txBody>
      <dsp:txXfrm>
        <a:off x="28100" y="1267220"/>
        <a:ext cx="7716200" cy="519439"/>
      </dsp:txXfrm>
    </dsp:sp>
    <dsp:sp modelId="{E2F76C38-369D-49B2-AEBB-F1A591C3D927}">
      <dsp:nvSpPr>
        <dsp:cNvPr id="0" name=""/>
        <dsp:cNvSpPr/>
      </dsp:nvSpPr>
      <dsp:spPr>
        <a:xfrm>
          <a:off x="0" y="1883880"/>
          <a:ext cx="77724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Starting a new lesson within a course</a:t>
          </a:r>
          <a:endParaRPr lang="en-US" sz="2400" b="1" u="none" kern="1200" dirty="0"/>
        </a:p>
      </dsp:txBody>
      <dsp:txXfrm>
        <a:off x="28100" y="1911980"/>
        <a:ext cx="7716200" cy="519439"/>
      </dsp:txXfrm>
    </dsp:sp>
    <dsp:sp modelId="{114EEFEC-00DC-4E2B-AA51-6B0B111A3DE7}">
      <dsp:nvSpPr>
        <dsp:cNvPr id="0" name=""/>
        <dsp:cNvSpPr/>
      </dsp:nvSpPr>
      <dsp:spPr>
        <a:xfrm>
          <a:off x="0" y="2528640"/>
          <a:ext cx="77724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Moving from one teaching method into another</a:t>
          </a:r>
          <a:endParaRPr lang="en-US" sz="2400" b="1" u="none" kern="1200"/>
        </a:p>
      </dsp:txBody>
      <dsp:txXfrm>
        <a:off x="28100" y="2556740"/>
        <a:ext cx="7716200" cy="519439"/>
      </dsp:txXfrm>
    </dsp:sp>
    <dsp:sp modelId="{F587C02B-ABEB-4016-A1C7-0CF6F911B229}">
      <dsp:nvSpPr>
        <dsp:cNvPr id="0" name=""/>
        <dsp:cNvSpPr/>
      </dsp:nvSpPr>
      <dsp:spPr>
        <a:xfrm>
          <a:off x="0" y="3173400"/>
          <a:ext cx="77724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Providing rest breaks</a:t>
          </a:r>
          <a:endParaRPr lang="en-US" sz="2400" b="1" u="none" kern="1200" dirty="0"/>
        </a:p>
      </dsp:txBody>
      <dsp:txXfrm>
        <a:off x="28100" y="3201500"/>
        <a:ext cx="7716200" cy="5194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19EB-F976-4C36-A288-44007DA5DB93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Sender</a:t>
          </a:r>
          <a:br>
            <a:rPr lang="en-US" sz="3100" kern="1200" smtClean="0"/>
          </a:br>
          <a:r>
            <a:rPr lang="en-US" sz="3100" kern="1200" smtClean="0"/>
            <a:t>(Instructor)</a:t>
          </a:r>
          <a:endParaRPr lang="en-US" sz="3100" kern="1200"/>
        </a:p>
      </dsp:txBody>
      <dsp:txXfrm>
        <a:off x="0" y="592931"/>
        <a:ext cx="2428875" cy="1457324"/>
      </dsp:txXfrm>
    </dsp:sp>
    <dsp:sp modelId="{D4AA1967-F74E-4690-96E1-26F58DD0C30F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Message</a:t>
          </a:r>
          <a:br>
            <a:rPr lang="en-US" sz="3100" kern="1200" dirty="0" smtClean="0"/>
          </a:br>
          <a:r>
            <a:rPr lang="en-US" sz="3100" kern="1200" dirty="0" smtClean="0"/>
            <a:t>(Lesson)</a:t>
          </a:r>
          <a:endParaRPr lang="en-US" sz="3100" kern="1200" dirty="0"/>
        </a:p>
      </dsp:txBody>
      <dsp:txXfrm>
        <a:off x="2671762" y="592931"/>
        <a:ext cx="2428875" cy="1457324"/>
      </dsp:txXfrm>
    </dsp:sp>
    <dsp:sp modelId="{881926FD-36A7-4C75-B5B3-041E18DBC162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Receiver</a:t>
          </a:r>
          <a:br>
            <a:rPr lang="en-US" sz="3100" kern="1200" dirty="0" smtClean="0"/>
          </a:br>
          <a:r>
            <a:rPr lang="en-US" sz="3100" kern="1200" dirty="0" smtClean="0"/>
            <a:t>(Student)</a:t>
          </a:r>
          <a:endParaRPr lang="en-US" sz="3100" kern="1200" dirty="0"/>
        </a:p>
      </dsp:txBody>
      <dsp:txXfrm>
        <a:off x="5343525" y="592931"/>
        <a:ext cx="2428875" cy="1457324"/>
      </dsp:txXfrm>
    </dsp:sp>
    <dsp:sp modelId="{DB792310-5764-4C82-ADC9-E99525F6043B}">
      <dsp:nvSpPr>
        <dsp:cNvPr id="0" name=""/>
        <dsp:cNvSpPr/>
      </dsp:nvSpPr>
      <dsp:spPr>
        <a:xfrm>
          <a:off x="1335881" y="2293143"/>
          <a:ext cx="2428875" cy="145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Feedback to the sender</a:t>
          </a:r>
          <a:endParaRPr lang="en-US" sz="3100" kern="1200" dirty="0"/>
        </a:p>
      </dsp:txBody>
      <dsp:txXfrm>
        <a:off x="1335881" y="2293143"/>
        <a:ext cx="2428875" cy="1457324"/>
      </dsp:txXfrm>
    </dsp:sp>
    <dsp:sp modelId="{84DD6AB8-D258-482C-BC3E-5D272C5E3088}">
      <dsp:nvSpPr>
        <dsp:cNvPr id="0" name=""/>
        <dsp:cNvSpPr/>
      </dsp:nvSpPr>
      <dsp:spPr>
        <a:xfrm>
          <a:off x="4007643" y="2293143"/>
          <a:ext cx="2428875" cy="145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Interference</a:t>
          </a:r>
          <a:endParaRPr lang="en-US" sz="3100" kern="1200" dirty="0"/>
        </a:p>
      </dsp:txBody>
      <dsp:txXfrm>
        <a:off x="4007643" y="2293143"/>
        <a:ext cx="2428875" cy="145732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76AD8-F89F-459C-864C-3AADD674E8EC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53FA1-3FAA-46B3-A992-6732F4A0EC9E}">
      <dsp:nvSpPr>
        <dsp:cNvPr id="0" name=""/>
        <dsp:cNvSpPr/>
      </dsp:nvSpPr>
      <dsp:spPr>
        <a:xfrm>
          <a:off x="349983" y="228723"/>
          <a:ext cx="7362817" cy="4572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Engage in dual perspective</a:t>
          </a:r>
          <a:endParaRPr lang="en-US" sz="1800" kern="1200" dirty="0"/>
        </a:p>
      </dsp:txBody>
      <dsp:txXfrm>
        <a:off x="349983" y="228723"/>
        <a:ext cx="7362817" cy="457273"/>
      </dsp:txXfrm>
    </dsp:sp>
    <dsp:sp modelId="{260E3F95-CFF5-437B-8A85-9B301FA24B20}">
      <dsp:nvSpPr>
        <dsp:cNvPr id="0" name=""/>
        <dsp:cNvSpPr/>
      </dsp:nvSpPr>
      <dsp:spPr>
        <a:xfrm>
          <a:off x="64187" y="171564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CCCB0-EB7D-4DA0-9FC7-098A3F1C76FC}">
      <dsp:nvSpPr>
        <dsp:cNvPr id="0" name=""/>
        <dsp:cNvSpPr/>
      </dsp:nvSpPr>
      <dsp:spPr>
        <a:xfrm>
          <a:off x="726121" y="914546"/>
          <a:ext cx="6986678" cy="4572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Take responsibility for personal feelings and thoughts</a:t>
          </a:r>
          <a:endParaRPr lang="en-US" sz="1800" kern="1200" dirty="0"/>
        </a:p>
      </dsp:txBody>
      <dsp:txXfrm>
        <a:off x="726121" y="914546"/>
        <a:ext cx="6986678" cy="457273"/>
      </dsp:txXfrm>
    </dsp:sp>
    <dsp:sp modelId="{80190C63-1FCB-4721-9A4F-B70194BFF598}">
      <dsp:nvSpPr>
        <dsp:cNvPr id="0" name=""/>
        <dsp:cNvSpPr/>
      </dsp:nvSpPr>
      <dsp:spPr>
        <a:xfrm>
          <a:off x="440325" y="857387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535F6-FEDE-4FE8-946D-5A781683EC8B}">
      <dsp:nvSpPr>
        <dsp:cNvPr id="0" name=""/>
        <dsp:cNvSpPr/>
      </dsp:nvSpPr>
      <dsp:spPr>
        <a:xfrm>
          <a:off x="898120" y="1600369"/>
          <a:ext cx="6814680" cy="4572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Show respect for the feelings and thoughts of the other person</a:t>
          </a:r>
          <a:endParaRPr lang="en-US" sz="1800" kern="1200" dirty="0"/>
        </a:p>
      </dsp:txBody>
      <dsp:txXfrm>
        <a:off x="898120" y="1600369"/>
        <a:ext cx="6814680" cy="457273"/>
      </dsp:txXfrm>
    </dsp:sp>
    <dsp:sp modelId="{093BF866-8990-4321-8D5D-C3E23F11569A}">
      <dsp:nvSpPr>
        <dsp:cNvPr id="0" name=""/>
        <dsp:cNvSpPr/>
      </dsp:nvSpPr>
      <dsp:spPr>
        <a:xfrm>
          <a:off x="612324" y="1543210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589BE-450F-45BD-9F70-76A991FD876C}">
      <dsp:nvSpPr>
        <dsp:cNvPr id="0" name=""/>
        <dsp:cNvSpPr/>
      </dsp:nvSpPr>
      <dsp:spPr>
        <a:xfrm>
          <a:off x="898120" y="2285757"/>
          <a:ext cx="6814680" cy="4572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Try to gain accuracy and clarity in speaking</a:t>
          </a:r>
          <a:endParaRPr lang="en-US" sz="1800" kern="1200" dirty="0"/>
        </a:p>
      </dsp:txBody>
      <dsp:txXfrm>
        <a:off x="898120" y="2285757"/>
        <a:ext cx="6814680" cy="457273"/>
      </dsp:txXfrm>
    </dsp:sp>
    <dsp:sp modelId="{E6E76036-0FE2-4063-8F97-B39747E09A20}">
      <dsp:nvSpPr>
        <dsp:cNvPr id="0" name=""/>
        <dsp:cNvSpPr/>
      </dsp:nvSpPr>
      <dsp:spPr>
        <a:xfrm>
          <a:off x="612324" y="2228598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BA6FE-0D95-4B62-9E0D-6532A665AC27}">
      <dsp:nvSpPr>
        <dsp:cNvPr id="0" name=""/>
        <dsp:cNvSpPr/>
      </dsp:nvSpPr>
      <dsp:spPr>
        <a:xfrm>
          <a:off x="726121" y="2971580"/>
          <a:ext cx="6986678" cy="4572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 aware of any special needs of the receiver</a:t>
          </a:r>
          <a:endParaRPr lang="en-US" sz="1800" kern="1200" dirty="0"/>
        </a:p>
      </dsp:txBody>
      <dsp:txXfrm>
        <a:off x="726121" y="2971580"/>
        <a:ext cx="6986678" cy="457273"/>
      </dsp:txXfrm>
    </dsp:sp>
    <dsp:sp modelId="{78B11718-A9F6-4DA4-881A-E5B769CA48BA}">
      <dsp:nvSpPr>
        <dsp:cNvPr id="0" name=""/>
        <dsp:cNvSpPr/>
      </dsp:nvSpPr>
      <dsp:spPr>
        <a:xfrm>
          <a:off x="440325" y="2914421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3CF08-C846-4C0B-A455-547DFE6A5E27}">
      <dsp:nvSpPr>
        <dsp:cNvPr id="0" name=""/>
        <dsp:cNvSpPr/>
      </dsp:nvSpPr>
      <dsp:spPr>
        <a:xfrm>
          <a:off x="349983" y="3657403"/>
          <a:ext cx="7362817" cy="4572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9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Avoid speaking or addressing a problem while angry or emotional</a:t>
          </a:r>
          <a:endParaRPr lang="en-US" sz="1800" kern="1200" dirty="0"/>
        </a:p>
      </dsp:txBody>
      <dsp:txXfrm>
        <a:off x="349983" y="3657403"/>
        <a:ext cx="7362817" cy="457273"/>
      </dsp:txXfrm>
    </dsp:sp>
    <dsp:sp modelId="{E1505206-2DF1-4731-939C-CE97486CF983}">
      <dsp:nvSpPr>
        <dsp:cNvPr id="0" name=""/>
        <dsp:cNvSpPr/>
      </dsp:nvSpPr>
      <dsp:spPr>
        <a:xfrm>
          <a:off x="64187" y="3600244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BEE3-CBCB-4EE5-9A9C-104821BC189D}">
      <dsp:nvSpPr>
        <dsp:cNvPr id="0" name=""/>
        <dsp:cNvSpPr/>
      </dsp:nvSpPr>
      <dsp:spPr>
        <a:xfrm>
          <a:off x="2277" y="593824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Eye contact</a:t>
          </a:r>
          <a:endParaRPr lang="en-US" sz="2000" kern="1200" dirty="0"/>
        </a:p>
      </dsp:txBody>
      <dsp:txXfrm>
        <a:off x="2277" y="593824"/>
        <a:ext cx="1806475" cy="1083885"/>
      </dsp:txXfrm>
    </dsp:sp>
    <dsp:sp modelId="{D5CEDF86-22E1-4B59-9164-1D3D479D0D2C}">
      <dsp:nvSpPr>
        <dsp:cNvPr id="0" name=""/>
        <dsp:cNvSpPr/>
      </dsp:nvSpPr>
      <dsp:spPr>
        <a:xfrm>
          <a:off x="1989400" y="593824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Facial expression</a:t>
          </a:r>
          <a:endParaRPr lang="en-US" sz="2000" kern="1200" dirty="0"/>
        </a:p>
      </dsp:txBody>
      <dsp:txXfrm>
        <a:off x="1989400" y="593824"/>
        <a:ext cx="1806475" cy="1083885"/>
      </dsp:txXfrm>
    </dsp:sp>
    <dsp:sp modelId="{0FE070C5-23B8-4C54-90F5-A2CA74967AA0}">
      <dsp:nvSpPr>
        <dsp:cNvPr id="0" name=""/>
        <dsp:cNvSpPr/>
      </dsp:nvSpPr>
      <dsp:spPr>
        <a:xfrm>
          <a:off x="3976523" y="593824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Gestures</a:t>
          </a:r>
          <a:endParaRPr lang="en-US" sz="2000" kern="1200" dirty="0"/>
        </a:p>
      </dsp:txBody>
      <dsp:txXfrm>
        <a:off x="3976523" y="593824"/>
        <a:ext cx="1806475" cy="1083885"/>
      </dsp:txXfrm>
    </dsp:sp>
    <dsp:sp modelId="{05A0B7E7-4DFC-474F-A373-814CA7AB6897}">
      <dsp:nvSpPr>
        <dsp:cNvPr id="0" name=""/>
        <dsp:cNvSpPr/>
      </dsp:nvSpPr>
      <dsp:spPr>
        <a:xfrm>
          <a:off x="5963647" y="593824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Posture</a:t>
          </a:r>
          <a:endParaRPr lang="en-US" sz="2000" kern="1200" dirty="0"/>
        </a:p>
      </dsp:txBody>
      <dsp:txXfrm>
        <a:off x="5963647" y="593824"/>
        <a:ext cx="1806475" cy="1083885"/>
      </dsp:txXfrm>
    </dsp:sp>
    <dsp:sp modelId="{F058745B-61BA-444F-8EF1-4E1808EFD4BE}">
      <dsp:nvSpPr>
        <dsp:cNvPr id="0" name=""/>
        <dsp:cNvSpPr/>
      </dsp:nvSpPr>
      <dsp:spPr>
        <a:xfrm>
          <a:off x="2277" y="1858357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Poise</a:t>
          </a:r>
          <a:endParaRPr lang="en-US" sz="2000" kern="1200" dirty="0"/>
        </a:p>
      </dsp:txBody>
      <dsp:txXfrm>
        <a:off x="2277" y="1858357"/>
        <a:ext cx="1806475" cy="1083885"/>
      </dsp:txXfrm>
    </dsp:sp>
    <dsp:sp modelId="{E4046621-7559-44A3-8E4D-3CD0EC41D5F9}">
      <dsp:nvSpPr>
        <dsp:cNvPr id="0" name=""/>
        <dsp:cNvSpPr/>
      </dsp:nvSpPr>
      <dsp:spPr>
        <a:xfrm>
          <a:off x="1989400" y="1858357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Vocal characteristics</a:t>
          </a:r>
          <a:endParaRPr lang="en-US" sz="2000" kern="1200" dirty="0"/>
        </a:p>
      </dsp:txBody>
      <dsp:txXfrm>
        <a:off x="1989400" y="1858357"/>
        <a:ext cx="1806475" cy="1083885"/>
      </dsp:txXfrm>
    </dsp:sp>
    <dsp:sp modelId="{85FD6773-7F64-4D7B-A8FF-A77EE285622D}">
      <dsp:nvSpPr>
        <dsp:cNvPr id="0" name=""/>
        <dsp:cNvSpPr/>
      </dsp:nvSpPr>
      <dsp:spPr>
        <a:xfrm>
          <a:off x="3976523" y="1858357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Vocal interferences</a:t>
          </a:r>
          <a:endParaRPr lang="en-US" sz="2000" kern="1200" dirty="0"/>
        </a:p>
      </dsp:txBody>
      <dsp:txXfrm>
        <a:off x="3976523" y="1858357"/>
        <a:ext cx="1806475" cy="1083885"/>
      </dsp:txXfrm>
    </dsp:sp>
    <dsp:sp modelId="{28166C21-CF3C-49D8-AF21-3C4F69C2EF0D}">
      <dsp:nvSpPr>
        <dsp:cNvPr id="0" name=""/>
        <dsp:cNvSpPr/>
      </dsp:nvSpPr>
      <dsp:spPr>
        <a:xfrm>
          <a:off x="5963647" y="1858357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Personal appearance</a:t>
          </a:r>
          <a:endParaRPr lang="en-US" sz="2000" kern="1200" dirty="0"/>
        </a:p>
      </dsp:txBody>
      <dsp:txXfrm>
        <a:off x="5963647" y="1858357"/>
        <a:ext cx="1806475" cy="1083885"/>
      </dsp:txXfrm>
    </dsp:sp>
    <dsp:sp modelId="{0027710B-6015-429B-9766-D5DC48E960DA}">
      <dsp:nvSpPr>
        <dsp:cNvPr id="0" name=""/>
        <dsp:cNvSpPr/>
      </dsp:nvSpPr>
      <dsp:spPr>
        <a:xfrm>
          <a:off x="1989400" y="3122890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Touch</a:t>
          </a:r>
          <a:endParaRPr lang="en-US" sz="2000" kern="1200" dirty="0"/>
        </a:p>
      </dsp:txBody>
      <dsp:txXfrm>
        <a:off x="1989400" y="3122890"/>
        <a:ext cx="1806475" cy="1083885"/>
      </dsp:txXfrm>
    </dsp:sp>
    <dsp:sp modelId="{FC3F701F-523C-45D7-A384-696B3F125131}">
      <dsp:nvSpPr>
        <dsp:cNvPr id="0" name=""/>
        <dsp:cNvSpPr/>
      </dsp:nvSpPr>
      <dsp:spPr>
        <a:xfrm>
          <a:off x="3976523" y="3122890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Proximity</a:t>
          </a:r>
          <a:endParaRPr lang="en-US" sz="2000" kern="1200" dirty="0"/>
        </a:p>
      </dsp:txBody>
      <dsp:txXfrm>
        <a:off x="3976523" y="3122890"/>
        <a:ext cx="1806475" cy="108388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ECD26-B840-4C69-A5D3-26851E340C24}">
      <dsp:nvSpPr>
        <dsp:cNvPr id="0" name=""/>
        <dsp:cNvSpPr/>
      </dsp:nvSpPr>
      <dsp:spPr>
        <a:xfrm>
          <a:off x="637207" y="2030"/>
          <a:ext cx="3443850" cy="24036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3B4DE-A3EB-4883-8E8C-3834BBDA4C42}">
      <dsp:nvSpPr>
        <dsp:cNvPr id="0" name=""/>
        <dsp:cNvSpPr/>
      </dsp:nvSpPr>
      <dsp:spPr>
        <a:xfrm>
          <a:off x="3595157" y="2059461"/>
          <a:ext cx="3232360" cy="199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Up to 75 percent of class time is spent listening.</a:t>
          </a:r>
          <a:endParaRPr lang="en-US" sz="3100" kern="1200" dirty="0"/>
        </a:p>
      </dsp:txBody>
      <dsp:txXfrm>
        <a:off x="3595157" y="2059461"/>
        <a:ext cx="3232360" cy="1996571"/>
      </dsp:txXfrm>
    </dsp:sp>
    <dsp:sp modelId="{93D777DA-AEBE-4FF0-B3A8-BD8A7C3A17B0}">
      <dsp:nvSpPr>
        <dsp:cNvPr id="0" name=""/>
        <dsp:cNvSpPr/>
      </dsp:nvSpPr>
      <dsp:spPr>
        <a:xfrm>
          <a:off x="3309966" y="1774515"/>
          <a:ext cx="776287" cy="776487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34959-2418-4208-822B-0D22BCADE309}">
      <dsp:nvSpPr>
        <dsp:cNvPr id="0" name=""/>
        <dsp:cNvSpPr/>
      </dsp:nvSpPr>
      <dsp:spPr>
        <a:xfrm rot="5400000">
          <a:off x="6358804" y="1774615"/>
          <a:ext cx="776487" cy="776287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959A-563A-4497-8815-E54BB66C8A6D}">
      <dsp:nvSpPr>
        <dsp:cNvPr id="0" name=""/>
        <dsp:cNvSpPr/>
      </dsp:nvSpPr>
      <dsp:spPr>
        <a:xfrm rot="16200000">
          <a:off x="3309866" y="3564981"/>
          <a:ext cx="776487" cy="776287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56763-5204-49DB-8105-711EA4D04B75}">
      <dsp:nvSpPr>
        <dsp:cNvPr id="0" name=""/>
        <dsp:cNvSpPr/>
      </dsp:nvSpPr>
      <dsp:spPr>
        <a:xfrm rot="10800000">
          <a:off x="6358905" y="3564881"/>
          <a:ext cx="776287" cy="776487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1D5BA-A0AF-40A6-A6CC-C984DC7465E5}">
      <dsp:nvSpPr>
        <dsp:cNvPr id="0" name=""/>
        <dsp:cNvSpPr/>
      </dsp:nvSpPr>
      <dsp:spPr>
        <a:xfrm>
          <a:off x="0" y="67500"/>
          <a:ext cx="5486400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Attending:</a:t>
          </a:r>
          <a:br>
            <a:rPr lang="en-US" sz="2000" kern="1200" dirty="0" smtClean="0"/>
          </a:br>
          <a:r>
            <a:rPr lang="en-US" sz="2000" kern="1200" dirty="0" smtClean="0"/>
            <a:t>Focus on the speaker</a:t>
          </a:r>
          <a:endParaRPr lang="en-US" sz="2000" kern="1200" dirty="0"/>
        </a:p>
      </dsp:txBody>
      <dsp:txXfrm>
        <a:off x="38838" y="106338"/>
        <a:ext cx="5408724" cy="717924"/>
      </dsp:txXfrm>
    </dsp:sp>
    <dsp:sp modelId="{BD30BF4F-E862-491B-BD5A-1CBE037CCA88}">
      <dsp:nvSpPr>
        <dsp:cNvPr id="0" name=""/>
        <dsp:cNvSpPr/>
      </dsp:nvSpPr>
      <dsp:spPr>
        <a:xfrm>
          <a:off x="0" y="920700"/>
          <a:ext cx="5486400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Understanding:</a:t>
          </a:r>
          <a:br>
            <a:rPr lang="en-US" sz="2000" kern="1200" dirty="0" smtClean="0"/>
          </a:br>
          <a:r>
            <a:rPr lang="en-US" sz="2000" kern="1200" dirty="0" smtClean="0"/>
            <a:t>Decode the message</a:t>
          </a:r>
          <a:endParaRPr lang="en-US" sz="2000" kern="1200" dirty="0"/>
        </a:p>
      </dsp:txBody>
      <dsp:txXfrm>
        <a:off x="38838" y="959538"/>
        <a:ext cx="5408724" cy="717924"/>
      </dsp:txXfrm>
    </dsp:sp>
    <dsp:sp modelId="{17D2FAE0-B638-4412-A772-596A03651AB7}">
      <dsp:nvSpPr>
        <dsp:cNvPr id="0" name=""/>
        <dsp:cNvSpPr/>
      </dsp:nvSpPr>
      <dsp:spPr>
        <a:xfrm>
          <a:off x="0" y="1773900"/>
          <a:ext cx="5486400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Remembering:</a:t>
          </a:r>
          <a:br>
            <a:rPr lang="en-US" sz="2000" kern="1200" dirty="0" smtClean="0"/>
          </a:br>
          <a:r>
            <a:rPr lang="en-US" sz="2000" kern="1200" dirty="0" smtClean="0"/>
            <a:t>Retain information</a:t>
          </a:r>
          <a:endParaRPr lang="en-US" sz="2000" kern="1200" dirty="0"/>
        </a:p>
      </dsp:txBody>
      <dsp:txXfrm>
        <a:off x="38838" y="1812738"/>
        <a:ext cx="5408724" cy="717924"/>
      </dsp:txXfrm>
    </dsp:sp>
    <dsp:sp modelId="{4459AED4-A26F-4220-8E0E-9336FA31EAB4}">
      <dsp:nvSpPr>
        <dsp:cNvPr id="0" name=""/>
        <dsp:cNvSpPr/>
      </dsp:nvSpPr>
      <dsp:spPr>
        <a:xfrm>
          <a:off x="0" y="2627100"/>
          <a:ext cx="5486400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Evaluating:</a:t>
          </a:r>
          <a:br>
            <a:rPr lang="en-US" sz="2000" kern="1200" dirty="0" smtClean="0"/>
          </a:br>
          <a:r>
            <a:rPr lang="en-US" sz="2000" kern="1200" dirty="0" smtClean="0"/>
            <a:t>Critically analyze information</a:t>
          </a:r>
          <a:endParaRPr lang="en-US" sz="2000" kern="1200" dirty="0"/>
        </a:p>
      </dsp:txBody>
      <dsp:txXfrm>
        <a:off x="38838" y="2665938"/>
        <a:ext cx="5408724" cy="717924"/>
      </dsp:txXfrm>
    </dsp:sp>
    <dsp:sp modelId="{B7AF09D3-7115-4618-8FEC-0EC07209E16E}">
      <dsp:nvSpPr>
        <dsp:cNvPr id="0" name=""/>
        <dsp:cNvSpPr/>
      </dsp:nvSpPr>
      <dsp:spPr>
        <a:xfrm>
          <a:off x="0" y="3480300"/>
          <a:ext cx="5486400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Responding:</a:t>
          </a:r>
          <a:br>
            <a:rPr lang="en-US" sz="2000" kern="1200" dirty="0" smtClean="0"/>
          </a:br>
          <a:r>
            <a:rPr lang="en-US" sz="2000" kern="1200" dirty="0" smtClean="0"/>
            <a:t>Indicate information has been understood</a:t>
          </a:r>
          <a:endParaRPr lang="en-US" sz="2000" kern="1200" dirty="0"/>
        </a:p>
      </dsp:txBody>
      <dsp:txXfrm>
        <a:off x="38838" y="3519138"/>
        <a:ext cx="5408724" cy="71792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3D180-6AC8-4D2F-90C6-09509004E70E}">
      <dsp:nvSpPr>
        <dsp:cNvPr id="0" name=""/>
        <dsp:cNvSpPr/>
      </dsp:nvSpPr>
      <dsp:spPr>
        <a:xfrm>
          <a:off x="0" y="0"/>
          <a:ext cx="4267200" cy="426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EA01C-7768-4D7B-AE50-19FE43355C94}">
      <dsp:nvSpPr>
        <dsp:cNvPr id="0" name=""/>
        <dsp:cNvSpPr/>
      </dsp:nvSpPr>
      <dsp:spPr>
        <a:xfrm>
          <a:off x="2133600" y="0"/>
          <a:ext cx="5562599" cy="42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900" b="1" kern="1200" smtClean="0"/>
            <a:t>Audience-centered</a:t>
          </a:r>
          <a:endParaRPr lang="en-US" sz="2900" kern="1200" dirty="0"/>
        </a:p>
      </dsp:txBody>
      <dsp:txXfrm>
        <a:off x="2133600" y="0"/>
        <a:ext cx="5562599" cy="682752"/>
      </dsp:txXfrm>
    </dsp:sp>
    <dsp:sp modelId="{0E307C00-7577-489F-B45F-3250736384BE}">
      <dsp:nvSpPr>
        <dsp:cNvPr id="0" name=""/>
        <dsp:cNvSpPr/>
      </dsp:nvSpPr>
      <dsp:spPr>
        <a:xfrm>
          <a:off x="448055" y="682752"/>
          <a:ext cx="3371088" cy="337108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C170C-B633-409F-BF78-E0E0330A6B1C}">
      <dsp:nvSpPr>
        <dsp:cNvPr id="0" name=""/>
        <dsp:cNvSpPr/>
      </dsp:nvSpPr>
      <dsp:spPr>
        <a:xfrm>
          <a:off x="2133600" y="682752"/>
          <a:ext cx="5562599" cy="3371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900" b="1" kern="1200" smtClean="0"/>
            <a:t>Good development of ideas</a:t>
          </a:r>
          <a:endParaRPr lang="en-US" sz="2900" kern="1200" dirty="0"/>
        </a:p>
      </dsp:txBody>
      <dsp:txXfrm>
        <a:off x="2133600" y="682752"/>
        <a:ext cx="5562599" cy="682752"/>
      </dsp:txXfrm>
    </dsp:sp>
    <dsp:sp modelId="{9543910B-B234-4A61-B31D-23AFD9CD1B1D}">
      <dsp:nvSpPr>
        <dsp:cNvPr id="0" name=""/>
        <dsp:cNvSpPr/>
      </dsp:nvSpPr>
      <dsp:spPr>
        <a:xfrm>
          <a:off x="896111" y="1365504"/>
          <a:ext cx="2474976" cy="247497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6000E-C374-40B0-A613-B51C66F4BCC2}">
      <dsp:nvSpPr>
        <dsp:cNvPr id="0" name=""/>
        <dsp:cNvSpPr/>
      </dsp:nvSpPr>
      <dsp:spPr>
        <a:xfrm>
          <a:off x="2133600" y="1365504"/>
          <a:ext cx="5562599" cy="2474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900" b="1" kern="1200" smtClean="0"/>
            <a:t>Good organization of ideas</a:t>
          </a:r>
          <a:endParaRPr lang="en-US" sz="2900" kern="1200" dirty="0"/>
        </a:p>
      </dsp:txBody>
      <dsp:txXfrm>
        <a:off x="2133600" y="1365504"/>
        <a:ext cx="5562599" cy="682752"/>
      </dsp:txXfrm>
    </dsp:sp>
    <dsp:sp modelId="{E7B7D1DA-3186-43A4-96E4-127681CABC94}">
      <dsp:nvSpPr>
        <dsp:cNvPr id="0" name=""/>
        <dsp:cNvSpPr/>
      </dsp:nvSpPr>
      <dsp:spPr>
        <a:xfrm>
          <a:off x="1344168" y="2048256"/>
          <a:ext cx="1578863" cy="157886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58CD6-5489-492E-834B-F198466AC86E}">
      <dsp:nvSpPr>
        <dsp:cNvPr id="0" name=""/>
        <dsp:cNvSpPr/>
      </dsp:nvSpPr>
      <dsp:spPr>
        <a:xfrm>
          <a:off x="2133600" y="2048256"/>
          <a:ext cx="5562599" cy="1578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900" b="1" kern="1200" smtClean="0"/>
            <a:t>Best choice of words</a:t>
          </a:r>
          <a:endParaRPr lang="en-US" sz="2900" kern="1200" dirty="0"/>
        </a:p>
      </dsp:txBody>
      <dsp:txXfrm>
        <a:off x="2133600" y="2048256"/>
        <a:ext cx="5562599" cy="682752"/>
      </dsp:txXfrm>
    </dsp:sp>
    <dsp:sp modelId="{148CDDBD-83B9-4769-90A1-38B3E6EFD14D}">
      <dsp:nvSpPr>
        <dsp:cNvPr id="0" name=""/>
        <dsp:cNvSpPr/>
      </dsp:nvSpPr>
      <dsp:spPr>
        <a:xfrm>
          <a:off x="1792224" y="2731008"/>
          <a:ext cx="682752" cy="68275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E81A8-4C4B-4306-B361-0770DDDAEBDD}">
      <dsp:nvSpPr>
        <dsp:cNvPr id="0" name=""/>
        <dsp:cNvSpPr/>
      </dsp:nvSpPr>
      <dsp:spPr>
        <a:xfrm>
          <a:off x="2133600" y="2731008"/>
          <a:ext cx="5562599" cy="6827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900" b="1" kern="1200" smtClean="0"/>
            <a:t>Good delivery skills</a:t>
          </a:r>
          <a:endParaRPr lang="en-US" sz="2900" kern="1200" dirty="0"/>
        </a:p>
      </dsp:txBody>
      <dsp:txXfrm>
        <a:off x="2133600" y="2731008"/>
        <a:ext cx="5562599" cy="682752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79CC678-C0D8-46FB-BDD9-D9F1123FB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6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03F3C5E-5A5B-4865-84BE-40AA0FF8A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6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F3C5E-5A5B-4865-84BE-40AA0FF8A82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7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chemeClr val="bg1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1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5E6D0DAE-758C-4A5F-85DD-DDEF8EB2A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14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71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81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149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635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290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754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891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479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86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1B12035F-2EE6-43F2-BE08-34E578F6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25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330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41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485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37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399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759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82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702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46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B9446DA5-AB28-4333-9025-C0E48161E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097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816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859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459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39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983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363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30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120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89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6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02211790-61BD-4F34-812A-08CFB1C7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97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6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141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163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635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673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536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19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268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9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6DFEE516-0223-4A98-A8BD-9211E3531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2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976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192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106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91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905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265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709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89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715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7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811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662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754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5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355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629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845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A6ED7C7-8EE9-435B-B16E-E52243038C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222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7B6FB34-7F32-48EB-82F7-77FF689A48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809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028B215-7534-4B38-93AD-8381DF653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116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3BD6C6-8548-458F-B6A4-D45C32F814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1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284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8A1FFDB-D0A0-408C-B33F-C79C48A09F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323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60448D9-AB51-4746-8632-760306A4F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345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FD9DF86-4FCC-4BDF-8E7A-3567C74698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708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28A959-62DC-4371-A964-4C4E50961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50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01ED99B-4277-4F09-96C8-72A988DCA8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543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CA492BF-9F3C-4465-B112-6842E78D09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47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847777AA-89CD-49D0-8B9A-45989A63E2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68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9BC3A3-279B-4661-985F-7E2E6FEF22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295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B3C78E8-84B3-4FE4-9A9F-0A7FA2541B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987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82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4914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880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926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218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053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889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733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43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7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013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4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997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666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0531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281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6084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90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56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9224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622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966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5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1230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568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545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22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470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705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663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4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E35C815E-67C0-481E-A094-5917DB7A0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49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57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0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1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32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22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4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29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43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3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5727FE40-C830-44EC-9066-6727FDC77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2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67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90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04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14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3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16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80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99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3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1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4D32F626-33A0-4D1C-86EE-04E5107CA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13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0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42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8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16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51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65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24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3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691AEE80-547E-423C-A6FD-1B812F3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7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95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51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877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9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37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70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76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14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483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6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CE56CE55-28D7-4415-9F6C-3E8F7B1D5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744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40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53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5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6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3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27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66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812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264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D0313994-95D7-40B6-8DE5-9147CD2BD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976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75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28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116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82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45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49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915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69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70332504-A672-493A-8B17-070933C14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111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958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905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507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436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557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7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41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727FE40-C830-44EC-9066-6727FDC77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3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D32F626-33A0-4D1C-86EE-04E5107CA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03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91AEE80-547E-423C-A6FD-1B812F3E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4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3110A725-C8F8-4AFF-9F28-9F8887F9A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6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6CE55-28D7-4415-9F6C-3E8F7B1D5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33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0313994-95D7-40B6-8DE5-9147CD2BD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538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332504-A672-493A-8B17-070933C14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540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110A725-C8F8-4AFF-9F28-9F8887F9A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386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E6D0DAE-758C-4A5F-85DD-DDEF8EB2A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160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B12035F-2EE6-43F2-BE08-34E578F64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108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446DA5-AB28-4333-9025-C0E48161E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154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2211790-61BD-4F34-812A-08CFB1C7B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2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DFEE516-0223-4A98-A8BD-9211E3531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63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51AEF34B-3856-4074-87E8-5C5A120EC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  <p:sldLayoutId id="2147484949" r:id="rId12"/>
    <p:sldLayoutId id="2147484950" r:id="rId13"/>
    <p:sldLayoutId id="2147484953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46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  <p:sldLayoutId id="2147485086" r:id="rId12"/>
    <p:sldLayoutId id="2147485087" r:id="rId13"/>
    <p:sldLayoutId id="2147485088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2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  <p:sldLayoutId id="2147485101" r:id="rId12"/>
    <p:sldLayoutId id="2147485102" r:id="rId13"/>
    <p:sldLayoutId id="2147485103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E1C752E-4158-4F16-9553-98943C76B9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61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09" r:id="rId5"/>
    <p:sldLayoutId id="2147485110" r:id="rId6"/>
    <p:sldLayoutId id="2147485111" r:id="rId7"/>
    <p:sldLayoutId id="2147485112" r:id="rId8"/>
    <p:sldLayoutId id="2147485113" r:id="rId9"/>
    <p:sldLayoutId id="2147485114" r:id="rId10"/>
    <p:sldLayoutId id="2147485115" r:id="rId11"/>
    <p:sldLayoutId id="2147485116" r:id="rId12"/>
    <p:sldLayoutId id="2147485117" r:id="rId13"/>
    <p:sldLayoutId id="2147485118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76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  <p:sldLayoutId id="2147485131" r:id="rId12"/>
    <p:sldLayoutId id="2147485132" r:id="rId13"/>
    <p:sldLayoutId id="2147485133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59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7" r:id="rId13"/>
    <p:sldLayoutId id="2147485148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8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  <p:sldLayoutId id="2147484962" r:id="rId8"/>
    <p:sldLayoutId id="2147484963" r:id="rId9"/>
    <p:sldLayoutId id="2147484964" r:id="rId10"/>
    <p:sldLayoutId id="2147484965" r:id="rId11"/>
    <p:sldLayoutId id="2147484966" r:id="rId12"/>
    <p:sldLayoutId id="2147484967" r:id="rId13"/>
    <p:sldLayoutId id="2147484968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6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  <p:sldLayoutId id="2147484982" r:id="rId13"/>
    <p:sldLayoutId id="2147484983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13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  <p:sldLayoutId id="2147484996" r:id="rId12"/>
    <p:sldLayoutId id="2147484997" r:id="rId13"/>
    <p:sldLayoutId id="2147484998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1" r:id="rId2"/>
    <p:sldLayoutId id="2147485002" r:id="rId3"/>
    <p:sldLayoutId id="2147485003" r:id="rId4"/>
    <p:sldLayoutId id="2147485004" r:id="rId5"/>
    <p:sldLayoutId id="2147485005" r:id="rId6"/>
    <p:sldLayoutId id="2147485006" r:id="rId7"/>
    <p:sldLayoutId id="2147485007" r:id="rId8"/>
    <p:sldLayoutId id="2147485008" r:id="rId9"/>
    <p:sldLayoutId id="2147485009" r:id="rId10"/>
    <p:sldLayoutId id="2147485010" r:id="rId11"/>
    <p:sldLayoutId id="2147485011" r:id="rId12"/>
    <p:sldLayoutId id="2147485012" r:id="rId13"/>
    <p:sldLayoutId id="2147485013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82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  <p:sldLayoutId id="2147485026" r:id="rId12"/>
    <p:sldLayoutId id="2147485027" r:id="rId13"/>
    <p:sldLayoutId id="2147485028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4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  <p:sldLayoutId id="2147485041" r:id="rId12"/>
    <p:sldLayoutId id="2147485042" r:id="rId13"/>
    <p:sldLayoutId id="2147485043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0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  <p:sldLayoutId id="2147485056" r:id="rId12"/>
    <p:sldLayoutId id="2147485057" r:id="rId13"/>
    <p:sldLayoutId id="2147485058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1AEF34B-3856-4074-87E8-5C5A120EC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89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0" r:id="rId1"/>
    <p:sldLayoutId id="2147485061" r:id="rId2"/>
    <p:sldLayoutId id="2147485062" r:id="rId3"/>
    <p:sldLayoutId id="2147485063" r:id="rId4"/>
    <p:sldLayoutId id="2147485064" r:id="rId5"/>
    <p:sldLayoutId id="2147485065" r:id="rId6"/>
    <p:sldLayoutId id="2147485066" r:id="rId7"/>
    <p:sldLayoutId id="2147485067" r:id="rId8"/>
    <p:sldLayoutId id="2147485068" r:id="rId9"/>
    <p:sldLayoutId id="2147485069" r:id="rId10"/>
    <p:sldLayoutId id="2147485070" r:id="rId11"/>
    <p:sldLayoutId id="2147485071" r:id="rId12"/>
    <p:sldLayoutId id="2147485072" r:id="rId13"/>
    <p:sldLayoutId id="2147485073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6.xml"/><Relationship Id="rId3" Type="http://schemas.openxmlformats.org/officeDocument/2006/relationships/diagramLayout" Target="../diagrams/layout85.xml"/><Relationship Id="rId7" Type="http://schemas.openxmlformats.org/officeDocument/2006/relationships/diagramData" Target="../diagrams/data86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85.xml"/><Relationship Id="rId11" Type="http://schemas.microsoft.com/office/2007/relationships/diagramDrawing" Target="../diagrams/drawing86.xml"/><Relationship Id="rId5" Type="http://schemas.openxmlformats.org/officeDocument/2006/relationships/diagramColors" Target="../diagrams/colors85.xml"/><Relationship Id="rId10" Type="http://schemas.openxmlformats.org/officeDocument/2006/relationships/diagramColors" Target="../diagrams/colors86.xml"/><Relationship Id="rId4" Type="http://schemas.openxmlformats.org/officeDocument/2006/relationships/diagramQuickStyle" Target="../diagrams/quickStyle85.xml"/><Relationship Id="rId9" Type="http://schemas.openxmlformats.org/officeDocument/2006/relationships/diagramQuickStyle" Target="../diagrams/quickStyle8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 and Emergency Services Instructor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Edition  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b="0" dirty="0" smtClean="0"/>
          </a:p>
        </p:txBody>
      </p:sp>
      <p:sp>
        <p:nvSpPr>
          <p:cNvPr id="20483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i="1" dirty="0">
                <a:latin typeface="Tahoma" charset="0"/>
              </a:rPr>
              <a:t>Chapter 6 — Classroom Instruction</a:t>
            </a:r>
          </a:p>
          <a:p>
            <a:pPr marL="342900" indent="-342900" algn="ctr">
              <a:buFontTx/>
              <a:buNone/>
            </a:pPr>
            <a:endParaRPr lang="en-US" sz="1200" i="1" dirty="0"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/>
          <a:stretch>
            <a:fillRect/>
          </a:stretch>
        </p:blipFill>
        <p:spPr bwMode="auto">
          <a:xfrm>
            <a:off x="825500" y="4953000"/>
            <a:ext cx="75565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666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 the following guidelines to improve </a:t>
            </a:r>
            <a:r>
              <a:rPr lang="en-US" sz="3200" dirty="0"/>
              <a:t>v</a:t>
            </a:r>
            <a:r>
              <a:rPr lang="en-US" sz="3200" dirty="0" smtClean="0"/>
              <a:t>erbal communication.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276400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Instructors must recognize that some students need additional assistance to overcome their low literacy </a:t>
            </a:r>
            <a:r>
              <a:rPr lang="en-US" sz="3000" dirty="0" smtClean="0">
                <a:ea typeface="Times New Roman"/>
                <a:cs typeface="Times New Roman"/>
              </a:rPr>
              <a:t>level.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127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753505"/>
              </p:ext>
            </p:extLst>
          </p:nvPr>
        </p:nvGraphicFramePr>
        <p:xfrm>
          <a:off x="685800" y="17526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Make sure </a:t>
            </a:r>
            <a:r>
              <a:rPr lang="en-US" sz="3000" dirty="0">
                <a:ea typeface="Times New Roman"/>
                <a:cs typeface="Times New Roman"/>
              </a:rPr>
              <a:t>textbooks, tests, and handouts have </a:t>
            </a:r>
            <a:r>
              <a:rPr lang="en-US" sz="3000" dirty="0" smtClean="0">
                <a:ea typeface="Times New Roman"/>
                <a:cs typeface="Times New Roman"/>
              </a:rPr>
              <a:t>adjustments for low literacy.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1527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39834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Learning disabilities </a:t>
            </a:r>
            <a:r>
              <a:rPr lang="en-US" sz="3000" dirty="0" smtClean="0">
                <a:ea typeface="Times New Roman"/>
                <a:cs typeface="Times New Roman"/>
              </a:rPr>
              <a:t>are </a:t>
            </a:r>
            <a:r>
              <a:rPr lang="en-US" sz="3000" dirty="0">
                <a:ea typeface="Times New Roman"/>
                <a:cs typeface="Times New Roman"/>
              </a:rPr>
              <a:t>neurological in origin and affect an individual’s ability to perform </a:t>
            </a:r>
            <a:r>
              <a:rPr lang="en-US" sz="3000" dirty="0" smtClean="0">
                <a:ea typeface="Times New Roman"/>
                <a:cs typeface="Times New Roman"/>
              </a:rPr>
              <a:t>certain actions.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91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29517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The U.S. </a:t>
            </a:r>
            <a:r>
              <a:rPr lang="en-US" sz="3000" dirty="0" smtClean="0">
                <a:ea typeface="Times New Roman"/>
                <a:cs typeface="Times New Roman"/>
              </a:rPr>
              <a:t>ADA </a:t>
            </a:r>
            <a:r>
              <a:rPr lang="en-US" sz="3000" dirty="0">
                <a:ea typeface="Times New Roman"/>
                <a:cs typeface="Times New Roman"/>
              </a:rPr>
              <a:t>divides learning disabilities into three major </a:t>
            </a:r>
            <a:r>
              <a:rPr lang="en-US" sz="3000" dirty="0" smtClean="0">
                <a:ea typeface="Times New Roman"/>
                <a:cs typeface="Times New Roman"/>
              </a:rPr>
              <a:t>categories.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120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72835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Instructors can make basic accommodations for students with learning disabilities.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08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accommodations might an instructor make for a student with a learning disability?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72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626060"/>
              </p:ext>
            </p:extLst>
          </p:nvPr>
        </p:nvGraphicFramePr>
        <p:xfrm>
          <a:off x="457200" y="1600200"/>
          <a:ext cx="8305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Gifted students demonstrate </a:t>
            </a:r>
            <a:r>
              <a:rPr lang="en-US" sz="3000" dirty="0">
                <a:ea typeface="Times New Roman"/>
                <a:cs typeface="Times New Roman"/>
              </a:rPr>
              <a:t>achievement or potential ability in one or more of </a:t>
            </a:r>
            <a:r>
              <a:rPr lang="en-US" sz="3000" dirty="0" smtClean="0">
                <a:ea typeface="Times New Roman"/>
                <a:cs typeface="Times New Roman"/>
              </a:rPr>
              <a:t>five areas.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838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494571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Instructors </a:t>
            </a:r>
            <a:r>
              <a:rPr lang="en-US" sz="3000" dirty="0">
                <a:ea typeface="Times New Roman"/>
                <a:cs typeface="Times New Roman"/>
              </a:rPr>
              <a:t>should be careful when categorizing a student as </a:t>
            </a:r>
            <a:r>
              <a:rPr lang="en-US" sz="3000" dirty="0" smtClean="0">
                <a:ea typeface="Times New Roman"/>
                <a:cs typeface="Times New Roman"/>
              </a:rPr>
              <a:t>slow.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27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161946"/>
              </p:ext>
            </p:extLst>
          </p:nvPr>
        </p:nvGraphicFramePr>
        <p:xfrm>
          <a:off x="685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methods to assist a slow student.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23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8842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>
                <a:ea typeface="Times New Roman"/>
                <a:cs typeface="Times New Roman"/>
              </a:rPr>
              <a:t>Nondisruptive</a:t>
            </a:r>
            <a:r>
              <a:rPr lang="en-US" sz="3000" dirty="0">
                <a:ea typeface="Times New Roman"/>
                <a:cs typeface="Times New Roman"/>
              </a:rPr>
              <a:t>, </a:t>
            </a:r>
            <a:r>
              <a:rPr lang="en-US" sz="3000" dirty="0" smtClean="0">
                <a:ea typeface="Times New Roman"/>
                <a:cs typeface="Times New Roman"/>
              </a:rPr>
              <a:t>nonparticipating students are timid </a:t>
            </a:r>
            <a:r>
              <a:rPr lang="en-US" sz="3000" dirty="0">
                <a:ea typeface="Times New Roman"/>
                <a:cs typeface="Times New Roman"/>
              </a:rPr>
              <a:t>or introverted and appear to be </a:t>
            </a:r>
            <a:r>
              <a:rPr lang="en-US" sz="3000" dirty="0" smtClean="0">
                <a:ea typeface="Times New Roman"/>
                <a:cs typeface="Times New Roman"/>
              </a:rPr>
              <a:t>uninterested.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6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What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are guidelines for verbal 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communication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skills?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08454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Disruptive, </a:t>
            </a:r>
            <a:r>
              <a:rPr lang="en-US" sz="3000" dirty="0" smtClean="0">
                <a:ea typeface="Times New Roman"/>
                <a:cs typeface="Times New Roman"/>
              </a:rPr>
              <a:t>nonparticipating students act </a:t>
            </a:r>
            <a:r>
              <a:rPr lang="en-US" sz="3000" dirty="0">
                <a:ea typeface="Times New Roman"/>
                <a:cs typeface="Times New Roman"/>
              </a:rPr>
              <a:t>in a way that is inappropriate for a classroom or training </a:t>
            </a:r>
            <a:r>
              <a:rPr lang="en-US" sz="3000" dirty="0" smtClean="0">
                <a:ea typeface="Times New Roman"/>
                <a:cs typeface="Times New Roman"/>
              </a:rPr>
              <a:t>setting.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8854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001802"/>
              </p:ext>
            </p:extLst>
          </p:nvPr>
        </p:nvGraphicFramePr>
        <p:xfrm>
          <a:off x="685800" y="17526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>
                <a:ea typeface="Times New Roman"/>
                <a:cs typeface="Times New Roman"/>
              </a:rPr>
              <a:t>Nondisruptive</a:t>
            </a:r>
            <a:r>
              <a:rPr lang="en-US" sz="3000" dirty="0">
                <a:ea typeface="Times New Roman"/>
                <a:cs typeface="Times New Roman"/>
              </a:rPr>
              <a:t>, </a:t>
            </a:r>
            <a:r>
              <a:rPr lang="en-US" sz="3000" dirty="0" smtClean="0">
                <a:ea typeface="Times New Roman"/>
                <a:cs typeface="Times New Roman"/>
              </a:rPr>
              <a:t>participating</a:t>
            </a:r>
            <a:r>
              <a:rPr lang="en-US" sz="3000" dirty="0">
                <a:ea typeface="Times New Roman"/>
                <a:cs typeface="Times New Roman"/>
              </a:rPr>
              <a:t>, </a:t>
            </a:r>
            <a:r>
              <a:rPr lang="en-US" sz="3000" dirty="0" smtClean="0">
                <a:ea typeface="Times New Roman"/>
                <a:cs typeface="Times New Roman"/>
              </a:rPr>
              <a:t>successful students actively engage </a:t>
            </a:r>
            <a:r>
              <a:rPr lang="en-US" sz="3000" dirty="0">
                <a:ea typeface="Times New Roman"/>
                <a:cs typeface="Times New Roman"/>
              </a:rPr>
              <a:t>in the learning </a:t>
            </a:r>
            <a:r>
              <a:rPr lang="en-US" sz="3000" dirty="0" smtClean="0">
                <a:ea typeface="Times New Roman"/>
                <a:cs typeface="Times New Roman"/>
              </a:rPr>
              <a:t>process.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4359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What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are some individual student needs an instructor may face in the classroom?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536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Discuss a student’s substantive 	rights.</a:t>
            </a: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CC469DAF-ACDE-4854-8E9B-E09641DE46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351244"/>
              </p:ext>
            </p:extLst>
          </p:nvPr>
        </p:nvGraphicFramePr>
        <p:xfrm>
          <a:off x="685800" y="15240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Times New Roman"/>
                <a:cs typeface="Times New Roman"/>
              </a:rPr>
              <a:t>Students </a:t>
            </a:r>
            <a:r>
              <a:rPr lang="en-US" sz="3200" dirty="0">
                <a:ea typeface="Times New Roman"/>
                <a:cs typeface="Times New Roman"/>
              </a:rPr>
              <a:t>should have equal access to fundamental rights and </a:t>
            </a:r>
            <a:r>
              <a:rPr lang="en-US" sz="3200" dirty="0" smtClean="0">
                <a:ea typeface="Times New Roman"/>
                <a:cs typeface="Times New Roman"/>
              </a:rPr>
              <a:t>privileges.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41748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students’ rights.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728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substantive rights does a student have?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874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	Describe techniques instructors use 	to manage student behavior in the 	classroom.</a:t>
            </a: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CC6B53E2-270D-4DB2-94BA-DFB0A825FC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91118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Managing student behavior </a:t>
            </a:r>
            <a:r>
              <a:rPr lang="en-US" sz="3200" dirty="0" smtClean="0">
                <a:ea typeface="Times New Roman"/>
                <a:cs typeface="Times New Roman"/>
              </a:rPr>
              <a:t>is </a:t>
            </a:r>
            <a:r>
              <a:rPr lang="en-US" sz="3200" dirty="0">
                <a:ea typeface="Times New Roman"/>
                <a:cs typeface="Times New Roman"/>
              </a:rPr>
              <a:t>one of an instructor’s most important </a:t>
            </a:r>
            <a:r>
              <a:rPr lang="en-US" sz="3200" dirty="0" smtClean="0">
                <a:ea typeface="Times New Roman"/>
                <a:cs typeface="Times New Roman"/>
              </a:rPr>
              <a:t>skills.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475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472629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Review the rules, regulations, and policies of the training division with </a:t>
            </a:r>
            <a:r>
              <a:rPr lang="en-US" sz="3000" dirty="0" smtClean="0">
                <a:ea typeface="Times New Roman"/>
                <a:cs typeface="Times New Roman"/>
              </a:rPr>
              <a:t>students.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2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Nonverbal communication consists of vocal tone and inflection, and body language.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3999"/>
            <a:ext cx="3962400" cy="4842495"/>
          </a:xfrm>
        </p:spPr>
      </p:pic>
    </p:spTree>
    <p:extLst>
      <p:ext uri="{BB962C8B-B14F-4D97-AF65-F5344CB8AC3E}">
        <p14:creationId xmlns:p14="http://schemas.microsoft.com/office/powerpoint/2010/main" val="22240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896252"/>
              </p:ext>
            </p:extLst>
          </p:nvPr>
        </p:nvGraphicFramePr>
        <p:xfrm>
          <a:off x="533400" y="16764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Counseling </a:t>
            </a:r>
            <a:r>
              <a:rPr lang="en-US" sz="3000" dirty="0" smtClean="0">
                <a:cs typeface="Times New Roman"/>
              </a:rPr>
              <a:t>h</a:t>
            </a:r>
            <a:r>
              <a:rPr lang="en-US" sz="3000" dirty="0" smtClean="0">
                <a:ea typeface="Times New Roman"/>
                <a:cs typeface="Times New Roman"/>
              </a:rPr>
              <a:t>elps </a:t>
            </a:r>
            <a:r>
              <a:rPr lang="en-US" sz="3000" dirty="0">
                <a:ea typeface="Times New Roman"/>
                <a:cs typeface="Times New Roman"/>
              </a:rPr>
              <a:t>a student to adjust, </a:t>
            </a:r>
            <a:r>
              <a:rPr lang="en-US" sz="3000" dirty="0" smtClean="0">
                <a:ea typeface="Times New Roman"/>
                <a:cs typeface="Times New Roman"/>
              </a:rPr>
              <a:t>redirect behavior</a:t>
            </a:r>
            <a:r>
              <a:rPr lang="en-US" sz="3000" dirty="0">
                <a:ea typeface="Times New Roman"/>
                <a:cs typeface="Times New Roman"/>
              </a:rPr>
              <a:t>, or </a:t>
            </a:r>
            <a:r>
              <a:rPr lang="en-US" sz="3000" dirty="0" smtClean="0">
                <a:ea typeface="Times New Roman"/>
                <a:cs typeface="Times New Roman"/>
              </a:rPr>
              <a:t>eliminate </a:t>
            </a:r>
            <a:r>
              <a:rPr lang="en-US" sz="3000" dirty="0">
                <a:ea typeface="Times New Roman"/>
                <a:cs typeface="Times New Roman"/>
              </a:rPr>
              <a:t>barriers to </a:t>
            </a:r>
            <a:r>
              <a:rPr lang="en-US" sz="3000" dirty="0" smtClean="0">
                <a:ea typeface="Times New Roman"/>
                <a:cs typeface="Times New Roman"/>
              </a:rPr>
              <a:t>learning.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375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674718"/>
              </p:ext>
            </p:extLst>
          </p:nvPr>
        </p:nvGraphicFramePr>
        <p:xfrm>
          <a:off x="685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guidelines for counseling a student.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16406" y="5867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9820441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73502"/>
              </p:ext>
            </p:extLst>
          </p:nvPr>
        </p:nvGraphicFramePr>
        <p:xfrm>
          <a:off x="685800" y="17526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 the guidelines for counseling a student.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727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875006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Coaching is </a:t>
            </a:r>
            <a:r>
              <a:rPr lang="en-US" sz="3000" dirty="0" smtClean="0">
                <a:ea typeface="Times New Roman"/>
                <a:cs typeface="Times New Roman"/>
              </a:rPr>
              <a:t>giving </a:t>
            </a:r>
            <a:r>
              <a:rPr lang="en-US" sz="3000" dirty="0">
                <a:ea typeface="Times New Roman"/>
                <a:cs typeface="Times New Roman"/>
              </a:rPr>
              <a:t>motivational correction, positive reinforcement, and constructive </a:t>
            </a:r>
            <a:r>
              <a:rPr lang="en-US" sz="3000" dirty="0" smtClean="0">
                <a:ea typeface="Times New Roman"/>
                <a:cs typeface="Times New Roman"/>
              </a:rPr>
              <a:t>feedback.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7326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3693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peer assistance.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112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6862"/>
              </p:ext>
            </p:extLst>
          </p:nvPr>
        </p:nvGraphicFramePr>
        <p:xfrm>
          <a:off x="533400" y="1676400"/>
          <a:ext cx="784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Mentoring occurs with </a:t>
            </a:r>
            <a:r>
              <a:rPr lang="en-US" sz="3000" dirty="0" smtClean="0">
                <a:ea typeface="Times New Roman"/>
                <a:cs typeface="Times New Roman"/>
              </a:rPr>
              <a:t>someone </a:t>
            </a:r>
            <a:r>
              <a:rPr lang="en-US" sz="3000" dirty="0">
                <a:ea typeface="Times New Roman"/>
                <a:cs typeface="Times New Roman"/>
              </a:rPr>
              <a:t>other than the instructor who guides student actions in real </a:t>
            </a:r>
            <a:r>
              <a:rPr lang="en-US" sz="3000" dirty="0" smtClean="0">
                <a:ea typeface="Times New Roman"/>
                <a:cs typeface="Times New Roman"/>
              </a:rPr>
              <a:t>experiences.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139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348751"/>
              </p:ext>
            </p:extLst>
          </p:nvPr>
        </p:nvGraphicFramePr>
        <p:xfrm>
          <a:off x="-1066800" y="1524000"/>
          <a:ext cx="769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</a:t>
            </a:r>
            <a:r>
              <a:rPr lang="en-US" sz="3200" dirty="0" smtClean="0">
                <a:cs typeface="Times New Roman"/>
              </a:rPr>
              <a:t>s</a:t>
            </a:r>
            <a:r>
              <a:rPr lang="en-US" sz="3200" dirty="0" smtClean="0">
                <a:ea typeface="Times New Roman"/>
                <a:cs typeface="Times New Roman"/>
              </a:rPr>
              <a:t>tudent-originated disruptions.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0309013"/>
              </p:ext>
            </p:extLst>
          </p:nvPr>
        </p:nvGraphicFramePr>
        <p:xfrm>
          <a:off x="2895600" y="1524000"/>
          <a:ext cx="6934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0547040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062278"/>
              </p:ext>
            </p:extLst>
          </p:nvPr>
        </p:nvGraphicFramePr>
        <p:xfrm>
          <a:off x="685800" y="175260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Know instructor-</a:t>
            </a:r>
            <a:r>
              <a:rPr lang="en-US" sz="3000" dirty="0">
                <a:ea typeface="Times New Roman"/>
                <a:cs typeface="Times New Roman"/>
              </a:rPr>
              <a:t>c</a:t>
            </a:r>
            <a:r>
              <a:rPr lang="en-US" sz="3000" dirty="0" smtClean="0">
                <a:ea typeface="Times New Roman"/>
                <a:cs typeface="Times New Roman"/>
              </a:rPr>
              <a:t>aused disruptive </a:t>
            </a:r>
            <a:r>
              <a:rPr lang="en-US" sz="3000" dirty="0">
                <a:ea typeface="Times New Roman"/>
                <a:cs typeface="Times New Roman"/>
              </a:rPr>
              <a:t>b</a:t>
            </a:r>
            <a:r>
              <a:rPr lang="en-US" sz="3000" dirty="0" smtClean="0">
                <a:ea typeface="Times New Roman"/>
                <a:cs typeface="Times New Roman"/>
              </a:rPr>
              <a:t>ehavior.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5683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200767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</a:t>
            </a:r>
            <a:r>
              <a:rPr lang="en-US" sz="3200" dirty="0" smtClean="0">
                <a:cs typeface="Times New Roman"/>
              </a:rPr>
              <a:t>s</a:t>
            </a:r>
            <a:r>
              <a:rPr lang="en-US" sz="3200" dirty="0" smtClean="0">
                <a:ea typeface="Times New Roman"/>
                <a:cs typeface="Times New Roman"/>
              </a:rPr>
              <a:t>tudent-caused disruptive behavior.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65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539397"/>
              </p:ext>
            </p:extLst>
          </p:nvPr>
        </p:nvGraphicFramePr>
        <p:xfrm>
          <a:off x="685800" y="1752600"/>
          <a:ext cx="784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</a:t>
            </a:r>
            <a:r>
              <a:rPr lang="en-US" sz="3200" dirty="0" smtClean="0">
                <a:cs typeface="Times New Roman"/>
              </a:rPr>
              <a:t>s</a:t>
            </a:r>
            <a:r>
              <a:rPr lang="en-US" sz="3200" dirty="0" smtClean="0">
                <a:ea typeface="Times New Roman"/>
                <a:cs typeface="Times New Roman"/>
              </a:rPr>
              <a:t>uggestions </a:t>
            </a:r>
            <a:r>
              <a:rPr lang="en-US" sz="3200" dirty="0">
                <a:ea typeface="Times New Roman"/>
                <a:cs typeface="Times New Roman"/>
              </a:rPr>
              <a:t>for dealing with </a:t>
            </a:r>
            <a:r>
              <a:rPr lang="en-US" sz="3200" dirty="0" smtClean="0">
                <a:ea typeface="Times New Roman"/>
                <a:cs typeface="Times New Roman"/>
              </a:rPr>
              <a:t>students who feel superior.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7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82140"/>
              </p:ext>
            </p:extLst>
          </p:nvPr>
        </p:nvGraphicFramePr>
        <p:xfrm>
          <a:off x="685800" y="1524000"/>
          <a:ext cx="777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Good nonverbal communication consists of various </a:t>
            </a:r>
            <a:r>
              <a:rPr lang="en-US" sz="3200" dirty="0" smtClean="0">
                <a:ea typeface="Times New Roman"/>
                <a:cs typeface="Times New Roman"/>
              </a:rPr>
              <a:t>components.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31679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</a:t>
            </a:r>
            <a:r>
              <a:rPr lang="en-US" sz="3200" dirty="0" smtClean="0">
                <a:cs typeface="Times New Roman"/>
              </a:rPr>
              <a:t>s</a:t>
            </a:r>
            <a:r>
              <a:rPr lang="en-US" sz="3200" dirty="0" smtClean="0">
                <a:ea typeface="Times New Roman"/>
                <a:cs typeface="Times New Roman"/>
              </a:rPr>
              <a:t>tudent </a:t>
            </a:r>
            <a:r>
              <a:rPr lang="en-US" sz="3200" dirty="0">
                <a:ea typeface="Times New Roman"/>
                <a:cs typeface="Times New Roman"/>
              </a:rPr>
              <a:t>who is disruptive may be seeking needed </a:t>
            </a:r>
            <a:r>
              <a:rPr lang="en-US" sz="3200" dirty="0" smtClean="0">
                <a:ea typeface="Times New Roman"/>
                <a:cs typeface="Times New Roman"/>
              </a:rPr>
              <a:t>attention.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8092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009436"/>
              </p:ext>
            </p:extLst>
          </p:nvPr>
        </p:nvGraphicFramePr>
        <p:xfrm>
          <a:off x="685800" y="1752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Take formal disciplinary action.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46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Why is it important for instructors to manage student behavior in the classroom?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434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effective instructor must be an effective communicator.</a:t>
            </a:r>
          </a:p>
          <a:p>
            <a:r>
              <a:rPr lang="en-US" dirty="0" smtClean="0"/>
              <a:t>Interpersonal communications and effective public speaking are the first skills that an instructor should cultivate. These skills are included effective lecturing, using audiovisual aids, and transitioning between parts of a lesson.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F71D8991-CBB8-4427-A929-46CD154E63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400" y="57150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8767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Instructors should understand that in the fire and emergency services they are required to emphasize mastery of skills and criterion-referenced testing. </a:t>
            </a:r>
          </a:p>
          <a:p>
            <a:r>
              <a:rPr lang="en-US" dirty="0" smtClean="0"/>
              <a:t>They must also learn effective questioning techniques, how to lead a class discussion, and how to facilitate structured exercises during lessons.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F71D8991-CBB8-4427-A929-46CD154E63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400" y="57150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8381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Instructors should also be familiar with alternate forms of instruction such as computer-based training (CBT).</a:t>
            </a:r>
          </a:p>
          <a:p>
            <a:r>
              <a:rPr lang="en-US" dirty="0" smtClean="0"/>
              <a:t>Finally, effective instructors must make adjustments to classroom instruction for individual students’ learning abilities, behavior, and personalities.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F71D8991-CBB8-4427-A929-46CD154E63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8613" y="57150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367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Addressing individual student needs requires time management in the classroom, counseling skills, and coaching. </a:t>
            </a:r>
          </a:p>
          <a:p>
            <a:r>
              <a:rPr lang="en-US" dirty="0" smtClean="0"/>
              <a:t>In addition, instructors must manage disruptive students to ensure that such students do not hinder the learning of others.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F71D8991-CBB8-4427-A929-46CD154E63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What are the three elements of nonverbal communication?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Discuss the practice of good 	listening skills in the classroom.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479FDE26-6FA7-47BE-95BA-FEABBC1E497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10945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Students spend the majority of class </a:t>
            </a:r>
            <a:r>
              <a:rPr lang="en-US" sz="3200" dirty="0"/>
              <a:t>t</a:t>
            </a:r>
            <a:r>
              <a:rPr lang="en-US" sz="3200" dirty="0" smtClean="0"/>
              <a:t>ime </a:t>
            </a:r>
            <a:r>
              <a:rPr lang="en-US" sz="3200" dirty="0"/>
              <a:t>l</a:t>
            </a:r>
            <a:r>
              <a:rPr lang="en-US" sz="3200" dirty="0" smtClean="0"/>
              <a:t>istening.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255662"/>
              </p:ext>
            </p:extLst>
          </p:nvPr>
        </p:nvGraphicFramePr>
        <p:xfrm>
          <a:off x="1828800" y="1676400"/>
          <a:ext cx="5486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Listening is an active process.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How does an instructor use good listening skills in the classroom?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Explain presentation techniques that 	most effectively communicate 	information to students.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0312DE69-8E8E-4B07-9BB5-45AA72E12E8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Learning Objective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Discuss interpersonal communication.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  <a:r>
              <a:rPr lang="en-US" dirty="0" smtClean="0">
                <a:cs typeface="Arial" charset="0"/>
              </a:rPr>
              <a:t>–</a:t>
            </a:r>
            <a:fld id="{2A7A91CA-DAF6-4F64-9F0E-0F1031AB235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286678"/>
              </p:ext>
            </p:extLst>
          </p:nvPr>
        </p:nvGraphicFramePr>
        <p:xfrm>
          <a:off x="457200" y="1676400"/>
          <a:ext cx="7696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characteristics of effective speakers.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4013" y="57912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8112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98931"/>
              </p:ext>
            </p:extLst>
          </p:nvPr>
        </p:nvGraphicFramePr>
        <p:xfrm>
          <a:off x="3810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characteristics of effective speakers.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Identify the characteristics of an effective speaker.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27000" y="3543300"/>
            <a:ext cx="1447800" cy="762000"/>
            <a:chOff x="127000" y="2743200"/>
            <a:chExt cx="1447800" cy="762000"/>
          </a:xfrm>
        </p:grpSpPr>
        <p:sp>
          <p:nvSpPr>
            <p:cNvPr id="7" name="Right Arrow Callout 8"/>
            <p:cNvSpPr>
              <a:spLocks noChangeArrowheads="1"/>
            </p:cNvSpPr>
            <p:nvPr/>
          </p:nvSpPr>
          <p:spPr bwMode="auto">
            <a:xfrm>
              <a:off x="127000" y="2743200"/>
              <a:ext cx="1447800" cy="762000"/>
            </a:xfrm>
            <a:prstGeom prst="rightArrowCallout">
              <a:avLst>
                <a:gd name="adj1" fmla="val 25000"/>
                <a:gd name="adj2" fmla="val 25000"/>
                <a:gd name="adj3" fmla="val 24999"/>
                <a:gd name="adj4" fmla="val 6497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152400" y="2743200"/>
              <a:ext cx="99060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sz="1400" dirty="0"/>
                <a:t>Click image to play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221136"/>
              </p:ext>
            </p:extLst>
          </p:nvPr>
        </p:nvGraphicFramePr>
        <p:xfrm>
          <a:off x="8382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Instructors should plan for presentations.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  <a:r>
              <a:rPr lang="en-US" dirty="0" smtClean="0">
                <a:cs typeface="Arial" charset="0"/>
              </a:rPr>
              <a:t>–</a:t>
            </a:r>
            <a:fld id="{E35C815E-67C0-481E-A094-5917DB7A04D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86333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Oral presentations generally consist of three parts.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097901"/>
              </p:ext>
            </p:extLst>
          </p:nvPr>
        </p:nvGraphicFramePr>
        <p:xfrm>
          <a:off x="685800" y="17526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Sequence depends on topic and organization of the lesson plan.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98554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Times New Roman"/>
                <a:cs typeface="Times New Roman"/>
              </a:rPr>
              <a:t>Use </a:t>
            </a:r>
            <a:r>
              <a:rPr lang="en-US" sz="3200" dirty="0">
                <a:ea typeface="Times New Roman"/>
                <a:cs typeface="Times New Roman"/>
              </a:rPr>
              <a:t>several techniques when preparing a </a:t>
            </a:r>
            <a:r>
              <a:rPr lang="en-US" sz="3200" dirty="0" smtClean="0">
                <a:ea typeface="Times New Roman"/>
                <a:cs typeface="Times New Roman"/>
              </a:rPr>
              <a:t>lesson.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18612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Use transitions to move students from one portion of the lesson to the next without losing their </a:t>
            </a:r>
            <a:r>
              <a:rPr lang="en-US" sz="3000" dirty="0" smtClean="0">
                <a:ea typeface="Times New Roman"/>
                <a:cs typeface="Times New Roman"/>
              </a:rPr>
              <a:t>attention.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651316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when to effectively use transitions.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28780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basic </a:t>
            </a:r>
            <a:r>
              <a:rPr lang="en-US" sz="3200" dirty="0"/>
              <a:t>t</a:t>
            </a:r>
            <a:r>
              <a:rPr lang="en-US" sz="3200" dirty="0" smtClean="0"/>
              <a:t>ypes of transitions.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Discuss the important elements of 	nonverbal communication in the 	classroom.</a:t>
            </a: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A8C3880F-4183-4260-BE89-C4E6597D76A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86067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There are </a:t>
            </a:r>
            <a:r>
              <a:rPr lang="en-US" sz="3200" dirty="0"/>
              <a:t>s</a:t>
            </a:r>
            <a:r>
              <a:rPr lang="en-US" sz="3200" dirty="0" smtClean="0"/>
              <a:t>everal </a:t>
            </a:r>
            <a:r>
              <a:rPr lang="en-US" sz="3200" dirty="0"/>
              <a:t>h</a:t>
            </a:r>
            <a:r>
              <a:rPr lang="en-US" sz="3200" dirty="0" smtClean="0"/>
              <a:t>elpful </a:t>
            </a:r>
            <a:r>
              <a:rPr lang="en-US" sz="3200" dirty="0"/>
              <a:t>c</a:t>
            </a:r>
            <a:r>
              <a:rPr lang="en-US" sz="3200" dirty="0" smtClean="0"/>
              <a:t>ommon </a:t>
            </a:r>
            <a:r>
              <a:rPr lang="en-US" sz="3200" dirty="0"/>
              <a:t>t</a:t>
            </a:r>
            <a:r>
              <a:rPr lang="en-US" sz="3200" dirty="0" smtClean="0"/>
              <a:t>ransitions.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87861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Nonverbal transitions </a:t>
            </a:r>
            <a:r>
              <a:rPr lang="en-US" sz="3200" dirty="0"/>
              <a:t>c</a:t>
            </a:r>
            <a:r>
              <a:rPr lang="en-US" sz="3200" dirty="0" smtClean="0"/>
              <a:t>onsist of several </a:t>
            </a:r>
            <a:r>
              <a:rPr lang="en-US" sz="3200" dirty="0"/>
              <a:t>c</a:t>
            </a:r>
            <a:r>
              <a:rPr lang="en-US" sz="3200" dirty="0" smtClean="0"/>
              <a:t>omponents.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75684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Some transitions can create a disturbance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What are the characteristics of effective speakers?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033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Discuss the characteristics of the 	mastery approach to teaching as it 	relates to the fire and emergency 	services.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15A84E5B-AEC1-445F-898F-96E12E5069B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178097"/>
              </p:ext>
            </p:extLst>
          </p:nvPr>
        </p:nvGraphicFramePr>
        <p:xfrm>
          <a:off x="685800" y="1752600"/>
          <a:ext cx="7924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mastery approach to teaching.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648200" y="3924300"/>
            <a:ext cx="152400" cy="1143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43005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57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70691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Learning objectives are written to establish the criteria for </a:t>
            </a:r>
            <a:r>
              <a:rPr lang="en-US" sz="3200" dirty="0" smtClean="0">
                <a:ea typeface="Times New Roman"/>
                <a:cs typeface="Times New Roman"/>
              </a:rPr>
              <a:t>mastery.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1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422312"/>
              </p:ext>
            </p:extLst>
          </p:nvPr>
        </p:nvGraphicFramePr>
        <p:xfrm>
          <a:off x="685800" y="17526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Know the advantages and disadvantages of the mastery approach to teaching.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153400" y="5867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237825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417835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Know the advantages and disadvantages of the mastery approach to teaching.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30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What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is the mastery approach 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to teaching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6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21867"/>
              </p:ext>
            </p:extLst>
          </p:nvPr>
        </p:nvGraphicFramePr>
        <p:xfrm>
          <a:off x="304800" y="15240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1143000"/>
          </a:xfrm>
        </p:spPr>
        <p:txBody>
          <a:bodyPr/>
          <a:lstStyle/>
          <a:p>
            <a:r>
              <a:rPr lang="en-US" sz="3200" dirty="0" smtClean="0"/>
              <a:t>Know the characteristics of interpersonal </a:t>
            </a:r>
            <a:r>
              <a:rPr lang="en-US" sz="3200" dirty="0"/>
              <a:t>c</a:t>
            </a:r>
            <a:r>
              <a:rPr lang="en-US" sz="3200" dirty="0" smtClean="0"/>
              <a:t>ommunication.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F480945B-1A78-4F34-858E-DF77D6A246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Describe the four-step method of 	instruction.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F4EE256A-4EC8-4086-85BE-B156A40A75F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474041"/>
              </p:ext>
            </p:extLst>
          </p:nvPr>
        </p:nvGraphicFramePr>
        <p:xfrm>
          <a:off x="685800" y="1752600"/>
          <a:ext cx="7772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 four-step method is a widely accepted structure of teaching a lesson.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876800" cy="48877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Preparation refers to preparing students to learn.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769024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 instructor presents the lesson content in an orderly, sequential outline.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50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724400" cy="48213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Students learn through activities, exercises, discussions, work groups, skill practices, and other activities.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95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4876800" cy="49122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Students demonstrate how much they learned through a written, oral, or practical exam.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1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What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is the four-step method of 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instruction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24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Explain instructor-led training 	approaches to teaching in the fire 	and emergency services.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6BB30302-B731-464F-BB2F-FFFB6146833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47877"/>
              </p:ext>
            </p:extLst>
          </p:nvPr>
        </p:nvGraphicFramePr>
        <p:xfrm>
          <a:off x="685800" y="16002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Instructors must help students maintain interest throughout the lesson and the course.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8206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Illustrated lecture explains a topic through spoken words and use of audiovisual aids.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2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5784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There are </a:t>
            </a:r>
            <a:r>
              <a:rPr lang="en-US" sz="3200" dirty="0" smtClean="0"/>
              <a:t>five </a:t>
            </a:r>
            <a:r>
              <a:rPr lang="en-US" sz="3200" dirty="0"/>
              <a:t>b</a:t>
            </a:r>
            <a:r>
              <a:rPr lang="en-US" sz="3200" dirty="0" smtClean="0"/>
              <a:t>asic </a:t>
            </a:r>
            <a:r>
              <a:rPr lang="en-US" sz="3200" dirty="0"/>
              <a:t>e</a:t>
            </a:r>
            <a:r>
              <a:rPr lang="en-US" sz="3200" dirty="0" smtClean="0"/>
              <a:t>lements </a:t>
            </a:r>
            <a:r>
              <a:rPr lang="en-US" sz="3200" dirty="0"/>
              <a:t>of i</a:t>
            </a:r>
            <a:r>
              <a:rPr lang="en-US" sz="3200" dirty="0" smtClean="0"/>
              <a:t>nterpersonal </a:t>
            </a:r>
            <a:r>
              <a:rPr lang="en-US" sz="3200" dirty="0"/>
              <a:t>c</a:t>
            </a:r>
            <a:r>
              <a:rPr lang="en-US" sz="3200" dirty="0" smtClean="0"/>
              <a:t>ommunication.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349283"/>
              </p:ext>
            </p:extLst>
          </p:nvPr>
        </p:nvGraphicFramePr>
        <p:xfrm>
          <a:off x="685799" y="1600200"/>
          <a:ext cx="791259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recommendations for giving an illustrated lecture.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54013" y="589966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375893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835365"/>
              </p:ext>
            </p:extLst>
          </p:nvPr>
        </p:nvGraphicFramePr>
        <p:xfrm>
          <a:off x="685800" y="17526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 the recommendations for giving an illustrated lecture.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90512" y="58547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337372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518650"/>
              </p:ext>
            </p:extLst>
          </p:nvPr>
        </p:nvGraphicFramePr>
        <p:xfrm>
          <a:off x="685800" y="1676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 the recommendations for giving an illustrated lecture.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212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605602"/>
              </p:ext>
            </p:extLst>
          </p:nvPr>
        </p:nvGraphicFramePr>
        <p:xfrm>
          <a:off x="685800" y="17526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ways to interact during a discussion.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49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29786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Learning objectives can be accomplished through whole group discussion.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2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51087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categories of whole group discussion.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86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619805"/>
              </p:ext>
            </p:extLst>
          </p:nvPr>
        </p:nvGraphicFramePr>
        <p:xfrm>
          <a:off x="685800" y="18288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Instructors should not actively participate in small group discussion.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76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042322"/>
              </p:ext>
            </p:extLst>
          </p:nvPr>
        </p:nvGraphicFramePr>
        <p:xfrm>
          <a:off x="685800" y="1752600"/>
          <a:ext cx="7696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Large and small group discussions require </a:t>
            </a:r>
            <a:r>
              <a:rPr lang="en-US" sz="3200" dirty="0" smtClean="0">
                <a:ea typeface="Times New Roman"/>
                <a:cs typeface="Times New Roman"/>
              </a:rPr>
              <a:t>leadership.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75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247369"/>
              </p:ext>
            </p:extLst>
          </p:nvPr>
        </p:nvGraphicFramePr>
        <p:xfrm>
          <a:off x="685800" y="160020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Know the techniques that apply to both large and small group discussions.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836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592065"/>
              </p:ext>
            </p:extLst>
          </p:nvPr>
        </p:nvGraphicFramePr>
        <p:xfrm>
          <a:off x="685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preferred method for demonstrating a psychomotor skill.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2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Instructors are responsible for relaying a message.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0" y="3456324"/>
            <a:ext cx="914400" cy="762000"/>
            <a:chOff x="0" y="3048000"/>
            <a:chExt cx="914400" cy="762000"/>
          </a:xfrm>
        </p:grpSpPr>
        <p:sp>
          <p:nvSpPr>
            <p:cNvPr id="9" name="Action Button: Forward or Next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61257" y="3352800"/>
              <a:ext cx="391886" cy="457200"/>
            </a:xfrm>
            <a:prstGeom prst="actionButtonForwardNex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0" y="3048000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sz="1200"/>
                <a:t>Click for next slide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35" name="ShockwaveFlash1" r:id="rId2" imgW="7466667" imgH="4038095"/>
        </mc:Choice>
        <mc:Fallback>
          <p:control name="ShockwaveFlash1" r:id="rId2" imgW="7466667" imgH="403809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1828800"/>
                  <a:ext cx="74676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015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852459"/>
              </p:ext>
            </p:extLst>
          </p:nvPr>
        </p:nvGraphicFramePr>
        <p:xfrm>
          <a:off x="685800" y="1752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Know the advantages and drawbacks of demonstrating in cognitive and psychomotor domains.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80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734768"/>
              </p:ext>
            </p:extLst>
          </p:nvPr>
        </p:nvGraphicFramePr>
        <p:xfrm>
          <a:off x="914400" y="1676400"/>
          <a:ext cx="7696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how to motivate and encourage students.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34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4853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There are two methods used to reinforce learning.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72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195468"/>
              </p:ext>
            </p:extLst>
          </p:nvPr>
        </p:nvGraphicFramePr>
        <p:xfrm>
          <a:off x="8382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Instructors use questions to receive feedback and stimulate student interest.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28613" y="5867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612748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663445"/>
              </p:ext>
            </p:extLst>
          </p:nvPr>
        </p:nvGraphicFramePr>
        <p:xfrm>
          <a:off x="8382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Instructors use questions to receive feedback and stimulate student interest.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477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96928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Follow guidelines for developing and asking questions.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15913" y="55626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4580795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45358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Follow guidelines for developing and asking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53400" y="55626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097416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435527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Follow guidelines for developing and asking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Instructors can use types of questions to start discussion, stimulate thinking, and provide feedback.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6–</a:t>
            </a:r>
            <a:fld id="{E35C815E-67C0-481E-A094-5917DB7A04D3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3048000"/>
            <a:ext cx="914400" cy="762000"/>
            <a:chOff x="0" y="3048000"/>
            <a:chExt cx="914400" cy="762000"/>
          </a:xfrm>
        </p:grpSpPr>
        <p:sp>
          <p:nvSpPr>
            <p:cNvPr id="6" name="Action Button: Forward or Next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61257" y="3352800"/>
              <a:ext cx="391886" cy="457200"/>
            </a:xfrm>
            <a:prstGeom prst="actionButtonForwardNex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0" y="3048000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sz="1200"/>
                <a:t>Click for next slide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58" name="ShockwaveFlash1" r:id="rId2" imgW="7392432" imgH="4266667"/>
        </mc:Choice>
        <mc:Fallback>
          <p:control name="ShockwaveFlash1" r:id="rId2" imgW="7392432" imgH="426666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676400"/>
                  <a:ext cx="7391400" cy="426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887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33759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types of questions.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909426"/>
              </p:ext>
            </p:extLst>
          </p:nvPr>
        </p:nvGraphicFramePr>
        <p:xfrm>
          <a:off x="6858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Instructors need to watch for nonverbal </a:t>
            </a:r>
            <a:r>
              <a:rPr lang="en-US" sz="3200" dirty="0"/>
              <a:t>c</a:t>
            </a:r>
            <a:r>
              <a:rPr lang="en-US" sz="3200" dirty="0" smtClean="0"/>
              <a:t>ues from students.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52744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 basic guidelines for responding to students’ answers.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145199"/>
              </p:ext>
            </p:extLst>
          </p:nvPr>
        </p:nvGraphicFramePr>
        <p:xfrm>
          <a:off x="685800" y="1752600"/>
          <a:ext cx="784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how to answer student questions.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are some instructor-led training approaches to teaching in the fire and emergency services?</a:t>
            </a:r>
            <a:r>
              <a:rPr lang="en-US" dirty="0">
                <a:solidFill>
                  <a:schemeClr val="bg1"/>
                </a:solidFill>
                <a:ea typeface="Times New Roman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661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Discuss distance learning and 	student-led instruction for the fire 	and emergency services.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4CF845DB-27BB-473B-98D8-438C010AA4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48768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Computer-based training </a:t>
            </a:r>
            <a:r>
              <a:rPr lang="en-US" sz="3200" dirty="0" smtClean="0">
                <a:cs typeface="Times New Roman"/>
              </a:rPr>
              <a:t>a</a:t>
            </a:r>
            <a:r>
              <a:rPr lang="en-US" sz="3200" dirty="0" smtClean="0">
                <a:ea typeface="Times New Roman"/>
                <a:cs typeface="Times New Roman"/>
              </a:rPr>
              <a:t>llows </a:t>
            </a:r>
            <a:r>
              <a:rPr lang="en-US" sz="3200" dirty="0">
                <a:ea typeface="Times New Roman"/>
                <a:cs typeface="Times New Roman"/>
              </a:rPr>
              <a:t>students to work at their own </a:t>
            </a:r>
            <a:r>
              <a:rPr lang="en-US" sz="3200" dirty="0" smtClean="0">
                <a:ea typeface="Times New Roman"/>
                <a:cs typeface="Times New Roman"/>
              </a:rPr>
              <a:t>pace.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431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390173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Instructors must ensure that students are using compatible </a:t>
            </a:r>
            <a:r>
              <a:rPr lang="en-US" sz="3000" dirty="0" smtClean="0">
                <a:ea typeface="Times New Roman"/>
                <a:cs typeface="Times New Roman"/>
              </a:rPr>
              <a:t>software.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71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98469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Instructors should familiarize themselves with all the software used in the CBT </a:t>
            </a:r>
            <a:r>
              <a:rPr lang="en-US" sz="3000" dirty="0" smtClean="0">
                <a:ea typeface="Times New Roman"/>
                <a:cs typeface="Times New Roman"/>
              </a:rPr>
              <a:t>system.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765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561611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</a:t>
            </a:r>
            <a:r>
              <a:rPr lang="en-US" sz="3200" dirty="0" smtClean="0">
                <a:cs typeface="Times New Roman"/>
              </a:rPr>
              <a:t>a</a:t>
            </a:r>
            <a:r>
              <a:rPr lang="en-US" sz="3200" dirty="0" smtClean="0">
                <a:ea typeface="Times New Roman"/>
                <a:cs typeface="Times New Roman"/>
              </a:rPr>
              <a:t>djustments </a:t>
            </a:r>
            <a:r>
              <a:rPr lang="en-US" sz="3200" dirty="0">
                <a:ea typeface="Times New Roman"/>
                <a:cs typeface="Times New Roman"/>
              </a:rPr>
              <a:t>to instructional </a:t>
            </a:r>
            <a:r>
              <a:rPr lang="en-US" sz="3200" dirty="0" smtClean="0">
                <a:ea typeface="Times New Roman"/>
                <a:cs typeface="Times New Roman"/>
              </a:rPr>
              <a:t>delivery.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83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During self-directed learning </a:t>
            </a:r>
            <a:r>
              <a:rPr lang="en-US" sz="3000" dirty="0" smtClean="0">
                <a:cs typeface="Times New Roman"/>
              </a:rPr>
              <a:t>s</a:t>
            </a:r>
            <a:r>
              <a:rPr lang="en-US" sz="3000" dirty="0" smtClean="0">
                <a:ea typeface="Times New Roman"/>
                <a:cs typeface="Times New Roman"/>
              </a:rPr>
              <a:t>tudents </a:t>
            </a:r>
            <a:r>
              <a:rPr lang="en-US" sz="3000" dirty="0">
                <a:ea typeface="Times New Roman"/>
                <a:cs typeface="Times New Roman"/>
              </a:rPr>
              <a:t>are solely responsible for achieving </a:t>
            </a:r>
            <a:r>
              <a:rPr lang="en-US" sz="3000" dirty="0" smtClean="0">
                <a:ea typeface="Times New Roman"/>
                <a:cs typeface="Times New Roman"/>
              </a:rPr>
              <a:t>objectives.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433274"/>
              </p:ext>
            </p:extLst>
          </p:nvPr>
        </p:nvGraphicFramePr>
        <p:xfrm>
          <a:off x="685800" y="1752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4954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806946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During individualized instruction, </a:t>
            </a:r>
            <a:r>
              <a:rPr lang="en-US" sz="3000" dirty="0" smtClean="0">
                <a:cs typeface="Times New Roman"/>
              </a:rPr>
              <a:t>i</a:t>
            </a:r>
            <a:r>
              <a:rPr lang="en-US" sz="3000" dirty="0" smtClean="0">
                <a:ea typeface="Times New Roman"/>
                <a:cs typeface="Times New Roman"/>
              </a:rPr>
              <a:t>nstructors </a:t>
            </a:r>
            <a:r>
              <a:rPr lang="en-US" sz="3000" dirty="0">
                <a:ea typeface="Times New Roman"/>
                <a:cs typeface="Times New Roman"/>
              </a:rPr>
              <a:t>adapt their teaching </a:t>
            </a:r>
            <a:r>
              <a:rPr lang="en-US" sz="3000" dirty="0" smtClean="0">
                <a:ea typeface="Times New Roman"/>
                <a:cs typeface="Times New Roman"/>
              </a:rPr>
              <a:t>method </a:t>
            </a:r>
            <a:r>
              <a:rPr lang="en-US" sz="3000" dirty="0">
                <a:ea typeface="Times New Roman"/>
                <a:cs typeface="Times New Roman"/>
              </a:rPr>
              <a:t>to </a:t>
            </a:r>
            <a:r>
              <a:rPr lang="en-US" sz="3000" dirty="0" smtClean="0">
                <a:ea typeface="Times New Roman"/>
                <a:cs typeface="Times New Roman"/>
              </a:rPr>
              <a:t>students</a:t>
            </a:r>
            <a:r>
              <a:rPr lang="en-US" sz="3000" dirty="0">
                <a:ea typeface="Times New Roman"/>
                <a:cs typeface="Times New Roman"/>
              </a:rPr>
              <a:t>’ </a:t>
            </a:r>
            <a:r>
              <a:rPr lang="en-US" sz="3000" dirty="0" smtClean="0">
                <a:ea typeface="Times New Roman"/>
                <a:cs typeface="Times New Roman"/>
              </a:rPr>
              <a:t>learning styles.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6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56955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purposes of interpersonal communication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99502"/>
              </p:ext>
            </p:extLst>
          </p:nvPr>
        </p:nvGraphicFramePr>
        <p:xfrm>
          <a:off x="685800" y="1752600"/>
          <a:ext cx="784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Individualized instruction is based on three premises.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751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12846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Many organizations use individualized instruction techniques in their training programs.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247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is distance learning and student-led instruction?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06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Explain the use of training aids to 	encourage active learning.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D580F15-BB30-4164-9609-B75910E33C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79745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Training aids engage student interest and encourage active learning.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4013" y="5867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6484395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316047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Training aids engage student interest and encourage active learning.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803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How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can training aids encourage 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active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learning?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209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Explain the contribution of 	structured exercises in the 	classroom.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C6317348-DEDC-49E4-98F1-44B6836D7F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57373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 case study is description of a problem that an organization has dealt with and may face in the future. 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505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3713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 role play, students act out a character in a scenario.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What are the five basic elements of interpersonal communication in the classroom?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7529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Simulations represent real-life situations.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594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67526"/>
              </p:ext>
            </p:extLst>
          </p:nvPr>
        </p:nvGraphicFramePr>
        <p:xfrm>
          <a:off x="685800" y="17526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Students inspect, use, test and evaluate equipment in field and laboratory </a:t>
            </a:r>
            <a:r>
              <a:rPr lang="en-US" sz="3000" dirty="0" err="1" smtClean="0"/>
              <a:t>eperiences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456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How do structured exercises contribute to the learning process?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6465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Describe the factors that affect 	learning.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490FAE67-64DA-4EA7-9A0D-539937A16E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401125"/>
              </p:ext>
            </p:extLst>
          </p:nvPr>
        </p:nvGraphicFramePr>
        <p:xfrm>
          <a:off x="685800" y="17526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factors that affect learning.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225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5943600" cy="478097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learning plateau is a break in upward progress.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425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DISCUSSION QUESTION</a:t>
            </a:r>
            <a:endParaRPr lang="en-US" sz="3200" dirty="0" smtClean="0">
              <a:solidFill>
                <a:srgbClr val="A5002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are ways to overcome learning plateaus?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864593CC-3154-420E-8FC2-06FDCB68F3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1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What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factors can affect learning?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E35C815E-67C0-481E-A094-5917DB7A04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417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Discuss individual student needs an 	instructor may face in the classroom.</a:t>
            </a: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7BEE5C6F-B930-488D-BECD-37A69797E5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	Describe reasonable 	accommodations that instructors can 	take to address a student’s learning 	disability.</a:t>
            </a:r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6–</a:t>
            </a:r>
            <a:fld id="{0D447628-278A-4164-9504-9226D54D5E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9016</TotalTime>
  <Words>3825</Words>
  <Application>Microsoft Office PowerPoint</Application>
  <PresentationFormat>On-screen Show (4:3)</PresentationFormat>
  <Paragraphs>818</Paragraphs>
  <Slides>136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136</vt:i4>
      </vt:variant>
    </vt:vector>
  </HeadingPairs>
  <TitlesOfParts>
    <vt:vector size="150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PowerPoint Presentation</vt:lpstr>
      <vt:lpstr>Learning Objective 1</vt:lpstr>
      <vt:lpstr>Learning Objective 2</vt:lpstr>
      <vt:lpstr>Know the characteristics of interpersonal communication.</vt:lpstr>
      <vt:lpstr>There are five basic elements of interpersonal communication.</vt:lpstr>
      <vt:lpstr>Instructors are responsible for relaying a message. </vt:lpstr>
      <vt:lpstr>Instructors need to watch for nonverbal cues from students.</vt:lpstr>
      <vt:lpstr>Know the purposes of interpersonal communication.</vt:lpstr>
      <vt:lpstr>Review Question</vt:lpstr>
      <vt:lpstr>Use the following guidelines to improve verbal communication.</vt:lpstr>
      <vt:lpstr>Review Question</vt:lpstr>
      <vt:lpstr>Nonverbal communication consists of vocal tone and inflection, and body language. </vt:lpstr>
      <vt:lpstr>Good nonverbal communication consists of various components.</vt:lpstr>
      <vt:lpstr>Review Question</vt:lpstr>
      <vt:lpstr>Learning Objective 3</vt:lpstr>
      <vt:lpstr>Students spend the majority of class time listening.</vt:lpstr>
      <vt:lpstr>Listening is an active process.</vt:lpstr>
      <vt:lpstr>Review Question</vt:lpstr>
      <vt:lpstr>Learning Objective 4</vt:lpstr>
      <vt:lpstr>Know the characteristics of effective speakers. </vt:lpstr>
      <vt:lpstr>Know the characteristics of effective speakers. </vt:lpstr>
      <vt:lpstr>Identify the characteristics of an effective speaker. </vt:lpstr>
      <vt:lpstr>Instructors should plan for presentations. </vt:lpstr>
      <vt:lpstr>Oral presentations generally consist of three parts. </vt:lpstr>
      <vt:lpstr>Sequence depends on topic and organization of the lesson plan. </vt:lpstr>
      <vt:lpstr>Use several techniques when preparing a lesson.</vt:lpstr>
      <vt:lpstr>Use transitions to move students from one portion of the lesson to the next without losing their attention.</vt:lpstr>
      <vt:lpstr>Know when to effectively use transitions.</vt:lpstr>
      <vt:lpstr>Know the basic types of transitions.</vt:lpstr>
      <vt:lpstr>There are several helpful common transitions.</vt:lpstr>
      <vt:lpstr>Nonverbal transitions consist of several components.</vt:lpstr>
      <vt:lpstr>Some transitions can create a disturbance.</vt:lpstr>
      <vt:lpstr>Review Question</vt:lpstr>
      <vt:lpstr>Learning Objective 5</vt:lpstr>
      <vt:lpstr>Know the mastery approach to teaching. </vt:lpstr>
      <vt:lpstr>Learning objectives are written to establish the criteria for mastery.</vt:lpstr>
      <vt:lpstr>Know the advantages and disadvantages of the mastery approach to teaching. </vt:lpstr>
      <vt:lpstr>Know the advantages and disadvantages of the mastery approach to teaching. </vt:lpstr>
      <vt:lpstr>Review Question</vt:lpstr>
      <vt:lpstr>Learning Objective 6</vt:lpstr>
      <vt:lpstr>The four-step method is a widely accepted structure of teaching a lesson. </vt:lpstr>
      <vt:lpstr>Preparation refers to preparing students to learn.</vt:lpstr>
      <vt:lpstr>The instructor presents the lesson content in an orderly, sequential outline. </vt:lpstr>
      <vt:lpstr>Students learn through activities, exercises, discussions, work groups, skill practices, and other activities. </vt:lpstr>
      <vt:lpstr>Students demonstrate how much they learned through a written, oral, or practical exam. </vt:lpstr>
      <vt:lpstr>Review Question</vt:lpstr>
      <vt:lpstr>Learning Objective 7</vt:lpstr>
      <vt:lpstr>Instructors must help students maintain interest throughout the lesson and the course. </vt:lpstr>
      <vt:lpstr>Illustrated lecture explains a topic through spoken words and use of audiovisual aids. </vt:lpstr>
      <vt:lpstr>Know the recommendations for giving an illustrated lecture. </vt:lpstr>
      <vt:lpstr>Know the recommendations for giving an illustrated lecture. </vt:lpstr>
      <vt:lpstr>Know the recommendations for giving an illustrated lecture. </vt:lpstr>
      <vt:lpstr>Know the ways to interact during a discussion. </vt:lpstr>
      <vt:lpstr>Learning objectives can be accomplished through whole group discussion. </vt:lpstr>
      <vt:lpstr>Know the categories of whole group discussion. </vt:lpstr>
      <vt:lpstr>Instructors should not actively participate in small group discussion. </vt:lpstr>
      <vt:lpstr>Large and small group discussions require leadership.</vt:lpstr>
      <vt:lpstr>Know the techniques that apply to both large and small group discussions.</vt:lpstr>
      <vt:lpstr>Know the preferred method for demonstrating a psychomotor skill. </vt:lpstr>
      <vt:lpstr>Know the advantages and drawbacks of demonstrating in cognitive and psychomotor domains. </vt:lpstr>
      <vt:lpstr>Know how to motivate and encourage students. </vt:lpstr>
      <vt:lpstr>There are two methods used to reinforce learning.</vt:lpstr>
      <vt:lpstr>Instructors use questions to receive feedback and stimulate student interest. </vt:lpstr>
      <vt:lpstr>Instructors use questions to receive feedback and stimulate student interest. </vt:lpstr>
      <vt:lpstr>Follow guidelines for developing and asking questions. </vt:lpstr>
      <vt:lpstr>Follow guidelines for developing and asking questions. </vt:lpstr>
      <vt:lpstr>Follow guidelines for developing and asking questions. </vt:lpstr>
      <vt:lpstr>Instructors can use types of questions to start discussion, stimulate thinking, and provide feedback.</vt:lpstr>
      <vt:lpstr>Know the types of questions. </vt:lpstr>
      <vt:lpstr>Use basic guidelines for responding to students’ answers. </vt:lpstr>
      <vt:lpstr>Know how to answer student questions. </vt:lpstr>
      <vt:lpstr>Review Question</vt:lpstr>
      <vt:lpstr>Learning Objective 8</vt:lpstr>
      <vt:lpstr>Computer-based training allows students to work at their own pace.</vt:lpstr>
      <vt:lpstr>Instructors must ensure that students are using compatible software.</vt:lpstr>
      <vt:lpstr>Instructors should familiarize themselves with all the software used in the CBT system.</vt:lpstr>
      <vt:lpstr>Know the adjustments to instructional delivery.</vt:lpstr>
      <vt:lpstr>During self-directed learning students are solely responsible for achieving objectives.</vt:lpstr>
      <vt:lpstr>During individualized instruction, instructors adapt their teaching method to students’ learning styles. </vt:lpstr>
      <vt:lpstr>Individualized instruction is based on three premises. </vt:lpstr>
      <vt:lpstr>Many organizations use individualized instruction techniques in their training programs. </vt:lpstr>
      <vt:lpstr>Review Question</vt:lpstr>
      <vt:lpstr>Learning Objective 9</vt:lpstr>
      <vt:lpstr>Training aids engage student interest and encourage active learning. </vt:lpstr>
      <vt:lpstr>Training aids engage student interest and encourage active learning. </vt:lpstr>
      <vt:lpstr>Review Question</vt:lpstr>
      <vt:lpstr>Learning Objective 10</vt:lpstr>
      <vt:lpstr>A case study is description of a problem that an organization has dealt with and may face in the future.  </vt:lpstr>
      <vt:lpstr>In role play, students act out a character in a scenario. </vt:lpstr>
      <vt:lpstr>Simulations represent real-life situations. </vt:lpstr>
      <vt:lpstr>Students inspect, use, test and evaluate equipment in field and laboratory eperiences. </vt:lpstr>
      <vt:lpstr>Review Question</vt:lpstr>
      <vt:lpstr>Learning Objective 11</vt:lpstr>
      <vt:lpstr>Know the factors that affect learning. </vt:lpstr>
      <vt:lpstr>A learning plateau is a break in upward progress. </vt:lpstr>
      <vt:lpstr>DISCUSSION QUESTION</vt:lpstr>
      <vt:lpstr>Review Question</vt:lpstr>
      <vt:lpstr>Learning Objective 12</vt:lpstr>
      <vt:lpstr>Learning Objective 13</vt:lpstr>
      <vt:lpstr>Instructors must recognize that some students need additional assistance to overcome their low literacy level.</vt:lpstr>
      <vt:lpstr>Make sure textbooks, tests, and handouts have adjustments for low literacy. </vt:lpstr>
      <vt:lpstr>Learning disabilities are neurological in origin and affect an individual’s ability to perform certain actions.</vt:lpstr>
      <vt:lpstr>The U.S. ADA divides learning disabilities into three major categories.</vt:lpstr>
      <vt:lpstr>Instructors can make basic accommodations for students with learning disabilities. </vt:lpstr>
      <vt:lpstr>Review Question</vt:lpstr>
      <vt:lpstr>Gifted students demonstrate achievement or potential ability in one or more of five areas.</vt:lpstr>
      <vt:lpstr>Instructors should be careful when categorizing a student as slow.</vt:lpstr>
      <vt:lpstr>Know the methods to assist a slow student. </vt:lpstr>
      <vt:lpstr>Nondisruptive, nonparticipating students are timid or introverted and appear to be uninterested.</vt:lpstr>
      <vt:lpstr>Disruptive, nonparticipating students act in a way that is inappropriate for a classroom or training setting.</vt:lpstr>
      <vt:lpstr>Nondisruptive, participating, successful students actively engage in the learning process.</vt:lpstr>
      <vt:lpstr>Review Question</vt:lpstr>
      <vt:lpstr>Learning Objective 14</vt:lpstr>
      <vt:lpstr>Students should have equal access to fundamental rights and privileges.</vt:lpstr>
      <vt:lpstr>Know students’ rights. </vt:lpstr>
      <vt:lpstr>Review Question</vt:lpstr>
      <vt:lpstr>Learning Objective 15</vt:lpstr>
      <vt:lpstr>Managing student behavior is one of an instructor’s most important skills.</vt:lpstr>
      <vt:lpstr>Review the rules, regulations, and policies of the training division with students.</vt:lpstr>
      <vt:lpstr>Counseling helps a student to adjust, redirect behavior, or eliminate barriers to learning.</vt:lpstr>
      <vt:lpstr>Know the guidelines for counseling a student. </vt:lpstr>
      <vt:lpstr>Know the guidelines for counseling a student. </vt:lpstr>
      <vt:lpstr>Coaching is giving motivational correction, positive reinforcement, and constructive feedback.</vt:lpstr>
      <vt:lpstr>Know peer assistance. </vt:lpstr>
      <vt:lpstr>Mentoring occurs with someone other than the instructor who guides student actions in real experiences.</vt:lpstr>
      <vt:lpstr>Know student-originated disruptions.</vt:lpstr>
      <vt:lpstr>Know instructor-caused disruptive behavior.</vt:lpstr>
      <vt:lpstr>Know student-caused disruptive behavior.</vt:lpstr>
      <vt:lpstr>Know the suggestions for dealing with students who feel superior.</vt:lpstr>
      <vt:lpstr>A student who is disruptive may be seeking needed attention.</vt:lpstr>
      <vt:lpstr>Take formal disciplinary action. </vt:lpstr>
      <vt:lpstr>Review Question</vt:lpstr>
      <vt:lpstr>Summary</vt:lpstr>
      <vt:lpstr>Summary</vt:lpstr>
      <vt:lpstr>Summary</vt:lpstr>
      <vt:lpstr>Summary</vt:lpstr>
    </vt:vector>
  </TitlesOfParts>
  <Company>Fire Protection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</dc:title>
  <dc:creator>FPP</dc:creator>
  <cp:lastModifiedBy>Fire Protection Publications</cp:lastModifiedBy>
  <cp:revision>633</cp:revision>
  <dcterms:created xsi:type="dcterms:W3CDTF">2004-08-11T16:45:14Z</dcterms:created>
  <dcterms:modified xsi:type="dcterms:W3CDTF">2014-09-24T21:05:13Z</dcterms:modified>
</cp:coreProperties>
</file>