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3" r:id="rId1"/>
  </p:sldMasterIdLst>
  <p:notesMasterIdLst>
    <p:notesMasterId r:id="rId21"/>
  </p:notesMasterIdLst>
  <p:handoutMasterIdLst>
    <p:handoutMasterId r:id="rId22"/>
  </p:handoutMasterIdLst>
  <p:sldIdLst>
    <p:sldId id="256" r:id="rId2"/>
    <p:sldId id="273" r:id="rId3"/>
    <p:sldId id="269" r:id="rId4"/>
    <p:sldId id="274" r:id="rId5"/>
    <p:sldId id="275" r:id="rId6"/>
    <p:sldId id="270" r:id="rId7"/>
    <p:sldId id="276" r:id="rId8"/>
    <p:sldId id="271" r:id="rId9"/>
    <p:sldId id="272" r:id="rId10"/>
    <p:sldId id="277" r:id="rId11"/>
    <p:sldId id="280" r:id="rId12"/>
    <p:sldId id="281" r:id="rId13"/>
    <p:sldId id="278" r:id="rId14"/>
    <p:sldId id="279" r:id="rId15"/>
    <p:sldId id="287" r:id="rId16"/>
    <p:sldId id="288" r:id="rId17"/>
    <p:sldId id="289" r:id="rId18"/>
    <p:sldId id="292" r:id="rId19"/>
    <p:sldId id="293" r:id="rId20"/>
  </p:sldIdLst>
  <p:sldSz cx="9144000" cy="6858000" type="screen4x3"/>
  <p:notesSz cx="7010400" cy="9296400"/>
  <p:defaultTextStyle>
    <a:defPPr>
      <a:defRPr lang="en-US"/>
    </a:defPPr>
    <a:lvl1pPr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1pPr>
    <a:lvl2pPr marL="4572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2pPr>
    <a:lvl3pPr marL="9144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3pPr>
    <a:lvl4pPr marL="13716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4pPr>
    <a:lvl5pPr marL="18288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Hughes" initials="LMH" lastIdx="10" clrIdx="0"/>
  <p:cmAuthor id="1" name="David Schaap" initials="D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ECFF"/>
    <a:srgbClr val="0066CC"/>
    <a:srgbClr val="EAEAEA"/>
    <a:srgbClr val="FFCC99"/>
    <a:srgbClr val="FF9933"/>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527" autoAdjust="0"/>
    <p:restoredTop sz="94676" autoAdjust="0"/>
  </p:normalViewPr>
  <p:slideViewPr>
    <p:cSldViewPr>
      <p:cViewPr varScale="1">
        <p:scale>
          <a:sx n="97" d="100"/>
          <a:sy n="97" d="100"/>
        </p:scale>
        <p:origin x="-114" y="-228"/>
      </p:cViewPr>
      <p:guideLst>
        <p:guide orient="horz" pos="2160"/>
        <p:guide pos="2880"/>
      </p:guideLst>
    </p:cSldViewPr>
  </p:slideViewPr>
  <p:notesTextViewPr>
    <p:cViewPr>
      <p:scale>
        <a:sx n="1" d="1"/>
        <a:sy n="1" d="1"/>
      </p:scale>
      <p:origin x="0" y="0"/>
    </p:cViewPr>
  </p:notesTextViewPr>
  <p:sorterViewPr>
    <p:cViewPr>
      <p:scale>
        <a:sx n="100" d="100"/>
        <a:sy n="100" d="100"/>
      </p:scale>
      <p:origin x="0" y="1877"/>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978AC-31A7-4D2A-BD46-AB932566BF6F}" type="doc">
      <dgm:prSet loTypeId="urn:microsoft.com/office/officeart/2005/8/layout/arrow5" loCatId="relationship" qsTypeId="urn:microsoft.com/office/officeart/2005/8/quickstyle/simple1" qsCatId="simple" csTypeId="urn:microsoft.com/office/officeart/2005/8/colors/accent2_3" csCatId="accent2" phldr="1"/>
      <dgm:spPr/>
      <dgm:t>
        <a:bodyPr/>
        <a:lstStyle/>
        <a:p>
          <a:endParaRPr lang="en-US"/>
        </a:p>
      </dgm:t>
    </dgm:pt>
    <dgm:pt modelId="{1A1184D2-CDCE-444F-9D54-C8CD13D31EFA}">
      <dgm:prSet phldrT="[Text]"/>
      <dgm:spPr/>
      <dgm:t>
        <a:bodyPr/>
        <a:lstStyle/>
        <a:p>
          <a:r>
            <a:rPr lang="en-US" dirty="0" smtClean="0"/>
            <a:t>Concepts of effective debriefing</a:t>
          </a:r>
          <a:endParaRPr lang="en-US" dirty="0"/>
        </a:p>
      </dgm:t>
    </dgm:pt>
    <dgm:pt modelId="{5E0C2165-CFBD-4D24-9CB3-DA6F2A07ED17}" type="parTrans" cxnId="{95973DC0-BF3E-494E-8C3C-6B2FCE6A16B9}">
      <dgm:prSet/>
      <dgm:spPr/>
      <dgm:t>
        <a:bodyPr/>
        <a:lstStyle/>
        <a:p>
          <a:endParaRPr lang="en-US"/>
        </a:p>
      </dgm:t>
    </dgm:pt>
    <dgm:pt modelId="{684BB832-8BE1-46A7-8412-EA15D32C57C1}" type="sibTrans" cxnId="{95973DC0-BF3E-494E-8C3C-6B2FCE6A16B9}">
      <dgm:prSet/>
      <dgm:spPr/>
      <dgm:t>
        <a:bodyPr/>
        <a:lstStyle/>
        <a:p>
          <a:endParaRPr lang="en-US"/>
        </a:p>
      </dgm:t>
    </dgm:pt>
    <dgm:pt modelId="{6F6EBEAF-FC04-4309-905F-72589E478B13}">
      <dgm:prSet phldrT="[Text]"/>
      <dgm:spPr/>
      <dgm:t>
        <a:bodyPr/>
        <a:lstStyle/>
        <a:p>
          <a:r>
            <a:rPr lang="en-US" dirty="0" smtClean="0"/>
            <a:t>When it should be conducted</a:t>
          </a:r>
          <a:endParaRPr lang="en-US" dirty="0"/>
        </a:p>
      </dgm:t>
    </dgm:pt>
    <dgm:pt modelId="{07EE8F99-9D1E-433A-98E4-95FF9B145DFB}" type="parTrans" cxnId="{92B09A95-1F01-4271-BEC7-4F5E3029A430}">
      <dgm:prSet/>
      <dgm:spPr/>
      <dgm:t>
        <a:bodyPr/>
        <a:lstStyle/>
        <a:p>
          <a:endParaRPr lang="en-US"/>
        </a:p>
      </dgm:t>
    </dgm:pt>
    <dgm:pt modelId="{95C1C35F-A600-4251-A1FE-5AD16E8278FC}" type="sibTrans" cxnId="{92B09A95-1F01-4271-BEC7-4F5E3029A430}">
      <dgm:prSet/>
      <dgm:spPr/>
      <dgm:t>
        <a:bodyPr/>
        <a:lstStyle/>
        <a:p>
          <a:endParaRPr lang="en-US"/>
        </a:p>
      </dgm:t>
    </dgm:pt>
    <dgm:pt modelId="{950098FE-9E6C-405F-8408-C2B68995A164}" type="pres">
      <dgm:prSet presAssocID="{580978AC-31A7-4D2A-BD46-AB932566BF6F}" presName="diagram" presStyleCnt="0">
        <dgm:presLayoutVars>
          <dgm:dir/>
          <dgm:resizeHandles val="exact"/>
        </dgm:presLayoutVars>
      </dgm:prSet>
      <dgm:spPr/>
      <dgm:t>
        <a:bodyPr/>
        <a:lstStyle/>
        <a:p>
          <a:endParaRPr lang="en-US"/>
        </a:p>
      </dgm:t>
    </dgm:pt>
    <dgm:pt modelId="{0168E1D4-D2D3-404C-A985-D671BB9AC541}" type="pres">
      <dgm:prSet presAssocID="{1A1184D2-CDCE-444F-9D54-C8CD13D31EFA}" presName="arrow" presStyleLbl="node1" presStyleIdx="0" presStyleCnt="2">
        <dgm:presLayoutVars>
          <dgm:bulletEnabled val="1"/>
        </dgm:presLayoutVars>
      </dgm:prSet>
      <dgm:spPr/>
      <dgm:t>
        <a:bodyPr/>
        <a:lstStyle/>
        <a:p>
          <a:endParaRPr lang="en-US"/>
        </a:p>
      </dgm:t>
    </dgm:pt>
    <dgm:pt modelId="{7661A437-FCF5-4DD4-AE05-F0B8EBD9B987}" type="pres">
      <dgm:prSet presAssocID="{6F6EBEAF-FC04-4309-905F-72589E478B13}" presName="arrow" presStyleLbl="node1" presStyleIdx="1" presStyleCnt="2">
        <dgm:presLayoutVars>
          <dgm:bulletEnabled val="1"/>
        </dgm:presLayoutVars>
      </dgm:prSet>
      <dgm:spPr/>
      <dgm:t>
        <a:bodyPr/>
        <a:lstStyle/>
        <a:p>
          <a:endParaRPr lang="en-US"/>
        </a:p>
      </dgm:t>
    </dgm:pt>
  </dgm:ptLst>
  <dgm:cxnLst>
    <dgm:cxn modelId="{B57A4B9D-E0B1-437B-8F5E-6A0EE1505825}" type="presOf" srcId="{6F6EBEAF-FC04-4309-905F-72589E478B13}" destId="{7661A437-FCF5-4DD4-AE05-F0B8EBD9B987}" srcOrd="0" destOrd="0" presId="urn:microsoft.com/office/officeart/2005/8/layout/arrow5"/>
    <dgm:cxn modelId="{926F2AB4-B2D3-4CDA-BCCB-46805B5BA0E0}" type="presOf" srcId="{580978AC-31A7-4D2A-BD46-AB932566BF6F}" destId="{950098FE-9E6C-405F-8408-C2B68995A164}" srcOrd="0" destOrd="0" presId="urn:microsoft.com/office/officeart/2005/8/layout/arrow5"/>
    <dgm:cxn modelId="{92B09A95-1F01-4271-BEC7-4F5E3029A430}" srcId="{580978AC-31A7-4D2A-BD46-AB932566BF6F}" destId="{6F6EBEAF-FC04-4309-905F-72589E478B13}" srcOrd="1" destOrd="0" parTransId="{07EE8F99-9D1E-433A-98E4-95FF9B145DFB}" sibTransId="{95C1C35F-A600-4251-A1FE-5AD16E8278FC}"/>
    <dgm:cxn modelId="{95973DC0-BF3E-494E-8C3C-6B2FCE6A16B9}" srcId="{580978AC-31A7-4D2A-BD46-AB932566BF6F}" destId="{1A1184D2-CDCE-444F-9D54-C8CD13D31EFA}" srcOrd="0" destOrd="0" parTransId="{5E0C2165-CFBD-4D24-9CB3-DA6F2A07ED17}" sibTransId="{684BB832-8BE1-46A7-8412-EA15D32C57C1}"/>
    <dgm:cxn modelId="{F64FDF6D-DD21-41DF-BD0E-99BC5B5E01E9}" type="presOf" srcId="{1A1184D2-CDCE-444F-9D54-C8CD13D31EFA}" destId="{0168E1D4-D2D3-404C-A985-D671BB9AC541}" srcOrd="0" destOrd="0" presId="urn:microsoft.com/office/officeart/2005/8/layout/arrow5"/>
    <dgm:cxn modelId="{8A152043-75C2-420F-852A-46D9276B84BC}" type="presParOf" srcId="{950098FE-9E6C-405F-8408-C2B68995A164}" destId="{0168E1D4-D2D3-404C-A985-D671BB9AC541}" srcOrd="0" destOrd="0" presId="urn:microsoft.com/office/officeart/2005/8/layout/arrow5"/>
    <dgm:cxn modelId="{27366F0A-2865-4B8E-892D-B073219D2A25}" type="presParOf" srcId="{950098FE-9E6C-405F-8408-C2B68995A164}" destId="{7661A437-FCF5-4DD4-AE05-F0B8EBD9B98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07BC7-F726-4289-9ECA-15B191EE80CD}"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D7BC178-AFFB-496E-BCDD-3C8B5182A62D}">
      <dgm:prSet phldrT="[Text]" custT="1"/>
      <dgm:spPr/>
      <dgm:t>
        <a:bodyPr/>
        <a:lstStyle/>
        <a:p>
          <a:r>
            <a:rPr lang="en-US" sz="2000" dirty="0" smtClean="0">
              <a:sym typeface="Wingdings"/>
            </a:rPr>
            <a:t> Should identify successes and difficulties during response</a:t>
          </a:r>
          <a:endParaRPr lang="en-US" sz="2000" dirty="0"/>
        </a:p>
      </dgm:t>
    </dgm:pt>
    <dgm:pt modelId="{6AA22CDA-141D-48DE-9942-D4F017457551}" type="parTrans" cxnId="{9BF36832-B136-4231-B2DC-F0B972AB7D8F}">
      <dgm:prSet/>
      <dgm:spPr/>
      <dgm:t>
        <a:bodyPr/>
        <a:lstStyle/>
        <a:p>
          <a:endParaRPr lang="en-US"/>
        </a:p>
      </dgm:t>
    </dgm:pt>
    <dgm:pt modelId="{66E10C96-F221-4F77-BDEB-B0AF4D00AD4B}" type="sibTrans" cxnId="{9BF36832-B136-4231-B2DC-F0B972AB7D8F}">
      <dgm:prSet/>
      <dgm:spPr/>
      <dgm:t>
        <a:bodyPr/>
        <a:lstStyle/>
        <a:p>
          <a:endParaRPr lang="en-US"/>
        </a:p>
      </dgm:t>
    </dgm:pt>
    <dgm:pt modelId="{3050CF7E-CC3B-41FF-BB33-8A6CFF235D01}">
      <dgm:prSet phldrT="[Text]" custT="1"/>
      <dgm:spPr/>
      <dgm:t>
        <a:bodyPr/>
        <a:lstStyle/>
        <a:p>
          <a:r>
            <a:rPr lang="en-US" sz="2000" dirty="0" smtClean="0">
              <a:sym typeface="Wingdings"/>
            </a:rPr>
            <a:t>  Should answer certain questions</a:t>
          </a:r>
          <a:endParaRPr lang="en-US" sz="2000" dirty="0"/>
        </a:p>
      </dgm:t>
    </dgm:pt>
    <dgm:pt modelId="{F6003B22-CE1D-43DC-BB51-60C52B2B8C0C}" type="parTrans" cxnId="{86F14CFA-F6DE-4BF4-BD38-2DDB3218C86D}">
      <dgm:prSet/>
      <dgm:spPr/>
      <dgm:t>
        <a:bodyPr/>
        <a:lstStyle/>
        <a:p>
          <a:endParaRPr lang="en-US"/>
        </a:p>
      </dgm:t>
    </dgm:pt>
    <dgm:pt modelId="{0EF014BE-A15F-450C-868F-6B43A93D80E2}" type="sibTrans" cxnId="{86F14CFA-F6DE-4BF4-BD38-2DDB3218C86D}">
      <dgm:prSet/>
      <dgm:spPr/>
      <dgm:t>
        <a:bodyPr/>
        <a:lstStyle/>
        <a:p>
          <a:endParaRPr lang="en-US"/>
        </a:p>
      </dgm:t>
    </dgm:pt>
    <dgm:pt modelId="{4B02D5FE-E034-4DDB-B4B9-AA9A02C39F13}">
      <dgm:prSet phldrT="[Text]" custT="1"/>
      <dgm:spPr/>
      <dgm:t>
        <a:bodyPr/>
        <a:lstStyle/>
        <a:p>
          <a:r>
            <a:rPr lang="en-US" sz="2000" dirty="0" smtClean="0">
              <a:sym typeface="Wingdings"/>
            </a:rPr>
            <a:t> Can aid in appraising concerns</a:t>
          </a:r>
          <a:endParaRPr lang="en-US" sz="2000" dirty="0"/>
        </a:p>
      </dgm:t>
    </dgm:pt>
    <dgm:pt modelId="{A3AF6D04-7487-4BC5-82F1-48FFC14F2389}" type="parTrans" cxnId="{7811542D-69EC-4F92-9371-7D30F32C7C34}">
      <dgm:prSet/>
      <dgm:spPr/>
      <dgm:t>
        <a:bodyPr/>
        <a:lstStyle/>
        <a:p>
          <a:endParaRPr lang="en-US"/>
        </a:p>
      </dgm:t>
    </dgm:pt>
    <dgm:pt modelId="{0BA7A5B4-D00C-4A68-9711-5685ED9E4D6F}" type="sibTrans" cxnId="{7811542D-69EC-4F92-9371-7D30F32C7C34}">
      <dgm:prSet/>
      <dgm:spPr/>
      <dgm:t>
        <a:bodyPr/>
        <a:lstStyle/>
        <a:p>
          <a:endParaRPr lang="en-US"/>
        </a:p>
      </dgm:t>
    </dgm:pt>
    <dgm:pt modelId="{C8FE2E0A-68F3-4CA3-8FDD-EDDDEC0F554C}">
      <dgm:prSet phldrT="[Text]" custT="1"/>
      <dgm:spPr/>
      <dgm:t>
        <a:bodyPr/>
        <a:lstStyle/>
        <a:p>
          <a:r>
            <a:rPr lang="en-US" sz="2000" dirty="0" smtClean="0">
              <a:sym typeface="Wingdings"/>
            </a:rPr>
            <a:t>  Include components of post-incident critique</a:t>
          </a:r>
          <a:endParaRPr lang="en-US" sz="2000" dirty="0"/>
        </a:p>
      </dgm:t>
    </dgm:pt>
    <dgm:pt modelId="{C185C872-F00A-4B41-BE75-082A30D61E82}" type="parTrans" cxnId="{2B34F6B4-A5D7-4095-98F9-280E97FA5A1C}">
      <dgm:prSet/>
      <dgm:spPr/>
      <dgm:t>
        <a:bodyPr/>
        <a:lstStyle/>
        <a:p>
          <a:endParaRPr lang="en-US"/>
        </a:p>
      </dgm:t>
    </dgm:pt>
    <dgm:pt modelId="{F800B5B1-20B7-42CA-ACEB-85C44E18A820}" type="sibTrans" cxnId="{2B34F6B4-A5D7-4095-98F9-280E97FA5A1C}">
      <dgm:prSet/>
      <dgm:spPr/>
      <dgm:t>
        <a:bodyPr/>
        <a:lstStyle/>
        <a:p>
          <a:endParaRPr lang="en-US"/>
        </a:p>
      </dgm:t>
    </dgm:pt>
    <dgm:pt modelId="{7393F3ED-9E23-4E06-BBBF-80252F68CD9F}" type="pres">
      <dgm:prSet presAssocID="{1EB07BC7-F726-4289-9ECA-15B191EE80CD}" presName="vert0" presStyleCnt="0">
        <dgm:presLayoutVars>
          <dgm:dir/>
          <dgm:animOne val="branch"/>
          <dgm:animLvl val="lvl"/>
        </dgm:presLayoutVars>
      </dgm:prSet>
      <dgm:spPr/>
    </dgm:pt>
    <dgm:pt modelId="{CFC531F3-96A7-4CCF-8E24-93CBBE1EF638}" type="pres">
      <dgm:prSet presAssocID="{7D7BC178-AFFB-496E-BCDD-3C8B5182A62D}" presName="thickLine" presStyleLbl="alignNode1" presStyleIdx="0" presStyleCnt="4"/>
      <dgm:spPr/>
    </dgm:pt>
    <dgm:pt modelId="{E664210E-1871-4308-99CC-D1B1EED110B8}" type="pres">
      <dgm:prSet presAssocID="{7D7BC178-AFFB-496E-BCDD-3C8B5182A62D}" presName="horz1" presStyleCnt="0"/>
      <dgm:spPr/>
    </dgm:pt>
    <dgm:pt modelId="{09C93AF1-74D3-41BB-8A9A-DCBEE4FC8B83}" type="pres">
      <dgm:prSet presAssocID="{7D7BC178-AFFB-496E-BCDD-3C8B5182A62D}" presName="tx1" presStyleLbl="revTx" presStyleIdx="0" presStyleCnt="4"/>
      <dgm:spPr/>
      <dgm:t>
        <a:bodyPr/>
        <a:lstStyle/>
        <a:p>
          <a:endParaRPr lang="en-US"/>
        </a:p>
      </dgm:t>
    </dgm:pt>
    <dgm:pt modelId="{F0740ABD-5632-4104-9F19-9D6D42D92202}" type="pres">
      <dgm:prSet presAssocID="{7D7BC178-AFFB-496E-BCDD-3C8B5182A62D}" presName="vert1" presStyleCnt="0"/>
      <dgm:spPr/>
    </dgm:pt>
    <dgm:pt modelId="{4A17D4CF-CB44-4FB0-B5EC-1B32FFFAF155}" type="pres">
      <dgm:prSet presAssocID="{3050CF7E-CC3B-41FF-BB33-8A6CFF235D01}" presName="thickLine" presStyleLbl="alignNode1" presStyleIdx="1" presStyleCnt="4"/>
      <dgm:spPr/>
    </dgm:pt>
    <dgm:pt modelId="{4D8ECCEB-AD39-4859-BD0F-F12B8852DEF9}" type="pres">
      <dgm:prSet presAssocID="{3050CF7E-CC3B-41FF-BB33-8A6CFF235D01}" presName="horz1" presStyleCnt="0"/>
      <dgm:spPr/>
    </dgm:pt>
    <dgm:pt modelId="{F37C66A5-8A49-49F1-922A-C8704A3E48D4}" type="pres">
      <dgm:prSet presAssocID="{3050CF7E-CC3B-41FF-BB33-8A6CFF235D01}" presName="tx1" presStyleLbl="revTx" presStyleIdx="1" presStyleCnt="4"/>
      <dgm:spPr/>
      <dgm:t>
        <a:bodyPr/>
        <a:lstStyle/>
        <a:p>
          <a:endParaRPr lang="en-US"/>
        </a:p>
      </dgm:t>
    </dgm:pt>
    <dgm:pt modelId="{40288D87-BCB9-4C1A-8A68-2CF9FD45D2FA}" type="pres">
      <dgm:prSet presAssocID="{3050CF7E-CC3B-41FF-BB33-8A6CFF235D01}" presName="vert1" presStyleCnt="0"/>
      <dgm:spPr/>
    </dgm:pt>
    <dgm:pt modelId="{E87252DC-F25D-43D8-952E-C792CB4283AF}" type="pres">
      <dgm:prSet presAssocID="{4B02D5FE-E034-4DDB-B4B9-AA9A02C39F13}" presName="thickLine" presStyleLbl="alignNode1" presStyleIdx="2" presStyleCnt="4"/>
      <dgm:spPr/>
    </dgm:pt>
    <dgm:pt modelId="{536B2D1F-1732-4D6C-9326-FFBCE0619DDA}" type="pres">
      <dgm:prSet presAssocID="{4B02D5FE-E034-4DDB-B4B9-AA9A02C39F13}" presName="horz1" presStyleCnt="0"/>
      <dgm:spPr/>
    </dgm:pt>
    <dgm:pt modelId="{DC6F3AFF-EBFD-439D-8DAB-8F7356F2D6FD}" type="pres">
      <dgm:prSet presAssocID="{4B02D5FE-E034-4DDB-B4B9-AA9A02C39F13}" presName="tx1" presStyleLbl="revTx" presStyleIdx="2" presStyleCnt="4"/>
      <dgm:spPr/>
      <dgm:t>
        <a:bodyPr/>
        <a:lstStyle/>
        <a:p>
          <a:endParaRPr lang="en-US"/>
        </a:p>
      </dgm:t>
    </dgm:pt>
    <dgm:pt modelId="{284EF37F-5E33-4F1D-9DC2-91740B6A27BF}" type="pres">
      <dgm:prSet presAssocID="{4B02D5FE-E034-4DDB-B4B9-AA9A02C39F13}" presName="vert1" presStyleCnt="0"/>
      <dgm:spPr/>
    </dgm:pt>
    <dgm:pt modelId="{F26D8454-3C39-45C9-B2AA-22AA10542C28}" type="pres">
      <dgm:prSet presAssocID="{C8FE2E0A-68F3-4CA3-8FDD-EDDDEC0F554C}" presName="thickLine" presStyleLbl="alignNode1" presStyleIdx="3" presStyleCnt="4"/>
      <dgm:spPr/>
    </dgm:pt>
    <dgm:pt modelId="{EA2E93D6-F5BF-4066-84A0-D0D61264C72F}" type="pres">
      <dgm:prSet presAssocID="{C8FE2E0A-68F3-4CA3-8FDD-EDDDEC0F554C}" presName="horz1" presStyleCnt="0"/>
      <dgm:spPr/>
    </dgm:pt>
    <dgm:pt modelId="{9F84EF99-FFF9-4602-9547-56FC99FD5C9E}" type="pres">
      <dgm:prSet presAssocID="{C8FE2E0A-68F3-4CA3-8FDD-EDDDEC0F554C}" presName="tx1" presStyleLbl="revTx" presStyleIdx="3" presStyleCnt="4"/>
      <dgm:spPr/>
      <dgm:t>
        <a:bodyPr/>
        <a:lstStyle/>
        <a:p>
          <a:endParaRPr lang="en-US"/>
        </a:p>
      </dgm:t>
    </dgm:pt>
    <dgm:pt modelId="{9F493AE3-D23A-4A17-9E62-B94A1B4F6433}" type="pres">
      <dgm:prSet presAssocID="{C8FE2E0A-68F3-4CA3-8FDD-EDDDEC0F554C}" presName="vert1" presStyleCnt="0"/>
      <dgm:spPr/>
    </dgm:pt>
  </dgm:ptLst>
  <dgm:cxnLst>
    <dgm:cxn modelId="{F757DE5E-F7B1-416A-8E61-6DE85320F57E}" type="presOf" srcId="{3050CF7E-CC3B-41FF-BB33-8A6CFF235D01}" destId="{F37C66A5-8A49-49F1-922A-C8704A3E48D4}" srcOrd="0" destOrd="0" presId="urn:microsoft.com/office/officeart/2008/layout/LinedList"/>
    <dgm:cxn modelId="{9BF36832-B136-4231-B2DC-F0B972AB7D8F}" srcId="{1EB07BC7-F726-4289-9ECA-15B191EE80CD}" destId="{7D7BC178-AFFB-496E-BCDD-3C8B5182A62D}" srcOrd="0" destOrd="0" parTransId="{6AA22CDA-141D-48DE-9942-D4F017457551}" sibTransId="{66E10C96-F221-4F77-BDEB-B0AF4D00AD4B}"/>
    <dgm:cxn modelId="{A1F542ED-DF4C-41CF-A7BE-69D893DF9E09}" type="presOf" srcId="{C8FE2E0A-68F3-4CA3-8FDD-EDDDEC0F554C}" destId="{9F84EF99-FFF9-4602-9547-56FC99FD5C9E}" srcOrd="0" destOrd="0" presId="urn:microsoft.com/office/officeart/2008/layout/LinedList"/>
    <dgm:cxn modelId="{7811542D-69EC-4F92-9371-7D30F32C7C34}" srcId="{1EB07BC7-F726-4289-9ECA-15B191EE80CD}" destId="{4B02D5FE-E034-4DDB-B4B9-AA9A02C39F13}" srcOrd="2" destOrd="0" parTransId="{A3AF6D04-7487-4BC5-82F1-48FFC14F2389}" sibTransId="{0BA7A5B4-D00C-4A68-9711-5685ED9E4D6F}"/>
    <dgm:cxn modelId="{2B34F6B4-A5D7-4095-98F9-280E97FA5A1C}" srcId="{1EB07BC7-F726-4289-9ECA-15B191EE80CD}" destId="{C8FE2E0A-68F3-4CA3-8FDD-EDDDEC0F554C}" srcOrd="3" destOrd="0" parTransId="{C185C872-F00A-4B41-BE75-082A30D61E82}" sibTransId="{F800B5B1-20B7-42CA-ACEB-85C44E18A820}"/>
    <dgm:cxn modelId="{86F14CFA-F6DE-4BF4-BD38-2DDB3218C86D}" srcId="{1EB07BC7-F726-4289-9ECA-15B191EE80CD}" destId="{3050CF7E-CC3B-41FF-BB33-8A6CFF235D01}" srcOrd="1" destOrd="0" parTransId="{F6003B22-CE1D-43DC-BB51-60C52B2B8C0C}" sibTransId="{0EF014BE-A15F-450C-868F-6B43A93D80E2}"/>
    <dgm:cxn modelId="{07A55CD7-BFD1-4895-847F-08A3354E1EF7}" type="presOf" srcId="{1EB07BC7-F726-4289-9ECA-15B191EE80CD}" destId="{7393F3ED-9E23-4E06-BBBF-80252F68CD9F}" srcOrd="0" destOrd="0" presId="urn:microsoft.com/office/officeart/2008/layout/LinedList"/>
    <dgm:cxn modelId="{D24F1AA2-7C12-4D68-A94E-04AE98E412A3}" type="presOf" srcId="{7D7BC178-AFFB-496E-BCDD-3C8B5182A62D}" destId="{09C93AF1-74D3-41BB-8A9A-DCBEE4FC8B83}" srcOrd="0" destOrd="0" presId="urn:microsoft.com/office/officeart/2008/layout/LinedList"/>
    <dgm:cxn modelId="{50DAFC0D-6ECB-405C-B111-4DD71E2C5A98}" type="presOf" srcId="{4B02D5FE-E034-4DDB-B4B9-AA9A02C39F13}" destId="{DC6F3AFF-EBFD-439D-8DAB-8F7356F2D6FD}" srcOrd="0" destOrd="0" presId="urn:microsoft.com/office/officeart/2008/layout/LinedList"/>
    <dgm:cxn modelId="{0F7D0536-C542-43CB-8A2C-9A7F905AE5C1}" type="presParOf" srcId="{7393F3ED-9E23-4E06-BBBF-80252F68CD9F}" destId="{CFC531F3-96A7-4CCF-8E24-93CBBE1EF638}" srcOrd="0" destOrd="0" presId="urn:microsoft.com/office/officeart/2008/layout/LinedList"/>
    <dgm:cxn modelId="{6D5CA753-4E6C-4F0C-B6FB-F45404147867}" type="presParOf" srcId="{7393F3ED-9E23-4E06-BBBF-80252F68CD9F}" destId="{E664210E-1871-4308-99CC-D1B1EED110B8}" srcOrd="1" destOrd="0" presId="urn:microsoft.com/office/officeart/2008/layout/LinedList"/>
    <dgm:cxn modelId="{BF5BA311-D3DC-44DA-ACCE-DDB73182F0AB}" type="presParOf" srcId="{E664210E-1871-4308-99CC-D1B1EED110B8}" destId="{09C93AF1-74D3-41BB-8A9A-DCBEE4FC8B83}" srcOrd="0" destOrd="0" presId="urn:microsoft.com/office/officeart/2008/layout/LinedList"/>
    <dgm:cxn modelId="{0B64C2F9-FE43-46C7-911B-785072F6FA78}" type="presParOf" srcId="{E664210E-1871-4308-99CC-D1B1EED110B8}" destId="{F0740ABD-5632-4104-9F19-9D6D42D92202}" srcOrd="1" destOrd="0" presId="urn:microsoft.com/office/officeart/2008/layout/LinedList"/>
    <dgm:cxn modelId="{E7C44DD0-8ECC-408E-A911-7CECF55590B4}" type="presParOf" srcId="{7393F3ED-9E23-4E06-BBBF-80252F68CD9F}" destId="{4A17D4CF-CB44-4FB0-B5EC-1B32FFFAF155}" srcOrd="2" destOrd="0" presId="urn:microsoft.com/office/officeart/2008/layout/LinedList"/>
    <dgm:cxn modelId="{51DDBC77-FBB2-4AD1-90D1-EC9C74F736A9}" type="presParOf" srcId="{7393F3ED-9E23-4E06-BBBF-80252F68CD9F}" destId="{4D8ECCEB-AD39-4859-BD0F-F12B8852DEF9}" srcOrd="3" destOrd="0" presId="urn:microsoft.com/office/officeart/2008/layout/LinedList"/>
    <dgm:cxn modelId="{8DA932CC-6012-429A-8D85-0B6D52F27682}" type="presParOf" srcId="{4D8ECCEB-AD39-4859-BD0F-F12B8852DEF9}" destId="{F37C66A5-8A49-49F1-922A-C8704A3E48D4}" srcOrd="0" destOrd="0" presId="urn:microsoft.com/office/officeart/2008/layout/LinedList"/>
    <dgm:cxn modelId="{91A9AC5B-8ECF-4A41-870E-F30A28E474C2}" type="presParOf" srcId="{4D8ECCEB-AD39-4859-BD0F-F12B8852DEF9}" destId="{40288D87-BCB9-4C1A-8A68-2CF9FD45D2FA}" srcOrd="1" destOrd="0" presId="urn:microsoft.com/office/officeart/2008/layout/LinedList"/>
    <dgm:cxn modelId="{84E6CF70-CA09-4A8C-9B31-7348652754F8}" type="presParOf" srcId="{7393F3ED-9E23-4E06-BBBF-80252F68CD9F}" destId="{E87252DC-F25D-43D8-952E-C792CB4283AF}" srcOrd="4" destOrd="0" presId="urn:microsoft.com/office/officeart/2008/layout/LinedList"/>
    <dgm:cxn modelId="{38EF29E9-432B-42DE-8381-ABA7CF5FE189}" type="presParOf" srcId="{7393F3ED-9E23-4E06-BBBF-80252F68CD9F}" destId="{536B2D1F-1732-4D6C-9326-FFBCE0619DDA}" srcOrd="5" destOrd="0" presId="urn:microsoft.com/office/officeart/2008/layout/LinedList"/>
    <dgm:cxn modelId="{8EF5752A-E06D-4798-A6B8-696C72AB3B05}" type="presParOf" srcId="{536B2D1F-1732-4D6C-9326-FFBCE0619DDA}" destId="{DC6F3AFF-EBFD-439D-8DAB-8F7356F2D6FD}" srcOrd="0" destOrd="0" presId="urn:microsoft.com/office/officeart/2008/layout/LinedList"/>
    <dgm:cxn modelId="{7D80C996-0AAD-42D6-B582-1A25FAE5661D}" type="presParOf" srcId="{536B2D1F-1732-4D6C-9326-FFBCE0619DDA}" destId="{284EF37F-5E33-4F1D-9DC2-91740B6A27BF}" srcOrd="1" destOrd="0" presId="urn:microsoft.com/office/officeart/2008/layout/LinedList"/>
    <dgm:cxn modelId="{F87CCFD4-257D-4A7A-9B8B-518727791ADA}" type="presParOf" srcId="{7393F3ED-9E23-4E06-BBBF-80252F68CD9F}" destId="{F26D8454-3C39-45C9-B2AA-22AA10542C28}" srcOrd="6" destOrd="0" presId="urn:microsoft.com/office/officeart/2008/layout/LinedList"/>
    <dgm:cxn modelId="{47915FC1-E7E5-40F0-B542-41456C8BDE00}" type="presParOf" srcId="{7393F3ED-9E23-4E06-BBBF-80252F68CD9F}" destId="{EA2E93D6-F5BF-4066-84A0-D0D61264C72F}" srcOrd="7" destOrd="0" presId="urn:microsoft.com/office/officeart/2008/layout/LinedList"/>
    <dgm:cxn modelId="{83E36E87-CBBF-4069-85D7-359D0E727319}" type="presParOf" srcId="{EA2E93D6-F5BF-4066-84A0-D0D61264C72F}" destId="{9F84EF99-FFF9-4602-9547-56FC99FD5C9E}" srcOrd="0" destOrd="0" presId="urn:microsoft.com/office/officeart/2008/layout/LinedList"/>
    <dgm:cxn modelId="{CEB13555-0328-4C39-A6BE-A987F51E593C}" type="presParOf" srcId="{EA2E93D6-F5BF-4066-84A0-D0D61264C72F}" destId="{9F493AE3-D23A-4A17-9E62-B94A1B4F64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97727-28BF-48FE-AED1-157B92C67282}"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891B0ED-BE66-4E16-A182-15C138859886}">
      <dgm:prSet phldrT="[Text]"/>
      <dgm:spPr/>
      <dgm:t>
        <a:bodyPr/>
        <a:lstStyle/>
        <a:p>
          <a:r>
            <a:rPr lang="en-US" dirty="0" smtClean="0"/>
            <a:t>Post-incident critiques</a:t>
          </a:r>
          <a:endParaRPr lang="en-US" dirty="0"/>
        </a:p>
      </dgm:t>
    </dgm:pt>
    <dgm:pt modelId="{AA7BF3A1-B2ED-4F4E-9160-1F62B078817B}" type="parTrans" cxnId="{8D0CDE2B-7084-46DF-87AC-B657CEDE238E}">
      <dgm:prSet/>
      <dgm:spPr/>
      <dgm:t>
        <a:bodyPr/>
        <a:lstStyle/>
        <a:p>
          <a:endParaRPr lang="en-US"/>
        </a:p>
      </dgm:t>
    </dgm:pt>
    <dgm:pt modelId="{B8C0654E-A39C-4A79-A8BF-DE3241CA1C49}" type="sibTrans" cxnId="{8D0CDE2B-7084-46DF-87AC-B657CEDE238E}">
      <dgm:prSet/>
      <dgm:spPr/>
      <dgm:t>
        <a:bodyPr/>
        <a:lstStyle/>
        <a:p>
          <a:endParaRPr lang="en-US"/>
        </a:p>
      </dgm:t>
    </dgm:pt>
    <dgm:pt modelId="{CEE07661-88FE-444A-BF30-917E94CF1F96}">
      <dgm:prSet phldrT="[Text]"/>
      <dgm:spPr/>
      <dgm:t>
        <a:bodyPr/>
        <a:lstStyle/>
        <a:p>
          <a:r>
            <a:rPr lang="en-US" dirty="0" smtClean="0"/>
            <a:t>Participant level</a:t>
          </a:r>
          <a:endParaRPr lang="en-US" dirty="0"/>
        </a:p>
      </dgm:t>
    </dgm:pt>
    <dgm:pt modelId="{3AABAE1E-532F-488F-A7C8-E58771F1B5D2}" type="parTrans" cxnId="{1BD4D19E-D67A-41B9-81D7-8CD811D28BE8}">
      <dgm:prSet/>
      <dgm:spPr/>
      <dgm:t>
        <a:bodyPr/>
        <a:lstStyle/>
        <a:p>
          <a:endParaRPr lang="en-US"/>
        </a:p>
      </dgm:t>
    </dgm:pt>
    <dgm:pt modelId="{9078AA94-CBAC-4F26-AD09-EA0CF452102D}" type="sibTrans" cxnId="{1BD4D19E-D67A-41B9-81D7-8CD811D28BE8}">
      <dgm:prSet/>
      <dgm:spPr/>
      <dgm:t>
        <a:bodyPr/>
        <a:lstStyle/>
        <a:p>
          <a:endParaRPr lang="en-US"/>
        </a:p>
      </dgm:t>
    </dgm:pt>
    <dgm:pt modelId="{794CFDBD-F1C2-4431-B386-AA24DFDC3D68}">
      <dgm:prSet phldrT="[Text]"/>
      <dgm:spPr/>
      <dgm:t>
        <a:bodyPr/>
        <a:lstStyle/>
        <a:p>
          <a:r>
            <a:rPr lang="en-US" dirty="0" smtClean="0"/>
            <a:t>Section level</a:t>
          </a:r>
          <a:endParaRPr lang="en-US" dirty="0"/>
        </a:p>
      </dgm:t>
    </dgm:pt>
    <dgm:pt modelId="{794B9738-3942-49C3-9982-66427FEDEB1B}" type="parTrans" cxnId="{81D7B810-EFC3-40FF-989D-4ECE77BBD6EF}">
      <dgm:prSet/>
      <dgm:spPr/>
      <dgm:t>
        <a:bodyPr/>
        <a:lstStyle/>
        <a:p>
          <a:endParaRPr lang="en-US"/>
        </a:p>
      </dgm:t>
    </dgm:pt>
    <dgm:pt modelId="{7A6AFB20-8B6A-4733-BCF7-8C1C15E5B67C}" type="sibTrans" cxnId="{81D7B810-EFC3-40FF-989D-4ECE77BBD6EF}">
      <dgm:prSet/>
      <dgm:spPr/>
      <dgm:t>
        <a:bodyPr/>
        <a:lstStyle/>
        <a:p>
          <a:endParaRPr lang="en-US"/>
        </a:p>
      </dgm:t>
    </dgm:pt>
    <dgm:pt modelId="{B0D59BE1-78A4-420D-BB86-8A02ED793033}">
      <dgm:prSet phldrT="[Text]"/>
      <dgm:spPr/>
      <dgm:t>
        <a:bodyPr/>
        <a:lstStyle/>
        <a:p>
          <a:r>
            <a:rPr lang="en-US" dirty="0" smtClean="0"/>
            <a:t>Group level</a:t>
          </a:r>
          <a:endParaRPr lang="en-US" dirty="0"/>
        </a:p>
      </dgm:t>
    </dgm:pt>
    <dgm:pt modelId="{178CB0CC-5AB4-4F2B-B586-FCE18B8DE9FF}" type="parTrans" cxnId="{FFAE010D-4B25-4863-993D-BA1E8F4C40F4}">
      <dgm:prSet/>
      <dgm:spPr/>
      <dgm:t>
        <a:bodyPr/>
        <a:lstStyle/>
        <a:p>
          <a:endParaRPr lang="en-US"/>
        </a:p>
      </dgm:t>
    </dgm:pt>
    <dgm:pt modelId="{1DAEF494-9518-4737-9B4A-E2B61459A0E1}" type="sibTrans" cxnId="{FFAE010D-4B25-4863-993D-BA1E8F4C40F4}">
      <dgm:prSet/>
      <dgm:spPr/>
      <dgm:t>
        <a:bodyPr/>
        <a:lstStyle/>
        <a:p>
          <a:endParaRPr lang="en-US"/>
        </a:p>
      </dgm:t>
    </dgm:pt>
    <dgm:pt modelId="{2BC85C26-DEAB-4A70-AB6B-B35B25696B38}">
      <dgm:prSet phldrT="[Text]"/>
      <dgm:spPr/>
      <dgm:t>
        <a:bodyPr/>
        <a:lstStyle/>
        <a:p>
          <a:r>
            <a:rPr lang="en-US" dirty="0" smtClean="0"/>
            <a:t>Critique documents </a:t>
          </a:r>
          <a:br>
            <a:rPr lang="en-US" dirty="0" smtClean="0"/>
          </a:br>
          <a:r>
            <a:rPr lang="en-US" dirty="0" smtClean="0"/>
            <a:t>(after action report--AAR)</a:t>
          </a:r>
          <a:endParaRPr lang="en-US" dirty="0"/>
        </a:p>
      </dgm:t>
    </dgm:pt>
    <dgm:pt modelId="{923699DD-B416-4027-89DB-F84B1939F9FF}" type="parTrans" cxnId="{A26AE350-9CE2-4A0D-9824-4FC848A4D458}">
      <dgm:prSet/>
      <dgm:spPr/>
      <dgm:t>
        <a:bodyPr/>
        <a:lstStyle/>
        <a:p>
          <a:endParaRPr lang="en-US"/>
        </a:p>
      </dgm:t>
    </dgm:pt>
    <dgm:pt modelId="{67033DB0-E1E5-4B35-AE21-833CA1ABFCD4}" type="sibTrans" cxnId="{A26AE350-9CE2-4A0D-9824-4FC848A4D458}">
      <dgm:prSet/>
      <dgm:spPr/>
      <dgm:t>
        <a:bodyPr/>
        <a:lstStyle/>
        <a:p>
          <a:endParaRPr lang="en-US"/>
        </a:p>
      </dgm:t>
    </dgm:pt>
    <dgm:pt modelId="{333C98BC-8F2B-49CE-8B6B-C7EE215B5B66}" type="pres">
      <dgm:prSet presAssocID="{C6C97727-28BF-48FE-AED1-157B92C67282}" presName="linear" presStyleCnt="0">
        <dgm:presLayoutVars>
          <dgm:animLvl val="lvl"/>
          <dgm:resizeHandles val="exact"/>
        </dgm:presLayoutVars>
      </dgm:prSet>
      <dgm:spPr/>
      <dgm:t>
        <a:bodyPr/>
        <a:lstStyle/>
        <a:p>
          <a:endParaRPr lang="en-US"/>
        </a:p>
      </dgm:t>
    </dgm:pt>
    <dgm:pt modelId="{CD457AA9-D549-4DAD-A5A2-2AC28A793B92}" type="pres">
      <dgm:prSet presAssocID="{E891B0ED-BE66-4E16-A182-15C138859886}" presName="parentText" presStyleLbl="node1" presStyleIdx="0" presStyleCnt="2" custScaleY="79060">
        <dgm:presLayoutVars>
          <dgm:chMax val="0"/>
          <dgm:bulletEnabled val="1"/>
        </dgm:presLayoutVars>
      </dgm:prSet>
      <dgm:spPr/>
      <dgm:t>
        <a:bodyPr/>
        <a:lstStyle/>
        <a:p>
          <a:endParaRPr lang="en-US"/>
        </a:p>
      </dgm:t>
    </dgm:pt>
    <dgm:pt modelId="{5B5C95AE-8405-426E-9106-B5080EE15E8E}" type="pres">
      <dgm:prSet presAssocID="{E891B0ED-BE66-4E16-A182-15C138859886}" presName="childText" presStyleLbl="revTx" presStyleIdx="0" presStyleCnt="1">
        <dgm:presLayoutVars>
          <dgm:bulletEnabled val="1"/>
        </dgm:presLayoutVars>
      </dgm:prSet>
      <dgm:spPr/>
      <dgm:t>
        <a:bodyPr/>
        <a:lstStyle/>
        <a:p>
          <a:endParaRPr lang="en-US"/>
        </a:p>
      </dgm:t>
    </dgm:pt>
    <dgm:pt modelId="{8BDBF701-A675-47AA-9CFE-8BF8FA762A61}" type="pres">
      <dgm:prSet presAssocID="{2BC85C26-DEAB-4A70-AB6B-B35B25696B38}" presName="parentText" presStyleLbl="node1" presStyleIdx="1" presStyleCnt="2" custScaleY="79060">
        <dgm:presLayoutVars>
          <dgm:chMax val="0"/>
          <dgm:bulletEnabled val="1"/>
        </dgm:presLayoutVars>
      </dgm:prSet>
      <dgm:spPr/>
      <dgm:t>
        <a:bodyPr/>
        <a:lstStyle/>
        <a:p>
          <a:endParaRPr lang="en-US"/>
        </a:p>
      </dgm:t>
    </dgm:pt>
  </dgm:ptLst>
  <dgm:cxnLst>
    <dgm:cxn modelId="{014A34DC-46A0-4783-A33C-7C0ADA02C6F6}" type="presOf" srcId="{794CFDBD-F1C2-4431-B386-AA24DFDC3D68}" destId="{5B5C95AE-8405-426E-9106-B5080EE15E8E}" srcOrd="0" destOrd="1" presId="urn:microsoft.com/office/officeart/2005/8/layout/vList2"/>
    <dgm:cxn modelId="{81D7B810-EFC3-40FF-989D-4ECE77BBD6EF}" srcId="{E891B0ED-BE66-4E16-A182-15C138859886}" destId="{794CFDBD-F1C2-4431-B386-AA24DFDC3D68}" srcOrd="1" destOrd="0" parTransId="{794B9738-3942-49C3-9982-66427FEDEB1B}" sibTransId="{7A6AFB20-8B6A-4733-BCF7-8C1C15E5B67C}"/>
    <dgm:cxn modelId="{FFAE010D-4B25-4863-993D-BA1E8F4C40F4}" srcId="{E891B0ED-BE66-4E16-A182-15C138859886}" destId="{B0D59BE1-78A4-420D-BB86-8A02ED793033}" srcOrd="2" destOrd="0" parTransId="{178CB0CC-5AB4-4F2B-B586-FCE18B8DE9FF}" sibTransId="{1DAEF494-9518-4737-9B4A-E2B61459A0E1}"/>
    <dgm:cxn modelId="{BD87D41F-32B6-41A0-9F97-8F29C6F8ECD3}" type="presOf" srcId="{E891B0ED-BE66-4E16-A182-15C138859886}" destId="{CD457AA9-D549-4DAD-A5A2-2AC28A793B92}" srcOrd="0" destOrd="0" presId="urn:microsoft.com/office/officeart/2005/8/layout/vList2"/>
    <dgm:cxn modelId="{DDA83029-15BD-4603-8AFB-3E126776D969}" type="presOf" srcId="{2BC85C26-DEAB-4A70-AB6B-B35B25696B38}" destId="{8BDBF701-A675-47AA-9CFE-8BF8FA762A61}" srcOrd="0" destOrd="0" presId="urn:microsoft.com/office/officeart/2005/8/layout/vList2"/>
    <dgm:cxn modelId="{AF4A6ECB-CEBF-49C5-9861-C7C214FA9B78}" type="presOf" srcId="{B0D59BE1-78A4-420D-BB86-8A02ED793033}" destId="{5B5C95AE-8405-426E-9106-B5080EE15E8E}" srcOrd="0" destOrd="2" presId="urn:microsoft.com/office/officeart/2005/8/layout/vList2"/>
    <dgm:cxn modelId="{A26AE350-9CE2-4A0D-9824-4FC848A4D458}" srcId="{C6C97727-28BF-48FE-AED1-157B92C67282}" destId="{2BC85C26-DEAB-4A70-AB6B-B35B25696B38}" srcOrd="1" destOrd="0" parTransId="{923699DD-B416-4027-89DB-F84B1939F9FF}" sibTransId="{67033DB0-E1E5-4B35-AE21-833CA1ABFCD4}"/>
    <dgm:cxn modelId="{11291C2C-74C9-473F-B3F7-DFDB4D72564E}" type="presOf" srcId="{CEE07661-88FE-444A-BF30-917E94CF1F96}" destId="{5B5C95AE-8405-426E-9106-B5080EE15E8E}" srcOrd="0" destOrd="0" presId="urn:microsoft.com/office/officeart/2005/8/layout/vList2"/>
    <dgm:cxn modelId="{1BD4D19E-D67A-41B9-81D7-8CD811D28BE8}" srcId="{E891B0ED-BE66-4E16-A182-15C138859886}" destId="{CEE07661-88FE-444A-BF30-917E94CF1F96}" srcOrd="0" destOrd="0" parTransId="{3AABAE1E-532F-488F-A7C8-E58771F1B5D2}" sibTransId="{9078AA94-CBAC-4F26-AD09-EA0CF452102D}"/>
    <dgm:cxn modelId="{8D0CDE2B-7084-46DF-87AC-B657CEDE238E}" srcId="{C6C97727-28BF-48FE-AED1-157B92C67282}" destId="{E891B0ED-BE66-4E16-A182-15C138859886}" srcOrd="0" destOrd="0" parTransId="{AA7BF3A1-B2ED-4F4E-9160-1F62B078817B}" sibTransId="{B8C0654E-A39C-4A79-A8BF-DE3241CA1C49}"/>
    <dgm:cxn modelId="{7642739F-E9B4-41CC-922A-1B9EAC6CF19D}" type="presOf" srcId="{C6C97727-28BF-48FE-AED1-157B92C67282}" destId="{333C98BC-8F2B-49CE-8B6B-C7EE215B5B66}" srcOrd="0" destOrd="0" presId="urn:microsoft.com/office/officeart/2005/8/layout/vList2"/>
    <dgm:cxn modelId="{8BEBF35F-3EAB-4B5D-957D-57DA034AED6C}" type="presParOf" srcId="{333C98BC-8F2B-49CE-8B6B-C7EE215B5B66}" destId="{CD457AA9-D549-4DAD-A5A2-2AC28A793B92}" srcOrd="0" destOrd="0" presId="urn:microsoft.com/office/officeart/2005/8/layout/vList2"/>
    <dgm:cxn modelId="{1C4821EB-2F0E-4555-9BC8-359FD41B01F6}" type="presParOf" srcId="{333C98BC-8F2B-49CE-8B6B-C7EE215B5B66}" destId="{5B5C95AE-8405-426E-9106-B5080EE15E8E}" srcOrd="1" destOrd="0" presId="urn:microsoft.com/office/officeart/2005/8/layout/vList2"/>
    <dgm:cxn modelId="{8C3358A3-58EF-4032-875E-48826AA72F61}" type="presParOf" srcId="{333C98BC-8F2B-49CE-8B6B-C7EE215B5B66}" destId="{8BDBF701-A675-47AA-9CFE-8BF8FA762A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FA7CC-1AC0-429C-A704-BAA20E52EE8D}"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6060AFE9-4BB4-4D71-A0B6-60AF6DAF9E99}">
      <dgm:prSet phldrT="[Text]"/>
      <dgm:spPr/>
      <dgm:t>
        <a:bodyPr/>
        <a:lstStyle/>
        <a:p>
          <a:r>
            <a:rPr lang="en-US" dirty="0" smtClean="0"/>
            <a:t>Incident reports</a:t>
          </a:r>
          <a:endParaRPr lang="en-US" dirty="0"/>
        </a:p>
      </dgm:t>
    </dgm:pt>
    <dgm:pt modelId="{6EE92608-E913-4000-A8CC-0879828A6961}" type="parTrans" cxnId="{EE636210-CFE1-400A-A684-F5B36E29CBE7}">
      <dgm:prSet/>
      <dgm:spPr/>
      <dgm:t>
        <a:bodyPr/>
        <a:lstStyle/>
        <a:p>
          <a:endParaRPr lang="en-US"/>
        </a:p>
      </dgm:t>
    </dgm:pt>
    <dgm:pt modelId="{9931A4EA-3D07-44F3-9184-8B6361AAC461}" type="sibTrans" cxnId="{EE636210-CFE1-400A-A684-F5B36E29CBE7}">
      <dgm:prSet/>
      <dgm:spPr/>
      <dgm:t>
        <a:bodyPr/>
        <a:lstStyle/>
        <a:p>
          <a:endParaRPr lang="en-US"/>
        </a:p>
      </dgm:t>
    </dgm:pt>
    <dgm:pt modelId="{2543133C-57B0-4345-9A26-587629B92C79}">
      <dgm:prSet phldrT="[Text]"/>
      <dgm:spPr/>
      <dgm:t>
        <a:bodyPr/>
        <a:lstStyle/>
        <a:p>
          <a:r>
            <a:rPr lang="en-US" dirty="0" smtClean="0"/>
            <a:t>Debriefing records</a:t>
          </a:r>
          <a:endParaRPr lang="en-US" dirty="0"/>
        </a:p>
      </dgm:t>
    </dgm:pt>
    <dgm:pt modelId="{F6805171-D089-4D0F-8716-AF7E85A73655}" type="parTrans" cxnId="{25F52A38-CB21-45FE-9DE2-19803832F212}">
      <dgm:prSet/>
      <dgm:spPr/>
      <dgm:t>
        <a:bodyPr/>
        <a:lstStyle/>
        <a:p>
          <a:endParaRPr lang="en-US"/>
        </a:p>
      </dgm:t>
    </dgm:pt>
    <dgm:pt modelId="{F55AB141-21A3-43A5-9E08-3D5608D2B39F}" type="sibTrans" cxnId="{25F52A38-CB21-45FE-9DE2-19803832F212}">
      <dgm:prSet/>
      <dgm:spPr/>
      <dgm:t>
        <a:bodyPr/>
        <a:lstStyle/>
        <a:p>
          <a:endParaRPr lang="en-US"/>
        </a:p>
      </dgm:t>
    </dgm:pt>
    <dgm:pt modelId="{9B52C952-97C4-447A-BB5E-8BE32881C13A}" type="pres">
      <dgm:prSet presAssocID="{42CFA7CC-1AC0-429C-A704-BAA20E52EE8D}" presName="diagram" presStyleCnt="0">
        <dgm:presLayoutVars>
          <dgm:dir/>
          <dgm:resizeHandles val="exact"/>
        </dgm:presLayoutVars>
      </dgm:prSet>
      <dgm:spPr/>
      <dgm:t>
        <a:bodyPr/>
        <a:lstStyle/>
        <a:p>
          <a:endParaRPr lang="en-US"/>
        </a:p>
      </dgm:t>
    </dgm:pt>
    <dgm:pt modelId="{69FE4669-9FA9-43E6-ACA5-D2AD8B95F8F6}" type="pres">
      <dgm:prSet presAssocID="{6060AFE9-4BB4-4D71-A0B6-60AF6DAF9E99}" presName="node" presStyleLbl="node1" presStyleIdx="0" presStyleCnt="2">
        <dgm:presLayoutVars>
          <dgm:bulletEnabled val="1"/>
        </dgm:presLayoutVars>
      </dgm:prSet>
      <dgm:spPr/>
      <dgm:t>
        <a:bodyPr/>
        <a:lstStyle/>
        <a:p>
          <a:endParaRPr lang="en-US"/>
        </a:p>
      </dgm:t>
    </dgm:pt>
    <dgm:pt modelId="{5E79FFEB-0113-4066-BCA9-17D0E0C85767}" type="pres">
      <dgm:prSet presAssocID="{9931A4EA-3D07-44F3-9184-8B6361AAC461}" presName="sibTrans" presStyleCnt="0"/>
      <dgm:spPr/>
    </dgm:pt>
    <dgm:pt modelId="{27A22860-8E69-4CB9-A9A9-70C4A3C9206C}" type="pres">
      <dgm:prSet presAssocID="{2543133C-57B0-4345-9A26-587629B92C79}" presName="node" presStyleLbl="node1" presStyleIdx="1" presStyleCnt="2">
        <dgm:presLayoutVars>
          <dgm:bulletEnabled val="1"/>
        </dgm:presLayoutVars>
      </dgm:prSet>
      <dgm:spPr/>
      <dgm:t>
        <a:bodyPr/>
        <a:lstStyle/>
        <a:p>
          <a:endParaRPr lang="en-US"/>
        </a:p>
      </dgm:t>
    </dgm:pt>
  </dgm:ptLst>
  <dgm:cxnLst>
    <dgm:cxn modelId="{F566A8D1-D228-40DA-B1C9-EDB203338C44}" type="presOf" srcId="{2543133C-57B0-4345-9A26-587629B92C79}" destId="{27A22860-8E69-4CB9-A9A9-70C4A3C9206C}" srcOrd="0" destOrd="0" presId="urn:microsoft.com/office/officeart/2005/8/layout/default"/>
    <dgm:cxn modelId="{10C03797-F5BC-4824-BC41-5813874E5684}" type="presOf" srcId="{42CFA7CC-1AC0-429C-A704-BAA20E52EE8D}" destId="{9B52C952-97C4-447A-BB5E-8BE32881C13A}" srcOrd="0" destOrd="0" presId="urn:microsoft.com/office/officeart/2005/8/layout/default"/>
    <dgm:cxn modelId="{25F52A38-CB21-45FE-9DE2-19803832F212}" srcId="{42CFA7CC-1AC0-429C-A704-BAA20E52EE8D}" destId="{2543133C-57B0-4345-9A26-587629B92C79}" srcOrd="1" destOrd="0" parTransId="{F6805171-D089-4D0F-8716-AF7E85A73655}" sibTransId="{F55AB141-21A3-43A5-9E08-3D5608D2B39F}"/>
    <dgm:cxn modelId="{EE636210-CFE1-400A-A684-F5B36E29CBE7}" srcId="{42CFA7CC-1AC0-429C-A704-BAA20E52EE8D}" destId="{6060AFE9-4BB4-4D71-A0B6-60AF6DAF9E99}" srcOrd="0" destOrd="0" parTransId="{6EE92608-E913-4000-A8CC-0879828A6961}" sibTransId="{9931A4EA-3D07-44F3-9184-8B6361AAC461}"/>
    <dgm:cxn modelId="{618E89CC-C874-4521-8A67-65F13502996C}" type="presOf" srcId="{6060AFE9-4BB4-4D71-A0B6-60AF6DAF9E99}" destId="{69FE4669-9FA9-43E6-ACA5-D2AD8B95F8F6}" srcOrd="0" destOrd="0" presId="urn:microsoft.com/office/officeart/2005/8/layout/default"/>
    <dgm:cxn modelId="{0A7824D9-E714-4632-B311-A3B533508635}" type="presParOf" srcId="{9B52C952-97C4-447A-BB5E-8BE32881C13A}" destId="{69FE4669-9FA9-43E6-ACA5-D2AD8B95F8F6}" srcOrd="0" destOrd="0" presId="urn:microsoft.com/office/officeart/2005/8/layout/default"/>
    <dgm:cxn modelId="{3534934B-8F78-43B3-AE13-21722B02F005}" type="presParOf" srcId="{9B52C952-97C4-447A-BB5E-8BE32881C13A}" destId="{5E79FFEB-0113-4066-BCA9-17D0E0C85767}" srcOrd="1" destOrd="0" presId="urn:microsoft.com/office/officeart/2005/8/layout/default"/>
    <dgm:cxn modelId="{E6F709BF-72C0-4797-B95D-B6CEA469D326}" type="presParOf" srcId="{9B52C952-97C4-447A-BB5E-8BE32881C13A}" destId="{27A22860-8E69-4CB9-A9A9-70C4A3C9206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26799-48FB-4479-B743-D3DFAAC588B1}"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08F82D4D-CD49-4856-B179-9C4BB5EC6401}">
      <dgm:prSet phldrT="[Text]"/>
      <dgm:spPr/>
      <dgm:t>
        <a:bodyPr/>
        <a:lstStyle/>
        <a:p>
          <a:r>
            <a:rPr lang="en-US" dirty="0" smtClean="0"/>
            <a:t>Critique reports</a:t>
          </a:r>
          <a:endParaRPr lang="en-US" dirty="0"/>
        </a:p>
      </dgm:t>
    </dgm:pt>
    <dgm:pt modelId="{141E3F18-B919-45F5-96CE-D3A8EA4306AF}" type="parTrans" cxnId="{CE16675A-8568-4B32-8A1C-CD613C7E45C5}">
      <dgm:prSet/>
      <dgm:spPr/>
      <dgm:t>
        <a:bodyPr/>
        <a:lstStyle/>
        <a:p>
          <a:endParaRPr lang="en-US"/>
        </a:p>
      </dgm:t>
    </dgm:pt>
    <dgm:pt modelId="{C7FB6488-63BC-4602-8117-67EDCB9A7C3E}" type="sibTrans" cxnId="{CE16675A-8568-4B32-8A1C-CD613C7E45C5}">
      <dgm:prSet/>
      <dgm:spPr/>
      <dgm:t>
        <a:bodyPr/>
        <a:lstStyle/>
        <a:p>
          <a:endParaRPr lang="en-US"/>
        </a:p>
      </dgm:t>
    </dgm:pt>
    <dgm:pt modelId="{FDD59712-BA1A-4CA6-B2CE-2C3083A29E08}">
      <dgm:prSet phldrT="[Text]"/>
      <dgm:spPr/>
      <dgm:t>
        <a:bodyPr/>
        <a:lstStyle/>
        <a:p>
          <a:r>
            <a:rPr lang="en-US" dirty="0" smtClean="0"/>
            <a:t>Reimbursement logs</a:t>
          </a:r>
          <a:endParaRPr lang="en-US" dirty="0"/>
        </a:p>
      </dgm:t>
    </dgm:pt>
    <dgm:pt modelId="{EE80DD01-D60A-41ED-9E01-855396F8403B}" type="parTrans" cxnId="{B14A49A5-0612-4664-95DD-C1C5540027E2}">
      <dgm:prSet/>
      <dgm:spPr/>
      <dgm:t>
        <a:bodyPr/>
        <a:lstStyle/>
        <a:p>
          <a:endParaRPr lang="en-US"/>
        </a:p>
      </dgm:t>
    </dgm:pt>
    <dgm:pt modelId="{882AD415-CCAE-4706-AD8B-1A8E1589AF20}" type="sibTrans" cxnId="{B14A49A5-0612-4664-95DD-C1C5540027E2}">
      <dgm:prSet/>
      <dgm:spPr/>
      <dgm:t>
        <a:bodyPr/>
        <a:lstStyle/>
        <a:p>
          <a:endParaRPr lang="en-US"/>
        </a:p>
      </dgm:t>
    </dgm:pt>
    <dgm:pt modelId="{E5F2EB96-91D5-4AD8-92CB-E66D5C9AC065}">
      <dgm:prSet phldrT="[Text]"/>
      <dgm:spPr/>
      <dgm:t>
        <a:bodyPr/>
        <a:lstStyle/>
        <a:p>
          <a:r>
            <a:rPr lang="en-US" dirty="0" smtClean="0"/>
            <a:t>Records management</a:t>
          </a:r>
          <a:endParaRPr lang="en-US" dirty="0"/>
        </a:p>
      </dgm:t>
    </dgm:pt>
    <dgm:pt modelId="{38BEDFD5-3B1C-4FAD-B583-200FA4E70F35}" type="parTrans" cxnId="{70D30A2E-3561-4219-9EA4-5595AB22A308}">
      <dgm:prSet/>
      <dgm:spPr/>
      <dgm:t>
        <a:bodyPr/>
        <a:lstStyle/>
        <a:p>
          <a:endParaRPr lang="en-US"/>
        </a:p>
      </dgm:t>
    </dgm:pt>
    <dgm:pt modelId="{FE27E56B-30E9-4E44-A446-96664514767A}" type="sibTrans" cxnId="{70D30A2E-3561-4219-9EA4-5595AB22A308}">
      <dgm:prSet/>
      <dgm:spPr/>
      <dgm:t>
        <a:bodyPr/>
        <a:lstStyle/>
        <a:p>
          <a:endParaRPr lang="en-US"/>
        </a:p>
      </dgm:t>
    </dgm:pt>
    <dgm:pt modelId="{DDC4955E-147F-4CB1-9217-D0FE6FE3ED5C}" type="pres">
      <dgm:prSet presAssocID="{C5F26799-48FB-4479-B743-D3DFAAC588B1}" presName="diagram" presStyleCnt="0">
        <dgm:presLayoutVars>
          <dgm:dir/>
          <dgm:resizeHandles val="exact"/>
        </dgm:presLayoutVars>
      </dgm:prSet>
      <dgm:spPr/>
      <dgm:t>
        <a:bodyPr/>
        <a:lstStyle/>
        <a:p>
          <a:endParaRPr lang="en-US"/>
        </a:p>
      </dgm:t>
    </dgm:pt>
    <dgm:pt modelId="{88111B88-DE8E-4C13-8077-A4AFF39B6E65}" type="pres">
      <dgm:prSet presAssocID="{08F82D4D-CD49-4856-B179-9C4BB5EC6401}" presName="node" presStyleLbl="node1" presStyleIdx="0" presStyleCnt="3">
        <dgm:presLayoutVars>
          <dgm:bulletEnabled val="1"/>
        </dgm:presLayoutVars>
      </dgm:prSet>
      <dgm:spPr/>
      <dgm:t>
        <a:bodyPr/>
        <a:lstStyle/>
        <a:p>
          <a:endParaRPr lang="en-US"/>
        </a:p>
      </dgm:t>
    </dgm:pt>
    <dgm:pt modelId="{0D3FCD8B-0674-4C98-A4EF-62C6B9E28065}" type="pres">
      <dgm:prSet presAssocID="{C7FB6488-63BC-4602-8117-67EDCB9A7C3E}" presName="sibTrans" presStyleCnt="0"/>
      <dgm:spPr/>
    </dgm:pt>
    <dgm:pt modelId="{A3116A1D-7141-4835-814E-C4123797005D}" type="pres">
      <dgm:prSet presAssocID="{FDD59712-BA1A-4CA6-B2CE-2C3083A29E08}" presName="node" presStyleLbl="node1" presStyleIdx="1" presStyleCnt="3">
        <dgm:presLayoutVars>
          <dgm:bulletEnabled val="1"/>
        </dgm:presLayoutVars>
      </dgm:prSet>
      <dgm:spPr/>
      <dgm:t>
        <a:bodyPr/>
        <a:lstStyle/>
        <a:p>
          <a:endParaRPr lang="en-US"/>
        </a:p>
      </dgm:t>
    </dgm:pt>
    <dgm:pt modelId="{E0877652-2310-44FA-9399-F9E951426415}" type="pres">
      <dgm:prSet presAssocID="{882AD415-CCAE-4706-AD8B-1A8E1589AF20}" presName="sibTrans" presStyleCnt="0"/>
      <dgm:spPr/>
    </dgm:pt>
    <dgm:pt modelId="{E52ADA38-859B-4372-A82E-0C3526A6E19A}" type="pres">
      <dgm:prSet presAssocID="{E5F2EB96-91D5-4AD8-92CB-E66D5C9AC065}" presName="node" presStyleLbl="node1" presStyleIdx="2" presStyleCnt="3">
        <dgm:presLayoutVars>
          <dgm:bulletEnabled val="1"/>
        </dgm:presLayoutVars>
      </dgm:prSet>
      <dgm:spPr/>
      <dgm:t>
        <a:bodyPr/>
        <a:lstStyle/>
        <a:p>
          <a:endParaRPr lang="en-US"/>
        </a:p>
      </dgm:t>
    </dgm:pt>
  </dgm:ptLst>
  <dgm:cxnLst>
    <dgm:cxn modelId="{91BC0FFC-AB40-43C6-B9E0-971913FAF014}" type="presOf" srcId="{FDD59712-BA1A-4CA6-B2CE-2C3083A29E08}" destId="{A3116A1D-7141-4835-814E-C4123797005D}" srcOrd="0" destOrd="0" presId="urn:microsoft.com/office/officeart/2005/8/layout/default"/>
    <dgm:cxn modelId="{CE16675A-8568-4B32-8A1C-CD613C7E45C5}" srcId="{C5F26799-48FB-4479-B743-D3DFAAC588B1}" destId="{08F82D4D-CD49-4856-B179-9C4BB5EC6401}" srcOrd="0" destOrd="0" parTransId="{141E3F18-B919-45F5-96CE-D3A8EA4306AF}" sibTransId="{C7FB6488-63BC-4602-8117-67EDCB9A7C3E}"/>
    <dgm:cxn modelId="{70D30A2E-3561-4219-9EA4-5595AB22A308}" srcId="{C5F26799-48FB-4479-B743-D3DFAAC588B1}" destId="{E5F2EB96-91D5-4AD8-92CB-E66D5C9AC065}" srcOrd="2" destOrd="0" parTransId="{38BEDFD5-3B1C-4FAD-B583-200FA4E70F35}" sibTransId="{FE27E56B-30E9-4E44-A446-96664514767A}"/>
    <dgm:cxn modelId="{2A04FA0C-99D4-4BB6-B1D7-1C47ABA05A9F}" type="presOf" srcId="{C5F26799-48FB-4479-B743-D3DFAAC588B1}" destId="{DDC4955E-147F-4CB1-9217-D0FE6FE3ED5C}" srcOrd="0" destOrd="0" presId="urn:microsoft.com/office/officeart/2005/8/layout/default"/>
    <dgm:cxn modelId="{B14A49A5-0612-4664-95DD-C1C5540027E2}" srcId="{C5F26799-48FB-4479-B743-D3DFAAC588B1}" destId="{FDD59712-BA1A-4CA6-B2CE-2C3083A29E08}" srcOrd="1" destOrd="0" parTransId="{EE80DD01-D60A-41ED-9E01-855396F8403B}" sibTransId="{882AD415-CCAE-4706-AD8B-1A8E1589AF20}"/>
    <dgm:cxn modelId="{F91D8F2C-033E-44EE-9517-2F076C6C69FE}" type="presOf" srcId="{08F82D4D-CD49-4856-B179-9C4BB5EC6401}" destId="{88111B88-DE8E-4C13-8077-A4AFF39B6E65}" srcOrd="0" destOrd="0" presId="urn:microsoft.com/office/officeart/2005/8/layout/default"/>
    <dgm:cxn modelId="{5DD465D4-DFFA-4DF4-A179-0928626DE8DC}" type="presOf" srcId="{E5F2EB96-91D5-4AD8-92CB-E66D5C9AC065}" destId="{E52ADA38-859B-4372-A82E-0C3526A6E19A}" srcOrd="0" destOrd="0" presId="urn:microsoft.com/office/officeart/2005/8/layout/default"/>
    <dgm:cxn modelId="{12D17281-48E1-4180-9C64-24AEB8B46A38}" type="presParOf" srcId="{DDC4955E-147F-4CB1-9217-D0FE6FE3ED5C}" destId="{88111B88-DE8E-4C13-8077-A4AFF39B6E65}" srcOrd="0" destOrd="0" presId="urn:microsoft.com/office/officeart/2005/8/layout/default"/>
    <dgm:cxn modelId="{C87047B1-CF7D-47D6-8B46-97376DAFCA99}" type="presParOf" srcId="{DDC4955E-147F-4CB1-9217-D0FE6FE3ED5C}" destId="{0D3FCD8B-0674-4C98-A4EF-62C6B9E28065}" srcOrd="1" destOrd="0" presId="urn:microsoft.com/office/officeart/2005/8/layout/default"/>
    <dgm:cxn modelId="{5715E31C-2A3E-4718-891D-47E8474E5679}" type="presParOf" srcId="{DDC4955E-147F-4CB1-9217-D0FE6FE3ED5C}" destId="{A3116A1D-7141-4835-814E-C4123797005D}" srcOrd="2" destOrd="0" presId="urn:microsoft.com/office/officeart/2005/8/layout/default"/>
    <dgm:cxn modelId="{8F0A21A2-87AA-4499-947F-A4A42D08AA9B}" type="presParOf" srcId="{DDC4955E-147F-4CB1-9217-D0FE6FE3ED5C}" destId="{E0877652-2310-44FA-9399-F9E951426415}" srcOrd="3" destOrd="0" presId="urn:microsoft.com/office/officeart/2005/8/layout/default"/>
    <dgm:cxn modelId="{157EEE4A-0DEC-4AE0-943A-4F6BA7C5A7BA}" type="presParOf" srcId="{DDC4955E-147F-4CB1-9217-D0FE6FE3ED5C}" destId="{E52ADA38-859B-4372-A82E-0C3526A6E19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8E1D4-D2D3-404C-A985-D671BB9AC541}">
      <dsp:nvSpPr>
        <dsp:cNvPr id="0" name=""/>
        <dsp:cNvSpPr/>
      </dsp:nvSpPr>
      <dsp:spPr>
        <a:xfrm rot="16200000">
          <a:off x="601" y="283629"/>
          <a:ext cx="3776141" cy="3776141"/>
        </a:xfrm>
        <a:prstGeom prst="downArrow">
          <a:avLst>
            <a:gd name="adj1" fmla="val 50000"/>
            <a:gd name="adj2" fmla="val 35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Concepts of effective debriefing</a:t>
          </a:r>
          <a:endParaRPr lang="en-US" sz="3300" kern="1200" dirty="0"/>
        </a:p>
      </dsp:txBody>
      <dsp:txXfrm rot="5400000">
        <a:off x="602" y="1227664"/>
        <a:ext cx="3115316" cy="1888071"/>
      </dsp:txXfrm>
    </dsp:sp>
    <dsp:sp modelId="{7661A437-FCF5-4DD4-AE05-F0B8EBD9B987}">
      <dsp:nvSpPr>
        <dsp:cNvPr id="0" name=""/>
        <dsp:cNvSpPr/>
      </dsp:nvSpPr>
      <dsp:spPr>
        <a:xfrm rot="5400000">
          <a:off x="3995657" y="283629"/>
          <a:ext cx="3776141" cy="3776141"/>
        </a:xfrm>
        <a:prstGeom prst="downArrow">
          <a:avLst>
            <a:gd name="adj1" fmla="val 50000"/>
            <a:gd name="adj2" fmla="val 35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When it should be conducted</a:t>
          </a:r>
          <a:endParaRPr lang="en-US" sz="3300" kern="1200" dirty="0"/>
        </a:p>
      </dsp:txBody>
      <dsp:txXfrm rot="-5400000">
        <a:off x="4656483" y="1227664"/>
        <a:ext cx="3115316" cy="1888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31F3-96A7-4CCF-8E24-93CBBE1EF638}">
      <dsp:nvSpPr>
        <dsp:cNvPr id="0" name=""/>
        <dsp:cNvSpPr/>
      </dsp:nvSpPr>
      <dsp:spPr>
        <a:xfrm>
          <a:off x="0" y="0"/>
          <a:ext cx="4191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93AF1-74D3-41BB-8A9A-DCBEE4FC8B83}">
      <dsp:nvSpPr>
        <dsp:cNvPr id="0" name=""/>
        <dsp:cNvSpPr/>
      </dsp:nvSpPr>
      <dsp:spPr>
        <a:xfrm>
          <a:off x="0" y="0"/>
          <a:ext cx="4191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ym typeface="Wingdings"/>
            </a:rPr>
            <a:t> Should identify successes and difficulties during response</a:t>
          </a:r>
          <a:endParaRPr lang="en-US" sz="2000" kern="1200" dirty="0"/>
        </a:p>
      </dsp:txBody>
      <dsp:txXfrm>
        <a:off x="0" y="0"/>
        <a:ext cx="4191000" cy="1016000"/>
      </dsp:txXfrm>
    </dsp:sp>
    <dsp:sp modelId="{4A17D4CF-CB44-4FB0-B5EC-1B32FFFAF155}">
      <dsp:nvSpPr>
        <dsp:cNvPr id="0" name=""/>
        <dsp:cNvSpPr/>
      </dsp:nvSpPr>
      <dsp:spPr>
        <a:xfrm>
          <a:off x="0" y="1016000"/>
          <a:ext cx="4191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C66A5-8A49-49F1-922A-C8704A3E48D4}">
      <dsp:nvSpPr>
        <dsp:cNvPr id="0" name=""/>
        <dsp:cNvSpPr/>
      </dsp:nvSpPr>
      <dsp:spPr>
        <a:xfrm>
          <a:off x="0" y="1016000"/>
          <a:ext cx="4191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ym typeface="Wingdings"/>
            </a:rPr>
            <a:t>  Should answer certain questions</a:t>
          </a:r>
          <a:endParaRPr lang="en-US" sz="2000" kern="1200" dirty="0"/>
        </a:p>
      </dsp:txBody>
      <dsp:txXfrm>
        <a:off x="0" y="1016000"/>
        <a:ext cx="4191000" cy="1016000"/>
      </dsp:txXfrm>
    </dsp:sp>
    <dsp:sp modelId="{E87252DC-F25D-43D8-952E-C792CB4283AF}">
      <dsp:nvSpPr>
        <dsp:cNvPr id="0" name=""/>
        <dsp:cNvSpPr/>
      </dsp:nvSpPr>
      <dsp:spPr>
        <a:xfrm>
          <a:off x="0" y="2032000"/>
          <a:ext cx="4191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F3AFF-EBFD-439D-8DAB-8F7356F2D6FD}">
      <dsp:nvSpPr>
        <dsp:cNvPr id="0" name=""/>
        <dsp:cNvSpPr/>
      </dsp:nvSpPr>
      <dsp:spPr>
        <a:xfrm>
          <a:off x="0" y="2032000"/>
          <a:ext cx="4191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ym typeface="Wingdings"/>
            </a:rPr>
            <a:t> Can aid in appraising concerns</a:t>
          </a:r>
          <a:endParaRPr lang="en-US" sz="2000" kern="1200" dirty="0"/>
        </a:p>
      </dsp:txBody>
      <dsp:txXfrm>
        <a:off x="0" y="2032000"/>
        <a:ext cx="4191000" cy="1016000"/>
      </dsp:txXfrm>
    </dsp:sp>
    <dsp:sp modelId="{F26D8454-3C39-45C9-B2AA-22AA10542C28}">
      <dsp:nvSpPr>
        <dsp:cNvPr id="0" name=""/>
        <dsp:cNvSpPr/>
      </dsp:nvSpPr>
      <dsp:spPr>
        <a:xfrm>
          <a:off x="0" y="3047999"/>
          <a:ext cx="4191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4EF99-FFF9-4602-9547-56FC99FD5C9E}">
      <dsp:nvSpPr>
        <dsp:cNvPr id="0" name=""/>
        <dsp:cNvSpPr/>
      </dsp:nvSpPr>
      <dsp:spPr>
        <a:xfrm>
          <a:off x="0" y="3047999"/>
          <a:ext cx="4191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ym typeface="Wingdings"/>
            </a:rPr>
            <a:t>  Include components of post-incident critique</a:t>
          </a:r>
          <a:endParaRPr lang="en-US" sz="2000" kern="1200" dirty="0"/>
        </a:p>
      </dsp:txBody>
      <dsp:txXfrm>
        <a:off x="0" y="3047999"/>
        <a:ext cx="4191000"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7AA9-D549-4DAD-A5A2-2AC28A793B92}">
      <dsp:nvSpPr>
        <dsp:cNvPr id="0" name=""/>
        <dsp:cNvSpPr/>
      </dsp:nvSpPr>
      <dsp:spPr>
        <a:xfrm>
          <a:off x="0" y="4953"/>
          <a:ext cx="7772400" cy="131908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Post-incident critiques</a:t>
          </a:r>
          <a:endParaRPr lang="en-US" sz="3300" kern="1200" dirty="0"/>
        </a:p>
      </dsp:txBody>
      <dsp:txXfrm>
        <a:off x="64392" y="69345"/>
        <a:ext cx="7643616" cy="1190297"/>
      </dsp:txXfrm>
    </dsp:sp>
    <dsp:sp modelId="{5B5C95AE-8405-426E-9106-B5080EE15E8E}">
      <dsp:nvSpPr>
        <dsp:cNvPr id="0" name=""/>
        <dsp:cNvSpPr/>
      </dsp:nvSpPr>
      <dsp:spPr>
        <a:xfrm>
          <a:off x="0" y="1324034"/>
          <a:ext cx="7772400"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Participant level</a:t>
          </a:r>
          <a:endParaRPr lang="en-US" sz="2600" kern="1200" dirty="0"/>
        </a:p>
        <a:p>
          <a:pPr marL="228600" lvl="1" indent="-228600" algn="l" defTabSz="1155700">
            <a:lnSpc>
              <a:spcPct val="90000"/>
            </a:lnSpc>
            <a:spcBef>
              <a:spcPct val="0"/>
            </a:spcBef>
            <a:spcAft>
              <a:spcPct val="20000"/>
            </a:spcAft>
            <a:buChar char="••"/>
          </a:pPr>
          <a:r>
            <a:rPr lang="en-US" sz="2600" kern="1200" dirty="0" smtClean="0"/>
            <a:t>Section level</a:t>
          </a:r>
          <a:endParaRPr lang="en-US" sz="2600" kern="1200" dirty="0"/>
        </a:p>
        <a:p>
          <a:pPr marL="228600" lvl="1" indent="-228600" algn="l" defTabSz="1155700">
            <a:lnSpc>
              <a:spcPct val="90000"/>
            </a:lnSpc>
            <a:spcBef>
              <a:spcPct val="0"/>
            </a:spcBef>
            <a:spcAft>
              <a:spcPct val="20000"/>
            </a:spcAft>
            <a:buChar char="••"/>
          </a:pPr>
          <a:r>
            <a:rPr lang="en-US" sz="2600" kern="1200" dirty="0" smtClean="0"/>
            <a:t>Group level</a:t>
          </a:r>
          <a:endParaRPr lang="en-US" sz="2600" kern="1200" dirty="0"/>
        </a:p>
      </dsp:txBody>
      <dsp:txXfrm>
        <a:off x="0" y="1324034"/>
        <a:ext cx="7772400" cy="1695330"/>
      </dsp:txXfrm>
    </dsp:sp>
    <dsp:sp modelId="{8BDBF701-A675-47AA-9CFE-8BF8FA762A61}">
      <dsp:nvSpPr>
        <dsp:cNvPr id="0" name=""/>
        <dsp:cNvSpPr/>
      </dsp:nvSpPr>
      <dsp:spPr>
        <a:xfrm>
          <a:off x="0" y="3019365"/>
          <a:ext cx="7772400" cy="1319081"/>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Critique documents </a:t>
          </a:r>
          <a:br>
            <a:rPr lang="en-US" sz="3300" kern="1200" dirty="0" smtClean="0"/>
          </a:br>
          <a:r>
            <a:rPr lang="en-US" sz="3300" kern="1200" dirty="0" smtClean="0"/>
            <a:t>(after action report--AAR)</a:t>
          </a:r>
          <a:endParaRPr lang="en-US" sz="3300" kern="1200" dirty="0"/>
        </a:p>
      </dsp:txBody>
      <dsp:txXfrm>
        <a:off x="64392" y="3083757"/>
        <a:ext cx="7643616" cy="1190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E4669-9FA9-43E6-ACA5-D2AD8B95F8F6}">
      <dsp:nvSpPr>
        <dsp:cNvPr id="0" name=""/>
        <dsp:cNvSpPr/>
      </dsp:nvSpPr>
      <dsp:spPr>
        <a:xfrm>
          <a:off x="902" y="1017221"/>
          <a:ext cx="3518854" cy="211131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Incident reports</a:t>
          </a:r>
          <a:endParaRPr lang="en-US" sz="5400" kern="1200" dirty="0"/>
        </a:p>
      </dsp:txBody>
      <dsp:txXfrm>
        <a:off x="902" y="1017221"/>
        <a:ext cx="3518854" cy="2111312"/>
      </dsp:txXfrm>
    </dsp:sp>
    <dsp:sp modelId="{27A22860-8E69-4CB9-A9A9-70C4A3C9206C}">
      <dsp:nvSpPr>
        <dsp:cNvPr id="0" name=""/>
        <dsp:cNvSpPr/>
      </dsp:nvSpPr>
      <dsp:spPr>
        <a:xfrm>
          <a:off x="3871642" y="1017221"/>
          <a:ext cx="3518854" cy="2111312"/>
        </a:xfrm>
        <a:prstGeom prst="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Debriefing records</a:t>
          </a:r>
          <a:endParaRPr lang="en-US" sz="5400" kern="1200" dirty="0"/>
        </a:p>
      </dsp:txBody>
      <dsp:txXfrm>
        <a:off x="3871642" y="1017221"/>
        <a:ext cx="3518854" cy="2111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11B88-DE8E-4C13-8077-A4AFF39B6E65}">
      <dsp:nvSpPr>
        <dsp:cNvPr id="0" name=""/>
        <dsp:cNvSpPr/>
      </dsp:nvSpPr>
      <dsp:spPr>
        <a:xfrm>
          <a:off x="379511" y="892"/>
          <a:ext cx="3339703" cy="200382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Critique reports</a:t>
          </a:r>
          <a:endParaRPr lang="en-US" sz="3500" kern="1200" dirty="0"/>
        </a:p>
      </dsp:txBody>
      <dsp:txXfrm>
        <a:off x="379511" y="892"/>
        <a:ext cx="3339703" cy="2003821"/>
      </dsp:txXfrm>
    </dsp:sp>
    <dsp:sp modelId="{A3116A1D-7141-4835-814E-C4123797005D}">
      <dsp:nvSpPr>
        <dsp:cNvPr id="0" name=""/>
        <dsp:cNvSpPr/>
      </dsp:nvSpPr>
      <dsp:spPr>
        <a:xfrm>
          <a:off x="4053185" y="892"/>
          <a:ext cx="3339703" cy="2003821"/>
        </a:xfrm>
        <a:prstGeom prst="rec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Reimbursement logs</a:t>
          </a:r>
          <a:endParaRPr lang="en-US" sz="3500" kern="1200" dirty="0"/>
        </a:p>
      </dsp:txBody>
      <dsp:txXfrm>
        <a:off x="4053185" y="892"/>
        <a:ext cx="3339703" cy="2003821"/>
      </dsp:txXfrm>
    </dsp:sp>
    <dsp:sp modelId="{E52ADA38-859B-4372-A82E-0C3526A6E19A}">
      <dsp:nvSpPr>
        <dsp:cNvPr id="0" name=""/>
        <dsp:cNvSpPr/>
      </dsp:nvSpPr>
      <dsp:spPr>
        <a:xfrm>
          <a:off x="2216348" y="2338685"/>
          <a:ext cx="3339703" cy="2003821"/>
        </a:xfrm>
        <a:prstGeom prst="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Records management</a:t>
          </a:r>
          <a:endParaRPr lang="en-US" sz="3500" kern="1200" dirty="0"/>
        </a:p>
      </dsp:txBody>
      <dsp:txXfrm>
        <a:off x="2216348" y="2338685"/>
        <a:ext cx="3339703" cy="200382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dirty="0"/>
          </a:p>
        </p:txBody>
      </p:sp>
      <p:sp>
        <p:nvSpPr>
          <p:cNvPr id="9216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dirty="0"/>
          </a:p>
        </p:txBody>
      </p:sp>
      <p:sp>
        <p:nvSpPr>
          <p:cNvPr id="9216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dirty="0"/>
          </a:p>
        </p:txBody>
      </p:sp>
      <p:sp>
        <p:nvSpPr>
          <p:cNvPr id="9216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fld id="{4D6FBBDE-B89C-4471-AB68-5B58840835D8}" type="slidenum">
              <a:rPr lang="en-US"/>
              <a:pPr>
                <a:defRPr/>
              </a:pPr>
              <a:t>‹#›</a:t>
            </a:fld>
            <a:endParaRPr lang="en-US" dirty="0"/>
          </a:p>
        </p:txBody>
      </p:sp>
    </p:spTree>
    <p:extLst>
      <p:ext uri="{BB962C8B-B14F-4D97-AF65-F5344CB8AC3E}">
        <p14:creationId xmlns:p14="http://schemas.microsoft.com/office/powerpoint/2010/main" val="258617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fld id="{10FF7F82-FEE2-4AEE-9271-F0BAB62AF454}" type="slidenum">
              <a:rPr lang="en-US"/>
              <a:pPr>
                <a:defRPr/>
              </a:pPr>
              <a:t>‹#›</a:t>
            </a:fld>
            <a:endParaRPr lang="en-US" dirty="0"/>
          </a:p>
        </p:txBody>
      </p:sp>
    </p:spTree>
    <p:extLst>
      <p:ext uri="{BB962C8B-B14F-4D97-AF65-F5344CB8AC3E}">
        <p14:creationId xmlns:p14="http://schemas.microsoft.com/office/powerpoint/2010/main" val="126452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406" y="4968081"/>
            <a:ext cx="7543800" cy="1130300"/>
          </a:xfrm>
          <a:prstGeom prst="rect">
            <a:avLst/>
          </a:prstGeom>
        </p:spPr>
      </p:pic>
      <p:sp>
        <p:nvSpPr>
          <p:cNvPr id="3" name="Rectangle 13"/>
          <p:cNvSpPr>
            <a:spLocks noChangeArrowheads="1"/>
          </p:cNvSpPr>
          <p:nvPr/>
        </p:nvSpPr>
        <p:spPr bwMode="auto">
          <a:xfrm>
            <a:off x="990600" y="36369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buFontTx/>
              <a:buNone/>
            </a:pPr>
            <a:endParaRPr lang="en-US" i="1" dirty="0">
              <a:solidFill>
                <a:srgbClr val="000000"/>
              </a:solidFill>
              <a:latin typeface="Tahoma" charset="0"/>
            </a:endParaRPr>
          </a:p>
        </p:txBody>
      </p:sp>
      <p:sp>
        <p:nvSpPr>
          <p:cNvPr id="4" name="Line 14"/>
          <p:cNvSpPr>
            <a:spLocks noChangeShapeType="1"/>
          </p:cNvSpPr>
          <p:nvPr/>
        </p:nvSpPr>
        <p:spPr bwMode="auto">
          <a:xfrm>
            <a:off x="762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Line 15"/>
          <p:cNvSpPr>
            <a:spLocks noChangeShapeType="1"/>
          </p:cNvSpPr>
          <p:nvPr/>
        </p:nvSpPr>
        <p:spPr bwMode="auto">
          <a:xfrm>
            <a:off x="533400" y="990600"/>
            <a:ext cx="7848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Rectangle 3"/>
          <p:cNvSpPr>
            <a:spLocks noGrp="1" noChangeArrowheads="1"/>
          </p:cNvSpPr>
          <p:nvPr>
            <p:ph type="subTitle" idx="1"/>
          </p:nvPr>
        </p:nvSpPr>
        <p:spPr>
          <a:xfrm>
            <a:off x="1295400" y="1295400"/>
            <a:ext cx="7010400" cy="1524000"/>
          </a:xfrm>
          <a:prstGeom prst="rect">
            <a:avLst/>
          </a:prstGeom>
        </p:spPr>
        <p:txBody>
          <a:bodyPr/>
          <a:lstStyle>
            <a:lvl1pPr marL="0" indent="0" algn="ctr">
              <a:buFontTx/>
              <a:buNone/>
              <a:defRPr sz="3600" b="1" i="1"/>
            </a:lvl1pPr>
          </a:lstStyle>
          <a:p>
            <a:r>
              <a:rPr lang="en-US" smtClean="0"/>
              <a:t>Click to edit Master subtitle style</a:t>
            </a:r>
            <a:endParaRPr lang="en-US" dirty="0"/>
          </a:p>
        </p:txBody>
      </p:sp>
    </p:spTree>
    <p:extLst>
      <p:ext uri="{BB962C8B-B14F-4D97-AF65-F5344CB8AC3E}">
        <p14:creationId xmlns:p14="http://schemas.microsoft.com/office/powerpoint/2010/main" val="307685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itle 25"/>
          <p:cNvSpPr>
            <a:spLocks noGrp="1"/>
          </p:cNvSpPr>
          <p:nvPr>
            <p:ph type="title"/>
          </p:nvPr>
        </p:nvSpPr>
        <p:spPr>
          <a:xfrm>
            <a:off x="685800" y="304800"/>
            <a:ext cx="7772400" cy="1066800"/>
          </a:xfrm>
          <a:prstGeom prst="rect">
            <a:avLst/>
          </a:prstGeom>
        </p:spPr>
        <p:txBody>
          <a:bodyPr/>
          <a:lstStyle>
            <a:lvl1pPr>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3581400" y="6400800"/>
            <a:ext cx="1905000" cy="457200"/>
          </a:xfrm>
          <a:prstGeom prst="rect">
            <a:avLst/>
          </a:prstGeom>
        </p:spPr>
        <p:txBody>
          <a:bodyPr/>
          <a:lstStyle>
            <a:lvl1pPr algn="ctr">
              <a:buNone/>
              <a:defRPr sz="1200">
                <a:latin typeface="+mn-lt"/>
              </a:defRPr>
            </a:lvl1pPr>
          </a:lstStyle>
          <a:p>
            <a:pPr>
              <a:defRPr/>
            </a:pPr>
            <a:r>
              <a:rPr lang="en-US" dirty="0"/>
              <a:t>1</a:t>
            </a:r>
            <a:r>
              <a:rPr lang="en-US" dirty="0">
                <a:cs typeface="Arial" charset="0"/>
              </a:rPr>
              <a:t>–</a:t>
            </a:r>
            <a:fld id="{8B748C15-CD34-4CB0-8FF8-73E155C882CC}" type="slidenum">
              <a:rPr lang="en-US"/>
              <a:pPr>
                <a:defRPr/>
              </a:pPr>
              <a:t>‹#›</a:t>
            </a:fld>
            <a:endParaRPr lang="en-US" dirty="0"/>
          </a:p>
        </p:txBody>
      </p:sp>
    </p:spTree>
    <p:extLst>
      <p:ext uri="{BB962C8B-B14F-4D97-AF65-F5344CB8AC3E}">
        <p14:creationId xmlns:p14="http://schemas.microsoft.com/office/powerpoint/2010/main" val="59933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685800" y="533400"/>
            <a:ext cx="7772400" cy="8382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685800" y="1752600"/>
            <a:ext cx="7772400" cy="4191000"/>
          </a:xfrm>
          <a:prstGeom prst="rect">
            <a:avLst/>
          </a:prstGeom>
        </p:spPr>
        <p:txBody>
          <a:bodyPr/>
          <a:lstStyle>
            <a:lvl1pPr>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dirty="0"/>
              <a:t>1</a:t>
            </a:r>
            <a:r>
              <a:rPr lang="en-US" dirty="0">
                <a:cs typeface="Arial" charset="0"/>
              </a:rPr>
              <a:t>–</a:t>
            </a:r>
            <a:fld id="{DB5C1B8D-E53F-4E1A-8DEF-631BE5B80C47}"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89497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Question">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4" descr="MCj043485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6934200" cy="6858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685800" y="1600200"/>
            <a:ext cx="7315200" cy="4114800"/>
          </a:xfrm>
          <a:prstGeom prst="rect">
            <a:avLst/>
          </a:prstGeom>
        </p:spPr>
        <p:txBody>
          <a:bodyPr/>
          <a:lstStyle>
            <a:lvl1pPr>
              <a:defRPr baseline="0">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dirty="0"/>
              <a:t>1</a:t>
            </a:r>
            <a:r>
              <a:rPr lang="en-US" dirty="0">
                <a:cs typeface="Arial" charset="0"/>
              </a:rPr>
              <a:t>–</a:t>
            </a:r>
            <a:fld id="{CF16D8CB-5DAF-4204-A8AD-06432FA7867A}" type="slidenum">
              <a:rPr lang="en-US"/>
              <a:pPr>
                <a:defRPr/>
              </a:pPr>
              <a:t>‹#›</a:t>
            </a:fld>
            <a:endParaRPr lang="en-US" dirty="0"/>
          </a:p>
        </p:txBody>
      </p:sp>
    </p:spTree>
    <p:extLst>
      <p:ext uri="{BB962C8B-B14F-4D97-AF65-F5344CB8AC3E}">
        <p14:creationId xmlns:p14="http://schemas.microsoft.com/office/powerpoint/2010/main" val="104620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ning or Caution">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731838"/>
          </a:xfrm>
          <a:prstGeom prst="rect">
            <a:avLst/>
          </a:prstGeom>
        </p:spPr>
        <p:txBody>
          <a:bodyP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838200" y="1676400"/>
            <a:ext cx="7467600" cy="4038600"/>
          </a:xfrm>
          <a:prstGeom prst="rect">
            <a:avLst/>
          </a:prstGeom>
        </p:spPr>
        <p:txBody>
          <a:bodyPr/>
          <a:lstStyle>
            <a:lvl1pPr>
              <a:defRPr>
                <a:solidFill>
                  <a:schemeClr val="bg1"/>
                </a:solidFill>
              </a:defRPr>
            </a:lvl1pPr>
          </a:lstStyle>
          <a:p>
            <a:pPr lvl="0"/>
            <a:r>
              <a:rPr lang="en-US" smtClean="0"/>
              <a:t>Click to edit Master text styles</a:t>
            </a:r>
          </a:p>
        </p:txBody>
      </p:sp>
      <p:sp>
        <p:nvSpPr>
          <p:cNvPr id="4"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dirty="0"/>
              <a:t>1</a:t>
            </a:r>
            <a:r>
              <a:rPr lang="en-US" dirty="0">
                <a:cs typeface="Arial" charset="0"/>
              </a:rPr>
              <a:t>–</a:t>
            </a:r>
            <a:fld id="{21D81AEA-DE06-4483-8786-4AD029E1ADA8}" type="slidenum">
              <a:rPr lang="en-US"/>
              <a:pPr>
                <a:defRPr/>
              </a:pPr>
              <a:t>‹#›</a:t>
            </a:fld>
            <a:endParaRPr lang="en-US" dirty="0"/>
          </a:p>
        </p:txBody>
      </p:sp>
    </p:spTree>
    <p:extLst>
      <p:ext uri="{BB962C8B-B14F-4D97-AF65-F5344CB8AC3E}">
        <p14:creationId xmlns:p14="http://schemas.microsoft.com/office/powerpoint/2010/main" val="1847159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0450" y="6280150"/>
            <a:ext cx="1638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9"/>
          <p:cNvSpPr>
            <a:spLocks noChangeShapeType="1"/>
          </p:cNvSpPr>
          <p:nvPr/>
        </p:nvSpPr>
        <p:spPr bwMode="auto">
          <a:xfrm>
            <a:off x="6858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20"/>
          <p:cNvSpPr>
            <a:spLocks noChangeShapeType="1"/>
          </p:cNvSpPr>
          <p:nvPr/>
        </p:nvSpPr>
        <p:spPr bwMode="auto">
          <a:xfrm>
            <a:off x="381000" y="1371600"/>
            <a:ext cx="8077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Lst>
  <p:hf hdr="0" dt="0"/>
  <p:txStyles>
    <p:titleStyle>
      <a:lvl1pPr algn="l" rtl="0" eaLnBrk="1" fontAlgn="base" hangingPunct="1">
        <a:lnSpc>
          <a:spcPct val="80000"/>
        </a:lnSpc>
        <a:spcBef>
          <a:spcPct val="0"/>
        </a:spcBef>
        <a:spcAft>
          <a:spcPct val="0"/>
        </a:spcAft>
        <a:defRPr sz="3200" b="1">
          <a:solidFill>
            <a:srgbClr val="0033CC"/>
          </a:solidFill>
          <a:latin typeface="+mj-lt"/>
          <a:ea typeface="+mj-ea"/>
          <a:cs typeface="+mj-cs"/>
        </a:defRPr>
      </a:lvl1pPr>
      <a:lvl2pPr algn="l" rtl="0" eaLnBrk="1" fontAlgn="base" hangingPunct="1">
        <a:lnSpc>
          <a:spcPct val="80000"/>
        </a:lnSpc>
        <a:spcBef>
          <a:spcPct val="0"/>
        </a:spcBef>
        <a:spcAft>
          <a:spcPct val="0"/>
        </a:spcAft>
        <a:defRPr sz="3200" b="1">
          <a:solidFill>
            <a:srgbClr val="0033CC"/>
          </a:solidFill>
          <a:latin typeface="Tahoma" pitchFamily="34" charset="0"/>
        </a:defRPr>
      </a:lvl2pPr>
      <a:lvl3pPr algn="l" rtl="0" eaLnBrk="1" fontAlgn="base" hangingPunct="1">
        <a:lnSpc>
          <a:spcPct val="80000"/>
        </a:lnSpc>
        <a:spcBef>
          <a:spcPct val="0"/>
        </a:spcBef>
        <a:spcAft>
          <a:spcPct val="0"/>
        </a:spcAft>
        <a:defRPr sz="3200" b="1">
          <a:solidFill>
            <a:srgbClr val="0033CC"/>
          </a:solidFill>
          <a:latin typeface="Tahoma" pitchFamily="34" charset="0"/>
        </a:defRPr>
      </a:lvl3pPr>
      <a:lvl4pPr algn="l" rtl="0" eaLnBrk="1" fontAlgn="base" hangingPunct="1">
        <a:lnSpc>
          <a:spcPct val="80000"/>
        </a:lnSpc>
        <a:spcBef>
          <a:spcPct val="0"/>
        </a:spcBef>
        <a:spcAft>
          <a:spcPct val="0"/>
        </a:spcAft>
        <a:defRPr sz="3200" b="1">
          <a:solidFill>
            <a:srgbClr val="0033CC"/>
          </a:solidFill>
          <a:latin typeface="Tahoma" pitchFamily="34" charset="0"/>
        </a:defRPr>
      </a:lvl4pPr>
      <a:lvl5pPr algn="l" rtl="0" eaLnBrk="1" fontAlgn="base" hangingPunct="1">
        <a:lnSpc>
          <a:spcPct val="80000"/>
        </a:lnSpc>
        <a:spcBef>
          <a:spcPct val="0"/>
        </a:spcBef>
        <a:spcAft>
          <a:spcPct val="0"/>
        </a:spcAft>
        <a:defRPr sz="3200" b="1">
          <a:solidFill>
            <a:srgbClr val="0033CC"/>
          </a:solidFill>
          <a:latin typeface="Tahoma" pitchFamily="34" charset="0"/>
        </a:defRPr>
      </a:lvl5pPr>
      <a:lvl6pPr marL="457200" algn="l" rtl="0" eaLnBrk="1" fontAlgn="base" hangingPunct="1">
        <a:lnSpc>
          <a:spcPct val="80000"/>
        </a:lnSpc>
        <a:spcBef>
          <a:spcPct val="0"/>
        </a:spcBef>
        <a:spcAft>
          <a:spcPct val="0"/>
        </a:spcAft>
        <a:defRPr sz="3600" b="1">
          <a:solidFill>
            <a:srgbClr val="0033CC"/>
          </a:solidFill>
          <a:latin typeface="Tahoma" pitchFamily="34" charset="0"/>
        </a:defRPr>
      </a:lvl6pPr>
      <a:lvl7pPr marL="914400" algn="l" rtl="0" eaLnBrk="1" fontAlgn="base" hangingPunct="1">
        <a:lnSpc>
          <a:spcPct val="80000"/>
        </a:lnSpc>
        <a:spcBef>
          <a:spcPct val="0"/>
        </a:spcBef>
        <a:spcAft>
          <a:spcPct val="0"/>
        </a:spcAft>
        <a:defRPr sz="3600" b="1">
          <a:solidFill>
            <a:srgbClr val="0033CC"/>
          </a:solidFill>
          <a:latin typeface="Tahoma" pitchFamily="34" charset="0"/>
        </a:defRPr>
      </a:lvl7pPr>
      <a:lvl8pPr marL="1371600" algn="l" rtl="0" eaLnBrk="1" fontAlgn="base" hangingPunct="1">
        <a:lnSpc>
          <a:spcPct val="80000"/>
        </a:lnSpc>
        <a:spcBef>
          <a:spcPct val="0"/>
        </a:spcBef>
        <a:spcAft>
          <a:spcPct val="0"/>
        </a:spcAft>
        <a:defRPr sz="3600" b="1">
          <a:solidFill>
            <a:srgbClr val="0033CC"/>
          </a:solidFill>
          <a:latin typeface="Tahoma" pitchFamily="34" charset="0"/>
        </a:defRPr>
      </a:lvl8pPr>
      <a:lvl9pPr marL="1828800" algn="l" rtl="0" eaLnBrk="1" fontAlgn="base" hangingPunct="1">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1" fontAlgn="base" hangingPunct="1">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A50021"/>
        </a:buClr>
        <a:buChar char="–"/>
        <a:defRPr sz="2800">
          <a:solidFill>
            <a:schemeClr val="tx1"/>
          </a:solidFill>
          <a:latin typeface="+mn-lt"/>
        </a:defRPr>
      </a:lvl2pPr>
      <a:lvl3pPr marL="1143000" indent="-228600" algn="l" rtl="0" eaLnBrk="1" fontAlgn="base" hangingPunct="1">
        <a:spcBef>
          <a:spcPct val="20000"/>
        </a:spcBef>
        <a:spcAft>
          <a:spcPct val="0"/>
        </a:spcAft>
        <a:buClr>
          <a:srgbClr val="A50021"/>
        </a:buClr>
        <a:buChar char="–"/>
        <a:defRPr sz="2800">
          <a:solidFill>
            <a:schemeClr val="tx1"/>
          </a:solidFill>
          <a:latin typeface="+mn-lt"/>
        </a:defRPr>
      </a:lvl3pPr>
      <a:lvl4pPr marL="1600200" indent="-228600" algn="l" rtl="0" eaLnBrk="1" fontAlgn="base" hangingPunct="1">
        <a:spcBef>
          <a:spcPct val="20000"/>
        </a:spcBef>
        <a:spcAft>
          <a:spcPct val="0"/>
        </a:spcAft>
        <a:buClr>
          <a:srgbClr val="A50021"/>
        </a:buClr>
        <a:buChar char="–"/>
        <a:defRPr sz="2800">
          <a:solidFill>
            <a:schemeClr val="tx1"/>
          </a:solidFill>
          <a:latin typeface="+mn-lt"/>
        </a:defRPr>
      </a:lvl4pPr>
      <a:lvl5pPr marL="2057400" indent="-228600" algn="l" rtl="0" eaLnBrk="1" fontAlgn="base" hangingPunct="1">
        <a:spcBef>
          <a:spcPct val="20000"/>
        </a:spcBef>
        <a:spcAft>
          <a:spcPct val="0"/>
        </a:spcAft>
        <a:buClr>
          <a:srgbClr val="A50021"/>
        </a:buClr>
        <a:buChar char="–"/>
        <a:defRPr sz="2800">
          <a:solidFill>
            <a:schemeClr val="tx1"/>
          </a:solidFill>
          <a:latin typeface="+mn-lt"/>
        </a:defRPr>
      </a:lvl5pPr>
      <a:lvl6pPr marL="2514600" indent="-228600" algn="l" rtl="0" eaLnBrk="1" fontAlgn="base" hangingPunct="1">
        <a:spcBef>
          <a:spcPct val="20000"/>
        </a:spcBef>
        <a:spcAft>
          <a:spcPct val="0"/>
        </a:spcAft>
        <a:buClr>
          <a:srgbClr val="A50021"/>
        </a:buClr>
        <a:buChar char="–"/>
        <a:defRPr sz="2800">
          <a:solidFill>
            <a:schemeClr val="tx1"/>
          </a:solidFill>
          <a:latin typeface="+mn-lt"/>
        </a:defRPr>
      </a:lvl6pPr>
      <a:lvl7pPr marL="2971800" indent="-228600" algn="l" rtl="0" eaLnBrk="1" fontAlgn="base" hangingPunct="1">
        <a:spcBef>
          <a:spcPct val="20000"/>
        </a:spcBef>
        <a:spcAft>
          <a:spcPct val="0"/>
        </a:spcAft>
        <a:buClr>
          <a:srgbClr val="A50021"/>
        </a:buClr>
        <a:buChar char="–"/>
        <a:defRPr sz="2800">
          <a:solidFill>
            <a:schemeClr val="tx1"/>
          </a:solidFill>
          <a:latin typeface="+mn-lt"/>
        </a:defRPr>
      </a:lvl7pPr>
      <a:lvl8pPr marL="3429000" indent="-228600" algn="l" rtl="0" eaLnBrk="1" fontAlgn="base" hangingPunct="1">
        <a:spcBef>
          <a:spcPct val="20000"/>
        </a:spcBef>
        <a:spcAft>
          <a:spcPct val="0"/>
        </a:spcAft>
        <a:buClr>
          <a:srgbClr val="A50021"/>
        </a:buClr>
        <a:buChar char="–"/>
        <a:defRPr sz="2800">
          <a:solidFill>
            <a:schemeClr val="tx1"/>
          </a:solidFill>
          <a:latin typeface="+mn-lt"/>
        </a:defRPr>
      </a:lvl8pPr>
      <a:lvl9pPr marL="3886200" indent="-228600" algn="l" rtl="0" eaLnBrk="1" fontAlgn="base" hangingPunct="1">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txBox="1">
            <a:spLocks noChangeArrowheads="1"/>
          </p:cNvSpPr>
          <p:nvPr/>
        </p:nvSpPr>
        <p:spPr bwMode="auto">
          <a:xfrm>
            <a:off x="1295400" y="129540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charset="0"/>
              </a:defRPr>
            </a:lvl9pPr>
          </a:lstStyle>
          <a:p>
            <a:pPr algn="ctr" eaLnBrk="1" hangingPunct="1">
              <a:buClr>
                <a:srgbClr val="A50021"/>
              </a:buClr>
              <a:buFontTx/>
              <a:buNone/>
            </a:pPr>
            <a:r>
              <a:rPr lang="en-US" sz="3600" i="1" dirty="0" smtClean="0">
                <a:latin typeface="Tahoma" charset="0"/>
              </a:rPr>
              <a:t>Hazardous Materials Technician</a:t>
            </a:r>
            <a:endParaRPr lang="en-US" sz="3600" i="1" dirty="0">
              <a:latin typeface="Tahoma" charset="0"/>
            </a:endParaRPr>
          </a:p>
          <a:p>
            <a:pPr algn="ctr" eaLnBrk="1" hangingPunct="1">
              <a:buClr>
                <a:srgbClr val="A50021"/>
              </a:buClr>
              <a:buFontTx/>
              <a:buNone/>
            </a:pPr>
            <a:r>
              <a:rPr lang="en-US" sz="3600" i="1" dirty="0" smtClean="0">
                <a:latin typeface="Tahoma" charset="0"/>
              </a:rPr>
              <a:t>1</a:t>
            </a:r>
            <a:r>
              <a:rPr lang="en-US" sz="3600" i="1" baseline="30000" dirty="0" smtClean="0">
                <a:latin typeface="Tahoma" charset="0"/>
              </a:rPr>
              <a:t>st</a:t>
            </a:r>
            <a:r>
              <a:rPr lang="en-US" sz="3600" i="1" dirty="0" smtClean="0">
                <a:latin typeface="Tahoma" charset="0"/>
              </a:rPr>
              <a:t> </a:t>
            </a:r>
            <a:r>
              <a:rPr lang="en-US" sz="3600" i="1" dirty="0">
                <a:latin typeface="Tahoma" charset="0"/>
              </a:rPr>
              <a:t>Edition</a:t>
            </a:r>
          </a:p>
          <a:p>
            <a:pPr eaLnBrk="1" hangingPunct="1">
              <a:buClr>
                <a:srgbClr val="A50021"/>
              </a:buClr>
            </a:pPr>
            <a:endParaRPr lang="en-US" dirty="0">
              <a:latin typeface="Tahoma" charset="0"/>
            </a:endParaRPr>
          </a:p>
          <a:p>
            <a:pPr eaLnBrk="1" hangingPunct="1">
              <a:buClr>
                <a:srgbClr val="A50021"/>
              </a:buClr>
            </a:pPr>
            <a:endParaRPr lang="en-US" dirty="0">
              <a:latin typeface="Tahoma" charset="0"/>
            </a:endParaRPr>
          </a:p>
        </p:txBody>
      </p:sp>
      <p:sp>
        <p:nvSpPr>
          <p:cNvPr id="7171" name="Rectangle 1030"/>
          <p:cNvSpPr>
            <a:spLocks noChangeArrowheads="1"/>
          </p:cNvSpPr>
          <p:nvPr/>
        </p:nvSpPr>
        <p:spPr bwMode="auto">
          <a:xfrm>
            <a:off x="990600" y="3429000"/>
            <a:ext cx="7391400"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buFontTx/>
              <a:buNone/>
            </a:pPr>
            <a:r>
              <a:rPr lang="en-US" i="1" dirty="0">
                <a:latin typeface="Tahoma" charset="0"/>
              </a:rPr>
              <a:t>Chapter </a:t>
            </a:r>
            <a:r>
              <a:rPr lang="en-US" i="1" dirty="0" smtClean="0">
                <a:latin typeface="Tahoma" charset="0"/>
              </a:rPr>
              <a:t>12 </a:t>
            </a:r>
            <a:r>
              <a:rPr lang="en-US" i="1" dirty="0">
                <a:latin typeface="Tahoma" charset="0"/>
              </a:rPr>
              <a:t>— </a:t>
            </a:r>
            <a:r>
              <a:rPr lang="en-US" i="1" dirty="0" smtClean="0">
                <a:latin typeface="Tahoma" charset="0"/>
              </a:rPr>
              <a:t>Incident Demobilization and Termination</a:t>
            </a:r>
            <a:endParaRPr lang="en-US" i="1" dirty="0">
              <a:latin typeface="Tahoma" charset="0"/>
            </a:endParaRPr>
          </a:p>
          <a:p>
            <a:pPr marL="342900" indent="-342900" algn="ctr">
              <a:buFontTx/>
              <a:buNone/>
            </a:pPr>
            <a:endParaRPr lang="en-US" sz="1200" i="1" dirty="0">
              <a:latin typeface="Tahom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REVIEW QUESTION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What information should be </a:t>
            </a:r>
            <a:r>
              <a:rPr lang="en-US" dirty="0" smtClean="0"/>
              <a:t>	gathered </a:t>
            </a:r>
            <a:r>
              <a:rPr lang="en-US" dirty="0"/>
              <a:t>and delivered </a:t>
            </a:r>
            <a:r>
              <a:rPr lang="en-US" dirty="0" smtClean="0"/>
              <a:t/>
            </a:r>
            <a:br>
              <a:rPr lang="en-US" dirty="0" smtClean="0"/>
            </a:br>
            <a:r>
              <a:rPr lang="en-US" dirty="0" smtClean="0"/>
              <a:t>	in a debriefing</a:t>
            </a:r>
            <a:r>
              <a:rPr lang="en-US" dirty="0"/>
              <a:t>?</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5CE195AA-33D9-4056-970F-0F86499FED06}" type="slidenum">
              <a:rPr lang="en-US" smtClean="0"/>
              <a:pPr>
                <a:defRPr/>
              </a:pPr>
              <a:t>9</a:t>
            </a:fld>
            <a:endParaRPr lang="en-US" dirty="0"/>
          </a:p>
          <a:p>
            <a:pPr>
              <a:defRPr/>
            </a:pPr>
            <a:endParaRPr lang="en-US" dirty="0"/>
          </a:p>
        </p:txBody>
      </p:sp>
    </p:spTree>
    <p:extLst>
      <p:ext uri="{BB962C8B-B14F-4D97-AF65-F5344CB8AC3E}">
        <p14:creationId xmlns:p14="http://schemas.microsoft.com/office/powerpoint/2010/main" val="403400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645" r="24646"/>
          <a:stretch/>
        </p:blipFill>
        <p:spPr bwMode="auto">
          <a:xfrm>
            <a:off x="990600" y="1752600"/>
            <a:ext cx="2782529"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bwMode="auto">
          <a:xfrm>
            <a:off x="685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 post-incident critique is more formal means of evaluating the incident.</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10</a:t>
            </a:fld>
            <a:endParaRPr lang="en-US" dirty="0"/>
          </a:p>
        </p:txBody>
      </p:sp>
      <p:graphicFrame>
        <p:nvGraphicFramePr>
          <p:cNvPr id="3" name="Diagram 2"/>
          <p:cNvGraphicFramePr/>
          <p:nvPr>
            <p:extLst>
              <p:ext uri="{D42A27DB-BD31-4B8C-83A1-F6EECF244321}">
                <p14:modId xmlns:p14="http://schemas.microsoft.com/office/powerpoint/2010/main" val="1843562131"/>
              </p:ext>
            </p:extLst>
          </p:nvPr>
        </p:nvGraphicFramePr>
        <p:xfrm>
          <a:off x="4343400" y="1905000"/>
          <a:ext cx="419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94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REVIEW QUESTION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What are the three components </a:t>
            </a:r>
            <a:r>
              <a:rPr lang="en-US" dirty="0" smtClean="0"/>
              <a:t/>
            </a:r>
            <a:br>
              <a:rPr lang="en-US" dirty="0" smtClean="0"/>
            </a:br>
            <a:r>
              <a:rPr lang="en-US" dirty="0" smtClean="0"/>
              <a:t>	of a post-incident </a:t>
            </a:r>
            <a:r>
              <a:rPr lang="en-US" dirty="0"/>
              <a:t>critique?</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5CE195AA-33D9-4056-970F-0F86499FED06}" type="slidenum">
              <a:rPr lang="en-US" smtClean="0"/>
              <a:pPr>
                <a:defRPr/>
              </a:pPr>
              <a:t>11</a:t>
            </a:fld>
            <a:endParaRPr lang="en-US" dirty="0"/>
          </a:p>
          <a:p>
            <a:pPr>
              <a:defRPr/>
            </a:pPr>
            <a:endParaRPr lang="en-US" dirty="0"/>
          </a:p>
        </p:txBody>
      </p:sp>
    </p:spTree>
    <p:extLst>
      <p:ext uri="{BB962C8B-B14F-4D97-AF65-F5344CB8AC3E}">
        <p14:creationId xmlns:p14="http://schemas.microsoft.com/office/powerpoint/2010/main" val="35123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07583705"/>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2"/>
          <p:cNvSpPr>
            <a:spLocks noGrp="1"/>
          </p:cNvSpPr>
          <p:nvPr>
            <p:ph type="title"/>
          </p:nvPr>
        </p:nvSpPr>
        <p:spPr bwMode="auto">
          <a:xfrm>
            <a:off x="685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Post-incident critique requires certain types of participation and documents.</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12</a:t>
            </a:fld>
            <a:endParaRPr lang="en-US" dirty="0"/>
          </a:p>
        </p:txBody>
      </p:sp>
    </p:spTree>
    <p:extLst>
      <p:ext uri="{BB962C8B-B14F-4D97-AF65-F5344CB8AC3E}">
        <p14:creationId xmlns:p14="http://schemas.microsoft.com/office/powerpoint/2010/main" val="301994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55953111"/>
              </p:ext>
            </p:extLst>
          </p:nvPr>
        </p:nvGraphicFramePr>
        <p:xfrm>
          <a:off x="838200" y="1447800"/>
          <a:ext cx="7391400" cy="414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2"/>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Documentation requirements vary by department and jurisdiction.</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13</a:t>
            </a:fld>
            <a:endParaRPr lang="en-US" dirty="0"/>
          </a:p>
        </p:txBody>
      </p:sp>
      <p:sp>
        <p:nvSpPr>
          <p:cNvPr id="5" name="Text Box 7"/>
          <p:cNvSpPr txBox="1">
            <a:spLocks noChangeArrowheads="1"/>
          </p:cNvSpPr>
          <p:nvPr/>
        </p:nvSpPr>
        <p:spPr bwMode="auto">
          <a:xfrm>
            <a:off x="7467600" y="577691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charset="0"/>
              </a:defRPr>
            </a:lvl9pPr>
          </a:lstStyle>
          <a:p>
            <a:pPr algn="r" eaLnBrk="1" hangingPunct="1">
              <a:spcBef>
                <a:spcPct val="50000"/>
              </a:spcBef>
              <a:buFontTx/>
              <a:buNone/>
            </a:pPr>
            <a:r>
              <a:rPr lang="en-US" sz="1800" b="0" i="1" dirty="0"/>
              <a:t>(Cont.)</a:t>
            </a:r>
          </a:p>
        </p:txBody>
      </p:sp>
    </p:spTree>
    <p:extLst>
      <p:ext uri="{BB962C8B-B14F-4D97-AF65-F5344CB8AC3E}">
        <p14:creationId xmlns:p14="http://schemas.microsoft.com/office/powerpoint/2010/main" val="301994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dirty="0" smtClean="0"/>
              <a:t>Note</a:t>
            </a:r>
          </a:p>
        </p:txBody>
      </p:sp>
      <p:sp>
        <p:nvSpPr>
          <p:cNvPr id="1638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dirty="0"/>
              <a:t>Debriefing records may be used in legal proceedings. Therefore, accuracy is critical for these documents.</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CA9B31B5-B2DB-44F0-943A-A7AC00EB3510}" type="slidenum">
              <a:rPr lang="en-US" smtClean="0"/>
              <a:pPr>
                <a:defRPr/>
              </a:pPr>
              <a:t>14</a:t>
            </a:fld>
            <a:endParaRPr lang="en-US" dirty="0"/>
          </a:p>
        </p:txBody>
      </p:sp>
    </p:spTree>
    <p:extLst>
      <p:ext uri="{BB962C8B-B14F-4D97-AF65-F5344CB8AC3E}">
        <p14:creationId xmlns:p14="http://schemas.microsoft.com/office/powerpoint/2010/main" val="115252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69170139"/>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2"/>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Documentation requirements vary by department and jurisdiction.</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15</a:t>
            </a:fld>
            <a:endParaRPr lang="en-US" dirty="0"/>
          </a:p>
        </p:txBody>
      </p:sp>
    </p:spTree>
    <p:extLst>
      <p:ext uri="{BB962C8B-B14F-4D97-AF65-F5344CB8AC3E}">
        <p14:creationId xmlns:p14="http://schemas.microsoft.com/office/powerpoint/2010/main" val="255511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REVIEW QUESTION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What types of documentation are </a:t>
            </a:r>
            <a:r>
              <a:rPr lang="en-US" dirty="0" smtClean="0"/>
              <a:t>	required </a:t>
            </a:r>
            <a:r>
              <a:rPr lang="en-US" dirty="0"/>
              <a:t>for reporting activities and </a:t>
            </a:r>
            <a:r>
              <a:rPr lang="en-US" dirty="0" smtClean="0"/>
              <a:t>	actions </a:t>
            </a:r>
            <a:r>
              <a:rPr lang="en-US" dirty="0"/>
              <a:t>at a hazardous materials </a:t>
            </a:r>
            <a:r>
              <a:rPr lang="en-US" dirty="0" smtClean="0"/>
              <a:t>	incident</a:t>
            </a:r>
            <a:r>
              <a:rPr lang="en-US" dirty="0"/>
              <a:t>? </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5CE195AA-33D9-4056-970F-0F86499FED06}" type="slidenum">
              <a:rPr lang="en-US" smtClean="0"/>
              <a:pPr>
                <a:defRPr/>
              </a:pPr>
              <a:t>16</a:t>
            </a:fld>
            <a:endParaRPr lang="en-US" dirty="0"/>
          </a:p>
          <a:p>
            <a:pPr>
              <a:defRPr/>
            </a:pPr>
            <a:endParaRPr lang="en-US" dirty="0"/>
          </a:p>
        </p:txBody>
      </p:sp>
    </p:spTree>
    <p:extLst>
      <p:ext uri="{BB962C8B-B14F-4D97-AF65-F5344CB8AC3E}">
        <p14:creationId xmlns:p14="http://schemas.microsoft.com/office/powerpoint/2010/main" val="189533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Char char="•"/>
            </a:pPr>
            <a:r>
              <a:rPr lang="en-US" dirty="0"/>
              <a:t>It is important to establish a formal process to demobilize and terminate the emergency phase of an </a:t>
            </a:r>
            <a:r>
              <a:rPr lang="en-US" dirty="0" smtClean="0"/>
              <a:t>incident.</a:t>
            </a:r>
          </a:p>
          <a:p>
            <a:pPr marL="457200" indent="-457200">
              <a:buFontTx/>
              <a:buChar char="•"/>
            </a:pPr>
            <a:r>
              <a:rPr lang="en-US" dirty="0"/>
              <a:t>An effective process allows for an effective transition to recovery efforts and ensures that safe operations are </a:t>
            </a:r>
            <a:r>
              <a:rPr lang="en-US" dirty="0" smtClean="0"/>
              <a:t>maintained.</a:t>
            </a:r>
          </a:p>
        </p:txBody>
      </p:sp>
      <p:sp>
        <p:nvSpPr>
          <p:cNvPr id="194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r>
            <a:br>
              <a:rPr lang="en-US" dirty="0" smtClean="0"/>
            </a:br>
            <a:r>
              <a:rPr lang="en-US" dirty="0" smtClean="0"/>
              <a:t>Summary</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31149EA3-E357-4A1A-B907-E56A476B0055}" type="slidenum">
              <a:rPr lang="en-US" smtClean="0"/>
              <a:pPr>
                <a:defRPr/>
              </a:pPr>
              <a:t>17</a:t>
            </a:fld>
            <a:endParaRPr lang="en-US" dirty="0"/>
          </a:p>
        </p:txBody>
      </p:sp>
    </p:spTree>
    <p:extLst>
      <p:ext uri="{BB962C8B-B14F-4D97-AF65-F5344CB8AC3E}">
        <p14:creationId xmlns:p14="http://schemas.microsoft.com/office/powerpoint/2010/main" val="227598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Char char="•"/>
            </a:pPr>
            <a:r>
              <a:rPr lang="en-US" dirty="0"/>
              <a:t>It is also important to ensure that termination activities and documentation deliver concise, specific, and accurate information to the emergency responders who may feel the effects of the incident for years to come.</a:t>
            </a:r>
            <a:endParaRPr lang="en-US" dirty="0" smtClean="0"/>
          </a:p>
        </p:txBody>
      </p:sp>
      <p:sp>
        <p:nvSpPr>
          <p:cNvPr id="194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r>
            <a:br>
              <a:rPr lang="en-US" dirty="0" smtClean="0"/>
            </a:br>
            <a:r>
              <a:rPr lang="en-US" dirty="0" smtClean="0"/>
              <a:t>Summary</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31149EA3-E357-4A1A-B907-E56A476B0055}" type="slidenum">
              <a:rPr lang="en-US" smtClean="0"/>
              <a:pPr>
                <a:defRPr/>
              </a:pPr>
              <a:t>18</a:t>
            </a:fld>
            <a:endParaRPr lang="en-US" dirty="0"/>
          </a:p>
        </p:txBody>
      </p:sp>
    </p:spTree>
    <p:extLst>
      <p:ext uri="{BB962C8B-B14F-4D97-AF65-F5344CB8AC3E}">
        <p14:creationId xmlns:p14="http://schemas.microsoft.com/office/powerpoint/2010/main" val="33401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Define demobilization.</a:t>
            </a:r>
            <a:endParaRPr lang="en-US" dirty="0" smtClean="0"/>
          </a:p>
        </p:txBody>
      </p:sp>
      <p:sp>
        <p:nvSpPr>
          <p:cNvPr id="819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r>
            <a:br>
              <a:rPr lang="en-US" dirty="0" smtClean="0"/>
            </a:br>
            <a:r>
              <a:rPr lang="en-US" dirty="0" smtClean="0"/>
              <a:t>Learning Objective 1</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84607E2D-5ADA-4B83-843E-3EAAD298429A}" type="slidenum">
              <a:rPr lang="en-US" smtClean="0"/>
              <a:pPr>
                <a:defRPr/>
              </a:pPr>
              <a:t>1</a:t>
            </a:fld>
            <a:endParaRPr lang="en-US" dirty="0"/>
          </a:p>
        </p:txBody>
      </p:sp>
    </p:spTree>
    <p:extLst>
      <p:ext uri="{BB962C8B-B14F-4D97-AF65-F5344CB8AC3E}">
        <p14:creationId xmlns:p14="http://schemas.microsoft.com/office/powerpoint/2010/main" val="258440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r="46294"/>
          <a:stretch/>
        </p:blipFill>
        <p:spPr bwMode="auto">
          <a:xfrm>
            <a:off x="762000" y="1752600"/>
            <a:ext cx="7467600" cy="4204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Demobilization should be an ongoing and organized action.</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2</a:t>
            </a:fld>
            <a:endParaRPr lang="en-US" dirty="0"/>
          </a:p>
        </p:txBody>
      </p:sp>
    </p:spTree>
    <p:extLst>
      <p:ext uri="{BB962C8B-B14F-4D97-AF65-F5344CB8AC3E}">
        <p14:creationId xmlns:p14="http://schemas.microsoft.com/office/powerpoint/2010/main" val="214100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REVIEW QUESTION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What are the primary roles of </a:t>
            </a:r>
            <a:r>
              <a:rPr lang="en-US" dirty="0" smtClean="0"/>
              <a:t/>
            </a:r>
            <a:br>
              <a:rPr lang="en-US" dirty="0" smtClean="0"/>
            </a:br>
            <a:r>
              <a:rPr lang="en-US" dirty="0" smtClean="0"/>
              <a:t>	the IC and </a:t>
            </a:r>
            <a:r>
              <a:rPr lang="en-US" dirty="0"/>
              <a:t>Section leaders when </a:t>
            </a:r>
            <a:r>
              <a:rPr lang="en-US" dirty="0" smtClean="0"/>
              <a:t>	planning for </a:t>
            </a:r>
            <a:r>
              <a:rPr lang="en-US" dirty="0"/>
              <a:t>demobilization?</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5CE195AA-33D9-4056-970F-0F86499FED06}" type="slidenum">
              <a:rPr lang="en-US" smtClean="0"/>
              <a:pPr>
                <a:defRPr/>
              </a:pPr>
              <a:t>3</a:t>
            </a:fld>
            <a:endParaRPr lang="en-US" dirty="0"/>
          </a:p>
          <a:p>
            <a:pPr>
              <a:defRPr/>
            </a:pPr>
            <a:endParaRPr lang="en-US" dirty="0"/>
          </a:p>
        </p:txBody>
      </p:sp>
    </p:spTree>
    <p:extLst>
      <p:ext uri="{BB962C8B-B14F-4D97-AF65-F5344CB8AC3E}">
        <p14:creationId xmlns:p14="http://schemas.microsoft.com/office/powerpoint/2010/main" val="93416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Explain the importance of </a:t>
            </a:r>
            <a:r>
              <a:rPr lang="en-US" dirty="0" smtClean="0"/>
              <a:t/>
            </a:r>
            <a:br>
              <a:rPr lang="en-US" dirty="0" smtClean="0"/>
            </a:br>
            <a:r>
              <a:rPr lang="en-US" dirty="0" smtClean="0"/>
              <a:t>	incident termination</a:t>
            </a:r>
            <a:r>
              <a:rPr lang="en-US" dirty="0"/>
              <a:t>.</a:t>
            </a:r>
            <a:endParaRPr lang="en-US" dirty="0" smtClean="0"/>
          </a:p>
        </p:txBody>
      </p:sp>
      <p:sp>
        <p:nvSpPr>
          <p:cNvPr id="819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r>
            <a:br>
              <a:rPr lang="en-US" dirty="0" smtClean="0"/>
            </a:br>
            <a:r>
              <a:rPr lang="en-US" dirty="0" smtClean="0"/>
              <a:t>Learning Objective 2</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84607E2D-5ADA-4B83-843E-3EAAD298429A}" type="slidenum">
              <a:rPr lang="en-US" smtClean="0"/>
              <a:pPr>
                <a:defRPr/>
              </a:pPr>
              <a:t>4</a:t>
            </a:fld>
            <a:endParaRPr lang="en-US" dirty="0"/>
          </a:p>
        </p:txBody>
      </p:sp>
    </p:spTree>
    <p:extLst>
      <p:ext uri="{BB962C8B-B14F-4D97-AF65-F5344CB8AC3E}">
        <p14:creationId xmlns:p14="http://schemas.microsoft.com/office/powerpoint/2010/main" val="398823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t="23713"/>
          <a:stretch/>
        </p:blipFill>
        <p:spPr bwMode="auto">
          <a:xfrm>
            <a:off x="2286000" y="1600200"/>
            <a:ext cx="4572000" cy="4783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Incident termination refers to </a:t>
            </a:r>
            <a:br>
              <a:rPr lang="en-US" dirty="0" smtClean="0"/>
            </a:br>
            <a:r>
              <a:rPr lang="en-US" dirty="0" smtClean="0"/>
              <a:t>a specific phase of the incident.</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5</a:t>
            </a:fld>
            <a:endParaRPr lang="en-US" dirty="0"/>
          </a:p>
        </p:txBody>
      </p:sp>
    </p:spTree>
    <p:extLst>
      <p:ext uri="{BB962C8B-B14F-4D97-AF65-F5344CB8AC3E}">
        <p14:creationId xmlns:p14="http://schemas.microsoft.com/office/powerpoint/2010/main" val="214100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REVIEW QUESTION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dirty="0" smtClean="0"/>
          </a:p>
          <a:p>
            <a:pPr marL="0" indent="0" eaLnBrk="1" hangingPunct="1"/>
            <a:endParaRPr lang="en-US" dirty="0" smtClean="0"/>
          </a:p>
          <a:p>
            <a:pPr marL="0" indent="0"/>
            <a:r>
              <a:rPr lang="en-US" dirty="0" smtClean="0"/>
              <a:t>	</a:t>
            </a:r>
            <a:r>
              <a:rPr lang="en-US" dirty="0"/>
              <a:t>What is incident termination?</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12</a:t>
            </a:r>
            <a:r>
              <a:rPr lang="en-US" dirty="0" smtClean="0">
                <a:cs typeface="Arial" charset="0"/>
              </a:rPr>
              <a:t>–</a:t>
            </a:r>
            <a:fld id="{5CE195AA-33D9-4056-970F-0F86499FED06}" type="slidenum">
              <a:rPr lang="en-US" smtClean="0"/>
              <a:pPr>
                <a:defRPr/>
              </a:pPr>
              <a:t>6</a:t>
            </a:fld>
            <a:endParaRPr lang="en-US" dirty="0"/>
          </a:p>
          <a:p>
            <a:pPr>
              <a:defRPr/>
            </a:pPr>
            <a:endParaRPr lang="en-US" dirty="0"/>
          </a:p>
        </p:txBody>
      </p:sp>
    </p:spTree>
    <p:extLst>
      <p:ext uri="{BB962C8B-B14F-4D97-AF65-F5344CB8AC3E}">
        <p14:creationId xmlns:p14="http://schemas.microsoft.com/office/powerpoint/2010/main" val="97721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1" y="1447800"/>
            <a:ext cx="7696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bwMode="auto">
          <a:xfrm>
            <a:off x="685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Debriefing is a gathering of information from all personnel involved.</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7</a:t>
            </a:fld>
            <a:endParaRPr lang="en-US" dirty="0"/>
          </a:p>
        </p:txBody>
      </p:sp>
    </p:spTree>
    <p:extLst>
      <p:ext uri="{BB962C8B-B14F-4D97-AF65-F5344CB8AC3E}">
        <p14:creationId xmlns:p14="http://schemas.microsoft.com/office/powerpoint/2010/main" val="21410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66153292"/>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2"/>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Ensure that debriefing is as effective as possible.</a:t>
            </a:r>
          </a:p>
        </p:txBody>
      </p:sp>
      <p:sp>
        <p:nvSpPr>
          <p:cNvPr id="4" name="Slide Number Placeholder 3"/>
          <p:cNvSpPr>
            <a:spLocks noGrp="1"/>
          </p:cNvSpPr>
          <p:nvPr>
            <p:ph type="sldNum" sz="quarter" idx="10"/>
          </p:nvPr>
        </p:nvSpPr>
        <p:spPr/>
        <p:txBody>
          <a:bodyPr/>
          <a:lstStyle/>
          <a:p>
            <a:pPr>
              <a:defRPr/>
            </a:pPr>
            <a:r>
              <a:rPr lang="en-US" dirty="0" smtClean="0"/>
              <a:t>12</a:t>
            </a:r>
            <a:r>
              <a:rPr lang="en-US" dirty="0" smtClean="0">
                <a:cs typeface="Arial" charset="0"/>
              </a:rPr>
              <a:t>–</a:t>
            </a:r>
            <a:fld id="{C137A97E-53A1-41AF-809E-4E7A97D08318}" type="slidenum">
              <a:rPr lang="en-US" smtClean="0"/>
              <a:pPr>
                <a:defRPr/>
              </a:pPr>
              <a:t>8</a:t>
            </a:fld>
            <a:endParaRPr lang="en-US" dirty="0"/>
          </a:p>
        </p:txBody>
      </p:sp>
    </p:spTree>
    <p:extLst>
      <p:ext uri="{BB962C8B-B14F-4D97-AF65-F5344CB8AC3E}">
        <p14:creationId xmlns:p14="http://schemas.microsoft.com/office/powerpoint/2010/main" val="2141004472"/>
      </p:ext>
    </p:extLst>
  </p:cSld>
  <p:clrMapOvr>
    <a:masterClrMapping/>
  </p:clrMapOvr>
</p:sld>
</file>

<file path=ppt/theme/theme1.xml><?xml version="1.0" encoding="utf-8"?>
<a:theme xmlns:a="http://schemas.openxmlformats.org/drawingml/2006/main" name="Digital Presentation 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Presentation Template</Template>
  <TotalTime>479</TotalTime>
  <Words>261</Words>
  <Application>Microsoft Office PowerPoint</Application>
  <PresentationFormat>On-screen Show (4:3)</PresentationFormat>
  <Paragraphs>81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Digital Presentation Template</vt:lpstr>
      <vt:lpstr>PowerPoint Presentation</vt:lpstr>
      <vt:lpstr> Learning Objective 1</vt:lpstr>
      <vt:lpstr>Demobilization should be an ongoing and organized action.</vt:lpstr>
      <vt:lpstr>REVIEW QUESTION</vt:lpstr>
      <vt:lpstr> Learning Objective 2</vt:lpstr>
      <vt:lpstr>Incident termination refers to  a specific phase of the incident.</vt:lpstr>
      <vt:lpstr>REVIEW QUESTION</vt:lpstr>
      <vt:lpstr>Debriefing is a gathering of information from all personnel involved.</vt:lpstr>
      <vt:lpstr>Ensure that debriefing is as effective as possible.</vt:lpstr>
      <vt:lpstr>REVIEW QUESTION</vt:lpstr>
      <vt:lpstr>A post-incident critique is more formal means of evaluating the incident.</vt:lpstr>
      <vt:lpstr>REVIEW QUESTION</vt:lpstr>
      <vt:lpstr>Post-incident critique requires certain types of participation and documents.</vt:lpstr>
      <vt:lpstr>Documentation requirements vary by department and jurisdiction.</vt:lpstr>
      <vt:lpstr>Note</vt:lpstr>
      <vt:lpstr>Documentation requirements vary by department and jurisdiction.</vt:lpstr>
      <vt:lpstr>REVIEW QUESTION</vt:lpstr>
      <vt:lpstr> Summary</vt:lpstr>
      <vt:lpstr> Summary</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Schaap</dc:creator>
  <cp:lastModifiedBy>David Schaap</cp:lastModifiedBy>
  <cp:revision>18</cp:revision>
  <dcterms:created xsi:type="dcterms:W3CDTF">2013-03-11T13:56:51Z</dcterms:created>
  <dcterms:modified xsi:type="dcterms:W3CDTF">2013-09-09T13:22:40Z</dcterms:modified>
</cp:coreProperties>
</file>