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E7"/>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1" d="100"/>
          <a:sy n="91" d="100"/>
        </p:scale>
        <p:origin x="-1458"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ea typeface="+mn-ea"/>
                <a:cs typeface="+mn-cs"/>
              </a:defRPr>
            </a:lvl1pPr>
          </a:lstStyle>
          <a:p>
            <a:pPr>
              <a:defRPr/>
            </a:pPr>
            <a:endParaRPr lang="en-US"/>
          </a:p>
        </p:txBody>
      </p:sp>
      <p:sp>
        <p:nvSpPr>
          <p:cNvPr id="717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ea typeface="+mn-ea"/>
                <a:cs typeface="+mn-cs"/>
              </a:defRPr>
            </a:lvl1pPr>
          </a:lstStyle>
          <a:p>
            <a:pPr>
              <a:defRPr/>
            </a:pPr>
            <a:endParaRPr 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53640926-AAD7-44D8-BBD7-CCE9431645EC}">
              <a14:shadowObscured xmlns:a14="http://schemas.microsoft.com/office/drawing/2010/main" val="1"/>
            </a:ext>
            <a:ext uri="{FAA26D3D-D897-4be2-8F04-BA451C77F1D7}">
              <ma14:placeholderFlag xmlns:ma14="http://schemas.microsoft.com/office/mac/drawingml/2011/main" xmlns="" val="1"/>
            </a:ext>
          </a:extLst>
        </p:spPr>
      </p:sp>
      <p:sp>
        <p:nvSpPr>
          <p:cNvPr id="717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ea typeface="+mn-ea"/>
                <a:cs typeface="+mn-cs"/>
              </a:defRPr>
            </a:lvl1pPr>
          </a:lstStyle>
          <a:p>
            <a:pPr>
              <a:defRPr/>
            </a:pPr>
            <a:endParaRPr lang="en-US"/>
          </a:p>
        </p:txBody>
      </p:sp>
      <p:sp>
        <p:nvSpPr>
          <p:cNvPr id="717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8495F3EF-1950-46CC-A827-90E496B5906C}" type="slidenum">
              <a:rPr lang="en-US" altLang="en-US"/>
              <a:pPr/>
              <a:t>‹#›</a:t>
            </a:fld>
            <a:endParaRPr lang="en-US" altLang="en-US"/>
          </a:p>
        </p:txBody>
      </p:sp>
    </p:spTree>
    <p:extLst>
      <p:ext uri="{BB962C8B-B14F-4D97-AF65-F5344CB8AC3E}">
        <p14:creationId xmlns:p14="http://schemas.microsoft.com/office/powerpoint/2010/main" val="11318316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8130" name="Notes Placeholder 2"/>
          <p:cNvSpPr>
            <a:spLocks noGrp="1"/>
          </p:cNvSpPr>
          <p:nvPr>
            <p:ph type="body" idx="1"/>
          </p:nvPr>
        </p:nvSpPr>
        <p:spPr/>
        <p:txBody>
          <a:bodyPr/>
          <a:lstStyle/>
          <a:p>
            <a:r>
              <a:rPr lang="en-US" altLang="en-US" i="1" smtClean="0">
                <a:latin typeface="Arial" pitchFamily="34" charset="0"/>
                <a:ea typeface="ＭＳ Ｐゴシック" pitchFamily="34" charset="-128"/>
              </a:rPr>
              <a:t>AHS EMS has developed this set of Medical First Response (MFR), Medical Control Protocols (MCPs). The MCPs contain best standard practice taken from evidence and expert informed care and treatment information that is specifically intended for the use of medical first responders in Alberta and the physicians who provide medical oversight for these agencies. EMS reserves the right at its own discretion to make changes, including the correction of errors and complete revisions to the MCPs. </a:t>
            </a:r>
          </a:p>
          <a:p>
            <a:endParaRPr lang="en-US" altLang="en-US" i="1" smtClean="0">
              <a:latin typeface="Arial" pitchFamily="34" charset="0"/>
              <a:ea typeface="ＭＳ Ｐゴシック" pitchFamily="34" charset="-128"/>
            </a:endParaRPr>
          </a:p>
          <a:p>
            <a:r>
              <a:rPr lang="en-US" altLang="en-US" i="1" smtClean="0">
                <a:latin typeface="Arial" pitchFamily="34" charset="0"/>
                <a:ea typeface="ＭＳ Ｐゴシック" pitchFamily="34" charset="-128"/>
              </a:rPr>
              <a:t>As part of the MFR program it is expected and required that all care provided is in accordance with the MFR protocols set out by AHS EMS.</a:t>
            </a:r>
          </a:p>
          <a:p>
            <a:endParaRPr lang="en-US" altLang="en-US" i="1" smtClean="0">
              <a:latin typeface="Arial" pitchFamily="34" charset="0"/>
              <a:ea typeface="ＭＳ Ｐゴシック" pitchFamily="34" charset="-128"/>
            </a:endParaRPr>
          </a:p>
          <a:p>
            <a:r>
              <a:rPr lang="en-US" altLang="en-US" i="1" smtClean="0">
                <a:latin typeface="Arial" pitchFamily="34" charset="0"/>
                <a:ea typeface="ＭＳ Ｐゴシック" pitchFamily="34" charset="-128"/>
              </a:rPr>
              <a:t>AHS EMS protocols are a free download on all platforms. Ie</a:t>
            </a:r>
            <a:r>
              <a:rPr lang="mr-IN" altLang="en-US" i="1" smtClean="0">
                <a:latin typeface="Arial" pitchFamily="34" charset="0"/>
                <a:ea typeface="ＭＳ Ｐゴシック" pitchFamily="34" charset="-128"/>
              </a:rPr>
              <a:t>…</a:t>
            </a:r>
            <a:r>
              <a:rPr lang="en-CA" altLang="en-US" i="1" smtClean="0">
                <a:latin typeface="Arial" pitchFamily="34" charset="0"/>
                <a:ea typeface="ＭＳ Ｐゴシック" pitchFamily="34" charset="-128"/>
              </a:rPr>
              <a:t> iphone and android. It is encouraged that you download the app and use.</a:t>
            </a:r>
          </a:p>
          <a:p>
            <a:endParaRPr lang="en-US" altLang="en-US" smtClean="0">
              <a:latin typeface="Arial" pitchFamily="34" charset="0"/>
              <a:ea typeface="ＭＳ Ｐゴシック" pitchFamily="34" charset="-128"/>
            </a:endParaRPr>
          </a:p>
        </p:txBody>
      </p:sp>
      <p:sp>
        <p:nvSpPr>
          <p:cNvPr id="48131" name="Slide Number Placeholder 3"/>
          <p:cNvSpPr>
            <a:spLocks noGrp="1"/>
          </p:cNvSpPr>
          <p:nvPr>
            <p:ph type="sldNum" sz="quarter" idx="5"/>
          </p:nvPr>
        </p:nvSpPr>
        <p:spPr>
          <a:noFill/>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8317035E-EF87-4182-9547-E97B2E50C07E}" type="slidenum">
              <a:rPr lang="en-US" altLang="en-US" sz="1200"/>
              <a:pPr eaLnBrk="1" hangingPunct="1"/>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r>
              <a:rPr lang="en-US" altLang="en-US" smtClean="0">
                <a:latin typeface="Arial" pitchFamily="34" charset="0"/>
                <a:ea typeface="ＭＳ Ｐゴシック" pitchFamily="34" charset="-128"/>
              </a:rPr>
              <a:t>FMR crews should remain on scene for in coming EMS crews who can deal with any patients who are refusing services. In the event a person is not willing to remain on scene for EMS assessments and they are do not meet implied consent or the mental health act. (Form 10 by RCMP) contact EMS and inform them of the situation. RCMP is always a resource if patients become aggressive or hostile towards FMR responders. </a:t>
            </a:r>
          </a:p>
        </p:txBody>
      </p:sp>
      <p:sp>
        <p:nvSpPr>
          <p:cNvPr id="2867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49D0A406-3D7F-49A9-AC1A-D72709E00366}" type="slidenum">
              <a:rPr lang="en-US" altLang="en-US" sz="1200"/>
              <a:pPr eaLnBrk="1" hangingPunct="1"/>
              <a:t>10</a:t>
            </a:fld>
            <a:endParaRPr lang="en-US" alt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r>
              <a:rPr lang="en-US" dirty="0" smtClean="0"/>
              <a:t>This is done by EMS crews.</a:t>
            </a:r>
            <a:endParaRPr lang="en-US" dirty="0"/>
          </a:p>
        </p:txBody>
      </p:sp>
      <p:sp>
        <p:nvSpPr>
          <p:cNvPr id="2970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40D16148-A57B-44AD-8E1D-D7F6459CDC93}" type="slidenum">
              <a:rPr lang="en-US" altLang="en-US" sz="1200"/>
              <a:pPr eaLnBrk="1" hangingPunct="1"/>
              <a:t>11</a:t>
            </a:fld>
            <a:endParaRPr lang="en-US" alt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CA" dirty="0"/>
          </a:p>
        </p:txBody>
      </p:sp>
      <p:sp>
        <p:nvSpPr>
          <p:cNvPr id="3072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BA6B52D3-E611-4533-AC94-727753DD76E6}" type="slidenum">
              <a:rPr lang="en-US" altLang="en-US" sz="1200"/>
              <a:pPr eaLnBrk="1" hangingPunct="1"/>
              <a:t>12</a:t>
            </a:fld>
            <a:endParaRPr lang="en-US" altLang="en-US"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r>
              <a:rPr lang="en-CA" altLang="en-US" smtClean="0">
                <a:latin typeface="Arial" pitchFamily="34" charset="0"/>
                <a:ea typeface="ＭＳ Ｐゴシック" pitchFamily="34" charset="-128"/>
              </a:rPr>
              <a:t>In Alberta we have the “Alberta Health Information Act”</a:t>
            </a:r>
          </a:p>
          <a:p>
            <a:r>
              <a:rPr lang="en-CA" altLang="en-US" smtClean="0">
                <a:latin typeface="Arial" pitchFamily="34" charset="0"/>
                <a:ea typeface="ＭＳ Ｐゴシック" pitchFamily="34" charset="-128"/>
              </a:rPr>
              <a:t>Purposes of Act </a:t>
            </a:r>
          </a:p>
          <a:p>
            <a:r>
              <a:rPr lang="en-CA" altLang="en-US" smtClean="0">
                <a:latin typeface="Arial" pitchFamily="34" charset="0"/>
                <a:ea typeface="ＭＳ Ｐゴシック" pitchFamily="34" charset="-128"/>
              </a:rPr>
              <a:t>2 The purposes of this Act are </a:t>
            </a:r>
          </a:p>
          <a:p>
            <a:r>
              <a:rPr lang="en-CA" altLang="en-US" smtClean="0">
                <a:latin typeface="Arial" pitchFamily="34" charset="0"/>
                <a:ea typeface="ＭＳ Ｐゴシック" pitchFamily="34" charset="-128"/>
              </a:rPr>
              <a:t>(a)  to establish strong and effective mechanisms to protect the privacy of individuals with respect to their health information and to protect the confidentiality of that information, </a:t>
            </a:r>
          </a:p>
          <a:p>
            <a:r>
              <a:rPr lang="en-CA" altLang="en-US" smtClean="0">
                <a:latin typeface="Arial" pitchFamily="34" charset="0"/>
                <a:ea typeface="ＭＳ Ｐゴシック" pitchFamily="34" charset="-128"/>
              </a:rPr>
              <a:t>(b)  to enable health information to be shared and accessed, where appropriate, to provide health services and to manage the health system, </a:t>
            </a:r>
          </a:p>
          <a:p>
            <a:endParaRPr lang="en-CA" altLang="en-US" smtClean="0">
              <a:latin typeface="Arial" pitchFamily="34" charset="0"/>
              <a:ea typeface="ＭＳ Ｐゴシック" pitchFamily="34" charset="-128"/>
            </a:endParaRPr>
          </a:p>
          <a:p>
            <a:r>
              <a:rPr lang="en-CA" altLang="en-US" smtClean="0">
                <a:latin typeface="Arial" pitchFamily="34" charset="0"/>
                <a:ea typeface="ＭＳ Ｐゴシック" pitchFamily="34" charset="-128"/>
              </a:rPr>
              <a:t>Prohibition re disclosure of health information </a:t>
            </a:r>
          </a:p>
          <a:p>
            <a:r>
              <a:rPr lang="en-CA" altLang="en-US" smtClean="0">
                <a:latin typeface="Arial" pitchFamily="34" charset="0"/>
                <a:ea typeface="ＭＳ Ｐゴシック" pitchFamily="34" charset="-128"/>
              </a:rPr>
              <a:t>31 No custodian shall disclose health information except in accordance with this Act. </a:t>
            </a:r>
          </a:p>
          <a:p>
            <a:r>
              <a:rPr lang="en-CA" altLang="en-US" smtClean="0">
                <a:latin typeface="Arial" pitchFamily="34" charset="0"/>
                <a:ea typeface="ＭＳ Ｐゴシック" pitchFamily="34" charset="-128"/>
              </a:rPr>
              <a:t>Disclosure of non-identifying health information </a:t>
            </a:r>
          </a:p>
          <a:p>
            <a:r>
              <a:rPr lang="en-CA" altLang="en-US" smtClean="0">
                <a:latin typeface="Arial" pitchFamily="34" charset="0"/>
                <a:ea typeface="ＭＳ Ｐゴシック" pitchFamily="34" charset="-128"/>
              </a:rPr>
              <a:t>32(1) A custodian may disclose non-identifying health information for any purpose. </a:t>
            </a:r>
          </a:p>
          <a:p>
            <a:r>
              <a:rPr lang="en-CA" altLang="en-US" smtClean="0">
                <a:latin typeface="Arial" pitchFamily="34" charset="0"/>
                <a:ea typeface="ＭＳ Ｐゴシック" pitchFamily="34" charset="-128"/>
              </a:rPr>
              <a:t>(2) If a disclosure under subsection (1) is to a person that is not a custodian, the custodian must inform the person that the person must notify the Commissioner of an intention to use the information for data matching before performing the data matching. </a:t>
            </a:r>
          </a:p>
          <a:p>
            <a:endParaRPr lang="en-CA" altLang="en-US" smtClean="0">
              <a:latin typeface="Arial" pitchFamily="34" charset="0"/>
              <a:ea typeface="ＭＳ Ｐゴシック" pitchFamily="34" charset="-128"/>
            </a:endParaRPr>
          </a:p>
          <a:p>
            <a:r>
              <a:rPr lang="en-CA" altLang="en-US" smtClean="0">
                <a:latin typeface="Arial" pitchFamily="34" charset="0"/>
                <a:ea typeface="ＭＳ Ｐゴシック" pitchFamily="34" charset="-128"/>
              </a:rPr>
              <a:t>Long story short. You can share Name and dempgraphic information with other agencies on scene. But are not allowed to discuss any medical information. Conditions or treatment. That includes the RCMP if RCMP want medical information they need to ask the patient for it them selves or by a subpoena from a judge to AHS.</a:t>
            </a:r>
          </a:p>
          <a:p>
            <a:endParaRPr lang="en-CA" altLang="en-US" smtClean="0">
              <a:latin typeface="Arial" pitchFamily="34" charset="0"/>
              <a:ea typeface="ＭＳ Ｐゴシック" pitchFamily="34" charset="-128"/>
            </a:endParaRPr>
          </a:p>
          <a:p>
            <a:r>
              <a:rPr lang="en-CA" altLang="en-US" smtClean="0">
                <a:latin typeface="Arial" pitchFamily="34" charset="0"/>
                <a:ea typeface="ＭＳ Ｐゴシック" pitchFamily="34" charset="-128"/>
              </a:rPr>
              <a:t>You are allowed to share Medical information, ie.. Past medical history, Chief complaint, injuries, medical conditions with other Health care providers. Ie</a:t>
            </a:r>
            <a:r>
              <a:rPr lang="mr-IN" altLang="en-US" smtClean="0">
                <a:latin typeface="Arial" pitchFamily="34" charset="0"/>
                <a:ea typeface="ＭＳ Ｐゴシック" pitchFamily="34" charset="-128"/>
              </a:rPr>
              <a:t>…</a:t>
            </a:r>
            <a:r>
              <a:rPr lang="en-CA" altLang="en-US" smtClean="0">
                <a:latin typeface="Arial" pitchFamily="34" charset="0"/>
                <a:ea typeface="ＭＳ Ｐゴシック" pitchFamily="34" charset="-128"/>
              </a:rPr>
              <a:t> EMS</a:t>
            </a:r>
          </a:p>
          <a:p>
            <a:endParaRPr lang="en-CA" altLang="en-US" smtClean="0">
              <a:latin typeface="Arial" pitchFamily="34" charset="0"/>
              <a:ea typeface="ＭＳ Ｐゴシック" pitchFamily="34" charset="-128"/>
            </a:endParaRPr>
          </a:p>
          <a:p>
            <a:endParaRPr lang="en-CA" altLang="en-US" smtClean="0">
              <a:latin typeface="Arial" pitchFamily="34" charset="0"/>
              <a:ea typeface="ＭＳ Ｐゴシック" pitchFamily="34" charset="-128"/>
            </a:endParaRPr>
          </a:p>
        </p:txBody>
      </p:sp>
      <p:sp>
        <p:nvSpPr>
          <p:cNvPr id="3174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0F1A6A70-A46D-4221-88DC-A22B3E119ACC}" type="slidenum">
              <a:rPr lang="en-US" altLang="en-US" sz="1200"/>
              <a:pPr eaLnBrk="1" hangingPunct="1"/>
              <a:t>13</a:t>
            </a:fld>
            <a:endParaRPr lang="en-US" altLang="en-US"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r>
              <a:rPr lang="en-CA" dirty="0" smtClean="0"/>
              <a:t>Good Samaritans act. If you do stop to help you then do become responsible for the care you provide</a:t>
            </a:r>
            <a:endParaRPr lang="en-CA" dirty="0"/>
          </a:p>
        </p:txBody>
      </p:sp>
      <p:sp>
        <p:nvSpPr>
          <p:cNvPr id="32772"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81E521C7-EB5E-430E-80D8-E4B8A221548D}" type="slidenum">
              <a:rPr lang="en-US" altLang="en-US" sz="1200"/>
              <a:pPr eaLnBrk="1" hangingPunct="1"/>
              <a:t>14</a:t>
            </a:fld>
            <a:endParaRPr lang="en-US" altLang="en-US" sz="12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CA"/>
          </a:p>
        </p:txBody>
      </p:sp>
      <p:sp>
        <p:nvSpPr>
          <p:cNvPr id="3379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15AE5992-894B-4977-A8A7-1E15C672B0FD}" type="slidenum">
              <a:rPr lang="en-US" altLang="en-US" sz="1200"/>
              <a:pPr eaLnBrk="1" hangingPunct="1"/>
              <a:t>15</a:t>
            </a:fld>
            <a:endParaRPr lang="en-US" altLang="en-US" sz="12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CA"/>
          </a:p>
        </p:txBody>
      </p:sp>
      <p:sp>
        <p:nvSpPr>
          <p:cNvPr id="3482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B4613492-EFD0-408C-8A89-88E8DDB99538}" type="slidenum">
              <a:rPr lang="en-US" altLang="en-US" sz="1200"/>
              <a:pPr eaLnBrk="1" hangingPunct="1"/>
              <a:t>16</a:t>
            </a:fld>
            <a:endParaRPr lang="en-US" altLang="en-US" sz="12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r>
              <a:rPr lang="en-US" dirty="0"/>
              <a:t>A medical tag can provide valuable information that the patient cannot</a:t>
            </a:r>
            <a:r>
              <a:rPr lang="en-US" dirty="0" smtClean="0"/>
              <a:t>. Medic alert</a:t>
            </a:r>
            <a:endParaRPr lang="en-US" dirty="0"/>
          </a:p>
          <a:p>
            <a:pPr>
              <a:defRPr/>
            </a:pPr>
            <a:r>
              <a:rPr lang="en-US" dirty="0"/>
              <a:t>Donor and organ harvesting must be validated by a signed donor card which is essentially an advanced health care directive</a:t>
            </a:r>
            <a:r>
              <a:rPr lang="en-US" dirty="0" smtClean="0"/>
              <a:t>. Back of the health </a:t>
            </a:r>
            <a:r>
              <a:rPr lang="en-US" dirty="0" err="1" smtClean="0"/>
              <a:t>cae</a:t>
            </a:r>
            <a:r>
              <a:rPr lang="en-US" dirty="0" smtClean="0"/>
              <a:t> card.</a:t>
            </a:r>
          </a:p>
          <a:p>
            <a:pPr>
              <a:defRPr/>
            </a:pPr>
            <a:endParaRPr lang="en-US" dirty="0"/>
          </a:p>
        </p:txBody>
      </p:sp>
      <p:sp>
        <p:nvSpPr>
          <p:cNvPr id="3584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75BDB9E4-2BD3-4439-861C-A1C8406444D8}" type="slidenum">
              <a:rPr lang="en-US" altLang="en-US" sz="1200"/>
              <a:pPr eaLnBrk="1" hangingPunct="1"/>
              <a:t>17</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r>
              <a:rPr lang="en-CA" dirty="0" smtClean="0"/>
              <a:t>The concept of the AHS MFR program is to contact the incoming EMS resource with patient updates and questions. The EMS crew can help direct you to making care decisions and can contact On Line Medical Control if needed (OLMC)</a:t>
            </a:r>
            <a:endParaRPr lang="en-CA" dirty="0"/>
          </a:p>
        </p:txBody>
      </p:sp>
      <p:sp>
        <p:nvSpPr>
          <p:cNvPr id="2150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9EE11697-5BDE-477C-B5F2-04A247EC39A7}" type="slidenum">
              <a:rPr lang="en-US" altLang="en-US" sz="1200"/>
              <a:pPr eaLnBrk="1" hangingPunct="1"/>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r>
              <a:rPr lang="en-CA" dirty="0" smtClean="0"/>
              <a:t>What is the yearly up keep for MFR education?</a:t>
            </a:r>
            <a:endParaRPr lang="en-CA" dirty="0"/>
          </a:p>
        </p:txBody>
      </p:sp>
      <p:sp>
        <p:nvSpPr>
          <p:cNvPr id="22532"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3EDDD773-4E7E-475F-99AA-C298C615E638}" type="slidenum">
              <a:rPr lang="en-US" altLang="en-US" sz="1200"/>
              <a:pPr eaLnBrk="1" hangingPunct="1"/>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r>
              <a:rPr lang="en-US"/>
              <a:t>Discuss the difference between the two.</a:t>
            </a:r>
          </a:p>
          <a:p>
            <a:pPr>
              <a:defRPr/>
            </a:pPr>
            <a:r>
              <a:rPr lang="en-US"/>
              <a:t>A patient must be competent in order to express consent. What deems a patient incompetent is discussed on the next slide.</a:t>
            </a:r>
          </a:p>
          <a:p>
            <a:pPr>
              <a:defRPr/>
            </a:pPr>
            <a:r>
              <a:rPr lang="en-US"/>
              <a:t>Consent is implied when a patient is not competent.</a:t>
            </a:r>
            <a:endParaRPr lang="en-CA"/>
          </a:p>
        </p:txBody>
      </p:sp>
      <p:sp>
        <p:nvSpPr>
          <p:cNvPr id="2355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A4074E0E-BA71-4E2B-9D61-CCFEF31FF7B1}" type="slidenum">
              <a:rPr lang="en-US" altLang="en-US" sz="1200"/>
              <a:pPr eaLnBrk="1" hangingPunct="1"/>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r>
              <a:rPr lang="en-US" dirty="0"/>
              <a:t>Stress is very real on the job.</a:t>
            </a:r>
          </a:p>
          <a:p>
            <a:pPr>
              <a:defRPr/>
            </a:pPr>
            <a:r>
              <a:rPr lang="en-US" dirty="0"/>
              <a:t>Someone once said that EMS consists of long periods of boredom, interrupted by short spans of pandemonium. Both can cause stress.</a:t>
            </a:r>
          </a:p>
          <a:p>
            <a:pPr>
              <a:defRPr/>
            </a:pPr>
            <a:r>
              <a:rPr lang="en-US" dirty="0"/>
              <a:t>While this slide discusses how to deal with stress on the job, it is important to take time off the job for family, leisure activities, and getting the sleep that is necessary for a healthy lifestyle, as pointed out in the next slide.</a:t>
            </a:r>
            <a:endParaRPr lang="en-CA" dirty="0"/>
          </a:p>
        </p:txBody>
      </p:sp>
      <p:sp>
        <p:nvSpPr>
          <p:cNvPr id="2458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95A62B74-30C1-40C1-84EA-D1045D50C352}" type="slidenum">
              <a:rPr lang="en-US" altLang="en-US" sz="1200"/>
              <a:pPr eaLnBrk="1" hangingPunct="1"/>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9154" name="Notes Placeholder 2"/>
          <p:cNvSpPr>
            <a:spLocks noGrp="1"/>
          </p:cNvSpPr>
          <p:nvPr>
            <p:ph type="body" idx="1"/>
          </p:nvPr>
        </p:nvSpPr>
        <p:spPr/>
        <p:txBody>
          <a:bodyPr/>
          <a:lstStyle/>
          <a:p>
            <a:r>
              <a:rPr lang="en-US" altLang="en-US" smtClean="0">
                <a:latin typeface="Arial" pitchFamily="34" charset="0"/>
                <a:ea typeface="ＭＳ Ｐゴシック" pitchFamily="34" charset="-128"/>
              </a:rPr>
              <a:t>Most pediatric patients that we come in contact with in the valley are at Nakiska who are skiing with a school group. The school has authority to make decisions on behalf of the parents. Often EMS or Patrol will attempt to contact the parents directly to gain consent.</a:t>
            </a:r>
          </a:p>
          <a:p>
            <a:r>
              <a:rPr lang="en-US" altLang="en-US" smtClean="0">
                <a:latin typeface="Arial" pitchFamily="34" charset="0"/>
                <a:ea typeface="ＭＳ Ｐゴシック" pitchFamily="34" charset="-128"/>
              </a:rPr>
              <a:t>If unable to gain parental consent then you assume care of the pediatric until EMS arrives.</a:t>
            </a:r>
          </a:p>
        </p:txBody>
      </p:sp>
      <p:sp>
        <p:nvSpPr>
          <p:cNvPr id="49155" name="Slide Number Placeholder 3"/>
          <p:cNvSpPr>
            <a:spLocks noGrp="1"/>
          </p:cNvSpPr>
          <p:nvPr>
            <p:ph type="sldNum" sz="quarter" idx="5"/>
          </p:nvPr>
        </p:nvSpPr>
        <p:spPr>
          <a:noFill/>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95081432-CBA9-4786-B5DE-3D121514911D}" type="slidenum">
              <a:rPr lang="en-US" altLang="en-US" sz="1200"/>
              <a:pPr eaLnBrk="1" hangingPunct="1"/>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r>
              <a:rPr lang="en-CA" altLang="en-US" smtClean="0">
                <a:latin typeface="Arial" pitchFamily="34" charset="0"/>
                <a:ea typeface="ＭＳ Ｐゴシック" pitchFamily="34" charset="-128"/>
              </a:rPr>
              <a:t>In AHS we have what is referred to as the Green Sleeve. Which is the Goals of Care Directive. The Green Sleeve must be physically present. Do not delay resuscitative efforts to wait for the green sleeve. Generally you will not see the green sleeve in Pre-Hospital scene calls. But at William Watson Lodge it is possible that certain patients or groups may present with a green sleeve.</a:t>
            </a:r>
          </a:p>
          <a:p>
            <a:r>
              <a:rPr lang="en-CA" altLang="en-US" smtClean="0">
                <a:latin typeface="Arial" pitchFamily="34" charset="0"/>
                <a:ea typeface="ＭＳ Ｐゴシック" pitchFamily="34" charset="-128"/>
              </a:rPr>
              <a:t>AHS has a list of goals of Care</a:t>
            </a:r>
          </a:p>
          <a:p>
            <a:r>
              <a:rPr lang="en-CA" altLang="en-US" smtClean="0">
                <a:latin typeface="Arial" pitchFamily="34" charset="0"/>
                <a:ea typeface="ＭＳ Ｐゴシック" pitchFamily="34" charset="-128"/>
              </a:rPr>
              <a:t>R1 Full resc.</a:t>
            </a:r>
          </a:p>
          <a:p>
            <a:r>
              <a:rPr lang="en-CA" altLang="en-US" smtClean="0">
                <a:latin typeface="Arial" pitchFamily="34" charset="0"/>
                <a:ea typeface="ＭＳ Ｐゴシック" pitchFamily="34" charset="-128"/>
              </a:rPr>
              <a:t>R2 Resuscitation without chest compressions</a:t>
            </a:r>
          </a:p>
          <a:p>
            <a:r>
              <a:rPr lang="en-CA" altLang="en-US" smtClean="0">
                <a:latin typeface="Arial" pitchFamily="34" charset="0"/>
                <a:ea typeface="ＭＳ Ｐゴシック" pitchFamily="34" charset="-128"/>
              </a:rPr>
              <a:t>R3 No resc.</a:t>
            </a:r>
          </a:p>
          <a:p>
            <a:r>
              <a:rPr lang="en-CA" altLang="en-US" smtClean="0">
                <a:latin typeface="Arial" pitchFamily="34" charset="0"/>
                <a:ea typeface="ＭＳ Ｐゴシック" pitchFamily="34" charset="-128"/>
              </a:rPr>
              <a:t>M (all) No Resuscitation</a:t>
            </a:r>
          </a:p>
          <a:p>
            <a:r>
              <a:rPr lang="en-CA" altLang="en-US" smtClean="0">
                <a:latin typeface="Arial" pitchFamily="34" charset="0"/>
                <a:ea typeface="ＭＳ Ｐゴシック" pitchFamily="34" charset="-128"/>
              </a:rPr>
              <a:t>C (all) No Resuscitation</a:t>
            </a:r>
          </a:p>
          <a:p>
            <a:endParaRPr lang="en-CA" altLang="en-US" smtClean="0">
              <a:latin typeface="Arial" pitchFamily="34" charset="0"/>
              <a:ea typeface="ＭＳ Ｐゴシック" pitchFamily="34" charset="-128"/>
            </a:endParaRPr>
          </a:p>
          <a:p>
            <a:r>
              <a:rPr lang="en-CA" altLang="en-US" smtClean="0">
                <a:latin typeface="Arial" pitchFamily="34" charset="0"/>
                <a:ea typeface="ＭＳ Ｐゴシック" pitchFamily="34" charset="-128"/>
              </a:rPr>
              <a:t>http://www.albertahealthservices.ca/frm-103547.pdf</a:t>
            </a:r>
          </a:p>
          <a:p>
            <a:endParaRPr lang="en-CA" altLang="en-US" smtClean="0">
              <a:latin typeface="Arial" pitchFamily="34" charset="0"/>
              <a:ea typeface="ＭＳ Ｐゴシック" pitchFamily="34" charset="-128"/>
            </a:endParaRPr>
          </a:p>
          <a:p>
            <a:r>
              <a:rPr lang="en-CA" altLang="en-US" smtClean="0">
                <a:latin typeface="Arial" pitchFamily="34" charset="0"/>
                <a:ea typeface="ＭＳ Ｐゴシック" pitchFamily="34" charset="-128"/>
              </a:rPr>
              <a:t>Obvious Death DRIED</a:t>
            </a:r>
          </a:p>
          <a:p>
            <a:r>
              <a:rPr lang="en-CA" altLang="en-US" smtClean="0">
                <a:latin typeface="Arial" pitchFamily="34" charset="0"/>
                <a:ea typeface="ＭＳ Ｐゴシック" pitchFamily="34" charset="-128"/>
              </a:rPr>
              <a:t>Decapitated, Rigor, Incineration, Evisceration, Decomposition</a:t>
            </a:r>
          </a:p>
          <a:p>
            <a:endParaRPr lang="en-CA" altLang="en-US" smtClean="0">
              <a:latin typeface="Arial" pitchFamily="34" charset="0"/>
              <a:ea typeface="ＭＳ Ｐゴシック" pitchFamily="34" charset="-128"/>
            </a:endParaRPr>
          </a:p>
          <a:p>
            <a:r>
              <a:rPr lang="en-CA" altLang="en-US" smtClean="0">
                <a:latin typeface="Arial" pitchFamily="34" charset="0"/>
                <a:ea typeface="ＭＳ Ｐゴシック" pitchFamily="34" charset="-128"/>
              </a:rPr>
              <a:t>Contact EMS or Medical Direction if questions if resuscitation is needed ie</a:t>
            </a:r>
            <a:r>
              <a:rPr lang="mr-IN" altLang="en-US" smtClean="0">
                <a:latin typeface="Arial" pitchFamily="34" charset="0"/>
                <a:ea typeface="ＭＳ Ｐゴシック" pitchFamily="34" charset="-128"/>
              </a:rPr>
              <a:t>…</a:t>
            </a:r>
            <a:r>
              <a:rPr lang="en-CA" altLang="en-US" smtClean="0">
                <a:latin typeface="Arial" pitchFamily="34" charset="0"/>
                <a:ea typeface="ＭＳ Ｐゴシック" pitchFamily="34" charset="-128"/>
              </a:rPr>
              <a:t>. Prolonged cold (frozen solid), obvious futility </a:t>
            </a:r>
          </a:p>
        </p:txBody>
      </p:sp>
      <p:sp>
        <p:nvSpPr>
          <p:cNvPr id="2560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0B12D15F-E2EE-46C3-B20C-3FAB039B96B3}" type="slidenum">
              <a:rPr lang="en-US" altLang="en-US" sz="1200"/>
              <a:pPr eaLnBrk="1" hangingPunct="1"/>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r>
              <a:rPr lang="en-US" altLang="en-US" smtClean="0">
                <a:latin typeface="Arial" pitchFamily="34" charset="0"/>
                <a:ea typeface="ＭＳ Ｐゴシック" pitchFamily="34" charset="-128"/>
              </a:rPr>
              <a:t>The DNR order must be physically present in order to be valid. You have no legal ground to simply take a person</a:t>
            </a:r>
            <a:r>
              <a:rPr lang="ja-JP" altLang="en-US" smtClean="0">
                <a:latin typeface="Arial" pitchFamily="34" charset="0"/>
                <a:ea typeface="ＭＳ Ｐゴシック" pitchFamily="34" charset="-128"/>
              </a:rPr>
              <a:t>’</a:t>
            </a:r>
            <a:r>
              <a:rPr lang="en-US" altLang="ja-JP" smtClean="0">
                <a:latin typeface="Arial" pitchFamily="34" charset="0"/>
                <a:ea typeface="ＭＳ Ｐゴシック" pitchFamily="34" charset="-128"/>
              </a:rPr>
              <a:t>s word that it exists.</a:t>
            </a:r>
          </a:p>
          <a:p>
            <a:endParaRPr lang="en-US" altLang="en-US" smtClean="0">
              <a:solidFill>
                <a:srgbClr val="FF0000"/>
              </a:solidFill>
              <a:latin typeface="Arial" pitchFamily="34" charset="0"/>
              <a:ea typeface="ＭＳ Ｐゴシック" pitchFamily="34" charset="-128"/>
            </a:endParaRPr>
          </a:p>
          <a:p>
            <a:r>
              <a:rPr lang="en-US" altLang="en-US" smtClean="0">
                <a:solidFill>
                  <a:srgbClr val="FF0000"/>
                </a:solidFill>
                <a:latin typeface="Arial" pitchFamily="34" charset="0"/>
                <a:ea typeface="ＭＳ Ｐゴシック" pitchFamily="34" charset="-128"/>
              </a:rPr>
              <a:t>Could consider removing </a:t>
            </a:r>
          </a:p>
        </p:txBody>
      </p:sp>
      <p:sp>
        <p:nvSpPr>
          <p:cNvPr id="2662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9805DBD1-D35E-430F-881D-E216B9837005}" type="slidenum">
              <a:rPr lang="en-US" altLang="en-US" sz="1200"/>
              <a:pPr eaLnBrk="1" hangingPunct="1"/>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r>
              <a:rPr lang="en-US" altLang="en-US" smtClean="0">
                <a:latin typeface="Arial" pitchFamily="34" charset="0"/>
                <a:ea typeface="ＭＳ Ｐゴシック" pitchFamily="34" charset="-128"/>
              </a:rPr>
              <a:t>The DNR order must be physically present in order to be valid. You have no legal ground to simply take a person</a:t>
            </a:r>
            <a:r>
              <a:rPr lang="ja-JP" altLang="en-US" smtClean="0">
                <a:latin typeface="Arial" pitchFamily="34" charset="0"/>
                <a:ea typeface="ＭＳ Ｐゴシック" pitchFamily="34" charset="-128"/>
              </a:rPr>
              <a:t>’</a:t>
            </a:r>
            <a:r>
              <a:rPr lang="en-US" altLang="ja-JP" smtClean="0">
                <a:latin typeface="Arial" pitchFamily="34" charset="0"/>
                <a:ea typeface="ＭＳ Ｐゴシック" pitchFamily="34" charset="-128"/>
              </a:rPr>
              <a:t>s word that it exists.</a:t>
            </a:r>
          </a:p>
          <a:p>
            <a:endParaRPr lang="en-US" altLang="en-US" smtClean="0">
              <a:latin typeface="Arial" pitchFamily="34" charset="0"/>
              <a:ea typeface="ＭＳ Ｐゴシック" pitchFamily="34" charset="-128"/>
            </a:endParaRPr>
          </a:p>
          <a:p>
            <a:r>
              <a:rPr lang="en-US" altLang="en-US" smtClean="0">
                <a:latin typeface="Arial" pitchFamily="34" charset="0"/>
                <a:ea typeface="ＭＳ Ｐゴシック" pitchFamily="34" charset="-128"/>
              </a:rPr>
              <a:t>Consider removing</a:t>
            </a:r>
          </a:p>
        </p:txBody>
      </p:sp>
      <p:sp>
        <p:nvSpPr>
          <p:cNvPr id="27652"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177B1C81-BE00-4FDC-BBA9-0490A37D442C}" type="slidenum">
              <a:rPr lang="en-US" altLang="en-US" sz="1200"/>
              <a:pPr eaLnBrk="1" hangingPunct="1"/>
              <a:t>9</a:t>
            </a:fld>
            <a:endParaRPr lang="en-US" altLang="en-US" sz="120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7"/>
          <p:cNvSpPr>
            <a:spLocks noChangeShapeType="1"/>
          </p:cNvSpPr>
          <p:nvPr userDrawn="1"/>
        </p:nvSpPr>
        <p:spPr bwMode="auto">
          <a:xfrm flipV="1">
            <a:off x="457200" y="1371600"/>
            <a:ext cx="8229600" cy="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pic>
        <p:nvPicPr>
          <p:cNvPr id="5" name="Picture 10" descr="Pearson_WebBar_Top_Blue_RGB"/>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2511425"/>
            <a:ext cx="7772400" cy="841375"/>
          </a:xfrm>
        </p:spPr>
        <p:txBody>
          <a:bodyPr/>
          <a:lstStyle>
            <a:lvl1pPr algn="l">
              <a:defRPr sz="3000"/>
            </a:lvl1pPr>
          </a:lstStyle>
          <a:p>
            <a:pPr lvl="0"/>
            <a:r>
              <a:rPr lang="en-US" noProof="0" smtClean="0"/>
              <a:t>Click to edit Master title style</a:t>
            </a:r>
          </a:p>
        </p:txBody>
      </p:sp>
      <p:sp>
        <p:nvSpPr>
          <p:cNvPr id="3078" name="Rectangle 6"/>
          <p:cNvSpPr>
            <a:spLocks noGrp="1" noChangeArrowheads="1"/>
          </p:cNvSpPr>
          <p:nvPr>
            <p:ph type="subTitle" idx="1"/>
          </p:nvPr>
        </p:nvSpPr>
        <p:spPr>
          <a:xfrm>
            <a:off x="801688" y="3200400"/>
            <a:ext cx="6400800" cy="1752600"/>
          </a:xfrm>
        </p:spPr>
        <p:txBody>
          <a:bodyPr/>
          <a:lstStyle>
            <a:lvl1pPr marL="0" indent="0">
              <a:buFontTx/>
              <a:buNone/>
              <a:defRPr/>
            </a:lvl1pPr>
          </a:lstStyle>
          <a:p>
            <a:pPr lvl="0"/>
            <a:r>
              <a:rPr lang="en-US" noProof="0" smtClean="0"/>
              <a:t>Click to edit Master subtitle style</a:t>
            </a:r>
          </a:p>
        </p:txBody>
      </p:sp>
      <p:sp>
        <p:nvSpPr>
          <p:cNvPr id="6" name="Rectangle 4"/>
          <p:cNvSpPr>
            <a:spLocks noGrp="1" noChangeArrowheads="1"/>
          </p:cNvSpPr>
          <p:nvPr>
            <p:ph type="ftr" sz="quarter" idx="10"/>
          </p:nvPr>
        </p:nvSpPr>
        <p:spPr/>
        <p:txBody>
          <a:bodyPr/>
          <a:lstStyle>
            <a:lvl1pPr>
              <a:defRPr/>
            </a:lvl1pPr>
          </a:lstStyle>
          <a:p>
            <a:pPr>
              <a:defRPr/>
            </a:pPr>
            <a:r>
              <a:rPr lang="en-US"/>
              <a:t>Copyright </a:t>
            </a:r>
            <a:r>
              <a:rPr lang="en-US">
                <a:sym typeface="Symbol" pitchFamily="18" charset="2"/>
              </a:rPr>
              <a:t> 20xx Pearson Canada Inc.</a:t>
            </a:r>
          </a:p>
        </p:txBody>
      </p:sp>
      <p:sp>
        <p:nvSpPr>
          <p:cNvPr id="7" name="Rectangle 5"/>
          <p:cNvSpPr>
            <a:spLocks noGrp="1" noChangeArrowheads="1"/>
          </p:cNvSpPr>
          <p:nvPr>
            <p:ph type="sldNum" sz="quarter" idx="11"/>
          </p:nvPr>
        </p:nvSpPr>
        <p:spPr/>
        <p:txBody>
          <a:bodyPr/>
          <a:lstStyle>
            <a:lvl1pPr>
              <a:defRPr/>
            </a:lvl1pPr>
          </a:lstStyle>
          <a:p>
            <a:r>
              <a:rPr lang="en-US" altLang="en-US"/>
              <a:t>(#) - </a:t>
            </a:r>
            <a:fld id="{2E937619-643D-4323-A973-7E01F673B0D9}" type="slidenum">
              <a:rPr lang="en-US" altLang="en-US"/>
              <a:pPr/>
              <a:t>‹#›</a:t>
            </a:fld>
            <a:endParaRPr lang="en-US" altLang="en-US"/>
          </a:p>
        </p:txBody>
      </p:sp>
    </p:spTree>
    <p:extLst>
      <p:ext uri="{BB962C8B-B14F-4D97-AF65-F5344CB8AC3E}">
        <p14:creationId xmlns:p14="http://schemas.microsoft.com/office/powerpoint/2010/main" val="3332391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14"/>
          <p:cNvSpPr>
            <a:spLocks noGrp="1" noChangeArrowheads="1"/>
          </p:cNvSpPr>
          <p:nvPr>
            <p:ph type="ftr" sz="quarter" idx="10"/>
          </p:nvPr>
        </p:nvSpPr>
        <p:spPr>
          <a:ln/>
        </p:spPr>
        <p:txBody>
          <a:bodyPr/>
          <a:lstStyle>
            <a:lvl1pPr>
              <a:defRPr/>
            </a:lvl1pPr>
          </a:lstStyle>
          <a:p>
            <a:pPr>
              <a:defRPr/>
            </a:pPr>
            <a:r>
              <a:rPr lang="en-US"/>
              <a:t>Copyright </a:t>
            </a:r>
            <a:r>
              <a:rPr lang="en-US">
                <a:sym typeface="Symbol" pitchFamily="18" charset="2"/>
              </a:rPr>
              <a:t> 20xx Pearson Canada Inc.</a:t>
            </a:r>
          </a:p>
        </p:txBody>
      </p:sp>
      <p:sp>
        <p:nvSpPr>
          <p:cNvPr id="5" name="Rectangle 15"/>
          <p:cNvSpPr>
            <a:spLocks noGrp="1" noChangeArrowheads="1"/>
          </p:cNvSpPr>
          <p:nvPr>
            <p:ph type="sldNum" sz="quarter" idx="11"/>
          </p:nvPr>
        </p:nvSpPr>
        <p:spPr>
          <a:ln/>
        </p:spPr>
        <p:txBody>
          <a:bodyPr/>
          <a:lstStyle>
            <a:lvl1pPr>
              <a:defRPr/>
            </a:lvl1pPr>
          </a:lstStyle>
          <a:p>
            <a:r>
              <a:rPr lang="en-US" altLang="en-US"/>
              <a:t>(#) - </a:t>
            </a:r>
            <a:fld id="{A90A821F-64DB-4E5B-9CBA-30CDA7927F4E}" type="slidenum">
              <a:rPr lang="en-US" altLang="en-US"/>
              <a:pPr/>
              <a:t>‹#›</a:t>
            </a:fld>
            <a:endParaRPr lang="en-US" altLang="en-US"/>
          </a:p>
        </p:txBody>
      </p:sp>
    </p:spTree>
    <p:extLst>
      <p:ext uri="{BB962C8B-B14F-4D97-AF65-F5344CB8AC3E}">
        <p14:creationId xmlns:p14="http://schemas.microsoft.com/office/powerpoint/2010/main" val="2998869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4864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609600"/>
            <a:ext cx="60198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14"/>
          <p:cNvSpPr>
            <a:spLocks noGrp="1" noChangeArrowheads="1"/>
          </p:cNvSpPr>
          <p:nvPr>
            <p:ph type="ftr" sz="quarter" idx="10"/>
          </p:nvPr>
        </p:nvSpPr>
        <p:spPr>
          <a:ln/>
        </p:spPr>
        <p:txBody>
          <a:bodyPr/>
          <a:lstStyle>
            <a:lvl1pPr>
              <a:defRPr/>
            </a:lvl1pPr>
          </a:lstStyle>
          <a:p>
            <a:pPr>
              <a:defRPr/>
            </a:pPr>
            <a:r>
              <a:rPr lang="en-US"/>
              <a:t>Copyright </a:t>
            </a:r>
            <a:r>
              <a:rPr lang="en-US">
                <a:sym typeface="Symbol" pitchFamily="18" charset="2"/>
              </a:rPr>
              <a:t> 20xx Pearson Canada Inc.</a:t>
            </a:r>
          </a:p>
        </p:txBody>
      </p:sp>
      <p:sp>
        <p:nvSpPr>
          <p:cNvPr id="5" name="Rectangle 15"/>
          <p:cNvSpPr>
            <a:spLocks noGrp="1" noChangeArrowheads="1"/>
          </p:cNvSpPr>
          <p:nvPr>
            <p:ph type="sldNum" sz="quarter" idx="11"/>
          </p:nvPr>
        </p:nvSpPr>
        <p:spPr>
          <a:ln/>
        </p:spPr>
        <p:txBody>
          <a:bodyPr/>
          <a:lstStyle>
            <a:lvl1pPr>
              <a:defRPr/>
            </a:lvl1pPr>
          </a:lstStyle>
          <a:p>
            <a:r>
              <a:rPr lang="en-US" altLang="en-US"/>
              <a:t>(#) - </a:t>
            </a:r>
            <a:fld id="{BD8215D5-9309-45A6-946C-8350F4F434A3}" type="slidenum">
              <a:rPr lang="en-US" altLang="en-US"/>
              <a:pPr/>
              <a:t>‹#›</a:t>
            </a:fld>
            <a:endParaRPr lang="en-US" altLang="en-US"/>
          </a:p>
        </p:txBody>
      </p:sp>
    </p:spTree>
    <p:extLst>
      <p:ext uri="{BB962C8B-B14F-4D97-AF65-F5344CB8AC3E}">
        <p14:creationId xmlns:p14="http://schemas.microsoft.com/office/powerpoint/2010/main" val="616196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14"/>
          <p:cNvSpPr>
            <a:spLocks noGrp="1" noChangeArrowheads="1"/>
          </p:cNvSpPr>
          <p:nvPr>
            <p:ph type="ftr" sz="quarter" idx="10"/>
          </p:nvPr>
        </p:nvSpPr>
        <p:spPr>
          <a:ln/>
        </p:spPr>
        <p:txBody>
          <a:bodyPr/>
          <a:lstStyle>
            <a:lvl1pPr>
              <a:defRPr/>
            </a:lvl1pPr>
          </a:lstStyle>
          <a:p>
            <a:pPr>
              <a:defRPr/>
            </a:pPr>
            <a:r>
              <a:rPr lang="en-US"/>
              <a:t>Copyright </a:t>
            </a:r>
            <a:r>
              <a:rPr lang="en-US">
                <a:sym typeface="Symbol" pitchFamily="18" charset="2"/>
              </a:rPr>
              <a:t> 20xx Pearson Canada Inc.</a:t>
            </a:r>
          </a:p>
        </p:txBody>
      </p:sp>
      <p:sp>
        <p:nvSpPr>
          <p:cNvPr id="5" name="Rectangle 15"/>
          <p:cNvSpPr>
            <a:spLocks noGrp="1" noChangeArrowheads="1"/>
          </p:cNvSpPr>
          <p:nvPr>
            <p:ph type="sldNum" sz="quarter" idx="11"/>
          </p:nvPr>
        </p:nvSpPr>
        <p:spPr>
          <a:ln/>
        </p:spPr>
        <p:txBody>
          <a:bodyPr/>
          <a:lstStyle>
            <a:lvl1pPr>
              <a:defRPr/>
            </a:lvl1pPr>
          </a:lstStyle>
          <a:p>
            <a:r>
              <a:rPr lang="en-US" altLang="en-US"/>
              <a:t>(#) - </a:t>
            </a:r>
            <a:fld id="{58EF480A-A38F-480F-94FA-83100006EA10}" type="slidenum">
              <a:rPr lang="en-US" altLang="en-US"/>
              <a:pPr/>
              <a:t>‹#›</a:t>
            </a:fld>
            <a:endParaRPr lang="en-US" altLang="en-US"/>
          </a:p>
        </p:txBody>
      </p:sp>
    </p:spTree>
    <p:extLst>
      <p:ext uri="{BB962C8B-B14F-4D97-AF65-F5344CB8AC3E}">
        <p14:creationId xmlns:p14="http://schemas.microsoft.com/office/powerpoint/2010/main" val="4071789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4"/>
          <p:cNvSpPr>
            <a:spLocks noGrp="1" noChangeArrowheads="1"/>
          </p:cNvSpPr>
          <p:nvPr>
            <p:ph type="ftr" sz="quarter" idx="10"/>
          </p:nvPr>
        </p:nvSpPr>
        <p:spPr>
          <a:ln/>
        </p:spPr>
        <p:txBody>
          <a:bodyPr/>
          <a:lstStyle>
            <a:lvl1pPr>
              <a:defRPr/>
            </a:lvl1pPr>
          </a:lstStyle>
          <a:p>
            <a:pPr>
              <a:defRPr/>
            </a:pPr>
            <a:r>
              <a:rPr lang="en-US"/>
              <a:t>Copyright </a:t>
            </a:r>
            <a:r>
              <a:rPr lang="en-US">
                <a:sym typeface="Symbol" pitchFamily="18" charset="2"/>
              </a:rPr>
              <a:t> 20xx Pearson Canada Inc.</a:t>
            </a:r>
          </a:p>
        </p:txBody>
      </p:sp>
      <p:sp>
        <p:nvSpPr>
          <p:cNvPr id="5" name="Rectangle 15"/>
          <p:cNvSpPr>
            <a:spLocks noGrp="1" noChangeArrowheads="1"/>
          </p:cNvSpPr>
          <p:nvPr>
            <p:ph type="sldNum" sz="quarter" idx="11"/>
          </p:nvPr>
        </p:nvSpPr>
        <p:spPr>
          <a:ln/>
        </p:spPr>
        <p:txBody>
          <a:bodyPr/>
          <a:lstStyle>
            <a:lvl1pPr>
              <a:defRPr/>
            </a:lvl1pPr>
          </a:lstStyle>
          <a:p>
            <a:r>
              <a:rPr lang="en-US" altLang="en-US"/>
              <a:t>(#) - </a:t>
            </a:r>
            <a:fld id="{566EDF90-2413-4509-BD0F-B7ECF4F08140}" type="slidenum">
              <a:rPr lang="en-US" altLang="en-US"/>
              <a:pPr/>
              <a:t>‹#›</a:t>
            </a:fld>
            <a:endParaRPr lang="en-US" altLang="en-US"/>
          </a:p>
        </p:txBody>
      </p:sp>
    </p:spTree>
    <p:extLst>
      <p:ext uri="{BB962C8B-B14F-4D97-AF65-F5344CB8AC3E}">
        <p14:creationId xmlns:p14="http://schemas.microsoft.com/office/powerpoint/2010/main" val="9380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524000"/>
            <a:ext cx="40386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524000"/>
            <a:ext cx="40386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14"/>
          <p:cNvSpPr>
            <a:spLocks noGrp="1" noChangeArrowheads="1"/>
          </p:cNvSpPr>
          <p:nvPr>
            <p:ph type="ftr" sz="quarter" idx="10"/>
          </p:nvPr>
        </p:nvSpPr>
        <p:spPr>
          <a:ln/>
        </p:spPr>
        <p:txBody>
          <a:bodyPr/>
          <a:lstStyle>
            <a:lvl1pPr>
              <a:defRPr/>
            </a:lvl1pPr>
          </a:lstStyle>
          <a:p>
            <a:pPr>
              <a:defRPr/>
            </a:pPr>
            <a:r>
              <a:rPr lang="en-US"/>
              <a:t>Copyright </a:t>
            </a:r>
            <a:r>
              <a:rPr lang="en-US">
                <a:sym typeface="Symbol" pitchFamily="18" charset="2"/>
              </a:rPr>
              <a:t> 20xx Pearson Canada Inc.</a:t>
            </a:r>
          </a:p>
        </p:txBody>
      </p:sp>
      <p:sp>
        <p:nvSpPr>
          <p:cNvPr id="6" name="Rectangle 15"/>
          <p:cNvSpPr>
            <a:spLocks noGrp="1" noChangeArrowheads="1"/>
          </p:cNvSpPr>
          <p:nvPr>
            <p:ph type="sldNum" sz="quarter" idx="11"/>
          </p:nvPr>
        </p:nvSpPr>
        <p:spPr>
          <a:ln/>
        </p:spPr>
        <p:txBody>
          <a:bodyPr/>
          <a:lstStyle>
            <a:lvl1pPr>
              <a:defRPr/>
            </a:lvl1pPr>
          </a:lstStyle>
          <a:p>
            <a:r>
              <a:rPr lang="en-US" altLang="en-US"/>
              <a:t>(#) - </a:t>
            </a:r>
            <a:fld id="{CADF9F99-38CC-40E6-9B69-2E2C8DAD6151}" type="slidenum">
              <a:rPr lang="en-US" altLang="en-US"/>
              <a:pPr/>
              <a:t>‹#›</a:t>
            </a:fld>
            <a:endParaRPr lang="en-US" altLang="en-US"/>
          </a:p>
        </p:txBody>
      </p:sp>
    </p:spTree>
    <p:extLst>
      <p:ext uri="{BB962C8B-B14F-4D97-AF65-F5344CB8AC3E}">
        <p14:creationId xmlns:p14="http://schemas.microsoft.com/office/powerpoint/2010/main" val="7227368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14"/>
          <p:cNvSpPr>
            <a:spLocks noGrp="1" noChangeArrowheads="1"/>
          </p:cNvSpPr>
          <p:nvPr>
            <p:ph type="ftr" sz="quarter" idx="10"/>
          </p:nvPr>
        </p:nvSpPr>
        <p:spPr>
          <a:ln/>
        </p:spPr>
        <p:txBody>
          <a:bodyPr/>
          <a:lstStyle>
            <a:lvl1pPr>
              <a:defRPr/>
            </a:lvl1pPr>
          </a:lstStyle>
          <a:p>
            <a:pPr>
              <a:defRPr/>
            </a:pPr>
            <a:r>
              <a:rPr lang="en-US"/>
              <a:t>Copyright </a:t>
            </a:r>
            <a:r>
              <a:rPr lang="en-US">
                <a:sym typeface="Symbol" pitchFamily="18" charset="2"/>
              </a:rPr>
              <a:t> 20xx Pearson Canada Inc.</a:t>
            </a:r>
          </a:p>
        </p:txBody>
      </p:sp>
      <p:sp>
        <p:nvSpPr>
          <p:cNvPr id="8" name="Rectangle 15"/>
          <p:cNvSpPr>
            <a:spLocks noGrp="1" noChangeArrowheads="1"/>
          </p:cNvSpPr>
          <p:nvPr>
            <p:ph type="sldNum" sz="quarter" idx="11"/>
          </p:nvPr>
        </p:nvSpPr>
        <p:spPr>
          <a:ln/>
        </p:spPr>
        <p:txBody>
          <a:bodyPr/>
          <a:lstStyle>
            <a:lvl1pPr>
              <a:defRPr/>
            </a:lvl1pPr>
          </a:lstStyle>
          <a:p>
            <a:r>
              <a:rPr lang="en-US" altLang="en-US"/>
              <a:t>(#) - </a:t>
            </a:r>
            <a:fld id="{1B6A42B5-F8CC-4EF0-9D94-016BDF3E1589}" type="slidenum">
              <a:rPr lang="en-US" altLang="en-US"/>
              <a:pPr/>
              <a:t>‹#›</a:t>
            </a:fld>
            <a:endParaRPr lang="en-US" altLang="en-US"/>
          </a:p>
        </p:txBody>
      </p:sp>
    </p:spTree>
    <p:extLst>
      <p:ext uri="{BB962C8B-B14F-4D97-AF65-F5344CB8AC3E}">
        <p14:creationId xmlns:p14="http://schemas.microsoft.com/office/powerpoint/2010/main" val="6587488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14"/>
          <p:cNvSpPr>
            <a:spLocks noGrp="1" noChangeArrowheads="1"/>
          </p:cNvSpPr>
          <p:nvPr>
            <p:ph type="ftr" sz="quarter" idx="10"/>
          </p:nvPr>
        </p:nvSpPr>
        <p:spPr>
          <a:ln/>
        </p:spPr>
        <p:txBody>
          <a:bodyPr/>
          <a:lstStyle>
            <a:lvl1pPr>
              <a:defRPr/>
            </a:lvl1pPr>
          </a:lstStyle>
          <a:p>
            <a:pPr>
              <a:defRPr/>
            </a:pPr>
            <a:r>
              <a:rPr lang="en-US"/>
              <a:t>Copyright </a:t>
            </a:r>
            <a:r>
              <a:rPr lang="en-US">
                <a:sym typeface="Symbol" pitchFamily="18" charset="2"/>
              </a:rPr>
              <a:t> 20xx Pearson Canada Inc.</a:t>
            </a:r>
          </a:p>
        </p:txBody>
      </p:sp>
      <p:sp>
        <p:nvSpPr>
          <p:cNvPr id="4" name="Rectangle 15"/>
          <p:cNvSpPr>
            <a:spLocks noGrp="1" noChangeArrowheads="1"/>
          </p:cNvSpPr>
          <p:nvPr>
            <p:ph type="sldNum" sz="quarter" idx="11"/>
          </p:nvPr>
        </p:nvSpPr>
        <p:spPr>
          <a:ln/>
        </p:spPr>
        <p:txBody>
          <a:bodyPr/>
          <a:lstStyle>
            <a:lvl1pPr>
              <a:defRPr/>
            </a:lvl1pPr>
          </a:lstStyle>
          <a:p>
            <a:r>
              <a:rPr lang="en-US" altLang="en-US"/>
              <a:t>(#) - </a:t>
            </a:r>
            <a:fld id="{37BD36E5-B8CC-46C3-9441-F79FA5AE0CA4}" type="slidenum">
              <a:rPr lang="en-US" altLang="en-US"/>
              <a:pPr/>
              <a:t>‹#›</a:t>
            </a:fld>
            <a:endParaRPr lang="en-US" altLang="en-US"/>
          </a:p>
        </p:txBody>
      </p:sp>
    </p:spTree>
    <p:extLst>
      <p:ext uri="{BB962C8B-B14F-4D97-AF65-F5344CB8AC3E}">
        <p14:creationId xmlns:p14="http://schemas.microsoft.com/office/powerpoint/2010/main" val="2399069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4"/>
          <p:cNvSpPr>
            <a:spLocks noGrp="1" noChangeArrowheads="1"/>
          </p:cNvSpPr>
          <p:nvPr>
            <p:ph type="ftr" sz="quarter" idx="10"/>
          </p:nvPr>
        </p:nvSpPr>
        <p:spPr>
          <a:ln/>
        </p:spPr>
        <p:txBody>
          <a:bodyPr/>
          <a:lstStyle>
            <a:lvl1pPr>
              <a:defRPr/>
            </a:lvl1pPr>
          </a:lstStyle>
          <a:p>
            <a:pPr>
              <a:defRPr/>
            </a:pPr>
            <a:r>
              <a:rPr lang="en-US"/>
              <a:t>Copyright </a:t>
            </a:r>
            <a:r>
              <a:rPr lang="en-US">
                <a:sym typeface="Symbol" pitchFamily="18" charset="2"/>
              </a:rPr>
              <a:t> 20xx Pearson Canada Inc.</a:t>
            </a:r>
          </a:p>
        </p:txBody>
      </p:sp>
      <p:sp>
        <p:nvSpPr>
          <p:cNvPr id="3" name="Rectangle 15"/>
          <p:cNvSpPr>
            <a:spLocks noGrp="1" noChangeArrowheads="1"/>
          </p:cNvSpPr>
          <p:nvPr>
            <p:ph type="sldNum" sz="quarter" idx="11"/>
          </p:nvPr>
        </p:nvSpPr>
        <p:spPr>
          <a:ln/>
        </p:spPr>
        <p:txBody>
          <a:bodyPr/>
          <a:lstStyle>
            <a:lvl1pPr>
              <a:defRPr/>
            </a:lvl1pPr>
          </a:lstStyle>
          <a:p>
            <a:r>
              <a:rPr lang="en-US" altLang="en-US"/>
              <a:t>(#) - </a:t>
            </a:r>
            <a:fld id="{D5735A50-8708-4E43-A48A-43910AC83C7B}" type="slidenum">
              <a:rPr lang="en-US" altLang="en-US"/>
              <a:pPr/>
              <a:t>‹#›</a:t>
            </a:fld>
            <a:endParaRPr lang="en-US" altLang="en-US"/>
          </a:p>
        </p:txBody>
      </p:sp>
    </p:spTree>
    <p:extLst>
      <p:ext uri="{BB962C8B-B14F-4D97-AF65-F5344CB8AC3E}">
        <p14:creationId xmlns:p14="http://schemas.microsoft.com/office/powerpoint/2010/main" val="2780485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4"/>
          <p:cNvSpPr>
            <a:spLocks noGrp="1" noChangeArrowheads="1"/>
          </p:cNvSpPr>
          <p:nvPr>
            <p:ph type="ftr" sz="quarter" idx="10"/>
          </p:nvPr>
        </p:nvSpPr>
        <p:spPr>
          <a:ln/>
        </p:spPr>
        <p:txBody>
          <a:bodyPr/>
          <a:lstStyle>
            <a:lvl1pPr>
              <a:defRPr/>
            </a:lvl1pPr>
          </a:lstStyle>
          <a:p>
            <a:pPr>
              <a:defRPr/>
            </a:pPr>
            <a:r>
              <a:rPr lang="en-US"/>
              <a:t>Copyright </a:t>
            </a:r>
            <a:r>
              <a:rPr lang="en-US">
                <a:sym typeface="Symbol" pitchFamily="18" charset="2"/>
              </a:rPr>
              <a:t> 20xx Pearson Canada Inc.</a:t>
            </a:r>
          </a:p>
        </p:txBody>
      </p:sp>
      <p:sp>
        <p:nvSpPr>
          <p:cNvPr id="6" name="Rectangle 15"/>
          <p:cNvSpPr>
            <a:spLocks noGrp="1" noChangeArrowheads="1"/>
          </p:cNvSpPr>
          <p:nvPr>
            <p:ph type="sldNum" sz="quarter" idx="11"/>
          </p:nvPr>
        </p:nvSpPr>
        <p:spPr>
          <a:ln/>
        </p:spPr>
        <p:txBody>
          <a:bodyPr/>
          <a:lstStyle>
            <a:lvl1pPr>
              <a:defRPr/>
            </a:lvl1pPr>
          </a:lstStyle>
          <a:p>
            <a:r>
              <a:rPr lang="en-US" altLang="en-US"/>
              <a:t>(#) - </a:t>
            </a:r>
            <a:fld id="{03DAE7EC-5C39-4C78-9C0B-AAD661E1D7CC}" type="slidenum">
              <a:rPr lang="en-US" altLang="en-US"/>
              <a:pPr/>
              <a:t>‹#›</a:t>
            </a:fld>
            <a:endParaRPr lang="en-US" altLang="en-US"/>
          </a:p>
        </p:txBody>
      </p:sp>
    </p:spTree>
    <p:extLst>
      <p:ext uri="{BB962C8B-B14F-4D97-AF65-F5344CB8AC3E}">
        <p14:creationId xmlns:p14="http://schemas.microsoft.com/office/powerpoint/2010/main" val="1217167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4"/>
          <p:cNvSpPr>
            <a:spLocks noGrp="1" noChangeArrowheads="1"/>
          </p:cNvSpPr>
          <p:nvPr>
            <p:ph type="ftr" sz="quarter" idx="10"/>
          </p:nvPr>
        </p:nvSpPr>
        <p:spPr>
          <a:ln/>
        </p:spPr>
        <p:txBody>
          <a:bodyPr/>
          <a:lstStyle>
            <a:lvl1pPr>
              <a:defRPr/>
            </a:lvl1pPr>
          </a:lstStyle>
          <a:p>
            <a:pPr>
              <a:defRPr/>
            </a:pPr>
            <a:r>
              <a:rPr lang="en-US"/>
              <a:t>Copyright </a:t>
            </a:r>
            <a:r>
              <a:rPr lang="en-US">
                <a:sym typeface="Symbol" pitchFamily="18" charset="2"/>
              </a:rPr>
              <a:t> 20xx Pearson Canada Inc.</a:t>
            </a:r>
          </a:p>
        </p:txBody>
      </p:sp>
      <p:sp>
        <p:nvSpPr>
          <p:cNvPr id="6" name="Rectangle 15"/>
          <p:cNvSpPr>
            <a:spLocks noGrp="1" noChangeArrowheads="1"/>
          </p:cNvSpPr>
          <p:nvPr>
            <p:ph type="sldNum" sz="quarter" idx="11"/>
          </p:nvPr>
        </p:nvSpPr>
        <p:spPr>
          <a:ln/>
        </p:spPr>
        <p:txBody>
          <a:bodyPr/>
          <a:lstStyle>
            <a:lvl1pPr>
              <a:defRPr/>
            </a:lvl1pPr>
          </a:lstStyle>
          <a:p>
            <a:r>
              <a:rPr lang="en-US" altLang="en-US"/>
              <a:t>(#) - </a:t>
            </a:r>
            <a:fld id="{9B963CAD-BA2C-44C1-BBDD-01EFE1C13EC7}" type="slidenum">
              <a:rPr lang="en-US" altLang="en-US"/>
              <a:pPr/>
              <a:t>‹#›</a:t>
            </a:fld>
            <a:endParaRPr lang="en-US" altLang="en-US"/>
          </a:p>
        </p:txBody>
      </p:sp>
    </p:spTree>
    <p:extLst>
      <p:ext uri="{BB962C8B-B14F-4D97-AF65-F5344CB8AC3E}">
        <p14:creationId xmlns:p14="http://schemas.microsoft.com/office/powerpoint/2010/main" val="2462338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E7"/>
        </a:solidFill>
        <a:effectLst/>
      </p:bgPr>
    </p:bg>
    <p:spTree>
      <p:nvGrpSpPr>
        <p:cNvPr id="1" name=""/>
        <p:cNvGrpSpPr/>
        <p:nvPr/>
      </p:nvGrpSpPr>
      <p:grpSpPr>
        <a:xfrm>
          <a:off x="0" y="0"/>
          <a:ext cx="0" cy="0"/>
          <a:chOff x="0" y="0"/>
          <a:chExt cx="0" cy="0"/>
        </a:xfrm>
      </p:grpSpPr>
      <p:sp>
        <p:nvSpPr>
          <p:cNvPr id="1026" name="Rectangle 7"/>
          <p:cNvSpPr>
            <a:spLocks noGrp="1" noChangeArrowheads="1"/>
          </p:cNvSpPr>
          <p:nvPr>
            <p:ph type="title"/>
          </p:nvPr>
        </p:nvSpPr>
        <p:spPr bwMode="auto">
          <a:xfrm>
            <a:off x="457200" y="609600"/>
            <a:ext cx="8229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ma14:placeholderFlag xmlns:ma14="http://schemas.microsoft.com/office/mac/drawingml/2011/main" xmlns="" val="1"/>
            </a:ext>
          </a:extLst>
        </p:spPr>
        <p:txBody>
          <a:bodyPr vert="horz" wrap="square" lIns="228600" tIns="228600" rIns="228600" bIns="228600" numCol="1" anchor="ctr" anchorCtr="0" compatLnSpc="1">
            <a:prstTxWarp prst="textNoShape">
              <a:avLst/>
            </a:prstTxWarp>
          </a:bodyPr>
          <a:lstStyle/>
          <a:p>
            <a:pPr lvl="0"/>
            <a:r>
              <a:rPr lang="en-US"/>
              <a:t>Click to edit Master title style</a:t>
            </a:r>
          </a:p>
        </p:txBody>
      </p:sp>
      <p:sp>
        <p:nvSpPr>
          <p:cNvPr id="1027" name="Rectangle 11"/>
          <p:cNvSpPr>
            <a:spLocks noGrp="1" noChangeArrowheads="1"/>
          </p:cNvSpPr>
          <p:nvPr>
            <p:ph type="body" idx="1"/>
          </p:nvPr>
        </p:nvSpPr>
        <p:spPr bwMode="auto">
          <a:xfrm>
            <a:off x="457200" y="1524000"/>
            <a:ext cx="82296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Line 12"/>
          <p:cNvSpPr>
            <a:spLocks noChangeShapeType="1"/>
          </p:cNvSpPr>
          <p:nvPr userDrawn="1"/>
        </p:nvSpPr>
        <p:spPr bwMode="auto">
          <a:xfrm flipV="1">
            <a:off x="457200" y="1371600"/>
            <a:ext cx="8229600" cy="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038" name="Rectangle 14"/>
          <p:cNvSpPr>
            <a:spLocks noGrp="1" noChangeArrowheads="1"/>
          </p:cNvSpPr>
          <p:nvPr>
            <p:ph type="ftr" sz="quarter" idx="3"/>
          </p:nvPr>
        </p:nvSpPr>
        <p:spPr bwMode="auto">
          <a:xfrm>
            <a:off x="76200" y="6553200"/>
            <a:ext cx="26670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000">
                <a:solidFill>
                  <a:schemeClr val="accent2"/>
                </a:solidFill>
                <a:latin typeface="Times New Roman" pitchFamily="18" charset="0"/>
                <a:ea typeface="+mn-ea"/>
                <a:cs typeface="+mn-cs"/>
              </a:defRPr>
            </a:lvl1pPr>
          </a:lstStyle>
          <a:p>
            <a:pPr>
              <a:defRPr/>
            </a:pPr>
            <a:r>
              <a:rPr lang="en-US"/>
              <a:t>Copyright </a:t>
            </a:r>
            <a:r>
              <a:rPr lang="en-US">
                <a:sym typeface="Symbol" pitchFamily="18" charset="2"/>
              </a:rPr>
              <a:t> 20xx Pearson Canada Inc.</a:t>
            </a:r>
          </a:p>
        </p:txBody>
      </p:sp>
      <p:sp>
        <p:nvSpPr>
          <p:cNvPr id="1039" name="Rectangle 15"/>
          <p:cNvSpPr>
            <a:spLocks noGrp="1" noChangeArrowheads="1"/>
          </p:cNvSpPr>
          <p:nvPr>
            <p:ph type="sldNum" sz="quarter" idx="4"/>
          </p:nvPr>
        </p:nvSpPr>
        <p:spPr bwMode="auto">
          <a:xfrm>
            <a:off x="8153400" y="6553200"/>
            <a:ext cx="685800" cy="16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solidFill>
                  <a:schemeClr val="accent2"/>
                </a:solidFill>
                <a:latin typeface="Times New Roman" pitchFamily="18" charset="0"/>
              </a:defRPr>
            </a:lvl1pPr>
          </a:lstStyle>
          <a:p>
            <a:r>
              <a:rPr lang="en-US" altLang="en-US"/>
              <a:t>(#) - </a:t>
            </a:r>
            <a:fld id="{F3929783-323D-48F8-B14D-7E7C8AEB0EB5}"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19"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hf hdr="0" dt="0"/>
  <p:txStyles>
    <p:titleStyle>
      <a:lvl1pPr algn="ctr" rtl="0" eaLnBrk="0" fontAlgn="base" hangingPunct="0">
        <a:spcBef>
          <a:spcPct val="0"/>
        </a:spcBef>
        <a:spcAft>
          <a:spcPct val="0"/>
        </a:spcAft>
        <a:defRPr sz="4400">
          <a:solidFill>
            <a:schemeClr val="accent2"/>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accent2"/>
          </a:solidFill>
          <a:latin typeface="Arial" charset="0"/>
          <a:ea typeface="ＭＳ Ｐゴシック" charset="0"/>
          <a:cs typeface="ＭＳ Ｐゴシック" charset="0"/>
        </a:defRPr>
      </a:lvl2pPr>
      <a:lvl3pPr algn="ctr" rtl="0" eaLnBrk="0" fontAlgn="base" hangingPunct="0">
        <a:spcBef>
          <a:spcPct val="0"/>
        </a:spcBef>
        <a:spcAft>
          <a:spcPct val="0"/>
        </a:spcAft>
        <a:defRPr sz="4400">
          <a:solidFill>
            <a:schemeClr val="accent2"/>
          </a:solidFill>
          <a:latin typeface="Arial" charset="0"/>
          <a:ea typeface="ＭＳ Ｐゴシック" charset="0"/>
          <a:cs typeface="ＭＳ Ｐゴシック" charset="0"/>
        </a:defRPr>
      </a:lvl3pPr>
      <a:lvl4pPr algn="ctr" rtl="0" eaLnBrk="0" fontAlgn="base" hangingPunct="0">
        <a:spcBef>
          <a:spcPct val="0"/>
        </a:spcBef>
        <a:spcAft>
          <a:spcPct val="0"/>
        </a:spcAft>
        <a:defRPr sz="4400">
          <a:solidFill>
            <a:schemeClr val="accent2"/>
          </a:solidFill>
          <a:latin typeface="Arial" charset="0"/>
          <a:ea typeface="ＭＳ Ｐゴシック" charset="0"/>
          <a:cs typeface="ＭＳ Ｐゴシック" charset="0"/>
        </a:defRPr>
      </a:lvl4pPr>
      <a:lvl5pPr algn="ctr" rtl="0" eaLnBrk="0" fontAlgn="base" hangingPunct="0">
        <a:spcBef>
          <a:spcPct val="0"/>
        </a:spcBef>
        <a:spcAft>
          <a:spcPct val="0"/>
        </a:spcAft>
        <a:defRPr sz="4400">
          <a:solidFill>
            <a:schemeClr val="accent2"/>
          </a:solidFill>
          <a:latin typeface="Arial" charset="0"/>
          <a:ea typeface="ＭＳ Ｐゴシック" charset="0"/>
          <a:cs typeface="ＭＳ Ｐゴシック" charset="0"/>
        </a:defRPr>
      </a:lvl5pPr>
      <a:lvl6pPr marL="457200" algn="ctr" rtl="0" fontAlgn="base">
        <a:spcBef>
          <a:spcPct val="0"/>
        </a:spcBef>
        <a:spcAft>
          <a:spcPct val="0"/>
        </a:spcAft>
        <a:defRPr sz="4400">
          <a:solidFill>
            <a:schemeClr val="accent2"/>
          </a:solidFill>
          <a:latin typeface="Arial" charset="0"/>
        </a:defRPr>
      </a:lvl6pPr>
      <a:lvl7pPr marL="914400" algn="ctr" rtl="0" fontAlgn="base">
        <a:spcBef>
          <a:spcPct val="0"/>
        </a:spcBef>
        <a:spcAft>
          <a:spcPct val="0"/>
        </a:spcAft>
        <a:defRPr sz="4400">
          <a:solidFill>
            <a:schemeClr val="accent2"/>
          </a:solidFill>
          <a:latin typeface="Arial" charset="0"/>
        </a:defRPr>
      </a:lvl7pPr>
      <a:lvl8pPr marL="1371600" algn="ctr" rtl="0" fontAlgn="base">
        <a:spcBef>
          <a:spcPct val="0"/>
        </a:spcBef>
        <a:spcAft>
          <a:spcPct val="0"/>
        </a:spcAft>
        <a:defRPr sz="4400">
          <a:solidFill>
            <a:schemeClr val="accent2"/>
          </a:solidFill>
          <a:latin typeface="Arial" charset="0"/>
        </a:defRPr>
      </a:lvl8pPr>
      <a:lvl9pPr marL="1828800" algn="ctr" rtl="0" fontAlgn="base">
        <a:spcBef>
          <a:spcPct val="0"/>
        </a:spcBef>
        <a:spcAft>
          <a:spcPct val="0"/>
        </a:spcAft>
        <a:defRPr sz="4400">
          <a:solidFill>
            <a:schemeClr val="accent2"/>
          </a:solidFill>
          <a:latin typeface="Arial" charset="0"/>
        </a:defRPr>
      </a:lvl9pPr>
    </p:titleStyle>
    <p:bodyStyle>
      <a:lvl1pPr marL="342900" indent="-342900" algn="l" rtl="0" eaLnBrk="0" fontAlgn="base" hangingPunct="0">
        <a:spcBef>
          <a:spcPct val="20000"/>
        </a:spcBef>
        <a:spcAft>
          <a:spcPct val="0"/>
        </a:spcAft>
        <a:buChar char="•"/>
        <a:defRPr sz="3200">
          <a:solidFill>
            <a:schemeClr val="accent2"/>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accent2"/>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accent2"/>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accent2"/>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accent2"/>
          </a:solidFill>
          <a:latin typeface="+mn-lt"/>
          <a:ea typeface="ＭＳ Ｐゴシック" charset="0"/>
        </a:defRPr>
      </a:lvl5pPr>
      <a:lvl6pPr marL="2514600" indent="-228600" algn="l" rtl="0" fontAlgn="base">
        <a:spcBef>
          <a:spcPct val="20000"/>
        </a:spcBef>
        <a:spcAft>
          <a:spcPct val="0"/>
        </a:spcAft>
        <a:buChar char="»"/>
        <a:defRPr sz="2000">
          <a:solidFill>
            <a:schemeClr val="accent2"/>
          </a:solidFill>
          <a:latin typeface="+mn-lt"/>
        </a:defRPr>
      </a:lvl6pPr>
      <a:lvl7pPr marL="2971800" indent="-228600" algn="l" rtl="0" fontAlgn="base">
        <a:spcBef>
          <a:spcPct val="20000"/>
        </a:spcBef>
        <a:spcAft>
          <a:spcPct val="0"/>
        </a:spcAft>
        <a:buChar char="»"/>
        <a:defRPr sz="2000">
          <a:solidFill>
            <a:schemeClr val="accent2"/>
          </a:solidFill>
          <a:latin typeface="+mn-lt"/>
        </a:defRPr>
      </a:lvl7pPr>
      <a:lvl8pPr marL="3429000" indent="-228600" algn="l" rtl="0" fontAlgn="base">
        <a:spcBef>
          <a:spcPct val="20000"/>
        </a:spcBef>
        <a:spcAft>
          <a:spcPct val="0"/>
        </a:spcAft>
        <a:buChar char="»"/>
        <a:defRPr sz="2000">
          <a:solidFill>
            <a:schemeClr val="accent2"/>
          </a:solidFill>
          <a:latin typeface="+mn-lt"/>
        </a:defRPr>
      </a:lvl8pPr>
      <a:lvl9pPr marL="3886200" indent="-228600" algn="l" rtl="0" fontAlgn="base">
        <a:spcBef>
          <a:spcPct val="20000"/>
        </a:spcBef>
        <a:spcAft>
          <a:spcPct val="0"/>
        </a:spcAft>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ftr" sz="quarter" idx="10"/>
          </p:nvPr>
        </p:nvSpPr>
        <p:spPr>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defRPr/>
            </a:pPr>
            <a:r>
              <a:rPr lang="en-US" dirty="0">
                <a:solidFill>
                  <a:schemeClr val="accent2"/>
                </a:solidFill>
                <a:latin typeface="Times New Roman" charset="0"/>
              </a:rPr>
              <a:t>Copyright </a:t>
            </a:r>
            <a:r>
              <a:rPr lang="en-US" dirty="0">
                <a:solidFill>
                  <a:schemeClr val="accent2"/>
                </a:solidFill>
                <a:latin typeface="Times New Roman" charset="0"/>
                <a:sym typeface="Symbol" charset="0"/>
              </a:rPr>
              <a:t> </a:t>
            </a:r>
            <a:r>
              <a:rPr lang="en-US" dirty="0" smtClean="0">
                <a:solidFill>
                  <a:schemeClr val="accent2"/>
                </a:solidFill>
                <a:latin typeface="Times New Roman" charset="0"/>
                <a:sym typeface="Symbol" charset="0"/>
              </a:rPr>
              <a:t>2015 </a:t>
            </a:r>
            <a:r>
              <a:rPr lang="en-US" dirty="0">
                <a:solidFill>
                  <a:schemeClr val="accent2"/>
                </a:solidFill>
                <a:latin typeface="Times New Roman" charset="0"/>
                <a:sym typeface="Symbol" charset="0"/>
              </a:rPr>
              <a:t>Pearson Canada Inc.</a:t>
            </a:r>
          </a:p>
        </p:txBody>
      </p:sp>
      <p:sp>
        <p:nvSpPr>
          <p:cNvPr id="3076" name="Rectangle 2"/>
          <p:cNvSpPr>
            <a:spLocks noGrp="1" noChangeArrowheads="1"/>
          </p:cNvSpPr>
          <p:nvPr>
            <p:ph type="ctrTitle"/>
          </p:nvPr>
        </p:nvSpPr>
        <p:spPr>
          <a:extLst/>
        </p:spPr>
        <p:txBody>
          <a:bodyPr/>
          <a:lstStyle/>
          <a:p>
            <a:pPr eaLnBrk="1" hangingPunct="1">
              <a:defRPr/>
            </a:pPr>
            <a:r>
              <a:rPr lang="en-CA" dirty="0" smtClean="0">
                <a:cs typeface="+mj-cs"/>
              </a:rPr>
              <a:t>Chapter 3</a:t>
            </a:r>
            <a:endParaRPr lang="en-CA" dirty="0">
              <a:cs typeface="+mj-cs"/>
            </a:endParaRPr>
          </a:p>
        </p:txBody>
      </p:sp>
      <p:sp>
        <p:nvSpPr>
          <p:cNvPr id="3077" name="Rectangle 3"/>
          <p:cNvSpPr>
            <a:spLocks noGrp="1" noChangeArrowheads="1"/>
          </p:cNvSpPr>
          <p:nvPr>
            <p:ph type="subTitle" idx="1"/>
          </p:nvPr>
        </p:nvSpPr>
        <p:spPr>
          <a:xfrm>
            <a:off x="801688" y="3200400"/>
            <a:ext cx="4532312" cy="1752600"/>
          </a:xfrm>
          <a:extLst/>
        </p:spPr>
        <p:txBody>
          <a:bodyPr/>
          <a:lstStyle/>
          <a:p>
            <a:pPr eaLnBrk="1" hangingPunct="1">
              <a:defRPr/>
            </a:pPr>
            <a:r>
              <a:rPr lang="en-US" dirty="0" smtClean="0">
                <a:cs typeface="+mn-cs"/>
              </a:rPr>
              <a:t>LEGAL </a:t>
            </a:r>
            <a:r>
              <a:rPr lang="en-US" dirty="0">
                <a:cs typeface="+mn-cs"/>
              </a:rPr>
              <a:t>AND ETHICAL ISSUES</a:t>
            </a:r>
            <a:endParaRPr lang="en-CA" dirty="0">
              <a:cs typeface="+mn-cs"/>
            </a:endParaRPr>
          </a:p>
          <a:p>
            <a:pPr eaLnBrk="1" hangingPunct="1">
              <a:defRPr/>
            </a:pPr>
            <a:endParaRPr lang="en-CA" dirty="0">
              <a:cs typeface="+mn-cs"/>
            </a:endParaRPr>
          </a:p>
        </p:txBody>
      </p:sp>
      <p:sp>
        <p:nvSpPr>
          <p:cNvPr id="2" name="Rectangle 15"/>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r>
              <a:rPr lang="en-US" altLang="en-US" sz="1200">
                <a:solidFill>
                  <a:schemeClr val="accent2"/>
                </a:solidFill>
                <a:latin typeface="Times New Roman" pitchFamily="18" charset="0"/>
              </a:rPr>
              <a:t>3 - </a:t>
            </a:r>
            <a:fld id="{A6C9F376-3A69-4EFA-B33D-73619DA0C458}" type="slidenum">
              <a:rPr lang="en-US" altLang="en-US" sz="1200">
                <a:solidFill>
                  <a:schemeClr val="accent2"/>
                </a:solidFill>
                <a:latin typeface="Times New Roman" pitchFamily="18" charset="0"/>
              </a:rPr>
              <a:pPr/>
              <a:t>1</a:t>
            </a:fld>
            <a:endParaRPr lang="en-US" altLang="en-US" sz="1200">
              <a:solidFill>
                <a:schemeClr val="accent2"/>
              </a:solidFill>
              <a:latin typeface="Times New Roman" pitchFamily="18" charset="0"/>
            </a:endParaRPr>
          </a:p>
        </p:txBody>
      </p:sp>
      <p:pic>
        <p:nvPicPr>
          <p:cNvPr id="14341"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691188" y="1752600"/>
            <a:ext cx="3124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5"/>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r>
              <a:rPr lang="en-US" altLang="en-US" sz="1200">
                <a:solidFill>
                  <a:schemeClr val="accent2"/>
                </a:solidFill>
                <a:latin typeface="Times New Roman" pitchFamily="18" charset="0"/>
              </a:rPr>
              <a:t>3 - </a:t>
            </a:r>
            <a:fld id="{6E1FD3F8-71CD-46CB-9052-9E57032C74D5}" type="slidenum">
              <a:rPr lang="en-US" altLang="en-US" sz="1200">
                <a:solidFill>
                  <a:schemeClr val="accent2"/>
                </a:solidFill>
                <a:latin typeface="Times New Roman" pitchFamily="18" charset="0"/>
              </a:rPr>
              <a:pPr/>
              <a:t>10</a:t>
            </a:fld>
            <a:endParaRPr lang="en-US" altLang="en-US" sz="1200">
              <a:solidFill>
                <a:schemeClr val="accent2"/>
              </a:solidFill>
              <a:latin typeface="Times New Roman" pitchFamily="18" charset="0"/>
            </a:endParaRPr>
          </a:p>
        </p:txBody>
      </p:sp>
      <p:sp>
        <p:nvSpPr>
          <p:cNvPr id="30722" name="Title 1"/>
          <p:cNvSpPr>
            <a:spLocks noGrp="1"/>
          </p:cNvSpPr>
          <p:nvPr>
            <p:ph type="title"/>
          </p:nvPr>
        </p:nvSpPr>
        <p:spPr/>
        <p:txBody>
          <a:bodyPr/>
          <a:lstStyle/>
          <a:p>
            <a:pPr eaLnBrk="1" hangingPunct="1"/>
            <a:r>
              <a:rPr lang="en-US" altLang="en-US" sz="2400" smtClean="0">
                <a:ea typeface="ＭＳ Ｐゴシック" pitchFamily="34" charset="-128"/>
              </a:rPr>
              <a:t>CHAPTER 3 – LEGAL AND ETHICAL ISSUES</a:t>
            </a:r>
            <a:endParaRPr lang="en-CA" altLang="en-US" sz="2400" smtClean="0">
              <a:ea typeface="ＭＳ Ｐゴシック" pitchFamily="34" charset="-128"/>
            </a:endParaRPr>
          </a:p>
        </p:txBody>
      </p:sp>
      <p:sp>
        <p:nvSpPr>
          <p:cNvPr id="12292" name="Footer Placeholder 3"/>
          <p:cNvSpPr>
            <a:spLocks noGrp="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defRPr/>
            </a:pPr>
            <a:r>
              <a:rPr lang="en-US">
                <a:solidFill>
                  <a:schemeClr val="accent2"/>
                </a:solidFill>
                <a:latin typeface="Times New Roman" charset="0"/>
              </a:rPr>
              <a:t>Copyright </a:t>
            </a:r>
            <a:r>
              <a:rPr lang="en-US">
                <a:solidFill>
                  <a:schemeClr val="accent2"/>
                </a:solidFill>
                <a:latin typeface="Times New Roman" charset="0"/>
                <a:sym typeface="Symbol" charset="0"/>
              </a:rPr>
              <a:t> 2015 Pearson Canada Inc.</a:t>
            </a:r>
          </a:p>
        </p:txBody>
      </p:sp>
      <p:pic>
        <p:nvPicPr>
          <p:cNvPr id="30724" name="Picture 7" descr="D:\fig03-02.gif"/>
          <p:cNvPicPr>
            <a:picLocks noGrp="1" noChangeAspect="1" noChangeArrowheads="1"/>
          </p:cNvPicPr>
          <p:nvPr>
            <p:ph idx="1"/>
          </p:nvPr>
        </p:nvPicPr>
        <p:blipFill>
          <a:blip r:embed="rId3"/>
          <a:srcRect/>
          <a:stretch>
            <a:fillRect/>
          </a:stretch>
        </p:blipFill>
        <p:spPr>
          <a:xfrm>
            <a:off x="457200" y="1997075"/>
            <a:ext cx="8229600" cy="3625850"/>
          </a:xfrm>
        </p:spPr>
      </p:pic>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5"/>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r>
              <a:rPr lang="en-US" altLang="en-US" sz="1200">
                <a:solidFill>
                  <a:schemeClr val="accent2"/>
                </a:solidFill>
                <a:latin typeface="Times New Roman" pitchFamily="18" charset="0"/>
              </a:rPr>
              <a:t>3 - </a:t>
            </a:r>
            <a:fld id="{F1DE7692-5815-4F90-8AC1-DC1434F2F458}" type="slidenum">
              <a:rPr lang="en-US" altLang="en-US" sz="1200">
                <a:solidFill>
                  <a:schemeClr val="accent2"/>
                </a:solidFill>
                <a:latin typeface="Times New Roman" pitchFamily="18" charset="0"/>
              </a:rPr>
              <a:pPr/>
              <a:t>11</a:t>
            </a:fld>
            <a:endParaRPr lang="en-US" altLang="en-US" sz="1200">
              <a:solidFill>
                <a:schemeClr val="accent2"/>
              </a:solidFill>
              <a:latin typeface="Times New Roman" pitchFamily="18" charset="0"/>
            </a:endParaRPr>
          </a:p>
        </p:txBody>
      </p:sp>
      <p:sp>
        <p:nvSpPr>
          <p:cNvPr id="32770" name="Title 1"/>
          <p:cNvSpPr>
            <a:spLocks noGrp="1"/>
          </p:cNvSpPr>
          <p:nvPr>
            <p:ph type="title"/>
          </p:nvPr>
        </p:nvSpPr>
        <p:spPr/>
        <p:txBody>
          <a:bodyPr/>
          <a:lstStyle/>
          <a:p>
            <a:pPr>
              <a:defRPr/>
            </a:pPr>
            <a:r>
              <a:rPr lang="en-US" sz="2400">
                <a:cs typeface="+mj-cs"/>
              </a:rPr>
              <a:t>CHAPTER 3 - LEGAL AND ETHICAL ISSUES</a:t>
            </a:r>
            <a:endParaRPr lang="en-CA" sz="2400">
              <a:cs typeface="+mj-cs"/>
            </a:endParaRPr>
          </a:p>
        </p:txBody>
      </p:sp>
      <p:sp>
        <p:nvSpPr>
          <p:cNvPr id="12291" name="Content Placeholder 2"/>
          <p:cNvSpPr>
            <a:spLocks noGrp="1"/>
          </p:cNvSpPr>
          <p:nvPr>
            <p:ph idx="1"/>
          </p:nvPr>
        </p:nvSpPr>
        <p:spPr/>
        <p:txBody>
          <a:bodyPr/>
          <a:lstStyle/>
          <a:p>
            <a:pPr>
              <a:buFont typeface="Wingdings" charset="0"/>
              <a:buNone/>
              <a:defRPr/>
            </a:pPr>
            <a:r>
              <a:rPr lang="en-US" sz="2800" b="1" dirty="0">
                <a:cs typeface="+mn-cs"/>
              </a:rPr>
              <a:t>	</a:t>
            </a:r>
            <a:r>
              <a:rPr lang="en-US" sz="2800" b="1" u="sng" dirty="0">
                <a:cs typeface="+mn-cs"/>
              </a:rPr>
              <a:t>Prior to leaving a scene after a patient refusal, you should</a:t>
            </a:r>
            <a:r>
              <a:rPr lang="en-US" sz="2800" b="1" u="sng" dirty="0" smtClean="0">
                <a:cs typeface="+mn-cs"/>
              </a:rPr>
              <a:t>:</a:t>
            </a:r>
            <a:endParaRPr lang="en-US" sz="2400" dirty="0">
              <a:cs typeface="+mn-cs"/>
            </a:endParaRPr>
          </a:p>
          <a:p>
            <a:pPr marL="457200" indent="-457200">
              <a:lnSpc>
                <a:spcPct val="110000"/>
              </a:lnSpc>
              <a:buFont typeface="+mj-lt"/>
              <a:buAutoNum type="arabicPeriod"/>
              <a:defRPr/>
            </a:pPr>
            <a:r>
              <a:rPr lang="en-US" sz="2400" dirty="0" smtClean="0">
                <a:cs typeface="+mn-cs"/>
              </a:rPr>
              <a:t>Try </a:t>
            </a:r>
            <a:r>
              <a:rPr lang="en-US" sz="2400" dirty="0">
                <a:cs typeface="+mn-cs"/>
              </a:rPr>
              <a:t>again to persuade the patient</a:t>
            </a:r>
          </a:p>
          <a:p>
            <a:pPr marL="457200" indent="-457200">
              <a:lnSpc>
                <a:spcPct val="110000"/>
              </a:lnSpc>
              <a:buFont typeface="+mj-lt"/>
              <a:buAutoNum type="arabicPeriod"/>
              <a:defRPr/>
            </a:pPr>
            <a:r>
              <a:rPr lang="en-US" sz="2400" dirty="0" smtClean="0">
                <a:cs typeface="+mn-cs"/>
              </a:rPr>
              <a:t>Ensure </a:t>
            </a:r>
            <a:r>
              <a:rPr lang="en-US" sz="2400" dirty="0">
                <a:cs typeface="+mn-cs"/>
              </a:rPr>
              <a:t>the patient is able to make an informed decision</a:t>
            </a:r>
          </a:p>
          <a:p>
            <a:pPr marL="457200" indent="-457200">
              <a:lnSpc>
                <a:spcPct val="110000"/>
              </a:lnSpc>
              <a:buFont typeface="+mj-lt"/>
              <a:buAutoNum type="arabicPeriod"/>
              <a:defRPr/>
            </a:pPr>
            <a:r>
              <a:rPr lang="en-US" sz="2400" dirty="0" smtClean="0">
                <a:cs typeface="+mn-cs"/>
              </a:rPr>
              <a:t>Have </a:t>
            </a:r>
            <a:r>
              <a:rPr lang="en-US" sz="2400" dirty="0">
                <a:cs typeface="+mn-cs"/>
              </a:rPr>
              <a:t>the patient sign the refusal</a:t>
            </a:r>
          </a:p>
          <a:p>
            <a:pPr marL="457200" indent="-457200">
              <a:lnSpc>
                <a:spcPct val="110000"/>
              </a:lnSpc>
              <a:buFont typeface="+mj-lt"/>
              <a:buAutoNum type="arabicPeriod"/>
              <a:defRPr/>
            </a:pPr>
            <a:r>
              <a:rPr lang="en-US" sz="2400" dirty="0" smtClean="0">
                <a:cs typeface="+mn-cs"/>
              </a:rPr>
              <a:t>Encourage </a:t>
            </a:r>
            <a:r>
              <a:rPr lang="en-US" sz="2400" dirty="0">
                <a:cs typeface="+mn-cs"/>
              </a:rPr>
              <a:t>the patient to seek help if symptoms persist</a:t>
            </a:r>
          </a:p>
          <a:p>
            <a:pPr marL="457200" indent="-457200">
              <a:lnSpc>
                <a:spcPct val="110000"/>
              </a:lnSpc>
              <a:buFont typeface="+mj-lt"/>
              <a:buAutoNum type="arabicPeriod"/>
              <a:defRPr/>
            </a:pPr>
            <a:r>
              <a:rPr lang="en-US" sz="2400" dirty="0" smtClean="0">
                <a:cs typeface="+mn-cs"/>
              </a:rPr>
              <a:t>Advise </a:t>
            </a:r>
            <a:r>
              <a:rPr lang="en-US" sz="2400" dirty="0">
                <a:cs typeface="+mn-cs"/>
              </a:rPr>
              <a:t>the patient to call EMS again if he/she changes their mind</a:t>
            </a:r>
          </a:p>
        </p:txBody>
      </p:sp>
      <p:sp>
        <p:nvSpPr>
          <p:cNvPr id="13317" name="Footer Placeholder 3"/>
          <p:cNvSpPr>
            <a:spLocks noGrp="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defRPr/>
            </a:pPr>
            <a:r>
              <a:rPr lang="en-US">
                <a:solidFill>
                  <a:schemeClr val="accent2"/>
                </a:solidFill>
                <a:latin typeface="Times New Roman" charset="0"/>
              </a:rPr>
              <a:t>Copyright </a:t>
            </a:r>
            <a:r>
              <a:rPr lang="en-US">
                <a:solidFill>
                  <a:schemeClr val="accent2"/>
                </a:solidFill>
                <a:latin typeface="Times New Roman" charset="0"/>
                <a:sym typeface="Symbol" charset="0"/>
              </a:rPr>
              <a:t> 2015 Pearson Canada Inc.</a:t>
            </a:r>
          </a:p>
        </p:txBody>
      </p:sp>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5"/>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r>
              <a:rPr lang="en-US" altLang="en-US" sz="1200">
                <a:solidFill>
                  <a:schemeClr val="accent2"/>
                </a:solidFill>
                <a:latin typeface="Times New Roman" pitchFamily="18" charset="0"/>
              </a:rPr>
              <a:t>3 - </a:t>
            </a:r>
            <a:fld id="{95C531DE-A035-4832-AFCF-FA9B5D9DDB75}" type="slidenum">
              <a:rPr lang="en-US" altLang="en-US" sz="1200">
                <a:solidFill>
                  <a:schemeClr val="accent2"/>
                </a:solidFill>
                <a:latin typeface="Times New Roman" pitchFamily="18" charset="0"/>
              </a:rPr>
              <a:pPr/>
              <a:t>12</a:t>
            </a:fld>
            <a:endParaRPr lang="en-US" altLang="en-US" sz="1200">
              <a:solidFill>
                <a:schemeClr val="accent2"/>
              </a:solidFill>
              <a:latin typeface="Times New Roman" pitchFamily="18" charset="0"/>
            </a:endParaRPr>
          </a:p>
        </p:txBody>
      </p:sp>
      <p:sp>
        <p:nvSpPr>
          <p:cNvPr id="34818" name="Title 1"/>
          <p:cNvSpPr>
            <a:spLocks noGrp="1"/>
          </p:cNvSpPr>
          <p:nvPr>
            <p:ph type="title"/>
          </p:nvPr>
        </p:nvSpPr>
        <p:spPr/>
        <p:txBody>
          <a:bodyPr/>
          <a:lstStyle/>
          <a:p>
            <a:pPr>
              <a:defRPr/>
            </a:pPr>
            <a:r>
              <a:rPr lang="en-US" sz="2400">
                <a:cs typeface="+mj-cs"/>
              </a:rPr>
              <a:t>CHAPTER 3 - LEGAL AND ETHICAL ISSUES</a:t>
            </a:r>
            <a:endParaRPr lang="en-CA" sz="2400">
              <a:cs typeface="+mj-cs"/>
            </a:endParaRPr>
          </a:p>
        </p:txBody>
      </p:sp>
      <p:sp>
        <p:nvSpPr>
          <p:cNvPr id="34819" name="Content Placeholder 2"/>
          <p:cNvSpPr>
            <a:spLocks noGrp="1"/>
          </p:cNvSpPr>
          <p:nvPr>
            <p:ph idx="1"/>
          </p:nvPr>
        </p:nvSpPr>
        <p:spPr/>
        <p:txBody>
          <a:bodyPr/>
          <a:lstStyle/>
          <a:p>
            <a:pPr algn="ctr">
              <a:buFont typeface="Wingdings" pitchFamily="2" charset="2"/>
              <a:buNone/>
            </a:pPr>
            <a:r>
              <a:rPr lang="en-US" altLang="en-US" sz="2800" b="1" u="sng" smtClean="0">
                <a:ea typeface="ＭＳ Ｐゴシック" pitchFamily="34" charset="-128"/>
              </a:rPr>
              <a:t>Legal Aspects of Emergency Care</a:t>
            </a:r>
            <a:endParaRPr lang="en-US" altLang="en-US" sz="2400" b="1" u="sng" smtClean="0">
              <a:ea typeface="ＭＳ Ｐゴシック" pitchFamily="34" charset="-128"/>
            </a:endParaRPr>
          </a:p>
          <a:p>
            <a:pPr>
              <a:lnSpc>
                <a:spcPct val="120000"/>
              </a:lnSpc>
            </a:pPr>
            <a:r>
              <a:rPr lang="en-US" altLang="en-US" sz="2400" b="1" u="sng" smtClean="0">
                <a:ea typeface="ＭＳ Ｐゴシック" pitchFamily="34" charset="-128"/>
              </a:rPr>
              <a:t>Common Assault</a:t>
            </a:r>
            <a:r>
              <a:rPr lang="en-US" altLang="en-US" sz="2400" smtClean="0">
                <a:ea typeface="ＭＳ Ｐゴシック" pitchFamily="34" charset="-128"/>
              </a:rPr>
              <a:t> – Obtain consent before touching a patient</a:t>
            </a:r>
            <a:r>
              <a:rPr lang="ja-JP" altLang="en-US" sz="2400" smtClean="0">
                <a:ea typeface="ＭＳ Ｐゴシック" pitchFamily="34" charset="-128"/>
              </a:rPr>
              <a:t>’</a:t>
            </a:r>
            <a:r>
              <a:rPr lang="en-US" altLang="ja-JP" sz="2400" smtClean="0">
                <a:ea typeface="ＭＳ Ｐゴシック" pitchFamily="34" charset="-128"/>
              </a:rPr>
              <a:t>s clothing or body</a:t>
            </a:r>
          </a:p>
          <a:p>
            <a:pPr>
              <a:lnSpc>
                <a:spcPct val="120000"/>
              </a:lnSpc>
            </a:pPr>
            <a:r>
              <a:rPr lang="en-US" altLang="en-US" sz="2400" b="1" u="sng" smtClean="0">
                <a:ea typeface="ＭＳ Ｐゴシック" pitchFamily="34" charset="-128"/>
              </a:rPr>
              <a:t>Abandonment </a:t>
            </a:r>
            <a:r>
              <a:rPr lang="en-US" altLang="en-US" sz="2400" smtClean="0">
                <a:ea typeface="ＭＳ Ｐゴシック" pitchFamily="34" charset="-128"/>
              </a:rPr>
              <a:t>– Once care is started, you must continue until equally trained or higher-trained personnel take over</a:t>
            </a:r>
          </a:p>
          <a:p>
            <a:pPr>
              <a:lnSpc>
                <a:spcPct val="120000"/>
              </a:lnSpc>
            </a:pPr>
            <a:r>
              <a:rPr lang="en-US" altLang="en-US" sz="2400" b="1" u="sng" smtClean="0">
                <a:ea typeface="ＭＳ Ｐゴシック" pitchFamily="34" charset="-128"/>
              </a:rPr>
              <a:t>Negligence </a:t>
            </a:r>
            <a:r>
              <a:rPr lang="en-US" altLang="en-US" sz="2400" smtClean="0">
                <a:ea typeface="ＭＳ Ｐゴシック" pitchFamily="34" charset="-128"/>
              </a:rPr>
              <a:t>– Your care must adhere to a standard of care</a:t>
            </a:r>
            <a:endParaRPr lang="en-CA" altLang="en-US" sz="2400" smtClean="0">
              <a:ea typeface="ＭＳ Ｐゴシック" pitchFamily="34" charset="-128"/>
            </a:endParaRPr>
          </a:p>
        </p:txBody>
      </p:sp>
      <p:sp>
        <p:nvSpPr>
          <p:cNvPr id="14341" name="Footer Placeholder 3"/>
          <p:cNvSpPr>
            <a:spLocks noGrp="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defRPr/>
            </a:pPr>
            <a:r>
              <a:rPr lang="en-US">
                <a:solidFill>
                  <a:schemeClr val="accent2"/>
                </a:solidFill>
                <a:latin typeface="Times New Roman" charset="0"/>
              </a:rPr>
              <a:t>Copyright </a:t>
            </a:r>
            <a:r>
              <a:rPr lang="en-US">
                <a:solidFill>
                  <a:schemeClr val="accent2"/>
                </a:solidFill>
                <a:latin typeface="Times New Roman" charset="0"/>
                <a:sym typeface="Symbol" charset="0"/>
              </a:rPr>
              <a:t> 2015 Pearson Canada Inc.</a:t>
            </a:r>
          </a:p>
        </p:txBody>
      </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5"/>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r>
              <a:rPr lang="en-US" altLang="en-US" sz="1200">
                <a:solidFill>
                  <a:schemeClr val="accent2"/>
                </a:solidFill>
                <a:latin typeface="Times New Roman" pitchFamily="18" charset="0"/>
              </a:rPr>
              <a:t>3 - </a:t>
            </a:r>
            <a:fld id="{2DEAB8E6-D50D-4DD2-9DC0-A9C6480E6829}" type="slidenum">
              <a:rPr lang="en-US" altLang="en-US" sz="1200">
                <a:solidFill>
                  <a:schemeClr val="accent2"/>
                </a:solidFill>
                <a:latin typeface="Times New Roman" pitchFamily="18" charset="0"/>
              </a:rPr>
              <a:pPr/>
              <a:t>13</a:t>
            </a:fld>
            <a:endParaRPr lang="en-US" altLang="en-US" sz="1200">
              <a:solidFill>
                <a:schemeClr val="accent2"/>
              </a:solidFill>
              <a:latin typeface="Times New Roman" pitchFamily="18" charset="0"/>
            </a:endParaRPr>
          </a:p>
        </p:txBody>
      </p:sp>
      <p:sp>
        <p:nvSpPr>
          <p:cNvPr id="36866" name="Title 1"/>
          <p:cNvSpPr>
            <a:spLocks noGrp="1"/>
          </p:cNvSpPr>
          <p:nvPr>
            <p:ph type="title"/>
          </p:nvPr>
        </p:nvSpPr>
        <p:spPr/>
        <p:txBody>
          <a:bodyPr/>
          <a:lstStyle/>
          <a:p>
            <a:pPr>
              <a:defRPr/>
            </a:pPr>
            <a:r>
              <a:rPr lang="en-US" sz="2400">
                <a:cs typeface="+mj-cs"/>
              </a:rPr>
              <a:t>CHAPTER 3 - LEGAL AND ETHICAL ISSUES</a:t>
            </a:r>
            <a:endParaRPr lang="en-CA" sz="2400">
              <a:cs typeface="+mj-cs"/>
            </a:endParaRPr>
          </a:p>
        </p:txBody>
      </p:sp>
      <p:sp>
        <p:nvSpPr>
          <p:cNvPr id="14339" name="Content Placeholder 2"/>
          <p:cNvSpPr>
            <a:spLocks noGrp="1"/>
          </p:cNvSpPr>
          <p:nvPr>
            <p:ph idx="1"/>
          </p:nvPr>
        </p:nvSpPr>
        <p:spPr/>
        <p:txBody>
          <a:bodyPr/>
          <a:lstStyle/>
          <a:p>
            <a:pPr algn="ctr">
              <a:buFont typeface="Wingdings" pitchFamily="2" charset="2"/>
              <a:buNone/>
            </a:pPr>
            <a:r>
              <a:rPr lang="en-US" altLang="en-US" sz="2800" b="1" u="sng" smtClean="0">
                <a:ea typeface="ＭＳ Ｐゴシック" pitchFamily="34" charset="-128"/>
              </a:rPr>
              <a:t>Confidentiality</a:t>
            </a:r>
            <a:endParaRPr lang="en-US" altLang="en-US" sz="2800" b="1" smtClean="0">
              <a:ea typeface="ＭＳ Ｐゴシック" pitchFamily="34" charset="-128"/>
            </a:endParaRPr>
          </a:p>
          <a:p>
            <a:pPr>
              <a:lnSpc>
                <a:spcPct val="120000"/>
              </a:lnSpc>
              <a:buFont typeface="Wingdings" pitchFamily="2" charset="2"/>
              <a:buNone/>
            </a:pPr>
            <a:r>
              <a:rPr lang="en-US" altLang="en-US" sz="2400" b="1" smtClean="0">
                <a:ea typeface="ＭＳ Ｐゴシック" pitchFamily="34" charset="-128"/>
              </a:rPr>
              <a:t>By law, you are allowed to release information without a patient’s, parent’s, or guardian’s consent only if:</a:t>
            </a:r>
          </a:p>
          <a:p>
            <a:pPr>
              <a:lnSpc>
                <a:spcPct val="120000"/>
              </a:lnSpc>
              <a:buFont typeface="Arial" pitchFamily="34" charset="0"/>
              <a:buAutoNum type="arabicPeriod"/>
            </a:pPr>
            <a:r>
              <a:rPr lang="en-US" altLang="en-US" sz="2400" smtClean="0">
                <a:ea typeface="ＭＳ Ｐゴシック" pitchFamily="34" charset="-128"/>
              </a:rPr>
              <a:t>Another health care provider needs it</a:t>
            </a:r>
          </a:p>
          <a:p>
            <a:pPr>
              <a:lnSpc>
                <a:spcPct val="120000"/>
              </a:lnSpc>
              <a:buFont typeface="Arial" pitchFamily="34" charset="0"/>
              <a:buAutoNum type="arabicPeriod"/>
            </a:pPr>
            <a:r>
              <a:rPr lang="en-US" altLang="en-US" sz="2400" smtClean="0">
                <a:ea typeface="ＭＳ Ｐゴシック" pitchFamily="34" charset="-128"/>
              </a:rPr>
              <a:t>You are required by legal subpoena to provide it in court</a:t>
            </a:r>
          </a:p>
          <a:p>
            <a:endParaRPr lang="en-CA" altLang="en-US" sz="2400" smtClean="0">
              <a:ea typeface="ＭＳ Ｐゴシック" pitchFamily="34" charset="-128"/>
            </a:endParaRPr>
          </a:p>
        </p:txBody>
      </p:sp>
      <p:sp>
        <p:nvSpPr>
          <p:cNvPr id="15365" name="Footer Placeholder 3"/>
          <p:cNvSpPr>
            <a:spLocks noGrp="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defRPr/>
            </a:pPr>
            <a:r>
              <a:rPr lang="en-US">
                <a:solidFill>
                  <a:schemeClr val="accent2"/>
                </a:solidFill>
                <a:latin typeface="Times New Roman" charset="0"/>
              </a:rPr>
              <a:t>Copyright </a:t>
            </a:r>
            <a:r>
              <a:rPr lang="en-US">
                <a:solidFill>
                  <a:schemeClr val="accent2"/>
                </a:solidFill>
                <a:latin typeface="Times New Roman" charset="0"/>
                <a:sym typeface="Symbol" charset="0"/>
              </a:rPr>
              <a:t> 2015 Pearson Canada Inc.</a:t>
            </a:r>
          </a:p>
        </p:txBody>
      </p:sp>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5"/>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r>
              <a:rPr lang="en-US" altLang="en-US" sz="1200">
                <a:solidFill>
                  <a:schemeClr val="accent2"/>
                </a:solidFill>
                <a:latin typeface="Times New Roman" pitchFamily="18" charset="0"/>
              </a:rPr>
              <a:t>3 - </a:t>
            </a:r>
            <a:fld id="{3982785B-9BDB-47D7-9BC9-043A9FA8C15B}" type="slidenum">
              <a:rPr lang="en-US" altLang="en-US" sz="1200">
                <a:solidFill>
                  <a:schemeClr val="accent2"/>
                </a:solidFill>
                <a:latin typeface="Times New Roman" pitchFamily="18" charset="0"/>
              </a:rPr>
              <a:pPr/>
              <a:t>14</a:t>
            </a:fld>
            <a:endParaRPr lang="en-US" altLang="en-US" sz="1200">
              <a:solidFill>
                <a:schemeClr val="accent2"/>
              </a:solidFill>
              <a:latin typeface="Times New Roman" pitchFamily="18" charset="0"/>
            </a:endParaRPr>
          </a:p>
        </p:txBody>
      </p:sp>
      <p:sp>
        <p:nvSpPr>
          <p:cNvPr id="38914" name="Title 1"/>
          <p:cNvSpPr>
            <a:spLocks noGrp="1"/>
          </p:cNvSpPr>
          <p:nvPr>
            <p:ph type="title"/>
          </p:nvPr>
        </p:nvSpPr>
        <p:spPr/>
        <p:txBody>
          <a:bodyPr/>
          <a:lstStyle/>
          <a:p>
            <a:pPr>
              <a:defRPr/>
            </a:pPr>
            <a:r>
              <a:rPr lang="en-US" sz="2400">
                <a:cs typeface="+mj-cs"/>
              </a:rPr>
              <a:t>CHAPTER 3 - LEGAL AND ETHICAL ISSUES</a:t>
            </a:r>
            <a:endParaRPr lang="en-CA" sz="2400">
              <a:cs typeface="+mj-cs"/>
            </a:endParaRPr>
          </a:p>
        </p:txBody>
      </p:sp>
      <p:sp>
        <p:nvSpPr>
          <p:cNvPr id="38915" name="Content Placeholder 2"/>
          <p:cNvSpPr>
            <a:spLocks noGrp="1"/>
          </p:cNvSpPr>
          <p:nvPr>
            <p:ph idx="1"/>
          </p:nvPr>
        </p:nvSpPr>
        <p:spPr/>
        <p:txBody>
          <a:bodyPr/>
          <a:lstStyle/>
          <a:p>
            <a:pPr algn="ctr">
              <a:buFont typeface="Wingdings" charset="0"/>
              <a:buNone/>
              <a:defRPr/>
            </a:pPr>
            <a:r>
              <a:rPr lang="en-US" sz="2800" b="1" u="sng">
                <a:cs typeface="+mn-cs"/>
              </a:rPr>
              <a:t>Volunteer Service Acts</a:t>
            </a:r>
          </a:p>
          <a:p>
            <a:pPr>
              <a:buFont typeface="Wingdings" charset="0"/>
              <a:buNone/>
              <a:defRPr/>
            </a:pPr>
            <a:endParaRPr lang="en-US" sz="2800" b="1" u="sng">
              <a:cs typeface="+mn-cs"/>
            </a:endParaRPr>
          </a:p>
          <a:p>
            <a:pPr>
              <a:buFontTx/>
              <a:buNone/>
              <a:defRPr/>
            </a:pPr>
            <a:r>
              <a:rPr lang="en-US" sz="2400">
                <a:cs typeface="+mn-cs"/>
              </a:rPr>
              <a:t>	While off duty, you may not be legally required to stop and assist at a scene, but there is a recognized duty to assist according to your level of certification when you do render help.</a:t>
            </a:r>
          </a:p>
          <a:p>
            <a:pPr>
              <a:defRPr/>
            </a:pPr>
            <a:endParaRPr lang="en-CA">
              <a:cs typeface="+mn-cs"/>
            </a:endParaRPr>
          </a:p>
        </p:txBody>
      </p:sp>
      <p:sp>
        <p:nvSpPr>
          <p:cNvPr id="16389" name="Footer Placeholder 3"/>
          <p:cNvSpPr>
            <a:spLocks noGrp="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defRPr/>
            </a:pPr>
            <a:r>
              <a:rPr lang="en-US">
                <a:solidFill>
                  <a:schemeClr val="accent2"/>
                </a:solidFill>
                <a:latin typeface="Times New Roman" charset="0"/>
              </a:rPr>
              <a:t>Copyright </a:t>
            </a:r>
            <a:r>
              <a:rPr lang="en-US">
                <a:solidFill>
                  <a:schemeClr val="accent2"/>
                </a:solidFill>
                <a:latin typeface="Times New Roman" charset="0"/>
                <a:sym typeface="Symbol" charset="0"/>
              </a:rPr>
              <a:t> 2015 Pearson Canada Inc.</a:t>
            </a:r>
          </a:p>
        </p:txBody>
      </p:sp>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5"/>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r>
              <a:rPr lang="en-US" altLang="en-US" sz="1200">
                <a:solidFill>
                  <a:schemeClr val="accent2"/>
                </a:solidFill>
                <a:latin typeface="Times New Roman" pitchFamily="18" charset="0"/>
              </a:rPr>
              <a:t>3 - </a:t>
            </a:r>
            <a:fld id="{3DAC5CE8-FC54-4C40-A473-FBE793C1F6ED}" type="slidenum">
              <a:rPr lang="en-US" altLang="en-US" sz="1200">
                <a:solidFill>
                  <a:schemeClr val="accent2"/>
                </a:solidFill>
                <a:latin typeface="Times New Roman" pitchFamily="18" charset="0"/>
              </a:rPr>
              <a:pPr/>
              <a:t>15</a:t>
            </a:fld>
            <a:endParaRPr lang="en-US" altLang="en-US" sz="1200">
              <a:solidFill>
                <a:schemeClr val="accent2"/>
              </a:solidFill>
              <a:latin typeface="Times New Roman" pitchFamily="18" charset="0"/>
            </a:endParaRPr>
          </a:p>
        </p:txBody>
      </p:sp>
      <p:sp>
        <p:nvSpPr>
          <p:cNvPr id="40962" name="Content Placeholder 2"/>
          <p:cNvSpPr>
            <a:spLocks noGrp="1"/>
          </p:cNvSpPr>
          <p:nvPr>
            <p:ph idx="1"/>
          </p:nvPr>
        </p:nvSpPr>
        <p:spPr/>
        <p:txBody>
          <a:bodyPr/>
          <a:lstStyle/>
          <a:p>
            <a:pPr algn="ctr">
              <a:lnSpc>
                <a:spcPct val="80000"/>
              </a:lnSpc>
              <a:buFont typeface="Wingdings" pitchFamily="2" charset="2"/>
              <a:buNone/>
            </a:pPr>
            <a:r>
              <a:rPr lang="en-US" altLang="en-US" sz="2800" b="1" u="sng" smtClean="0">
                <a:ea typeface="ＭＳ Ｐゴシック" pitchFamily="34" charset="-128"/>
              </a:rPr>
              <a:t>Preservation of Evidence</a:t>
            </a:r>
          </a:p>
          <a:p>
            <a:pPr>
              <a:lnSpc>
                <a:spcPct val="120000"/>
              </a:lnSpc>
            </a:pPr>
            <a:r>
              <a:rPr lang="en-US" altLang="en-US" sz="2800" smtClean="0">
                <a:ea typeface="ＭＳ Ｐゴシック" pitchFamily="34" charset="-128"/>
              </a:rPr>
              <a:t>Observe and document anything unusual at the scene</a:t>
            </a:r>
          </a:p>
          <a:p>
            <a:pPr>
              <a:lnSpc>
                <a:spcPct val="120000"/>
              </a:lnSpc>
            </a:pPr>
            <a:r>
              <a:rPr lang="en-US" altLang="en-US" sz="2800" smtClean="0">
                <a:ea typeface="ＭＳ Ｐゴシック" pitchFamily="34" charset="-128"/>
              </a:rPr>
              <a:t>Touch only what you need to</a:t>
            </a:r>
          </a:p>
          <a:p>
            <a:pPr>
              <a:lnSpc>
                <a:spcPct val="120000"/>
              </a:lnSpc>
            </a:pPr>
            <a:r>
              <a:rPr lang="en-US" altLang="en-US" sz="2800" smtClean="0">
                <a:ea typeface="ＭＳ Ｐゴシック" pitchFamily="34" charset="-128"/>
              </a:rPr>
              <a:t>Move only what you need to move to protect the patient and provide emergency care</a:t>
            </a:r>
          </a:p>
          <a:p>
            <a:pPr>
              <a:lnSpc>
                <a:spcPct val="120000"/>
              </a:lnSpc>
            </a:pPr>
            <a:r>
              <a:rPr lang="en-US" altLang="en-US" sz="2800" smtClean="0">
                <a:ea typeface="ＭＳ Ｐゴシック" pitchFamily="34" charset="-128"/>
              </a:rPr>
              <a:t>Don</a:t>
            </a:r>
            <a:r>
              <a:rPr lang="ja-JP" altLang="en-US" sz="2800" smtClean="0">
                <a:ea typeface="ＭＳ Ｐゴシック" pitchFamily="34" charset="-128"/>
              </a:rPr>
              <a:t>’</a:t>
            </a:r>
            <a:r>
              <a:rPr lang="en-US" altLang="ja-JP" sz="2800" smtClean="0">
                <a:ea typeface="ＭＳ Ｐゴシック" pitchFamily="34" charset="-128"/>
              </a:rPr>
              <a:t>t use the phone, unless police give you permission</a:t>
            </a:r>
            <a:endParaRPr lang="en-US" altLang="en-US" sz="2800" smtClean="0">
              <a:ea typeface="ＭＳ Ｐゴシック" pitchFamily="34" charset="-128"/>
            </a:endParaRPr>
          </a:p>
        </p:txBody>
      </p:sp>
      <p:sp>
        <p:nvSpPr>
          <p:cNvPr id="17412" name="Footer Placeholder 3"/>
          <p:cNvSpPr>
            <a:spLocks noGrp="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defRPr/>
            </a:pPr>
            <a:r>
              <a:rPr lang="en-US">
                <a:solidFill>
                  <a:schemeClr val="accent2"/>
                </a:solidFill>
                <a:latin typeface="Times New Roman" charset="0"/>
              </a:rPr>
              <a:t>Copyright </a:t>
            </a:r>
            <a:r>
              <a:rPr lang="en-US">
                <a:solidFill>
                  <a:schemeClr val="accent2"/>
                </a:solidFill>
                <a:latin typeface="Times New Roman" charset="0"/>
                <a:sym typeface="Symbol" charset="0"/>
              </a:rPr>
              <a:t> 2015 Pearson Canada Inc.</a:t>
            </a:r>
          </a:p>
        </p:txBody>
      </p:sp>
      <p:sp>
        <p:nvSpPr>
          <p:cNvPr id="40964" name="Title 9"/>
          <p:cNvSpPr>
            <a:spLocks noGrp="1"/>
          </p:cNvSpPr>
          <p:nvPr>
            <p:ph type="title"/>
          </p:nvPr>
        </p:nvSpPr>
        <p:spPr>
          <a:xfrm>
            <a:off x="457200" y="498475"/>
            <a:ext cx="8229600" cy="831850"/>
          </a:xfrm>
        </p:spPr>
        <p:txBody>
          <a:bodyPr>
            <a:spAutoFit/>
          </a:bodyPr>
          <a:lstStyle/>
          <a:p>
            <a:pPr>
              <a:defRPr/>
            </a:pPr>
            <a:r>
              <a:rPr lang="en-US" sz="2400">
                <a:cs typeface="+mj-cs"/>
              </a:rPr>
              <a:t>CHAPTER 3 - LEGAL AND ETHICAL ISSUES</a:t>
            </a:r>
            <a:endParaRPr lang="en-CA" sz="2400">
              <a:cs typeface="+mj-cs"/>
            </a:endParaRPr>
          </a:p>
        </p:txBody>
      </p:sp>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5"/>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r>
              <a:rPr lang="en-US" altLang="en-US" sz="1200">
                <a:solidFill>
                  <a:schemeClr val="accent2"/>
                </a:solidFill>
                <a:latin typeface="Times New Roman" pitchFamily="18" charset="0"/>
              </a:rPr>
              <a:t>3 - </a:t>
            </a:r>
            <a:fld id="{945D97E1-3DC9-40B0-AE33-C03DA69BBED1}" type="slidenum">
              <a:rPr lang="en-US" altLang="en-US" sz="1200">
                <a:solidFill>
                  <a:schemeClr val="accent2"/>
                </a:solidFill>
                <a:latin typeface="Times New Roman" pitchFamily="18" charset="0"/>
              </a:rPr>
              <a:pPr/>
              <a:t>16</a:t>
            </a:fld>
            <a:endParaRPr lang="en-US" altLang="en-US" sz="1200">
              <a:solidFill>
                <a:schemeClr val="accent2"/>
              </a:solidFill>
              <a:latin typeface="Times New Roman" pitchFamily="18" charset="0"/>
            </a:endParaRPr>
          </a:p>
        </p:txBody>
      </p:sp>
      <p:sp>
        <p:nvSpPr>
          <p:cNvPr id="43010" name="Content Placeholder 2"/>
          <p:cNvSpPr>
            <a:spLocks noGrp="1"/>
          </p:cNvSpPr>
          <p:nvPr>
            <p:ph idx="1"/>
          </p:nvPr>
        </p:nvSpPr>
        <p:spPr/>
        <p:txBody>
          <a:bodyPr/>
          <a:lstStyle/>
          <a:p>
            <a:pPr algn="ctr">
              <a:lnSpc>
                <a:spcPct val="80000"/>
              </a:lnSpc>
              <a:buFont typeface="Wingdings" pitchFamily="2" charset="2"/>
              <a:buNone/>
            </a:pPr>
            <a:r>
              <a:rPr lang="en-US" altLang="en-US" sz="2800" b="1" u="sng" smtClean="0">
                <a:ea typeface="ＭＳ Ｐゴシック" pitchFamily="34" charset="-128"/>
              </a:rPr>
              <a:t>Preservation of Evidence</a:t>
            </a:r>
          </a:p>
          <a:p>
            <a:pPr>
              <a:lnSpc>
                <a:spcPct val="120000"/>
              </a:lnSpc>
            </a:pPr>
            <a:r>
              <a:rPr lang="en-US" altLang="en-US" sz="2800" smtClean="0">
                <a:ea typeface="ＭＳ Ｐゴシック" pitchFamily="34" charset="-128"/>
              </a:rPr>
              <a:t>Move patient only if he/she is in danger or to provide emergency care</a:t>
            </a:r>
          </a:p>
          <a:p>
            <a:pPr>
              <a:lnSpc>
                <a:spcPct val="120000"/>
              </a:lnSpc>
            </a:pPr>
            <a:r>
              <a:rPr lang="en-US" altLang="en-US" sz="2800" smtClean="0">
                <a:ea typeface="ＭＳ Ｐゴシック" pitchFamily="34" charset="-128"/>
              </a:rPr>
              <a:t>If possible, don</a:t>
            </a:r>
            <a:r>
              <a:rPr lang="ja-JP" altLang="en-US" sz="2800" smtClean="0">
                <a:ea typeface="ＭＳ Ｐゴシック" pitchFamily="34" charset="-128"/>
              </a:rPr>
              <a:t>’</a:t>
            </a:r>
            <a:r>
              <a:rPr lang="en-US" altLang="ja-JP" sz="2800" smtClean="0">
                <a:ea typeface="ＭＳ Ｐゴシック" pitchFamily="34" charset="-128"/>
              </a:rPr>
              <a:t>t cut holes through patient</a:t>
            </a:r>
            <a:r>
              <a:rPr lang="ja-JP" altLang="en-US" sz="2800" smtClean="0">
                <a:ea typeface="ＭＳ Ｐゴシック" pitchFamily="34" charset="-128"/>
              </a:rPr>
              <a:t>’</a:t>
            </a:r>
            <a:r>
              <a:rPr lang="en-US" altLang="ja-JP" sz="2800" smtClean="0">
                <a:ea typeface="ＭＳ Ｐゴシック" pitchFamily="34" charset="-128"/>
              </a:rPr>
              <a:t>s clothing</a:t>
            </a:r>
          </a:p>
          <a:p>
            <a:pPr>
              <a:lnSpc>
                <a:spcPct val="120000"/>
              </a:lnSpc>
            </a:pPr>
            <a:r>
              <a:rPr lang="en-US" altLang="en-US" sz="2800" smtClean="0">
                <a:ea typeface="ＭＳ Ｐゴシック" pitchFamily="34" charset="-128"/>
              </a:rPr>
              <a:t>Don</a:t>
            </a:r>
            <a:r>
              <a:rPr lang="ja-JP" altLang="en-US" sz="2800" smtClean="0">
                <a:ea typeface="ＭＳ Ｐゴシック" pitchFamily="34" charset="-128"/>
              </a:rPr>
              <a:t>’</a:t>
            </a:r>
            <a:r>
              <a:rPr lang="en-US" altLang="ja-JP" sz="2800" smtClean="0">
                <a:ea typeface="ＭＳ Ｐゴシック" pitchFamily="34" charset="-128"/>
              </a:rPr>
              <a:t>t cut through any knot in a rope or tie</a:t>
            </a:r>
          </a:p>
          <a:p>
            <a:pPr>
              <a:lnSpc>
                <a:spcPct val="120000"/>
              </a:lnSpc>
            </a:pPr>
            <a:r>
              <a:rPr lang="en-US" altLang="en-US" sz="2800" smtClean="0">
                <a:ea typeface="ＭＳ Ｐゴシック" pitchFamily="34" charset="-128"/>
              </a:rPr>
              <a:t>If the crime is rape, do not wash the patient or allow him/her to wash</a:t>
            </a:r>
            <a:endParaRPr lang="en-CA" altLang="en-US" sz="2800" smtClean="0">
              <a:ea typeface="ＭＳ Ｐゴシック" pitchFamily="34" charset="-128"/>
            </a:endParaRPr>
          </a:p>
        </p:txBody>
      </p:sp>
      <p:sp>
        <p:nvSpPr>
          <p:cNvPr id="18436" name="Footer Placeholder 3"/>
          <p:cNvSpPr>
            <a:spLocks noGrp="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defRPr/>
            </a:pPr>
            <a:r>
              <a:rPr lang="en-US">
                <a:solidFill>
                  <a:schemeClr val="accent2"/>
                </a:solidFill>
                <a:latin typeface="Times New Roman" charset="0"/>
              </a:rPr>
              <a:t>Copyright </a:t>
            </a:r>
            <a:r>
              <a:rPr lang="en-US">
                <a:solidFill>
                  <a:schemeClr val="accent2"/>
                </a:solidFill>
                <a:latin typeface="Times New Roman" charset="0"/>
                <a:sym typeface="Symbol" charset="0"/>
              </a:rPr>
              <a:t> 2015 Pearson Canada Inc.</a:t>
            </a:r>
          </a:p>
        </p:txBody>
      </p:sp>
      <p:sp>
        <p:nvSpPr>
          <p:cNvPr id="43012" name="Title 9"/>
          <p:cNvSpPr>
            <a:spLocks noGrp="1"/>
          </p:cNvSpPr>
          <p:nvPr>
            <p:ph type="title"/>
          </p:nvPr>
        </p:nvSpPr>
        <p:spPr>
          <a:xfrm>
            <a:off x="457200" y="498475"/>
            <a:ext cx="8229600" cy="831850"/>
          </a:xfrm>
        </p:spPr>
        <p:txBody>
          <a:bodyPr>
            <a:spAutoFit/>
          </a:bodyPr>
          <a:lstStyle/>
          <a:p>
            <a:pPr>
              <a:defRPr/>
            </a:pPr>
            <a:r>
              <a:rPr lang="en-US" sz="2400">
                <a:cs typeface="+mj-cs"/>
              </a:rPr>
              <a:t>CHAPTER 3 - LEGAL AND ETHICAL ISSUES</a:t>
            </a:r>
            <a:endParaRPr lang="en-CA" sz="2400">
              <a:cs typeface="+mj-cs"/>
            </a:endParaRPr>
          </a:p>
        </p:txBody>
      </p:sp>
    </p:spTree>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5"/>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r>
              <a:rPr lang="en-US" altLang="en-US" sz="1200">
                <a:solidFill>
                  <a:schemeClr val="accent2"/>
                </a:solidFill>
                <a:latin typeface="Times New Roman" pitchFamily="18" charset="0"/>
              </a:rPr>
              <a:t>3 - </a:t>
            </a:r>
            <a:fld id="{69EFC76F-5989-45D0-8BA2-9B0DACC7D3C9}" type="slidenum">
              <a:rPr lang="en-US" altLang="en-US" sz="1200">
                <a:solidFill>
                  <a:schemeClr val="accent2"/>
                </a:solidFill>
                <a:latin typeface="Times New Roman" pitchFamily="18" charset="0"/>
              </a:rPr>
              <a:pPr/>
              <a:t>17</a:t>
            </a:fld>
            <a:endParaRPr lang="en-US" altLang="en-US" sz="1200">
              <a:solidFill>
                <a:schemeClr val="accent2"/>
              </a:solidFill>
              <a:latin typeface="Times New Roman" pitchFamily="18" charset="0"/>
            </a:endParaRPr>
          </a:p>
        </p:txBody>
      </p:sp>
      <p:sp>
        <p:nvSpPr>
          <p:cNvPr id="45058" name="Title 1"/>
          <p:cNvSpPr>
            <a:spLocks noGrp="1"/>
          </p:cNvSpPr>
          <p:nvPr>
            <p:ph type="title"/>
          </p:nvPr>
        </p:nvSpPr>
        <p:spPr/>
        <p:txBody>
          <a:bodyPr/>
          <a:lstStyle/>
          <a:p>
            <a:pPr>
              <a:defRPr/>
            </a:pPr>
            <a:r>
              <a:rPr lang="en-US" sz="2400">
                <a:cs typeface="+mj-cs"/>
              </a:rPr>
              <a:t>CHAPTER 3 - LEGAL AND ETHICAL ISSUES</a:t>
            </a:r>
            <a:endParaRPr lang="en-CA" sz="2400">
              <a:cs typeface="+mj-cs"/>
            </a:endParaRPr>
          </a:p>
        </p:txBody>
      </p:sp>
      <p:sp>
        <p:nvSpPr>
          <p:cNvPr id="45059" name="Content Placeholder 2"/>
          <p:cNvSpPr>
            <a:spLocks noGrp="1"/>
          </p:cNvSpPr>
          <p:nvPr>
            <p:ph idx="1"/>
          </p:nvPr>
        </p:nvSpPr>
        <p:spPr/>
        <p:txBody>
          <a:bodyPr/>
          <a:lstStyle/>
          <a:p>
            <a:pPr algn="ctr">
              <a:buFont typeface="Wingdings" charset="0"/>
              <a:buNone/>
              <a:defRPr/>
            </a:pPr>
            <a:r>
              <a:rPr lang="en-US" sz="2800" b="1" u="sng">
                <a:cs typeface="+mn-cs"/>
              </a:rPr>
              <a:t>Special Situations</a:t>
            </a:r>
          </a:p>
          <a:p>
            <a:pPr>
              <a:buFont typeface="Wingdings" charset="0"/>
              <a:buNone/>
              <a:defRPr/>
            </a:pPr>
            <a:endParaRPr lang="en-US" sz="2800" b="1" u="sng">
              <a:cs typeface="+mn-cs"/>
            </a:endParaRPr>
          </a:p>
          <a:p>
            <a:pPr>
              <a:lnSpc>
                <a:spcPct val="120000"/>
              </a:lnSpc>
              <a:defRPr/>
            </a:pPr>
            <a:r>
              <a:rPr lang="en-US" sz="2800">
                <a:cs typeface="+mn-cs"/>
              </a:rPr>
              <a:t>Medical ID Tags</a:t>
            </a:r>
          </a:p>
          <a:p>
            <a:pPr>
              <a:lnSpc>
                <a:spcPct val="120000"/>
              </a:lnSpc>
              <a:defRPr/>
            </a:pPr>
            <a:r>
              <a:rPr lang="en-US" sz="2800">
                <a:cs typeface="+mn-cs"/>
              </a:rPr>
              <a:t>Donor &amp; Organ Harvesting</a:t>
            </a:r>
          </a:p>
          <a:p>
            <a:pPr>
              <a:buFontTx/>
              <a:buNone/>
              <a:defRPr/>
            </a:pPr>
            <a:endParaRPr lang="en-CA">
              <a:cs typeface="+mn-cs"/>
            </a:endParaRPr>
          </a:p>
        </p:txBody>
      </p:sp>
      <p:sp>
        <p:nvSpPr>
          <p:cNvPr id="19461" name="Footer Placeholder 3"/>
          <p:cNvSpPr>
            <a:spLocks noGrp="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defRPr/>
            </a:pPr>
            <a:r>
              <a:rPr lang="en-US">
                <a:solidFill>
                  <a:schemeClr val="accent2"/>
                </a:solidFill>
                <a:latin typeface="Times New Roman" charset="0"/>
              </a:rPr>
              <a:t>Copyright </a:t>
            </a:r>
            <a:r>
              <a:rPr lang="en-US">
                <a:solidFill>
                  <a:schemeClr val="accent2"/>
                </a:solidFill>
                <a:latin typeface="Times New Roman" charset="0"/>
                <a:sym typeface="Symbol" charset="0"/>
              </a:rPr>
              <a:t> 2015 Pearson Canada Inc.</a:t>
            </a:r>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5"/>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r>
              <a:rPr lang="en-US" altLang="en-US" sz="1200">
                <a:solidFill>
                  <a:schemeClr val="accent2"/>
                </a:solidFill>
                <a:latin typeface="Times New Roman" pitchFamily="18" charset="0"/>
              </a:rPr>
              <a:t>3 - </a:t>
            </a:r>
            <a:fld id="{B0EE780F-C59F-4F87-A139-0B3DCB458206}" type="slidenum">
              <a:rPr lang="en-US" altLang="en-US" sz="1200">
                <a:solidFill>
                  <a:schemeClr val="accent2"/>
                </a:solidFill>
                <a:latin typeface="Times New Roman" pitchFamily="18" charset="0"/>
              </a:rPr>
              <a:pPr/>
              <a:t>2</a:t>
            </a:fld>
            <a:endParaRPr lang="en-US" altLang="en-US" sz="1200">
              <a:solidFill>
                <a:schemeClr val="accent2"/>
              </a:solidFill>
              <a:latin typeface="Times New Roman" pitchFamily="18" charset="0"/>
            </a:endParaRPr>
          </a:p>
        </p:txBody>
      </p:sp>
      <p:sp>
        <p:nvSpPr>
          <p:cNvPr id="15362" name="Title 1"/>
          <p:cNvSpPr>
            <a:spLocks noGrp="1"/>
          </p:cNvSpPr>
          <p:nvPr>
            <p:ph type="title"/>
          </p:nvPr>
        </p:nvSpPr>
        <p:spPr/>
        <p:txBody>
          <a:bodyPr/>
          <a:lstStyle/>
          <a:p>
            <a:pPr eaLnBrk="1" hangingPunct="1"/>
            <a:r>
              <a:rPr lang="en-US" altLang="en-US" sz="2400" smtClean="0">
                <a:ea typeface="ＭＳ Ｐゴシック" pitchFamily="34" charset="-128"/>
              </a:rPr>
              <a:t>CHAPTER 3 – LEGAL AND ETHICAL ISSUES</a:t>
            </a:r>
            <a:endParaRPr lang="en-CA" altLang="en-US" sz="2400" smtClean="0">
              <a:ea typeface="ＭＳ Ｐゴシック" pitchFamily="34" charset="-128"/>
            </a:endParaRPr>
          </a:p>
        </p:txBody>
      </p:sp>
      <p:sp>
        <p:nvSpPr>
          <p:cNvPr id="4099" name="Content Placeholder 2"/>
          <p:cNvSpPr>
            <a:spLocks noGrp="1"/>
          </p:cNvSpPr>
          <p:nvPr>
            <p:ph idx="1"/>
          </p:nvPr>
        </p:nvSpPr>
        <p:spPr/>
        <p:txBody>
          <a:bodyPr/>
          <a:lstStyle/>
          <a:p>
            <a:pPr algn="ctr">
              <a:buFont typeface="Wingdings" pitchFamily="2" charset="2"/>
              <a:buNone/>
            </a:pPr>
            <a:r>
              <a:rPr lang="en-US" altLang="en-US" sz="2800" b="1" u="sng" dirty="0" smtClean="0">
                <a:ea typeface="ＭＳ Ｐゴシック" pitchFamily="34" charset="-128"/>
              </a:rPr>
              <a:t>When providing medical care, you should:</a:t>
            </a:r>
          </a:p>
          <a:p>
            <a:pPr>
              <a:buFont typeface="Wingdings" pitchFamily="2" charset="2"/>
              <a:buNone/>
            </a:pPr>
            <a:endParaRPr lang="en-US" altLang="en-US" sz="2800" dirty="0" smtClean="0">
              <a:ea typeface="ＭＳ Ｐゴシック" pitchFamily="34" charset="-128"/>
            </a:endParaRPr>
          </a:p>
          <a:p>
            <a:pPr>
              <a:lnSpc>
                <a:spcPct val="130000"/>
              </a:lnSpc>
              <a:buFont typeface="Arial" pitchFamily="34" charset="0"/>
              <a:buAutoNum type="arabicPeriod"/>
            </a:pPr>
            <a:r>
              <a:rPr lang="en-US" altLang="en-US" sz="2800" dirty="0" smtClean="0">
                <a:ea typeface="ＭＳ Ｐゴシック" pitchFamily="34" charset="-128"/>
              </a:rPr>
              <a:t>Follow standing orders and protocols</a:t>
            </a:r>
          </a:p>
          <a:p>
            <a:pPr>
              <a:lnSpc>
                <a:spcPct val="130000"/>
              </a:lnSpc>
              <a:buFont typeface="Arial" pitchFamily="34" charset="0"/>
              <a:buAutoNum type="arabicPeriod"/>
            </a:pPr>
            <a:r>
              <a:rPr lang="en-US" altLang="en-US" sz="2800" dirty="0" smtClean="0">
                <a:ea typeface="ＭＳ Ｐゴシック" pitchFamily="34" charset="-128"/>
              </a:rPr>
              <a:t>Consult medical control or incoming EMS if questions arise about scope of practice or care</a:t>
            </a:r>
          </a:p>
          <a:p>
            <a:pPr>
              <a:lnSpc>
                <a:spcPct val="130000"/>
              </a:lnSpc>
              <a:buFont typeface="Arial" pitchFamily="34" charset="0"/>
              <a:buAutoNum type="arabicPeriod"/>
            </a:pPr>
            <a:r>
              <a:rPr lang="en-US" altLang="en-US" sz="2800" dirty="0" smtClean="0">
                <a:ea typeface="ＭＳ Ｐゴシック" pitchFamily="34" charset="-128"/>
              </a:rPr>
              <a:t>Communicate clearly with EMS or medical director</a:t>
            </a:r>
          </a:p>
          <a:p>
            <a:pPr>
              <a:lnSpc>
                <a:spcPct val="130000"/>
              </a:lnSpc>
              <a:buFont typeface="Arial" pitchFamily="34" charset="0"/>
              <a:buAutoNum type="arabicPeriod"/>
            </a:pPr>
            <a:r>
              <a:rPr lang="en-US" altLang="en-US" sz="2800" dirty="0" smtClean="0">
                <a:ea typeface="ＭＳ Ｐゴシック" pitchFamily="34" charset="-128"/>
              </a:rPr>
              <a:t>Follow EMS or medical director’s orders</a:t>
            </a:r>
          </a:p>
          <a:p>
            <a:pPr>
              <a:buFontTx/>
              <a:buNone/>
            </a:pPr>
            <a:endParaRPr lang="en-CA" altLang="en-US" sz="2400" dirty="0" smtClean="0">
              <a:ea typeface="ＭＳ Ｐゴシック" pitchFamily="34" charset="-128"/>
            </a:endParaRPr>
          </a:p>
        </p:txBody>
      </p:sp>
      <p:sp>
        <p:nvSpPr>
          <p:cNvPr id="4101" name="Footer Placeholder 3"/>
          <p:cNvSpPr>
            <a:spLocks noGrp="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defRPr/>
            </a:pPr>
            <a:r>
              <a:rPr lang="en-US">
                <a:solidFill>
                  <a:schemeClr val="accent2"/>
                </a:solidFill>
                <a:latin typeface="Times New Roman" charset="0"/>
              </a:rPr>
              <a:t>Copyright </a:t>
            </a:r>
            <a:r>
              <a:rPr lang="en-US">
                <a:solidFill>
                  <a:schemeClr val="accent2"/>
                </a:solidFill>
                <a:latin typeface="Times New Roman" charset="0"/>
                <a:sym typeface="Symbol" charset="0"/>
              </a:rPr>
              <a:t> 2015 Pearson Canada Inc.</a:t>
            </a:r>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5"/>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r>
              <a:rPr lang="en-US" altLang="en-US" sz="1200">
                <a:solidFill>
                  <a:schemeClr val="accent2"/>
                </a:solidFill>
                <a:latin typeface="Times New Roman" pitchFamily="18" charset="0"/>
              </a:rPr>
              <a:t>3 - </a:t>
            </a:r>
            <a:fld id="{20B44352-EA9C-4B88-BE1D-7AD98304D93A}" type="slidenum">
              <a:rPr lang="en-US" altLang="en-US" sz="1200">
                <a:solidFill>
                  <a:schemeClr val="accent2"/>
                </a:solidFill>
                <a:latin typeface="Times New Roman" pitchFamily="18" charset="0"/>
              </a:rPr>
              <a:pPr/>
              <a:t>3</a:t>
            </a:fld>
            <a:endParaRPr lang="en-US" altLang="en-US" sz="1200">
              <a:solidFill>
                <a:schemeClr val="accent2"/>
              </a:solidFill>
              <a:latin typeface="Times New Roman" pitchFamily="18" charset="0"/>
            </a:endParaRPr>
          </a:p>
        </p:txBody>
      </p:sp>
      <p:sp>
        <p:nvSpPr>
          <p:cNvPr id="17410" name="Rectangle 2"/>
          <p:cNvSpPr>
            <a:spLocks noGrp="1" noChangeArrowheads="1"/>
          </p:cNvSpPr>
          <p:nvPr>
            <p:ph type="title"/>
          </p:nvPr>
        </p:nvSpPr>
        <p:spPr/>
        <p:txBody>
          <a:bodyPr/>
          <a:lstStyle/>
          <a:p>
            <a:pPr eaLnBrk="1" hangingPunct="1"/>
            <a:r>
              <a:rPr lang="en-US" altLang="en-US" sz="2400" smtClean="0">
                <a:ea typeface="ＭＳ Ｐゴシック" pitchFamily="34" charset="-128"/>
              </a:rPr>
              <a:t>CHAPTER 3 – LEGAL AND ETHICAL ISSUES</a:t>
            </a:r>
            <a:endParaRPr lang="en-CA" altLang="en-US" sz="2400" smtClean="0">
              <a:ea typeface="ＭＳ Ｐゴシック" pitchFamily="34" charset="-128"/>
            </a:endParaRPr>
          </a:p>
        </p:txBody>
      </p:sp>
      <p:sp>
        <p:nvSpPr>
          <p:cNvPr id="5123" name="Rectangle 3"/>
          <p:cNvSpPr>
            <a:spLocks noGrp="1" noChangeArrowheads="1"/>
          </p:cNvSpPr>
          <p:nvPr>
            <p:ph idx="1"/>
          </p:nvPr>
        </p:nvSpPr>
        <p:spPr/>
        <p:txBody>
          <a:bodyPr/>
          <a:lstStyle/>
          <a:p>
            <a:pPr algn="ctr">
              <a:lnSpc>
                <a:spcPct val="90000"/>
              </a:lnSpc>
              <a:buFontTx/>
              <a:buNone/>
              <a:defRPr/>
            </a:pPr>
            <a:r>
              <a:rPr lang="en-US" sz="2800" b="1" u="sng">
                <a:cs typeface="+mn-cs"/>
              </a:rPr>
              <a:t>Ethical Responsibilities</a:t>
            </a:r>
          </a:p>
          <a:p>
            <a:pPr>
              <a:buFontTx/>
              <a:buAutoNum type="arabicPeriod"/>
              <a:defRPr/>
            </a:pPr>
            <a:r>
              <a:rPr lang="en-US" sz="2800">
                <a:cs typeface="+mn-cs"/>
              </a:rPr>
              <a:t>Make the physical and emotional needs of the patient a priority</a:t>
            </a:r>
          </a:p>
          <a:p>
            <a:pPr>
              <a:buFontTx/>
              <a:buAutoNum type="arabicPeriod"/>
              <a:defRPr/>
            </a:pPr>
            <a:r>
              <a:rPr lang="en-US" sz="2800">
                <a:cs typeface="+mn-cs"/>
              </a:rPr>
              <a:t>Master your skills</a:t>
            </a:r>
          </a:p>
          <a:p>
            <a:pPr>
              <a:buFontTx/>
              <a:buAutoNum type="arabicPeriod"/>
              <a:defRPr/>
            </a:pPr>
            <a:r>
              <a:rPr lang="en-US" sz="2800">
                <a:cs typeface="+mn-cs"/>
              </a:rPr>
              <a:t>Continue your education and take refresher courses</a:t>
            </a:r>
          </a:p>
          <a:p>
            <a:pPr>
              <a:buFontTx/>
              <a:buAutoNum type="arabicPeriod"/>
              <a:defRPr/>
            </a:pPr>
            <a:r>
              <a:rPr lang="en-US" sz="2800">
                <a:cs typeface="+mn-cs"/>
              </a:rPr>
              <a:t>Critically review your performance</a:t>
            </a:r>
          </a:p>
          <a:p>
            <a:pPr>
              <a:buFontTx/>
              <a:buAutoNum type="arabicPeriod"/>
              <a:defRPr/>
            </a:pPr>
            <a:r>
              <a:rPr lang="en-US" sz="2800">
                <a:cs typeface="+mn-cs"/>
              </a:rPr>
              <a:t>Report honestly</a:t>
            </a:r>
          </a:p>
          <a:p>
            <a:pPr>
              <a:buFontTx/>
              <a:buAutoNum type="arabicPeriod"/>
              <a:defRPr/>
            </a:pPr>
            <a:r>
              <a:rPr lang="en-US" sz="2800">
                <a:cs typeface="+mn-cs"/>
              </a:rPr>
              <a:t>Work in harmony with other responders</a:t>
            </a:r>
          </a:p>
          <a:p>
            <a:pPr algn="ctr">
              <a:buFont typeface="Wingdings" charset="0"/>
              <a:buNone/>
              <a:defRPr/>
            </a:pPr>
            <a:r>
              <a:rPr lang="en-US">
                <a:cs typeface="+mn-cs"/>
              </a:rPr>
              <a:t> </a:t>
            </a:r>
          </a:p>
          <a:p>
            <a:pPr eaLnBrk="1" hangingPunct="1">
              <a:defRPr/>
            </a:pPr>
            <a:endParaRPr lang="en-CA">
              <a:cs typeface="+mn-cs"/>
            </a:endParaRPr>
          </a:p>
        </p:txBody>
      </p:sp>
      <p:sp>
        <p:nvSpPr>
          <p:cNvPr id="5125" name="Footer Placeholder 3"/>
          <p:cNvSpPr>
            <a:spLocks noGrp="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defRPr/>
            </a:pPr>
            <a:r>
              <a:rPr lang="en-US">
                <a:solidFill>
                  <a:schemeClr val="accent2"/>
                </a:solidFill>
                <a:latin typeface="Times New Roman" charset="0"/>
              </a:rPr>
              <a:t>Copyright </a:t>
            </a:r>
            <a:r>
              <a:rPr lang="en-US">
                <a:solidFill>
                  <a:schemeClr val="accent2"/>
                </a:solidFill>
                <a:latin typeface="Times New Roman" charset="0"/>
                <a:sym typeface="Symbol" charset="0"/>
              </a:rPr>
              <a:t> 2015 Pearson Canada Inc.</a:t>
            </a: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5"/>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r>
              <a:rPr lang="en-US" altLang="en-US" sz="1200">
                <a:solidFill>
                  <a:schemeClr val="accent2"/>
                </a:solidFill>
                <a:latin typeface="Times New Roman" pitchFamily="18" charset="0"/>
              </a:rPr>
              <a:t>3 - </a:t>
            </a:r>
            <a:fld id="{029AC52D-0B71-4080-B59B-5A95C8BE1D2A}" type="slidenum">
              <a:rPr lang="en-US" altLang="en-US" sz="1200">
                <a:solidFill>
                  <a:schemeClr val="accent2"/>
                </a:solidFill>
                <a:latin typeface="Times New Roman" pitchFamily="18" charset="0"/>
              </a:rPr>
              <a:pPr/>
              <a:t>4</a:t>
            </a:fld>
            <a:endParaRPr lang="en-US" altLang="en-US" sz="1200">
              <a:solidFill>
                <a:schemeClr val="accent2"/>
              </a:solidFill>
              <a:latin typeface="Times New Roman" pitchFamily="18" charset="0"/>
            </a:endParaRPr>
          </a:p>
        </p:txBody>
      </p:sp>
      <p:sp>
        <p:nvSpPr>
          <p:cNvPr id="19458" name="Title 1"/>
          <p:cNvSpPr>
            <a:spLocks noGrp="1"/>
          </p:cNvSpPr>
          <p:nvPr>
            <p:ph type="title"/>
          </p:nvPr>
        </p:nvSpPr>
        <p:spPr/>
        <p:txBody>
          <a:bodyPr/>
          <a:lstStyle/>
          <a:p>
            <a:pPr eaLnBrk="1" hangingPunct="1"/>
            <a:r>
              <a:rPr lang="en-US" altLang="en-US" sz="2400" smtClean="0">
                <a:ea typeface="ＭＳ Ｐゴシック" pitchFamily="34" charset="-128"/>
              </a:rPr>
              <a:t>CHAPTER 3 – LEGAL AND ETHICAL ISSUES</a:t>
            </a:r>
            <a:endParaRPr lang="en-CA" altLang="en-US" sz="2400" smtClean="0">
              <a:ea typeface="ＭＳ Ｐゴシック" pitchFamily="34" charset="-128"/>
            </a:endParaRPr>
          </a:p>
        </p:txBody>
      </p:sp>
      <p:sp>
        <p:nvSpPr>
          <p:cNvPr id="19459" name="Content Placeholder 2"/>
          <p:cNvSpPr>
            <a:spLocks noGrp="1"/>
          </p:cNvSpPr>
          <p:nvPr>
            <p:ph idx="1"/>
          </p:nvPr>
        </p:nvSpPr>
        <p:spPr/>
        <p:txBody>
          <a:bodyPr/>
          <a:lstStyle/>
          <a:p>
            <a:pPr algn="ctr">
              <a:buFont typeface="Wingdings" charset="0"/>
              <a:buNone/>
              <a:defRPr/>
            </a:pPr>
            <a:r>
              <a:rPr lang="en-US" sz="2800" b="1" u="sng">
                <a:cs typeface="+mn-cs"/>
              </a:rPr>
              <a:t>Two Types of Patient Consent</a:t>
            </a:r>
          </a:p>
          <a:p>
            <a:pPr>
              <a:defRPr/>
            </a:pPr>
            <a:endParaRPr lang="en-US" sz="2800" b="1" u="sng">
              <a:cs typeface="+mn-cs"/>
            </a:endParaRPr>
          </a:p>
          <a:p>
            <a:pPr>
              <a:buFont typeface="Wingdings" charset="0"/>
              <a:buNone/>
              <a:defRPr/>
            </a:pPr>
            <a:endParaRPr lang="en-US" sz="2800">
              <a:cs typeface="+mn-cs"/>
            </a:endParaRPr>
          </a:p>
          <a:p>
            <a:pPr>
              <a:lnSpc>
                <a:spcPct val="150000"/>
              </a:lnSpc>
              <a:defRPr/>
            </a:pPr>
            <a:r>
              <a:rPr lang="en-US" sz="2800">
                <a:cs typeface="+mn-cs"/>
              </a:rPr>
              <a:t>Expressed</a:t>
            </a:r>
          </a:p>
          <a:p>
            <a:pPr>
              <a:lnSpc>
                <a:spcPct val="150000"/>
              </a:lnSpc>
              <a:defRPr/>
            </a:pPr>
            <a:r>
              <a:rPr lang="en-US" sz="2800">
                <a:cs typeface="+mn-cs"/>
              </a:rPr>
              <a:t>Implied </a:t>
            </a:r>
            <a:endParaRPr lang="en-US" sz="2800" b="1">
              <a:cs typeface="+mn-cs"/>
            </a:endParaRPr>
          </a:p>
          <a:p>
            <a:pPr>
              <a:defRPr/>
            </a:pPr>
            <a:endParaRPr lang="en-CA">
              <a:cs typeface="+mn-cs"/>
            </a:endParaRPr>
          </a:p>
        </p:txBody>
      </p:sp>
      <p:sp>
        <p:nvSpPr>
          <p:cNvPr id="6149" name="Footer Placeholder 3"/>
          <p:cNvSpPr>
            <a:spLocks noGrp="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defRPr/>
            </a:pPr>
            <a:r>
              <a:rPr lang="en-US">
                <a:solidFill>
                  <a:schemeClr val="accent2"/>
                </a:solidFill>
                <a:latin typeface="Times New Roman" charset="0"/>
              </a:rPr>
              <a:t>Copyright </a:t>
            </a:r>
            <a:r>
              <a:rPr lang="en-US">
                <a:solidFill>
                  <a:schemeClr val="accent2"/>
                </a:solidFill>
                <a:latin typeface="Times New Roman" charset="0"/>
                <a:sym typeface="Symbol" charset="0"/>
              </a:rPr>
              <a:t> 2015 Pearson Canada Inc.</a:t>
            </a:r>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5"/>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r>
              <a:rPr lang="en-US" altLang="en-US" sz="1200">
                <a:solidFill>
                  <a:schemeClr val="accent2"/>
                </a:solidFill>
                <a:latin typeface="Times New Roman" pitchFamily="18" charset="0"/>
              </a:rPr>
              <a:t>3 - </a:t>
            </a:r>
            <a:fld id="{DD59A292-D81F-4F9C-B997-201FB2A93938}" type="slidenum">
              <a:rPr lang="en-US" altLang="en-US" sz="1200">
                <a:solidFill>
                  <a:schemeClr val="accent2"/>
                </a:solidFill>
                <a:latin typeface="Times New Roman" pitchFamily="18" charset="0"/>
              </a:rPr>
              <a:pPr/>
              <a:t>5</a:t>
            </a:fld>
            <a:endParaRPr lang="en-US" altLang="en-US" sz="1200">
              <a:solidFill>
                <a:schemeClr val="accent2"/>
              </a:solidFill>
              <a:latin typeface="Times New Roman" pitchFamily="18" charset="0"/>
            </a:endParaRPr>
          </a:p>
        </p:txBody>
      </p:sp>
      <p:sp>
        <p:nvSpPr>
          <p:cNvPr id="21506" name="Title 1"/>
          <p:cNvSpPr>
            <a:spLocks noGrp="1"/>
          </p:cNvSpPr>
          <p:nvPr>
            <p:ph type="title"/>
          </p:nvPr>
        </p:nvSpPr>
        <p:spPr/>
        <p:txBody>
          <a:bodyPr/>
          <a:lstStyle/>
          <a:p>
            <a:pPr eaLnBrk="1" hangingPunct="1"/>
            <a:r>
              <a:rPr lang="en-US" altLang="en-US" sz="2400" smtClean="0">
                <a:ea typeface="ＭＳ Ｐゴシック" pitchFamily="34" charset="-128"/>
              </a:rPr>
              <a:t>CHAPTER 3 – LEGAL AND ETHICAL ISSUES</a:t>
            </a:r>
            <a:endParaRPr lang="en-CA" altLang="en-US" sz="2400" smtClean="0">
              <a:ea typeface="ＭＳ Ｐゴシック" pitchFamily="34" charset="-128"/>
            </a:endParaRPr>
          </a:p>
        </p:txBody>
      </p:sp>
      <p:sp>
        <p:nvSpPr>
          <p:cNvPr id="7171" name="Content Placeholder 2"/>
          <p:cNvSpPr>
            <a:spLocks noGrp="1"/>
          </p:cNvSpPr>
          <p:nvPr>
            <p:ph idx="1"/>
          </p:nvPr>
        </p:nvSpPr>
        <p:spPr/>
        <p:txBody>
          <a:bodyPr/>
          <a:lstStyle/>
          <a:p>
            <a:pPr>
              <a:lnSpc>
                <a:spcPct val="120000"/>
              </a:lnSpc>
              <a:buFont typeface="Wingdings" pitchFamily="2" charset="2"/>
              <a:buNone/>
            </a:pPr>
            <a:r>
              <a:rPr lang="en-US" altLang="en-US" sz="2800" b="1" u="sng" smtClean="0">
                <a:ea typeface="ＭＳ Ｐゴシック" pitchFamily="34" charset="-128"/>
              </a:rPr>
              <a:t>An incompetent adult…</a:t>
            </a:r>
          </a:p>
          <a:p>
            <a:pPr>
              <a:lnSpc>
                <a:spcPct val="120000"/>
              </a:lnSpc>
              <a:buFont typeface="Arial" pitchFamily="34" charset="0"/>
              <a:buAutoNum type="arabicPeriod"/>
            </a:pPr>
            <a:r>
              <a:rPr lang="en-US" altLang="en-US" sz="2800" smtClean="0">
                <a:ea typeface="ＭＳ Ｐゴシック" pitchFamily="34" charset="-128"/>
              </a:rPr>
              <a:t>is under the influence of alcohol or drugs</a:t>
            </a:r>
          </a:p>
          <a:p>
            <a:pPr>
              <a:lnSpc>
                <a:spcPct val="120000"/>
              </a:lnSpc>
              <a:buFont typeface="Arial" pitchFamily="34" charset="0"/>
              <a:buAutoNum type="arabicPeriod"/>
            </a:pPr>
            <a:r>
              <a:rPr lang="en-US" altLang="en-US" sz="2800" smtClean="0">
                <a:ea typeface="ＭＳ Ｐゴシック" pitchFamily="34" charset="-128"/>
              </a:rPr>
              <a:t>has an altered mental status</a:t>
            </a:r>
          </a:p>
          <a:p>
            <a:pPr>
              <a:lnSpc>
                <a:spcPct val="120000"/>
              </a:lnSpc>
              <a:buFont typeface="Arial" pitchFamily="34" charset="0"/>
              <a:buAutoNum type="arabicPeriod"/>
            </a:pPr>
            <a:r>
              <a:rPr lang="en-US" altLang="en-US" sz="2800" smtClean="0">
                <a:ea typeface="ＭＳ Ｐゴシック" pitchFamily="34" charset="-128"/>
              </a:rPr>
              <a:t>has a serious illness or injury that may affect judgment</a:t>
            </a:r>
          </a:p>
          <a:p>
            <a:pPr>
              <a:lnSpc>
                <a:spcPct val="120000"/>
              </a:lnSpc>
              <a:buFont typeface="Arial" pitchFamily="34" charset="0"/>
              <a:buAutoNum type="arabicPeriod"/>
            </a:pPr>
            <a:r>
              <a:rPr lang="en-US" altLang="en-US" sz="2800" smtClean="0">
                <a:ea typeface="ＭＳ Ｐゴシック" pitchFamily="34" charset="-128"/>
              </a:rPr>
              <a:t>has a mental illness or intellectual disability</a:t>
            </a:r>
          </a:p>
          <a:p>
            <a:pPr>
              <a:buFontTx/>
              <a:buNone/>
            </a:pPr>
            <a:endParaRPr lang="en-US" altLang="en-US" sz="2400" smtClean="0">
              <a:ea typeface="ＭＳ Ｐゴシック" pitchFamily="34" charset="-128"/>
            </a:endParaRPr>
          </a:p>
        </p:txBody>
      </p:sp>
      <p:sp>
        <p:nvSpPr>
          <p:cNvPr id="7173" name="Footer Placeholder 3"/>
          <p:cNvSpPr>
            <a:spLocks noGrp="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defRPr/>
            </a:pPr>
            <a:r>
              <a:rPr lang="en-US">
                <a:solidFill>
                  <a:schemeClr val="accent2"/>
                </a:solidFill>
                <a:latin typeface="Times New Roman" charset="0"/>
              </a:rPr>
              <a:t>Copyright </a:t>
            </a:r>
            <a:r>
              <a:rPr lang="en-US">
                <a:solidFill>
                  <a:schemeClr val="accent2"/>
                </a:solidFill>
                <a:latin typeface="Times New Roman" charset="0"/>
                <a:sym typeface="Symbol" charset="0"/>
              </a:rPr>
              <a:t> 2015 Pearson Canada Inc.</a:t>
            </a:r>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5"/>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r>
              <a:rPr lang="en-US" altLang="en-US" sz="1200">
                <a:solidFill>
                  <a:schemeClr val="accent2"/>
                </a:solidFill>
                <a:latin typeface="Times New Roman" pitchFamily="18" charset="0"/>
              </a:rPr>
              <a:t>3 - </a:t>
            </a:r>
            <a:fld id="{5C1C68A7-8560-433E-B499-ED060497ECA2}" type="slidenum">
              <a:rPr lang="en-US" altLang="en-US" sz="1200">
                <a:solidFill>
                  <a:schemeClr val="accent2"/>
                </a:solidFill>
                <a:latin typeface="Times New Roman" pitchFamily="18" charset="0"/>
              </a:rPr>
              <a:pPr/>
              <a:t>6</a:t>
            </a:fld>
            <a:endParaRPr lang="en-US" altLang="en-US" sz="1200">
              <a:solidFill>
                <a:schemeClr val="accent2"/>
              </a:solidFill>
              <a:latin typeface="Times New Roman" pitchFamily="18" charset="0"/>
            </a:endParaRPr>
          </a:p>
        </p:txBody>
      </p:sp>
      <p:sp>
        <p:nvSpPr>
          <p:cNvPr id="23554" name="Title 1"/>
          <p:cNvSpPr>
            <a:spLocks noGrp="1"/>
          </p:cNvSpPr>
          <p:nvPr>
            <p:ph type="title"/>
          </p:nvPr>
        </p:nvSpPr>
        <p:spPr/>
        <p:txBody>
          <a:bodyPr/>
          <a:lstStyle/>
          <a:p>
            <a:r>
              <a:rPr lang="en-US" altLang="en-US" sz="2400" smtClean="0">
                <a:ea typeface="ＭＳ Ｐゴシック" pitchFamily="34" charset="-128"/>
              </a:rPr>
              <a:t>CHAPTER 3 – LEGAL AND ETHICAL ISSUES</a:t>
            </a:r>
            <a:endParaRPr lang="en-CA" altLang="en-US" sz="2400" smtClean="0">
              <a:ea typeface="ＭＳ Ｐゴシック" pitchFamily="34" charset="-128"/>
            </a:endParaRPr>
          </a:p>
        </p:txBody>
      </p:sp>
      <p:sp>
        <p:nvSpPr>
          <p:cNvPr id="23555" name="Content Placeholder 2"/>
          <p:cNvSpPr>
            <a:spLocks noGrp="1"/>
          </p:cNvSpPr>
          <p:nvPr>
            <p:ph idx="1"/>
          </p:nvPr>
        </p:nvSpPr>
        <p:spPr/>
        <p:txBody>
          <a:bodyPr/>
          <a:lstStyle/>
          <a:p>
            <a:pPr marL="609600" indent="-609600">
              <a:buFont typeface="Wingdings" pitchFamily="2" charset="2"/>
              <a:buNone/>
            </a:pPr>
            <a:r>
              <a:rPr lang="en-US" altLang="en-US" sz="2800" b="1" u="sng" smtClean="0">
                <a:ea typeface="ＭＳ Ｐゴシック" pitchFamily="34" charset="-128"/>
              </a:rPr>
              <a:t>A parent or guardian must give </a:t>
            </a:r>
          </a:p>
          <a:p>
            <a:pPr marL="609600" indent="-609600">
              <a:buFont typeface="Wingdings" pitchFamily="2" charset="2"/>
              <a:buNone/>
            </a:pPr>
            <a:r>
              <a:rPr lang="en-US" altLang="en-US" sz="2800" b="1" u="sng" smtClean="0">
                <a:ea typeface="ＭＳ Ｐゴシック" pitchFamily="34" charset="-128"/>
              </a:rPr>
              <a:t>consent before you treat a minor, unless…</a:t>
            </a:r>
            <a:endParaRPr lang="en-US" altLang="en-US" b="1" u="sng" smtClean="0">
              <a:ea typeface="ＭＳ Ｐゴシック" pitchFamily="34" charset="-128"/>
            </a:endParaRPr>
          </a:p>
          <a:p>
            <a:pPr marL="609600" indent="-609600">
              <a:lnSpc>
                <a:spcPct val="120000"/>
              </a:lnSpc>
            </a:pPr>
            <a:r>
              <a:rPr lang="en-US" altLang="en-US" sz="2800" smtClean="0">
                <a:ea typeface="ＭＳ Ｐゴシック" pitchFamily="34" charset="-128"/>
              </a:rPr>
              <a:t>a life threatening condition exists</a:t>
            </a:r>
          </a:p>
          <a:p>
            <a:pPr marL="609600" indent="-609600">
              <a:lnSpc>
                <a:spcPct val="120000"/>
              </a:lnSpc>
            </a:pPr>
            <a:r>
              <a:rPr lang="en-US" altLang="en-US" sz="2800" smtClean="0">
                <a:ea typeface="ＭＳ Ｐゴシック" pitchFamily="34" charset="-128"/>
              </a:rPr>
              <a:t>the individual is an emancipated minor</a:t>
            </a:r>
          </a:p>
          <a:p>
            <a:pPr marL="609600" indent="-609600"/>
            <a:endParaRPr lang="en-CA" altLang="en-US" smtClean="0">
              <a:ea typeface="ＭＳ Ｐゴシック" pitchFamily="34" charset="-128"/>
            </a:endParaRPr>
          </a:p>
        </p:txBody>
      </p:sp>
      <p:sp>
        <p:nvSpPr>
          <p:cNvPr id="8197" name="Footer Placeholder 3"/>
          <p:cNvSpPr>
            <a:spLocks noGrp="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defRPr/>
            </a:pPr>
            <a:r>
              <a:rPr lang="en-US">
                <a:solidFill>
                  <a:schemeClr val="accent2"/>
                </a:solidFill>
                <a:latin typeface="Times New Roman" charset="0"/>
              </a:rPr>
              <a:t>Copyright </a:t>
            </a:r>
            <a:r>
              <a:rPr lang="en-US">
                <a:solidFill>
                  <a:schemeClr val="accent2"/>
                </a:solidFill>
                <a:latin typeface="Times New Roman" charset="0"/>
                <a:sym typeface="Symbol" charset="0"/>
              </a:rPr>
              <a:t> 2015 Pearson Canada Inc.</a:t>
            </a:r>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5"/>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r>
              <a:rPr lang="en-US" altLang="en-US" sz="1200">
                <a:solidFill>
                  <a:schemeClr val="accent2"/>
                </a:solidFill>
                <a:latin typeface="Times New Roman" pitchFamily="18" charset="0"/>
              </a:rPr>
              <a:t>3 - </a:t>
            </a:r>
            <a:fld id="{DE69F006-B6A0-4133-BA0B-8DEA557FFC57}" type="slidenum">
              <a:rPr lang="en-US" altLang="en-US" sz="1200">
                <a:solidFill>
                  <a:schemeClr val="accent2"/>
                </a:solidFill>
                <a:latin typeface="Times New Roman" pitchFamily="18" charset="0"/>
              </a:rPr>
              <a:pPr/>
              <a:t>7</a:t>
            </a:fld>
            <a:endParaRPr lang="en-US" altLang="en-US" sz="1200">
              <a:solidFill>
                <a:schemeClr val="accent2"/>
              </a:solidFill>
              <a:latin typeface="Times New Roman" pitchFamily="18" charset="0"/>
            </a:endParaRPr>
          </a:p>
        </p:txBody>
      </p:sp>
      <p:sp>
        <p:nvSpPr>
          <p:cNvPr id="24578" name="Title 1"/>
          <p:cNvSpPr>
            <a:spLocks noGrp="1"/>
          </p:cNvSpPr>
          <p:nvPr>
            <p:ph type="title"/>
          </p:nvPr>
        </p:nvSpPr>
        <p:spPr/>
        <p:txBody>
          <a:bodyPr/>
          <a:lstStyle/>
          <a:p>
            <a:pPr eaLnBrk="1" hangingPunct="1"/>
            <a:r>
              <a:rPr lang="en-US" altLang="en-US" sz="2400" smtClean="0">
                <a:ea typeface="ＭＳ Ｐゴシック" pitchFamily="34" charset="-128"/>
              </a:rPr>
              <a:t>CHAPTER 3 – LEGAL AND ETHICAL ISSUES</a:t>
            </a:r>
            <a:endParaRPr lang="en-CA" altLang="en-US" sz="2400" smtClean="0">
              <a:ea typeface="ＭＳ Ｐゴシック" pitchFamily="34" charset="-128"/>
            </a:endParaRPr>
          </a:p>
        </p:txBody>
      </p:sp>
      <p:sp>
        <p:nvSpPr>
          <p:cNvPr id="9219" name="Content Placeholder 2"/>
          <p:cNvSpPr>
            <a:spLocks noGrp="1"/>
          </p:cNvSpPr>
          <p:nvPr>
            <p:ph idx="1"/>
          </p:nvPr>
        </p:nvSpPr>
        <p:spPr/>
        <p:txBody>
          <a:bodyPr/>
          <a:lstStyle/>
          <a:p>
            <a:pPr algn="ctr">
              <a:buFont typeface="Wingdings" pitchFamily="2" charset="2"/>
              <a:buNone/>
            </a:pPr>
            <a:r>
              <a:rPr lang="en-US" altLang="en-US" sz="2800" b="1" u="sng" smtClean="0">
                <a:ea typeface="ＭＳ Ｐゴシック" pitchFamily="34" charset="-128"/>
              </a:rPr>
              <a:t>Advanced Directives or </a:t>
            </a:r>
          </a:p>
          <a:p>
            <a:pPr algn="ctr">
              <a:buFont typeface="Wingdings" pitchFamily="2" charset="2"/>
              <a:buNone/>
            </a:pPr>
            <a:r>
              <a:rPr lang="en-US" altLang="en-US" sz="2800" b="1" u="sng" smtClean="0">
                <a:ea typeface="ＭＳ Ｐゴシック" pitchFamily="34" charset="-128"/>
              </a:rPr>
              <a:t>Do Not Resuscitate Orders (DNRs)</a:t>
            </a:r>
          </a:p>
          <a:p>
            <a:pPr algn="ctr">
              <a:buFont typeface="Wingdings" pitchFamily="2" charset="2"/>
              <a:buNone/>
            </a:pPr>
            <a:endParaRPr lang="en-US" altLang="en-US" sz="2800" b="1" u="sng" smtClean="0">
              <a:ea typeface="ＭＳ Ｐゴシック" pitchFamily="34" charset="-128"/>
            </a:endParaRPr>
          </a:p>
          <a:p>
            <a:pPr>
              <a:buFontTx/>
              <a:buNone/>
            </a:pPr>
            <a:r>
              <a:rPr lang="en-US" altLang="en-US" sz="2800" b="1" smtClean="0">
                <a:ea typeface="ＭＳ Ｐゴシック" pitchFamily="34" charset="-128"/>
              </a:rPr>
              <a:t>Check whether or not the DNR is:</a:t>
            </a:r>
          </a:p>
          <a:p>
            <a:pPr>
              <a:buFontTx/>
              <a:buAutoNum type="arabicPeriod"/>
            </a:pPr>
            <a:r>
              <a:rPr lang="en-US" altLang="en-US" sz="2800" smtClean="0">
                <a:ea typeface="ＭＳ Ｐゴシック" pitchFamily="34" charset="-128"/>
              </a:rPr>
              <a:t>Physically present</a:t>
            </a:r>
          </a:p>
          <a:p>
            <a:pPr>
              <a:buFontTx/>
              <a:buAutoNum type="arabicPeriod"/>
            </a:pPr>
            <a:r>
              <a:rPr lang="en-US" altLang="en-US" sz="2800" smtClean="0">
                <a:ea typeface="ＭＳ Ｐゴシック" pitchFamily="34" charset="-128"/>
              </a:rPr>
              <a:t>Accompanied by a doctor</a:t>
            </a:r>
            <a:r>
              <a:rPr lang="ja-JP" altLang="en-US" sz="2800" smtClean="0">
                <a:ea typeface="ＭＳ Ｐゴシック" pitchFamily="34" charset="-128"/>
              </a:rPr>
              <a:t>’</a:t>
            </a:r>
            <a:r>
              <a:rPr lang="en-US" altLang="ja-JP" sz="2800" smtClean="0">
                <a:ea typeface="ＭＳ Ｐゴシック" pitchFamily="34" charset="-128"/>
              </a:rPr>
              <a:t>s written instructions</a:t>
            </a:r>
          </a:p>
          <a:p>
            <a:pPr>
              <a:buFontTx/>
              <a:buAutoNum type="arabicPeriod"/>
            </a:pPr>
            <a:r>
              <a:rPr lang="en-US" altLang="en-US" sz="2800" smtClean="0">
                <a:ea typeface="ＭＳ Ｐゴシック" pitchFamily="34" charset="-128"/>
              </a:rPr>
              <a:t>Written clearly and concisely and signed by the patient</a:t>
            </a:r>
          </a:p>
        </p:txBody>
      </p:sp>
      <p:sp>
        <p:nvSpPr>
          <p:cNvPr id="9221" name="Footer Placeholder 3"/>
          <p:cNvSpPr>
            <a:spLocks noGrp="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defRPr/>
            </a:pPr>
            <a:r>
              <a:rPr lang="en-US">
                <a:solidFill>
                  <a:schemeClr val="accent2"/>
                </a:solidFill>
                <a:latin typeface="Times New Roman" charset="0"/>
              </a:rPr>
              <a:t>Copyright </a:t>
            </a:r>
            <a:r>
              <a:rPr lang="en-US">
                <a:solidFill>
                  <a:schemeClr val="accent2"/>
                </a:solidFill>
                <a:latin typeface="Times New Roman" charset="0"/>
                <a:sym typeface="Symbol" charset="0"/>
              </a:rPr>
              <a:t> 2015 Pearson Canada Inc.</a:t>
            </a:r>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5"/>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r>
              <a:rPr lang="en-US" altLang="en-US" sz="1200">
                <a:solidFill>
                  <a:schemeClr val="accent2"/>
                </a:solidFill>
                <a:latin typeface="Times New Roman" pitchFamily="18" charset="0"/>
              </a:rPr>
              <a:t>3 - </a:t>
            </a:r>
            <a:fld id="{E60591B0-19E1-4F85-BBDD-90F883CA0F64}" type="slidenum">
              <a:rPr lang="en-US" altLang="en-US" sz="1200">
                <a:solidFill>
                  <a:schemeClr val="accent2"/>
                </a:solidFill>
                <a:latin typeface="Times New Roman" pitchFamily="18" charset="0"/>
              </a:rPr>
              <a:pPr/>
              <a:t>8</a:t>
            </a:fld>
            <a:endParaRPr lang="en-US" altLang="en-US" sz="1200">
              <a:solidFill>
                <a:schemeClr val="accent2"/>
              </a:solidFill>
              <a:latin typeface="Times New Roman" pitchFamily="18" charset="0"/>
            </a:endParaRPr>
          </a:p>
        </p:txBody>
      </p:sp>
      <p:sp>
        <p:nvSpPr>
          <p:cNvPr id="26626" name="Title 1"/>
          <p:cNvSpPr>
            <a:spLocks noGrp="1"/>
          </p:cNvSpPr>
          <p:nvPr>
            <p:ph type="title"/>
          </p:nvPr>
        </p:nvSpPr>
        <p:spPr/>
        <p:txBody>
          <a:bodyPr/>
          <a:lstStyle/>
          <a:p>
            <a:pPr eaLnBrk="1" hangingPunct="1"/>
            <a:r>
              <a:rPr lang="en-US" altLang="en-US" sz="2400" smtClean="0">
                <a:ea typeface="ＭＳ Ｐゴシック" pitchFamily="34" charset="-128"/>
              </a:rPr>
              <a:t>CHAPTER 3 – LEGAL AND ETHICAL ISSUES</a:t>
            </a:r>
            <a:endParaRPr lang="en-CA" altLang="en-US" sz="2400" smtClean="0">
              <a:ea typeface="ＭＳ Ｐゴシック" pitchFamily="34" charset="-128"/>
            </a:endParaRPr>
          </a:p>
        </p:txBody>
      </p:sp>
      <p:sp>
        <p:nvSpPr>
          <p:cNvPr id="10244" name="Footer Placeholder 3"/>
          <p:cNvSpPr>
            <a:spLocks noGrp="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defRPr/>
            </a:pPr>
            <a:r>
              <a:rPr lang="en-US">
                <a:solidFill>
                  <a:schemeClr val="accent2"/>
                </a:solidFill>
                <a:latin typeface="Times New Roman" charset="0"/>
              </a:rPr>
              <a:t>Copyright </a:t>
            </a:r>
            <a:r>
              <a:rPr lang="en-US">
                <a:solidFill>
                  <a:schemeClr val="accent2"/>
                </a:solidFill>
                <a:latin typeface="Times New Roman" charset="0"/>
                <a:sym typeface="Symbol" charset="0"/>
              </a:rPr>
              <a:t> 2015 Pearson Canada Inc.</a:t>
            </a:r>
          </a:p>
        </p:txBody>
      </p:sp>
      <p:pic>
        <p:nvPicPr>
          <p:cNvPr id="26628" name="Picture 10" descr="D:\fig03-01.gif"/>
          <p:cNvPicPr>
            <a:picLocks noGrp="1" noChangeAspect="1" noChangeArrowheads="1"/>
          </p:cNvPicPr>
          <p:nvPr>
            <p:ph idx="1"/>
          </p:nvPr>
        </p:nvPicPr>
        <p:blipFill>
          <a:blip r:embed="rId3"/>
          <a:srcRect l="-467" t="-360" r="467" b="50748"/>
          <a:stretch>
            <a:fillRect/>
          </a:stretch>
        </p:blipFill>
        <p:spPr>
          <a:xfrm>
            <a:off x="762000" y="1447800"/>
            <a:ext cx="7785100" cy="4724400"/>
          </a:xfrm>
        </p:spPr>
      </p:pic>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5"/>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r>
              <a:rPr lang="en-US" altLang="en-US" sz="1200">
                <a:solidFill>
                  <a:schemeClr val="accent2"/>
                </a:solidFill>
                <a:latin typeface="Times New Roman" pitchFamily="18" charset="0"/>
              </a:rPr>
              <a:t>3 - </a:t>
            </a:r>
            <a:fld id="{123D4C40-7E77-4505-B817-F11FA7C6568F}" type="slidenum">
              <a:rPr lang="en-US" altLang="en-US" sz="1200">
                <a:solidFill>
                  <a:schemeClr val="accent2"/>
                </a:solidFill>
                <a:latin typeface="Times New Roman" pitchFamily="18" charset="0"/>
              </a:rPr>
              <a:pPr/>
              <a:t>9</a:t>
            </a:fld>
            <a:endParaRPr lang="en-US" altLang="en-US" sz="1200">
              <a:solidFill>
                <a:schemeClr val="accent2"/>
              </a:solidFill>
              <a:latin typeface="Times New Roman" pitchFamily="18" charset="0"/>
            </a:endParaRPr>
          </a:p>
        </p:txBody>
      </p:sp>
      <p:sp>
        <p:nvSpPr>
          <p:cNvPr id="28674" name="Title 1"/>
          <p:cNvSpPr>
            <a:spLocks noGrp="1"/>
          </p:cNvSpPr>
          <p:nvPr>
            <p:ph type="title"/>
          </p:nvPr>
        </p:nvSpPr>
        <p:spPr/>
        <p:txBody>
          <a:bodyPr/>
          <a:lstStyle/>
          <a:p>
            <a:pPr eaLnBrk="1" hangingPunct="1"/>
            <a:r>
              <a:rPr lang="en-US" altLang="en-US" sz="2400" smtClean="0">
                <a:ea typeface="ＭＳ Ｐゴシック" pitchFamily="34" charset="-128"/>
              </a:rPr>
              <a:t>CHAPTER 3 – LEGAL AND ETHICAL ISSUES</a:t>
            </a:r>
            <a:endParaRPr lang="en-CA" altLang="en-US" sz="2400" smtClean="0">
              <a:ea typeface="ＭＳ Ｐゴシック" pitchFamily="34" charset="-128"/>
            </a:endParaRPr>
          </a:p>
        </p:txBody>
      </p:sp>
      <p:sp>
        <p:nvSpPr>
          <p:cNvPr id="11268" name="Footer Placeholder 3"/>
          <p:cNvSpPr>
            <a:spLocks noGrp="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defRPr/>
            </a:pPr>
            <a:r>
              <a:rPr lang="en-US">
                <a:solidFill>
                  <a:schemeClr val="accent2"/>
                </a:solidFill>
                <a:latin typeface="Times New Roman" charset="0"/>
              </a:rPr>
              <a:t>Copyright </a:t>
            </a:r>
            <a:r>
              <a:rPr lang="en-US">
                <a:solidFill>
                  <a:schemeClr val="accent2"/>
                </a:solidFill>
                <a:latin typeface="Times New Roman" charset="0"/>
                <a:sym typeface="Symbol" charset="0"/>
              </a:rPr>
              <a:t> 2015 Pearson Canada Inc.</a:t>
            </a:r>
          </a:p>
        </p:txBody>
      </p:sp>
      <p:pic>
        <p:nvPicPr>
          <p:cNvPr id="28676" name="Picture 10" descr="D:\fig03-01.gif"/>
          <p:cNvPicPr>
            <a:picLocks noGrp="1" noChangeAspect="1" noChangeArrowheads="1"/>
          </p:cNvPicPr>
          <p:nvPr>
            <p:ph idx="1"/>
          </p:nvPr>
        </p:nvPicPr>
        <p:blipFill>
          <a:blip r:embed="rId3"/>
          <a:srcRect l="1033" t="48409" r="-1033" b="587"/>
          <a:stretch>
            <a:fillRect/>
          </a:stretch>
        </p:blipFill>
        <p:spPr>
          <a:xfrm>
            <a:off x="1066800" y="1752600"/>
            <a:ext cx="7086600" cy="4421188"/>
          </a:xfrm>
        </p:spPr>
      </p:pic>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355</TotalTime>
  <Words>1449</Words>
  <Application>Microsoft Office PowerPoint</Application>
  <PresentationFormat>On-screen Show (4:3)</PresentationFormat>
  <Paragraphs>190</Paragraphs>
  <Slides>17</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ＭＳ Ｐゴシック</vt:lpstr>
      <vt:lpstr>Times New Roman</vt:lpstr>
      <vt:lpstr>Symbol</vt:lpstr>
      <vt:lpstr>Wingdings</vt:lpstr>
      <vt:lpstr>Default Design</vt:lpstr>
      <vt:lpstr>Chapter 3</vt:lpstr>
      <vt:lpstr>CHAPTER 3 – LEGAL AND ETHICAL ISSUES</vt:lpstr>
      <vt:lpstr>CHAPTER 3 – LEGAL AND ETHICAL ISSUES</vt:lpstr>
      <vt:lpstr>CHAPTER 3 – LEGAL AND ETHICAL ISSUES</vt:lpstr>
      <vt:lpstr>CHAPTER 3 – LEGAL AND ETHICAL ISSUES</vt:lpstr>
      <vt:lpstr>CHAPTER 3 – LEGAL AND ETHICAL ISSUES</vt:lpstr>
      <vt:lpstr>CHAPTER 3 – LEGAL AND ETHICAL ISSUES</vt:lpstr>
      <vt:lpstr>CHAPTER 3 – LEGAL AND ETHICAL ISSUES</vt:lpstr>
      <vt:lpstr>CHAPTER 3 – LEGAL AND ETHICAL ISSUES</vt:lpstr>
      <vt:lpstr>CHAPTER 3 – LEGAL AND ETHICAL ISSUES</vt:lpstr>
      <vt:lpstr>CHAPTER 3 - LEGAL AND ETHICAL ISSUES</vt:lpstr>
      <vt:lpstr>CHAPTER 3 - LEGAL AND ETHICAL ISSUES</vt:lpstr>
      <vt:lpstr>CHAPTER 3 - LEGAL AND ETHICAL ISSUES</vt:lpstr>
      <vt:lpstr>CHAPTER 3 - LEGAL AND ETHICAL ISSUES</vt:lpstr>
      <vt:lpstr>CHAPTER 3 - LEGAL AND ETHICAL ISSUES</vt:lpstr>
      <vt:lpstr>CHAPTER 3 - LEGAL AND ETHICAL ISSUES</vt:lpstr>
      <vt:lpstr>CHAPTER 3 - LEGAL AND ETHICAL ISSUES</vt:lpstr>
    </vt:vector>
  </TitlesOfParts>
  <Company>Pearson Canada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Pearson Canada</dc:creator>
  <cp:lastModifiedBy>gary.r.robertson</cp:lastModifiedBy>
  <cp:revision>24</cp:revision>
  <dcterms:created xsi:type="dcterms:W3CDTF">2008-04-04T14:45:27Z</dcterms:created>
  <dcterms:modified xsi:type="dcterms:W3CDTF">2017-02-02T19:57:40Z</dcterms:modified>
</cp:coreProperties>
</file>