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7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72" r:id="rId5"/>
    <p:sldId id="273" r:id="rId6"/>
    <p:sldId id="263" r:id="rId7"/>
    <p:sldId id="275" r:id="rId8"/>
    <p:sldId id="276" r:id="rId9"/>
    <p:sldId id="277" r:id="rId10"/>
    <p:sldId id="278" r:id="rId11"/>
    <p:sldId id="279" r:id="rId12"/>
    <p:sldId id="280" r:id="rId13"/>
    <p:sldId id="265" r:id="rId14"/>
    <p:sldId id="274" r:id="rId15"/>
    <p:sldId id="268" r:id="rId16"/>
    <p:sldId id="28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110000"/>
      <a:buChar char="•"/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M" initials="TRM" lastIdx="1" clrIdx="0"/>
  <p:cmAuthor id="2" name="Lynn Hughes" initials="LM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6" autoAdjust="0"/>
    <p:restoredTop sz="94676" autoAdjust="0"/>
  </p:normalViewPr>
  <p:slideViewPr>
    <p:cSldViewPr>
      <p:cViewPr varScale="1">
        <p:scale>
          <a:sx n="82" d="100"/>
          <a:sy n="82" d="100"/>
        </p:scale>
        <p:origin x="3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777484-C1C2-4302-A8CE-8DFD77395EDC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066C12C-6D8E-4FE0-9E59-887B6A763CBA}">
      <dgm:prSet phldrT="[Text]"/>
      <dgm:spPr/>
      <dgm:t>
        <a:bodyPr/>
        <a:lstStyle/>
        <a:p>
          <a:r>
            <a:rPr lang="x-none" b="0" dirty="0"/>
            <a:t>Size of facility</a:t>
          </a:r>
          <a:endParaRPr lang="en-US" b="0" dirty="0"/>
        </a:p>
      </dgm:t>
    </dgm:pt>
    <dgm:pt modelId="{3E523ACC-A545-4C8E-8EA5-656DDF121DCC}" type="parTrans" cxnId="{EEB1A78B-E42D-4E5B-86A2-165BBCB9CD57}">
      <dgm:prSet/>
      <dgm:spPr/>
      <dgm:t>
        <a:bodyPr/>
        <a:lstStyle/>
        <a:p>
          <a:endParaRPr lang="en-US"/>
        </a:p>
      </dgm:t>
    </dgm:pt>
    <dgm:pt modelId="{40E5836A-78E9-4C29-922B-D8D283DACBAF}" type="sibTrans" cxnId="{EEB1A78B-E42D-4E5B-86A2-165BBCB9CD57}">
      <dgm:prSet/>
      <dgm:spPr/>
      <dgm:t>
        <a:bodyPr/>
        <a:lstStyle/>
        <a:p>
          <a:endParaRPr lang="en-US"/>
        </a:p>
      </dgm:t>
    </dgm:pt>
    <dgm:pt modelId="{0AAF25D7-3211-490B-B332-84B4AD631039}">
      <dgm:prSet/>
      <dgm:spPr/>
      <dgm:t>
        <a:bodyPr/>
        <a:lstStyle/>
        <a:p>
          <a:r>
            <a:rPr lang="x-none" b="0" dirty="0"/>
            <a:t>How much research is involved in addressing the issue(s)</a:t>
          </a:r>
          <a:endParaRPr lang="en-US" b="0" dirty="0"/>
        </a:p>
      </dgm:t>
    </dgm:pt>
    <dgm:pt modelId="{06D25A56-8ED2-4640-878C-495CD5967A5A}" type="parTrans" cxnId="{BEF9B865-A952-4370-856F-62B3F2DF0CBE}">
      <dgm:prSet/>
      <dgm:spPr/>
      <dgm:t>
        <a:bodyPr/>
        <a:lstStyle/>
        <a:p>
          <a:endParaRPr lang="en-US"/>
        </a:p>
      </dgm:t>
    </dgm:pt>
    <dgm:pt modelId="{0B20C5AD-913B-4D01-8EE0-F8135C036C89}" type="sibTrans" cxnId="{BEF9B865-A952-4370-856F-62B3F2DF0CBE}">
      <dgm:prSet/>
      <dgm:spPr/>
      <dgm:t>
        <a:bodyPr/>
        <a:lstStyle/>
        <a:p>
          <a:endParaRPr lang="en-US"/>
        </a:p>
      </dgm:t>
    </dgm:pt>
    <dgm:pt modelId="{28F134C2-A916-49D5-B069-4DD382540679}">
      <dgm:prSet/>
      <dgm:spPr/>
      <dgm:t>
        <a:bodyPr/>
        <a:lstStyle/>
        <a:p>
          <a:r>
            <a:rPr lang="x-none" b="0" dirty="0"/>
            <a:t>Number of codes or standards that need to be addressed</a:t>
          </a:r>
          <a:endParaRPr lang="en-US" b="0" dirty="0"/>
        </a:p>
      </dgm:t>
    </dgm:pt>
    <dgm:pt modelId="{EE3C2E56-C687-40CF-8DF5-66F976540E6D}" type="parTrans" cxnId="{D8901A88-72F4-4392-A758-D6E90A486C04}">
      <dgm:prSet/>
      <dgm:spPr/>
      <dgm:t>
        <a:bodyPr/>
        <a:lstStyle/>
        <a:p>
          <a:endParaRPr lang="en-US"/>
        </a:p>
      </dgm:t>
    </dgm:pt>
    <dgm:pt modelId="{4B3ADE34-86A1-4A3D-A2B8-0E885B9EE2C8}" type="sibTrans" cxnId="{D8901A88-72F4-4392-A758-D6E90A486C04}">
      <dgm:prSet/>
      <dgm:spPr/>
      <dgm:t>
        <a:bodyPr/>
        <a:lstStyle/>
        <a:p>
          <a:endParaRPr lang="en-US"/>
        </a:p>
      </dgm:t>
    </dgm:pt>
    <dgm:pt modelId="{168EEBDA-1201-4CC3-A6A1-492C8AEA0F65}">
      <dgm:prSet/>
      <dgm:spPr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b="0" dirty="0"/>
            <a:t>Whether the inspector has experience in the questions asked</a:t>
          </a:r>
        </a:p>
      </dgm:t>
    </dgm:pt>
    <dgm:pt modelId="{D2806854-9560-4130-9192-F47B009373DD}" type="parTrans" cxnId="{859E0D16-9F9A-40B0-8500-B016FEA7AE42}">
      <dgm:prSet/>
      <dgm:spPr/>
      <dgm:t>
        <a:bodyPr/>
        <a:lstStyle/>
        <a:p>
          <a:endParaRPr lang="en-US"/>
        </a:p>
      </dgm:t>
    </dgm:pt>
    <dgm:pt modelId="{82BC5252-D455-4BD0-84CE-06EFF22231C8}" type="sibTrans" cxnId="{859E0D16-9F9A-40B0-8500-B016FEA7AE42}">
      <dgm:prSet/>
      <dgm:spPr/>
      <dgm:t>
        <a:bodyPr/>
        <a:lstStyle/>
        <a:p>
          <a:endParaRPr lang="en-US"/>
        </a:p>
      </dgm:t>
    </dgm:pt>
    <dgm:pt modelId="{88223A44-1C84-49EE-90B6-5CF9FFACBDE2}" type="pres">
      <dgm:prSet presAssocID="{83777484-C1C2-4302-A8CE-8DFD77395E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C72218-B12E-46BC-92F3-73CCFC6F1067}" type="pres">
      <dgm:prSet presAssocID="{9066C12C-6D8E-4FE0-9E59-887B6A763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0210B-1847-494E-BD17-714CBBF8340B}" type="pres">
      <dgm:prSet presAssocID="{40E5836A-78E9-4C29-922B-D8D283DACBAF}" presName="sibTrans" presStyleCnt="0"/>
      <dgm:spPr/>
    </dgm:pt>
    <dgm:pt modelId="{03CF6AC2-B814-4C95-A581-9A1C2F2DE4C8}" type="pres">
      <dgm:prSet presAssocID="{0AAF25D7-3211-490B-B332-84B4AD63103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8AE62-8A25-4474-8377-7A7AF8292098}" type="pres">
      <dgm:prSet presAssocID="{0B20C5AD-913B-4D01-8EE0-F8135C036C89}" presName="sibTrans" presStyleCnt="0"/>
      <dgm:spPr/>
    </dgm:pt>
    <dgm:pt modelId="{4495F43B-75DD-427E-91CC-DD12B37828CF}" type="pres">
      <dgm:prSet presAssocID="{28F134C2-A916-49D5-B069-4DD38254067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CB68F-3EAF-4FA9-BF71-5A00DA818FC6}" type="pres">
      <dgm:prSet presAssocID="{4B3ADE34-86A1-4A3D-A2B8-0E885B9EE2C8}" presName="sibTrans" presStyleCnt="0"/>
      <dgm:spPr/>
    </dgm:pt>
    <dgm:pt modelId="{F94E39C3-B01B-4C99-ACD1-FDBDC5BEF4C0}" type="pres">
      <dgm:prSet presAssocID="{168EEBDA-1201-4CC3-A6A1-492C8AEA0F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35B9E5-1CCD-4779-B318-5A95BCF4C09B}" type="presOf" srcId="{28F134C2-A916-49D5-B069-4DD382540679}" destId="{4495F43B-75DD-427E-91CC-DD12B37828CF}" srcOrd="0" destOrd="0" presId="urn:microsoft.com/office/officeart/2005/8/layout/default"/>
    <dgm:cxn modelId="{D8901A88-72F4-4392-A758-D6E90A486C04}" srcId="{83777484-C1C2-4302-A8CE-8DFD77395EDC}" destId="{28F134C2-A916-49D5-B069-4DD382540679}" srcOrd="2" destOrd="0" parTransId="{EE3C2E56-C687-40CF-8DF5-66F976540E6D}" sibTransId="{4B3ADE34-86A1-4A3D-A2B8-0E885B9EE2C8}"/>
    <dgm:cxn modelId="{F04591BC-72FA-4CDF-8FF4-D8B7FA973040}" type="presOf" srcId="{9066C12C-6D8E-4FE0-9E59-887B6A763CBA}" destId="{1BC72218-B12E-46BC-92F3-73CCFC6F1067}" srcOrd="0" destOrd="0" presId="urn:microsoft.com/office/officeart/2005/8/layout/default"/>
    <dgm:cxn modelId="{BEF9B865-A952-4370-856F-62B3F2DF0CBE}" srcId="{83777484-C1C2-4302-A8CE-8DFD77395EDC}" destId="{0AAF25D7-3211-490B-B332-84B4AD631039}" srcOrd="1" destOrd="0" parTransId="{06D25A56-8ED2-4640-878C-495CD5967A5A}" sibTransId="{0B20C5AD-913B-4D01-8EE0-F8135C036C89}"/>
    <dgm:cxn modelId="{7BEB76B3-BC21-4F47-99EA-42EB8787F069}" type="presOf" srcId="{0AAF25D7-3211-490B-B332-84B4AD631039}" destId="{03CF6AC2-B814-4C95-A581-9A1C2F2DE4C8}" srcOrd="0" destOrd="0" presId="urn:microsoft.com/office/officeart/2005/8/layout/default"/>
    <dgm:cxn modelId="{9476D382-4FCA-4359-8863-7AA8FA138749}" type="presOf" srcId="{83777484-C1C2-4302-A8CE-8DFD77395EDC}" destId="{88223A44-1C84-49EE-90B6-5CF9FFACBDE2}" srcOrd="0" destOrd="0" presId="urn:microsoft.com/office/officeart/2005/8/layout/default"/>
    <dgm:cxn modelId="{EEB1A78B-E42D-4E5B-86A2-165BBCB9CD57}" srcId="{83777484-C1C2-4302-A8CE-8DFD77395EDC}" destId="{9066C12C-6D8E-4FE0-9E59-887B6A763CBA}" srcOrd="0" destOrd="0" parTransId="{3E523ACC-A545-4C8E-8EA5-656DDF121DCC}" sibTransId="{40E5836A-78E9-4C29-922B-D8D283DACBAF}"/>
    <dgm:cxn modelId="{859E0D16-9F9A-40B0-8500-B016FEA7AE42}" srcId="{83777484-C1C2-4302-A8CE-8DFD77395EDC}" destId="{168EEBDA-1201-4CC3-A6A1-492C8AEA0F65}" srcOrd="3" destOrd="0" parTransId="{D2806854-9560-4130-9192-F47B009373DD}" sibTransId="{82BC5252-D455-4BD0-84CE-06EFF22231C8}"/>
    <dgm:cxn modelId="{3FCCB688-D97C-441C-B584-85B4E5065A6E}" type="presOf" srcId="{168EEBDA-1201-4CC3-A6A1-492C8AEA0F65}" destId="{F94E39C3-B01B-4C99-ACD1-FDBDC5BEF4C0}" srcOrd="0" destOrd="0" presId="urn:microsoft.com/office/officeart/2005/8/layout/default"/>
    <dgm:cxn modelId="{2726A62B-A34C-4240-9FEF-6B1D58F7FA5E}" type="presParOf" srcId="{88223A44-1C84-49EE-90B6-5CF9FFACBDE2}" destId="{1BC72218-B12E-46BC-92F3-73CCFC6F1067}" srcOrd="0" destOrd="0" presId="urn:microsoft.com/office/officeart/2005/8/layout/default"/>
    <dgm:cxn modelId="{2EBB23AF-1C0A-4F54-96DA-EC33A00CB7F2}" type="presParOf" srcId="{88223A44-1C84-49EE-90B6-5CF9FFACBDE2}" destId="{5F00210B-1847-494E-BD17-714CBBF8340B}" srcOrd="1" destOrd="0" presId="urn:microsoft.com/office/officeart/2005/8/layout/default"/>
    <dgm:cxn modelId="{94BECC47-9234-46F6-A938-C671BC5ABA1C}" type="presParOf" srcId="{88223A44-1C84-49EE-90B6-5CF9FFACBDE2}" destId="{03CF6AC2-B814-4C95-A581-9A1C2F2DE4C8}" srcOrd="2" destOrd="0" presId="urn:microsoft.com/office/officeart/2005/8/layout/default"/>
    <dgm:cxn modelId="{0E5C7898-871B-423C-B110-61738B94C810}" type="presParOf" srcId="{88223A44-1C84-49EE-90B6-5CF9FFACBDE2}" destId="{6D88AE62-8A25-4474-8377-7A7AF8292098}" srcOrd="3" destOrd="0" presId="urn:microsoft.com/office/officeart/2005/8/layout/default"/>
    <dgm:cxn modelId="{5D11EE08-7FA3-47DA-8E71-DADF78E0F0D5}" type="presParOf" srcId="{88223A44-1C84-49EE-90B6-5CF9FFACBDE2}" destId="{4495F43B-75DD-427E-91CC-DD12B37828CF}" srcOrd="4" destOrd="0" presId="urn:microsoft.com/office/officeart/2005/8/layout/default"/>
    <dgm:cxn modelId="{1AE3889B-F054-4D31-ABEF-4DE298D7036E}" type="presParOf" srcId="{88223A44-1C84-49EE-90B6-5CF9FFACBDE2}" destId="{8B6CB68F-3EAF-4FA9-BF71-5A00DA818FC6}" srcOrd="5" destOrd="0" presId="urn:microsoft.com/office/officeart/2005/8/layout/default"/>
    <dgm:cxn modelId="{2F67EBC9-9711-40B1-B516-4EEDB5BB3E2F}" type="presParOf" srcId="{88223A44-1C84-49EE-90B6-5CF9FFACBDE2}" destId="{F94E39C3-B01B-4C99-ACD1-FDBDC5BEF4C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77484-C1C2-4302-A8CE-8DFD77395EDC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66C12C-6D8E-4FE0-9E59-887B6A763CBA}">
      <dgm:prSet phldrT="[Text]"/>
      <dgm:spPr/>
      <dgm:t>
        <a:bodyPr/>
        <a:lstStyle/>
        <a:p>
          <a:r>
            <a:rPr lang="en-US" dirty="0"/>
            <a:t>Example</a:t>
          </a:r>
        </a:p>
      </dgm:t>
    </dgm:pt>
    <dgm:pt modelId="{3E523ACC-A545-4C8E-8EA5-656DDF121DCC}" type="parTrans" cxnId="{EEB1A78B-E42D-4E5B-86A2-165BBCB9CD57}">
      <dgm:prSet/>
      <dgm:spPr/>
      <dgm:t>
        <a:bodyPr/>
        <a:lstStyle/>
        <a:p>
          <a:endParaRPr lang="en-US"/>
        </a:p>
      </dgm:t>
    </dgm:pt>
    <dgm:pt modelId="{40E5836A-78E9-4C29-922B-D8D283DACBAF}" type="sibTrans" cxnId="{EEB1A78B-E42D-4E5B-86A2-165BBCB9CD57}">
      <dgm:prSet/>
      <dgm:spPr/>
      <dgm:t>
        <a:bodyPr/>
        <a:lstStyle/>
        <a:p>
          <a:endParaRPr lang="en-US"/>
        </a:p>
      </dgm:t>
    </dgm:pt>
    <dgm:pt modelId="{6B2372B8-50D7-40DA-B7D6-FFD812DE26BA}">
      <dgm:prSet phldrT="[Text]"/>
      <dgm:spPr/>
      <dgm:t>
        <a:bodyPr/>
        <a:lstStyle/>
        <a:p>
          <a:r>
            <a:rPr lang="en-US" dirty="0"/>
            <a:t>An existing apartment building where fire, building, electrical, plumbing and/or health issues are present</a:t>
          </a:r>
        </a:p>
      </dgm:t>
    </dgm:pt>
    <dgm:pt modelId="{2541397A-B200-4872-A500-EA33495BAC9B}" type="parTrans" cxnId="{F2FDC6E2-527D-444E-A950-67737C70B742}">
      <dgm:prSet/>
      <dgm:spPr/>
      <dgm:t>
        <a:bodyPr/>
        <a:lstStyle/>
        <a:p>
          <a:endParaRPr lang="en-US"/>
        </a:p>
      </dgm:t>
    </dgm:pt>
    <dgm:pt modelId="{7D67B52F-D6DF-4B59-BD98-B83DDABDA33A}" type="sibTrans" cxnId="{F2FDC6E2-527D-444E-A950-67737C70B742}">
      <dgm:prSet/>
      <dgm:spPr/>
      <dgm:t>
        <a:bodyPr/>
        <a:lstStyle/>
        <a:p>
          <a:endParaRPr lang="en-US"/>
        </a:p>
      </dgm:t>
    </dgm:pt>
    <dgm:pt modelId="{3DAFA6EC-A63F-41A2-9188-F9F0AD9022E3}">
      <dgm:prSet phldrT="[Text]"/>
      <dgm:spPr/>
      <dgm:t>
        <a:bodyPr/>
        <a:lstStyle/>
        <a:p>
          <a:r>
            <a:rPr lang="en-US" dirty="0"/>
            <a:t>Inspector may require additional time to conduct research and inspections</a:t>
          </a:r>
        </a:p>
      </dgm:t>
    </dgm:pt>
    <dgm:pt modelId="{6A873E24-7A46-490D-BAA4-88480D05DD7D}" type="parTrans" cxnId="{E304F0A3-D56B-4256-AC91-007CCA21DE79}">
      <dgm:prSet/>
      <dgm:spPr/>
      <dgm:t>
        <a:bodyPr/>
        <a:lstStyle/>
        <a:p>
          <a:endParaRPr lang="en-US"/>
        </a:p>
      </dgm:t>
    </dgm:pt>
    <dgm:pt modelId="{DB9AA90D-B5D5-4764-89FB-57654A9165DC}" type="sibTrans" cxnId="{E304F0A3-D56B-4256-AC91-007CCA21DE79}">
      <dgm:prSet/>
      <dgm:spPr/>
      <dgm:t>
        <a:bodyPr/>
        <a:lstStyle/>
        <a:p>
          <a:endParaRPr lang="en-US"/>
        </a:p>
      </dgm:t>
    </dgm:pt>
    <dgm:pt modelId="{C148E1E6-91D9-42EF-924C-07459FEB3C1D}">
      <dgm:prSet/>
      <dgm:spPr/>
      <dgm:t>
        <a:bodyPr/>
        <a:lstStyle/>
        <a:p>
          <a:r>
            <a:rPr lang="en-US" dirty="0"/>
            <a:t>May require an interpretation on a particular code and research into additional codes</a:t>
          </a:r>
        </a:p>
      </dgm:t>
    </dgm:pt>
    <dgm:pt modelId="{F8038674-537C-4891-A908-CDDDBAD5F7AA}" type="parTrans" cxnId="{4CE688A1-6210-41BA-B13F-2B52690685CD}">
      <dgm:prSet/>
      <dgm:spPr/>
      <dgm:t>
        <a:bodyPr/>
        <a:lstStyle/>
        <a:p>
          <a:endParaRPr lang="en-US"/>
        </a:p>
      </dgm:t>
    </dgm:pt>
    <dgm:pt modelId="{D98F5AB1-1F0D-49D6-A7A8-12881BBCDE77}" type="sibTrans" cxnId="{4CE688A1-6210-41BA-B13F-2B52690685CD}">
      <dgm:prSet/>
      <dgm:spPr/>
      <dgm:t>
        <a:bodyPr/>
        <a:lstStyle/>
        <a:p>
          <a:endParaRPr lang="en-US"/>
        </a:p>
      </dgm:t>
    </dgm:pt>
    <dgm:pt modelId="{7A77E696-A0ED-43DE-8D8C-AA2A21CE53DA}">
      <dgm:prSet phldrT="[Text]"/>
      <dgm:spPr/>
      <dgm:t>
        <a:bodyPr/>
        <a:lstStyle/>
        <a:p>
          <a:r>
            <a:rPr lang="en-US" dirty="0"/>
            <a:t>May require expert assistance or assistance from multiple departments or agencies</a:t>
          </a:r>
        </a:p>
      </dgm:t>
    </dgm:pt>
    <dgm:pt modelId="{FA974D96-7843-42B8-8B3F-92BCE22D19C0}" type="parTrans" cxnId="{2E453607-93F2-4580-9BD0-9F3C51CF71E5}">
      <dgm:prSet/>
      <dgm:spPr/>
      <dgm:t>
        <a:bodyPr/>
        <a:lstStyle/>
        <a:p>
          <a:endParaRPr lang="en-US"/>
        </a:p>
      </dgm:t>
    </dgm:pt>
    <dgm:pt modelId="{54C5D0E7-E1B7-4E58-9699-690D92098BB6}" type="sibTrans" cxnId="{2E453607-93F2-4580-9BD0-9F3C51CF71E5}">
      <dgm:prSet/>
      <dgm:spPr/>
      <dgm:t>
        <a:bodyPr/>
        <a:lstStyle/>
        <a:p>
          <a:endParaRPr lang="en-US"/>
        </a:p>
      </dgm:t>
    </dgm:pt>
    <dgm:pt modelId="{2D392668-94C4-4C4E-8280-F31931E308EB}" type="pres">
      <dgm:prSet presAssocID="{83777484-C1C2-4302-A8CE-8DFD77395E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BFAA8A-87FA-4998-8D72-DA0F8029B37E}" type="pres">
      <dgm:prSet presAssocID="{9066C12C-6D8E-4FE0-9E59-887B6A763CBA}" presName="parentLin" presStyleCnt="0"/>
      <dgm:spPr/>
      <dgm:t>
        <a:bodyPr/>
        <a:lstStyle/>
        <a:p>
          <a:endParaRPr lang="en-US"/>
        </a:p>
      </dgm:t>
    </dgm:pt>
    <dgm:pt modelId="{73C92C1B-0FB5-48C6-BE7F-B92F806A44AF}" type="pres">
      <dgm:prSet presAssocID="{9066C12C-6D8E-4FE0-9E59-887B6A763CB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9F8FA6A3-31FE-4AEB-B5EC-4934149345EE}" type="pres">
      <dgm:prSet presAssocID="{9066C12C-6D8E-4FE0-9E59-887B6A763C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1B251-65BD-40E3-986A-4A8E9928693E}" type="pres">
      <dgm:prSet presAssocID="{9066C12C-6D8E-4FE0-9E59-887B6A763CBA}" presName="negativeSpace" presStyleCnt="0"/>
      <dgm:spPr/>
      <dgm:t>
        <a:bodyPr/>
        <a:lstStyle/>
        <a:p>
          <a:endParaRPr lang="en-US"/>
        </a:p>
      </dgm:t>
    </dgm:pt>
    <dgm:pt modelId="{825B304A-BC48-404F-8CF6-BA0A21C8C27B}" type="pres">
      <dgm:prSet presAssocID="{9066C12C-6D8E-4FE0-9E59-887B6A763CB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4B88F9-0AE7-4567-927E-2C56B4FEE934}" type="presOf" srcId="{9066C12C-6D8E-4FE0-9E59-887B6A763CBA}" destId="{73C92C1B-0FB5-48C6-BE7F-B92F806A44AF}" srcOrd="0" destOrd="0" presId="urn:microsoft.com/office/officeart/2005/8/layout/list1"/>
    <dgm:cxn modelId="{90233840-61B4-4417-B1C7-EDF8D53033D0}" type="presOf" srcId="{3DAFA6EC-A63F-41A2-9188-F9F0AD9022E3}" destId="{825B304A-BC48-404F-8CF6-BA0A21C8C27B}" srcOrd="0" destOrd="1" presId="urn:microsoft.com/office/officeart/2005/8/layout/list1"/>
    <dgm:cxn modelId="{543866F5-DA52-42F2-88FF-91284768ADE1}" type="presOf" srcId="{83777484-C1C2-4302-A8CE-8DFD77395EDC}" destId="{2D392668-94C4-4C4E-8280-F31931E308EB}" srcOrd="0" destOrd="0" presId="urn:microsoft.com/office/officeart/2005/8/layout/list1"/>
    <dgm:cxn modelId="{2E453607-93F2-4580-9BD0-9F3C51CF71E5}" srcId="{9066C12C-6D8E-4FE0-9E59-887B6A763CBA}" destId="{7A77E696-A0ED-43DE-8D8C-AA2A21CE53DA}" srcOrd="2" destOrd="0" parTransId="{FA974D96-7843-42B8-8B3F-92BCE22D19C0}" sibTransId="{54C5D0E7-E1B7-4E58-9699-690D92098BB6}"/>
    <dgm:cxn modelId="{E304F0A3-D56B-4256-AC91-007CCA21DE79}" srcId="{9066C12C-6D8E-4FE0-9E59-887B6A763CBA}" destId="{3DAFA6EC-A63F-41A2-9188-F9F0AD9022E3}" srcOrd="1" destOrd="0" parTransId="{6A873E24-7A46-490D-BAA4-88480D05DD7D}" sibTransId="{DB9AA90D-B5D5-4764-89FB-57654A9165DC}"/>
    <dgm:cxn modelId="{E9651529-83FA-4203-BEC5-D1FA69AC607C}" type="presOf" srcId="{9066C12C-6D8E-4FE0-9E59-887B6A763CBA}" destId="{9F8FA6A3-31FE-4AEB-B5EC-4934149345EE}" srcOrd="1" destOrd="0" presId="urn:microsoft.com/office/officeart/2005/8/layout/list1"/>
    <dgm:cxn modelId="{F2FDC6E2-527D-444E-A950-67737C70B742}" srcId="{9066C12C-6D8E-4FE0-9E59-887B6A763CBA}" destId="{6B2372B8-50D7-40DA-B7D6-FFD812DE26BA}" srcOrd="0" destOrd="0" parTransId="{2541397A-B200-4872-A500-EA33495BAC9B}" sibTransId="{7D67B52F-D6DF-4B59-BD98-B83DDABDA33A}"/>
    <dgm:cxn modelId="{5B473707-1956-452C-AEA3-168D00AB8B37}" type="presOf" srcId="{7A77E696-A0ED-43DE-8D8C-AA2A21CE53DA}" destId="{825B304A-BC48-404F-8CF6-BA0A21C8C27B}" srcOrd="0" destOrd="2" presId="urn:microsoft.com/office/officeart/2005/8/layout/list1"/>
    <dgm:cxn modelId="{EEB1A78B-E42D-4E5B-86A2-165BBCB9CD57}" srcId="{83777484-C1C2-4302-A8CE-8DFD77395EDC}" destId="{9066C12C-6D8E-4FE0-9E59-887B6A763CBA}" srcOrd="0" destOrd="0" parTransId="{3E523ACC-A545-4C8E-8EA5-656DDF121DCC}" sibTransId="{40E5836A-78E9-4C29-922B-D8D283DACBAF}"/>
    <dgm:cxn modelId="{4CE688A1-6210-41BA-B13F-2B52690685CD}" srcId="{9066C12C-6D8E-4FE0-9E59-887B6A763CBA}" destId="{C148E1E6-91D9-42EF-924C-07459FEB3C1D}" srcOrd="3" destOrd="0" parTransId="{F8038674-537C-4891-A908-CDDDBAD5F7AA}" sibTransId="{D98F5AB1-1F0D-49D6-A7A8-12881BBCDE77}"/>
    <dgm:cxn modelId="{C32B8D2F-5E74-405D-AA94-D91B94CBCFF4}" type="presOf" srcId="{C148E1E6-91D9-42EF-924C-07459FEB3C1D}" destId="{825B304A-BC48-404F-8CF6-BA0A21C8C27B}" srcOrd="0" destOrd="3" presId="urn:microsoft.com/office/officeart/2005/8/layout/list1"/>
    <dgm:cxn modelId="{AF14B12B-89B4-4328-B7C9-D65F2BC29351}" type="presOf" srcId="{6B2372B8-50D7-40DA-B7D6-FFD812DE26BA}" destId="{825B304A-BC48-404F-8CF6-BA0A21C8C27B}" srcOrd="0" destOrd="0" presId="urn:microsoft.com/office/officeart/2005/8/layout/list1"/>
    <dgm:cxn modelId="{5AB94A7C-85AF-4DE2-8E44-25181D1DAAEE}" type="presParOf" srcId="{2D392668-94C4-4C4E-8280-F31931E308EB}" destId="{33BFAA8A-87FA-4998-8D72-DA0F8029B37E}" srcOrd="0" destOrd="0" presId="urn:microsoft.com/office/officeart/2005/8/layout/list1"/>
    <dgm:cxn modelId="{2580861F-0B9A-4D4D-A606-9B69B6832E70}" type="presParOf" srcId="{33BFAA8A-87FA-4998-8D72-DA0F8029B37E}" destId="{73C92C1B-0FB5-48C6-BE7F-B92F806A44AF}" srcOrd="0" destOrd="0" presId="urn:microsoft.com/office/officeart/2005/8/layout/list1"/>
    <dgm:cxn modelId="{9B8E9327-6B03-406F-835F-9A597BE58E68}" type="presParOf" srcId="{33BFAA8A-87FA-4998-8D72-DA0F8029B37E}" destId="{9F8FA6A3-31FE-4AEB-B5EC-4934149345EE}" srcOrd="1" destOrd="0" presId="urn:microsoft.com/office/officeart/2005/8/layout/list1"/>
    <dgm:cxn modelId="{408E0626-3117-403B-85FA-3C8C57C76A79}" type="presParOf" srcId="{2D392668-94C4-4C4E-8280-F31931E308EB}" destId="{D731B251-65BD-40E3-986A-4A8E9928693E}" srcOrd="1" destOrd="0" presId="urn:microsoft.com/office/officeart/2005/8/layout/list1"/>
    <dgm:cxn modelId="{02E819FC-6CB5-4BCE-B594-D009CD9B19D6}" type="presParOf" srcId="{2D392668-94C4-4C4E-8280-F31931E308EB}" destId="{825B304A-BC48-404F-8CF6-BA0A21C8C2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777484-C1C2-4302-A8CE-8DFD77395EDC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066C12C-6D8E-4FE0-9E59-887B6A763CBA}">
      <dgm:prSet phldrT="[Text]" custT="1"/>
      <dgm:spPr/>
      <dgm:t>
        <a:bodyPr/>
        <a:lstStyle/>
        <a:p>
          <a:r>
            <a:rPr lang="x-none" sz="2400" b="0" dirty="0"/>
            <a:t>May determine that the complaint is multi-jurisdictional and therefore involves a number of agencies</a:t>
          </a:r>
          <a:endParaRPr lang="en-US" sz="2400" b="0" dirty="0"/>
        </a:p>
      </dgm:t>
    </dgm:pt>
    <dgm:pt modelId="{3E523ACC-A545-4C8E-8EA5-656DDF121DCC}" type="parTrans" cxnId="{EEB1A78B-E42D-4E5B-86A2-165BBCB9CD57}">
      <dgm:prSet/>
      <dgm:spPr/>
      <dgm:t>
        <a:bodyPr/>
        <a:lstStyle/>
        <a:p>
          <a:endParaRPr lang="en-US"/>
        </a:p>
      </dgm:t>
    </dgm:pt>
    <dgm:pt modelId="{40E5836A-78E9-4C29-922B-D8D283DACBAF}" type="sibTrans" cxnId="{EEB1A78B-E42D-4E5B-86A2-165BBCB9CD57}">
      <dgm:prSet/>
      <dgm:spPr/>
      <dgm:t>
        <a:bodyPr/>
        <a:lstStyle/>
        <a:p>
          <a:endParaRPr lang="en-US"/>
        </a:p>
      </dgm:t>
    </dgm:pt>
    <dgm:pt modelId="{C696725A-48E2-418F-850F-115CCFA113BB}">
      <dgm:prSet custT="1"/>
      <dgm:spPr/>
      <dgm:t>
        <a:bodyPr/>
        <a:lstStyle/>
        <a:p>
          <a:r>
            <a:rPr lang="en-US" sz="2400" b="0" dirty="0"/>
            <a:t>C</a:t>
          </a:r>
          <a:r>
            <a:rPr lang="x-none" sz="2400" b="0" dirty="0"/>
            <a:t>omplaint resolution will rely on additional technical expertise</a:t>
          </a:r>
          <a:endParaRPr lang="en-US" sz="2400" b="0" dirty="0"/>
        </a:p>
      </dgm:t>
    </dgm:pt>
    <dgm:pt modelId="{2E1820C9-4483-4BBF-985D-B8ED2CE948DA}" type="parTrans" cxnId="{DACADC22-9234-44A4-AE9A-6246C4FB4251}">
      <dgm:prSet/>
      <dgm:spPr/>
      <dgm:t>
        <a:bodyPr/>
        <a:lstStyle/>
        <a:p>
          <a:endParaRPr lang="en-US"/>
        </a:p>
      </dgm:t>
    </dgm:pt>
    <dgm:pt modelId="{CACB3C8B-D725-4BCA-A95E-73DF4341626E}" type="sibTrans" cxnId="{DACADC22-9234-44A4-AE9A-6246C4FB4251}">
      <dgm:prSet/>
      <dgm:spPr/>
      <dgm:t>
        <a:bodyPr/>
        <a:lstStyle/>
        <a:p>
          <a:endParaRPr lang="en-US"/>
        </a:p>
      </dgm:t>
    </dgm:pt>
    <dgm:pt modelId="{EA7E9C25-D438-4322-B58C-F2257CC69B66}">
      <dgm:prSet custT="1"/>
      <dgm:spPr>
        <a:solidFill>
          <a:schemeClr val="accent2"/>
        </a:solidFill>
      </dgm:spPr>
      <dgm:t>
        <a:bodyPr/>
        <a:lstStyle/>
        <a:p>
          <a:r>
            <a:rPr lang="en-US" sz="2400" b="0" dirty="0"/>
            <a:t>E</a:t>
          </a:r>
          <a:r>
            <a:rPr lang="x-none" sz="2400" b="0" dirty="0"/>
            <a:t>xperts may recommend several courses of action to reach a solution</a:t>
          </a:r>
          <a:endParaRPr lang="en-US" sz="2400" b="0" dirty="0"/>
        </a:p>
      </dgm:t>
    </dgm:pt>
    <dgm:pt modelId="{358CD51D-E9F3-4DB9-A713-CFF8BE9F3369}" type="parTrans" cxnId="{D52AB373-A0EF-4744-9600-A650E5D4583B}">
      <dgm:prSet/>
      <dgm:spPr/>
      <dgm:t>
        <a:bodyPr/>
        <a:lstStyle/>
        <a:p>
          <a:endParaRPr lang="en-US"/>
        </a:p>
      </dgm:t>
    </dgm:pt>
    <dgm:pt modelId="{5AB3FD9F-6984-4F43-ADE8-C280828A6C14}" type="sibTrans" cxnId="{D52AB373-A0EF-4744-9600-A650E5D4583B}">
      <dgm:prSet/>
      <dgm:spPr/>
      <dgm:t>
        <a:bodyPr/>
        <a:lstStyle/>
        <a:p>
          <a:endParaRPr lang="en-US"/>
        </a:p>
      </dgm:t>
    </dgm:pt>
    <dgm:pt modelId="{0FEAA21B-B62E-4389-BDAD-0F753FE7E6EC}" type="pres">
      <dgm:prSet presAssocID="{83777484-C1C2-4302-A8CE-8DFD77395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774333-3B6C-46E2-BE08-F4DD70ECA9D6}" type="pres">
      <dgm:prSet presAssocID="{9066C12C-6D8E-4FE0-9E59-887B6A763C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08746-38FD-41A4-AD97-F8DD229AEEBA}" type="pres">
      <dgm:prSet presAssocID="{40E5836A-78E9-4C29-922B-D8D283DACBAF}" presName="spacer" presStyleCnt="0"/>
      <dgm:spPr/>
    </dgm:pt>
    <dgm:pt modelId="{F29FFA71-65FE-466C-911A-BB15E9F371EF}" type="pres">
      <dgm:prSet presAssocID="{C696725A-48E2-418F-850F-115CCFA113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75AB3-6966-4829-9F7A-A74C47DD1C6A}" type="pres">
      <dgm:prSet presAssocID="{CACB3C8B-D725-4BCA-A95E-73DF4341626E}" presName="spacer" presStyleCnt="0"/>
      <dgm:spPr/>
    </dgm:pt>
    <dgm:pt modelId="{ED1FC6D1-BE6B-42CB-BB56-6B1B05E56294}" type="pres">
      <dgm:prSet presAssocID="{EA7E9C25-D438-4322-B58C-F2257CC69B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2AB373-A0EF-4744-9600-A650E5D4583B}" srcId="{83777484-C1C2-4302-A8CE-8DFD77395EDC}" destId="{EA7E9C25-D438-4322-B58C-F2257CC69B66}" srcOrd="2" destOrd="0" parTransId="{358CD51D-E9F3-4DB9-A713-CFF8BE9F3369}" sibTransId="{5AB3FD9F-6984-4F43-ADE8-C280828A6C14}"/>
    <dgm:cxn modelId="{45AA23CF-4853-4C67-B1EC-F408AE111330}" type="presOf" srcId="{9066C12C-6D8E-4FE0-9E59-887B6A763CBA}" destId="{7D774333-3B6C-46E2-BE08-F4DD70ECA9D6}" srcOrd="0" destOrd="0" presId="urn:microsoft.com/office/officeart/2005/8/layout/vList2"/>
    <dgm:cxn modelId="{0EBDA541-EFBC-47C4-BADE-C70E1BC3F480}" type="presOf" srcId="{83777484-C1C2-4302-A8CE-8DFD77395EDC}" destId="{0FEAA21B-B62E-4389-BDAD-0F753FE7E6EC}" srcOrd="0" destOrd="0" presId="urn:microsoft.com/office/officeart/2005/8/layout/vList2"/>
    <dgm:cxn modelId="{54C3B1E8-6C35-4F17-85EE-02DA03B83C8C}" type="presOf" srcId="{EA7E9C25-D438-4322-B58C-F2257CC69B66}" destId="{ED1FC6D1-BE6B-42CB-BB56-6B1B05E56294}" srcOrd="0" destOrd="0" presId="urn:microsoft.com/office/officeart/2005/8/layout/vList2"/>
    <dgm:cxn modelId="{DACADC22-9234-44A4-AE9A-6246C4FB4251}" srcId="{83777484-C1C2-4302-A8CE-8DFD77395EDC}" destId="{C696725A-48E2-418F-850F-115CCFA113BB}" srcOrd="1" destOrd="0" parTransId="{2E1820C9-4483-4BBF-985D-B8ED2CE948DA}" sibTransId="{CACB3C8B-D725-4BCA-A95E-73DF4341626E}"/>
    <dgm:cxn modelId="{EEB1A78B-E42D-4E5B-86A2-165BBCB9CD57}" srcId="{83777484-C1C2-4302-A8CE-8DFD77395EDC}" destId="{9066C12C-6D8E-4FE0-9E59-887B6A763CBA}" srcOrd="0" destOrd="0" parTransId="{3E523ACC-A545-4C8E-8EA5-656DDF121DCC}" sibTransId="{40E5836A-78E9-4C29-922B-D8D283DACBAF}"/>
    <dgm:cxn modelId="{4645BACD-731F-40CA-B0C8-F0A08A5C13F7}" type="presOf" srcId="{C696725A-48E2-418F-850F-115CCFA113BB}" destId="{F29FFA71-65FE-466C-911A-BB15E9F371EF}" srcOrd="0" destOrd="0" presId="urn:microsoft.com/office/officeart/2005/8/layout/vList2"/>
    <dgm:cxn modelId="{A7EB5A76-6AAC-4DF9-A751-43647383A719}" type="presParOf" srcId="{0FEAA21B-B62E-4389-BDAD-0F753FE7E6EC}" destId="{7D774333-3B6C-46E2-BE08-F4DD70ECA9D6}" srcOrd="0" destOrd="0" presId="urn:microsoft.com/office/officeart/2005/8/layout/vList2"/>
    <dgm:cxn modelId="{3FEAF62D-B8AB-4C1C-AF0F-915B769EAB2A}" type="presParOf" srcId="{0FEAA21B-B62E-4389-BDAD-0F753FE7E6EC}" destId="{D9308746-38FD-41A4-AD97-F8DD229AEEBA}" srcOrd="1" destOrd="0" presId="urn:microsoft.com/office/officeart/2005/8/layout/vList2"/>
    <dgm:cxn modelId="{29F07B17-8620-4328-8753-717AB61E4780}" type="presParOf" srcId="{0FEAA21B-B62E-4389-BDAD-0F753FE7E6EC}" destId="{F29FFA71-65FE-466C-911A-BB15E9F371EF}" srcOrd="2" destOrd="0" presId="urn:microsoft.com/office/officeart/2005/8/layout/vList2"/>
    <dgm:cxn modelId="{343AD8E4-5C95-4F5A-8C57-DF8D17AEF2F6}" type="presParOf" srcId="{0FEAA21B-B62E-4389-BDAD-0F753FE7E6EC}" destId="{17075AB3-6966-4829-9F7A-A74C47DD1C6A}" srcOrd="3" destOrd="0" presId="urn:microsoft.com/office/officeart/2005/8/layout/vList2"/>
    <dgm:cxn modelId="{87A8B527-1208-4885-B4FA-3347FDB3B469}" type="presParOf" srcId="{0FEAA21B-B62E-4389-BDAD-0F753FE7E6EC}" destId="{ED1FC6D1-BE6B-42CB-BB56-6B1B05E562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777484-C1C2-4302-A8CE-8DFD77395EDC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066C12C-6D8E-4FE0-9E59-887B6A763CBA}">
      <dgm:prSet phldrT="[Text]" custT="1"/>
      <dgm:spPr/>
      <dgm:t>
        <a:bodyPr/>
        <a:lstStyle/>
        <a:p>
          <a:r>
            <a:rPr lang="x-none" sz="2000" b="0" dirty="0"/>
            <a:t>Emergency-reporting procedures for facility personnel</a:t>
          </a:r>
          <a:endParaRPr lang="en-US" sz="2000" b="0" dirty="0"/>
        </a:p>
      </dgm:t>
    </dgm:pt>
    <dgm:pt modelId="{3E523ACC-A545-4C8E-8EA5-656DDF121DCC}" type="parTrans" cxnId="{EEB1A78B-E42D-4E5B-86A2-165BBCB9CD57}">
      <dgm:prSet/>
      <dgm:spPr/>
      <dgm:t>
        <a:bodyPr/>
        <a:lstStyle/>
        <a:p>
          <a:endParaRPr lang="en-US"/>
        </a:p>
      </dgm:t>
    </dgm:pt>
    <dgm:pt modelId="{40E5836A-78E9-4C29-922B-D8D283DACBAF}" type="sibTrans" cxnId="{EEB1A78B-E42D-4E5B-86A2-165BBCB9CD57}">
      <dgm:prSet/>
      <dgm:spPr/>
      <dgm:t>
        <a:bodyPr/>
        <a:lstStyle/>
        <a:p>
          <a:endParaRPr lang="en-US"/>
        </a:p>
      </dgm:t>
    </dgm:pt>
    <dgm:pt modelId="{4107F97A-150A-405A-B185-E619A699BFBC}">
      <dgm:prSet custT="1"/>
      <dgm:spPr/>
      <dgm:t>
        <a:bodyPr/>
        <a:lstStyle/>
        <a:p>
          <a:r>
            <a:rPr lang="en-US" sz="2000" b="0" dirty="0"/>
            <a:t>Emergency d</a:t>
          </a:r>
          <a:r>
            <a:rPr lang="x-none" sz="2000" b="0" dirty="0"/>
            <a:t>uties and responsibilities of facility personnel</a:t>
          </a:r>
          <a:endParaRPr lang="en-US" sz="2000" b="0" dirty="0"/>
        </a:p>
      </dgm:t>
    </dgm:pt>
    <dgm:pt modelId="{8557BEE5-99BD-44A4-AF1F-2749859C18C1}" type="parTrans" cxnId="{2788C290-0565-4E1E-BE7D-D8E13A261469}">
      <dgm:prSet/>
      <dgm:spPr/>
      <dgm:t>
        <a:bodyPr/>
        <a:lstStyle/>
        <a:p>
          <a:endParaRPr lang="en-US"/>
        </a:p>
      </dgm:t>
    </dgm:pt>
    <dgm:pt modelId="{A8913075-C0D4-4FB0-A31F-A67EE0939329}" type="sibTrans" cxnId="{2788C290-0565-4E1E-BE7D-D8E13A261469}">
      <dgm:prSet/>
      <dgm:spPr/>
      <dgm:t>
        <a:bodyPr/>
        <a:lstStyle/>
        <a:p>
          <a:endParaRPr lang="en-US"/>
        </a:p>
      </dgm:t>
    </dgm:pt>
    <dgm:pt modelId="{82286CEC-173C-414E-9DF7-6499BD6759C4}">
      <dgm:prSet custT="1"/>
      <dgm:spPr/>
      <dgm:t>
        <a:bodyPr/>
        <a:lstStyle/>
        <a:p>
          <a:r>
            <a:rPr lang="x-none" sz="2000" b="0" dirty="0"/>
            <a:t>Procedures for conducting emergency fire drills </a:t>
          </a:r>
          <a:endParaRPr lang="en-US" sz="2000" b="0" dirty="0"/>
        </a:p>
      </dgm:t>
    </dgm:pt>
    <dgm:pt modelId="{950A450A-8806-4083-863B-C1F93CE08C70}" type="parTrans" cxnId="{FEE806EA-B864-45A2-B7B5-6405297B7DFE}">
      <dgm:prSet/>
      <dgm:spPr/>
      <dgm:t>
        <a:bodyPr/>
        <a:lstStyle/>
        <a:p>
          <a:endParaRPr lang="en-US"/>
        </a:p>
      </dgm:t>
    </dgm:pt>
    <dgm:pt modelId="{19C1D305-A89C-4EE3-A56C-FC3710929C98}" type="sibTrans" cxnId="{FEE806EA-B864-45A2-B7B5-6405297B7DFE}">
      <dgm:prSet/>
      <dgm:spPr/>
      <dgm:t>
        <a:bodyPr/>
        <a:lstStyle/>
        <a:p>
          <a:endParaRPr lang="en-US"/>
        </a:p>
      </dgm:t>
    </dgm:pt>
    <dgm:pt modelId="{26876B40-5D4C-4477-B172-F351A290E47D}">
      <dgm:prSet custT="1"/>
      <dgm:spPr>
        <a:solidFill>
          <a:schemeClr val="accent2"/>
        </a:solidFill>
      </dgm:spPr>
      <dgm:t>
        <a:bodyPr/>
        <a:lstStyle/>
        <a:p>
          <a:r>
            <a:rPr lang="x-none" sz="2000" b="0" dirty="0"/>
            <a:t>Information about facility’s fire protection systems</a:t>
          </a:r>
          <a:endParaRPr lang="en-US" sz="2000" b="0" dirty="0"/>
        </a:p>
      </dgm:t>
    </dgm:pt>
    <dgm:pt modelId="{ECB8037B-AACC-46E0-97AE-45B6DB1389FE}" type="parTrans" cxnId="{C03CE5FC-8F01-44EE-B129-A5BA3140C4F2}">
      <dgm:prSet/>
      <dgm:spPr/>
      <dgm:t>
        <a:bodyPr/>
        <a:lstStyle/>
        <a:p>
          <a:endParaRPr lang="en-US"/>
        </a:p>
      </dgm:t>
    </dgm:pt>
    <dgm:pt modelId="{B425B0F6-060D-40D2-8EF1-A44709B04BCC}" type="sibTrans" cxnId="{C03CE5FC-8F01-44EE-B129-A5BA3140C4F2}">
      <dgm:prSet/>
      <dgm:spPr/>
      <dgm:t>
        <a:bodyPr/>
        <a:lstStyle/>
        <a:p>
          <a:endParaRPr lang="en-US"/>
        </a:p>
      </dgm:t>
    </dgm:pt>
    <dgm:pt modelId="{07D1C868-7BA5-46FB-B891-674B908F9D34}">
      <dgm:prSet custT="1"/>
      <dgm:spPr/>
      <dgm:t>
        <a:bodyPr/>
        <a:lstStyle/>
        <a:p>
          <a:r>
            <a:rPr lang="x-none" sz="2000" b="0" dirty="0"/>
            <a:t>Procedures for personnel to evacuate, relocate, and/or shelter-in-place</a:t>
          </a:r>
          <a:endParaRPr lang="en-US" sz="2000" b="0" dirty="0"/>
        </a:p>
      </dgm:t>
    </dgm:pt>
    <dgm:pt modelId="{0A8AB527-FEBD-45CC-A088-46433745E427}" type="parTrans" cxnId="{36E79F74-8B1C-47A9-A951-39EE4DCDD95A}">
      <dgm:prSet/>
      <dgm:spPr/>
      <dgm:t>
        <a:bodyPr/>
        <a:lstStyle/>
        <a:p>
          <a:endParaRPr lang="en-US"/>
        </a:p>
      </dgm:t>
    </dgm:pt>
    <dgm:pt modelId="{C58A1BD2-63EA-4820-96AD-B5C19EF442BB}" type="sibTrans" cxnId="{36E79F74-8B1C-47A9-A951-39EE4DCDD95A}">
      <dgm:prSet/>
      <dgm:spPr/>
      <dgm:t>
        <a:bodyPr/>
        <a:lstStyle/>
        <a:p>
          <a:endParaRPr lang="en-US"/>
        </a:p>
      </dgm:t>
    </dgm:pt>
    <dgm:pt modelId="{C89A0663-8BAA-442E-A007-FD92EFCC6AAD}" type="pres">
      <dgm:prSet presAssocID="{83777484-C1C2-4302-A8CE-8DFD77395E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554D38A-6435-4F91-AFDF-5FCAE61A41EC}" type="pres">
      <dgm:prSet presAssocID="{83777484-C1C2-4302-A8CE-8DFD77395EDC}" presName="Name1" presStyleCnt="0"/>
      <dgm:spPr/>
    </dgm:pt>
    <dgm:pt modelId="{F5D5F146-37FF-424E-A4D0-7B143DFFFFD4}" type="pres">
      <dgm:prSet presAssocID="{83777484-C1C2-4302-A8CE-8DFD77395EDC}" presName="cycle" presStyleCnt="0"/>
      <dgm:spPr/>
    </dgm:pt>
    <dgm:pt modelId="{C77A36BE-038E-46C6-8149-97267D413F58}" type="pres">
      <dgm:prSet presAssocID="{83777484-C1C2-4302-A8CE-8DFD77395EDC}" presName="srcNode" presStyleLbl="node1" presStyleIdx="0" presStyleCnt="5"/>
      <dgm:spPr/>
    </dgm:pt>
    <dgm:pt modelId="{5EB723CC-1B0A-4188-BA43-38843D675737}" type="pres">
      <dgm:prSet presAssocID="{83777484-C1C2-4302-A8CE-8DFD77395EDC}" presName="conn" presStyleLbl="parChTrans1D2" presStyleIdx="0" presStyleCnt="1"/>
      <dgm:spPr/>
      <dgm:t>
        <a:bodyPr/>
        <a:lstStyle/>
        <a:p>
          <a:endParaRPr lang="en-US"/>
        </a:p>
      </dgm:t>
    </dgm:pt>
    <dgm:pt modelId="{539A4ED2-5852-4ED2-B4F4-D3DC68781549}" type="pres">
      <dgm:prSet presAssocID="{83777484-C1C2-4302-A8CE-8DFD77395EDC}" presName="extraNode" presStyleLbl="node1" presStyleIdx="0" presStyleCnt="5"/>
      <dgm:spPr/>
    </dgm:pt>
    <dgm:pt modelId="{93D6AC51-26D1-4AC9-B087-9A5853AC88C1}" type="pres">
      <dgm:prSet presAssocID="{83777484-C1C2-4302-A8CE-8DFD77395EDC}" presName="dstNode" presStyleLbl="node1" presStyleIdx="0" presStyleCnt="5"/>
      <dgm:spPr/>
    </dgm:pt>
    <dgm:pt modelId="{CFF8FA93-6914-438C-821C-B2B9629B48C2}" type="pres">
      <dgm:prSet presAssocID="{9066C12C-6D8E-4FE0-9E59-887B6A763CB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47EC0-47E9-46AF-988C-07CC60F758BC}" type="pres">
      <dgm:prSet presAssocID="{9066C12C-6D8E-4FE0-9E59-887B6A763CBA}" presName="accent_1" presStyleCnt="0"/>
      <dgm:spPr/>
    </dgm:pt>
    <dgm:pt modelId="{0717A74C-37E0-42F1-A4B1-581A383A8343}" type="pres">
      <dgm:prSet presAssocID="{9066C12C-6D8E-4FE0-9E59-887B6A763CBA}" presName="accentRepeatNode" presStyleLbl="solidFgAcc1" presStyleIdx="0" presStyleCnt="5"/>
      <dgm:spPr/>
    </dgm:pt>
    <dgm:pt modelId="{293FA6E2-1FC2-4A3F-ACC4-0897EAD532FE}" type="pres">
      <dgm:prSet presAssocID="{4107F97A-150A-405A-B185-E619A699BFB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ACB65-D8B1-49B2-872F-04AFF984DB31}" type="pres">
      <dgm:prSet presAssocID="{4107F97A-150A-405A-B185-E619A699BFBC}" presName="accent_2" presStyleCnt="0"/>
      <dgm:spPr/>
    </dgm:pt>
    <dgm:pt modelId="{660E7165-4B99-4166-B58A-1EED7AD29D95}" type="pres">
      <dgm:prSet presAssocID="{4107F97A-150A-405A-B185-E619A699BFBC}" presName="accentRepeatNode" presStyleLbl="solidFgAcc1" presStyleIdx="1" presStyleCnt="5"/>
      <dgm:spPr/>
    </dgm:pt>
    <dgm:pt modelId="{DC784F50-5C70-4CE9-BF39-DCED3F212CF0}" type="pres">
      <dgm:prSet presAssocID="{07D1C868-7BA5-46FB-B891-674B908F9D3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33AEE-0592-4A33-92EC-2D1E7C5945AB}" type="pres">
      <dgm:prSet presAssocID="{07D1C868-7BA5-46FB-B891-674B908F9D34}" presName="accent_3" presStyleCnt="0"/>
      <dgm:spPr/>
    </dgm:pt>
    <dgm:pt modelId="{2A6AF928-1B51-422A-9B5E-E0A21773EDED}" type="pres">
      <dgm:prSet presAssocID="{07D1C868-7BA5-46FB-B891-674B908F9D34}" presName="accentRepeatNode" presStyleLbl="solidFgAcc1" presStyleIdx="2" presStyleCnt="5"/>
      <dgm:spPr/>
    </dgm:pt>
    <dgm:pt modelId="{F6CC8E7F-C162-4FCB-82A1-E5374784D445}" type="pres">
      <dgm:prSet presAssocID="{82286CEC-173C-414E-9DF7-6499BD6759C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D3A52-55B6-469D-A83A-C867C5995E03}" type="pres">
      <dgm:prSet presAssocID="{82286CEC-173C-414E-9DF7-6499BD6759C4}" presName="accent_4" presStyleCnt="0"/>
      <dgm:spPr/>
    </dgm:pt>
    <dgm:pt modelId="{D733554D-63DA-4908-AE1C-635D9D5FFA0E}" type="pres">
      <dgm:prSet presAssocID="{82286CEC-173C-414E-9DF7-6499BD6759C4}" presName="accentRepeatNode" presStyleLbl="solidFgAcc1" presStyleIdx="3" presStyleCnt="5"/>
      <dgm:spPr/>
    </dgm:pt>
    <dgm:pt modelId="{40D1D9E1-50A6-440E-B25F-3F76C5761FC5}" type="pres">
      <dgm:prSet presAssocID="{26876B40-5D4C-4477-B172-F351A290E47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B82D9-96C7-4EFD-9181-AA162BBD44BB}" type="pres">
      <dgm:prSet presAssocID="{26876B40-5D4C-4477-B172-F351A290E47D}" presName="accent_5" presStyleCnt="0"/>
      <dgm:spPr/>
    </dgm:pt>
    <dgm:pt modelId="{E0891CA9-904B-4D23-8388-FA8301244475}" type="pres">
      <dgm:prSet presAssocID="{26876B40-5D4C-4477-B172-F351A290E47D}" presName="accentRepeatNode" presStyleLbl="solidFgAcc1" presStyleIdx="4" presStyleCnt="5"/>
      <dgm:spPr/>
    </dgm:pt>
  </dgm:ptLst>
  <dgm:cxnLst>
    <dgm:cxn modelId="{7789A6DE-A777-474D-BCB4-528157C205C7}" type="presOf" srcId="{07D1C868-7BA5-46FB-B891-674B908F9D34}" destId="{DC784F50-5C70-4CE9-BF39-DCED3F212CF0}" srcOrd="0" destOrd="0" presId="urn:microsoft.com/office/officeart/2008/layout/VerticalCurvedList"/>
    <dgm:cxn modelId="{C03CE5FC-8F01-44EE-B129-A5BA3140C4F2}" srcId="{83777484-C1C2-4302-A8CE-8DFD77395EDC}" destId="{26876B40-5D4C-4477-B172-F351A290E47D}" srcOrd="4" destOrd="0" parTransId="{ECB8037B-AACC-46E0-97AE-45B6DB1389FE}" sibTransId="{B425B0F6-060D-40D2-8EF1-A44709B04BCC}"/>
    <dgm:cxn modelId="{FC3D008E-6C57-48DC-9594-C8931B79C747}" type="presOf" srcId="{9066C12C-6D8E-4FE0-9E59-887B6A763CBA}" destId="{CFF8FA93-6914-438C-821C-B2B9629B48C2}" srcOrd="0" destOrd="0" presId="urn:microsoft.com/office/officeart/2008/layout/VerticalCurvedList"/>
    <dgm:cxn modelId="{79A9A13C-5F08-43DB-9EDA-0A9FDB581A6D}" type="presOf" srcId="{4107F97A-150A-405A-B185-E619A699BFBC}" destId="{293FA6E2-1FC2-4A3F-ACC4-0897EAD532FE}" srcOrd="0" destOrd="0" presId="urn:microsoft.com/office/officeart/2008/layout/VerticalCurvedList"/>
    <dgm:cxn modelId="{52AC80EE-DE6B-4292-8A64-B4B86E5F1908}" type="presOf" srcId="{40E5836A-78E9-4C29-922B-D8D283DACBAF}" destId="{5EB723CC-1B0A-4188-BA43-38843D675737}" srcOrd="0" destOrd="0" presId="urn:microsoft.com/office/officeart/2008/layout/VerticalCurvedList"/>
    <dgm:cxn modelId="{FEE806EA-B864-45A2-B7B5-6405297B7DFE}" srcId="{83777484-C1C2-4302-A8CE-8DFD77395EDC}" destId="{82286CEC-173C-414E-9DF7-6499BD6759C4}" srcOrd="3" destOrd="0" parTransId="{950A450A-8806-4083-863B-C1F93CE08C70}" sibTransId="{19C1D305-A89C-4EE3-A56C-FC3710929C98}"/>
    <dgm:cxn modelId="{EF14828E-19DF-4E27-9110-3FE53C5A27B4}" type="presOf" srcId="{83777484-C1C2-4302-A8CE-8DFD77395EDC}" destId="{C89A0663-8BAA-442E-A007-FD92EFCC6AAD}" srcOrd="0" destOrd="0" presId="urn:microsoft.com/office/officeart/2008/layout/VerticalCurvedList"/>
    <dgm:cxn modelId="{EEB1A78B-E42D-4E5B-86A2-165BBCB9CD57}" srcId="{83777484-C1C2-4302-A8CE-8DFD77395EDC}" destId="{9066C12C-6D8E-4FE0-9E59-887B6A763CBA}" srcOrd="0" destOrd="0" parTransId="{3E523ACC-A545-4C8E-8EA5-656DDF121DCC}" sibTransId="{40E5836A-78E9-4C29-922B-D8D283DACBAF}"/>
    <dgm:cxn modelId="{2788C290-0565-4E1E-BE7D-D8E13A261469}" srcId="{83777484-C1C2-4302-A8CE-8DFD77395EDC}" destId="{4107F97A-150A-405A-B185-E619A699BFBC}" srcOrd="1" destOrd="0" parTransId="{8557BEE5-99BD-44A4-AF1F-2749859C18C1}" sibTransId="{A8913075-C0D4-4FB0-A31F-A67EE0939329}"/>
    <dgm:cxn modelId="{36E79F74-8B1C-47A9-A951-39EE4DCDD95A}" srcId="{83777484-C1C2-4302-A8CE-8DFD77395EDC}" destId="{07D1C868-7BA5-46FB-B891-674B908F9D34}" srcOrd="2" destOrd="0" parTransId="{0A8AB527-FEBD-45CC-A088-46433745E427}" sibTransId="{C58A1BD2-63EA-4820-96AD-B5C19EF442BB}"/>
    <dgm:cxn modelId="{FCAD02C9-FA4F-4918-AE73-669B57189222}" type="presOf" srcId="{82286CEC-173C-414E-9DF7-6499BD6759C4}" destId="{F6CC8E7F-C162-4FCB-82A1-E5374784D445}" srcOrd="0" destOrd="0" presId="urn:microsoft.com/office/officeart/2008/layout/VerticalCurvedList"/>
    <dgm:cxn modelId="{80853FE4-4848-4F0B-8ED1-AB1DA9E3F6A7}" type="presOf" srcId="{26876B40-5D4C-4477-B172-F351A290E47D}" destId="{40D1D9E1-50A6-440E-B25F-3F76C5761FC5}" srcOrd="0" destOrd="0" presId="urn:microsoft.com/office/officeart/2008/layout/VerticalCurvedList"/>
    <dgm:cxn modelId="{2382837B-2E0E-40F2-AAFD-8B15BD0134F7}" type="presParOf" srcId="{C89A0663-8BAA-442E-A007-FD92EFCC6AAD}" destId="{B554D38A-6435-4F91-AFDF-5FCAE61A41EC}" srcOrd="0" destOrd="0" presId="urn:microsoft.com/office/officeart/2008/layout/VerticalCurvedList"/>
    <dgm:cxn modelId="{7C83128B-80B0-4149-9642-47FF7ABF3574}" type="presParOf" srcId="{B554D38A-6435-4F91-AFDF-5FCAE61A41EC}" destId="{F5D5F146-37FF-424E-A4D0-7B143DFFFFD4}" srcOrd="0" destOrd="0" presId="urn:microsoft.com/office/officeart/2008/layout/VerticalCurvedList"/>
    <dgm:cxn modelId="{BF3A83D3-404F-461F-841A-F29145D0055B}" type="presParOf" srcId="{F5D5F146-37FF-424E-A4D0-7B143DFFFFD4}" destId="{C77A36BE-038E-46C6-8149-97267D413F58}" srcOrd="0" destOrd="0" presId="urn:microsoft.com/office/officeart/2008/layout/VerticalCurvedList"/>
    <dgm:cxn modelId="{1CE3328E-735C-4A51-BFA4-BABD83AA7489}" type="presParOf" srcId="{F5D5F146-37FF-424E-A4D0-7B143DFFFFD4}" destId="{5EB723CC-1B0A-4188-BA43-38843D675737}" srcOrd="1" destOrd="0" presId="urn:microsoft.com/office/officeart/2008/layout/VerticalCurvedList"/>
    <dgm:cxn modelId="{F8391546-416B-4D6F-9F2C-7B2A3A5FCCFC}" type="presParOf" srcId="{F5D5F146-37FF-424E-A4D0-7B143DFFFFD4}" destId="{539A4ED2-5852-4ED2-B4F4-D3DC68781549}" srcOrd="2" destOrd="0" presId="urn:microsoft.com/office/officeart/2008/layout/VerticalCurvedList"/>
    <dgm:cxn modelId="{FCB9107D-89AB-417A-A029-972AE3AC8460}" type="presParOf" srcId="{F5D5F146-37FF-424E-A4D0-7B143DFFFFD4}" destId="{93D6AC51-26D1-4AC9-B087-9A5853AC88C1}" srcOrd="3" destOrd="0" presId="urn:microsoft.com/office/officeart/2008/layout/VerticalCurvedList"/>
    <dgm:cxn modelId="{3FDBE137-38DF-4E6D-821F-9A6036FB9156}" type="presParOf" srcId="{B554D38A-6435-4F91-AFDF-5FCAE61A41EC}" destId="{CFF8FA93-6914-438C-821C-B2B9629B48C2}" srcOrd="1" destOrd="0" presId="urn:microsoft.com/office/officeart/2008/layout/VerticalCurvedList"/>
    <dgm:cxn modelId="{FD98A1DB-BDE0-4882-843B-2FE3D2CBDB3E}" type="presParOf" srcId="{B554D38A-6435-4F91-AFDF-5FCAE61A41EC}" destId="{DF047EC0-47E9-46AF-988C-07CC60F758BC}" srcOrd="2" destOrd="0" presId="urn:microsoft.com/office/officeart/2008/layout/VerticalCurvedList"/>
    <dgm:cxn modelId="{702FA42E-6225-4671-8513-635FEB0F82EA}" type="presParOf" srcId="{DF047EC0-47E9-46AF-988C-07CC60F758BC}" destId="{0717A74C-37E0-42F1-A4B1-581A383A8343}" srcOrd="0" destOrd="0" presId="urn:microsoft.com/office/officeart/2008/layout/VerticalCurvedList"/>
    <dgm:cxn modelId="{FB4D7331-14A1-4BAB-9325-E8002F87CD89}" type="presParOf" srcId="{B554D38A-6435-4F91-AFDF-5FCAE61A41EC}" destId="{293FA6E2-1FC2-4A3F-ACC4-0897EAD532FE}" srcOrd="3" destOrd="0" presId="urn:microsoft.com/office/officeart/2008/layout/VerticalCurvedList"/>
    <dgm:cxn modelId="{15F8427D-900F-4FA2-89CA-F11AB91E431A}" type="presParOf" srcId="{B554D38A-6435-4F91-AFDF-5FCAE61A41EC}" destId="{CDFACB65-D8B1-49B2-872F-04AFF984DB31}" srcOrd="4" destOrd="0" presId="urn:microsoft.com/office/officeart/2008/layout/VerticalCurvedList"/>
    <dgm:cxn modelId="{7D5102D6-83D4-4994-9614-99012CC8EFE8}" type="presParOf" srcId="{CDFACB65-D8B1-49B2-872F-04AFF984DB31}" destId="{660E7165-4B99-4166-B58A-1EED7AD29D95}" srcOrd="0" destOrd="0" presId="urn:microsoft.com/office/officeart/2008/layout/VerticalCurvedList"/>
    <dgm:cxn modelId="{CF0C3116-524C-4BBA-AC62-9F59A21EF9EF}" type="presParOf" srcId="{B554D38A-6435-4F91-AFDF-5FCAE61A41EC}" destId="{DC784F50-5C70-4CE9-BF39-DCED3F212CF0}" srcOrd="5" destOrd="0" presId="urn:microsoft.com/office/officeart/2008/layout/VerticalCurvedList"/>
    <dgm:cxn modelId="{51E42F95-BB2F-46E9-BA1D-D707BA9ABFDF}" type="presParOf" srcId="{B554D38A-6435-4F91-AFDF-5FCAE61A41EC}" destId="{D4B33AEE-0592-4A33-92EC-2D1E7C5945AB}" srcOrd="6" destOrd="0" presId="urn:microsoft.com/office/officeart/2008/layout/VerticalCurvedList"/>
    <dgm:cxn modelId="{D8E83693-522A-4F94-B372-786EA11271F0}" type="presParOf" srcId="{D4B33AEE-0592-4A33-92EC-2D1E7C5945AB}" destId="{2A6AF928-1B51-422A-9B5E-E0A21773EDED}" srcOrd="0" destOrd="0" presId="urn:microsoft.com/office/officeart/2008/layout/VerticalCurvedList"/>
    <dgm:cxn modelId="{FBFC963B-8821-44B1-9AEB-9218B03B5F8A}" type="presParOf" srcId="{B554D38A-6435-4F91-AFDF-5FCAE61A41EC}" destId="{F6CC8E7F-C162-4FCB-82A1-E5374784D445}" srcOrd="7" destOrd="0" presId="urn:microsoft.com/office/officeart/2008/layout/VerticalCurvedList"/>
    <dgm:cxn modelId="{23FE0E3A-2008-4E0D-BCAE-75876183115F}" type="presParOf" srcId="{B554D38A-6435-4F91-AFDF-5FCAE61A41EC}" destId="{5CBD3A52-55B6-469D-A83A-C867C5995E03}" srcOrd="8" destOrd="0" presId="urn:microsoft.com/office/officeart/2008/layout/VerticalCurvedList"/>
    <dgm:cxn modelId="{10942909-4732-4A6E-A94D-1CCA432F71BC}" type="presParOf" srcId="{5CBD3A52-55B6-469D-A83A-C867C5995E03}" destId="{D733554D-63DA-4908-AE1C-635D9D5FFA0E}" srcOrd="0" destOrd="0" presId="urn:microsoft.com/office/officeart/2008/layout/VerticalCurvedList"/>
    <dgm:cxn modelId="{DD7A14E6-D31C-4D88-BB78-C92FC539393B}" type="presParOf" srcId="{B554D38A-6435-4F91-AFDF-5FCAE61A41EC}" destId="{40D1D9E1-50A6-440E-B25F-3F76C5761FC5}" srcOrd="9" destOrd="0" presId="urn:microsoft.com/office/officeart/2008/layout/VerticalCurvedList"/>
    <dgm:cxn modelId="{EFCD378A-50B6-4D5B-AE28-31358348BD82}" type="presParOf" srcId="{B554D38A-6435-4F91-AFDF-5FCAE61A41EC}" destId="{C47B82D9-96C7-4EFD-9181-AA162BBD44BB}" srcOrd="10" destOrd="0" presId="urn:microsoft.com/office/officeart/2008/layout/VerticalCurvedList"/>
    <dgm:cxn modelId="{83FB5113-1FC8-4757-8024-553E26A2D71B}" type="presParOf" srcId="{C47B82D9-96C7-4EFD-9181-AA162BBD44BB}" destId="{E0891CA9-904B-4D23-8388-FA83012444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777484-C1C2-4302-A8CE-8DFD77395EDC}" type="doc">
      <dgm:prSet loTypeId="urn:microsoft.com/office/officeart/2008/layout/VerticalCurv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066C12C-6D8E-4FE0-9E59-887B6A763CBA}">
      <dgm:prSet phldrT="[Text]" custT="1"/>
      <dgm:spPr/>
      <dgm:t>
        <a:bodyPr/>
        <a:lstStyle/>
        <a:p>
          <a:r>
            <a:rPr lang="en-US" sz="2400" b="0" dirty="0"/>
            <a:t>Occupancy</a:t>
          </a:r>
        </a:p>
      </dgm:t>
    </dgm:pt>
    <dgm:pt modelId="{3E523ACC-A545-4C8E-8EA5-656DDF121DCC}" type="parTrans" cxnId="{EEB1A78B-E42D-4E5B-86A2-165BBCB9CD57}">
      <dgm:prSet/>
      <dgm:spPr/>
      <dgm:t>
        <a:bodyPr/>
        <a:lstStyle/>
        <a:p>
          <a:endParaRPr lang="en-US"/>
        </a:p>
      </dgm:t>
    </dgm:pt>
    <dgm:pt modelId="{40E5836A-78E9-4C29-922B-D8D283DACBAF}" type="sibTrans" cxnId="{EEB1A78B-E42D-4E5B-86A2-165BBCB9CD57}">
      <dgm:prSet/>
      <dgm:spPr/>
      <dgm:t>
        <a:bodyPr/>
        <a:lstStyle/>
        <a:p>
          <a:endParaRPr lang="en-US"/>
        </a:p>
      </dgm:t>
    </dgm:pt>
    <dgm:pt modelId="{BB29A71D-90EE-437F-A9B7-21F6C1BFCD0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b="0" dirty="0"/>
            <a:t>Hazards</a:t>
          </a:r>
        </a:p>
      </dgm:t>
    </dgm:pt>
    <dgm:pt modelId="{B30967C1-E5B0-4BFC-A01B-0FB8C6880959}" type="parTrans" cxnId="{7D60118B-F068-49E0-BDD1-FD362720BF14}">
      <dgm:prSet/>
      <dgm:spPr/>
      <dgm:t>
        <a:bodyPr/>
        <a:lstStyle/>
        <a:p>
          <a:endParaRPr lang="en-US"/>
        </a:p>
      </dgm:t>
    </dgm:pt>
    <dgm:pt modelId="{4B797F8C-189D-4ABB-B285-45408809E094}" type="sibTrans" cxnId="{7D60118B-F068-49E0-BDD1-FD362720BF14}">
      <dgm:prSet/>
      <dgm:spPr/>
      <dgm:t>
        <a:bodyPr/>
        <a:lstStyle/>
        <a:p>
          <a:endParaRPr lang="en-US"/>
        </a:p>
      </dgm:t>
    </dgm:pt>
    <dgm:pt modelId="{C89A0663-8BAA-442E-A007-FD92EFCC6AAD}" type="pres">
      <dgm:prSet presAssocID="{83777484-C1C2-4302-A8CE-8DFD77395E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554D38A-6435-4F91-AFDF-5FCAE61A41EC}" type="pres">
      <dgm:prSet presAssocID="{83777484-C1C2-4302-A8CE-8DFD77395EDC}" presName="Name1" presStyleCnt="0"/>
      <dgm:spPr/>
    </dgm:pt>
    <dgm:pt modelId="{F5D5F146-37FF-424E-A4D0-7B143DFFFFD4}" type="pres">
      <dgm:prSet presAssocID="{83777484-C1C2-4302-A8CE-8DFD77395EDC}" presName="cycle" presStyleCnt="0"/>
      <dgm:spPr/>
    </dgm:pt>
    <dgm:pt modelId="{C77A36BE-038E-46C6-8149-97267D413F58}" type="pres">
      <dgm:prSet presAssocID="{83777484-C1C2-4302-A8CE-8DFD77395EDC}" presName="srcNode" presStyleLbl="node1" presStyleIdx="0" presStyleCnt="2"/>
      <dgm:spPr/>
    </dgm:pt>
    <dgm:pt modelId="{5EB723CC-1B0A-4188-BA43-38843D675737}" type="pres">
      <dgm:prSet presAssocID="{83777484-C1C2-4302-A8CE-8DFD77395EDC}" presName="conn" presStyleLbl="parChTrans1D2" presStyleIdx="0" presStyleCnt="1"/>
      <dgm:spPr/>
      <dgm:t>
        <a:bodyPr/>
        <a:lstStyle/>
        <a:p>
          <a:endParaRPr lang="en-US"/>
        </a:p>
      </dgm:t>
    </dgm:pt>
    <dgm:pt modelId="{539A4ED2-5852-4ED2-B4F4-D3DC68781549}" type="pres">
      <dgm:prSet presAssocID="{83777484-C1C2-4302-A8CE-8DFD77395EDC}" presName="extraNode" presStyleLbl="node1" presStyleIdx="0" presStyleCnt="2"/>
      <dgm:spPr/>
    </dgm:pt>
    <dgm:pt modelId="{93D6AC51-26D1-4AC9-B087-9A5853AC88C1}" type="pres">
      <dgm:prSet presAssocID="{83777484-C1C2-4302-A8CE-8DFD77395EDC}" presName="dstNode" presStyleLbl="node1" presStyleIdx="0" presStyleCnt="2"/>
      <dgm:spPr/>
    </dgm:pt>
    <dgm:pt modelId="{CFF8FA93-6914-438C-821C-B2B9629B48C2}" type="pres">
      <dgm:prSet presAssocID="{9066C12C-6D8E-4FE0-9E59-887B6A763CB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47EC0-47E9-46AF-988C-07CC60F758BC}" type="pres">
      <dgm:prSet presAssocID="{9066C12C-6D8E-4FE0-9E59-887B6A763CBA}" presName="accent_1" presStyleCnt="0"/>
      <dgm:spPr/>
    </dgm:pt>
    <dgm:pt modelId="{0717A74C-37E0-42F1-A4B1-581A383A8343}" type="pres">
      <dgm:prSet presAssocID="{9066C12C-6D8E-4FE0-9E59-887B6A763CBA}" presName="accentRepeatNode" presStyleLbl="solidFgAcc1" presStyleIdx="0" presStyleCnt="2"/>
      <dgm:spPr/>
    </dgm:pt>
    <dgm:pt modelId="{3DA9EED7-81E8-4825-92C4-B5302DCBD905}" type="pres">
      <dgm:prSet presAssocID="{BB29A71D-90EE-437F-A9B7-21F6C1BFCD0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5AC98-85D2-4F6B-9845-6EE4CEE5EB14}" type="pres">
      <dgm:prSet presAssocID="{BB29A71D-90EE-437F-A9B7-21F6C1BFCD07}" presName="accent_2" presStyleCnt="0"/>
      <dgm:spPr/>
    </dgm:pt>
    <dgm:pt modelId="{F2D4F0C2-E60C-4005-BC47-FC27FA48F6A3}" type="pres">
      <dgm:prSet presAssocID="{BB29A71D-90EE-437F-A9B7-21F6C1BFCD07}" presName="accentRepeatNode" presStyleLbl="solidFgAcc1" presStyleIdx="1" presStyleCnt="2"/>
      <dgm:spPr/>
    </dgm:pt>
  </dgm:ptLst>
  <dgm:cxnLst>
    <dgm:cxn modelId="{7D60118B-F068-49E0-BDD1-FD362720BF14}" srcId="{83777484-C1C2-4302-A8CE-8DFD77395EDC}" destId="{BB29A71D-90EE-437F-A9B7-21F6C1BFCD07}" srcOrd="1" destOrd="0" parTransId="{B30967C1-E5B0-4BFC-A01B-0FB8C6880959}" sibTransId="{4B797F8C-189D-4ABB-B285-45408809E094}"/>
    <dgm:cxn modelId="{F723D883-78EE-486C-BA5B-639F75B1561C}" type="presOf" srcId="{BB29A71D-90EE-437F-A9B7-21F6C1BFCD07}" destId="{3DA9EED7-81E8-4825-92C4-B5302DCBD905}" srcOrd="0" destOrd="0" presId="urn:microsoft.com/office/officeart/2008/layout/VerticalCurvedList"/>
    <dgm:cxn modelId="{730794DB-FA94-492D-8783-F5E89BE69852}" type="presOf" srcId="{83777484-C1C2-4302-A8CE-8DFD77395EDC}" destId="{C89A0663-8BAA-442E-A007-FD92EFCC6AAD}" srcOrd="0" destOrd="0" presId="urn:microsoft.com/office/officeart/2008/layout/VerticalCurvedList"/>
    <dgm:cxn modelId="{AB0E6B80-CD7F-4EC4-9CF2-29EA325C7247}" type="presOf" srcId="{9066C12C-6D8E-4FE0-9E59-887B6A763CBA}" destId="{CFF8FA93-6914-438C-821C-B2B9629B48C2}" srcOrd="0" destOrd="0" presId="urn:microsoft.com/office/officeart/2008/layout/VerticalCurvedList"/>
    <dgm:cxn modelId="{EEB1A78B-E42D-4E5B-86A2-165BBCB9CD57}" srcId="{83777484-C1C2-4302-A8CE-8DFD77395EDC}" destId="{9066C12C-6D8E-4FE0-9E59-887B6A763CBA}" srcOrd="0" destOrd="0" parTransId="{3E523ACC-A545-4C8E-8EA5-656DDF121DCC}" sibTransId="{40E5836A-78E9-4C29-922B-D8D283DACBAF}"/>
    <dgm:cxn modelId="{5AE94D65-6A3F-4A28-BF90-783BADE101AC}" type="presOf" srcId="{40E5836A-78E9-4C29-922B-D8D283DACBAF}" destId="{5EB723CC-1B0A-4188-BA43-38843D675737}" srcOrd="0" destOrd="0" presId="urn:microsoft.com/office/officeart/2008/layout/VerticalCurvedList"/>
    <dgm:cxn modelId="{20107E7F-72F1-4112-B0FF-C89E6C1C1206}" type="presParOf" srcId="{C89A0663-8BAA-442E-A007-FD92EFCC6AAD}" destId="{B554D38A-6435-4F91-AFDF-5FCAE61A41EC}" srcOrd="0" destOrd="0" presId="urn:microsoft.com/office/officeart/2008/layout/VerticalCurvedList"/>
    <dgm:cxn modelId="{9DD28121-301F-4025-B57A-BBA938BCC145}" type="presParOf" srcId="{B554D38A-6435-4F91-AFDF-5FCAE61A41EC}" destId="{F5D5F146-37FF-424E-A4D0-7B143DFFFFD4}" srcOrd="0" destOrd="0" presId="urn:microsoft.com/office/officeart/2008/layout/VerticalCurvedList"/>
    <dgm:cxn modelId="{F5B1746C-E8CB-4F3F-9E69-3A98144689BB}" type="presParOf" srcId="{F5D5F146-37FF-424E-A4D0-7B143DFFFFD4}" destId="{C77A36BE-038E-46C6-8149-97267D413F58}" srcOrd="0" destOrd="0" presId="urn:microsoft.com/office/officeart/2008/layout/VerticalCurvedList"/>
    <dgm:cxn modelId="{8AF8676C-C72A-41C5-BB80-320B420FB8C3}" type="presParOf" srcId="{F5D5F146-37FF-424E-A4D0-7B143DFFFFD4}" destId="{5EB723CC-1B0A-4188-BA43-38843D675737}" srcOrd="1" destOrd="0" presId="urn:microsoft.com/office/officeart/2008/layout/VerticalCurvedList"/>
    <dgm:cxn modelId="{84F90261-BE1F-487B-A4F4-EAD8A3794B78}" type="presParOf" srcId="{F5D5F146-37FF-424E-A4D0-7B143DFFFFD4}" destId="{539A4ED2-5852-4ED2-B4F4-D3DC68781549}" srcOrd="2" destOrd="0" presId="urn:microsoft.com/office/officeart/2008/layout/VerticalCurvedList"/>
    <dgm:cxn modelId="{5D843F95-68AB-43D0-BDCD-2AD93A6A6B62}" type="presParOf" srcId="{F5D5F146-37FF-424E-A4D0-7B143DFFFFD4}" destId="{93D6AC51-26D1-4AC9-B087-9A5853AC88C1}" srcOrd="3" destOrd="0" presId="urn:microsoft.com/office/officeart/2008/layout/VerticalCurvedList"/>
    <dgm:cxn modelId="{ABE56FD3-03E4-435E-BD37-B8BDEB90E405}" type="presParOf" srcId="{B554D38A-6435-4F91-AFDF-5FCAE61A41EC}" destId="{CFF8FA93-6914-438C-821C-B2B9629B48C2}" srcOrd="1" destOrd="0" presId="urn:microsoft.com/office/officeart/2008/layout/VerticalCurvedList"/>
    <dgm:cxn modelId="{0CEC24C2-9B75-4F25-B18C-0A1E392A12E5}" type="presParOf" srcId="{B554D38A-6435-4F91-AFDF-5FCAE61A41EC}" destId="{DF047EC0-47E9-46AF-988C-07CC60F758BC}" srcOrd="2" destOrd="0" presId="urn:microsoft.com/office/officeart/2008/layout/VerticalCurvedList"/>
    <dgm:cxn modelId="{625462C4-6B5E-42D8-ACEB-63A5DB7D5A57}" type="presParOf" srcId="{DF047EC0-47E9-46AF-988C-07CC60F758BC}" destId="{0717A74C-37E0-42F1-A4B1-581A383A8343}" srcOrd="0" destOrd="0" presId="urn:microsoft.com/office/officeart/2008/layout/VerticalCurvedList"/>
    <dgm:cxn modelId="{ED7A5C8A-B824-4C81-A771-D80868BFDD34}" type="presParOf" srcId="{B554D38A-6435-4F91-AFDF-5FCAE61A41EC}" destId="{3DA9EED7-81E8-4825-92C4-B5302DCBD905}" srcOrd="3" destOrd="0" presId="urn:microsoft.com/office/officeart/2008/layout/VerticalCurvedList"/>
    <dgm:cxn modelId="{677652A7-B6AA-4BE5-B0D2-304A2D02A21D}" type="presParOf" srcId="{B554D38A-6435-4F91-AFDF-5FCAE61A41EC}" destId="{F585AC98-85D2-4F6B-9845-6EE4CEE5EB14}" srcOrd="4" destOrd="0" presId="urn:microsoft.com/office/officeart/2008/layout/VerticalCurvedList"/>
    <dgm:cxn modelId="{526A3628-E1DE-467C-85D4-02182BB6BBFA}" type="presParOf" srcId="{F585AC98-85D2-4F6B-9845-6EE4CEE5EB14}" destId="{F2D4F0C2-E60C-4005-BC47-FC27FA48F6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D228C7-F34F-43FC-A30B-4BB2678DF38B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4A79F21F-7C3E-4920-A45D-574DD090EB98}">
      <dgm:prSet phldrT="[Text]" custT="1"/>
      <dgm:spPr/>
      <dgm:t>
        <a:bodyPr/>
        <a:lstStyle/>
        <a:p>
          <a:r>
            <a:rPr lang="en-US" sz="2000" b="0" dirty="0"/>
            <a:t>Evacuation routes</a:t>
          </a:r>
        </a:p>
      </dgm:t>
    </dgm:pt>
    <dgm:pt modelId="{607B7F6C-3021-4845-9EC1-2743DB552957}" type="parTrans" cxnId="{850D9C51-6F95-43B1-8097-AA92FF1923EE}">
      <dgm:prSet/>
      <dgm:spPr/>
      <dgm:t>
        <a:bodyPr/>
        <a:lstStyle/>
        <a:p>
          <a:endParaRPr lang="en-US"/>
        </a:p>
      </dgm:t>
    </dgm:pt>
    <dgm:pt modelId="{AFDD6741-6497-4539-9ACD-51EF4B3A26C1}" type="sibTrans" cxnId="{850D9C51-6F95-43B1-8097-AA92FF1923EE}">
      <dgm:prSet/>
      <dgm:spPr/>
      <dgm:t>
        <a:bodyPr/>
        <a:lstStyle/>
        <a:p>
          <a:endParaRPr lang="en-US"/>
        </a:p>
      </dgm:t>
    </dgm:pt>
    <dgm:pt modelId="{DD7870CD-1183-4F16-BC3E-793774C01537}">
      <dgm:prSet phldrT="[Text]" custT="1"/>
      <dgm:spPr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sz="2000" b="0" dirty="0"/>
            <a:t>Maps</a:t>
          </a:r>
        </a:p>
      </dgm:t>
    </dgm:pt>
    <dgm:pt modelId="{88AB6AA2-7497-453B-A0B8-13811ED05A12}" type="parTrans" cxnId="{E007BB02-E06F-4C9D-87CE-12EB583302A4}">
      <dgm:prSet/>
      <dgm:spPr/>
      <dgm:t>
        <a:bodyPr/>
        <a:lstStyle/>
        <a:p>
          <a:endParaRPr lang="en-US"/>
        </a:p>
      </dgm:t>
    </dgm:pt>
    <dgm:pt modelId="{254B15FF-FB7C-466E-8D43-E0CF61F50A3F}" type="sibTrans" cxnId="{E007BB02-E06F-4C9D-87CE-12EB583302A4}">
      <dgm:prSet/>
      <dgm:spPr/>
      <dgm:t>
        <a:bodyPr/>
        <a:lstStyle/>
        <a:p>
          <a:endParaRPr lang="en-US"/>
        </a:p>
      </dgm:t>
    </dgm:pt>
    <dgm:pt modelId="{BCCEE175-4B92-4607-A512-80D98D63BDBC}">
      <dgm:prSet phldrT="[Text]"/>
      <dgm:spPr/>
      <dgm:t>
        <a:bodyPr/>
        <a:lstStyle/>
        <a:p>
          <a:r>
            <a:rPr lang="en-US" b="0" dirty="0"/>
            <a:t>Primary and secondary routes of exit from a structure are given for each compartment in an occupancy </a:t>
          </a:r>
        </a:p>
      </dgm:t>
    </dgm:pt>
    <dgm:pt modelId="{3BC15DDF-E3AE-4679-A91F-B1B12A4A899C}" type="parTrans" cxnId="{E0298371-4E8B-4622-B8BB-8D03A06CC5DB}">
      <dgm:prSet/>
      <dgm:spPr/>
      <dgm:t>
        <a:bodyPr/>
        <a:lstStyle/>
        <a:p>
          <a:endParaRPr lang="en-US"/>
        </a:p>
      </dgm:t>
    </dgm:pt>
    <dgm:pt modelId="{20C488D7-B499-459C-AF90-2488390C81C2}" type="sibTrans" cxnId="{E0298371-4E8B-4622-B8BB-8D03A06CC5DB}">
      <dgm:prSet/>
      <dgm:spPr/>
      <dgm:t>
        <a:bodyPr/>
        <a:lstStyle/>
        <a:p>
          <a:endParaRPr lang="en-US"/>
        </a:p>
      </dgm:t>
    </dgm:pt>
    <dgm:pt modelId="{4DB3E7F2-BE90-4D2B-9E3C-F33F2A9DF18E}">
      <dgm:prSet phldrT="[Text]"/>
      <dgm:spPr/>
      <dgm:t>
        <a:bodyPr/>
        <a:lstStyle/>
        <a:p>
          <a:r>
            <a:rPr lang="en-US" b="0" dirty="0"/>
            <a:t>Indicate </a:t>
          </a:r>
          <a:r>
            <a:rPr lang="en-US" b="0" dirty="0" smtClean="0"/>
            <a:t>present </a:t>
          </a:r>
          <a:r>
            <a:rPr lang="en-US" b="0" dirty="0"/>
            <a:t>location of the person reading</a:t>
          </a:r>
        </a:p>
      </dgm:t>
    </dgm:pt>
    <dgm:pt modelId="{7C62F991-29D3-4751-82C2-78F9CDCD1DB0}" type="parTrans" cxnId="{7470C7E1-81AB-4AAA-BCCF-8F84F985771A}">
      <dgm:prSet/>
      <dgm:spPr/>
      <dgm:t>
        <a:bodyPr/>
        <a:lstStyle/>
        <a:p>
          <a:endParaRPr lang="en-US"/>
        </a:p>
      </dgm:t>
    </dgm:pt>
    <dgm:pt modelId="{C3D4F4F2-8987-4102-A8CB-35686E9302CB}" type="sibTrans" cxnId="{7470C7E1-81AB-4AAA-BCCF-8F84F985771A}">
      <dgm:prSet/>
      <dgm:spPr/>
      <dgm:t>
        <a:bodyPr/>
        <a:lstStyle/>
        <a:p>
          <a:endParaRPr lang="en-US"/>
        </a:p>
      </dgm:t>
    </dgm:pt>
    <dgm:pt modelId="{455E6D66-88BF-4A8B-A7C1-8F32544E9CCB}">
      <dgm:prSet phldrT="[Text]"/>
      <dgm:spPr/>
      <dgm:t>
        <a:bodyPr/>
        <a:lstStyle/>
        <a:p>
          <a:r>
            <a:rPr lang="en-US" b="0" dirty="0"/>
            <a:t>Indicate exit routes</a:t>
          </a:r>
        </a:p>
      </dgm:t>
    </dgm:pt>
    <dgm:pt modelId="{81D541BE-68B4-4156-B3BE-F0DDE5399FBA}" type="parTrans" cxnId="{CF01D384-4F40-45CA-84AF-C9403B35B7E7}">
      <dgm:prSet/>
      <dgm:spPr/>
      <dgm:t>
        <a:bodyPr/>
        <a:lstStyle/>
        <a:p>
          <a:endParaRPr lang="en-US"/>
        </a:p>
      </dgm:t>
    </dgm:pt>
    <dgm:pt modelId="{E9FCA5CE-49D7-4A0E-BEA0-CC3B2341EB34}" type="sibTrans" cxnId="{CF01D384-4F40-45CA-84AF-C9403B35B7E7}">
      <dgm:prSet/>
      <dgm:spPr/>
      <dgm:t>
        <a:bodyPr/>
        <a:lstStyle/>
        <a:p>
          <a:endParaRPr lang="en-US"/>
        </a:p>
      </dgm:t>
    </dgm:pt>
    <dgm:pt modelId="{5CE756EA-971B-423C-A876-94CB3633131F}">
      <dgm:prSet phldrT="[Text]"/>
      <dgm:spPr/>
      <dgm:t>
        <a:bodyPr/>
        <a:lstStyle/>
        <a:p>
          <a:r>
            <a:rPr lang="en-US" b="0" dirty="0"/>
            <a:t>Show the location of the meeting point</a:t>
          </a:r>
        </a:p>
      </dgm:t>
    </dgm:pt>
    <dgm:pt modelId="{7311C968-6B78-47E8-8E5B-D63C4C340EFB}" type="parTrans" cxnId="{1CF247A7-24EE-45FC-BBD5-4BDBDD05283C}">
      <dgm:prSet/>
      <dgm:spPr/>
      <dgm:t>
        <a:bodyPr/>
        <a:lstStyle/>
        <a:p>
          <a:endParaRPr lang="en-US"/>
        </a:p>
      </dgm:t>
    </dgm:pt>
    <dgm:pt modelId="{4C769973-D9B1-4FFD-9A01-3249CD69BED1}" type="sibTrans" cxnId="{1CF247A7-24EE-45FC-BBD5-4BDBDD05283C}">
      <dgm:prSet/>
      <dgm:spPr/>
      <dgm:t>
        <a:bodyPr/>
        <a:lstStyle/>
        <a:p>
          <a:endParaRPr lang="en-US"/>
        </a:p>
      </dgm:t>
    </dgm:pt>
    <dgm:pt modelId="{34E4EB08-44C2-46F9-BE2A-60DE430C3AB6}">
      <dgm:prSet phldrT="[Text]"/>
      <dgm:spPr/>
      <dgm:t>
        <a:bodyPr/>
        <a:lstStyle/>
        <a:p>
          <a:r>
            <a:rPr lang="en-US" b="0" dirty="0"/>
            <a:t>Should be provided to all employees</a:t>
          </a:r>
        </a:p>
      </dgm:t>
    </dgm:pt>
    <dgm:pt modelId="{D0497013-42E1-493D-8938-81F21D41023F}" type="parTrans" cxnId="{AF171B6B-34EE-48C2-9422-19C593D9DC7C}">
      <dgm:prSet/>
      <dgm:spPr/>
      <dgm:t>
        <a:bodyPr/>
        <a:lstStyle/>
        <a:p>
          <a:endParaRPr lang="en-US"/>
        </a:p>
      </dgm:t>
    </dgm:pt>
    <dgm:pt modelId="{95805419-64DA-4AB5-803F-32A08633415C}" type="sibTrans" cxnId="{AF171B6B-34EE-48C2-9422-19C593D9DC7C}">
      <dgm:prSet/>
      <dgm:spPr/>
      <dgm:t>
        <a:bodyPr/>
        <a:lstStyle/>
        <a:p>
          <a:endParaRPr lang="en-US"/>
        </a:p>
      </dgm:t>
    </dgm:pt>
    <dgm:pt modelId="{07A7064D-E6A4-42D4-B4F4-15B293E3D6C6}">
      <dgm:prSet phldrT="[Text]"/>
      <dgm:spPr/>
      <dgm:t>
        <a:bodyPr/>
        <a:lstStyle/>
        <a:p>
          <a:r>
            <a:rPr lang="en-US" b="0" dirty="0"/>
            <a:t>Should be posted</a:t>
          </a:r>
        </a:p>
      </dgm:t>
    </dgm:pt>
    <dgm:pt modelId="{C26F8435-78FF-4257-8799-C6B4C7486BDA}" type="parTrans" cxnId="{4A658756-348A-4032-8A81-5EB0A0E35F65}">
      <dgm:prSet/>
      <dgm:spPr/>
      <dgm:t>
        <a:bodyPr/>
        <a:lstStyle/>
        <a:p>
          <a:endParaRPr lang="en-US"/>
        </a:p>
      </dgm:t>
    </dgm:pt>
    <dgm:pt modelId="{D24BF191-A572-4ACD-B31E-D161A63F4406}" type="sibTrans" cxnId="{4A658756-348A-4032-8A81-5EB0A0E35F65}">
      <dgm:prSet/>
      <dgm:spPr/>
      <dgm:t>
        <a:bodyPr/>
        <a:lstStyle/>
        <a:p>
          <a:endParaRPr lang="en-US"/>
        </a:p>
      </dgm:t>
    </dgm:pt>
    <dgm:pt modelId="{73789277-5A15-4F76-B531-2A407E9E26C9}" type="pres">
      <dgm:prSet presAssocID="{2BD228C7-F34F-43FC-A30B-4BB2678DF3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4396F-B473-4393-A2E9-490EDC3A70A3}" type="pres">
      <dgm:prSet presAssocID="{4A79F21F-7C3E-4920-A45D-574DD090EB98}" presName="parentLin" presStyleCnt="0"/>
      <dgm:spPr/>
    </dgm:pt>
    <dgm:pt modelId="{549B3B67-C2AB-4EA5-BE00-FBB1ABE9E10A}" type="pres">
      <dgm:prSet presAssocID="{4A79F21F-7C3E-4920-A45D-574DD090EB9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6CD5A30-3BA5-4194-9C43-C62CF7F932F6}" type="pres">
      <dgm:prSet presAssocID="{4A79F21F-7C3E-4920-A45D-574DD090EB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87B88-F6C9-4523-BF93-D6901CA67613}" type="pres">
      <dgm:prSet presAssocID="{4A79F21F-7C3E-4920-A45D-574DD090EB98}" presName="negativeSpace" presStyleCnt="0"/>
      <dgm:spPr/>
    </dgm:pt>
    <dgm:pt modelId="{A177CE25-DBCB-4000-A771-6295FE867B97}" type="pres">
      <dgm:prSet presAssocID="{4A79F21F-7C3E-4920-A45D-574DD090EB9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0B9C-7AB2-43BF-8EB9-884241DE0080}" type="pres">
      <dgm:prSet presAssocID="{AFDD6741-6497-4539-9ACD-51EF4B3A26C1}" presName="spaceBetweenRectangles" presStyleCnt="0"/>
      <dgm:spPr/>
    </dgm:pt>
    <dgm:pt modelId="{FC1A1B4A-F318-473D-BF9B-FAB6477C3955}" type="pres">
      <dgm:prSet presAssocID="{DD7870CD-1183-4F16-BC3E-793774C01537}" presName="parentLin" presStyleCnt="0"/>
      <dgm:spPr/>
    </dgm:pt>
    <dgm:pt modelId="{27F7EA2F-BFB2-4860-A776-3F708D748384}" type="pres">
      <dgm:prSet presAssocID="{DD7870CD-1183-4F16-BC3E-793774C0153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1FE8207-71B4-4961-8F0D-ECA9D1CFE707}" type="pres">
      <dgm:prSet presAssocID="{DD7870CD-1183-4F16-BC3E-793774C015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A0850-E210-469B-8888-9F75DBABC0D4}" type="pres">
      <dgm:prSet presAssocID="{DD7870CD-1183-4F16-BC3E-793774C01537}" presName="negativeSpace" presStyleCnt="0"/>
      <dgm:spPr/>
    </dgm:pt>
    <dgm:pt modelId="{2AD54EDD-A6B5-4622-852F-5260A10B00E3}" type="pres">
      <dgm:prSet presAssocID="{DD7870CD-1183-4F16-BC3E-793774C0153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BF63C3-1C1C-4C98-A1B7-5F051C584137}" type="presOf" srcId="{4DB3E7F2-BE90-4D2B-9E3C-F33F2A9DF18E}" destId="{2AD54EDD-A6B5-4622-852F-5260A10B00E3}" srcOrd="0" destOrd="0" presId="urn:microsoft.com/office/officeart/2005/8/layout/list1"/>
    <dgm:cxn modelId="{93F5C372-8EB5-4949-88B7-B605CD20893A}" type="presOf" srcId="{DD7870CD-1183-4F16-BC3E-793774C01537}" destId="{21FE8207-71B4-4961-8F0D-ECA9D1CFE707}" srcOrd="1" destOrd="0" presId="urn:microsoft.com/office/officeart/2005/8/layout/list1"/>
    <dgm:cxn modelId="{C7224483-A74C-4ED7-9A84-40B602456DB1}" type="presOf" srcId="{5CE756EA-971B-423C-A876-94CB3633131F}" destId="{2AD54EDD-A6B5-4622-852F-5260A10B00E3}" srcOrd="0" destOrd="2" presId="urn:microsoft.com/office/officeart/2005/8/layout/list1"/>
    <dgm:cxn modelId="{850D9C51-6F95-43B1-8097-AA92FF1923EE}" srcId="{2BD228C7-F34F-43FC-A30B-4BB2678DF38B}" destId="{4A79F21F-7C3E-4920-A45D-574DD090EB98}" srcOrd="0" destOrd="0" parTransId="{607B7F6C-3021-4845-9EC1-2743DB552957}" sibTransId="{AFDD6741-6497-4539-9ACD-51EF4B3A26C1}"/>
    <dgm:cxn modelId="{4BF0ABA3-0B18-491D-9934-1E7449E009B9}" type="presOf" srcId="{BCCEE175-4B92-4607-A512-80D98D63BDBC}" destId="{A177CE25-DBCB-4000-A771-6295FE867B97}" srcOrd="0" destOrd="0" presId="urn:microsoft.com/office/officeart/2005/8/layout/list1"/>
    <dgm:cxn modelId="{17ED7D37-E30B-43B9-989F-D5DE86FD3052}" type="presOf" srcId="{4A79F21F-7C3E-4920-A45D-574DD090EB98}" destId="{26CD5A30-3BA5-4194-9C43-C62CF7F932F6}" srcOrd="1" destOrd="0" presId="urn:microsoft.com/office/officeart/2005/8/layout/list1"/>
    <dgm:cxn modelId="{E007BB02-E06F-4C9D-87CE-12EB583302A4}" srcId="{2BD228C7-F34F-43FC-A30B-4BB2678DF38B}" destId="{DD7870CD-1183-4F16-BC3E-793774C01537}" srcOrd="1" destOrd="0" parTransId="{88AB6AA2-7497-453B-A0B8-13811ED05A12}" sibTransId="{254B15FF-FB7C-466E-8D43-E0CF61F50A3F}"/>
    <dgm:cxn modelId="{4A658756-348A-4032-8A81-5EB0A0E35F65}" srcId="{DD7870CD-1183-4F16-BC3E-793774C01537}" destId="{07A7064D-E6A4-42D4-B4F4-15B293E3D6C6}" srcOrd="4" destOrd="0" parTransId="{C26F8435-78FF-4257-8799-C6B4C7486BDA}" sibTransId="{D24BF191-A572-4ACD-B31E-D161A63F4406}"/>
    <dgm:cxn modelId="{57A4ED69-3680-41A8-B221-D9D14ADF9548}" type="presOf" srcId="{455E6D66-88BF-4A8B-A7C1-8F32544E9CCB}" destId="{2AD54EDD-A6B5-4622-852F-5260A10B00E3}" srcOrd="0" destOrd="1" presId="urn:microsoft.com/office/officeart/2005/8/layout/list1"/>
    <dgm:cxn modelId="{4E801180-4916-43D9-8548-CFFC741182C3}" type="presOf" srcId="{2BD228C7-F34F-43FC-A30B-4BB2678DF38B}" destId="{73789277-5A15-4F76-B531-2A407E9E26C9}" srcOrd="0" destOrd="0" presId="urn:microsoft.com/office/officeart/2005/8/layout/list1"/>
    <dgm:cxn modelId="{6CFC1B97-9670-4D85-86B5-599AE80607A1}" type="presOf" srcId="{DD7870CD-1183-4F16-BC3E-793774C01537}" destId="{27F7EA2F-BFB2-4860-A776-3F708D748384}" srcOrd="0" destOrd="0" presId="urn:microsoft.com/office/officeart/2005/8/layout/list1"/>
    <dgm:cxn modelId="{01ECC52D-0688-4E00-8FB5-53353253EEC9}" type="presOf" srcId="{4A79F21F-7C3E-4920-A45D-574DD090EB98}" destId="{549B3B67-C2AB-4EA5-BE00-FBB1ABE9E10A}" srcOrd="0" destOrd="0" presId="urn:microsoft.com/office/officeart/2005/8/layout/list1"/>
    <dgm:cxn modelId="{E0298371-4E8B-4622-B8BB-8D03A06CC5DB}" srcId="{4A79F21F-7C3E-4920-A45D-574DD090EB98}" destId="{BCCEE175-4B92-4607-A512-80D98D63BDBC}" srcOrd="0" destOrd="0" parTransId="{3BC15DDF-E3AE-4679-A91F-B1B12A4A899C}" sibTransId="{20C488D7-B499-459C-AF90-2488390C81C2}"/>
    <dgm:cxn modelId="{2225FD10-BFD6-4434-9138-62E625A585FC}" type="presOf" srcId="{34E4EB08-44C2-46F9-BE2A-60DE430C3AB6}" destId="{2AD54EDD-A6B5-4622-852F-5260A10B00E3}" srcOrd="0" destOrd="3" presId="urn:microsoft.com/office/officeart/2005/8/layout/list1"/>
    <dgm:cxn modelId="{7470C7E1-81AB-4AAA-BCCF-8F84F985771A}" srcId="{DD7870CD-1183-4F16-BC3E-793774C01537}" destId="{4DB3E7F2-BE90-4D2B-9E3C-F33F2A9DF18E}" srcOrd="0" destOrd="0" parTransId="{7C62F991-29D3-4751-82C2-78F9CDCD1DB0}" sibTransId="{C3D4F4F2-8987-4102-A8CB-35686E9302CB}"/>
    <dgm:cxn modelId="{AF171B6B-34EE-48C2-9422-19C593D9DC7C}" srcId="{DD7870CD-1183-4F16-BC3E-793774C01537}" destId="{34E4EB08-44C2-46F9-BE2A-60DE430C3AB6}" srcOrd="3" destOrd="0" parTransId="{D0497013-42E1-493D-8938-81F21D41023F}" sibTransId="{95805419-64DA-4AB5-803F-32A08633415C}"/>
    <dgm:cxn modelId="{CF01D384-4F40-45CA-84AF-C9403B35B7E7}" srcId="{DD7870CD-1183-4F16-BC3E-793774C01537}" destId="{455E6D66-88BF-4A8B-A7C1-8F32544E9CCB}" srcOrd="1" destOrd="0" parTransId="{81D541BE-68B4-4156-B3BE-F0DDE5399FBA}" sibTransId="{E9FCA5CE-49D7-4A0E-BEA0-CC3B2341EB34}"/>
    <dgm:cxn modelId="{1CF247A7-24EE-45FC-BBD5-4BDBDD05283C}" srcId="{DD7870CD-1183-4F16-BC3E-793774C01537}" destId="{5CE756EA-971B-423C-A876-94CB3633131F}" srcOrd="2" destOrd="0" parTransId="{7311C968-6B78-47E8-8E5B-D63C4C340EFB}" sibTransId="{4C769973-D9B1-4FFD-9A01-3249CD69BED1}"/>
    <dgm:cxn modelId="{4ABAC8CA-372C-4A91-9172-1A89EBFAF011}" type="presOf" srcId="{07A7064D-E6A4-42D4-B4F4-15B293E3D6C6}" destId="{2AD54EDD-A6B5-4622-852F-5260A10B00E3}" srcOrd="0" destOrd="4" presId="urn:microsoft.com/office/officeart/2005/8/layout/list1"/>
    <dgm:cxn modelId="{07328A2B-4F5F-49BC-AB02-EE1EB72E4920}" type="presParOf" srcId="{73789277-5A15-4F76-B531-2A407E9E26C9}" destId="{4964396F-B473-4393-A2E9-490EDC3A70A3}" srcOrd="0" destOrd="0" presId="urn:microsoft.com/office/officeart/2005/8/layout/list1"/>
    <dgm:cxn modelId="{AB025F99-124D-4CCA-8C1C-C54905CB1041}" type="presParOf" srcId="{4964396F-B473-4393-A2E9-490EDC3A70A3}" destId="{549B3B67-C2AB-4EA5-BE00-FBB1ABE9E10A}" srcOrd="0" destOrd="0" presId="urn:microsoft.com/office/officeart/2005/8/layout/list1"/>
    <dgm:cxn modelId="{07CE9935-D478-4995-90A4-0605E1140BE5}" type="presParOf" srcId="{4964396F-B473-4393-A2E9-490EDC3A70A3}" destId="{26CD5A30-3BA5-4194-9C43-C62CF7F932F6}" srcOrd="1" destOrd="0" presId="urn:microsoft.com/office/officeart/2005/8/layout/list1"/>
    <dgm:cxn modelId="{F972E59A-DB27-4AF9-A161-AA6D7DC0DB2D}" type="presParOf" srcId="{73789277-5A15-4F76-B531-2A407E9E26C9}" destId="{88D87B88-F6C9-4523-BF93-D6901CA67613}" srcOrd="1" destOrd="0" presId="urn:microsoft.com/office/officeart/2005/8/layout/list1"/>
    <dgm:cxn modelId="{D08D6F02-917E-431D-8299-125ADBB5D22B}" type="presParOf" srcId="{73789277-5A15-4F76-B531-2A407E9E26C9}" destId="{A177CE25-DBCB-4000-A771-6295FE867B97}" srcOrd="2" destOrd="0" presId="urn:microsoft.com/office/officeart/2005/8/layout/list1"/>
    <dgm:cxn modelId="{974121BB-05B8-4631-B058-667FB78370F3}" type="presParOf" srcId="{73789277-5A15-4F76-B531-2A407E9E26C9}" destId="{6CEE0B9C-7AB2-43BF-8EB9-884241DE0080}" srcOrd="3" destOrd="0" presId="urn:microsoft.com/office/officeart/2005/8/layout/list1"/>
    <dgm:cxn modelId="{0B21B939-BA48-434A-BA6C-C63487EA66AB}" type="presParOf" srcId="{73789277-5A15-4F76-B531-2A407E9E26C9}" destId="{FC1A1B4A-F318-473D-BF9B-FAB6477C3955}" srcOrd="4" destOrd="0" presId="urn:microsoft.com/office/officeart/2005/8/layout/list1"/>
    <dgm:cxn modelId="{87327C47-D1AB-440E-BE6B-6D99F23396C9}" type="presParOf" srcId="{FC1A1B4A-F318-473D-BF9B-FAB6477C3955}" destId="{27F7EA2F-BFB2-4860-A776-3F708D748384}" srcOrd="0" destOrd="0" presId="urn:microsoft.com/office/officeart/2005/8/layout/list1"/>
    <dgm:cxn modelId="{00F814B7-155F-4E5B-B68A-D2D7F85AF9CB}" type="presParOf" srcId="{FC1A1B4A-F318-473D-BF9B-FAB6477C3955}" destId="{21FE8207-71B4-4961-8F0D-ECA9D1CFE707}" srcOrd="1" destOrd="0" presId="urn:microsoft.com/office/officeart/2005/8/layout/list1"/>
    <dgm:cxn modelId="{F6D070C2-7248-4B9C-AFA5-37906107E9C3}" type="presParOf" srcId="{73789277-5A15-4F76-B531-2A407E9E26C9}" destId="{EA9A0850-E210-469B-8888-9F75DBABC0D4}" srcOrd="5" destOrd="0" presId="urn:microsoft.com/office/officeart/2005/8/layout/list1"/>
    <dgm:cxn modelId="{0C8ACC4C-7DF2-4674-B053-1AD204142C53}" type="presParOf" srcId="{73789277-5A15-4F76-B531-2A407E9E26C9}" destId="{2AD54EDD-A6B5-4622-852F-5260A10B00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D228C7-F34F-43FC-A30B-4BB2678DF38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A79F21F-7C3E-4920-A45D-574DD090EB98}">
      <dgm:prSet phldrT="[Text]"/>
      <dgm:spPr/>
      <dgm:t>
        <a:bodyPr/>
        <a:lstStyle/>
        <a:p>
          <a:r>
            <a:rPr lang="en-US" dirty="0"/>
            <a:t>Monitors</a:t>
          </a:r>
        </a:p>
      </dgm:t>
    </dgm:pt>
    <dgm:pt modelId="{607B7F6C-3021-4845-9EC1-2743DB552957}" type="parTrans" cxnId="{850D9C51-6F95-43B1-8097-AA92FF1923EE}">
      <dgm:prSet/>
      <dgm:spPr/>
      <dgm:t>
        <a:bodyPr/>
        <a:lstStyle/>
        <a:p>
          <a:endParaRPr lang="en-US"/>
        </a:p>
      </dgm:t>
    </dgm:pt>
    <dgm:pt modelId="{AFDD6741-6497-4539-9ACD-51EF4B3A26C1}" type="sibTrans" cxnId="{850D9C51-6F95-43B1-8097-AA92FF1923EE}">
      <dgm:prSet/>
      <dgm:spPr/>
      <dgm:t>
        <a:bodyPr/>
        <a:lstStyle/>
        <a:p>
          <a:endParaRPr lang="en-US"/>
        </a:p>
      </dgm:t>
    </dgm:pt>
    <dgm:pt modelId="{61E31F4F-46EC-42C6-82E4-56578FD68A8A}">
      <dgm:prSet/>
      <dgm:spPr/>
      <dgm:t>
        <a:bodyPr/>
        <a:lstStyle/>
        <a:p>
          <a:r>
            <a:rPr lang="en-US" dirty="0"/>
            <a:t>Seeing that all people in the particular area know the plan; their individual duties</a:t>
          </a:r>
        </a:p>
      </dgm:t>
    </dgm:pt>
    <dgm:pt modelId="{67458E6A-FA89-4727-B214-B5B0DF7955C9}" type="parTrans" cxnId="{813398B7-07A9-4EA7-913E-0CC2ABC63245}">
      <dgm:prSet/>
      <dgm:spPr/>
      <dgm:t>
        <a:bodyPr/>
        <a:lstStyle/>
        <a:p>
          <a:endParaRPr lang="en-US"/>
        </a:p>
      </dgm:t>
    </dgm:pt>
    <dgm:pt modelId="{9608A35E-32AA-4027-AF88-6CBBFDFEFDC5}" type="sibTrans" cxnId="{813398B7-07A9-4EA7-913E-0CC2ABC63245}">
      <dgm:prSet/>
      <dgm:spPr/>
      <dgm:t>
        <a:bodyPr/>
        <a:lstStyle/>
        <a:p>
          <a:endParaRPr lang="en-US"/>
        </a:p>
      </dgm:t>
    </dgm:pt>
    <dgm:pt modelId="{DFC44E98-7049-44F4-B106-A7AD0101716D}">
      <dgm:prSet/>
      <dgm:spPr/>
      <dgm:t>
        <a:bodyPr/>
        <a:lstStyle/>
        <a:p>
          <a:r>
            <a:rPr lang="en-US" dirty="0"/>
            <a:t>Alternates are appointed</a:t>
          </a:r>
        </a:p>
      </dgm:t>
    </dgm:pt>
    <dgm:pt modelId="{6C62EB5E-5821-4211-8498-D6D300AC2936}" type="parTrans" cxnId="{346764CD-C357-47D8-9570-19305838E250}">
      <dgm:prSet/>
      <dgm:spPr/>
      <dgm:t>
        <a:bodyPr/>
        <a:lstStyle/>
        <a:p>
          <a:endParaRPr lang="en-US"/>
        </a:p>
      </dgm:t>
    </dgm:pt>
    <dgm:pt modelId="{F516F0EF-3E28-46FA-BD2C-75362DED7CBF}" type="sibTrans" cxnId="{346764CD-C357-47D8-9570-19305838E250}">
      <dgm:prSet/>
      <dgm:spPr/>
      <dgm:t>
        <a:bodyPr/>
        <a:lstStyle/>
        <a:p>
          <a:endParaRPr lang="en-US"/>
        </a:p>
      </dgm:t>
    </dgm:pt>
    <dgm:pt modelId="{B351C153-70DF-4C41-BC6B-72356A3C1119}">
      <dgm:prSet/>
      <dgm:spPr/>
      <dgm:t>
        <a:bodyPr/>
        <a:lstStyle/>
        <a:p>
          <a:r>
            <a:rPr lang="en-US" dirty="0"/>
            <a:t>Names of monitors may be listed on maps and in the emergency plan</a:t>
          </a:r>
        </a:p>
      </dgm:t>
    </dgm:pt>
    <dgm:pt modelId="{046E2844-72E2-4488-9FEB-C76F9D69A6BB}" type="parTrans" cxnId="{08CEF7A4-B3A5-423E-9804-C36DCF52E6DA}">
      <dgm:prSet/>
      <dgm:spPr/>
      <dgm:t>
        <a:bodyPr/>
        <a:lstStyle/>
        <a:p>
          <a:endParaRPr lang="en-US"/>
        </a:p>
      </dgm:t>
    </dgm:pt>
    <dgm:pt modelId="{9F1BE52C-78C2-47EF-A479-8890FDFB26EB}" type="sibTrans" cxnId="{08CEF7A4-B3A5-423E-9804-C36DCF52E6DA}">
      <dgm:prSet/>
      <dgm:spPr/>
      <dgm:t>
        <a:bodyPr/>
        <a:lstStyle/>
        <a:p>
          <a:endParaRPr lang="en-US"/>
        </a:p>
      </dgm:t>
    </dgm:pt>
    <dgm:pt modelId="{44DF685C-C498-4C65-93A6-D8A7EF01FF4E}">
      <dgm:prSet phldrT="[Text]"/>
      <dgm:spPr/>
      <dgm:t>
        <a:bodyPr/>
        <a:lstStyle/>
        <a:p>
          <a:r>
            <a:rPr lang="x-none" dirty="0"/>
            <a:t>Each compartment has </a:t>
          </a:r>
          <a:r>
            <a:rPr lang="en-US" dirty="0"/>
            <a:t>a </a:t>
          </a:r>
          <a:r>
            <a:rPr lang="x-none" dirty="0"/>
            <a:t>primary monitor</a:t>
          </a:r>
          <a:endParaRPr lang="en-US" dirty="0"/>
        </a:p>
      </dgm:t>
    </dgm:pt>
    <dgm:pt modelId="{AB084171-D539-45CC-9704-D95926C84315}" type="parTrans" cxnId="{1F57DB43-765B-4C4E-8BC4-2D708948F132}">
      <dgm:prSet/>
      <dgm:spPr/>
      <dgm:t>
        <a:bodyPr/>
        <a:lstStyle/>
        <a:p>
          <a:endParaRPr lang="en-US"/>
        </a:p>
      </dgm:t>
    </dgm:pt>
    <dgm:pt modelId="{BA700564-9CFE-47B5-A07A-5EF2EFFF72CF}" type="sibTrans" cxnId="{1F57DB43-765B-4C4E-8BC4-2D708948F132}">
      <dgm:prSet/>
      <dgm:spPr/>
      <dgm:t>
        <a:bodyPr/>
        <a:lstStyle/>
        <a:p>
          <a:endParaRPr lang="en-US"/>
        </a:p>
      </dgm:t>
    </dgm:pt>
    <dgm:pt modelId="{A32D2474-8798-4D53-9EB9-66C5CA25D9E4}">
      <dgm:prSet/>
      <dgm:spPr/>
      <dgm:t>
        <a:bodyPr/>
        <a:lstStyle/>
        <a:p>
          <a:r>
            <a:rPr lang="en-US" dirty="0"/>
            <a:t>Monitor duties</a:t>
          </a:r>
        </a:p>
      </dgm:t>
    </dgm:pt>
    <dgm:pt modelId="{BEE27F2F-D358-4E31-B856-411D66CB2541}" type="parTrans" cxnId="{24EC0BAD-CD83-4B5F-9E1A-2482207F820C}">
      <dgm:prSet/>
      <dgm:spPr/>
      <dgm:t>
        <a:bodyPr/>
        <a:lstStyle/>
        <a:p>
          <a:endParaRPr lang="en-US"/>
        </a:p>
      </dgm:t>
    </dgm:pt>
    <dgm:pt modelId="{0E7EF6FF-B4A4-4606-918E-61802E1465CC}" type="sibTrans" cxnId="{24EC0BAD-CD83-4B5F-9E1A-2482207F820C}">
      <dgm:prSet/>
      <dgm:spPr/>
      <dgm:t>
        <a:bodyPr/>
        <a:lstStyle/>
        <a:p>
          <a:endParaRPr lang="en-US"/>
        </a:p>
      </dgm:t>
    </dgm:pt>
    <dgm:pt modelId="{64A8B0E8-C2ED-4249-A3B6-70F60CE0603D}">
      <dgm:prSet/>
      <dgm:spPr/>
      <dgm:t>
        <a:bodyPr/>
        <a:lstStyle/>
        <a:p>
          <a:r>
            <a:rPr lang="en-US" dirty="0"/>
            <a:t>Accounting for the people</a:t>
          </a:r>
        </a:p>
      </dgm:t>
    </dgm:pt>
    <dgm:pt modelId="{6F820E10-14EF-4E7D-947B-4601F329CBB9}" type="parTrans" cxnId="{53648C04-E615-4568-BFAD-37E5DC8738B1}">
      <dgm:prSet/>
      <dgm:spPr/>
      <dgm:t>
        <a:bodyPr/>
        <a:lstStyle/>
        <a:p>
          <a:endParaRPr lang="en-US"/>
        </a:p>
      </dgm:t>
    </dgm:pt>
    <dgm:pt modelId="{C93D7BC6-EA79-4F53-86C1-CCB5302ACB2C}" type="sibTrans" cxnId="{53648C04-E615-4568-BFAD-37E5DC8738B1}">
      <dgm:prSet/>
      <dgm:spPr/>
      <dgm:t>
        <a:bodyPr/>
        <a:lstStyle/>
        <a:p>
          <a:endParaRPr lang="en-US"/>
        </a:p>
      </dgm:t>
    </dgm:pt>
    <dgm:pt modelId="{F57D93AE-1570-4CBF-AEC1-81F6887BD63A}">
      <dgm:prSet/>
      <dgm:spPr/>
      <dgm:t>
        <a:bodyPr/>
        <a:lstStyle/>
        <a:p>
          <a:r>
            <a:rPr lang="en-US" dirty="0"/>
            <a:t>Searching the area</a:t>
          </a:r>
        </a:p>
      </dgm:t>
    </dgm:pt>
    <dgm:pt modelId="{99E8BDA7-6D8B-4DD3-9932-65246BC4A9F9}" type="parTrans" cxnId="{26324818-A780-4598-B520-F735268F2300}">
      <dgm:prSet/>
      <dgm:spPr/>
      <dgm:t>
        <a:bodyPr/>
        <a:lstStyle/>
        <a:p>
          <a:endParaRPr lang="en-US"/>
        </a:p>
      </dgm:t>
    </dgm:pt>
    <dgm:pt modelId="{98116ABA-0BE8-4F7A-B53A-C9264B1D86F5}" type="sibTrans" cxnId="{26324818-A780-4598-B520-F735268F2300}">
      <dgm:prSet/>
      <dgm:spPr/>
      <dgm:t>
        <a:bodyPr/>
        <a:lstStyle/>
        <a:p>
          <a:endParaRPr lang="en-US"/>
        </a:p>
      </dgm:t>
    </dgm:pt>
    <dgm:pt modelId="{73789277-5A15-4F76-B531-2A407E9E26C9}" type="pres">
      <dgm:prSet presAssocID="{2BD228C7-F34F-43FC-A30B-4BB2678DF3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4396F-B473-4393-A2E9-490EDC3A70A3}" type="pres">
      <dgm:prSet presAssocID="{4A79F21F-7C3E-4920-A45D-574DD090EB98}" presName="parentLin" presStyleCnt="0"/>
      <dgm:spPr/>
      <dgm:t>
        <a:bodyPr/>
        <a:lstStyle/>
        <a:p>
          <a:endParaRPr lang="en-US"/>
        </a:p>
      </dgm:t>
    </dgm:pt>
    <dgm:pt modelId="{549B3B67-C2AB-4EA5-BE00-FBB1ABE9E10A}" type="pres">
      <dgm:prSet presAssocID="{4A79F21F-7C3E-4920-A45D-574DD090EB9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6CD5A30-3BA5-4194-9C43-C62CF7F932F6}" type="pres">
      <dgm:prSet presAssocID="{4A79F21F-7C3E-4920-A45D-574DD090EB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87B88-F6C9-4523-BF93-D6901CA67613}" type="pres">
      <dgm:prSet presAssocID="{4A79F21F-7C3E-4920-A45D-574DD090EB98}" presName="negativeSpace" presStyleCnt="0"/>
      <dgm:spPr/>
      <dgm:t>
        <a:bodyPr/>
        <a:lstStyle/>
        <a:p>
          <a:endParaRPr lang="en-US"/>
        </a:p>
      </dgm:t>
    </dgm:pt>
    <dgm:pt modelId="{A177CE25-DBCB-4000-A771-6295FE867B97}" type="pres">
      <dgm:prSet presAssocID="{4A79F21F-7C3E-4920-A45D-574DD090EB9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0B9C-7AB2-43BF-8EB9-884241DE0080}" type="pres">
      <dgm:prSet presAssocID="{AFDD6741-6497-4539-9ACD-51EF4B3A26C1}" presName="spaceBetweenRectangles" presStyleCnt="0"/>
      <dgm:spPr/>
      <dgm:t>
        <a:bodyPr/>
        <a:lstStyle/>
        <a:p>
          <a:endParaRPr lang="en-US"/>
        </a:p>
      </dgm:t>
    </dgm:pt>
    <dgm:pt modelId="{9A34356D-D78F-4A87-9DA9-5E5E6DF4F0EF}" type="pres">
      <dgm:prSet presAssocID="{A32D2474-8798-4D53-9EB9-66C5CA25D9E4}" presName="parentLin" presStyleCnt="0"/>
      <dgm:spPr/>
      <dgm:t>
        <a:bodyPr/>
        <a:lstStyle/>
        <a:p>
          <a:endParaRPr lang="en-US"/>
        </a:p>
      </dgm:t>
    </dgm:pt>
    <dgm:pt modelId="{0FDA77D2-3125-4EC9-A2E2-815C9821FCA0}" type="pres">
      <dgm:prSet presAssocID="{A32D2474-8798-4D53-9EB9-66C5CA25D9E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4B7557D-F9D4-41B9-B079-F752B9C8E08B}" type="pres">
      <dgm:prSet presAssocID="{A32D2474-8798-4D53-9EB9-66C5CA25D9E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434F5-30FC-4799-A591-45FD428FF836}" type="pres">
      <dgm:prSet presAssocID="{A32D2474-8798-4D53-9EB9-66C5CA25D9E4}" presName="negativeSpace" presStyleCnt="0"/>
      <dgm:spPr/>
      <dgm:t>
        <a:bodyPr/>
        <a:lstStyle/>
        <a:p>
          <a:endParaRPr lang="en-US"/>
        </a:p>
      </dgm:t>
    </dgm:pt>
    <dgm:pt modelId="{98B41F79-E333-4783-AD47-07DCC02ADD9E}" type="pres">
      <dgm:prSet presAssocID="{A32D2474-8798-4D53-9EB9-66C5CA25D9E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1602D-33DF-48B9-AA81-FC46CB6F7126}" type="presOf" srcId="{44DF685C-C498-4C65-93A6-D8A7EF01FF4E}" destId="{A177CE25-DBCB-4000-A771-6295FE867B97}" srcOrd="0" destOrd="0" presId="urn:microsoft.com/office/officeart/2005/8/layout/list1"/>
    <dgm:cxn modelId="{08CEF7A4-B3A5-423E-9804-C36DCF52E6DA}" srcId="{4A79F21F-7C3E-4920-A45D-574DD090EB98}" destId="{B351C153-70DF-4C41-BC6B-72356A3C1119}" srcOrd="3" destOrd="0" parTransId="{046E2844-72E2-4488-9FEB-C76F9D69A6BB}" sibTransId="{9F1BE52C-78C2-47EF-A479-8890FDFB26EB}"/>
    <dgm:cxn modelId="{346764CD-C357-47D8-9570-19305838E250}" srcId="{4A79F21F-7C3E-4920-A45D-574DD090EB98}" destId="{DFC44E98-7049-44F4-B106-A7AD0101716D}" srcOrd="2" destOrd="0" parTransId="{6C62EB5E-5821-4211-8498-D6D300AC2936}" sibTransId="{F516F0EF-3E28-46FA-BD2C-75362DED7CBF}"/>
    <dgm:cxn modelId="{36B4FAD5-B278-499A-8A69-9A10DF64FD40}" type="presOf" srcId="{4A79F21F-7C3E-4920-A45D-574DD090EB98}" destId="{26CD5A30-3BA5-4194-9C43-C62CF7F932F6}" srcOrd="1" destOrd="0" presId="urn:microsoft.com/office/officeart/2005/8/layout/list1"/>
    <dgm:cxn modelId="{351C6AE1-E2F9-4165-A489-104B88A8B9E3}" type="presOf" srcId="{64A8B0E8-C2ED-4249-A3B6-70F60CE0603D}" destId="{98B41F79-E333-4783-AD47-07DCC02ADD9E}" srcOrd="0" destOrd="0" presId="urn:microsoft.com/office/officeart/2005/8/layout/list1"/>
    <dgm:cxn modelId="{45EDD272-D43F-4D4A-97FF-D500033CE977}" type="presOf" srcId="{A32D2474-8798-4D53-9EB9-66C5CA25D9E4}" destId="{14B7557D-F9D4-41B9-B079-F752B9C8E08B}" srcOrd="1" destOrd="0" presId="urn:microsoft.com/office/officeart/2005/8/layout/list1"/>
    <dgm:cxn modelId="{850D9C51-6F95-43B1-8097-AA92FF1923EE}" srcId="{2BD228C7-F34F-43FC-A30B-4BB2678DF38B}" destId="{4A79F21F-7C3E-4920-A45D-574DD090EB98}" srcOrd="0" destOrd="0" parTransId="{607B7F6C-3021-4845-9EC1-2743DB552957}" sibTransId="{AFDD6741-6497-4539-9ACD-51EF4B3A26C1}"/>
    <dgm:cxn modelId="{9742542B-43FE-4EAF-8C17-097FBC4992AB}" type="presOf" srcId="{A32D2474-8798-4D53-9EB9-66C5CA25D9E4}" destId="{0FDA77D2-3125-4EC9-A2E2-815C9821FCA0}" srcOrd="0" destOrd="0" presId="urn:microsoft.com/office/officeart/2005/8/layout/list1"/>
    <dgm:cxn modelId="{93FA081E-506F-48A6-89E6-D747E1DC528E}" type="presOf" srcId="{F57D93AE-1570-4CBF-AEC1-81F6887BD63A}" destId="{98B41F79-E333-4783-AD47-07DCC02ADD9E}" srcOrd="0" destOrd="1" presId="urn:microsoft.com/office/officeart/2005/8/layout/list1"/>
    <dgm:cxn modelId="{597EA1F0-FBFD-4B2A-9AE1-01808CBD47F8}" type="presOf" srcId="{4A79F21F-7C3E-4920-A45D-574DD090EB98}" destId="{549B3B67-C2AB-4EA5-BE00-FBB1ABE9E10A}" srcOrd="0" destOrd="0" presId="urn:microsoft.com/office/officeart/2005/8/layout/list1"/>
    <dgm:cxn modelId="{10C3C945-799F-4596-BEAC-B18D305F6F44}" type="presOf" srcId="{DFC44E98-7049-44F4-B106-A7AD0101716D}" destId="{A177CE25-DBCB-4000-A771-6295FE867B97}" srcOrd="0" destOrd="2" presId="urn:microsoft.com/office/officeart/2005/8/layout/list1"/>
    <dgm:cxn modelId="{53648C04-E615-4568-BFAD-37E5DC8738B1}" srcId="{A32D2474-8798-4D53-9EB9-66C5CA25D9E4}" destId="{64A8B0E8-C2ED-4249-A3B6-70F60CE0603D}" srcOrd="0" destOrd="0" parTransId="{6F820E10-14EF-4E7D-947B-4601F329CBB9}" sibTransId="{C93D7BC6-EA79-4F53-86C1-CCB5302ACB2C}"/>
    <dgm:cxn modelId="{1F57DB43-765B-4C4E-8BC4-2D708948F132}" srcId="{4A79F21F-7C3E-4920-A45D-574DD090EB98}" destId="{44DF685C-C498-4C65-93A6-D8A7EF01FF4E}" srcOrd="0" destOrd="0" parTransId="{AB084171-D539-45CC-9704-D95926C84315}" sibTransId="{BA700564-9CFE-47B5-A07A-5EF2EFFF72CF}"/>
    <dgm:cxn modelId="{24EC0BAD-CD83-4B5F-9E1A-2482207F820C}" srcId="{2BD228C7-F34F-43FC-A30B-4BB2678DF38B}" destId="{A32D2474-8798-4D53-9EB9-66C5CA25D9E4}" srcOrd="1" destOrd="0" parTransId="{BEE27F2F-D358-4E31-B856-411D66CB2541}" sibTransId="{0E7EF6FF-B4A4-4606-918E-61802E1465CC}"/>
    <dgm:cxn modelId="{3F86356C-BD28-4D7F-9B3E-E607CFD579E0}" type="presOf" srcId="{B351C153-70DF-4C41-BC6B-72356A3C1119}" destId="{A177CE25-DBCB-4000-A771-6295FE867B97}" srcOrd="0" destOrd="3" presId="urn:microsoft.com/office/officeart/2005/8/layout/list1"/>
    <dgm:cxn modelId="{26324818-A780-4598-B520-F735268F2300}" srcId="{A32D2474-8798-4D53-9EB9-66C5CA25D9E4}" destId="{F57D93AE-1570-4CBF-AEC1-81F6887BD63A}" srcOrd="1" destOrd="0" parTransId="{99E8BDA7-6D8B-4DD3-9932-65246BC4A9F9}" sibTransId="{98116ABA-0BE8-4F7A-B53A-C9264B1D86F5}"/>
    <dgm:cxn modelId="{F8956550-99D7-4572-B191-5069F54F7236}" type="presOf" srcId="{2BD228C7-F34F-43FC-A30B-4BB2678DF38B}" destId="{73789277-5A15-4F76-B531-2A407E9E26C9}" srcOrd="0" destOrd="0" presId="urn:microsoft.com/office/officeart/2005/8/layout/list1"/>
    <dgm:cxn modelId="{813398B7-07A9-4EA7-913E-0CC2ABC63245}" srcId="{4A79F21F-7C3E-4920-A45D-574DD090EB98}" destId="{61E31F4F-46EC-42C6-82E4-56578FD68A8A}" srcOrd="1" destOrd="0" parTransId="{67458E6A-FA89-4727-B214-B5B0DF7955C9}" sibTransId="{9608A35E-32AA-4027-AF88-6CBBFDFEFDC5}"/>
    <dgm:cxn modelId="{7EDEFEC5-6064-49DB-BF29-179C7086AC12}" type="presOf" srcId="{61E31F4F-46EC-42C6-82E4-56578FD68A8A}" destId="{A177CE25-DBCB-4000-A771-6295FE867B97}" srcOrd="0" destOrd="1" presId="urn:microsoft.com/office/officeart/2005/8/layout/list1"/>
    <dgm:cxn modelId="{89995700-0E2B-48B8-A136-64A633951A68}" type="presParOf" srcId="{73789277-5A15-4F76-B531-2A407E9E26C9}" destId="{4964396F-B473-4393-A2E9-490EDC3A70A3}" srcOrd="0" destOrd="0" presId="urn:microsoft.com/office/officeart/2005/8/layout/list1"/>
    <dgm:cxn modelId="{212C7883-A46E-41D7-A5A1-E6AFAF80E75D}" type="presParOf" srcId="{4964396F-B473-4393-A2E9-490EDC3A70A3}" destId="{549B3B67-C2AB-4EA5-BE00-FBB1ABE9E10A}" srcOrd="0" destOrd="0" presId="urn:microsoft.com/office/officeart/2005/8/layout/list1"/>
    <dgm:cxn modelId="{C77E8F38-5CB4-4548-A442-E8B844D8C0A8}" type="presParOf" srcId="{4964396F-B473-4393-A2E9-490EDC3A70A3}" destId="{26CD5A30-3BA5-4194-9C43-C62CF7F932F6}" srcOrd="1" destOrd="0" presId="urn:microsoft.com/office/officeart/2005/8/layout/list1"/>
    <dgm:cxn modelId="{828CBC90-1B4D-49A9-A3BC-834E85D86E10}" type="presParOf" srcId="{73789277-5A15-4F76-B531-2A407E9E26C9}" destId="{88D87B88-F6C9-4523-BF93-D6901CA67613}" srcOrd="1" destOrd="0" presId="urn:microsoft.com/office/officeart/2005/8/layout/list1"/>
    <dgm:cxn modelId="{BB5FD9C0-4854-4911-B531-47CD362FE688}" type="presParOf" srcId="{73789277-5A15-4F76-B531-2A407E9E26C9}" destId="{A177CE25-DBCB-4000-A771-6295FE867B97}" srcOrd="2" destOrd="0" presId="urn:microsoft.com/office/officeart/2005/8/layout/list1"/>
    <dgm:cxn modelId="{2A0CD927-938B-46A0-8844-363CD9DA87D8}" type="presParOf" srcId="{73789277-5A15-4F76-B531-2A407E9E26C9}" destId="{6CEE0B9C-7AB2-43BF-8EB9-884241DE0080}" srcOrd="3" destOrd="0" presId="urn:microsoft.com/office/officeart/2005/8/layout/list1"/>
    <dgm:cxn modelId="{A6A83D56-BDB2-48E0-AB88-6492C05DC266}" type="presParOf" srcId="{73789277-5A15-4F76-B531-2A407E9E26C9}" destId="{9A34356D-D78F-4A87-9DA9-5E5E6DF4F0EF}" srcOrd="4" destOrd="0" presId="urn:microsoft.com/office/officeart/2005/8/layout/list1"/>
    <dgm:cxn modelId="{4358F956-FF53-4EBC-8EA0-6377921FBCB2}" type="presParOf" srcId="{9A34356D-D78F-4A87-9DA9-5E5E6DF4F0EF}" destId="{0FDA77D2-3125-4EC9-A2E2-815C9821FCA0}" srcOrd="0" destOrd="0" presId="urn:microsoft.com/office/officeart/2005/8/layout/list1"/>
    <dgm:cxn modelId="{EA15FFD5-86F2-40EA-BDA3-C0B5B7668CAE}" type="presParOf" srcId="{9A34356D-D78F-4A87-9DA9-5E5E6DF4F0EF}" destId="{14B7557D-F9D4-41B9-B079-F752B9C8E08B}" srcOrd="1" destOrd="0" presId="urn:microsoft.com/office/officeart/2005/8/layout/list1"/>
    <dgm:cxn modelId="{9965B80D-F51A-4B17-8386-7203CF6DE736}" type="presParOf" srcId="{73789277-5A15-4F76-B531-2A407E9E26C9}" destId="{1CF434F5-30FC-4799-A591-45FD428FF836}" srcOrd="5" destOrd="0" presId="urn:microsoft.com/office/officeart/2005/8/layout/list1"/>
    <dgm:cxn modelId="{DB46E723-BD21-43B9-9353-8F0D1BA5F429}" type="presParOf" srcId="{73789277-5A15-4F76-B531-2A407E9E26C9}" destId="{98B41F79-E333-4783-AD47-07DCC02ADD9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0245F-DD5E-4C64-AF1C-3CE6131B0EAE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14EE15E2-E392-4B31-9D19-EBD7647B0EF7}">
      <dgm:prSet/>
      <dgm:spPr/>
      <dgm:t>
        <a:bodyPr/>
        <a:lstStyle/>
        <a:p>
          <a:r>
            <a:rPr lang="en-US" b="0" dirty="0"/>
            <a:t>Employee occupant duties</a:t>
          </a:r>
        </a:p>
      </dgm:t>
    </dgm:pt>
    <dgm:pt modelId="{A5D26E91-BCE2-45E0-A236-21B4A1C12AAE}" type="parTrans" cxnId="{8DF1C0BC-A290-4F61-B7B4-646CBE9C0728}">
      <dgm:prSet/>
      <dgm:spPr/>
      <dgm:t>
        <a:bodyPr/>
        <a:lstStyle/>
        <a:p>
          <a:endParaRPr lang="en-US"/>
        </a:p>
      </dgm:t>
    </dgm:pt>
    <dgm:pt modelId="{47A6146D-AA4E-44A6-9B26-6CE4E41125FB}" type="sibTrans" cxnId="{8DF1C0BC-A290-4F61-B7B4-646CBE9C0728}">
      <dgm:prSet/>
      <dgm:spPr/>
      <dgm:t>
        <a:bodyPr/>
        <a:lstStyle/>
        <a:p>
          <a:endParaRPr lang="en-US"/>
        </a:p>
      </dgm:t>
    </dgm:pt>
    <dgm:pt modelId="{FB63E3A6-50C7-4480-B21E-41D79A3A5FEF}">
      <dgm:prSet/>
      <dgm:spPr/>
      <dgm:t>
        <a:bodyPr/>
        <a:lstStyle/>
        <a:p>
          <a:r>
            <a:rPr lang="en-US" b="0" dirty="0"/>
            <a:t>V</a:t>
          </a:r>
          <a:r>
            <a:rPr lang="x-none" b="0" dirty="0"/>
            <a:t>erifying their area is completely evacuated</a:t>
          </a:r>
          <a:endParaRPr lang="en-US" b="0" dirty="0"/>
        </a:p>
      </dgm:t>
    </dgm:pt>
    <dgm:pt modelId="{CFBD2CDA-18A7-476E-940E-7D83A31544C5}" type="parTrans" cxnId="{96EE23B2-2C30-4C2B-94BD-46519369A2BE}">
      <dgm:prSet/>
      <dgm:spPr/>
      <dgm:t>
        <a:bodyPr/>
        <a:lstStyle/>
        <a:p>
          <a:endParaRPr lang="en-US"/>
        </a:p>
      </dgm:t>
    </dgm:pt>
    <dgm:pt modelId="{4D8AA1A4-BA66-4FAE-A242-9208994081EC}" type="sibTrans" cxnId="{96EE23B2-2C30-4C2B-94BD-46519369A2BE}">
      <dgm:prSet/>
      <dgm:spPr/>
      <dgm:t>
        <a:bodyPr/>
        <a:lstStyle/>
        <a:p>
          <a:endParaRPr lang="en-US"/>
        </a:p>
      </dgm:t>
    </dgm:pt>
    <dgm:pt modelId="{252375C4-00D2-40E0-8AB7-A59162CE327D}">
      <dgm:prSet/>
      <dgm:spPr/>
      <dgm:t>
        <a:bodyPr/>
        <a:lstStyle/>
        <a:p>
          <a:r>
            <a:rPr lang="en-US" b="0" dirty="0"/>
            <a:t>Turning off equipment</a:t>
          </a:r>
        </a:p>
      </dgm:t>
    </dgm:pt>
    <dgm:pt modelId="{6C1C824F-A71C-4058-88D5-FED12675FAC2}" type="parTrans" cxnId="{AAA8F93E-EF8C-4717-9DA0-36C6A5E09E18}">
      <dgm:prSet/>
      <dgm:spPr/>
      <dgm:t>
        <a:bodyPr/>
        <a:lstStyle/>
        <a:p>
          <a:endParaRPr lang="en-US"/>
        </a:p>
      </dgm:t>
    </dgm:pt>
    <dgm:pt modelId="{08F67B0F-4DFA-4845-8111-F14342582A39}" type="sibTrans" cxnId="{AAA8F93E-EF8C-4717-9DA0-36C6A5E09E18}">
      <dgm:prSet/>
      <dgm:spPr/>
      <dgm:t>
        <a:bodyPr/>
        <a:lstStyle/>
        <a:p>
          <a:endParaRPr lang="en-US"/>
        </a:p>
      </dgm:t>
    </dgm:pt>
    <dgm:pt modelId="{905D2CC9-4AF5-4163-A3C0-162826D461A7}">
      <dgm:prSet/>
      <dgm:spPr/>
      <dgm:t>
        <a:bodyPr/>
        <a:lstStyle/>
        <a:p>
          <a:r>
            <a:rPr lang="en-US" b="0" dirty="0"/>
            <a:t>Closing doors and windows</a:t>
          </a:r>
        </a:p>
      </dgm:t>
    </dgm:pt>
    <dgm:pt modelId="{63AF8A23-2031-4FFC-822D-A592E50A33A9}" type="parTrans" cxnId="{4EA3C3F1-5DE8-44E0-9CF9-45B30E49D34F}">
      <dgm:prSet/>
      <dgm:spPr/>
      <dgm:t>
        <a:bodyPr/>
        <a:lstStyle/>
        <a:p>
          <a:endParaRPr lang="en-US"/>
        </a:p>
      </dgm:t>
    </dgm:pt>
    <dgm:pt modelId="{3ECBB4A8-8321-4E20-AD25-9C78987C1B61}" type="sibTrans" cxnId="{4EA3C3F1-5DE8-44E0-9CF9-45B30E49D34F}">
      <dgm:prSet/>
      <dgm:spPr/>
      <dgm:t>
        <a:bodyPr/>
        <a:lstStyle/>
        <a:p>
          <a:endParaRPr lang="en-US"/>
        </a:p>
      </dgm:t>
    </dgm:pt>
    <dgm:pt modelId="{697A2C77-8E0E-425E-B9D8-C5CA699EA2EA}">
      <dgm:prSet/>
      <dgm:spPr/>
      <dgm:t>
        <a:bodyPr/>
        <a:lstStyle/>
        <a:p>
          <a:r>
            <a:rPr lang="en-US" b="0" dirty="0"/>
            <a:t>Providing information to responding firefighters</a:t>
          </a:r>
        </a:p>
      </dgm:t>
    </dgm:pt>
    <dgm:pt modelId="{A54B9FD4-A9EF-453C-8A6C-AC59A7349AB9}" type="parTrans" cxnId="{095CBF37-6CFB-411D-B539-B0CC77886A47}">
      <dgm:prSet/>
      <dgm:spPr/>
      <dgm:t>
        <a:bodyPr/>
        <a:lstStyle/>
        <a:p>
          <a:endParaRPr lang="en-US"/>
        </a:p>
      </dgm:t>
    </dgm:pt>
    <dgm:pt modelId="{888B5466-AD9F-42B4-B459-FF835AB1C633}" type="sibTrans" cxnId="{095CBF37-6CFB-411D-B539-B0CC77886A47}">
      <dgm:prSet/>
      <dgm:spPr/>
      <dgm:t>
        <a:bodyPr/>
        <a:lstStyle/>
        <a:p>
          <a:endParaRPr lang="en-US"/>
        </a:p>
      </dgm:t>
    </dgm:pt>
    <dgm:pt modelId="{8485005D-4D44-4B63-BB07-9E4833D75718}">
      <dgm:prSet/>
      <dgm:spPr/>
      <dgm:t>
        <a:bodyPr/>
        <a:lstStyle/>
        <a:p>
          <a:r>
            <a:rPr lang="en-US" b="0" dirty="0"/>
            <a:t>Verify visitors are accounted for</a:t>
          </a:r>
        </a:p>
      </dgm:t>
    </dgm:pt>
    <dgm:pt modelId="{11BD0C2B-08D8-487E-80F4-48593A52698C}" type="parTrans" cxnId="{2B981CE7-65F5-4033-B2EA-5BCF33285CAE}">
      <dgm:prSet/>
      <dgm:spPr/>
      <dgm:t>
        <a:bodyPr/>
        <a:lstStyle/>
        <a:p>
          <a:endParaRPr lang="en-US"/>
        </a:p>
      </dgm:t>
    </dgm:pt>
    <dgm:pt modelId="{A932DDC8-E396-43D3-8E79-2CB36034FC9B}" type="sibTrans" cxnId="{2B981CE7-65F5-4033-B2EA-5BCF33285CAE}">
      <dgm:prSet/>
      <dgm:spPr/>
      <dgm:t>
        <a:bodyPr/>
        <a:lstStyle/>
        <a:p>
          <a:endParaRPr lang="en-US"/>
        </a:p>
      </dgm:t>
    </dgm:pt>
    <dgm:pt modelId="{E2D05E99-8BC5-429B-BC49-45E2D784BC35}" type="pres">
      <dgm:prSet presAssocID="{1860245F-DD5E-4C64-AF1C-3CE6131B0E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5F4B7D-0BD0-42BB-AD76-4CC07E1F984D}" type="pres">
      <dgm:prSet presAssocID="{14EE15E2-E392-4B31-9D19-EBD7647B0EF7}" presName="parentLin" presStyleCnt="0"/>
      <dgm:spPr/>
    </dgm:pt>
    <dgm:pt modelId="{6B20E51C-D727-4F47-8D7E-37BED4637560}" type="pres">
      <dgm:prSet presAssocID="{14EE15E2-E392-4B31-9D19-EBD7647B0EF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27EFE480-1FD2-456E-B027-B6163FAFE4F8}" type="pres">
      <dgm:prSet presAssocID="{14EE15E2-E392-4B31-9D19-EBD7647B0E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5F1D4-ACF2-4EA2-962D-225DDC086D61}" type="pres">
      <dgm:prSet presAssocID="{14EE15E2-E392-4B31-9D19-EBD7647B0EF7}" presName="negativeSpace" presStyleCnt="0"/>
      <dgm:spPr/>
    </dgm:pt>
    <dgm:pt modelId="{136105A1-9EE0-4952-8B17-8B7DB9599B82}" type="pres">
      <dgm:prSet presAssocID="{14EE15E2-E392-4B31-9D19-EBD7647B0EF7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A3C3F1-5DE8-44E0-9CF9-45B30E49D34F}" srcId="{14EE15E2-E392-4B31-9D19-EBD7647B0EF7}" destId="{905D2CC9-4AF5-4163-A3C0-162826D461A7}" srcOrd="2" destOrd="0" parTransId="{63AF8A23-2031-4FFC-822D-A592E50A33A9}" sibTransId="{3ECBB4A8-8321-4E20-AD25-9C78987C1B61}"/>
    <dgm:cxn modelId="{16793070-05C2-421F-9E63-C4F159AD164C}" type="presOf" srcId="{FB63E3A6-50C7-4480-B21E-41D79A3A5FEF}" destId="{136105A1-9EE0-4952-8B17-8B7DB9599B82}" srcOrd="0" destOrd="0" presId="urn:microsoft.com/office/officeart/2005/8/layout/list1"/>
    <dgm:cxn modelId="{EB534561-1F26-472E-B809-61503B6150BD}" type="presOf" srcId="{14EE15E2-E392-4B31-9D19-EBD7647B0EF7}" destId="{27EFE480-1FD2-456E-B027-B6163FAFE4F8}" srcOrd="1" destOrd="0" presId="urn:microsoft.com/office/officeart/2005/8/layout/list1"/>
    <dgm:cxn modelId="{430B03CD-FD47-4867-99D4-9E3EC23B7E6F}" type="presOf" srcId="{14EE15E2-E392-4B31-9D19-EBD7647B0EF7}" destId="{6B20E51C-D727-4F47-8D7E-37BED4637560}" srcOrd="0" destOrd="0" presId="urn:microsoft.com/office/officeart/2005/8/layout/list1"/>
    <dgm:cxn modelId="{AAA8F93E-EF8C-4717-9DA0-36C6A5E09E18}" srcId="{14EE15E2-E392-4B31-9D19-EBD7647B0EF7}" destId="{252375C4-00D2-40E0-8AB7-A59162CE327D}" srcOrd="1" destOrd="0" parTransId="{6C1C824F-A71C-4058-88D5-FED12675FAC2}" sibTransId="{08F67B0F-4DFA-4845-8111-F14342582A39}"/>
    <dgm:cxn modelId="{8DF1C0BC-A290-4F61-B7B4-646CBE9C0728}" srcId="{1860245F-DD5E-4C64-AF1C-3CE6131B0EAE}" destId="{14EE15E2-E392-4B31-9D19-EBD7647B0EF7}" srcOrd="0" destOrd="0" parTransId="{A5D26E91-BCE2-45E0-A236-21B4A1C12AAE}" sibTransId="{47A6146D-AA4E-44A6-9B26-6CE4E41125FB}"/>
    <dgm:cxn modelId="{095CBF37-6CFB-411D-B539-B0CC77886A47}" srcId="{14EE15E2-E392-4B31-9D19-EBD7647B0EF7}" destId="{697A2C77-8E0E-425E-B9D8-C5CA699EA2EA}" srcOrd="3" destOrd="0" parTransId="{A54B9FD4-A9EF-453C-8A6C-AC59A7349AB9}" sibTransId="{888B5466-AD9F-42B4-B459-FF835AB1C633}"/>
    <dgm:cxn modelId="{070BBDE4-60D9-4663-9B5B-7FC42ECEFFF5}" type="presOf" srcId="{8485005D-4D44-4B63-BB07-9E4833D75718}" destId="{136105A1-9EE0-4952-8B17-8B7DB9599B82}" srcOrd="0" destOrd="4" presId="urn:microsoft.com/office/officeart/2005/8/layout/list1"/>
    <dgm:cxn modelId="{9E88340C-80AA-4F17-B9FD-DF91B5254CA4}" type="presOf" srcId="{252375C4-00D2-40E0-8AB7-A59162CE327D}" destId="{136105A1-9EE0-4952-8B17-8B7DB9599B82}" srcOrd="0" destOrd="1" presId="urn:microsoft.com/office/officeart/2005/8/layout/list1"/>
    <dgm:cxn modelId="{810ED0BD-2E0C-4ABF-B56D-3CAC1C4C92A2}" type="presOf" srcId="{905D2CC9-4AF5-4163-A3C0-162826D461A7}" destId="{136105A1-9EE0-4952-8B17-8B7DB9599B82}" srcOrd="0" destOrd="2" presId="urn:microsoft.com/office/officeart/2005/8/layout/list1"/>
    <dgm:cxn modelId="{96EE23B2-2C30-4C2B-94BD-46519369A2BE}" srcId="{14EE15E2-E392-4B31-9D19-EBD7647B0EF7}" destId="{FB63E3A6-50C7-4480-B21E-41D79A3A5FEF}" srcOrd="0" destOrd="0" parTransId="{CFBD2CDA-18A7-476E-940E-7D83A31544C5}" sibTransId="{4D8AA1A4-BA66-4FAE-A242-9208994081EC}"/>
    <dgm:cxn modelId="{2B981CE7-65F5-4033-B2EA-5BCF33285CAE}" srcId="{14EE15E2-E392-4B31-9D19-EBD7647B0EF7}" destId="{8485005D-4D44-4B63-BB07-9E4833D75718}" srcOrd="4" destOrd="0" parTransId="{11BD0C2B-08D8-487E-80F4-48593A52698C}" sibTransId="{A932DDC8-E396-43D3-8E79-2CB36034FC9B}"/>
    <dgm:cxn modelId="{47208526-72F5-4850-8A78-D5E407809817}" type="presOf" srcId="{1860245F-DD5E-4C64-AF1C-3CE6131B0EAE}" destId="{E2D05E99-8BC5-429B-BC49-45E2D784BC35}" srcOrd="0" destOrd="0" presId="urn:microsoft.com/office/officeart/2005/8/layout/list1"/>
    <dgm:cxn modelId="{655D3956-DD14-4C7B-979A-008D2766519C}" type="presOf" srcId="{697A2C77-8E0E-425E-B9D8-C5CA699EA2EA}" destId="{136105A1-9EE0-4952-8B17-8B7DB9599B82}" srcOrd="0" destOrd="3" presId="urn:microsoft.com/office/officeart/2005/8/layout/list1"/>
    <dgm:cxn modelId="{2075202B-44A3-48FC-BD80-1692C16D547B}" type="presParOf" srcId="{E2D05E99-8BC5-429B-BC49-45E2D784BC35}" destId="{135F4B7D-0BD0-42BB-AD76-4CC07E1F984D}" srcOrd="0" destOrd="0" presId="urn:microsoft.com/office/officeart/2005/8/layout/list1"/>
    <dgm:cxn modelId="{794E3F7C-8514-4284-BB06-F68F9A299074}" type="presParOf" srcId="{135F4B7D-0BD0-42BB-AD76-4CC07E1F984D}" destId="{6B20E51C-D727-4F47-8D7E-37BED4637560}" srcOrd="0" destOrd="0" presId="urn:microsoft.com/office/officeart/2005/8/layout/list1"/>
    <dgm:cxn modelId="{3BEE6318-C34C-4B14-8D26-55F80CC2701F}" type="presParOf" srcId="{135F4B7D-0BD0-42BB-AD76-4CC07E1F984D}" destId="{27EFE480-1FD2-456E-B027-B6163FAFE4F8}" srcOrd="1" destOrd="0" presId="urn:microsoft.com/office/officeart/2005/8/layout/list1"/>
    <dgm:cxn modelId="{600DB1AD-B285-4D8D-90FD-1D1E234C7205}" type="presParOf" srcId="{E2D05E99-8BC5-429B-BC49-45E2D784BC35}" destId="{F745F1D4-ACF2-4EA2-962D-225DDC086D61}" srcOrd="1" destOrd="0" presId="urn:microsoft.com/office/officeart/2005/8/layout/list1"/>
    <dgm:cxn modelId="{AC9C4DCF-1960-4E7A-BD29-8D828AC136F6}" type="presParOf" srcId="{E2D05E99-8BC5-429B-BC49-45E2D784BC35}" destId="{136105A1-9EE0-4952-8B17-8B7DB9599B8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72218-B12E-46BC-92F3-73CCFC6F1067}">
      <dsp:nvSpPr>
        <dsp:cNvPr id="0" name=""/>
        <dsp:cNvSpPr/>
      </dsp:nvSpPr>
      <dsp:spPr>
        <a:xfrm>
          <a:off x="379511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0" kern="1200" dirty="0"/>
            <a:t>Size of facility</a:t>
          </a:r>
          <a:endParaRPr lang="en-US" sz="2800" b="0" kern="1200" dirty="0"/>
        </a:p>
      </dsp:txBody>
      <dsp:txXfrm>
        <a:off x="379511" y="892"/>
        <a:ext cx="3339703" cy="2003821"/>
      </dsp:txXfrm>
    </dsp:sp>
    <dsp:sp modelId="{03CF6AC2-B814-4C95-A581-9A1C2F2DE4C8}">
      <dsp:nvSpPr>
        <dsp:cNvPr id="0" name=""/>
        <dsp:cNvSpPr/>
      </dsp:nvSpPr>
      <dsp:spPr>
        <a:xfrm>
          <a:off x="4053185" y="892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3694"/>
                <a:lumOff val="94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694"/>
                <a:lumOff val="94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694"/>
                <a:lumOff val="94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0" kern="1200" dirty="0"/>
            <a:t>How much research is involved in addressing the issue(s)</a:t>
          </a:r>
          <a:endParaRPr lang="en-US" sz="2800" b="0" kern="1200" dirty="0"/>
        </a:p>
      </dsp:txBody>
      <dsp:txXfrm>
        <a:off x="4053185" y="892"/>
        <a:ext cx="3339703" cy="2003821"/>
      </dsp:txXfrm>
    </dsp:sp>
    <dsp:sp modelId="{4495F43B-75DD-427E-91CC-DD12B37828CF}">
      <dsp:nvSpPr>
        <dsp:cNvPr id="0" name=""/>
        <dsp:cNvSpPr/>
      </dsp:nvSpPr>
      <dsp:spPr>
        <a:xfrm>
          <a:off x="379511" y="2338685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7387"/>
                <a:lumOff val="1896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387"/>
                <a:lumOff val="1896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387"/>
                <a:lumOff val="189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0" kern="1200" dirty="0"/>
            <a:t>Number of codes or standards that need to be addressed</a:t>
          </a:r>
          <a:endParaRPr lang="en-US" sz="2800" b="0" kern="1200" dirty="0"/>
        </a:p>
      </dsp:txBody>
      <dsp:txXfrm>
        <a:off x="379511" y="2338685"/>
        <a:ext cx="3339703" cy="2003821"/>
      </dsp:txXfrm>
    </dsp:sp>
    <dsp:sp modelId="{F94E39C3-B01B-4C99-ACD1-FDBDC5BEF4C0}">
      <dsp:nvSpPr>
        <dsp:cNvPr id="0" name=""/>
        <dsp:cNvSpPr/>
      </dsp:nvSpPr>
      <dsp:spPr>
        <a:xfrm>
          <a:off x="4053185" y="2338685"/>
          <a:ext cx="3339703" cy="2003821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/>
            <a:t>Whether the inspector has experience in the questions asked</a:t>
          </a:r>
        </a:p>
      </dsp:txBody>
      <dsp:txXfrm>
        <a:off x="4053185" y="2338685"/>
        <a:ext cx="3339703" cy="2003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304A-BC48-404F-8CF6-BA0A21C8C27B}">
      <dsp:nvSpPr>
        <dsp:cNvPr id="0" name=""/>
        <dsp:cNvSpPr/>
      </dsp:nvSpPr>
      <dsp:spPr>
        <a:xfrm>
          <a:off x="0" y="341564"/>
          <a:ext cx="7924800" cy="3694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53" tIns="479044" rIns="61505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An existing apartment building where fire, building, electrical, plumbing and/or health issues are present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Inspector may require additional time to conduct research and inspections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May require expert assistance or assistance from multiple departments or agencies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May require an interpretation on a particular code and research into additional codes</a:t>
          </a:r>
        </a:p>
      </dsp:txBody>
      <dsp:txXfrm>
        <a:off x="0" y="341564"/>
        <a:ext cx="7924800" cy="3694950"/>
      </dsp:txXfrm>
    </dsp:sp>
    <dsp:sp modelId="{9F8FA6A3-31FE-4AEB-B5EC-4934149345EE}">
      <dsp:nvSpPr>
        <dsp:cNvPr id="0" name=""/>
        <dsp:cNvSpPr/>
      </dsp:nvSpPr>
      <dsp:spPr>
        <a:xfrm>
          <a:off x="396240" y="2084"/>
          <a:ext cx="554736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Example</a:t>
          </a:r>
        </a:p>
      </dsp:txBody>
      <dsp:txXfrm>
        <a:off x="429384" y="35228"/>
        <a:ext cx="548107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74333-3B6C-46E2-BE08-F4DD70ECA9D6}">
      <dsp:nvSpPr>
        <dsp:cNvPr id="0" name=""/>
        <dsp:cNvSpPr/>
      </dsp:nvSpPr>
      <dsp:spPr>
        <a:xfrm>
          <a:off x="0" y="23579"/>
          <a:ext cx="8001000" cy="11606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400" b="0" kern="1200" dirty="0"/>
            <a:t>May determine that the complaint is multi-jurisdictional and therefore involves a number of agencies</a:t>
          </a:r>
          <a:endParaRPr lang="en-US" sz="2400" b="0" kern="1200" dirty="0"/>
        </a:p>
      </dsp:txBody>
      <dsp:txXfrm>
        <a:off x="56658" y="80237"/>
        <a:ext cx="7887684" cy="1047324"/>
      </dsp:txXfrm>
    </dsp:sp>
    <dsp:sp modelId="{F29FFA71-65FE-466C-911A-BB15E9F371EF}">
      <dsp:nvSpPr>
        <dsp:cNvPr id="0" name=""/>
        <dsp:cNvSpPr/>
      </dsp:nvSpPr>
      <dsp:spPr>
        <a:xfrm>
          <a:off x="0" y="1362779"/>
          <a:ext cx="8001000" cy="11606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C</a:t>
          </a:r>
          <a:r>
            <a:rPr lang="x-none" sz="2400" b="0" kern="1200" dirty="0"/>
            <a:t>omplaint resolution will rely on additional technical expertise</a:t>
          </a:r>
          <a:endParaRPr lang="en-US" sz="2400" b="0" kern="1200" dirty="0"/>
        </a:p>
      </dsp:txBody>
      <dsp:txXfrm>
        <a:off x="56658" y="1419437"/>
        <a:ext cx="7887684" cy="1047324"/>
      </dsp:txXfrm>
    </dsp:sp>
    <dsp:sp modelId="{ED1FC6D1-BE6B-42CB-BB56-6B1B05E56294}">
      <dsp:nvSpPr>
        <dsp:cNvPr id="0" name=""/>
        <dsp:cNvSpPr/>
      </dsp:nvSpPr>
      <dsp:spPr>
        <a:xfrm>
          <a:off x="0" y="2701980"/>
          <a:ext cx="8001000" cy="1160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E</a:t>
          </a:r>
          <a:r>
            <a:rPr lang="x-none" sz="2400" b="0" kern="1200" dirty="0"/>
            <a:t>xperts may recommend several courses of action to reach a solution</a:t>
          </a:r>
          <a:endParaRPr lang="en-US" sz="2400" b="0" kern="1200" dirty="0"/>
        </a:p>
      </dsp:txBody>
      <dsp:txXfrm>
        <a:off x="56658" y="2758638"/>
        <a:ext cx="7887684" cy="1047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723CC-1B0A-4188-BA43-38843D675737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8FA93-6914-438C-821C-B2B9629B48C2}">
      <dsp:nvSpPr>
        <dsp:cNvPr id="0" name=""/>
        <dsp:cNvSpPr/>
      </dsp:nvSpPr>
      <dsp:spPr>
        <a:xfrm>
          <a:off x="424439" y="280897"/>
          <a:ext cx="7438354" cy="5621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kern="1200" dirty="0"/>
            <a:t>Emergency-reporting procedures for facility personnel</a:t>
          </a:r>
          <a:endParaRPr lang="en-US" sz="2000" b="0" kern="1200" dirty="0"/>
        </a:p>
      </dsp:txBody>
      <dsp:txXfrm>
        <a:off x="424439" y="280897"/>
        <a:ext cx="7438354" cy="562154"/>
      </dsp:txXfrm>
    </dsp:sp>
    <dsp:sp modelId="{0717A74C-37E0-42F1-A4B1-581A383A8343}">
      <dsp:nvSpPr>
        <dsp:cNvPr id="0" name=""/>
        <dsp:cNvSpPr/>
      </dsp:nvSpPr>
      <dsp:spPr>
        <a:xfrm>
          <a:off x="73092" y="210628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3FA6E2-1FC2-4A3F-ACC4-0897EAD532FE}">
      <dsp:nvSpPr>
        <dsp:cNvPr id="0" name=""/>
        <dsp:cNvSpPr/>
      </dsp:nvSpPr>
      <dsp:spPr>
        <a:xfrm>
          <a:off x="827262" y="1123860"/>
          <a:ext cx="7035530" cy="5621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770"/>
                <a:lumOff val="711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770"/>
                <a:lumOff val="711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770"/>
                <a:lumOff val="7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Emergency d</a:t>
          </a:r>
          <a:r>
            <a:rPr lang="x-none" sz="2000" b="0" kern="1200" dirty="0"/>
            <a:t>uties and responsibilities of facility personnel</a:t>
          </a:r>
          <a:endParaRPr lang="en-US" sz="2000" b="0" kern="1200" dirty="0"/>
        </a:p>
      </dsp:txBody>
      <dsp:txXfrm>
        <a:off x="827262" y="1123860"/>
        <a:ext cx="7035530" cy="562154"/>
      </dsp:txXfrm>
    </dsp:sp>
    <dsp:sp modelId="{660E7165-4B99-4166-B58A-1EED7AD29D95}">
      <dsp:nvSpPr>
        <dsp:cNvPr id="0" name=""/>
        <dsp:cNvSpPr/>
      </dsp:nvSpPr>
      <dsp:spPr>
        <a:xfrm>
          <a:off x="475916" y="1053590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2770"/>
              <a:lumOff val="71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784F50-5C70-4CE9-BF39-DCED3F212CF0}">
      <dsp:nvSpPr>
        <dsp:cNvPr id="0" name=""/>
        <dsp:cNvSpPr/>
      </dsp:nvSpPr>
      <dsp:spPr>
        <a:xfrm>
          <a:off x="950897" y="1966822"/>
          <a:ext cx="6911896" cy="5621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5541"/>
                <a:lumOff val="1422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541"/>
                <a:lumOff val="1422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541"/>
                <a:lumOff val="142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kern="1200" dirty="0"/>
            <a:t>Procedures for personnel to evacuate, relocate, and/or shelter-in-place</a:t>
          </a:r>
          <a:endParaRPr lang="en-US" sz="2000" b="0" kern="1200" dirty="0"/>
        </a:p>
      </dsp:txBody>
      <dsp:txXfrm>
        <a:off x="950897" y="1966822"/>
        <a:ext cx="6911896" cy="562154"/>
      </dsp:txXfrm>
    </dsp:sp>
    <dsp:sp modelId="{2A6AF928-1B51-422A-9B5E-E0A21773EDED}">
      <dsp:nvSpPr>
        <dsp:cNvPr id="0" name=""/>
        <dsp:cNvSpPr/>
      </dsp:nvSpPr>
      <dsp:spPr>
        <a:xfrm>
          <a:off x="599550" y="1896553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5541"/>
              <a:lumOff val="14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CC8E7F-C162-4FCB-82A1-E5374784D445}">
      <dsp:nvSpPr>
        <dsp:cNvPr id="0" name=""/>
        <dsp:cNvSpPr/>
      </dsp:nvSpPr>
      <dsp:spPr>
        <a:xfrm>
          <a:off x="827262" y="2809785"/>
          <a:ext cx="7035530" cy="56215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311"/>
                <a:lumOff val="2133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311"/>
                <a:lumOff val="2133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311"/>
                <a:lumOff val="213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kern="1200" dirty="0"/>
            <a:t>Procedures for conducting emergency fire drills </a:t>
          </a:r>
          <a:endParaRPr lang="en-US" sz="2000" b="0" kern="1200" dirty="0"/>
        </a:p>
      </dsp:txBody>
      <dsp:txXfrm>
        <a:off x="827262" y="2809785"/>
        <a:ext cx="7035530" cy="562154"/>
      </dsp:txXfrm>
    </dsp:sp>
    <dsp:sp modelId="{D733554D-63DA-4908-AE1C-635D9D5FFA0E}">
      <dsp:nvSpPr>
        <dsp:cNvPr id="0" name=""/>
        <dsp:cNvSpPr/>
      </dsp:nvSpPr>
      <dsp:spPr>
        <a:xfrm>
          <a:off x="475916" y="2739515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8311"/>
              <a:lumOff val="21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D1D9E1-50A6-440E-B25F-3F76C5761FC5}">
      <dsp:nvSpPr>
        <dsp:cNvPr id="0" name=""/>
        <dsp:cNvSpPr/>
      </dsp:nvSpPr>
      <dsp:spPr>
        <a:xfrm>
          <a:off x="424439" y="3652747"/>
          <a:ext cx="7438354" cy="56215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0" kern="1200" dirty="0"/>
            <a:t>Information about facility’s fire protection systems</a:t>
          </a:r>
          <a:endParaRPr lang="en-US" sz="2000" b="0" kern="1200" dirty="0"/>
        </a:p>
      </dsp:txBody>
      <dsp:txXfrm>
        <a:off x="424439" y="3652747"/>
        <a:ext cx="7438354" cy="562154"/>
      </dsp:txXfrm>
    </dsp:sp>
    <dsp:sp modelId="{E0891CA9-904B-4D23-8388-FA8301244475}">
      <dsp:nvSpPr>
        <dsp:cNvPr id="0" name=""/>
        <dsp:cNvSpPr/>
      </dsp:nvSpPr>
      <dsp:spPr>
        <a:xfrm>
          <a:off x="73092" y="3582478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723CC-1B0A-4188-BA43-38843D675737}">
      <dsp:nvSpPr>
        <dsp:cNvPr id="0" name=""/>
        <dsp:cNvSpPr/>
      </dsp:nvSpPr>
      <dsp:spPr>
        <a:xfrm>
          <a:off x="-3763429" y="-582081"/>
          <a:ext cx="4516963" cy="4516963"/>
        </a:xfrm>
        <a:prstGeom prst="blockArc">
          <a:avLst>
            <a:gd name="adj1" fmla="val 18900000"/>
            <a:gd name="adj2" fmla="val 2700000"/>
            <a:gd name="adj3" fmla="val 478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8FA93-6914-438C-821C-B2B9629B48C2}">
      <dsp:nvSpPr>
        <dsp:cNvPr id="0" name=""/>
        <dsp:cNvSpPr/>
      </dsp:nvSpPr>
      <dsp:spPr>
        <a:xfrm>
          <a:off x="616328" y="478981"/>
          <a:ext cx="6452585" cy="957827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2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Occupancy</a:t>
          </a:r>
        </a:p>
      </dsp:txBody>
      <dsp:txXfrm>
        <a:off x="616328" y="478981"/>
        <a:ext cx="6452585" cy="957827"/>
      </dsp:txXfrm>
    </dsp:sp>
    <dsp:sp modelId="{0717A74C-37E0-42F1-A4B1-581A383A8343}">
      <dsp:nvSpPr>
        <dsp:cNvPr id="0" name=""/>
        <dsp:cNvSpPr/>
      </dsp:nvSpPr>
      <dsp:spPr>
        <a:xfrm>
          <a:off x="17686" y="359252"/>
          <a:ext cx="1197284" cy="1197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A9EED7-81E8-4825-92C4-B5302DCBD905}">
      <dsp:nvSpPr>
        <dsp:cNvPr id="0" name=""/>
        <dsp:cNvSpPr/>
      </dsp:nvSpPr>
      <dsp:spPr>
        <a:xfrm>
          <a:off x="616328" y="1915991"/>
          <a:ext cx="6452585" cy="957827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0276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/>
            <a:t>Hazards</a:t>
          </a:r>
        </a:p>
      </dsp:txBody>
      <dsp:txXfrm>
        <a:off x="616328" y="1915991"/>
        <a:ext cx="6452585" cy="957827"/>
      </dsp:txXfrm>
    </dsp:sp>
    <dsp:sp modelId="{F2D4F0C2-E60C-4005-BC47-FC27FA48F6A3}">
      <dsp:nvSpPr>
        <dsp:cNvPr id="0" name=""/>
        <dsp:cNvSpPr/>
      </dsp:nvSpPr>
      <dsp:spPr>
        <a:xfrm>
          <a:off x="17686" y="1796262"/>
          <a:ext cx="1197284" cy="1197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7CE25-DBCB-4000-A771-6295FE867B97}">
      <dsp:nvSpPr>
        <dsp:cNvPr id="0" name=""/>
        <dsp:cNvSpPr/>
      </dsp:nvSpPr>
      <dsp:spPr>
        <a:xfrm>
          <a:off x="0" y="317874"/>
          <a:ext cx="44958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8924" tIns="374904" rIns="3489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Primary and secondary routes of exit from a structure are given for each compartment in an occupancy </a:t>
          </a:r>
        </a:p>
      </dsp:txBody>
      <dsp:txXfrm>
        <a:off x="0" y="317874"/>
        <a:ext cx="4495800" cy="1275750"/>
      </dsp:txXfrm>
    </dsp:sp>
    <dsp:sp modelId="{26CD5A30-3BA5-4194-9C43-C62CF7F932F6}">
      <dsp:nvSpPr>
        <dsp:cNvPr id="0" name=""/>
        <dsp:cNvSpPr/>
      </dsp:nvSpPr>
      <dsp:spPr>
        <a:xfrm>
          <a:off x="224790" y="52194"/>
          <a:ext cx="3147060" cy="5313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951" tIns="0" rIns="1189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Evacuation routes</a:t>
          </a:r>
        </a:p>
      </dsp:txBody>
      <dsp:txXfrm>
        <a:off x="250729" y="78133"/>
        <a:ext cx="3095182" cy="479482"/>
      </dsp:txXfrm>
    </dsp:sp>
    <dsp:sp modelId="{2AD54EDD-A6B5-4622-852F-5260A10B00E3}">
      <dsp:nvSpPr>
        <dsp:cNvPr id="0" name=""/>
        <dsp:cNvSpPr/>
      </dsp:nvSpPr>
      <dsp:spPr>
        <a:xfrm>
          <a:off x="0" y="1956504"/>
          <a:ext cx="4495800" cy="266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-11081"/>
              <a:lumOff val="28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8924" tIns="374904" rIns="3489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Indicate </a:t>
          </a:r>
          <a:r>
            <a:rPr lang="en-US" sz="1800" b="0" kern="1200" dirty="0" smtClean="0"/>
            <a:t>present </a:t>
          </a:r>
          <a:r>
            <a:rPr lang="en-US" sz="1800" b="0" kern="1200" dirty="0"/>
            <a:t>location of the person reading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Indicate exit routes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Show the location of the meeting point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Should be provided to all employees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Should be posted</a:t>
          </a:r>
        </a:p>
      </dsp:txBody>
      <dsp:txXfrm>
        <a:off x="0" y="1956504"/>
        <a:ext cx="4495800" cy="2664900"/>
      </dsp:txXfrm>
    </dsp:sp>
    <dsp:sp modelId="{21FE8207-71B4-4961-8F0D-ECA9D1CFE707}">
      <dsp:nvSpPr>
        <dsp:cNvPr id="0" name=""/>
        <dsp:cNvSpPr/>
      </dsp:nvSpPr>
      <dsp:spPr>
        <a:xfrm>
          <a:off x="224790" y="1690824"/>
          <a:ext cx="3147060" cy="5313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951" tIns="0" rIns="1189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Maps</a:t>
          </a:r>
        </a:p>
      </dsp:txBody>
      <dsp:txXfrm>
        <a:off x="250729" y="1716763"/>
        <a:ext cx="309518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7CE25-DBCB-4000-A771-6295FE867B97}">
      <dsp:nvSpPr>
        <dsp:cNvPr id="0" name=""/>
        <dsp:cNvSpPr/>
      </dsp:nvSpPr>
      <dsp:spPr>
        <a:xfrm>
          <a:off x="0" y="325412"/>
          <a:ext cx="5029199" cy="281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322" tIns="395732" rIns="3903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900" kern="1200" dirty="0"/>
            <a:t>Each compartment has </a:t>
          </a:r>
          <a:r>
            <a:rPr lang="en-US" sz="1900" kern="1200" dirty="0"/>
            <a:t>a </a:t>
          </a:r>
          <a:r>
            <a:rPr lang="x-none" sz="1900" kern="1200" dirty="0"/>
            <a:t>primary monitor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Seeing that all people in the particular area know the plan; their individual duties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Alternates are appointed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Names of monitors may be listed on maps and in the emergency plan</a:t>
          </a:r>
        </a:p>
      </dsp:txBody>
      <dsp:txXfrm>
        <a:off x="0" y="325412"/>
        <a:ext cx="5029199" cy="2812950"/>
      </dsp:txXfrm>
    </dsp:sp>
    <dsp:sp modelId="{26CD5A30-3BA5-4194-9C43-C62CF7F932F6}">
      <dsp:nvSpPr>
        <dsp:cNvPr id="0" name=""/>
        <dsp:cNvSpPr/>
      </dsp:nvSpPr>
      <dsp:spPr>
        <a:xfrm>
          <a:off x="251460" y="44972"/>
          <a:ext cx="352044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Monitors</a:t>
          </a:r>
        </a:p>
      </dsp:txBody>
      <dsp:txXfrm>
        <a:off x="278840" y="72352"/>
        <a:ext cx="3465680" cy="506120"/>
      </dsp:txXfrm>
    </dsp:sp>
    <dsp:sp modelId="{98B41F79-E333-4783-AD47-07DCC02ADD9E}">
      <dsp:nvSpPr>
        <dsp:cNvPr id="0" name=""/>
        <dsp:cNvSpPr/>
      </dsp:nvSpPr>
      <dsp:spPr>
        <a:xfrm>
          <a:off x="0" y="3521402"/>
          <a:ext cx="5029199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322" tIns="395732" rIns="39032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Accounting for the people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Searching the area</a:t>
          </a:r>
        </a:p>
      </dsp:txBody>
      <dsp:txXfrm>
        <a:off x="0" y="3521402"/>
        <a:ext cx="5029199" cy="1107225"/>
      </dsp:txXfrm>
    </dsp:sp>
    <dsp:sp modelId="{14B7557D-F9D4-41B9-B079-F752B9C8E08B}">
      <dsp:nvSpPr>
        <dsp:cNvPr id="0" name=""/>
        <dsp:cNvSpPr/>
      </dsp:nvSpPr>
      <dsp:spPr>
        <a:xfrm>
          <a:off x="251460" y="3240962"/>
          <a:ext cx="352044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064" tIns="0" rIns="13306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Monitor duties</a:t>
          </a:r>
        </a:p>
      </dsp:txBody>
      <dsp:txXfrm>
        <a:off x="278840" y="3268342"/>
        <a:ext cx="3465680" cy="50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05A1-9EE0-4952-8B17-8B7DB9599B82}">
      <dsp:nvSpPr>
        <dsp:cNvPr id="0" name=""/>
        <dsp:cNvSpPr/>
      </dsp:nvSpPr>
      <dsp:spPr>
        <a:xfrm>
          <a:off x="0" y="482040"/>
          <a:ext cx="7772400" cy="379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583184" rIns="603225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/>
            <a:t>V</a:t>
          </a:r>
          <a:r>
            <a:rPr lang="x-none" sz="2800" b="0" kern="1200" dirty="0"/>
            <a:t>erifying their area is completely evacuated</a:t>
          </a:r>
          <a:endParaRPr lang="en-US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/>
            <a:t>Turning off equipment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/>
            <a:t>Closing doors and windows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/>
            <a:t>Providing information to responding firefighters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/>
            <a:t>Verify visitors are accounted for</a:t>
          </a:r>
        </a:p>
      </dsp:txBody>
      <dsp:txXfrm>
        <a:off x="0" y="482040"/>
        <a:ext cx="7772400" cy="3792600"/>
      </dsp:txXfrm>
    </dsp:sp>
    <dsp:sp modelId="{27EFE480-1FD2-456E-B027-B6163FAFE4F8}">
      <dsp:nvSpPr>
        <dsp:cNvPr id="0" name=""/>
        <dsp:cNvSpPr/>
      </dsp:nvSpPr>
      <dsp:spPr>
        <a:xfrm>
          <a:off x="388620" y="68760"/>
          <a:ext cx="5440680" cy="82656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/>
            <a:t>Employee occupant duties</a:t>
          </a:r>
        </a:p>
      </dsp:txBody>
      <dsp:txXfrm>
        <a:off x="428969" y="109109"/>
        <a:ext cx="535998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55427E2-60AE-EE4C-9177-D722D76A2E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455DE38B-818E-2149-B186-6E453BAD3D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2D069818-2E88-544E-AE39-E4C4AD3D84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F81E2C64-F6F9-114B-AE94-62A41F095A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59EA7A33-BEA1-FA4A-89CF-876CDC0B81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C98FC0-B9AA-C844-A059-6E45B906EA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43C54C-33FC-7548-904B-30C1292EC2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35FF3A9-FE31-E147-B2F2-7E286D2CA40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D163E27-0A71-3A49-9A17-9FF2DB47AD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17FE3D9-F3E9-8E44-8937-3EA5A57C37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SzTx/>
              <a:buFontTx/>
              <a:buNone/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3CA66C-9197-4A45-BB45-B6312D23D0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fld id="{589D61D7-A602-AB49-AD2B-2FB0F23B5A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F725DA50-7AF6-6942-9CF2-A82D2509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en-US" altLang="en-US" i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353FB67-1704-3749-8621-0D8B180AA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8D91BE89-0C58-3C4E-A2DC-E35FB8FF7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00A993B5-9377-2345-AE30-7FE2065FDF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54600"/>
            <a:ext cx="7543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740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0686E3-DCF0-2445-A47B-D6448A1A79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BDD27248-94C0-F441-830F-CDB106984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92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view Question"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MCj04348590000[1]">
            <a:extLst>
              <a:ext uri="{FF2B5EF4-FFF2-40B4-BE49-F238E27FC236}">
                <a16:creationId xmlns:a16="http://schemas.microsoft.com/office/drawing/2014/main" id="{F09ED453-16DC-6242-AE93-2352408A0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0" y="1752600"/>
            <a:ext cx="7772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F3A959B1-2777-1541-87A2-CC00CD09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F0E01B5F-8CC2-0F4B-9D66-D694D9872FF0}" type="slidenum">
              <a:rPr lang="en-US" altLang="en-US"/>
              <a:pPr/>
              <a:t>‹#›</a:t>
            </a:fld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79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ussion Ques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4348590000[1]">
            <a:extLst>
              <a:ext uri="{FF2B5EF4-FFF2-40B4-BE49-F238E27FC236}">
                <a16:creationId xmlns:a16="http://schemas.microsoft.com/office/drawing/2014/main" id="{F3FEAAE7-733C-0248-9224-A4588B8FB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934200" cy="6858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50D7AB38-4158-D247-BDEC-0E90822A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31C6D9B7-1621-604A-AA8C-1575CCF5B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68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ing or Cau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731838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dirty="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38200" y="1676400"/>
            <a:ext cx="7467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5AE773F-BFD6-6C41-BCF8-189690B8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#</a:t>
            </a:r>
            <a:r>
              <a:rPr lang="en-US" altLang="en-US">
                <a:cs typeface="Arial" panose="020B0604020202020204" pitchFamily="34" charset="0"/>
              </a:rPr>
              <a:t>–</a:t>
            </a:r>
            <a:fld id="{D12DD2A5-D3FA-9946-9882-45B73AADD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1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054CE221-6758-DB42-BEB0-D0EB03CEC4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6280150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9">
            <a:extLst>
              <a:ext uri="{FF2B5EF4-FFF2-40B4-BE49-F238E27FC236}">
                <a16:creationId xmlns:a16="http://schemas.microsoft.com/office/drawing/2014/main" id="{9353706D-F3EE-3741-863A-084863DE1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0">
            <a:extLst>
              <a:ext uri="{FF2B5EF4-FFF2-40B4-BE49-F238E27FC236}">
                <a16:creationId xmlns:a16="http://schemas.microsoft.com/office/drawing/2014/main" id="{9EDA65C8-20B4-664D-8651-B45FE1452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7" r:id="rId1"/>
    <p:sldLayoutId id="2147485148" r:id="rId2"/>
    <p:sldLayoutId id="2147485149" r:id="rId3"/>
    <p:sldLayoutId id="2147485150" r:id="rId4"/>
    <p:sldLayoutId id="2147485151" r:id="rId5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033CC"/>
          </a:solidFill>
          <a:latin typeface="Tahom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>
            <a:extLst>
              <a:ext uri="{FF2B5EF4-FFF2-40B4-BE49-F238E27FC236}">
                <a16:creationId xmlns:a16="http://schemas.microsoft.com/office/drawing/2014/main" id="{A938BC11-6529-C548-884B-D7D3BEDD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7010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Fire Inspection and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3600" i="1">
                <a:latin typeface="Tahoma" panose="020B0604030504040204" pitchFamily="34" charset="0"/>
              </a:rPr>
              <a:t>Code Enforcement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r>
              <a:rPr lang="en-US" altLang="en-US" sz="3600" i="1">
                <a:latin typeface="Tahoma" panose="020B0604030504040204" pitchFamily="34" charset="0"/>
              </a:rPr>
              <a:t>8th Edition</a:t>
            </a:r>
            <a:br>
              <a:rPr lang="en-US" altLang="en-US" sz="3600" i="1">
                <a:latin typeface="Tahoma" panose="020B0604030504040204" pitchFamily="34" charset="0"/>
              </a:rPr>
            </a:br>
            <a:r>
              <a:rPr lang="en-US" altLang="en-US" sz="2400" i="1">
                <a:latin typeface="Tahoma" panose="020B0604030504040204" pitchFamily="34" charset="0"/>
              </a:rPr>
              <a:t>Inspector II</a:t>
            </a:r>
          </a:p>
          <a:p>
            <a:pPr algn="ctr" eaLnBrk="1" hangingPunct="1">
              <a:buClr>
                <a:srgbClr val="A50021"/>
              </a:buClr>
              <a:buFontTx/>
              <a:buNone/>
            </a:pPr>
            <a:endParaRPr lang="en-US" altLang="en-US" sz="3600" i="1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buClr>
                <a:srgbClr val="A50021"/>
              </a:buClr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171" name="Rectangle 1030">
            <a:extLst>
              <a:ext uri="{FF2B5EF4-FFF2-40B4-BE49-F238E27FC236}">
                <a16:creationId xmlns:a16="http://schemas.microsoft.com/office/drawing/2014/main" id="{4E6520FC-3185-4747-8DA8-996C00C8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46550"/>
            <a:ext cx="7848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i="1" dirty="0">
                <a:latin typeface="Tahoma" panose="020B0604030504040204" pitchFamily="34" charset="0"/>
              </a:rPr>
              <a:t>Chapter 16 — Inspection Procedures</a:t>
            </a:r>
          </a:p>
          <a:p>
            <a:pPr algn="ctr" eaLnBrk="1" hangingPunct="1">
              <a:buFontTx/>
              <a:buNone/>
            </a:pPr>
            <a:endParaRPr lang="en-US" altLang="en-US" sz="1200" i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0054D-53BD-124D-AE26-F1F37938AD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429A6B56-5E88-FE40-9469-82281803145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6390" name="Title 2">
            <a:extLst>
              <a:ext uri="{FF2B5EF4-FFF2-40B4-BE49-F238E27FC236}">
                <a16:creationId xmlns:a16="http://schemas.microsoft.com/office/drawing/2014/main" id="{0B7ED18E-2BA2-EE43-B294-8FC6AED069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All emergency evacuation plans should have key elements.</a:t>
            </a:r>
            <a:endParaRPr lang="en-US" altLang="en-US" b="0"/>
          </a:p>
        </p:txBody>
      </p:sp>
      <p:graphicFrame>
        <p:nvGraphicFramePr>
          <p:cNvPr id="6" name="Diagram 5" descr="Evacuation routes&#10; Primary and secondary routes of exit from a structure are given for each compartment in an occupancy &#10;Maps&#10; Indicate the present location of the person reading&#10; Indicate exit routes&#10; Show the location of the meeting point&#10; Should be provided to all employees&#10; Should be posted&#10;">
            <a:extLst>
              <a:ext uri="{FF2B5EF4-FFF2-40B4-BE49-F238E27FC236}">
                <a16:creationId xmlns:a16="http://schemas.microsoft.com/office/drawing/2014/main" id="{E5C3B668-6724-9442-8D87-6F7F88CC5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653241"/>
              </p:ext>
            </p:extLst>
          </p:nvPr>
        </p:nvGraphicFramePr>
        <p:xfrm>
          <a:off x="4343400" y="1524000"/>
          <a:ext cx="44958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7" name="Content Placeholder 4" descr="example of an evacuation plan for a building">
            <a:extLst>
              <a:ext uri="{FF2B5EF4-FFF2-40B4-BE49-F238E27FC236}">
                <a16:creationId xmlns:a16="http://schemas.microsoft.com/office/drawing/2014/main" id="{F503A252-7C57-CD4E-BB35-99CF614BE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08" y="2168769"/>
            <a:ext cx="3943684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7">
            <a:extLst>
              <a:ext uri="{FF2B5EF4-FFF2-40B4-BE49-F238E27FC236}">
                <a16:creationId xmlns:a16="http://schemas.microsoft.com/office/drawing/2014/main" id="{14CC34F5-CDC0-A947-A6C6-2409038F6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6286134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FEC0F-3AA8-0140-B0E8-20C54E766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EC86A719-195B-DE40-AC27-F9EDC9AE80F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7414" name="Title 2">
            <a:extLst>
              <a:ext uri="{FF2B5EF4-FFF2-40B4-BE49-F238E27FC236}">
                <a16:creationId xmlns:a16="http://schemas.microsoft.com/office/drawing/2014/main" id="{D34F9A8D-5C37-ED4B-82E3-9E165572D9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All emergency evacuation plans should have key elements.</a:t>
            </a:r>
            <a:endParaRPr lang="en-US" altLang="en-US" b="0"/>
          </a:p>
        </p:txBody>
      </p:sp>
      <p:graphicFrame>
        <p:nvGraphicFramePr>
          <p:cNvPr id="6" name="Diagram 5" descr="Monitors&#10; Each compartment has a primary monitor&#10; Seeing that all people in the particular area know the plan; their individual duties&#10; Alternates are appointed&#10; Names of monitors may be listed on maps and in the emergency plan&#10;Monitor duties&#10; Accounting for the people&#10; Searching the area&#10;">
            <a:extLst>
              <a:ext uri="{FF2B5EF4-FFF2-40B4-BE49-F238E27FC236}">
                <a16:creationId xmlns:a16="http://schemas.microsoft.com/office/drawing/2014/main" id="{812F3B21-80E0-F548-9D65-11F8DE7F4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303508"/>
              </p:ext>
            </p:extLst>
          </p:nvPr>
        </p:nvGraphicFramePr>
        <p:xfrm>
          <a:off x="3810000" y="1524000"/>
          <a:ext cx="50292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Content Placeholder 4" descr="diagram of stairway monitors during an evacuation">
            <a:extLst>
              <a:ext uri="{FF2B5EF4-FFF2-40B4-BE49-F238E27FC236}">
                <a16:creationId xmlns:a16="http://schemas.microsoft.com/office/drawing/2014/main" id="{39D552A9-63F7-2840-99CA-7145C5A94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79" y="2102644"/>
            <a:ext cx="3232721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7">
            <a:extLst>
              <a:ext uri="{FF2B5EF4-FFF2-40B4-BE49-F238E27FC236}">
                <a16:creationId xmlns:a16="http://schemas.microsoft.com/office/drawing/2014/main" id="{14A7A47B-9B1E-C940-9BCE-B79D0C8C2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D3985-1B84-DD4C-A554-737C427123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36E9D28C-9B15-BC4D-8285-E8BF02906CE5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36" name="Title 2">
            <a:extLst>
              <a:ext uri="{FF2B5EF4-FFF2-40B4-BE49-F238E27FC236}">
                <a16:creationId xmlns:a16="http://schemas.microsoft.com/office/drawing/2014/main" id="{FBA77A15-EA11-1D4A-88D0-04597BBBAC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All emergency evacuation plans should have key elements.</a:t>
            </a:r>
            <a:endParaRPr lang="en-US" altLang="en-US" b="0"/>
          </a:p>
        </p:txBody>
      </p:sp>
      <p:graphicFrame>
        <p:nvGraphicFramePr>
          <p:cNvPr id="3" name="Content Placeholder 2" descr="Employee occupant duties&#10; Verifying their area is completely evacuated&#10; Turning off equipment&#10; Closing doors and windows&#10; Providing information to responding firefighters&#10; Verify visitors are accounted for&#10;">
            <a:extLst>
              <a:ext uri="{FF2B5EF4-FFF2-40B4-BE49-F238E27FC236}">
                <a16:creationId xmlns:a16="http://schemas.microsoft.com/office/drawing/2014/main" id="{DDE43A40-57DC-8843-B1CC-8CA210BF4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89101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D3A4D-6DF4-144C-9880-6BC39905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EE3F358A-7030-C84F-A147-692BE70A72D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id="{AB0A03F6-2CC8-DC43-BBAA-47D2AC3173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altLang="en-US"/>
              <a:t>NOTE</a:t>
            </a:r>
          </a:p>
        </p:txBody>
      </p:sp>
      <p:sp>
        <p:nvSpPr>
          <p:cNvPr id="19459" name="Text Placeholder 2">
            <a:extLst>
              <a:ext uri="{FF2B5EF4-FFF2-40B4-BE49-F238E27FC236}">
                <a16:creationId xmlns:a16="http://schemas.microsoft.com/office/drawing/2014/main" id="{619D1A12-5790-AA4E-9C74-A48033A39A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/>
              <a:t>Inspection personnel may be requested to assist building administrators and occupants in the development, review, and testing of emergency plans for occupancies within their jurisdictions.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27698-8AD9-6F4C-8F01-12756ECA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26246F64-2A52-9342-A613-40EF631B20A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id="{E3FBD1A4-F767-4D41-8149-63B94820BB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A074DB68-7E5A-5B47-90A0-C91D5F2BFF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What does an Inspector II look for when evaluating an emergency plan?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EDE1F-E407-1443-9B53-D5798A4C4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6D88F9AA-E2E1-0E4F-B7CB-341A9659D50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EA46C714-6FED-DD44-915F-28C80E40DB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B0D15C11-C9DE-4A4F-B210-F9C9EA55BF5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The process of conducting an inspection must follow a systematic approach from preparation through the filing of the final reports.</a:t>
            </a:r>
          </a:p>
          <a:p>
            <a:pPr marL="457200" indent="-457200" eaLnBrk="1" hangingPunct="1">
              <a:buFontTx/>
              <a:buChar char="•"/>
            </a:pPr>
            <a:r>
              <a:rPr lang="en-US" altLang="en-US"/>
              <a:t>The inspector needs to prepare by researching information about the facility and applicable codes.</a:t>
            </a:r>
          </a:p>
        </p:txBody>
      </p:sp>
      <p:sp>
        <p:nvSpPr>
          <p:cNvPr id="21509" name="Text Box 7">
            <a:extLst>
              <a:ext uri="{FF2B5EF4-FFF2-40B4-BE49-F238E27FC236}">
                <a16:creationId xmlns:a16="http://schemas.microsoft.com/office/drawing/2014/main" id="{994DC005-D8BE-D145-8420-028FF5ECA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5788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i="1"/>
              <a:t>(Cont.)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07180-46E4-7D48-B2E8-496E2EE57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EE296B23-DAE9-E24A-904E-C62CED6C2B7C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20464861-3B46-8046-B95A-4082F69E35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Summary</a:t>
            </a:r>
          </a:p>
        </p:txBody>
      </p:sp>
      <p:sp>
        <p:nvSpPr>
          <p:cNvPr id="22530" name="Content Placeholder 1">
            <a:extLst>
              <a:ext uri="{FF2B5EF4-FFF2-40B4-BE49-F238E27FC236}">
                <a16:creationId xmlns:a16="http://schemas.microsoft.com/office/drawing/2014/main" id="{0D24B30E-B099-8045-A593-4AC7571C607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Tx/>
              <a:buChar char="•"/>
            </a:pPr>
            <a:r>
              <a:rPr lang="en-US" altLang="en-US"/>
              <a:t>A successful inspection involves more than research, though. Inspectors need to present a professional appearance, communicate in a respectful manner, and follow up with any issues uncovered during an inspection.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88485-19FF-7A49-B455-6181F4847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D1AFA715-E259-A640-AC0C-789A5A56C01D}" type="slidenum">
              <a:rPr lang="en-US" altLang="en-US" sz="1200"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9DE6960B-08DC-474E-B499-825D66715E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1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1B094B0F-5A0E-7D44-9869-D9D9AD92894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what makes a complaint complex.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B87AA-687A-A547-85A7-052C5972ED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CFD65143-F3A1-3A4B-80AF-74CE75798AE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9219" name="Title 2">
            <a:extLst>
              <a:ext uri="{FF2B5EF4-FFF2-40B4-BE49-F238E27FC236}">
                <a16:creationId xmlns:a16="http://schemas.microsoft.com/office/drawing/2014/main" id="{613E0DE6-9E7C-A24F-B56D-B6DC8B93DC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Complex complaints involve many different topics.</a:t>
            </a:r>
          </a:p>
        </p:txBody>
      </p:sp>
      <p:graphicFrame>
        <p:nvGraphicFramePr>
          <p:cNvPr id="2" name="Content Placeholder 1" descr="Size of facility&#10;How much research is involved in addressing the issue(s)&#10;Number of codes or standards that need to be addressed&#10;Whether the inspector has experience in the questions asked&#10;">
            <a:extLst>
              <a:ext uri="{FF2B5EF4-FFF2-40B4-BE49-F238E27FC236}">
                <a16:creationId xmlns:a16="http://schemas.microsoft.com/office/drawing/2014/main" id="{56142ABC-EAC0-6644-81B0-F6F97F52D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6158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3AA52-F7F2-0E42-A5E0-1DB3DCB03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59739FF2-7019-4747-8BE3-DC1105E9FE3B}" type="slidenum">
              <a:rPr lang="en-US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79C2993F-43ED-0C4C-BF19-E730BC200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Complex complaints do not involve single, straightforward issues.</a:t>
            </a:r>
          </a:p>
        </p:txBody>
      </p:sp>
      <p:graphicFrame>
        <p:nvGraphicFramePr>
          <p:cNvPr id="2" name="Content Placeholder 1" descr="Example&#10; An existing apartment building where fire, building, electrical, plumbing and/or health issues are present&#10; Inspector may require additional time to conduct research and inspections&#10; May require expert assistance or assistance from multiple departments or agencies&#10; May require an interpretation on a particular code and research into additional codes&#10;">
            <a:extLst>
              <a:ext uri="{FF2B5EF4-FFF2-40B4-BE49-F238E27FC236}">
                <a16:creationId xmlns:a16="http://schemas.microsoft.com/office/drawing/2014/main" id="{CDE12D7A-1CFE-CC45-AFE9-05ECCB12FE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429355"/>
              </p:ext>
            </p:extLst>
          </p:nvPr>
        </p:nvGraphicFramePr>
        <p:xfrm>
          <a:off x="762000" y="1905000"/>
          <a:ext cx="7924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FA325-35A5-1647-B3F9-1FBE4749D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EFE31B16-9125-C94F-B35C-1B6B2EDC0120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1268" name="Title 2">
            <a:extLst>
              <a:ext uri="{FF2B5EF4-FFF2-40B4-BE49-F238E27FC236}">
                <a16:creationId xmlns:a16="http://schemas.microsoft.com/office/drawing/2014/main" id="{AB56DB89-359E-7740-AC16-D9A8CC8504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Be able to determine which official has the ultimate authority over the questions.</a:t>
            </a:r>
            <a:endParaRPr lang="en-US" altLang="en-US" sz="3000" b="0"/>
          </a:p>
        </p:txBody>
      </p:sp>
      <p:graphicFrame>
        <p:nvGraphicFramePr>
          <p:cNvPr id="2" name="Content Placeholder 1" descr="May determine that the complaint is multi-jurisdictional and therefore involves a number of agencies&#10;Complaint resolution will rely on additional technical expertise&#10;Experts may recommend several courses of action to reach a solution&#10;">
            <a:extLst>
              <a:ext uri="{FF2B5EF4-FFF2-40B4-BE49-F238E27FC236}">
                <a16:creationId xmlns:a16="http://schemas.microsoft.com/office/drawing/2014/main" id="{2AB2D0B4-221E-4B44-BC62-AC656211C6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095173"/>
              </p:ext>
            </p:extLst>
          </p:nvPr>
        </p:nvGraphicFramePr>
        <p:xfrm>
          <a:off x="762000" y="1905000"/>
          <a:ext cx="8001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19BAC-3E1C-9544-AF64-6DB90D06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</a:rPr>
              <a:t>#</a:t>
            </a: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–</a:t>
            </a:r>
            <a:fld id="{AF14631A-797B-4942-9C8A-1DD3B492C4D9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  <a:p>
            <a:pPr eaLnBrk="1" hangingPunct="1"/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0ECC0FBB-E634-6F42-A1D2-DEC41DEF9E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REVIEW QUESTION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D1A15D7B-36D5-8440-B002-4C3DC4A775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	What makes a complaint complex?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918F5-F9C8-FC48-AACC-EF47CF0547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56202020-E238-BA49-9853-EF732939AC23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3315" name="Title 2">
            <a:extLst>
              <a:ext uri="{FF2B5EF4-FFF2-40B4-BE49-F238E27FC236}">
                <a16:creationId xmlns:a16="http://schemas.microsoft.com/office/drawing/2014/main" id="{34E4B998-7854-1F4A-B860-F95DE379EA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Learning Objective 2</a:t>
            </a:r>
          </a:p>
        </p:txBody>
      </p:sp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8C5CF283-C56A-2542-9A32-E202298B5D7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en-US" altLang="en-US"/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Describe how to evaluate emergency preparedness plans.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21047-538A-DD4C-8DB1-5171247388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B31CC137-9056-F04F-83CB-D6FB5E8E2A08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4340" name="Title 2">
            <a:extLst>
              <a:ext uri="{FF2B5EF4-FFF2-40B4-BE49-F238E27FC236}">
                <a16:creationId xmlns:a16="http://schemas.microsoft.com/office/drawing/2014/main" id="{1D9AE678-AC04-F040-9DC4-E10BE52AE2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18415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/>
              <a:t>Inspectors are also asked to evaluate emergency planning and preparedness procedures.</a:t>
            </a:r>
            <a:endParaRPr lang="en-US" altLang="en-US" sz="3000" b="0"/>
          </a:p>
        </p:txBody>
      </p:sp>
      <p:graphicFrame>
        <p:nvGraphicFramePr>
          <p:cNvPr id="2" name="Content Placeholder 1" descr="Emergency-reporting procedures for facility personnel&#10;Emergency duties and responsibilities of facility personnel&#10;Procedures for personnel to evacuate, relocate, and/or shelter-in-place&#10;Procedures for conducting emergency fire drills &#10;Information about facility’s fire protection systems&#10;">
            <a:extLst>
              <a:ext uri="{FF2B5EF4-FFF2-40B4-BE49-F238E27FC236}">
                <a16:creationId xmlns:a16="http://schemas.microsoft.com/office/drawing/2014/main" id="{2E1F3192-2578-FE49-BA3A-A62CA2113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883276"/>
              </p:ext>
            </p:extLst>
          </p:nvPr>
        </p:nvGraphicFramePr>
        <p:xfrm>
          <a:off x="762000" y="1600200"/>
          <a:ext cx="7924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C0BAC-6086-D74E-81D4-3DC3D4630A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16–</a:t>
            </a:r>
            <a:fld id="{D7CAA4AB-05F4-2545-89E3-15EA7D062F87}" type="slidenum">
              <a:rPr lang="en-US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5364" name="Title 2">
            <a:extLst>
              <a:ext uri="{FF2B5EF4-FFF2-40B4-BE49-F238E27FC236}">
                <a16:creationId xmlns:a16="http://schemas.microsoft.com/office/drawing/2014/main" id="{58B6BC92-A56E-684D-B76B-53F341847F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77724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Know what to be aware of when evaluating emergency plans.</a:t>
            </a:r>
            <a:endParaRPr lang="en-US" altLang="en-US" b="0"/>
          </a:p>
        </p:txBody>
      </p:sp>
      <p:graphicFrame>
        <p:nvGraphicFramePr>
          <p:cNvPr id="2" name="Content Placeholder 1" descr="Occupancy&#10;Hazards&#10;">
            <a:extLst>
              <a:ext uri="{FF2B5EF4-FFF2-40B4-BE49-F238E27FC236}">
                <a16:creationId xmlns:a16="http://schemas.microsoft.com/office/drawing/2014/main" id="{38249E93-6328-F14D-8867-8BF661534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59975"/>
              </p:ext>
            </p:extLst>
          </p:nvPr>
        </p:nvGraphicFramePr>
        <p:xfrm>
          <a:off x="1066800" y="1676400"/>
          <a:ext cx="7086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gital Presentation Template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Presentation Template2</Template>
  <TotalTime>152</TotalTime>
  <Words>549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Digital Presentation Template2</vt:lpstr>
      <vt:lpstr>PowerPoint Presentation</vt:lpstr>
      <vt:lpstr> Learning Objective 1</vt:lpstr>
      <vt:lpstr>Complex complaints involve many different topics.</vt:lpstr>
      <vt:lpstr>Complex complaints do not involve single, straightforward issues.</vt:lpstr>
      <vt:lpstr>Be able to determine which official has the ultimate authority over the questions.</vt:lpstr>
      <vt:lpstr>REVIEW QUESTION</vt:lpstr>
      <vt:lpstr> Learning Objective 2</vt:lpstr>
      <vt:lpstr>Inspectors are also asked to evaluate emergency planning and preparedness procedures.</vt:lpstr>
      <vt:lpstr>Know what to be aware of when evaluating emergency plans.</vt:lpstr>
      <vt:lpstr>All emergency evacuation plans should have key elements.</vt:lpstr>
      <vt:lpstr>All emergency evacuation plans should have key elements.</vt:lpstr>
      <vt:lpstr>All emergency evacuation plans should have key elements.</vt:lpstr>
      <vt:lpstr>NOTE</vt:lpstr>
      <vt:lpstr>REVIEW QUESTION</vt:lpstr>
      <vt:lpstr> Summary</vt:lpstr>
      <vt:lpstr> Summary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Schaap</dc:creator>
  <cp:lastModifiedBy>Angel Muzik</cp:lastModifiedBy>
  <cp:revision>31</cp:revision>
  <dcterms:created xsi:type="dcterms:W3CDTF">2012-10-10T16:26:14Z</dcterms:created>
  <dcterms:modified xsi:type="dcterms:W3CDTF">2021-03-29T19:40:57Z</dcterms:modified>
</cp:coreProperties>
</file>