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773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63" r:id="rId13"/>
    <p:sldId id="281" r:id="rId14"/>
    <p:sldId id="282" r:id="rId15"/>
    <p:sldId id="283" r:id="rId16"/>
    <p:sldId id="285" r:id="rId17"/>
    <p:sldId id="284" r:id="rId18"/>
    <p:sldId id="287" r:id="rId19"/>
    <p:sldId id="286" r:id="rId20"/>
    <p:sldId id="288" r:id="rId21"/>
    <p:sldId id="289" r:id="rId22"/>
    <p:sldId id="290" r:id="rId23"/>
    <p:sldId id="291" r:id="rId24"/>
    <p:sldId id="280" r:id="rId25"/>
    <p:sldId id="292" r:id="rId26"/>
    <p:sldId id="268" r:id="rId27"/>
    <p:sldId id="293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a M" initials="TRM" lastIdx="1" clrIdx="0"/>
  <p:cmAuthor id="2" name="Lynn Hughes" initials="LM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D5"/>
    <a:srgbClr val="1616A8"/>
    <a:srgbClr val="1A1ABF"/>
    <a:srgbClr val="1717A4"/>
    <a:srgbClr val="424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77" autoAdjust="0"/>
    <p:restoredTop sz="94700" autoAdjust="0"/>
  </p:normalViewPr>
  <p:slideViewPr>
    <p:cSldViewPr>
      <p:cViewPr varScale="1">
        <p:scale>
          <a:sx n="82" d="100"/>
          <a:sy n="82" d="100"/>
        </p:scale>
        <p:origin x="1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E98D8-5575-4C3C-B1A5-052400E06A31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231DDCA-6C9C-4198-8190-0BA6A3851793}">
      <dgm:prSet phldrT="[Text]" custT="1"/>
      <dgm:spPr/>
      <dgm:t>
        <a:bodyPr/>
        <a:lstStyle/>
        <a:p>
          <a:r>
            <a:rPr lang="en-US" sz="2400" dirty="0"/>
            <a:t>Detection and alarm systems</a:t>
          </a:r>
        </a:p>
      </dgm:t>
    </dgm:pt>
    <dgm:pt modelId="{7AA4CEA4-4184-4B1A-B452-727BE0FD68F7}" type="parTrans" cxnId="{20867AB9-D866-4406-AC65-BB9A12AB565F}">
      <dgm:prSet/>
      <dgm:spPr/>
      <dgm:t>
        <a:bodyPr/>
        <a:lstStyle/>
        <a:p>
          <a:endParaRPr lang="en-US"/>
        </a:p>
      </dgm:t>
    </dgm:pt>
    <dgm:pt modelId="{47DDE793-7242-45DE-AB34-820C1ED82F56}" type="sibTrans" cxnId="{20867AB9-D866-4406-AC65-BB9A12AB565F}">
      <dgm:prSet/>
      <dgm:spPr/>
      <dgm:t>
        <a:bodyPr/>
        <a:lstStyle/>
        <a:p>
          <a:endParaRPr lang="en-US"/>
        </a:p>
      </dgm:t>
    </dgm:pt>
    <dgm:pt modelId="{C2ED05D7-7E4A-4EFB-B7EC-A1A648A6D955}">
      <dgm:prSet phldrT="[Text]" custT="1"/>
      <dgm:spPr/>
      <dgm:t>
        <a:bodyPr/>
        <a:lstStyle/>
        <a:p>
          <a:r>
            <a:rPr lang="en-US" sz="2400" dirty="0"/>
            <a:t>Initiating appliances</a:t>
          </a:r>
        </a:p>
      </dgm:t>
    </dgm:pt>
    <dgm:pt modelId="{37069EA4-37C0-40AD-9FFD-994E87E65C7F}" type="parTrans" cxnId="{FB03304A-DF5A-4D3B-B03C-B51F06088DB7}">
      <dgm:prSet/>
      <dgm:spPr/>
      <dgm:t>
        <a:bodyPr/>
        <a:lstStyle/>
        <a:p>
          <a:endParaRPr lang="en-US"/>
        </a:p>
      </dgm:t>
    </dgm:pt>
    <dgm:pt modelId="{B3BA727B-3492-431A-A74F-DE7C0ACC9235}" type="sibTrans" cxnId="{FB03304A-DF5A-4D3B-B03C-B51F06088DB7}">
      <dgm:prSet/>
      <dgm:spPr/>
      <dgm:t>
        <a:bodyPr/>
        <a:lstStyle/>
        <a:p>
          <a:endParaRPr lang="en-US"/>
        </a:p>
      </dgm:t>
    </dgm:pt>
    <dgm:pt modelId="{DA0618F3-AC5E-4B97-87A8-8F5F3F1459E6}">
      <dgm:prSet phldrT="[Text]" custT="1"/>
      <dgm:spPr>
        <a:solidFill>
          <a:srgbClr val="4242BF"/>
        </a:solidFill>
      </dgm:spPr>
      <dgm:t>
        <a:bodyPr/>
        <a:lstStyle/>
        <a:p>
          <a:r>
            <a:rPr lang="en-US" sz="2400" dirty="0"/>
            <a:t>FACUs</a:t>
          </a:r>
        </a:p>
      </dgm:t>
    </dgm:pt>
    <dgm:pt modelId="{43B82993-7B80-4BB2-A095-642E1F8592A3}" type="parTrans" cxnId="{F0290584-7A8F-48ED-BEE7-1C77E3F111E6}">
      <dgm:prSet/>
      <dgm:spPr/>
      <dgm:t>
        <a:bodyPr/>
        <a:lstStyle/>
        <a:p>
          <a:endParaRPr lang="en-US"/>
        </a:p>
      </dgm:t>
    </dgm:pt>
    <dgm:pt modelId="{60ACE26B-5B12-43DF-A950-B7C80484FF22}" type="sibTrans" cxnId="{F0290584-7A8F-48ED-BEE7-1C77E3F111E6}">
      <dgm:prSet/>
      <dgm:spPr/>
      <dgm:t>
        <a:bodyPr/>
        <a:lstStyle/>
        <a:p>
          <a:endParaRPr lang="en-US"/>
        </a:p>
      </dgm:t>
    </dgm:pt>
    <dgm:pt modelId="{1149DA45-C557-4B2D-8B9D-F9F67F1C02C3}" type="pres">
      <dgm:prSet presAssocID="{86DE98D8-5575-4C3C-B1A5-052400E06A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D66249-1A25-4000-B847-8CD5645C3A7F}" type="pres">
      <dgm:prSet presAssocID="{C231DDCA-6C9C-4198-8190-0BA6A38517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6101D-97F6-4874-89FC-D96567742D83}" type="pres">
      <dgm:prSet presAssocID="{47DDE793-7242-45DE-AB34-820C1ED82F56}" presName="sibTrans" presStyleCnt="0"/>
      <dgm:spPr/>
    </dgm:pt>
    <dgm:pt modelId="{E2B2007E-7CDB-4EE5-A164-7425DDF6295F}" type="pres">
      <dgm:prSet presAssocID="{C2ED05D7-7E4A-4EFB-B7EC-A1A648A6D9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88BA3-7C3D-444C-9AAE-E71BF9483DDA}" type="pres">
      <dgm:prSet presAssocID="{B3BA727B-3492-431A-A74F-DE7C0ACC9235}" presName="sibTrans" presStyleCnt="0"/>
      <dgm:spPr/>
    </dgm:pt>
    <dgm:pt modelId="{6285538A-7992-493A-B05F-C08ACE9C8B01}" type="pres">
      <dgm:prSet presAssocID="{DA0618F3-AC5E-4B97-87A8-8F5F3F1459E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436CD7-78E1-4A91-8246-2497845918CC}" type="presOf" srcId="{C2ED05D7-7E4A-4EFB-B7EC-A1A648A6D955}" destId="{E2B2007E-7CDB-4EE5-A164-7425DDF6295F}" srcOrd="0" destOrd="0" presId="urn:microsoft.com/office/officeart/2005/8/layout/default"/>
    <dgm:cxn modelId="{79BEFFC8-8D2A-4642-B825-EAB8DE184D49}" type="presOf" srcId="{DA0618F3-AC5E-4B97-87A8-8F5F3F1459E6}" destId="{6285538A-7992-493A-B05F-C08ACE9C8B01}" srcOrd="0" destOrd="0" presId="urn:microsoft.com/office/officeart/2005/8/layout/default"/>
    <dgm:cxn modelId="{ADC433C7-95DB-4990-9280-DB8AA98896DF}" type="presOf" srcId="{C231DDCA-6C9C-4198-8190-0BA6A3851793}" destId="{C3D66249-1A25-4000-B847-8CD5645C3A7F}" srcOrd="0" destOrd="0" presId="urn:microsoft.com/office/officeart/2005/8/layout/default"/>
    <dgm:cxn modelId="{F0290584-7A8F-48ED-BEE7-1C77E3F111E6}" srcId="{86DE98D8-5575-4C3C-B1A5-052400E06A31}" destId="{DA0618F3-AC5E-4B97-87A8-8F5F3F1459E6}" srcOrd="2" destOrd="0" parTransId="{43B82993-7B80-4BB2-A095-642E1F8592A3}" sibTransId="{60ACE26B-5B12-43DF-A950-B7C80484FF22}"/>
    <dgm:cxn modelId="{2B40880D-4ABA-4D4E-9AB0-86C40D87702A}" type="presOf" srcId="{86DE98D8-5575-4C3C-B1A5-052400E06A31}" destId="{1149DA45-C557-4B2D-8B9D-F9F67F1C02C3}" srcOrd="0" destOrd="0" presId="urn:microsoft.com/office/officeart/2005/8/layout/default"/>
    <dgm:cxn modelId="{20867AB9-D866-4406-AC65-BB9A12AB565F}" srcId="{86DE98D8-5575-4C3C-B1A5-052400E06A31}" destId="{C231DDCA-6C9C-4198-8190-0BA6A3851793}" srcOrd="0" destOrd="0" parTransId="{7AA4CEA4-4184-4B1A-B452-727BE0FD68F7}" sibTransId="{47DDE793-7242-45DE-AB34-820C1ED82F56}"/>
    <dgm:cxn modelId="{FB03304A-DF5A-4D3B-B03C-B51F06088DB7}" srcId="{86DE98D8-5575-4C3C-B1A5-052400E06A31}" destId="{C2ED05D7-7E4A-4EFB-B7EC-A1A648A6D955}" srcOrd="1" destOrd="0" parTransId="{37069EA4-37C0-40AD-9FFD-994E87E65C7F}" sibTransId="{B3BA727B-3492-431A-A74F-DE7C0ACC9235}"/>
    <dgm:cxn modelId="{A2A23C58-CEB2-4BFB-8196-170D800E091C}" type="presParOf" srcId="{1149DA45-C557-4B2D-8B9D-F9F67F1C02C3}" destId="{C3D66249-1A25-4000-B847-8CD5645C3A7F}" srcOrd="0" destOrd="0" presId="urn:microsoft.com/office/officeart/2005/8/layout/default"/>
    <dgm:cxn modelId="{F5B8E72B-6985-45B8-BF9F-118201B3E822}" type="presParOf" srcId="{1149DA45-C557-4B2D-8B9D-F9F67F1C02C3}" destId="{07A6101D-97F6-4874-89FC-D96567742D83}" srcOrd="1" destOrd="0" presId="urn:microsoft.com/office/officeart/2005/8/layout/default"/>
    <dgm:cxn modelId="{A7DBA40E-494F-4B12-98A7-BDB03B1CB461}" type="presParOf" srcId="{1149DA45-C557-4B2D-8B9D-F9F67F1C02C3}" destId="{E2B2007E-7CDB-4EE5-A164-7425DDF6295F}" srcOrd="2" destOrd="0" presId="urn:microsoft.com/office/officeart/2005/8/layout/default"/>
    <dgm:cxn modelId="{86DD8E07-A106-4327-8526-2F07037E5A5C}" type="presParOf" srcId="{1149DA45-C557-4B2D-8B9D-F9F67F1C02C3}" destId="{27788BA3-7C3D-444C-9AAE-E71BF9483DDA}" srcOrd="3" destOrd="0" presId="urn:microsoft.com/office/officeart/2005/8/layout/default"/>
    <dgm:cxn modelId="{34F48093-5C93-49D1-9A0F-716113384BC1}" type="presParOf" srcId="{1149DA45-C557-4B2D-8B9D-F9F67F1C02C3}" destId="{6285538A-7992-493A-B05F-C08ACE9C8B0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60CC17-26DF-4E29-939E-6891050BE53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3239197-81A1-48EC-BDA0-7ADEB927EEE3}">
      <dgm:prSet phldrT="[Text]" custT="1"/>
      <dgm:spPr/>
      <dgm:t>
        <a:bodyPr/>
        <a:lstStyle/>
        <a:p>
          <a:r>
            <a:rPr lang="en-US" sz="2000" b="0" dirty="0"/>
            <a:t>Requirements</a:t>
          </a:r>
        </a:p>
      </dgm:t>
    </dgm:pt>
    <dgm:pt modelId="{28EA4711-8A3F-42B0-9306-DC60789EFB46}" type="parTrans" cxnId="{3079755F-9D20-4AC5-AB2A-3FCAB69D4458}">
      <dgm:prSet/>
      <dgm:spPr/>
      <dgm:t>
        <a:bodyPr/>
        <a:lstStyle/>
        <a:p>
          <a:endParaRPr lang="en-US"/>
        </a:p>
      </dgm:t>
    </dgm:pt>
    <dgm:pt modelId="{F074194F-360E-450A-B85A-7B32948D4EB8}" type="sibTrans" cxnId="{3079755F-9D20-4AC5-AB2A-3FCAB69D4458}">
      <dgm:prSet/>
      <dgm:spPr/>
      <dgm:t>
        <a:bodyPr/>
        <a:lstStyle/>
        <a:p>
          <a:endParaRPr lang="en-US"/>
        </a:p>
      </dgm:t>
    </dgm:pt>
    <dgm:pt modelId="{6F593836-4BFD-4FAC-9543-EB4C5553AFF9}">
      <dgm:prSet custT="1"/>
      <dgm:spPr/>
      <dgm:t>
        <a:bodyPr/>
        <a:lstStyle/>
        <a:p>
          <a:r>
            <a:rPr lang="x-none" sz="1800" b="0" u="none" dirty="0"/>
            <a:t>Voice evacuation systems</a:t>
          </a:r>
          <a:endParaRPr lang="en-US" sz="1800" b="0" u="none" dirty="0"/>
        </a:p>
      </dgm:t>
    </dgm:pt>
    <dgm:pt modelId="{CE1A7815-E2B6-42D9-A242-11BA006AB4FC}" type="parTrans" cxnId="{6188078E-936E-40A1-9B8C-48EC580FA6D6}">
      <dgm:prSet/>
      <dgm:spPr/>
      <dgm:t>
        <a:bodyPr/>
        <a:lstStyle/>
        <a:p>
          <a:endParaRPr lang="en-US"/>
        </a:p>
      </dgm:t>
    </dgm:pt>
    <dgm:pt modelId="{0EBF45AE-28E8-45DF-B158-8F082C24A0D4}" type="sibTrans" cxnId="{6188078E-936E-40A1-9B8C-48EC580FA6D6}">
      <dgm:prSet/>
      <dgm:spPr/>
      <dgm:t>
        <a:bodyPr/>
        <a:lstStyle/>
        <a:p>
          <a:endParaRPr lang="en-US"/>
        </a:p>
      </dgm:t>
    </dgm:pt>
    <dgm:pt modelId="{1B75253E-DFC8-4EFB-A7AB-DA7C884ADFB0}">
      <dgm:prSet custT="1"/>
      <dgm:spPr/>
      <dgm:t>
        <a:bodyPr/>
        <a:lstStyle/>
        <a:p>
          <a:r>
            <a:rPr lang="x-none" sz="1800" b="0" u="none"/>
            <a:t>Alarm printers</a:t>
          </a:r>
          <a:endParaRPr lang="en-US" sz="1800" b="0" u="none" dirty="0"/>
        </a:p>
      </dgm:t>
    </dgm:pt>
    <dgm:pt modelId="{AF433443-1D94-4564-B625-85BF7C2BE856}" type="parTrans" cxnId="{D6449EAF-E5DF-4A30-8F40-3BB3C09D2A49}">
      <dgm:prSet/>
      <dgm:spPr/>
      <dgm:t>
        <a:bodyPr/>
        <a:lstStyle/>
        <a:p>
          <a:endParaRPr lang="en-US"/>
        </a:p>
      </dgm:t>
    </dgm:pt>
    <dgm:pt modelId="{F8593327-5939-4755-87D1-D61136E9B08D}" type="sibTrans" cxnId="{D6449EAF-E5DF-4A30-8F40-3BB3C09D2A49}">
      <dgm:prSet/>
      <dgm:spPr/>
      <dgm:t>
        <a:bodyPr/>
        <a:lstStyle/>
        <a:p>
          <a:endParaRPr lang="en-US"/>
        </a:p>
      </dgm:t>
    </dgm:pt>
    <dgm:pt modelId="{59FBEE51-362B-471A-BA12-B5F0A0628B58}">
      <dgm:prSet custT="1"/>
      <dgm:spPr/>
      <dgm:t>
        <a:bodyPr/>
        <a:lstStyle/>
        <a:p>
          <a:r>
            <a:rPr lang="x-none" sz="1800" b="0" u="none" dirty="0"/>
            <a:t>Annunciators</a:t>
          </a:r>
          <a:endParaRPr lang="en-US" sz="1800" b="0" u="none" dirty="0"/>
        </a:p>
      </dgm:t>
    </dgm:pt>
    <dgm:pt modelId="{C0C8B1E1-719C-4886-AA18-BADD9F8931A4}" type="parTrans" cxnId="{A4DF5352-FB9E-443F-951B-9C9761A87ABC}">
      <dgm:prSet/>
      <dgm:spPr/>
      <dgm:t>
        <a:bodyPr/>
        <a:lstStyle/>
        <a:p>
          <a:endParaRPr lang="en-US"/>
        </a:p>
      </dgm:t>
    </dgm:pt>
    <dgm:pt modelId="{7AA3CDE1-B6B2-42F3-9749-EC028A41877B}" type="sibTrans" cxnId="{A4DF5352-FB9E-443F-951B-9C9761A87ABC}">
      <dgm:prSet/>
      <dgm:spPr/>
      <dgm:t>
        <a:bodyPr/>
        <a:lstStyle/>
        <a:p>
          <a:endParaRPr lang="en-US"/>
        </a:p>
      </dgm:t>
    </dgm:pt>
    <dgm:pt modelId="{88371DB7-0BE3-4CAA-BDC7-51BBAE4770D4}">
      <dgm:prSet custT="1"/>
      <dgm:spPr/>
      <dgm:t>
        <a:bodyPr/>
        <a:lstStyle/>
        <a:p>
          <a:r>
            <a:rPr lang="x-none" sz="1800" b="0" u="none"/>
            <a:t>Textual displays</a:t>
          </a:r>
          <a:endParaRPr lang="en-US" sz="1800" b="0" u="none" dirty="0"/>
        </a:p>
      </dgm:t>
    </dgm:pt>
    <dgm:pt modelId="{61B0DD98-41E1-444E-A86F-89D44CA5F21F}" type="parTrans" cxnId="{63CD1174-79D3-4AA4-96BA-EF69B9A5FD9D}">
      <dgm:prSet/>
      <dgm:spPr/>
      <dgm:t>
        <a:bodyPr/>
        <a:lstStyle/>
        <a:p>
          <a:endParaRPr lang="en-US"/>
        </a:p>
      </dgm:t>
    </dgm:pt>
    <dgm:pt modelId="{1419A460-7C3F-4312-8509-5FCCA151891A}" type="sibTrans" cxnId="{63CD1174-79D3-4AA4-96BA-EF69B9A5FD9D}">
      <dgm:prSet/>
      <dgm:spPr/>
      <dgm:t>
        <a:bodyPr/>
        <a:lstStyle/>
        <a:p>
          <a:endParaRPr lang="en-US"/>
        </a:p>
      </dgm:t>
    </dgm:pt>
    <dgm:pt modelId="{63168068-1E08-4E53-9E63-90A1B8172564}">
      <dgm:prSet phldrT="[Text]" custT="1"/>
      <dgm:spPr/>
      <dgm:t>
        <a:bodyPr/>
        <a:lstStyle/>
        <a:p>
          <a:r>
            <a:rPr lang="en-US" sz="1800" b="0" dirty="0"/>
            <a:t>Locally adopted building code</a:t>
          </a:r>
        </a:p>
      </dgm:t>
    </dgm:pt>
    <dgm:pt modelId="{8020E2D2-0832-43A8-84F4-3B70BCDE1382}" type="parTrans" cxnId="{6EE64F3C-3E83-424B-AA5E-135F904676F2}">
      <dgm:prSet/>
      <dgm:spPr/>
      <dgm:t>
        <a:bodyPr/>
        <a:lstStyle/>
        <a:p>
          <a:endParaRPr lang="en-US"/>
        </a:p>
      </dgm:t>
    </dgm:pt>
    <dgm:pt modelId="{6E6FDABD-0503-44C2-B722-1C5F193B5A1E}" type="sibTrans" cxnId="{6EE64F3C-3E83-424B-AA5E-135F904676F2}">
      <dgm:prSet/>
      <dgm:spPr/>
      <dgm:t>
        <a:bodyPr/>
        <a:lstStyle/>
        <a:p>
          <a:endParaRPr lang="en-US"/>
        </a:p>
      </dgm:t>
    </dgm:pt>
    <dgm:pt modelId="{6DDC4811-C181-4193-ACBE-5F7BC4BECC28}">
      <dgm:prSet phldrT="[Text]" custT="1"/>
      <dgm:spPr/>
      <dgm:t>
        <a:bodyPr/>
        <a:lstStyle/>
        <a:p>
          <a:r>
            <a:rPr lang="en-US" sz="1800" b="0" dirty="0"/>
            <a:t>Other governing code or standard</a:t>
          </a:r>
        </a:p>
      </dgm:t>
    </dgm:pt>
    <dgm:pt modelId="{5324BE62-1421-4116-B62F-7406A6D8F6BF}" type="parTrans" cxnId="{24DE6A85-F5F7-4996-A709-7B4942648C46}">
      <dgm:prSet/>
      <dgm:spPr/>
      <dgm:t>
        <a:bodyPr/>
        <a:lstStyle/>
        <a:p>
          <a:endParaRPr lang="en-US"/>
        </a:p>
      </dgm:t>
    </dgm:pt>
    <dgm:pt modelId="{A93C8655-5E10-4AED-89C6-58D3DF3738C8}" type="sibTrans" cxnId="{24DE6A85-F5F7-4996-A709-7B4942648C46}">
      <dgm:prSet/>
      <dgm:spPr/>
      <dgm:t>
        <a:bodyPr/>
        <a:lstStyle/>
        <a:p>
          <a:endParaRPr lang="en-US"/>
        </a:p>
      </dgm:t>
    </dgm:pt>
    <dgm:pt modelId="{F6BC8247-A421-4855-931B-3E3F70C48463}">
      <dgm:prSet phldrT="[Text]" custT="1"/>
      <dgm:spPr/>
      <dgm:t>
        <a:bodyPr/>
        <a:lstStyle/>
        <a:p>
          <a:r>
            <a:rPr lang="en-US" sz="1800" b="0" dirty="0"/>
            <a:t>System installation standard</a:t>
          </a:r>
        </a:p>
      </dgm:t>
    </dgm:pt>
    <dgm:pt modelId="{5157F99B-0DF5-47B5-833D-096628F0C76E}" type="parTrans" cxnId="{BC8A6F36-A233-4D08-95F1-16B84F8B0857}">
      <dgm:prSet/>
      <dgm:spPr/>
      <dgm:t>
        <a:bodyPr/>
        <a:lstStyle/>
        <a:p>
          <a:endParaRPr lang="en-US"/>
        </a:p>
      </dgm:t>
    </dgm:pt>
    <dgm:pt modelId="{FBCC3019-D705-4546-AE21-B1FCC000A451}" type="sibTrans" cxnId="{BC8A6F36-A233-4D08-95F1-16B84F8B0857}">
      <dgm:prSet/>
      <dgm:spPr/>
      <dgm:t>
        <a:bodyPr/>
        <a:lstStyle/>
        <a:p>
          <a:endParaRPr lang="en-US"/>
        </a:p>
      </dgm:t>
    </dgm:pt>
    <dgm:pt modelId="{20D3D6FB-156E-48C8-90D0-13093C876E87}">
      <dgm:prSet phldrT="[Text]" custT="1"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000" b="0" dirty="0"/>
            <a:t>Notification</a:t>
          </a:r>
        </a:p>
      </dgm:t>
    </dgm:pt>
    <dgm:pt modelId="{B9A71219-FEE4-4DCF-89D3-9FC77A6FE2B8}" type="parTrans" cxnId="{5195865E-5757-49AB-8D13-5A03DDCB43C0}">
      <dgm:prSet/>
      <dgm:spPr/>
      <dgm:t>
        <a:bodyPr/>
        <a:lstStyle/>
        <a:p>
          <a:endParaRPr lang="en-US"/>
        </a:p>
      </dgm:t>
    </dgm:pt>
    <dgm:pt modelId="{0EC23EC8-04F7-44C2-AE65-D23C49FDE2A6}" type="sibTrans" cxnId="{5195865E-5757-49AB-8D13-5A03DDCB43C0}">
      <dgm:prSet/>
      <dgm:spPr/>
      <dgm:t>
        <a:bodyPr/>
        <a:lstStyle/>
        <a:p>
          <a:endParaRPr lang="en-US"/>
        </a:p>
      </dgm:t>
    </dgm:pt>
    <dgm:pt modelId="{1A1E06B8-F984-4725-B9B8-AB675385AA0E}">
      <dgm:prSet phldrT="[Text]" custT="1"/>
      <dgm:spPr/>
      <dgm:t>
        <a:bodyPr/>
        <a:lstStyle/>
        <a:p>
          <a:r>
            <a:rPr lang="en-US" sz="1800" b="0" dirty="0"/>
            <a:t>Used in the occupancy to alert occupants of a fire</a:t>
          </a:r>
        </a:p>
      </dgm:t>
    </dgm:pt>
    <dgm:pt modelId="{DF059223-0AB9-4A61-BEB5-783FE97D3A0F}" type="parTrans" cxnId="{794099C9-EE44-41FE-A9D1-3BCAE874C7D6}">
      <dgm:prSet/>
      <dgm:spPr/>
      <dgm:t>
        <a:bodyPr/>
        <a:lstStyle/>
        <a:p>
          <a:endParaRPr lang="en-US"/>
        </a:p>
      </dgm:t>
    </dgm:pt>
    <dgm:pt modelId="{1C5AE923-9022-4AF6-9722-059E4796C332}" type="sibTrans" cxnId="{794099C9-EE44-41FE-A9D1-3BCAE874C7D6}">
      <dgm:prSet/>
      <dgm:spPr/>
      <dgm:t>
        <a:bodyPr/>
        <a:lstStyle/>
        <a:p>
          <a:endParaRPr lang="en-US"/>
        </a:p>
      </dgm:t>
    </dgm:pt>
    <dgm:pt modelId="{76F0BC2C-546E-41FD-9F76-3615E3F62D96}">
      <dgm:prSet phldrT="[Text]" custT="1"/>
      <dgm:spPr/>
      <dgm:t>
        <a:bodyPr/>
        <a:lstStyle/>
        <a:p>
          <a:r>
            <a:rPr lang="en-US" sz="1800" b="0" dirty="0"/>
            <a:t>Activation of horns, bells, and strobes</a:t>
          </a:r>
        </a:p>
      </dgm:t>
    </dgm:pt>
    <dgm:pt modelId="{2CF6845E-94ED-470E-9A92-CA27508ACA0C}" type="parTrans" cxnId="{A110A8F8-83B5-44DD-97CD-AAB3A9040116}">
      <dgm:prSet/>
      <dgm:spPr/>
      <dgm:t>
        <a:bodyPr/>
        <a:lstStyle/>
        <a:p>
          <a:endParaRPr lang="en-US"/>
        </a:p>
      </dgm:t>
    </dgm:pt>
    <dgm:pt modelId="{2741A1C5-C3F6-4C12-8DCF-FD3A59B83A54}" type="sibTrans" cxnId="{A110A8F8-83B5-44DD-97CD-AAB3A9040116}">
      <dgm:prSet/>
      <dgm:spPr/>
      <dgm:t>
        <a:bodyPr/>
        <a:lstStyle/>
        <a:p>
          <a:endParaRPr lang="en-US"/>
        </a:p>
      </dgm:t>
    </dgm:pt>
    <dgm:pt modelId="{76BDD605-DFC7-40B1-8816-7146D2641BDE}">
      <dgm:prSet custT="1"/>
      <dgm:spPr/>
      <dgm:t>
        <a:bodyPr/>
        <a:lstStyle/>
        <a:p>
          <a:r>
            <a:rPr lang="en-US" sz="1800" b="0" dirty="0"/>
            <a:t>Graphic displays</a:t>
          </a:r>
          <a:endParaRPr lang="en-US" sz="1800" b="0" u="none" dirty="0"/>
        </a:p>
      </dgm:t>
    </dgm:pt>
    <dgm:pt modelId="{0EF09134-A15D-40E8-9286-A76FA4B724CD}" type="parTrans" cxnId="{FAFAAF39-6267-41CA-8CEC-D51F0DF39CE1}">
      <dgm:prSet/>
      <dgm:spPr/>
      <dgm:t>
        <a:bodyPr/>
        <a:lstStyle/>
        <a:p>
          <a:endParaRPr lang="en-US"/>
        </a:p>
      </dgm:t>
    </dgm:pt>
    <dgm:pt modelId="{3780B095-B957-4F54-917F-4510B7CBED2C}" type="sibTrans" cxnId="{FAFAAF39-6267-41CA-8CEC-D51F0DF39CE1}">
      <dgm:prSet/>
      <dgm:spPr/>
      <dgm:t>
        <a:bodyPr/>
        <a:lstStyle/>
        <a:p>
          <a:endParaRPr lang="en-US"/>
        </a:p>
      </dgm:t>
    </dgm:pt>
    <dgm:pt modelId="{34613461-6F38-4F62-B428-CE632B9591FA}" type="pres">
      <dgm:prSet presAssocID="{7560CC17-26DF-4E29-939E-6891050BE5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EE2FFD-749F-4E26-98A4-0E369E9E6C46}" type="pres">
      <dgm:prSet presAssocID="{53239197-81A1-48EC-BDA0-7ADEB927EEE3}" presName="parentLin" presStyleCnt="0"/>
      <dgm:spPr/>
    </dgm:pt>
    <dgm:pt modelId="{9913DAE3-4C13-4D9B-866C-157967B36D10}" type="pres">
      <dgm:prSet presAssocID="{53239197-81A1-48EC-BDA0-7ADEB927EEE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FFFA28A-1781-46AC-BE56-4FFB4C419A36}" type="pres">
      <dgm:prSet presAssocID="{53239197-81A1-48EC-BDA0-7ADEB927EEE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D7720-5B53-4799-974E-B85F2E96803F}" type="pres">
      <dgm:prSet presAssocID="{53239197-81A1-48EC-BDA0-7ADEB927EEE3}" presName="negativeSpace" presStyleCnt="0"/>
      <dgm:spPr/>
    </dgm:pt>
    <dgm:pt modelId="{B077DBC0-4E01-4F2F-8B2C-364E177D8BEA}" type="pres">
      <dgm:prSet presAssocID="{53239197-81A1-48EC-BDA0-7ADEB927EEE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926A1-FC29-436D-8F36-36D08BE9EB52}" type="pres">
      <dgm:prSet presAssocID="{F074194F-360E-450A-B85A-7B32948D4EB8}" presName="spaceBetweenRectangles" presStyleCnt="0"/>
      <dgm:spPr/>
    </dgm:pt>
    <dgm:pt modelId="{3F23057A-11A3-4B7A-8F57-7ED15AF6B2D1}" type="pres">
      <dgm:prSet presAssocID="{20D3D6FB-156E-48C8-90D0-13093C876E87}" presName="parentLin" presStyleCnt="0"/>
      <dgm:spPr/>
    </dgm:pt>
    <dgm:pt modelId="{C97309B9-401D-4715-9965-B2FE0C71CAFE}" type="pres">
      <dgm:prSet presAssocID="{20D3D6FB-156E-48C8-90D0-13093C876E8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B71DDFB-5006-4CB0-B540-3FE0D40F710D}" type="pres">
      <dgm:prSet presAssocID="{20D3D6FB-156E-48C8-90D0-13093C876E8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B2C44-0024-4F9A-BE43-C2DA37BC2315}" type="pres">
      <dgm:prSet presAssocID="{20D3D6FB-156E-48C8-90D0-13093C876E87}" presName="negativeSpace" presStyleCnt="0"/>
      <dgm:spPr/>
    </dgm:pt>
    <dgm:pt modelId="{000D52E6-DA0A-42DE-BC21-66B4E1C57DF2}" type="pres">
      <dgm:prSet presAssocID="{20D3D6FB-156E-48C8-90D0-13093C876E8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4099C9-EE44-41FE-A9D1-3BCAE874C7D6}" srcId="{20D3D6FB-156E-48C8-90D0-13093C876E87}" destId="{1A1E06B8-F984-4725-B9B8-AB675385AA0E}" srcOrd="0" destOrd="0" parTransId="{DF059223-0AB9-4A61-BEB5-783FE97D3A0F}" sibTransId="{1C5AE923-9022-4AF6-9722-059E4796C332}"/>
    <dgm:cxn modelId="{B0E7D80D-9EC6-4573-A36C-1642565A2BAF}" type="presOf" srcId="{76BDD605-DFC7-40B1-8816-7146D2641BDE}" destId="{000D52E6-DA0A-42DE-BC21-66B4E1C57DF2}" srcOrd="0" destOrd="6" presId="urn:microsoft.com/office/officeart/2005/8/layout/list1"/>
    <dgm:cxn modelId="{967227B3-D3D0-446A-9055-B08EA5E54A61}" type="presOf" srcId="{53239197-81A1-48EC-BDA0-7ADEB927EEE3}" destId="{9913DAE3-4C13-4D9B-866C-157967B36D10}" srcOrd="0" destOrd="0" presId="urn:microsoft.com/office/officeart/2005/8/layout/list1"/>
    <dgm:cxn modelId="{D290A3B9-6F67-4505-B1C2-36A1280C0573}" type="presOf" srcId="{1B75253E-DFC8-4EFB-A7AB-DA7C884ADFB0}" destId="{000D52E6-DA0A-42DE-BC21-66B4E1C57DF2}" srcOrd="0" destOrd="3" presId="urn:microsoft.com/office/officeart/2005/8/layout/list1"/>
    <dgm:cxn modelId="{E207D1DF-0A0E-4069-9991-2C666A92A56A}" type="presOf" srcId="{63168068-1E08-4E53-9E63-90A1B8172564}" destId="{B077DBC0-4E01-4F2F-8B2C-364E177D8BEA}" srcOrd="0" destOrd="0" presId="urn:microsoft.com/office/officeart/2005/8/layout/list1"/>
    <dgm:cxn modelId="{3079755F-9D20-4AC5-AB2A-3FCAB69D4458}" srcId="{7560CC17-26DF-4E29-939E-6891050BE535}" destId="{53239197-81A1-48EC-BDA0-7ADEB927EEE3}" srcOrd="0" destOrd="0" parTransId="{28EA4711-8A3F-42B0-9306-DC60789EFB46}" sibTransId="{F074194F-360E-450A-B85A-7B32948D4EB8}"/>
    <dgm:cxn modelId="{24DE6A85-F5F7-4996-A709-7B4942648C46}" srcId="{53239197-81A1-48EC-BDA0-7ADEB927EEE3}" destId="{6DDC4811-C181-4193-ACBE-5F7BC4BECC28}" srcOrd="1" destOrd="0" parTransId="{5324BE62-1421-4116-B62F-7406A6D8F6BF}" sibTransId="{A93C8655-5E10-4AED-89C6-58D3DF3738C8}"/>
    <dgm:cxn modelId="{D6449EAF-E5DF-4A30-8F40-3BB3C09D2A49}" srcId="{20D3D6FB-156E-48C8-90D0-13093C876E87}" destId="{1B75253E-DFC8-4EFB-A7AB-DA7C884ADFB0}" srcOrd="3" destOrd="0" parTransId="{AF433443-1D94-4564-B625-85BF7C2BE856}" sibTransId="{F8593327-5939-4755-87D1-D61136E9B08D}"/>
    <dgm:cxn modelId="{F7D5C268-95C2-4BDC-8774-2733D8407FCF}" type="presOf" srcId="{6DDC4811-C181-4193-ACBE-5F7BC4BECC28}" destId="{B077DBC0-4E01-4F2F-8B2C-364E177D8BEA}" srcOrd="0" destOrd="1" presId="urn:microsoft.com/office/officeart/2005/8/layout/list1"/>
    <dgm:cxn modelId="{2352BD7F-EDD0-49F6-B662-1FF2A4925476}" type="presOf" srcId="{20D3D6FB-156E-48C8-90D0-13093C876E87}" destId="{C97309B9-401D-4715-9965-B2FE0C71CAFE}" srcOrd="0" destOrd="0" presId="urn:microsoft.com/office/officeart/2005/8/layout/list1"/>
    <dgm:cxn modelId="{A4DF5352-FB9E-443F-951B-9C9761A87ABC}" srcId="{20D3D6FB-156E-48C8-90D0-13093C876E87}" destId="{59FBEE51-362B-471A-BA12-B5F0A0628B58}" srcOrd="4" destOrd="0" parTransId="{C0C8B1E1-719C-4886-AA18-BADD9F8931A4}" sibTransId="{7AA3CDE1-B6B2-42F3-9749-EC028A41877B}"/>
    <dgm:cxn modelId="{6BA60456-8ABA-4B0E-887A-96647D13F0BF}" type="presOf" srcId="{88371DB7-0BE3-4CAA-BDC7-51BBAE4770D4}" destId="{000D52E6-DA0A-42DE-BC21-66B4E1C57DF2}" srcOrd="0" destOrd="5" presId="urn:microsoft.com/office/officeart/2005/8/layout/list1"/>
    <dgm:cxn modelId="{729B0CF5-C63F-43B6-B958-253F1E7235AA}" type="presOf" srcId="{1A1E06B8-F984-4725-B9B8-AB675385AA0E}" destId="{000D52E6-DA0A-42DE-BC21-66B4E1C57DF2}" srcOrd="0" destOrd="0" presId="urn:microsoft.com/office/officeart/2005/8/layout/list1"/>
    <dgm:cxn modelId="{F05262A9-F589-4276-B17D-EC49C8802658}" type="presOf" srcId="{7560CC17-26DF-4E29-939E-6891050BE535}" destId="{34613461-6F38-4F62-B428-CE632B9591FA}" srcOrd="0" destOrd="0" presId="urn:microsoft.com/office/officeart/2005/8/layout/list1"/>
    <dgm:cxn modelId="{6905B29F-6895-4948-85F9-D2436E43D0C0}" type="presOf" srcId="{6F593836-4BFD-4FAC-9543-EB4C5553AFF9}" destId="{000D52E6-DA0A-42DE-BC21-66B4E1C57DF2}" srcOrd="0" destOrd="2" presId="urn:microsoft.com/office/officeart/2005/8/layout/list1"/>
    <dgm:cxn modelId="{A88F73F8-8A4C-453E-AA4F-16336A9107C5}" type="presOf" srcId="{F6BC8247-A421-4855-931B-3E3F70C48463}" destId="{B077DBC0-4E01-4F2F-8B2C-364E177D8BEA}" srcOrd="0" destOrd="2" presId="urn:microsoft.com/office/officeart/2005/8/layout/list1"/>
    <dgm:cxn modelId="{A110A8F8-83B5-44DD-97CD-AAB3A9040116}" srcId="{20D3D6FB-156E-48C8-90D0-13093C876E87}" destId="{76F0BC2C-546E-41FD-9F76-3615E3F62D96}" srcOrd="1" destOrd="0" parTransId="{2CF6845E-94ED-470E-9A92-CA27508ACA0C}" sibTransId="{2741A1C5-C3F6-4C12-8DCF-FD3A59B83A54}"/>
    <dgm:cxn modelId="{28573C48-6E0D-4B02-9607-3D05E458CBB5}" type="presOf" srcId="{59FBEE51-362B-471A-BA12-B5F0A0628B58}" destId="{000D52E6-DA0A-42DE-BC21-66B4E1C57DF2}" srcOrd="0" destOrd="4" presId="urn:microsoft.com/office/officeart/2005/8/layout/list1"/>
    <dgm:cxn modelId="{63CD1174-79D3-4AA4-96BA-EF69B9A5FD9D}" srcId="{20D3D6FB-156E-48C8-90D0-13093C876E87}" destId="{88371DB7-0BE3-4CAA-BDC7-51BBAE4770D4}" srcOrd="5" destOrd="0" parTransId="{61B0DD98-41E1-444E-A86F-89D44CA5F21F}" sibTransId="{1419A460-7C3F-4312-8509-5FCCA151891A}"/>
    <dgm:cxn modelId="{6188078E-936E-40A1-9B8C-48EC580FA6D6}" srcId="{20D3D6FB-156E-48C8-90D0-13093C876E87}" destId="{6F593836-4BFD-4FAC-9543-EB4C5553AFF9}" srcOrd="2" destOrd="0" parTransId="{CE1A7815-E2B6-42D9-A242-11BA006AB4FC}" sibTransId="{0EBF45AE-28E8-45DF-B158-8F082C24A0D4}"/>
    <dgm:cxn modelId="{6EE64F3C-3E83-424B-AA5E-135F904676F2}" srcId="{53239197-81A1-48EC-BDA0-7ADEB927EEE3}" destId="{63168068-1E08-4E53-9E63-90A1B8172564}" srcOrd="0" destOrd="0" parTransId="{8020E2D2-0832-43A8-84F4-3B70BCDE1382}" sibTransId="{6E6FDABD-0503-44C2-B722-1C5F193B5A1E}"/>
    <dgm:cxn modelId="{5195865E-5757-49AB-8D13-5A03DDCB43C0}" srcId="{7560CC17-26DF-4E29-939E-6891050BE535}" destId="{20D3D6FB-156E-48C8-90D0-13093C876E87}" srcOrd="1" destOrd="0" parTransId="{B9A71219-FEE4-4DCF-89D3-9FC77A6FE2B8}" sibTransId="{0EC23EC8-04F7-44C2-AE65-D23C49FDE2A6}"/>
    <dgm:cxn modelId="{191C7691-9270-4AE5-86CB-A7812CBE4242}" type="presOf" srcId="{20D3D6FB-156E-48C8-90D0-13093C876E87}" destId="{9B71DDFB-5006-4CB0-B540-3FE0D40F710D}" srcOrd="1" destOrd="0" presId="urn:microsoft.com/office/officeart/2005/8/layout/list1"/>
    <dgm:cxn modelId="{7D0820D1-A98F-4349-A64B-EB95F60E7392}" type="presOf" srcId="{76F0BC2C-546E-41FD-9F76-3615E3F62D96}" destId="{000D52E6-DA0A-42DE-BC21-66B4E1C57DF2}" srcOrd="0" destOrd="1" presId="urn:microsoft.com/office/officeart/2005/8/layout/list1"/>
    <dgm:cxn modelId="{FAFAAF39-6267-41CA-8CEC-D51F0DF39CE1}" srcId="{20D3D6FB-156E-48C8-90D0-13093C876E87}" destId="{76BDD605-DFC7-40B1-8816-7146D2641BDE}" srcOrd="6" destOrd="0" parTransId="{0EF09134-A15D-40E8-9286-A76FA4B724CD}" sibTransId="{3780B095-B957-4F54-917F-4510B7CBED2C}"/>
    <dgm:cxn modelId="{BC8A6F36-A233-4D08-95F1-16B84F8B0857}" srcId="{53239197-81A1-48EC-BDA0-7ADEB927EEE3}" destId="{F6BC8247-A421-4855-931B-3E3F70C48463}" srcOrd="2" destOrd="0" parTransId="{5157F99B-0DF5-47B5-833D-096628F0C76E}" sibTransId="{FBCC3019-D705-4546-AE21-B1FCC000A451}"/>
    <dgm:cxn modelId="{7EDACE1F-B6FD-475C-A6CC-57436802D395}" type="presOf" srcId="{53239197-81A1-48EC-BDA0-7ADEB927EEE3}" destId="{9FFFA28A-1781-46AC-BE56-4FFB4C419A36}" srcOrd="1" destOrd="0" presId="urn:microsoft.com/office/officeart/2005/8/layout/list1"/>
    <dgm:cxn modelId="{4AB1D4CE-300D-4C3F-B201-BDB103AD184A}" type="presParOf" srcId="{34613461-6F38-4F62-B428-CE632B9591FA}" destId="{E1EE2FFD-749F-4E26-98A4-0E369E9E6C46}" srcOrd="0" destOrd="0" presId="urn:microsoft.com/office/officeart/2005/8/layout/list1"/>
    <dgm:cxn modelId="{74AE6684-F776-4D6C-BF9C-76DDB83E5CC4}" type="presParOf" srcId="{E1EE2FFD-749F-4E26-98A4-0E369E9E6C46}" destId="{9913DAE3-4C13-4D9B-866C-157967B36D10}" srcOrd="0" destOrd="0" presId="urn:microsoft.com/office/officeart/2005/8/layout/list1"/>
    <dgm:cxn modelId="{FC6B913C-B6C0-4BB2-AB6E-CBDFAF06D827}" type="presParOf" srcId="{E1EE2FFD-749F-4E26-98A4-0E369E9E6C46}" destId="{9FFFA28A-1781-46AC-BE56-4FFB4C419A36}" srcOrd="1" destOrd="0" presId="urn:microsoft.com/office/officeart/2005/8/layout/list1"/>
    <dgm:cxn modelId="{23B9A235-103E-4079-B096-B0F78F7E791E}" type="presParOf" srcId="{34613461-6F38-4F62-B428-CE632B9591FA}" destId="{827D7720-5B53-4799-974E-B85F2E96803F}" srcOrd="1" destOrd="0" presId="urn:microsoft.com/office/officeart/2005/8/layout/list1"/>
    <dgm:cxn modelId="{642E9A4D-00E6-40DE-8E8D-B4964C5266BC}" type="presParOf" srcId="{34613461-6F38-4F62-B428-CE632B9591FA}" destId="{B077DBC0-4E01-4F2F-8B2C-364E177D8BEA}" srcOrd="2" destOrd="0" presId="urn:microsoft.com/office/officeart/2005/8/layout/list1"/>
    <dgm:cxn modelId="{A13CE8C1-A801-4385-9C28-1BDB5048961F}" type="presParOf" srcId="{34613461-6F38-4F62-B428-CE632B9591FA}" destId="{73E926A1-FC29-436D-8F36-36D08BE9EB52}" srcOrd="3" destOrd="0" presId="urn:microsoft.com/office/officeart/2005/8/layout/list1"/>
    <dgm:cxn modelId="{1EE6019E-A426-436C-B787-7843AA75BAA7}" type="presParOf" srcId="{34613461-6F38-4F62-B428-CE632B9591FA}" destId="{3F23057A-11A3-4B7A-8F57-7ED15AF6B2D1}" srcOrd="4" destOrd="0" presId="urn:microsoft.com/office/officeart/2005/8/layout/list1"/>
    <dgm:cxn modelId="{ED856C6A-7E51-4FDA-8D2E-E2D9ABF9A0EE}" type="presParOf" srcId="{3F23057A-11A3-4B7A-8F57-7ED15AF6B2D1}" destId="{C97309B9-401D-4715-9965-B2FE0C71CAFE}" srcOrd="0" destOrd="0" presId="urn:microsoft.com/office/officeart/2005/8/layout/list1"/>
    <dgm:cxn modelId="{20EE8D81-C878-42EE-A104-9D7DB55F6B60}" type="presParOf" srcId="{3F23057A-11A3-4B7A-8F57-7ED15AF6B2D1}" destId="{9B71DDFB-5006-4CB0-B540-3FE0D40F710D}" srcOrd="1" destOrd="0" presId="urn:microsoft.com/office/officeart/2005/8/layout/list1"/>
    <dgm:cxn modelId="{7CFA1A41-A1FD-4DA4-80AC-A671E33970F3}" type="presParOf" srcId="{34613461-6F38-4F62-B428-CE632B9591FA}" destId="{43FB2C44-0024-4F9A-BE43-C2DA37BC2315}" srcOrd="5" destOrd="0" presId="urn:microsoft.com/office/officeart/2005/8/layout/list1"/>
    <dgm:cxn modelId="{0665DDA6-86B5-4C51-9743-D30009F4D480}" type="presParOf" srcId="{34613461-6F38-4F62-B428-CE632B9591FA}" destId="{000D52E6-DA0A-42DE-BC21-66B4E1C57DF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560CC17-26DF-4E29-939E-6891050BE53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3239197-81A1-48EC-BDA0-7ADEB927EEE3}">
      <dgm:prSet phldrT="[Text]" custT="1"/>
      <dgm:spPr/>
      <dgm:t>
        <a:bodyPr/>
        <a:lstStyle/>
        <a:p>
          <a:r>
            <a:rPr lang="en-US" sz="2000" b="0" dirty="0"/>
            <a:t>Authority</a:t>
          </a:r>
        </a:p>
      </dgm:t>
    </dgm:pt>
    <dgm:pt modelId="{28EA4711-8A3F-42B0-9306-DC60789EFB46}" type="parTrans" cxnId="{3079755F-9D20-4AC5-AB2A-3FCAB69D4458}">
      <dgm:prSet/>
      <dgm:spPr/>
      <dgm:t>
        <a:bodyPr/>
        <a:lstStyle/>
        <a:p>
          <a:endParaRPr lang="en-US"/>
        </a:p>
      </dgm:t>
    </dgm:pt>
    <dgm:pt modelId="{F074194F-360E-450A-B85A-7B32948D4EB8}" type="sibTrans" cxnId="{3079755F-9D20-4AC5-AB2A-3FCAB69D4458}">
      <dgm:prSet/>
      <dgm:spPr/>
      <dgm:t>
        <a:bodyPr/>
        <a:lstStyle/>
        <a:p>
          <a:endParaRPr lang="en-US"/>
        </a:p>
      </dgm:t>
    </dgm:pt>
    <dgm:pt modelId="{63168068-1E08-4E53-9E63-90A1B8172564}">
      <dgm:prSet phldrT="[Text]" custT="1"/>
      <dgm:spPr/>
      <dgm:t>
        <a:bodyPr/>
        <a:lstStyle/>
        <a:p>
          <a:r>
            <a:rPr lang="en-US" sz="1700" b="0" dirty="0"/>
            <a:t>Locally adopted building code specify requirements for the annunciators and graphic displays</a:t>
          </a:r>
        </a:p>
      </dgm:t>
    </dgm:pt>
    <dgm:pt modelId="{8020E2D2-0832-43A8-84F4-3B70BCDE1382}" type="parTrans" cxnId="{6EE64F3C-3E83-424B-AA5E-135F904676F2}">
      <dgm:prSet/>
      <dgm:spPr/>
      <dgm:t>
        <a:bodyPr/>
        <a:lstStyle/>
        <a:p>
          <a:endParaRPr lang="en-US"/>
        </a:p>
      </dgm:t>
    </dgm:pt>
    <dgm:pt modelId="{6E6FDABD-0503-44C2-B722-1C5F193B5A1E}" type="sibTrans" cxnId="{6EE64F3C-3E83-424B-AA5E-135F904676F2}">
      <dgm:prSet/>
      <dgm:spPr/>
      <dgm:t>
        <a:bodyPr/>
        <a:lstStyle/>
        <a:p>
          <a:endParaRPr lang="en-US"/>
        </a:p>
      </dgm:t>
    </dgm:pt>
    <dgm:pt modelId="{20D3D6FB-156E-48C8-90D0-13093C876E87}">
      <dgm:prSet phldrT="[Text]" custT="1"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000" b="0" dirty="0"/>
            <a:t>Requirements</a:t>
          </a:r>
        </a:p>
      </dgm:t>
    </dgm:pt>
    <dgm:pt modelId="{B9A71219-FEE4-4DCF-89D3-9FC77A6FE2B8}" type="parTrans" cxnId="{5195865E-5757-49AB-8D13-5A03DDCB43C0}">
      <dgm:prSet/>
      <dgm:spPr/>
      <dgm:t>
        <a:bodyPr/>
        <a:lstStyle/>
        <a:p>
          <a:endParaRPr lang="en-US"/>
        </a:p>
      </dgm:t>
    </dgm:pt>
    <dgm:pt modelId="{0EC23EC8-04F7-44C2-AE65-D23C49FDE2A6}" type="sibTrans" cxnId="{5195865E-5757-49AB-8D13-5A03DDCB43C0}">
      <dgm:prSet/>
      <dgm:spPr/>
      <dgm:t>
        <a:bodyPr/>
        <a:lstStyle/>
        <a:p>
          <a:endParaRPr lang="en-US"/>
        </a:p>
      </dgm:t>
    </dgm:pt>
    <dgm:pt modelId="{1A1E06B8-F984-4725-B9B8-AB675385AA0E}">
      <dgm:prSet phldrT="[Text]" custT="1"/>
      <dgm:spPr/>
      <dgm:t>
        <a:bodyPr/>
        <a:lstStyle/>
        <a:p>
          <a:r>
            <a:rPr lang="en-US" sz="1700" b="0" u="none" dirty="0"/>
            <a:t>G</a:t>
          </a:r>
          <a:r>
            <a:rPr lang="x-none" sz="1700" b="0" u="none" dirty="0"/>
            <a:t>raphic displays are located near the front entrance to the building</a:t>
          </a:r>
          <a:endParaRPr lang="en-US" sz="1700" b="0" dirty="0"/>
        </a:p>
      </dgm:t>
    </dgm:pt>
    <dgm:pt modelId="{DF059223-0AB9-4A61-BEB5-783FE97D3A0F}" type="parTrans" cxnId="{794099C9-EE44-41FE-A9D1-3BCAE874C7D6}">
      <dgm:prSet/>
      <dgm:spPr/>
      <dgm:t>
        <a:bodyPr/>
        <a:lstStyle/>
        <a:p>
          <a:endParaRPr lang="en-US"/>
        </a:p>
      </dgm:t>
    </dgm:pt>
    <dgm:pt modelId="{1C5AE923-9022-4AF6-9722-059E4796C332}" type="sibTrans" cxnId="{794099C9-EE44-41FE-A9D1-3BCAE874C7D6}">
      <dgm:prSet/>
      <dgm:spPr/>
      <dgm:t>
        <a:bodyPr/>
        <a:lstStyle/>
        <a:p>
          <a:endParaRPr lang="en-US"/>
        </a:p>
      </dgm:t>
    </dgm:pt>
    <dgm:pt modelId="{00FA06A4-6922-4A14-BFA3-71327D5FC79E}">
      <dgm:prSet phldrT="[Text]" custT="1"/>
      <dgm:spPr/>
      <dgm:t>
        <a:bodyPr/>
        <a:lstStyle/>
        <a:p>
          <a:r>
            <a:rPr lang="en-US" sz="1700" b="0" u="none" dirty="0"/>
            <a:t>P</a:t>
          </a:r>
          <a:r>
            <a:rPr lang="x-none" sz="1700" b="0" u="none" dirty="0"/>
            <a:t>rovide a complete view of the building with alarm zones and detection points</a:t>
          </a:r>
          <a:endParaRPr lang="en-US" sz="1700" b="0" dirty="0"/>
        </a:p>
      </dgm:t>
    </dgm:pt>
    <dgm:pt modelId="{BF6C74F5-1195-4987-B98B-BE2D0A315403}" type="parTrans" cxnId="{772E2262-241F-4F5E-A2FF-C3CF97BCFB55}">
      <dgm:prSet/>
      <dgm:spPr/>
      <dgm:t>
        <a:bodyPr/>
        <a:lstStyle/>
        <a:p>
          <a:endParaRPr lang="en-US"/>
        </a:p>
      </dgm:t>
    </dgm:pt>
    <dgm:pt modelId="{1D4052DD-F0E5-4349-B90F-5F45B5CE11F5}" type="sibTrans" cxnId="{772E2262-241F-4F5E-A2FF-C3CF97BCFB55}">
      <dgm:prSet/>
      <dgm:spPr/>
      <dgm:t>
        <a:bodyPr/>
        <a:lstStyle/>
        <a:p>
          <a:endParaRPr lang="en-US"/>
        </a:p>
      </dgm:t>
    </dgm:pt>
    <dgm:pt modelId="{67AD366C-B21C-4BA1-9F15-755F8DCDF3E0}">
      <dgm:prSet custT="1"/>
      <dgm:spPr/>
      <dgm:t>
        <a:bodyPr/>
        <a:lstStyle/>
        <a:p>
          <a:r>
            <a:rPr lang="en-US" sz="1700" b="0" dirty="0"/>
            <a:t>Remote annunciators will typically be located near the entrance</a:t>
          </a:r>
        </a:p>
      </dgm:t>
    </dgm:pt>
    <dgm:pt modelId="{68E46ABE-8CD5-4341-A135-349767078DB6}" type="sibTrans" cxnId="{9CE2A5AA-FEF6-4B82-BB5B-E9288287B16D}">
      <dgm:prSet/>
      <dgm:spPr/>
      <dgm:t>
        <a:bodyPr/>
        <a:lstStyle/>
        <a:p>
          <a:endParaRPr lang="en-US"/>
        </a:p>
      </dgm:t>
    </dgm:pt>
    <dgm:pt modelId="{476D0CFF-C45D-45AB-BA9F-7D26BCC8077D}" type="parTrans" cxnId="{9CE2A5AA-FEF6-4B82-BB5B-E9288287B16D}">
      <dgm:prSet/>
      <dgm:spPr/>
      <dgm:t>
        <a:bodyPr/>
        <a:lstStyle/>
        <a:p>
          <a:endParaRPr lang="en-US"/>
        </a:p>
      </dgm:t>
    </dgm:pt>
    <dgm:pt modelId="{34613461-6F38-4F62-B428-CE632B9591FA}" type="pres">
      <dgm:prSet presAssocID="{7560CC17-26DF-4E29-939E-6891050BE5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EE2FFD-749F-4E26-98A4-0E369E9E6C46}" type="pres">
      <dgm:prSet presAssocID="{53239197-81A1-48EC-BDA0-7ADEB927EEE3}" presName="parentLin" presStyleCnt="0"/>
      <dgm:spPr/>
    </dgm:pt>
    <dgm:pt modelId="{9913DAE3-4C13-4D9B-866C-157967B36D10}" type="pres">
      <dgm:prSet presAssocID="{53239197-81A1-48EC-BDA0-7ADEB927EEE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FFFA28A-1781-46AC-BE56-4FFB4C419A36}" type="pres">
      <dgm:prSet presAssocID="{53239197-81A1-48EC-BDA0-7ADEB927EEE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D7720-5B53-4799-974E-B85F2E96803F}" type="pres">
      <dgm:prSet presAssocID="{53239197-81A1-48EC-BDA0-7ADEB927EEE3}" presName="negativeSpace" presStyleCnt="0"/>
      <dgm:spPr/>
    </dgm:pt>
    <dgm:pt modelId="{B077DBC0-4E01-4F2F-8B2C-364E177D8BEA}" type="pres">
      <dgm:prSet presAssocID="{53239197-81A1-48EC-BDA0-7ADEB927EEE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926A1-FC29-436D-8F36-36D08BE9EB52}" type="pres">
      <dgm:prSet presAssocID="{F074194F-360E-450A-B85A-7B32948D4EB8}" presName="spaceBetweenRectangles" presStyleCnt="0"/>
      <dgm:spPr/>
    </dgm:pt>
    <dgm:pt modelId="{3F23057A-11A3-4B7A-8F57-7ED15AF6B2D1}" type="pres">
      <dgm:prSet presAssocID="{20D3D6FB-156E-48C8-90D0-13093C876E87}" presName="parentLin" presStyleCnt="0"/>
      <dgm:spPr/>
    </dgm:pt>
    <dgm:pt modelId="{C97309B9-401D-4715-9965-B2FE0C71CAFE}" type="pres">
      <dgm:prSet presAssocID="{20D3D6FB-156E-48C8-90D0-13093C876E8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B71DDFB-5006-4CB0-B540-3FE0D40F710D}" type="pres">
      <dgm:prSet presAssocID="{20D3D6FB-156E-48C8-90D0-13093C876E8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B2C44-0024-4F9A-BE43-C2DA37BC2315}" type="pres">
      <dgm:prSet presAssocID="{20D3D6FB-156E-48C8-90D0-13093C876E87}" presName="negativeSpace" presStyleCnt="0"/>
      <dgm:spPr/>
    </dgm:pt>
    <dgm:pt modelId="{000D52E6-DA0A-42DE-BC21-66B4E1C57DF2}" type="pres">
      <dgm:prSet presAssocID="{20D3D6FB-156E-48C8-90D0-13093C876E8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4099C9-EE44-41FE-A9D1-3BCAE874C7D6}" srcId="{20D3D6FB-156E-48C8-90D0-13093C876E87}" destId="{1A1E06B8-F984-4725-B9B8-AB675385AA0E}" srcOrd="0" destOrd="0" parTransId="{DF059223-0AB9-4A61-BEB5-783FE97D3A0F}" sibTransId="{1C5AE923-9022-4AF6-9722-059E4796C332}"/>
    <dgm:cxn modelId="{9E0CDD99-486D-42C1-91E6-C974409FC769}" type="presOf" srcId="{53239197-81A1-48EC-BDA0-7ADEB927EEE3}" destId="{9FFFA28A-1781-46AC-BE56-4FFB4C419A36}" srcOrd="1" destOrd="0" presId="urn:microsoft.com/office/officeart/2005/8/layout/list1"/>
    <dgm:cxn modelId="{536472BF-850C-42A3-84D0-6B0B6555AF4C}" type="presOf" srcId="{67AD366C-B21C-4BA1-9F15-755F8DCDF3E0}" destId="{000D52E6-DA0A-42DE-BC21-66B4E1C57DF2}" srcOrd="0" destOrd="2" presId="urn:microsoft.com/office/officeart/2005/8/layout/list1"/>
    <dgm:cxn modelId="{3079755F-9D20-4AC5-AB2A-3FCAB69D4458}" srcId="{7560CC17-26DF-4E29-939E-6891050BE535}" destId="{53239197-81A1-48EC-BDA0-7ADEB927EEE3}" srcOrd="0" destOrd="0" parTransId="{28EA4711-8A3F-42B0-9306-DC60789EFB46}" sibTransId="{F074194F-360E-450A-B85A-7B32948D4EB8}"/>
    <dgm:cxn modelId="{9CE2A5AA-FEF6-4B82-BB5B-E9288287B16D}" srcId="{20D3D6FB-156E-48C8-90D0-13093C876E87}" destId="{67AD366C-B21C-4BA1-9F15-755F8DCDF3E0}" srcOrd="2" destOrd="0" parTransId="{476D0CFF-C45D-45AB-BA9F-7D26BCC8077D}" sibTransId="{68E46ABE-8CD5-4341-A135-349767078DB6}"/>
    <dgm:cxn modelId="{37BE2FDC-F4B1-47E2-A621-3C5C1FBF1E97}" type="presOf" srcId="{20D3D6FB-156E-48C8-90D0-13093C876E87}" destId="{C97309B9-401D-4715-9965-B2FE0C71CAFE}" srcOrd="0" destOrd="0" presId="urn:microsoft.com/office/officeart/2005/8/layout/list1"/>
    <dgm:cxn modelId="{CDB758F2-4D5B-42B8-9406-906FF7FB4E49}" type="presOf" srcId="{1A1E06B8-F984-4725-B9B8-AB675385AA0E}" destId="{000D52E6-DA0A-42DE-BC21-66B4E1C57DF2}" srcOrd="0" destOrd="0" presId="urn:microsoft.com/office/officeart/2005/8/layout/list1"/>
    <dgm:cxn modelId="{9F97A4F0-38CF-4294-8EA2-F32A6C69C02B}" type="presOf" srcId="{53239197-81A1-48EC-BDA0-7ADEB927EEE3}" destId="{9913DAE3-4C13-4D9B-866C-157967B36D10}" srcOrd="0" destOrd="0" presId="urn:microsoft.com/office/officeart/2005/8/layout/list1"/>
    <dgm:cxn modelId="{8C7D4935-CB47-45C9-BA37-AF2F54F5FCC3}" type="presOf" srcId="{20D3D6FB-156E-48C8-90D0-13093C876E87}" destId="{9B71DDFB-5006-4CB0-B540-3FE0D40F710D}" srcOrd="1" destOrd="0" presId="urn:microsoft.com/office/officeart/2005/8/layout/list1"/>
    <dgm:cxn modelId="{69F46BB7-ED20-4877-AB4A-9B3EB1BD77A2}" type="presOf" srcId="{63168068-1E08-4E53-9E63-90A1B8172564}" destId="{B077DBC0-4E01-4F2F-8B2C-364E177D8BEA}" srcOrd="0" destOrd="0" presId="urn:microsoft.com/office/officeart/2005/8/layout/list1"/>
    <dgm:cxn modelId="{6EE64F3C-3E83-424B-AA5E-135F904676F2}" srcId="{53239197-81A1-48EC-BDA0-7ADEB927EEE3}" destId="{63168068-1E08-4E53-9E63-90A1B8172564}" srcOrd="0" destOrd="0" parTransId="{8020E2D2-0832-43A8-84F4-3B70BCDE1382}" sibTransId="{6E6FDABD-0503-44C2-B722-1C5F193B5A1E}"/>
    <dgm:cxn modelId="{5195865E-5757-49AB-8D13-5A03DDCB43C0}" srcId="{7560CC17-26DF-4E29-939E-6891050BE535}" destId="{20D3D6FB-156E-48C8-90D0-13093C876E87}" srcOrd="1" destOrd="0" parTransId="{B9A71219-FEE4-4DCF-89D3-9FC77A6FE2B8}" sibTransId="{0EC23EC8-04F7-44C2-AE65-D23C49FDE2A6}"/>
    <dgm:cxn modelId="{A9C65D87-80F9-4F2C-90CC-D890872C3EDF}" type="presOf" srcId="{00FA06A4-6922-4A14-BFA3-71327D5FC79E}" destId="{000D52E6-DA0A-42DE-BC21-66B4E1C57DF2}" srcOrd="0" destOrd="1" presId="urn:microsoft.com/office/officeart/2005/8/layout/list1"/>
    <dgm:cxn modelId="{772E2262-241F-4F5E-A2FF-C3CF97BCFB55}" srcId="{20D3D6FB-156E-48C8-90D0-13093C876E87}" destId="{00FA06A4-6922-4A14-BFA3-71327D5FC79E}" srcOrd="1" destOrd="0" parTransId="{BF6C74F5-1195-4987-B98B-BE2D0A315403}" sibTransId="{1D4052DD-F0E5-4349-B90F-5F45B5CE11F5}"/>
    <dgm:cxn modelId="{4008A64E-940F-4C60-B7C3-D10D77D84EFB}" type="presOf" srcId="{7560CC17-26DF-4E29-939E-6891050BE535}" destId="{34613461-6F38-4F62-B428-CE632B9591FA}" srcOrd="0" destOrd="0" presId="urn:microsoft.com/office/officeart/2005/8/layout/list1"/>
    <dgm:cxn modelId="{66B3B1C9-0B85-45D3-AAA0-7DF0A901D58C}" type="presParOf" srcId="{34613461-6F38-4F62-B428-CE632B9591FA}" destId="{E1EE2FFD-749F-4E26-98A4-0E369E9E6C46}" srcOrd="0" destOrd="0" presId="urn:microsoft.com/office/officeart/2005/8/layout/list1"/>
    <dgm:cxn modelId="{933237E7-EB92-48D6-9C57-FEC0FDE68D22}" type="presParOf" srcId="{E1EE2FFD-749F-4E26-98A4-0E369E9E6C46}" destId="{9913DAE3-4C13-4D9B-866C-157967B36D10}" srcOrd="0" destOrd="0" presId="urn:microsoft.com/office/officeart/2005/8/layout/list1"/>
    <dgm:cxn modelId="{5EFADB47-DDE1-4B22-9D07-36733DDCC575}" type="presParOf" srcId="{E1EE2FFD-749F-4E26-98A4-0E369E9E6C46}" destId="{9FFFA28A-1781-46AC-BE56-4FFB4C419A36}" srcOrd="1" destOrd="0" presId="urn:microsoft.com/office/officeart/2005/8/layout/list1"/>
    <dgm:cxn modelId="{139B8469-2E00-41FF-8B7B-CA69AE03C20B}" type="presParOf" srcId="{34613461-6F38-4F62-B428-CE632B9591FA}" destId="{827D7720-5B53-4799-974E-B85F2E96803F}" srcOrd="1" destOrd="0" presId="urn:microsoft.com/office/officeart/2005/8/layout/list1"/>
    <dgm:cxn modelId="{AFF217FB-F9A1-4EE9-9EA4-13737C9F2374}" type="presParOf" srcId="{34613461-6F38-4F62-B428-CE632B9591FA}" destId="{B077DBC0-4E01-4F2F-8B2C-364E177D8BEA}" srcOrd="2" destOrd="0" presId="urn:microsoft.com/office/officeart/2005/8/layout/list1"/>
    <dgm:cxn modelId="{78DFB3A9-B5E9-4E91-8C7F-D602C05F67E5}" type="presParOf" srcId="{34613461-6F38-4F62-B428-CE632B9591FA}" destId="{73E926A1-FC29-436D-8F36-36D08BE9EB52}" srcOrd="3" destOrd="0" presId="urn:microsoft.com/office/officeart/2005/8/layout/list1"/>
    <dgm:cxn modelId="{57E95712-96CA-40D6-93CC-E66BCAC16A4E}" type="presParOf" srcId="{34613461-6F38-4F62-B428-CE632B9591FA}" destId="{3F23057A-11A3-4B7A-8F57-7ED15AF6B2D1}" srcOrd="4" destOrd="0" presId="urn:microsoft.com/office/officeart/2005/8/layout/list1"/>
    <dgm:cxn modelId="{BF5FF961-87A8-4C5C-88E2-653D73BA5C54}" type="presParOf" srcId="{3F23057A-11A3-4B7A-8F57-7ED15AF6B2D1}" destId="{C97309B9-401D-4715-9965-B2FE0C71CAFE}" srcOrd="0" destOrd="0" presId="urn:microsoft.com/office/officeart/2005/8/layout/list1"/>
    <dgm:cxn modelId="{FDC72014-CBDD-455D-98C9-0A7A06C9F81F}" type="presParOf" srcId="{3F23057A-11A3-4B7A-8F57-7ED15AF6B2D1}" destId="{9B71DDFB-5006-4CB0-B540-3FE0D40F710D}" srcOrd="1" destOrd="0" presId="urn:microsoft.com/office/officeart/2005/8/layout/list1"/>
    <dgm:cxn modelId="{0A84A93E-7AA8-41FD-A2D4-DD4228B7804B}" type="presParOf" srcId="{34613461-6F38-4F62-B428-CE632B9591FA}" destId="{43FB2C44-0024-4F9A-BE43-C2DA37BC2315}" srcOrd="5" destOrd="0" presId="urn:microsoft.com/office/officeart/2005/8/layout/list1"/>
    <dgm:cxn modelId="{23EAAA40-CD40-4204-9D90-91675E9E90A1}" type="presParOf" srcId="{34613461-6F38-4F62-B428-CE632B9591FA}" destId="{000D52E6-DA0A-42DE-BC21-66B4E1C57DF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0B5D40-5C6D-4867-83AE-462F241813E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53B5BD-4A0E-40DC-9077-CA45CF4D56B2}">
      <dgm:prSet phldrT="[Text]" custT="1"/>
      <dgm:spPr/>
      <dgm:t>
        <a:bodyPr/>
        <a:lstStyle/>
        <a:p>
          <a:r>
            <a:rPr lang="x-none" sz="1800" dirty="0"/>
            <a:t>Visual alarm indicators</a:t>
          </a:r>
          <a:endParaRPr lang="en-US" sz="1800" dirty="0"/>
        </a:p>
      </dgm:t>
    </dgm:pt>
    <dgm:pt modelId="{FEDF6C3D-E59A-4FD0-AE35-7EDEAE4D6F94}" type="parTrans" cxnId="{933CA0D6-1201-4ED7-874E-88CB7D81B517}">
      <dgm:prSet/>
      <dgm:spPr/>
      <dgm:t>
        <a:bodyPr/>
        <a:lstStyle/>
        <a:p>
          <a:endParaRPr lang="en-US" sz="2000"/>
        </a:p>
      </dgm:t>
    </dgm:pt>
    <dgm:pt modelId="{68E1F0C6-3AC6-43D4-94E9-F55C371D7483}" type="sibTrans" cxnId="{933CA0D6-1201-4ED7-874E-88CB7D81B517}">
      <dgm:prSet/>
      <dgm:spPr/>
      <dgm:t>
        <a:bodyPr/>
        <a:lstStyle/>
        <a:p>
          <a:endParaRPr lang="en-US" sz="2000"/>
        </a:p>
      </dgm:t>
    </dgm:pt>
    <dgm:pt modelId="{18A891B0-18F5-4FC4-9864-FEE3D9DF4053}">
      <dgm:prSet custT="1"/>
      <dgm:spPr/>
      <dgm:t>
        <a:bodyPr/>
        <a:lstStyle/>
        <a:p>
          <a:r>
            <a:rPr lang="en-US" sz="1800" dirty="0"/>
            <a:t>A</a:t>
          </a:r>
          <a:r>
            <a:rPr lang="x-none" sz="1800" dirty="0"/>
            <a:t> rotating beacon may also be used for outdoor installation</a:t>
          </a:r>
          <a:r>
            <a:rPr lang="en-US" sz="1800" dirty="0"/>
            <a:t> </a:t>
          </a:r>
          <a:r>
            <a:rPr lang="x-none" sz="1800" dirty="0"/>
            <a:t>or for warning on large complexes</a:t>
          </a:r>
          <a:endParaRPr lang="en-US" sz="1800" dirty="0"/>
        </a:p>
      </dgm:t>
    </dgm:pt>
    <dgm:pt modelId="{04C8A591-C151-4EAF-A8D4-68711F766605}" type="parTrans" cxnId="{87A6B736-A408-4E1A-87AB-B8A0246797AD}">
      <dgm:prSet/>
      <dgm:spPr/>
      <dgm:t>
        <a:bodyPr/>
        <a:lstStyle/>
        <a:p>
          <a:endParaRPr lang="en-US" sz="2000"/>
        </a:p>
      </dgm:t>
    </dgm:pt>
    <dgm:pt modelId="{C7E9303F-DE2C-4097-B35F-D3C6E1C249F8}" type="sibTrans" cxnId="{87A6B736-A408-4E1A-87AB-B8A0246797AD}">
      <dgm:prSet/>
      <dgm:spPr/>
      <dgm:t>
        <a:bodyPr/>
        <a:lstStyle/>
        <a:p>
          <a:endParaRPr lang="en-US" sz="2000"/>
        </a:p>
      </dgm:t>
    </dgm:pt>
    <dgm:pt modelId="{3EC6EE6A-9B61-4A29-9BCB-98AE77DC06E3}">
      <dgm:prSet phldrT="[Text]" custT="1"/>
      <dgm:spPr/>
      <dgm:t>
        <a:bodyPr/>
        <a:lstStyle/>
        <a:p>
          <a:r>
            <a:rPr lang="en-US" sz="1800" dirty="0"/>
            <a:t>A</a:t>
          </a:r>
          <a:r>
            <a:rPr lang="x-none" sz="1800" dirty="0"/>
            <a:t>ccomplished through the use of flashing strobe lights</a:t>
          </a:r>
          <a:endParaRPr lang="en-US" sz="1800" dirty="0"/>
        </a:p>
      </dgm:t>
    </dgm:pt>
    <dgm:pt modelId="{7150ED8A-D9C2-4217-B6DF-4F661FB00D62}" type="parTrans" cxnId="{0FB74E88-3333-4894-9D05-A35D506A1AC2}">
      <dgm:prSet/>
      <dgm:spPr/>
      <dgm:t>
        <a:bodyPr/>
        <a:lstStyle/>
        <a:p>
          <a:endParaRPr lang="en-US" sz="2000"/>
        </a:p>
      </dgm:t>
    </dgm:pt>
    <dgm:pt modelId="{CAE71D79-B87C-4AC2-A91F-9942E8739BF8}" type="sibTrans" cxnId="{0FB74E88-3333-4894-9D05-A35D506A1AC2}">
      <dgm:prSet/>
      <dgm:spPr/>
      <dgm:t>
        <a:bodyPr/>
        <a:lstStyle/>
        <a:p>
          <a:endParaRPr lang="en-US" sz="2000"/>
        </a:p>
      </dgm:t>
    </dgm:pt>
    <dgm:pt modelId="{2675E578-0C5C-4E4A-9AFC-06591CD9E9E8}">
      <dgm:prSet custT="1"/>
      <dgm:spPr/>
      <dgm:t>
        <a:bodyPr/>
        <a:lstStyle/>
        <a:p>
          <a:r>
            <a:rPr lang="en-US" sz="1800" dirty="0"/>
            <a:t>Alarms with integrated audible and visual signals</a:t>
          </a:r>
        </a:p>
      </dgm:t>
    </dgm:pt>
    <dgm:pt modelId="{5A0580E8-1E57-48E8-B54C-37C21ACAAD9B}" type="parTrans" cxnId="{7A0BA8AF-C3D6-429C-9789-F059C2BA170B}">
      <dgm:prSet/>
      <dgm:spPr/>
      <dgm:t>
        <a:bodyPr/>
        <a:lstStyle/>
        <a:p>
          <a:endParaRPr lang="en-US" sz="2000"/>
        </a:p>
      </dgm:t>
    </dgm:pt>
    <dgm:pt modelId="{944749DF-DB14-4DA4-B552-302EDCF0E4B2}" type="sibTrans" cxnId="{7A0BA8AF-C3D6-429C-9789-F059C2BA170B}">
      <dgm:prSet/>
      <dgm:spPr/>
      <dgm:t>
        <a:bodyPr/>
        <a:lstStyle/>
        <a:p>
          <a:endParaRPr lang="en-US" sz="2000"/>
        </a:p>
      </dgm:t>
    </dgm:pt>
    <dgm:pt modelId="{395E52E7-8CA0-421E-8D8E-78B171A1F45E}">
      <dgm:prSet custT="1"/>
      <dgm:spPr/>
      <dgm:t>
        <a:bodyPr/>
        <a:lstStyle/>
        <a:p>
          <a:r>
            <a:rPr lang="en-US" sz="1800" dirty="0"/>
            <a:t>Accommodate the hearing and visually impaired</a:t>
          </a:r>
        </a:p>
      </dgm:t>
    </dgm:pt>
    <dgm:pt modelId="{BA7F0BCB-D803-4C88-A38A-4DDB25E1C7F2}" type="parTrans" cxnId="{56ED0926-0173-417E-AB28-817C67E49C86}">
      <dgm:prSet/>
      <dgm:spPr/>
      <dgm:t>
        <a:bodyPr/>
        <a:lstStyle/>
        <a:p>
          <a:endParaRPr lang="en-US" sz="2000"/>
        </a:p>
      </dgm:t>
    </dgm:pt>
    <dgm:pt modelId="{C35ADB50-6CFD-40A1-96C1-A398C23F4B1B}" type="sibTrans" cxnId="{56ED0926-0173-417E-AB28-817C67E49C86}">
      <dgm:prSet/>
      <dgm:spPr/>
      <dgm:t>
        <a:bodyPr/>
        <a:lstStyle/>
        <a:p>
          <a:endParaRPr lang="en-US" sz="2000"/>
        </a:p>
      </dgm:t>
    </dgm:pt>
    <dgm:pt modelId="{D5CA8833-15F3-4EAF-AA36-3ABC85E05F37}">
      <dgm:prSet custT="1"/>
      <dgm:spPr/>
      <dgm:t>
        <a:bodyPr/>
        <a:lstStyle/>
        <a:p>
          <a:r>
            <a:rPr lang="en-US" sz="1800" dirty="0"/>
            <a:t>For areas where people may be alone</a:t>
          </a:r>
        </a:p>
      </dgm:t>
    </dgm:pt>
    <dgm:pt modelId="{61B3D2B9-408B-4ECA-90FC-1DD89412D688}" type="parTrans" cxnId="{4D834042-2636-498D-B36B-0BB9EAFEE7AE}">
      <dgm:prSet/>
      <dgm:spPr/>
      <dgm:t>
        <a:bodyPr/>
        <a:lstStyle/>
        <a:p>
          <a:endParaRPr lang="en-US" sz="2000"/>
        </a:p>
      </dgm:t>
    </dgm:pt>
    <dgm:pt modelId="{449360FB-38C6-4426-89EC-51AC209FDC70}" type="sibTrans" cxnId="{4D834042-2636-498D-B36B-0BB9EAFEE7AE}">
      <dgm:prSet/>
      <dgm:spPr/>
      <dgm:t>
        <a:bodyPr/>
        <a:lstStyle/>
        <a:p>
          <a:endParaRPr lang="en-US" sz="2000"/>
        </a:p>
      </dgm:t>
    </dgm:pt>
    <dgm:pt modelId="{B6BD5BFA-C74A-446A-A116-88B837BEBEBE}">
      <dgm:prSet custT="1"/>
      <dgm:spPr/>
      <dgm:t>
        <a:bodyPr/>
        <a:lstStyle/>
        <a:p>
          <a:r>
            <a:rPr lang="en-US" sz="1800" dirty="0"/>
            <a:t>Restrooms, storage areas, offices</a:t>
          </a:r>
        </a:p>
      </dgm:t>
    </dgm:pt>
    <dgm:pt modelId="{7C3DCEA6-811F-4094-930B-6C3C679FF76F}" type="parTrans" cxnId="{6B0ECF78-F1EF-4725-91DA-C6AA79D98D37}">
      <dgm:prSet/>
      <dgm:spPr/>
      <dgm:t>
        <a:bodyPr/>
        <a:lstStyle/>
        <a:p>
          <a:endParaRPr lang="en-US" sz="2000"/>
        </a:p>
      </dgm:t>
    </dgm:pt>
    <dgm:pt modelId="{27EDFF7F-7252-47E9-AAF2-078EEE8759D6}" type="sibTrans" cxnId="{6B0ECF78-F1EF-4725-91DA-C6AA79D98D37}">
      <dgm:prSet/>
      <dgm:spPr/>
      <dgm:t>
        <a:bodyPr/>
        <a:lstStyle/>
        <a:p>
          <a:endParaRPr lang="en-US" sz="2000"/>
        </a:p>
      </dgm:t>
    </dgm:pt>
    <dgm:pt modelId="{FAA01CCB-8EEC-4E4E-BFEB-D730768420BE}">
      <dgm:prSet custT="1"/>
      <dgm:spPr/>
      <dgm:t>
        <a:bodyPr/>
        <a:lstStyle/>
        <a:p>
          <a:r>
            <a:rPr lang="en-US" sz="1800" dirty="0"/>
            <a:t>Almost all fire detection and alarm system installations require the use of audible signals through horns, bells, or chimes</a:t>
          </a:r>
        </a:p>
      </dgm:t>
    </dgm:pt>
    <dgm:pt modelId="{4C9DF45F-4060-45D2-8CF2-F19110D42537}" type="parTrans" cxnId="{22B42FD2-41E7-4C44-B01E-4D3DDFEB2167}">
      <dgm:prSet/>
      <dgm:spPr/>
      <dgm:t>
        <a:bodyPr/>
        <a:lstStyle/>
        <a:p>
          <a:endParaRPr lang="en-US" sz="2000"/>
        </a:p>
      </dgm:t>
    </dgm:pt>
    <dgm:pt modelId="{7B4BFC7F-CAD4-4951-8881-02BABFB0AAB8}" type="sibTrans" cxnId="{22B42FD2-41E7-4C44-B01E-4D3DDFEB2167}">
      <dgm:prSet/>
      <dgm:spPr/>
      <dgm:t>
        <a:bodyPr/>
        <a:lstStyle/>
        <a:p>
          <a:endParaRPr lang="en-US" sz="2000"/>
        </a:p>
      </dgm:t>
    </dgm:pt>
    <dgm:pt modelId="{A4B3DA8F-8D7A-4201-87E7-D05DC2C0192E}" type="pres">
      <dgm:prSet presAssocID="{A60B5D40-5C6D-4867-83AE-462F241813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28A09-658A-4503-B307-2EB1F4227637}" type="pres">
      <dgm:prSet presAssocID="{2853B5BD-4A0E-40DC-9077-CA45CF4D56B2}" presName="parentLin" presStyleCnt="0"/>
      <dgm:spPr/>
      <dgm:t>
        <a:bodyPr/>
        <a:lstStyle/>
        <a:p>
          <a:endParaRPr lang="en-US"/>
        </a:p>
      </dgm:t>
    </dgm:pt>
    <dgm:pt modelId="{FA5901B7-E59B-4DC0-A212-79F5281F6385}" type="pres">
      <dgm:prSet presAssocID="{2853B5BD-4A0E-40DC-9077-CA45CF4D56B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D844AAE-805F-441D-88A3-CCD4350057C9}" type="pres">
      <dgm:prSet presAssocID="{2853B5BD-4A0E-40DC-9077-CA45CF4D56B2}" presName="parentText" presStyleLbl="node1" presStyleIdx="0" presStyleCnt="2" custScaleX="12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0836B-5BD8-4895-8BCA-BB2BDB45A358}" type="pres">
      <dgm:prSet presAssocID="{2853B5BD-4A0E-40DC-9077-CA45CF4D56B2}" presName="negativeSpace" presStyleCnt="0"/>
      <dgm:spPr/>
      <dgm:t>
        <a:bodyPr/>
        <a:lstStyle/>
        <a:p>
          <a:endParaRPr lang="en-US"/>
        </a:p>
      </dgm:t>
    </dgm:pt>
    <dgm:pt modelId="{D8AEC18F-21E9-4408-A61C-AB7522D54A6C}" type="pres">
      <dgm:prSet presAssocID="{2853B5BD-4A0E-40DC-9077-CA45CF4D56B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D3B04-AA3D-44C5-B2D9-84AFD4290620}" type="pres">
      <dgm:prSet presAssocID="{68E1F0C6-3AC6-43D4-94E9-F55C371D7483}" presName="spaceBetweenRectangles" presStyleCnt="0"/>
      <dgm:spPr/>
      <dgm:t>
        <a:bodyPr/>
        <a:lstStyle/>
        <a:p>
          <a:endParaRPr lang="en-US"/>
        </a:p>
      </dgm:t>
    </dgm:pt>
    <dgm:pt modelId="{22C3DBDF-2282-42BA-859A-34E9B4D78991}" type="pres">
      <dgm:prSet presAssocID="{2675E578-0C5C-4E4A-9AFC-06591CD9E9E8}" presName="parentLin" presStyleCnt="0"/>
      <dgm:spPr/>
      <dgm:t>
        <a:bodyPr/>
        <a:lstStyle/>
        <a:p>
          <a:endParaRPr lang="en-US"/>
        </a:p>
      </dgm:t>
    </dgm:pt>
    <dgm:pt modelId="{AF297719-8791-41A1-B30A-9B77C38BEEBB}" type="pres">
      <dgm:prSet presAssocID="{2675E578-0C5C-4E4A-9AFC-06591CD9E9E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4FB7600-85E1-40D9-9761-EAD00C9E9C7E}" type="pres">
      <dgm:prSet presAssocID="{2675E578-0C5C-4E4A-9AFC-06591CD9E9E8}" presName="parentText" presStyleLbl="node1" presStyleIdx="1" presStyleCnt="2" custScaleX="12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AB2AA-3814-47ED-B1EF-47C05802F49E}" type="pres">
      <dgm:prSet presAssocID="{2675E578-0C5C-4E4A-9AFC-06591CD9E9E8}" presName="negativeSpace" presStyleCnt="0"/>
      <dgm:spPr/>
      <dgm:t>
        <a:bodyPr/>
        <a:lstStyle/>
        <a:p>
          <a:endParaRPr lang="en-US"/>
        </a:p>
      </dgm:t>
    </dgm:pt>
    <dgm:pt modelId="{C16723C6-880B-46FB-A781-38933090D9AA}" type="pres">
      <dgm:prSet presAssocID="{2675E578-0C5C-4E4A-9AFC-06591CD9E9E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1C499F-47BA-4D88-AD53-417F25B04CBA}" type="presOf" srcId="{B6BD5BFA-C74A-446A-A116-88B837BEBEBE}" destId="{C16723C6-880B-46FB-A781-38933090D9AA}" srcOrd="0" destOrd="2" presId="urn:microsoft.com/office/officeart/2005/8/layout/list1"/>
    <dgm:cxn modelId="{2E19647F-C6D0-4B81-9EB7-A88BA94E9F9A}" type="presOf" srcId="{2853B5BD-4A0E-40DC-9077-CA45CF4D56B2}" destId="{3D844AAE-805F-441D-88A3-CCD4350057C9}" srcOrd="1" destOrd="0" presId="urn:microsoft.com/office/officeart/2005/8/layout/list1"/>
    <dgm:cxn modelId="{87A6B736-A408-4E1A-87AB-B8A0246797AD}" srcId="{2853B5BD-4A0E-40DC-9077-CA45CF4D56B2}" destId="{18A891B0-18F5-4FC4-9864-FEE3D9DF4053}" srcOrd="1" destOrd="0" parTransId="{04C8A591-C151-4EAF-A8D4-68711F766605}" sibTransId="{C7E9303F-DE2C-4097-B35F-D3C6E1C249F8}"/>
    <dgm:cxn modelId="{D969A05C-F8C3-4A90-9AD6-4BFE1EE9F38A}" type="presOf" srcId="{2675E578-0C5C-4E4A-9AFC-06591CD9E9E8}" destId="{AF297719-8791-41A1-B30A-9B77C38BEEBB}" srcOrd="0" destOrd="0" presId="urn:microsoft.com/office/officeart/2005/8/layout/list1"/>
    <dgm:cxn modelId="{22B42FD2-41E7-4C44-B01E-4D3DDFEB2167}" srcId="{2675E578-0C5C-4E4A-9AFC-06591CD9E9E8}" destId="{FAA01CCB-8EEC-4E4E-BFEB-D730768420BE}" srcOrd="3" destOrd="0" parTransId="{4C9DF45F-4060-45D2-8CF2-F19110D42537}" sibTransId="{7B4BFC7F-CAD4-4951-8881-02BABFB0AAB8}"/>
    <dgm:cxn modelId="{EE6A3A3A-2AE8-4DEC-B348-64FC972B1A81}" type="presOf" srcId="{A60B5D40-5C6D-4867-83AE-462F241813EB}" destId="{A4B3DA8F-8D7A-4201-87E7-D05DC2C0192E}" srcOrd="0" destOrd="0" presId="urn:microsoft.com/office/officeart/2005/8/layout/list1"/>
    <dgm:cxn modelId="{4D834042-2636-498D-B36B-0BB9EAFEE7AE}" srcId="{2675E578-0C5C-4E4A-9AFC-06591CD9E9E8}" destId="{D5CA8833-15F3-4EAF-AA36-3ABC85E05F37}" srcOrd="1" destOrd="0" parTransId="{61B3D2B9-408B-4ECA-90FC-1DD89412D688}" sibTransId="{449360FB-38C6-4426-89EC-51AC209FDC70}"/>
    <dgm:cxn modelId="{469221C1-37E4-4BE5-B229-82A047A1EB94}" type="presOf" srcId="{FAA01CCB-8EEC-4E4E-BFEB-D730768420BE}" destId="{C16723C6-880B-46FB-A781-38933090D9AA}" srcOrd="0" destOrd="3" presId="urn:microsoft.com/office/officeart/2005/8/layout/list1"/>
    <dgm:cxn modelId="{56ED0926-0173-417E-AB28-817C67E49C86}" srcId="{2675E578-0C5C-4E4A-9AFC-06591CD9E9E8}" destId="{395E52E7-8CA0-421E-8D8E-78B171A1F45E}" srcOrd="0" destOrd="0" parTransId="{BA7F0BCB-D803-4C88-A38A-4DDB25E1C7F2}" sibTransId="{C35ADB50-6CFD-40A1-96C1-A398C23F4B1B}"/>
    <dgm:cxn modelId="{6B0ECF78-F1EF-4725-91DA-C6AA79D98D37}" srcId="{2675E578-0C5C-4E4A-9AFC-06591CD9E9E8}" destId="{B6BD5BFA-C74A-446A-A116-88B837BEBEBE}" srcOrd="2" destOrd="0" parTransId="{7C3DCEA6-811F-4094-930B-6C3C679FF76F}" sibTransId="{27EDFF7F-7252-47E9-AAF2-078EEE8759D6}"/>
    <dgm:cxn modelId="{7A0BA8AF-C3D6-429C-9789-F059C2BA170B}" srcId="{A60B5D40-5C6D-4867-83AE-462F241813EB}" destId="{2675E578-0C5C-4E4A-9AFC-06591CD9E9E8}" srcOrd="1" destOrd="0" parTransId="{5A0580E8-1E57-48E8-B54C-37C21ACAAD9B}" sibTransId="{944749DF-DB14-4DA4-B552-302EDCF0E4B2}"/>
    <dgm:cxn modelId="{2221A746-185F-4D27-A704-8C0BB5777B32}" type="presOf" srcId="{D5CA8833-15F3-4EAF-AA36-3ABC85E05F37}" destId="{C16723C6-880B-46FB-A781-38933090D9AA}" srcOrd="0" destOrd="1" presId="urn:microsoft.com/office/officeart/2005/8/layout/list1"/>
    <dgm:cxn modelId="{2BDE4637-CA06-4D0B-A368-A09926BE27BB}" type="presOf" srcId="{395E52E7-8CA0-421E-8D8E-78B171A1F45E}" destId="{C16723C6-880B-46FB-A781-38933090D9AA}" srcOrd="0" destOrd="0" presId="urn:microsoft.com/office/officeart/2005/8/layout/list1"/>
    <dgm:cxn modelId="{ABBA4A1E-3352-4ED4-9411-8EF8B1A8A23D}" type="presOf" srcId="{2675E578-0C5C-4E4A-9AFC-06591CD9E9E8}" destId="{84FB7600-85E1-40D9-9761-EAD00C9E9C7E}" srcOrd="1" destOrd="0" presId="urn:microsoft.com/office/officeart/2005/8/layout/list1"/>
    <dgm:cxn modelId="{0FB74E88-3333-4894-9D05-A35D506A1AC2}" srcId="{2853B5BD-4A0E-40DC-9077-CA45CF4D56B2}" destId="{3EC6EE6A-9B61-4A29-9BCB-98AE77DC06E3}" srcOrd="0" destOrd="0" parTransId="{7150ED8A-D9C2-4217-B6DF-4F661FB00D62}" sibTransId="{CAE71D79-B87C-4AC2-A91F-9942E8739BF8}"/>
    <dgm:cxn modelId="{933CA0D6-1201-4ED7-874E-88CB7D81B517}" srcId="{A60B5D40-5C6D-4867-83AE-462F241813EB}" destId="{2853B5BD-4A0E-40DC-9077-CA45CF4D56B2}" srcOrd="0" destOrd="0" parTransId="{FEDF6C3D-E59A-4FD0-AE35-7EDEAE4D6F94}" sibTransId="{68E1F0C6-3AC6-43D4-94E9-F55C371D7483}"/>
    <dgm:cxn modelId="{5773550E-97DB-45D9-B8FC-35E640FBCC1A}" type="presOf" srcId="{2853B5BD-4A0E-40DC-9077-CA45CF4D56B2}" destId="{FA5901B7-E59B-4DC0-A212-79F5281F6385}" srcOrd="0" destOrd="0" presId="urn:microsoft.com/office/officeart/2005/8/layout/list1"/>
    <dgm:cxn modelId="{D8E61219-BC53-44F8-ABF6-5D2391030131}" type="presOf" srcId="{18A891B0-18F5-4FC4-9864-FEE3D9DF4053}" destId="{D8AEC18F-21E9-4408-A61C-AB7522D54A6C}" srcOrd="0" destOrd="1" presId="urn:microsoft.com/office/officeart/2005/8/layout/list1"/>
    <dgm:cxn modelId="{9A964653-F64A-4AE4-9A49-75AAF5325E99}" type="presOf" srcId="{3EC6EE6A-9B61-4A29-9BCB-98AE77DC06E3}" destId="{D8AEC18F-21E9-4408-A61C-AB7522D54A6C}" srcOrd="0" destOrd="0" presId="urn:microsoft.com/office/officeart/2005/8/layout/list1"/>
    <dgm:cxn modelId="{9A90D1B4-6CA5-409E-B005-50CB63C597B2}" type="presParOf" srcId="{A4B3DA8F-8D7A-4201-87E7-D05DC2C0192E}" destId="{55428A09-658A-4503-B307-2EB1F4227637}" srcOrd="0" destOrd="0" presId="urn:microsoft.com/office/officeart/2005/8/layout/list1"/>
    <dgm:cxn modelId="{342DF387-52A5-4DC6-A249-47AB4D5CDE09}" type="presParOf" srcId="{55428A09-658A-4503-B307-2EB1F4227637}" destId="{FA5901B7-E59B-4DC0-A212-79F5281F6385}" srcOrd="0" destOrd="0" presId="urn:microsoft.com/office/officeart/2005/8/layout/list1"/>
    <dgm:cxn modelId="{016FDC48-2CFD-4CEF-9349-30294ADCE484}" type="presParOf" srcId="{55428A09-658A-4503-B307-2EB1F4227637}" destId="{3D844AAE-805F-441D-88A3-CCD4350057C9}" srcOrd="1" destOrd="0" presId="urn:microsoft.com/office/officeart/2005/8/layout/list1"/>
    <dgm:cxn modelId="{719CF8FD-DB75-4097-8721-5B8ABDA216E5}" type="presParOf" srcId="{A4B3DA8F-8D7A-4201-87E7-D05DC2C0192E}" destId="{F660836B-5BD8-4895-8BCA-BB2BDB45A358}" srcOrd="1" destOrd="0" presId="urn:microsoft.com/office/officeart/2005/8/layout/list1"/>
    <dgm:cxn modelId="{098D6021-4674-4E07-B283-BF9C4C4F39FD}" type="presParOf" srcId="{A4B3DA8F-8D7A-4201-87E7-D05DC2C0192E}" destId="{D8AEC18F-21E9-4408-A61C-AB7522D54A6C}" srcOrd="2" destOrd="0" presId="urn:microsoft.com/office/officeart/2005/8/layout/list1"/>
    <dgm:cxn modelId="{808AE128-D4E3-4754-98A6-1F94FAB40FF8}" type="presParOf" srcId="{A4B3DA8F-8D7A-4201-87E7-D05DC2C0192E}" destId="{C13D3B04-AA3D-44C5-B2D9-84AFD4290620}" srcOrd="3" destOrd="0" presId="urn:microsoft.com/office/officeart/2005/8/layout/list1"/>
    <dgm:cxn modelId="{58FA564E-3715-4958-834D-F1B72350E901}" type="presParOf" srcId="{A4B3DA8F-8D7A-4201-87E7-D05DC2C0192E}" destId="{22C3DBDF-2282-42BA-859A-34E9B4D78991}" srcOrd="4" destOrd="0" presId="urn:microsoft.com/office/officeart/2005/8/layout/list1"/>
    <dgm:cxn modelId="{1CEED02F-C9E8-41C9-9951-00E56B082CBB}" type="presParOf" srcId="{22C3DBDF-2282-42BA-859A-34E9B4D78991}" destId="{AF297719-8791-41A1-B30A-9B77C38BEEBB}" srcOrd="0" destOrd="0" presId="urn:microsoft.com/office/officeart/2005/8/layout/list1"/>
    <dgm:cxn modelId="{4EF1459F-8888-4C2C-B2AA-085A58EAE881}" type="presParOf" srcId="{22C3DBDF-2282-42BA-859A-34E9B4D78991}" destId="{84FB7600-85E1-40D9-9761-EAD00C9E9C7E}" srcOrd="1" destOrd="0" presId="urn:microsoft.com/office/officeart/2005/8/layout/list1"/>
    <dgm:cxn modelId="{B9CBACED-0E9C-4F5B-BB7D-39341C16C959}" type="presParOf" srcId="{A4B3DA8F-8D7A-4201-87E7-D05DC2C0192E}" destId="{647AB2AA-3814-47ED-B1EF-47C05802F49E}" srcOrd="5" destOrd="0" presId="urn:microsoft.com/office/officeart/2005/8/layout/list1"/>
    <dgm:cxn modelId="{0DEFDA09-B4C0-4DBB-B751-602F84D0FBDA}" type="presParOf" srcId="{A4B3DA8F-8D7A-4201-87E7-D05DC2C0192E}" destId="{C16723C6-880B-46FB-A781-38933090D9A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0B5D40-5C6D-4867-83AE-462F241813EB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853B5BD-4A0E-40DC-9077-CA45CF4D56B2}">
      <dgm:prSet phldrT="[Text]" custT="1"/>
      <dgm:spPr/>
      <dgm:t>
        <a:bodyPr/>
        <a:lstStyle/>
        <a:p>
          <a:r>
            <a:rPr lang="en-US" sz="2400" b="0" u="none" dirty="0"/>
            <a:t>Provides occupant notification</a:t>
          </a:r>
          <a:endParaRPr lang="en-US" sz="2400" b="0" dirty="0"/>
        </a:p>
      </dgm:t>
    </dgm:pt>
    <dgm:pt modelId="{FEDF6C3D-E59A-4FD0-AE35-7EDEAE4D6F94}" type="parTrans" cxnId="{933CA0D6-1201-4ED7-874E-88CB7D81B517}">
      <dgm:prSet/>
      <dgm:spPr/>
      <dgm:t>
        <a:bodyPr/>
        <a:lstStyle/>
        <a:p>
          <a:endParaRPr lang="en-US"/>
        </a:p>
      </dgm:t>
    </dgm:pt>
    <dgm:pt modelId="{68E1F0C6-3AC6-43D4-94E9-F55C371D7483}" type="sibTrans" cxnId="{933CA0D6-1201-4ED7-874E-88CB7D81B517}">
      <dgm:prSet/>
      <dgm:spPr/>
      <dgm:t>
        <a:bodyPr/>
        <a:lstStyle/>
        <a:p>
          <a:endParaRPr lang="en-US"/>
        </a:p>
      </dgm:t>
    </dgm:pt>
    <dgm:pt modelId="{6581818E-6DB1-4E42-AE99-01723184175C}">
      <dgm:prSet custT="1"/>
      <dgm:spPr>
        <a:solidFill>
          <a:srgbClr val="1A1ABF"/>
        </a:solidFill>
      </dgm:spPr>
      <dgm:t>
        <a:bodyPr/>
        <a:lstStyle/>
        <a:p>
          <a:r>
            <a:rPr lang="en-US" sz="2400" b="0" dirty="0"/>
            <a:t>Level of loudness is a measurement of sound pressure</a:t>
          </a:r>
        </a:p>
      </dgm:t>
    </dgm:pt>
    <dgm:pt modelId="{6004FD5F-0180-4950-85BC-EF6C90E598B1}" type="parTrans" cxnId="{CB463F7E-DBC3-4FFE-8103-B8B6D77F5308}">
      <dgm:prSet/>
      <dgm:spPr/>
      <dgm:t>
        <a:bodyPr/>
        <a:lstStyle/>
        <a:p>
          <a:endParaRPr lang="en-US"/>
        </a:p>
      </dgm:t>
    </dgm:pt>
    <dgm:pt modelId="{49EC20A3-506E-4EB6-B1B3-DF8502E8EAEE}" type="sibTrans" cxnId="{CB463F7E-DBC3-4FFE-8103-B8B6D77F5308}">
      <dgm:prSet/>
      <dgm:spPr/>
      <dgm:t>
        <a:bodyPr/>
        <a:lstStyle/>
        <a:p>
          <a:endParaRPr lang="en-US"/>
        </a:p>
      </dgm:t>
    </dgm:pt>
    <dgm:pt modelId="{B8C58051-901A-45E8-907D-C8525AB629C9}">
      <dgm:prSet phldrT="[Text]" custT="1"/>
      <dgm:spPr/>
      <dgm:t>
        <a:bodyPr/>
        <a:lstStyle/>
        <a:p>
          <a:r>
            <a:rPr lang="en-US" sz="2400" b="0" u="none" dirty="0"/>
            <a:t>Appliance must be loud enough to be heard </a:t>
          </a:r>
          <a:endParaRPr lang="en-US" sz="2400" b="0" dirty="0"/>
        </a:p>
      </dgm:t>
    </dgm:pt>
    <dgm:pt modelId="{8134C7C3-B9B2-4169-8DC7-9795F37F0184}" type="parTrans" cxnId="{3BDC9FF7-6334-4FE7-AC18-3478040D7BC5}">
      <dgm:prSet/>
      <dgm:spPr/>
      <dgm:t>
        <a:bodyPr/>
        <a:lstStyle/>
        <a:p>
          <a:endParaRPr lang="en-US"/>
        </a:p>
      </dgm:t>
    </dgm:pt>
    <dgm:pt modelId="{796A77F5-1CAD-4020-A5E1-B227C083BBC5}" type="sibTrans" cxnId="{3BDC9FF7-6334-4FE7-AC18-3478040D7BC5}">
      <dgm:prSet/>
      <dgm:spPr/>
      <dgm:t>
        <a:bodyPr/>
        <a:lstStyle/>
        <a:p>
          <a:endParaRPr lang="en-US"/>
        </a:p>
      </dgm:t>
    </dgm:pt>
    <dgm:pt modelId="{2C44B34A-6E45-4F4F-ACB1-2AE692530426}">
      <dgm:prSet custT="1"/>
      <dgm:spPr>
        <a:solidFill>
          <a:srgbClr val="1717A4"/>
        </a:solidFill>
      </dgm:spPr>
      <dgm:t>
        <a:bodyPr/>
        <a:lstStyle/>
        <a:p>
          <a:r>
            <a:rPr lang="en-US" sz="2400" b="0" dirty="0"/>
            <a:t>Measurement is in decibels; expressed as dBA</a:t>
          </a:r>
        </a:p>
      </dgm:t>
    </dgm:pt>
    <dgm:pt modelId="{AFC76065-DDAE-4BFA-ABDB-4492DB999FC8}" type="parTrans" cxnId="{63789A3A-EDBB-4422-9A51-F079346D2B07}">
      <dgm:prSet/>
      <dgm:spPr/>
      <dgm:t>
        <a:bodyPr/>
        <a:lstStyle/>
        <a:p>
          <a:endParaRPr lang="en-US"/>
        </a:p>
      </dgm:t>
    </dgm:pt>
    <dgm:pt modelId="{9088F4A6-B2E8-4332-9B42-A00B729CCEC3}" type="sibTrans" cxnId="{63789A3A-EDBB-4422-9A51-F079346D2B07}">
      <dgm:prSet/>
      <dgm:spPr/>
      <dgm:t>
        <a:bodyPr/>
        <a:lstStyle/>
        <a:p>
          <a:endParaRPr lang="en-US"/>
        </a:p>
      </dgm:t>
    </dgm:pt>
    <dgm:pt modelId="{771C89EB-B63E-4198-B031-984286D713EC}" type="pres">
      <dgm:prSet presAssocID="{A60B5D40-5C6D-4867-83AE-462F241813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690E26-F573-4E6A-BB3D-269A4633CDD1}" type="pres">
      <dgm:prSet presAssocID="{2853B5BD-4A0E-40DC-9077-CA45CF4D56B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A62C6-5FB1-49BA-BFDF-EFBFE3873B54}" type="pres">
      <dgm:prSet presAssocID="{68E1F0C6-3AC6-43D4-94E9-F55C371D7483}" presName="spacer" presStyleCnt="0"/>
      <dgm:spPr/>
    </dgm:pt>
    <dgm:pt modelId="{04F06ECF-F13D-4F06-9383-ADF0AC8111EC}" type="pres">
      <dgm:prSet presAssocID="{B8C58051-901A-45E8-907D-C8525AB629C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C4A5D-F64E-40AE-8E06-C40045F464AE}" type="pres">
      <dgm:prSet presAssocID="{796A77F5-1CAD-4020-A5E1-B227C083BBC5}" presName="spacer" presStyleCnt="0"/>
      <dgm:spPr/>
    </dgm:pt>
    <dgm:pt modelId="{DC2E0A2E-17E7-42EB-9E58-BA1B60E5F5CB}" type="pres">
      <dgm:prSet presAssocID="{6581818E-6DB1-4E42-AE99-01723184175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3EF2E-97FA-4173-88EA-FA1D6DA025AF}" type="pres">
      <dgm:prSet presAssocID="{49EC20A3-506E-4EB6-B1B3-DF8502E8EAEE}" presName="spacer" presStyleCnt="0"/>
      <dgm:spPr/>
    </dgm:pt>
    <dgm:pt modelId="{43138E78-BDB3-46EA-B803-E53119874121}" type="pres">
      <dgm:prSet presAssocID="{2C44B34A-6E45-4F4F-ACB1-2AE69253042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C370B5-542A-43D0-B6CB-547B88F0E4CB}" type="presOf" srcId="{6581818E-6DB1-4E42-AE99-01723184175C}" destId="{DC2E0A2E-17E7-42EB-9E58-BA1B60E5F5CB}" srcOrd="0" destOrd="0" presId="urn:microsoft.com/office/officeart/2005/8/layout/vList2"/>
    <dgm:cxn modelId="{63789A3A-EDBB-4422-9A51-F079346D2B07}" srcId="{A60B5D40-5C6D-4867-83AE-462F241813EB}" destId="{2C44B34A-6E45-4F4F-ACB1-2AE692530426}" srcOrd="3" destOrd="0" parTransId="{AFC76065-DDAE-4BFA-ABDB-4492DB999FC8}" sibTransId="{9088F4A6-B2E8-4332-9B42-A00B729CCEC3}"/>
    <dgm:cxn modelId="{59119DBB-2436-4EC8-9FBD-619CDCCA10A6}" type="presOf" srcId="{2C44B34A-6E45-4F4F-ACB1-2AE692530426}" destId="{43138E78-BDB3-46EA-B803-E53119874121}" srcOrd="0" destOrd="0" presId="urn:microsoft.com/office/officeart/2005/8/layout/vList2"/>
    <dgm:cxn modelId="{3BDC9FF7-6334-4FE7-AC18-3478040D7BC5}" srcId="{A60B5D40-5C6D-4867-83AE-462F241813EB}" destId="{B8C58051-901A-45E8-907D-C8525AB629C9}" srcOrd="1" destOrd="0" parTransId="{8134C7C3-B9B2-4169-8DC7-9795F37F0184}" sibTransId="{796A77F5-1CAD-4020-A5E1-B227C083BBC5}"/>
    <dgm:cxn modelId="{898D63F7-C92A-43F5-ABAB-80CA68E7B456}" type="presOf" srcId="{A60B5D40-5C6D-4867-83AE-462F241813EB}" destId="{771C89EB-B63E-4198-B031-984286D713EC}" srcOrd="0" destOrd="0" presId="urn:microsoft.com/office/officeart/2005/8/layout/vList2"/>
    <dgm:cxn modelId="{CCAA6AFB-5BDD-4A3A-9273-458DB07F9653}" type="presOf" srcId="{B8C58051-901A-45E8-907D-C8525AB629C9}" destId="{04F06ECF-F13D-4F06-9383-ADF0AC8111EC}" srcOrd="0" destOrd="0" presId="urn:microsoft.com/office/officeart/2005/8/layout/vList2"/>
    <dgm:cxn modelId="{CB463F7E-DBC3-4FFE-8103-B8B6D77F5308}" srcId="{A60B5D40-5C6D-4867-83AE-462F241813EB}" destId="{6581818E-6DB1-4E42-AE99-01723184175C}" srcOrd="2" destOrd="0" parTransId="{6004FD5F-0180-4950-85BC-EF6C90E598B1}" sibTransId="{49EC20A3-506E-4EB6-B1B3-DF8502E8EAEE}"/>
    <dgm:cxn modelId="{93D336E4-4F4E-48CF-95DB-80278579A47B}" type="presOf" srcId="{2853B5BD-4A0E-40DC-9077-CA45CF4D56B2}" destId="{CB690E26-F573-4E6A-BB3D-269A4633CDD1}" srcOrd="0" destOrd="0" presId="urn:microsoft.com/office/officeart/2005/8/layout/vList2"/>
    <dgm:cxn modelId="{933CA0D6-1201-4ED7-874E-88CB7D81B517}" srcId="{A60B5D40-5C6D-4867-83AE-462F241813EB}" destId="{2853B5BD-4A0E-40DC-9077-CA45CF4D56B2}" srcOrd="0" destOrd="0" parTransId="{FEDF6C3D-E59A-4FD0-AE35-7EDEAE4D6F94}" sibTransId="{68E1F0C6-3AC6-43D4-94E9-F55C371D7483}"/>
    <dgm:cxn modelId="{BEF750F1-0004-46D5-AE6B-3552AB06EFB0}" type="presParOf" srcId="{771C89EB-B63E-4198-B031-984286D713EC}" destId="{CB690E26-F573-4E6A-BB3D-269A4633CDD1}" srcOrd="0" destOrd="0" presId="urn:microsoft.com/office/officeart/2005/8/layout/vList2"/>
    <dgm:cxn modelId="{8CD865DC-DDA4-467A-8CEA-BAF19E688920}" type="presParOf" srcId="{771C89EB-B63E-4198-B031-984286D713EC}" destId="{A8BA62C6-5FB1-49BA-BFDF-EFBFE3873B54}" srcOrd="1" destOrd="0" presId="urn:microsoft.com/office/officeart/2005/8/layout/vList2"/>
    <dgm:cxn modelId="{F8D1D2E5-54CF-432D-9CB6-81C5169C750F}" type="presParOf" srcId="{771C89EB-B63E-4198-B031-984286D713EC}" destId="{04F06ECF-F13D-4F06-9383-ADF0AC8111EC}" srcOrd="2" destOrd="0" presId="urn:microsoft.com/office/officeart/2005/8/layout/vList2"/>
    <dgm:cxn modelId="{50C16B27-2DE5-4E8B-97E2-30B4072DF389}" type="presParOf" srcId="{771C89EB-B63E-4198-B031-984286D713EC}" destId="{B40C4A5D-F64E-40AE-8E06-C40045F464AE}" srcOrd="3" destOrd="0" presId="urn:microsoft.com/office/officeart/2005/8/layout/vList2"/>
    <dgm:cxn modelId="{C0F7D305-8077-4B2D-B240-E088EDA62B26}" type="presParOf" srcId="{771C89EB-B63E-4198-B031-984286D713EC}" destId="{DC2E0A2E-17E7-42EB-9E58-BA1B60E5F5CB}" srcOrd="4" destOrd="0" presId="urn:microsoft.com/office/officeart/2005/8/layout/vList2"/>
    <dgm:cxn modelId="{0D0E7B5B-A913-4D4C-AC4F-E45DFED6C9F2}" type="presParOf" srcId="{771C89EB-B63E-4198-B031-984286D713EC}" destId="{6ED3EF2E-97FA-4173-88EA-FA1D6DA025AF}" srcOrd="5" destOrd="0" presId="urn:microsoft.com/office/officeart/2005/8/layout/vList2"/>
    <dgm:cxn modelId="{8C77FF5C-EB22-4F41-9BDB-0373223B85CF}" type="presParOf" srcId="{771C89EB-B63E-4198-B031-984286D713EC}" destId="{43138E78-BDB3-46EA-B803-E531198741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60B5D40-5C6D-4867-83AE-462F241813EB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853B5BD-4A0E-40DC-9077-CA45CF4D56B2}">
      <dgm:prSet phldrT="[Text]" custT="1"/>
      <dgm:spPr/>
      <dgm:t>
        <a:bodyPr/>
        <a:lstStyle/>
        <a:p>
          <a:r>
            <a:rPr lang="en-US" sz="2000" b="0" u="none" dirty="0"/>
            <a:t>NFPA 72® requirements</a:t>
          </a:r>
          <a:endParaRPr lang="en-US" sz="2000" b="0" dirty="0"/>
        </a:p>
      </dgm:t>
    </dgm:pt>
    <dgm:pt modelId="{FEDF6C3D-E59A-4FD0-AE35-7EDEAE4D6F94}" type="parTrans" cxnId="{933CA0D6-1201-4ED7-874E-88CB7D81B517}">
      <dgm:prSet/>
      <dgm:spPr/>
      <dgm:t>
        <a:bodyPr/>
        <a:lstStyle/>
        <a:p>
          <a:endParaRPr lang="en-US"/>
        </a:p>
      </dgm:t>
    </dgm:pt>
    <dgm:pt modelId="{68E1F0C6-3AC6-43D4-94E9-F55C371D7483}" type="sibTrans" cxnId="{933CA0D6-1201-4ED7-874E-88CB7D81B517}">
      <dgm:prSet/>
      <dgm:spPr/>
      <dgm:t>
        <a:bodyPr/>
        <a:lstStyle/>
        <a:p>
          <a:endParaRPr lang="en-US"/>
        </a:p>
      </dgm:t>
    </dgm:pt>
    <dgm:pt modelId="{58BCF220-8256-4F99-8D84-337C672CE71D}">
      <dgm:prSet phldrT="[Text]" custT="1"/>
      <dgm:spPr/>
      <dgm:t>
        <a:bodyPr/>
        <a:lstStyle/>
        <a:p>
          <a:r>
            <a:rPr lang="en-US" sz="1800" b="0" u="none" dirty="0"/>
            <a:t>Level to be at least 15 dBA above the average or normal sound level</a:t>
          </a:r>
          <a:endParaRPr lang="en-US" sz="1800" b="0" dirty="0"/>
        </a:p>
      </dgm:t>
    </dgm:pt>
    <dgm:pt modelId="{B949FCFF-2C54-4E7B-ACA5-4B91E14DB222}" type="parTrans" cxnId="{523448E6-FD45-4894-935E-91D00C560DD6}">
      <dgm:prSet/>
      <dgm:spPr/>
      <dgm:t>
        <a:bodyPr/>
        <a:lstStyle/>
        <a:p>
          <a:endParaRPr lang="en-US"/>
        </a:p>
      </dgm:t>
    </dgm:pt>
    <dgm:pt modelId="{8D33010C-3964-4955-9623-05EA75FE8515}" type="sibTrans" cxnId="{523448E6-FD45-4894-935E-91D00C560DD6}">
      <dgm:prSet/>
      <dgm:spPr/>
      <dgm:t>
        <a:bodyPr/>
        <a:lstStyle/>
        <a:p>
          <a:endParaRPr lang="en-US"/>
        </a:p>
      </dgm:t>
    </dgm:pt>
    <dgm:pt modelId="{EF8C6D29-3980-40DD-AD11-5DF2C193FAD0}">
      <dgm:prSet custT="1"/>
      <dgm:spPr/>
      <dgm:t>
        <a:bodyPr/>
        <a:lstStyle/>
        <a:p>
          <a:r>
            <a:rPr lang="en-US" sz="1800" b="0" dirty="0"/>
            <a:t>Allows </a:t>
          </a:r>
          <a:r>
            <a:rPr lang="en-US" sz="1800" b="0" dirty="0" smtClean="0"/>
            <a:t>audible </a:t>
          </a:r>
          <a:r>
            <a:rPr lang="en-US" sz="1800" b="0" dirty="0"/>
            <a:t>notification in noisy areas if </a:t>
          </a:r>
          <a:r>
            <a:rPr lang="en-US" sz="1800" b="0" dirty="0" smtClean="0"/>
            <a:t>ambient </a:t>
          </a:r>
          <a:r>
            <a:rPr lang="en-US" sz="1800" b="0" dirty="0"/>
            <a:t>sound level can be reduced</a:t>
          </a:r>
        </a:p>
      </dgm:t>
    </dgm:pt>
    <dgm:pt modelId="{5CB1EAB8-C087-485F-B6E9-4748E5A9B15E}" type="parTrans" cxnId="{6BA68DA3-5839-4695-83ED-48FD594FE449}">
      <dgm:prSet/>
      <dgm:spPr/>
      <dgm:t>
        <a:bodyPr/>
        <a:lstStyle/>
        <a:p>
          <a:endParaRPr lang="en-US"/>
        </a:p>
      </dgm:t>
    </dgm:pt>
    <dgm:pt modelId="{02BA2DC0-BD0F-48F6-AA34-531CFF57F8D7}" type="sibTrans" cxnId="{6BA68DA3-5839-4695-83ED-48FD594FE449}">
      <dgm:prSet/>
      <dgm:spPr/>
      <dgm:t>
        <a:bodyPr/>
        <a:lstStyle/>
        <a:p>
          <a:endParaRPr lang="en-US"/>
        </a:p>
      </dgm:t>
    </dgm:pt>
    <dgm:pt modelId="{9E53E3DF-298F-429C-83A0-E6B0ABEB33B3}">
      <dgm:prSet phldrT="[Text]" custT="1"/>
      <dgm:spPr/>
      <dgm:t>
        <a:bodyPr/>
        <a:lstStyle/>
        <a:p>
          <a:r>
            <a:rPr lang="en-US" sz="1800" b="0" u="none" dirty="0"/>
            <a:t>5 dBA above the maximum sound level that lasts at least one minute</a:t>
          </a:r>
          <a:endParaRPr lang="en-US" sz="1800" b="0" dirty="0"/>
        </a:p>
      </dgm:t>
    </dgm:pt>
    <dgm:pt modelId="{63B9920A-2630-4BF5-BBC0-FB0FB9BAEC1A}" type="parTrans" cxnId="{50377ECF-89FD-45A5-939C-3ECA9BC89652}">
      <dgm:prSet/>
      <dgm:spPr/>
      <dgm:t>
        <a:bodyPr/>
        <a:lstStyle/>
        <a:p>
          <a:endParaRPr lang="en-US"/>
        </a:p>
      </dgm:t>
    </dgm:pt>
    <dgm:pt modelId="{AD053A67-CE51-4D1C-A5C9-0DA9D742C397}" type="sibTrans" cxnId="{50377ECF-89FD-45A5-939C-3ECA9BC89652}">
      <dgm:prSet/>
      <dgm:spPr/>
      <dgm:t>
        <a:bodyPr/>
        <a:lstStyle/>
        <a:p>
          <a:endParaRPr lang="en-US"/>
        </a:p>
      </dgm:t>
    </dgm:pt>
    <dgm:pt modelId="{CB065CBF-3575-4F13-B13D-42E9384CBB01}">
      <dgm:prSet phldrT="[Text]" custT="1"/>
      <dgm:spPr/>
      <dgm:t>
        <a:bodyPr/>
        <a:lstStyle/>
        <a:p>
          <a:r>
            <a:rPr lang="en-US" sz="1800" b="0" dirty="0"/>
            <a:t>Total sound pressure produced must not exceed 120 dB</a:t>
          </a:r>
        </a:p>
      </dgm:t>
    </dgm:pt>
    <dgm:pt modelId="{D23BC94F-B646-4245-8FB8-721BA0DEB583}" type="parTrans" cxnId="{259CE8BA-4187-4AF4-9AF2-42A6A0EFE691}">
      <dgm:prSet/>
      <dgm:spPr/>
      <dgm:t>
        <a:bodyPr/>
        <a:lstStyle/>
        <a:p>
          <a:endParaRPr lang="en-US"/>
        </a:p>
      </dgm:t>
    </dgm:pt>
    <dgm:pt modelId="{DB8669FF-CFF4-4E3B-AB0A-867C0BB92761}" type="sibTrans" cxnId="{259CE8BA-4187-4AF4-9AF2-42A6A0EFE691}">
      <dgm:prSet/>
      <dgm:spPr/>
      <dgm:t>
        <a:bodyPr/>
        <a:lstStyle/>
        <a:p>
          <a:endParaRPr lang="en-US"/>
        </a:p>
      </dgm:t>
    </dgm:pt>
    <dgm:pt modelId="{A20EB834-3E99-4B5D-A628-A9B0F8D67257}">
      <dgm:prSet phldrT="[Text]" custT="1"/>
      <dgm:spPr/>
      <dgm:t>
        <a:bodyPr/>
        <a:lstStyle/>
        <a:p>
          <a:r>
            <a:rPr lang="en-US" sz="1800" b="0" dirty="0"/>
            <a:t>If ambient sound in a building is above 105 dB, the building must have visual notification</a:t>
          </a:r>
        </a:p>
      </dgm:t>
    </dgm:pt>
    <dgm:pt modelId="{1DD01DD5-17F3-4977-9222-B06EE0D9240B}" type="parTrans" cxnId="{E763DC27-36BF-4FA9-9FED-1A532E6DE0C3}">
      <dgm:prSet/>
      <dgm:spPr/>
      <dgm:t>
        <a:bodyPr/>
        <a:lstStyle/>
        <a:p>
          <a:endParaRPr lang="en-US"/>
        </a:p>
      </dgm:t>
    </dgm:pt>
    <dgm:pt modelId="{54AA1FC0-15CB-4D76-8135-2DF4623F2604}" type="sibTrans" cxnId="{E763DC27-36BF-4FA9-9FED-1A532E6DE0C3}">
      <dgm:prSet/>
      <dgm:spPr/>
      <dgm:t>
        <a:bodyPr/>
        <a:lstStyle/>
        <a:p>
          <a:endParaRPr lang="en-US"/>
        </a:p>
      </dgm:t>
    </dgm:pt>
    <dgm:pt modelId="{B7713C51-340B-4D5E-B35D-72E53BDB519B}">
      <dgm:prSet custT="1"/>
      <dgm:spPr>
        <a:solidFill>
          <a:srgbClr val="1A1ABF"/>
        </a:solidFill>
      </dgm:spPr>
      <dgm:t>
        <a:bodyPr/>
        <a:lstStyle/>
        <a:p>
          <a:r>
            <a:rPr lang="en-US" sz="2000" b="0" dirty="0"/>
            <a:t>Measurements</a:t>
          </a:r>
        </a:p>
      </dgm:t>
    </dgm:pt>
    <dgm:pt modelId="{42DF9345-A85D-4D38-960F-1C8AB23F6171}" type="parTrans" cxnId="{42D028F3-398E-48EF-8087-2EE603955D30}">
      <dgm:prSet/>
      <dgm:spPr/>
      <dgm:t>
        <a:bodyPr/>
        <a:lstStyle/>
        <a:p>
          <a:endParaRPr lang="en-US"/>
        </a:p>
      </dgm:t>
    </dgm:pt>
    <dgm:pt modelId="{BAE63B0E-A0C1-486C-9982-690046E52CFF}" type="sibTrans" cxnId="{42D028F3-398E-48EF-8087-2EE603955D30}">
      <dgm:prSet/>
      <dgm:spPr/>
      <dgm:t>
        <a:bodyPr/>
        <a:lstStyle/>
        <a:p>
          <a:endParaRPr lang="en-US"/>
        </a:p>
      </dgm:t>
    </dgm:pt>
    <dgm:pt modelId="{E1B9F2AE-AE05-4E4D-9B4E-BC18BC2F2256}">
      <dgm:prSet custT="1"/>
      <dgm:spPr/>
      <dgm:t>
        <a:bodyPr/>
        <a:lstStyle/>
        <a:p>
          <a:r>
            <a:rPr lang="en-US" sz="1800" b="0" u="none" dirty="0"/>
            <a:t>Made at five feet (1.5 m) above the floor</a:t>
          </a:r>
          <a:endParaRPr lang="en-US" sz="1800" b="0" dirty="0"/>
        </a:p>
      </dgm:t>
    </dgm:pt>
    <dgm:pt modelId="{984E1E85-29EF-420E-A354-D14AD297C3E0}" type="parTrans" cxnId="{72D05D21-684B-479A-BC5E-6EEB9D329B89}">
      <dgm:prSet/>
      <dgm:spPr/>
      <dgm:t>
        <a:bodyPr/>
        <a:lstStyle/>
        <a:p>
          <a:endParaRPr lang="en-US"/>
        </a:p>
      </dgm:t>
    </dgm:pt>
    <dgm:pt modelId="{FBE7033C-ACF7-482C-99EA-8110E7E62C69}" type="sibTrans" cxnId="{72D05D21-684B-479A-BC5E-6EEB9D329B89}">
      <dgm:prSet/>
      <dgm:spPr/>
      <dgm:t>
        <a:bodyPr/>
        <a:lstStyle/>
        <a:p>
          <a:endParaRPr lang="en-US"/>
        </a:p>
      </dgm:t>
    </dgm:pt>
    <dgm:pt modelId="{0A48FF51-8C33-48A9-84AC-96D09C02E8C2}">
      <dgm:prSet custT="1"/>
      <dgm:spPr/>
      <dgm:t>
        <a:bodyPr/>
        <a:lstStyle/>
        <a:p>
          <a:r>
            <a:rPr lang="en-US" sz="1800" b="0" dirty="0"/>
            <a:t>At pillow levels in sleeping areas</a:t>
          </a:r>
        </a:p>
      </dgm:t>
    </dgm:pt>
    <dgm:pt modelId="{2037D3E6-590A-4440-9F9F-0B32613CAE0E}" type="parTrans" cxnId="{BB6C77C2-4EE5-4A9F-A495-36FE4A3BB2FE}">
      <dgm:prSet/>
      <dgm:spPr/>
      <dgm:t>
        <a:bodyPr/>
        <a:lstStyle/>
        <a:p>
          <a:endParaRPr lang="en-US"/>
        </a:p>
      </dgm:t>
    </dgm:pt>
    <dgm:pt modelId="{38E075C5-DFAE-439B-BB25-54A0DBCF774B}" type="sibTrans" cxnId="{BB6C77C2-4EE5-4A9F-A495-36FE4A3BB2FE}">
      <dgm:prSet/>
      <dgm:spPr/>
      <dgm:t>
        <a:bodyPr/>
        <a:lstStyle/>
        <a:p>
          <a:endParaRPr lang="en-US"/>
        </a:p>
      </dgm:t>
    </dgm:pt>
    <dgm:pt modelId="{73B6AE29-3DF2-4F18-9080-358C4BF557AE}">
      <dgm:prSet custT="1"/>
      <dgm:spPr/>
      <dgm:t>
        <a:bodyPr/>
        <a:lstStyle/>
        <a:p>
          <a:r>
            <a:rPr lang="en-US" sz="1800" b="0" dirty="0"/>
            <a:t>Each installation requires specific evaluation</a:t>
          </a:r>
        </a:p>
      </dgm:t>
    </dgm:pt>
    <dgm:pt modelId="{79388834-2835-4F57-BB6C-ACF3BC27215B}" type="parTrans" cxnId="{CC7EC546-29FD-4F90-A287-B2EFA0D3FA94}">
      <dgm:prSet/>
      <dgm:spPr/>
      <dgm:t>
        <a:bodyPr/>
        <a:lstStyle/>
        <a:p>
          <a:endParaRPr lang="en-US"/>
        </a:p>
      </dgm:t>
    </dgm:pt>
    <dgm:pt modelId="{6520D5B5-DEA0-482A-AD8B-EEE6B9051BCA}" type="sibTrans" cxnId="{CC7EC546-29FD-4F90-A287-B2EFA0D3FA94}">
      <dgm:prSet/>
      <dgm:spPr/>
      <dgm:t>
        <a:bodyPr/>
        <a:lstStyle/>
        <a:p>
          <a:endParaRPr lang="en-US"/>
        </a:p>
      </dgm:t>
    </dgm:pt>
    <dgm:pt modelId="{A4B3DA8F-8D7A-4201-87E7-D05DC2C0192E}" type="pres">
      <dgm:prSet presAssocID="{A60B5D40-5C6D-4867-83AE-462F241813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28A09-658A-4503-B307-2EB1F4227637}" type="pres">
      <dgm:prSet presAssocID="{2853B5BD-4A0E-40DC-9077-CA45CF4D56B2}" presName="parentLin" presStyleCnt="0"/>
      <dgm:spPr/>
    </dgm:pt>
    <dgm:pt modelId="{FA5901B7-E59B-4DC0-A212-79F5281F6385}" type="pres">
      <dgm:prSet presAssocID="{2853B5BD-4A0E-40DC-9077-CA45CF4D56B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D844AAE-805F-441D-88A3-CCD4350057C9}" type="pres">
      <dgm:prSet presAssocID="{2853B5BD-4A0E-40DC-9077-CA45CF4D56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0836B-5BD8-4895-8BCA-BB2BDB45A358}" type="pres">
      <dgm:prSet presAssocID="{2853B5BD-4A0E-40DC-9077-CA45CF4D56B2}" presName="negativeSpace" presStyleCnt="0"/>
      <dgm:spPr/>
    </dgm:pt>
    <dgm:pt modelId="{D8AEC18F-21E9-4408-A61C-AB7522D54A6C}" type="pres">
      <dgm:prSet presAssocID="{2853B5BD-4A0E-40DC-9077-CA45CF4D56B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D3B04-AA3D-44C5-B2D9-84AFD4290620}" type="pres">
      <dgm:prSet presAssocID="{68E1F0C6-3AC6-43D4-94E9-F55C371D7483}" presName="spaceBetweenRectangles" presStyleCnt="0"/>
      <dgm:spPr/>
    </dgm:pt>
    <dgm:pt modelId="{E256CA88-BCBF-4B7E-97D2-D1DD1268BB37}" type="pres">
      <dgm:prSet presAssocID="{B7713C51-340B-4D5E-B35D-72E53BDB519B}" presName="parentLin" presStyleCnt="0"/>
      <dgm:spPr/>
    </dgm:pt>
    <dgm:pt modelId="{A30A93E5-F738-4BF8-BD64-70525F7C1A45}" type="pres">
      <dgm:prSet presAssocID="{B7713C51-340B-4D5E-B35D-72E53BDB519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22F52CE-26D1-4FC3-BF42-948626B3DFD3}" type="pres">
      <dgm:prSet presAssocID="{B7713C51-340B-4D5E-B35D-72E53BDB519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7B204-F443-41F3-A347-79CB8CD2B453}" type="pres">
      <dgm:prSet presAssocID="{B7713C51-340B-4D5E-B35D-72E53BDB519B}" presName="negativeSpace" presStyleCnt="0"/>
      <dgm:spPr/>
    </dgm:pt>
    <dgm:pt modelId="{20D050FB-3A83-4AFC-ACAA-232C8382007E}" type="pres">
      <dgm:prSet presAssocID="{B7713C51-340B-4D5E-B35D-72E53BDB519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3D413D-706E-4D46-93A6-22ADFB2A499A}" type="presOf" srcId="{A60B5D40-5C6D-4867-83AE-462F241813EB}" destId="{A4B3DA8F-8D7A-4201-87E7-D05DC2C0192E}" srcOrd="0" destOrd="0" presId="urn:microsoft.com/office/officeart/2005/8/layout/list1"/>
    <dgm:cxn modelId="{CAE5F5FA-AC17-4E7F-BBCD-DE6797AF7082}" type="presOf" srcId="{E1B9F2AE-AE05-4E4D-9B4E-BC18BC2F2256}" destId="{20D050FB-3A83-4AFC-ACAA-232C8382007E}" srcOrd="0" destOrd="0" presId="urn:microsoft.com/office/officeart/2005/8/layout/list1"/>
    <dgm:cxn modelId="{259CE8BA-4187-4AF4-9AF2-42A6A0EFE691}" srcId="{2853B5BD-4A0E-40DC-9077-CA45CF4D56B2}" destId="{CB065CBF-3575-4F13-B13D-42E9384CBB01}" srcOrd="2" destOrd="0" parTransId="{D23BC94F-B646-4245-8FB8-721BA0DEB583}" sibTransId="{DB8669FF-CFF4-4E3B-AB0A-867C0BB92761}"/>
    <dgm:cxn modelId="{50377ECF-89FD-45A5-939C-3ECA9BC89652}" srcId="{2853B5BD-4A0E-40DC-9077-CA45CF4D56B2}" destId="{9E53E3DF-298F-429C-83A0-E6B0ABEB33B3}" srcOrd="1" destOrd="0" parTransId="{63B9920A-2630-4BF5-BBC0-FB0FB9BAEC1A}" sibTransId="{AD053A67-CE51-4D1C-A5C9-0DA9D742C397}"/>
    <dgm:cxn modelId="{24A61339-62E4-4C93-80AD-9EC0318F2D83}" type="presOf" srcId="{58BCF220-8256-4F99-8D84-337C672CE71D}" destId="{D8AEC18F-21E9-4408-A61C-AB7522D54A6C}" srcOrd="0" destOrd="0" presId="urn:microsoft.com/office/officeart/2005/8/layout/list1"/>
    <dgm:cxn modelId="{BB6C77C2-4EE5-4A9F-A495-36FE4A3BB2FE}" srcId="{B7713C51-340B-4D5E-B35D-72E53BDB519B}" destId="{0A48FF51-8C33-48A9-84AC-96D09C02E8C2}" srcOrd="1" destOrd="0" parTransId="{2037D3E6-590A-4440-9F9F-0B32613CAE0E}" sibTransId="{38E075C5-DFAE-439B-BB25-54A0DBCF774B}"/>
    <dgm:cxn modelId="{CC7EC546-29FD-4F90-A287-B2EFA0D3FA94}" srcId="{B7713C51-340B-4D5E-B35D-72E53BDB519B}" destId="{73B6AE29-3DF2-4F18-9080-358C4BF557AE}" srcOrd="2" destOrd="0" parTransId="{79388834-2835-4F57-BB6C-ACF3BC27215B}" sibTransId="{6520D5B5-DEA0-482A-AD8B-EEE6B9051BCA}"/>
    <dgm:cxn modelId="{1AE31C65-39D1-4030-BC1D-598FA0F905A7}" type="presOf" srcId="{B7713C51-340B-4D5E-B35D-72E53BDB519B}" destId="{A30A93E5-F738-4BF8-BD64-70525F7C1A45}" srcOrd="0" destOrd="0" presId="urn:microsoft.com/office/officeart/2005/8/layout/list1"/>
    <dgm:cxn modelId="{8B8B5BEF-A1F1-4877-A3B1-29C72C28168A}" type="presOf" srcId="{9E53E3DF-298F-429C-83A0-E6B0ABEB33B3}" destId="{D8AEC18F-21E9-4408-A61C-AB7522D54A6C}" srcOrd="0" destOrd="1" presId="urn:microsoft.com/office/officeart/2005/8/layout/list1"/>
    <dgm:cxn modelId="{2DFBCAD3-4F0A-4D53-BF4B-20436329E07A}" type="presOf" srcId="{CB065CBF-3575-4F13-B13D-42E9384CBB01}" destId="{D8AEC18F-21E9-4408-A61C-AB7522D54A6C}" srcOrd="0" destOrd="2" presId="urn:microsoft.com/office/officeart/2005/8/layout/list1"/>
    <dgm:cxn modelId="{72D05D21-684B-479A-BC5E-6EEB9D329B89}" srcId="{B7713C51-340B-4D5E-B35D-72E53BDB519B}" destId="{E1B9F2AE-AE05-4E4D-9B4E-BC18BC2F2256}" srcOrd="0" destOrd="0" parTransId="{984E1E85-29EF-420E-A354-D14AD297C3E0}" sibTransId="{FBE7033C-ACF7-482C-99EA-8110E7E62C69}"/>
    <dgm:cxn modelId="{523448E6-FD45-4894-935E-91D00C560DD6}" srcId="{2853B5BD-4A0E-40DC-9077-CA45CF4D56B2}" destId="{58BCF220-8256-4F99-8D84-337C672CE71D}" srcOrd="0" destOrd="0" parTransId="{B949FCFF-2C54-4E7B-ACA5-4B91E14DB222}" sibTransId="{8D33010C-3964-4955-9623-05EA75FE8515}"/>
    <dgm:cxn modelId="{3D89E37B-C591-4D73-8E79-9BC37E232861}" type="presOf" srcId="{EF8C6D29-3980-40DD-AD11-5DF2C193FAD0}" destId="{D8AEC18F-21E9-4408-A61C-AB7522D54A6C}" srcOrd="0" destOrd="4" presId="urn:microsoft.com/office/officeart/2005/8/layout/list1"/>
    <dgm:cxn modelId="{7DFFD488-CA12-48CD-A5AA-F7678964489C}" type="presOf" srcId="{A20EB834-3E99-4B5D-A628-A9B0F8D67257}" destId="{D8AEC18F-21E9-4408-A61C-AB7522D54A6C}" srcOrd="0" destOrd="3" presId="urn:microsoft.com/office/officeart/2005/8/layout/list1"/>
    <dgm:cxn modelId="{38C53610-EDF4-4A4B-A9F4-588488977127}" type="presOf" srcId="{2853B5BD-4A0E-40DC-9077-CA45CF4D56B2}" destId="{FA5901B7-E59B-4DC0-A212-79F5281F6385}" srcOrd="0" destOrd="0" presId="urn:microsoft.com/office/officeart/2005/8/layout/list1"/>
    <dgm:cxn modelId="{933CA0D6-1201-4ED7-874E-88CB7D81B517}" srcId="{A60B5D40-5C6D-4867-83AE-462F241813EB}" destId="{2853B5BD-4A0E-40DC-9077-CA45CF4D56B2}" srcOrd="0" destOrd="0" parTransId="{FEDF6C3D-E59A-4FD0-AE35-7EDEAE4D6F94}" sibTransId="{68E1F0C6-3AC6-43D4-94E9-F55C371D7483}"/>
    <dgm:cxn modelId="{ADA7BB30-68B2-44E7-8101-9AC8F4B4F294}" type="presOf" srcId="{B7713C51-340B-4D5E-B35D-72E53BDB519B}" destId="{322F52CE-26D1-4FC3-BF42-948626B3DFD3}" srcOrd="1" destOrd="0" presId="urn:microsoft.com/office/officeart/2005/8/layout/list1"/>
    <dgm:cxn modelId="{6BA68DA3-5839-4695-83ED-48FD594FE449}" srcId="{2853B5BD-4A0E-40DC-9077-CA45CF4D56B2}" destId="{EF8C6D29-3980-40DD-AD11-5DF2C193FAD0}" srcOrd="4" destOrd="0" parTransId="{5CB1EAB8-C087-485F-B6E9-4748E5A9B15E}" sibTransId="{02BA2DC0-BD0F-48F6-AA34-531CFF57F8D7}"/>
    <dgm:cxn modelId="{52AA3D84-3F0D-4F56-B838-B7FA52DB5EA6}" type="presOf" srcId="{0A48FF51-8C33-48A9-84AC-96D09C02E8C2}" destId="{20D050FB-3A83-4AFC-ACAA-232C8382007E}" srcOrd="0" destOrd="1" presId="urn:microsoft.com/office/officeart/2005/8/layout/list1"/>
    <dgm:cxn modelId="{68DB6F81-8D1F-4EE2-9F16-DAB7DE4150AF}" type="presOf" srcId="{2853B5BD-4A0E-40DC-9077-CA45CF4D56B2}" destId="{3D844AAE-805F-441D-88A3-CCD4350057C9}" srcOrd="1" destOrd="0" presId="urn:microsoft.com/office/officeart/2005/8/layout/list1"/>
    <dgm:cxn modelId="{42D028F3-398E-48EF-8087-2EE603955D30}" srcId="{A60B5D40-5C6D-4867-83AE-462F241813EB}" destId="{B7713C51-340B-4D5E-B35D-72E53BDB519B}" srcOrd="1" destOrd="0" parTransId="{42DF9345-A85D-4D38-960F-1C8AB23F6171}" sibTransId="{BAE63B0E-A0C1-486C-9982-690046E52CFF}"/>
    <dgm:cxn modelId="{E763DC27-36BF-4FA9-9FED-1A532E6DE0C3}" srcId="{2853B5BD-4A0E-40DC-9077-CA45CF4D56B2}" destId="{A20EB834-3E99-4B5D-A628-A9B0F8D67257}" srcOrd="3" destOrd="0" parTransId="{1DD01DD5-17F3-4977-9222-B06EE0D9240B}" sibTransId="{54AA1FC0-15CB-4D76-8135-2DF4623F2604}"/>
    <dgm:cxn modelId="{D866559A-F31A-4E27-A98B-4AF20FAB27EE}" type="presOf" srcId="{73B6AE29-3DF2-4F18-9080-358C4BF557AE}" destId="{20D050FB-3A83-4AFC-ACAA-232C8382007E}" srcOrd="0" destOrd="2" presId="urn:microsoft.com/office/officeart/2005/8/layout/list1"/>
    <dgm:cxn modelId="{E0AFB969-957F-4A5E-A14F-5F7FCDA5E1D1}" type="presParOf" srcId="{A4B3DA8F-8D7A-4201-87E7-D05DC2C0192E}" destId="{55428A09-658A-4503-B307-2EB1F4227637}" srcOrd="0" destOrd="0" presId="urn:microsoft.com/office/officeart/2005/8/layout/list1"/>
    <dgm:cxn modelId="{3741EA6A-6348-4889-B8AF-38306FA35685}" type="presParOf" srcId="{55428A09-658A-4503-B307-2EB1F4227637}" destId="{FA5901B7-E59B-4DC0-A212-79F5281F6385}" srcOrd="0" destOrd="0" presId="urn:microsoft.com/office/officeart/2005/8/layout/list1"/>
    <dgm:cxn modelId="{6A4766E2-181C-4F8F-BDAA-D2B50E33F921}" type="presParOf" srcId="{55428A09-658A-4503-B307-2EB1F4227637}" destId="{3D844AAE-805F-441D-88A3-CCD4350057C9}" srcOrd="1" destOrd="0" presId="urn:microsoft.com/office/officeart/2005/8/layout/list1"/>
    <dgm:cxn modelId="{B7781333-A8C1-481A-971A-F9537E93F8FD}" type="presParOf" srcId="{A4B3DA8F-8D7A-4201-87E7-D05DC2C0192E}" destId="{F660836B-5BD8-4895-8BCA-BB2BDB45A358}" srcOrd="1" destOrd="0" presId="urn:microsoft.com/office/officeart/2005/8/layout/list1"/>
    <dgm:cxn modelId="{475BAA28-ABEA-43C9-BB66-B5B56BAC1B4A}" type="presParOf" srcId="{A4B3DA8F-8D7A-4201-87E7-D05DC2C0192E}" destId="{D8AEC18F-21E9-4408-A61C-AB7522D54A6C}" srcOrd="2" destOrd="0" presId="urn:microsoft.com/office/officeart/2005/8/layout/list1"/>
    <dgm:cxn modelId="{AD6834B2-67D8-4EE3-B6EC-8EEC11F90D94}" type="presParOf" srcId="{A4B3DA8F-8D7A-4201-87E7-D05DC2C0192E}" destId="{C13D3B04-AA3D-44C5-B2D9-84AFD4290620}" srcOrd="3" destOrd="0" presId="urn:microsoft.com/office/officeart/2005/8/layout/list1"/>
    <dgm:cxn modelId="{CD1E4409-8743-49E1-BD22-1CA3705C5AF3}" type="presParOf" srcId="{A4B3DA8F-8D7A-4201-87E7-D05DC2C0192E}" destId="{E256CA88-BCBF-4B7E-97D2-D1DD1268BB37}" srcOrd="4" destOrd="0" presId="urn:microsoft.com/office/officeart/2005/8/layout/list1"/>
    <dgm:cxn modelId="{2CEA8BAF-AB58-48FC-AD40-FF1B9E61D980}" type="presParOf" srcId="{E256CA88-BCBF-4B7E-97D2-D1DD1268BB37}" destId="{A30A93E5-F738-4BF8-BD64-70525F7C1A45}" srcOrd="0" destOrd="0" presId="urn:microsoft.com/office/officeart/2005/8/layout/list1"/>
    <dgm:cxn modelId="{DF173D2B-D75B-4F81-9CEF-18BDB91FD1F9}" type="presParOf" srcId="{E256CA88-BCBF-4B7E-97D2-D1DD1268BB37}" destId="{322F52CE-26D1-4FC3-BF42-948626B3DFD3}" srcOrd="1" destOrd="0" presId="urn:microsoft.com/office/officeart/2005/8/layout/list1"/>
    <dgm:cxn modelId="{6C38E03F-F6B2-4E07-BC26-EEAB5D2F580B}" type="presParOf" srcId="{A4B3DA8F-8D7A-4201-87E7-D05DC2C0192E}" destId="{D8B7B204-F443-41F3-A347-79CB8CD2B453}" srcOrd="5" destOrd="0" presId="urn:microsoft.com/office/officeart/2005/8/layout/list1"/>
    <dgm:cxn modelId="{54620008-4E92-4C29-AA6D-66F016AED2BA}" type="presParOf" srcId="{A4B3DA8F-8D7A-4201-87E7-D05DC2C0192E}" destId="{20D050FB-3A83-4AFC-ACAA-232C8382007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65D50BC-8557-4DBB-88D5-60785C008D73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9833393-0F00-4078-8FEA-7CB4246A5A95}">
      <dgm:prSet phldrT="[Text]" custT="1"/>
      <dgm:spPr/>
      <dgm:t>
        <a:bodyPr/>
        <a:lstStyle/>
        <a:p>
          <a:r>
            <a:rPr lang="en-US" sz="1800" b="0" u="none" dirty="0"/>
            <a:t>R</a:t>
          </a:r>
          <a:r>
            <a:rPr lang="x-none" sz="1800" b="0" u="none" dirty="0"/>
            <a:t>equirement</a:t>
          </a:r>
          <a:r>
            <a:rPr lang="en-US" sz="1800" b="0" u="none" dirty="0"/>
            <a:t>s </a:t>
          </a:r>
          <a:r>
            <a:rPr lang="x-none" sz="1800" b="0" u="none" dirty="0"/>
            <a:t>come from </a:t>
          </a:r>
          <a:r>
            <a:rPr lang="x-none" sz="1800" b="0" u="none" dirty="0" smtClean="0"/>
            <a:t>adopted </a:t>
          </a:r>
          <a:r>
            <a:rPr lang="x-none" sz="1800" b="0" u="none" dirty="0"/>
            <a:t>building code</a:t>
          </a:r>
          <a:endParaRPr lang="en-US" sz="1800" b="0" dirty="0"/>
        </a:p>
      </dgm:t>
    </dgm:pt>
    <dgm:pt modelId="{47754CC2-1220-4A2F-A97E-31E1B1958C36}" type="parTrans" cxnId="{0B372E84-AA32-4D88-86E9-8655074FA5C2}">
      <dgm:prSet/>
      <dgm:spPr/>
      <dgm:t>
        <a:bodyPr/>
        <a:lstStyle/>
        <a:p>
          <a:endParaRPr lang="en-US"/>
        </a:p>
      </dgm:t>
    </dgm:pt>
    <dgm:pt modelId="{93956C1E-56CA-44F8-9B0D-D5854D27DF8A}" type="sibTrans" cxnId="{0B372E84-AA32-4D88-86E9-8655074FA5C2}">
      <dgm:prSet/>
      <dgm:spPr/>
      <dgm:t>
        <a:bodyPr/>
        <a:lstStyle/>
        <a:p>
          <a:endParaRPr lang="en-US"/>
        </a:p>
      </dgm:t>
    </dgm:pt>
    <dgm:pt modelId="{9424BB63-2987-4811-BE76-E0361AFD5274}">
      <dgm:prSet custT="1"/>
      <dgm:spPr/>
      <dgm:t>
        <a:bodyPr/>
        <a:lstStyle/>
        <a:p>
          <a:r>
            <a:rPr lang="en-US" sz="1800" b="0" u="none" dirty="0"/>
            <a:t>S</a:t>
          </a:r>
          <a:r>
            <a:rPr lang="x-none" sz="1800" b="0" u="none" dirty="0"/>
            <a:t>trobe requirements of the ADA apply to new construction and renovations to portions of buildings</a:t>
          </a:r>
          <a:endParaRPr lang="en-US" sz="1800" b="0" u="none" dirty="0"/>
        </a:p>
      </dgm:t>
    </dgm:pt>
    <dgm:pt modelId="{1DCD8DAB-C962-4113-8ADC-F9CFF794302E}" type="parTrans" cxnId="{27FFC51A-7C4F-45A8-8022-4C49B1FAA328}">
      <dgm:prSet/>
      <dgm:spPr/>
      <dgm:t>
        <a:bodyPr/>
        <a:lstStyle/>
        <a:p>
          <a:endParaRPr lang="en-US"/>
        </a:p>
      </dgm:t>
    </dgm:pt>
    <dgm:pt modelId="{DD00A959-B095-4DF1-BFA4-3EACC125DA4E}" type="sibTrans" cxnId="{27FFC51A-7C4F-45A8-8022-4C49B1FAA328}">
      <dgm:prSet/>
      <dgm:spPr/>
      <dgm:t>
        <a:bodyPr/>
        <a:lstStyle/>
        <a:p>
          <a:endParaRPr lang="en-US"/>
        </a:p>
      </dgm:t>
    </dgm:pt>
    <dgm:pt modelId="{D5DC996B-E751-47E3-BEB8-CEBF1B61B737}">
      <dgm:prSet custT="1"/>
      <dgm:spPr/>
      <dgm:t>
        <a:bodyPr/>
        <a:lstStyle/>
        <a:p>
          <a:r>
            <a:rPr lang="x-none" sz="1800" b="0" u="none" dirty="0"/>
            <a:t>ADA requires appliances in portions of any building accessible to a hearing impaired person</a:t>
          </a:r>
          <a:endParaRPr lang="en-US" sz="1800" b="0" u="none" dirty="0"/>
        </a:p>
      </dgm:t>
    </dgm:pt>
    <dgm:pt modelId="{E0BA527B-AE53-4FE5-B159-33CDF044D127}" type="parTrans" cxnId="{07971433-D449-41F8-B1F3-6708B7B5948F}">
      <dgm:prSet/>
      <dgm:spPr/>
      <dgm:t>
        <a:bodyPr/>
        <a:lstStyle/>
        <a:p>
          <a:endParaRPr lang="en-US"/>
        </a:p>
      </dgm:t>
    </dgm:pt>
    <dgm:pt modelId="{B4234090-9665-4F0B-A815-777EF2776D63}" type="sibTrans" cxnId="{07971433-D449-41F8-B1F3-6708B7B5948F}">
      <dgm:prSet/>
      <dgm:spPr/>
      <dgm:t>
        <a:bodyPr/>
        <a:lstStyle/>
        <a:p>
          <a:endParaRPr lang="en-US"/>
        </a:p>
      </dgm:t>
    </dgm:pt>
    <dgm:pt modelId="{C689DEE5-ADEC-40C3-8E23-F921BEA91C1C}">
      <dgm:prSet custT="1"/>
      <dgm:spPr/>
      <dgm:t>
        <a:bodyPr/>
        <a:lstStyle/>
        <a:p>
          <a:r>
            <a:rPr lang="en-US" sz="1800" b="0" u="none" dirty="0"/>
            <a:t>Required in c</a:t>
          </a:r>
          <a:r>
            <a:rPr lang="x-none" sz="1800" b="0" u="none" dirty="0"/>
            <a:t>onference rooms, restrooms, hallways, routes of tours, and private office</a:t>
          </a:r>
          <a:r>
            <a:rPr lang="en-US" sz="1800" b="0" u="none" dirty="0"/>
            <a:t>s</a:t>
          </a:r>
          <a:r>
            <a:rPr lang="x-none" sz="1800" b="0" u="none" dirty="0"/>
            <a:t> of </a:t>
          </a:r>
          <a:r>
            <a:rPr lang="en-US" sz="1800" b="0" u="none" dirty="0"/>
            <a:t>those </a:t>
          </a:r>
          <a:r>
            <a:rPr lang="x-none" sz="1800" b="0" u="none" dirty="0"/>
            <a:t>with a hearing</a:t>
          </a:r>
          <a:r>
            <a:rPr lang="en-US" sz="1800" b="0" u="none" dirty="0"/>
            <a:t> disabilities</a:t>
          </a:r>
        </a:p>
      </dgm:t>
    </dgm:pt>
    <dgm:pt modelId="{9E415FCE-3240-4323-BDC7-8EC7D436BCCA}" type="parTrans" cxnId="{61D1D820-C64A-416C-871C-501DE3528795}">
      <dgm:prSet/>
      <dgm:spPr/>
      <dgm:t>
        <a:bodyPr/>
        <a:lstStyle/>
        <a:p>
          <a:endParaRPr lang="en-US"/>
        </a:p>
      </dgm:t>
    </dgm:pt>
    <dgm:pt modelId="{FF1EC10D-59F3-4C7B-8E6B-058D1F2B5E1D}" type="sibTrans" cxnId="{61D1D820-C64A-416C-871C-501DE3528795}">
      <dgm:prSet/>
      <dgm:spPr/>
      <dgm:t>
        <a:bodyPr/>
        <a:lstStyle/>
        <a:p>
          <a:endParaRPr lang="en-US"/>
        </a:p>
      </dgm:t>
    </dgm:pt>
    <dgm:pt modelId="{C5597EC0-EF5B-4932-8C8A-C168561EE1B9}">
      <dgm:prSet custT="1"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1800" b="0" dirty="0"/>
            <a:t>Location requirements are the same for both the ADA and NFPA 72®</a:t>
          </a:r>
          <a:endParaRPr lang="en-US" sz="1800" b="0" u="none" dirty="0"/>
        </a:p>
      </dgm:t>
    </dgm:pt>
    <dgm:pt modelId="{7EB87197-9694-42DB-BA67-2DFC4BF8E7E3}" type="parTrans" cxnId="{79169F71-6D18-4B2F-8826-C4B3596BE141}">
      <dgm:prSet/>
      <dgm:spPr/>
      <dgm:t>
        <a:bodyPr/>
        <a:lstStyle/>
        <a:p>
          <a:endParaRPr lang="en-US"/>
        </a:p>
      </dgm:t>
    </dgm:pt>
    <dgm:pt modelId="{683860AD-B1F0-486A-98D6-4AFCC6903091}" type="sibTrans" cxnId="{79169F71-6D18-4B2F-8826-C4B3596BE141}">
      <dgm:prSet/>
      <dgm:spPr/>
      <dgm:t>
        <a:bodyPr/>
        <a:lstStyle/>
        <a:p>
          <a:endParaRPr lang="en-US"/>
        </a:p>
      </dgm:t>
    </dgm:pt>
    <dgm:pt modelId="{0A52FCF3-5281-49E7-A9DE-3E6394BDBB61}" type="pres">
      <dgm:prSet presAssocID="{F65D50BC-8557-4DBB-88D5-60785C008D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A31FE3-C985-4435-806D-1603B69EA368}" type="pres">
      <dgm:prSet presAssocID="{99833393-0F00-4078-8FEA-7CB4246A5A95}" presName="parentText" presStyleLbl="node1" presStyleIdx="0" presStyleCnt="5" custScaleY="848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2B71B-B83A-4612-9CCA-2B4E51A5B6E4}" type="pres">
      <dgm:prSet presAssocID="{93956C1E-56CA-44F8-9B0D-D5854D27DF8A}" presName="spacer" presStyleCnt="0"/>
      <dgm:spPr/>
    </dgm:pt>
    <dgm:pt modelId="{CF0DF848-52FD-41AF-AB28-FF5F31FBCC0F}" type="pres">
      <dgm:prSet presAssocID="{9424BB63-2987-4811-BE76-E0361AFD527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E3D29-C8EF-4281-8EB4-69E63E3B72A9}" type="pres">
      <dgm:prSet presAssocID="{DD00A959-B095-4DF1-BFA4-3EACC125DA4E}" presName="spacer" presStyleCnt="0"/>
      <dgm:spPr/>
    </dgm:pt>
    <dgm:pt modelId="{D58D5AFB-8C95-4C75-AF4E-B57E5F1E143A}" type="pres">
      <dgm:prSet presAssocID="{D5DC996B-E751-47E3-BEB8-CEBF1B61B73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85274-B42E-4D25-9AB5-0F8B9914463F}" type="pres">
      <dgm:prSet presAssocID="{B4234090-9665-4F0B-A815-777EF2776D63}" presName="spacer" presStyleCnt="0"/>
      <dgm:spPr/>
    </dgm:pt>
    <dgm:pt modelId="{A17E0E82-EDE1-4667-AB09-ABF8EC559A11}" type="pres">
      <dgm:prSet presAssocID="{C689DEE5-ADEC-40C3-8E23-F921BEA91C1C}" presName="parentText" presStyleLbl="node1" presStyleIdx="3" presStyleCnt="5" custScaleY="1207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44BB8-0FBE-43F9-BC71-EE8917559CCD}" type="pres">
      <dgm:prSet presAssocID="{FF1EC10D-59F3-4C7B-8E6B-058D1F2B5E1D}" presName="spacer" presStyleCnt="0"/>
      <dgm:spPr/>
    </dgm:pt>
    <dgm:pt modelId="{7A7CEB31-4705-4C2D-9CA0-39A39852560F}" type="pres">
      <dgm:prSet presAssocID="{C5597EC0-EF5B-4932-8C8A-C168561EE1B9}" presName="parentText" presStyleLbl="node1" presStyleIdx="4" presStyleCnt="5" custScaleY="826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971433-D449-41F8-B1F3-6708B7B5948F}" srcId="{F65D50BC-8557-4DBB-88D5-60785C008D73}" destId="{D5DC996B-E751-47E3-BEB8-CEBF1B61B737}" srcOrd="2" destOrd="0" parTransId="{E0BA527B-AE53-4FE5-B159-33CDF044D127}" sibTransId="{B4234090-9665-4F0B-A815-777EF2776D63}"/>
    <dgm:cxn modelId="{0B372E84-AA32-4D88-86E9-8655074FA5C2}" srcId="{F65D50BC-8557-4DBB-88D5-60785C008D73}" destId="{99833393-0F00-4078-8FEA-7CB4246A5A95}" srcOrd="0" destOrd="0" parTransId="{47754CC2-1220-4A2F-A97E-31E1B1958C36}" sibTransId="{93956C1E-56CA-44F8-9B0D-D5854D27DF8A}"/>
    <dgm:cxn modelId="{87F3DB77-4936-4D90-8D80-F7A4524D5979}" type="presOf" srcId="{D5DC996B-E751-47E3-BEB8-CEBF1B61B737}" destId="{D58D5AFB-8C95-4C75-AF4E-B57E5F1E143A}" srcOrd="0" destOrd="0" presId="urn:microsoft.com/office/officeart/2005/8/layout/vList2"/>
    <dgm:cxn modelId="{61D1D820-C64A-416C-871C-501DE3528795}" srcId="{F65D50BC-8557-4DBB-88D5-60785C008D73}" destId="{C689DEE5-ADEC-40C3-8E23-F921BEA91C1C}" srcOrd="3" destOrd="0" parTransId="{9E415FCE-3240-4323-BDC7-8EC7D436BCCA}" sibTransId="{FF1EC10D-59F3-4C7B-8E6B-058D1F2B5E1D}"/>
    <dgm:cxn modelId="{D812C752-422D-4A3E-A2A0-65D9C023A137}" type="presOf" srcId="{C689DEE5-ADEC-40C3-8E23-F921BEA91C1C}" destId="{A17E0E82-EDE1-4667-AB09-ABF8EC559A11}" srcOrd="0" destOrd="0" presId="urn:microsoft.com/office/officeart/2005/8/layout/vList2"/>
    <dgm:cxn modelId="{FB427B94-0234-48F5-B9C9-357ACC37D837}" type="presOf" srcId="{F65D50BC-8557-4DBB-88D5-60785C008D73}" destId="{0A52FCF3-5281-49E7-A9DE-3E6394BDBB61}" srcOrd="0" destOrd="0" presId="urn:microsoft.com/office/officeart/2005/8/layout/vList2"/>
    <dgm:cxn modelId="{34B053BF-4152-4EAA-9BA4-538906558C1D}" type="presOf" srcId="{99833393-0F00-4078-8FEA-7CB4246A5A95}" destId="{42A31FE3-C985-4435-806D-1603B69EA368}" srcOrd="0" destOrd="0" presId="urn:microsoft.com/office/officeart/2005/8/layout/vList2"/>
    <dgm:cxn modelId="{6BC2F4D0-2984-4645-943E-5ECAA4013D4B}" type="presOf" srcId="{C5597EC0-EF5B-4932-8C8A-C168561EE1B9}" destId="{7A7CEB31-4705-4C2D-9CA0-39A39852560F}" srcOrd="0" destOrd="0" presId="urn:microsoft.com/office/officeart/2005/8/layout/vList2"/>
    <dgm:cxn modelId="{79169F71-6D18-4B2F-8826-C4B3596BE141}" srcId="{F65D50BC-8557-4DBB-88D5-60785C008D73}" destId="{C5597EC0-EF5B-4932-8C8A-C168561EE1B9}" srcOrd="4" destOrd="0" parTransId="{7EB87197-9694-42DB-BA67-2DFC4BF8E7E3}" sibTransId="{683860AD-B1F0-486A-98D6-4AFCC6903091}"/>
    <dgm:cxn modelId="{6BDB1FFC-25DB-4B3F-A8F4-B96B2F405848}" type="presOf" srcId="{9424BB63-2987-4811-BE76-E0361AFD5274}" destId="{CF0DF848-52FD-41AF-AB28-FF5F31FBCC0F}" srcOrd="0" destOrd="0" presId="urn:microsoft.com/office/officeart/2005/8/layout/vList2"/>
    <dgm:cxn modelId="{27FFC51A-7C4F-45A8-8022-4C49B1FAA328}" srcId="{F65D50BC-8557-4DBB-88D5-60785C008D73}" destId="{9424BB63-2987-4811-BE76-E0361AFD5274}" srcOrd="1" destOrd="0" parTransId="{1DCD8DAB-C962-4113-8ADC-F9CFF794302E}" sibTransId="{DD00A959-B095-4DF1-BFA4-3EACC125DA4E}"/>
    <dgm:cxn modelId="{9A98F619-901A-4A5D-8F00-BF68487E9DEF}" type="presParOf" srcId="{0A52FCF3-5281-49E7-A9DE-3E6394BDBB61}" destId="{42A31FE3-C985-4435-806D-1603B69EA368}" srcOrd="0" destOrd="0" presId="urn:microsoft.com/office/officeart/2005/8/layout/vList2"/>
    <dgm:cxn modelId="{739605B0-8AEB-4D64-A16D-5C39E3222785}" type="presParOf" srcId="{0A52FCF3-5281-49E7-A9DE-3E6394BDBB61}" destId="{9E92B71B-B83A-4612-9CCA-2B4E51A5B6E4}" srcOrd="1" destOrd="0" presId="urn:microsoft.com/office/officeart/2005/8/layout/vList2"/>
    <dgm:cxn modelId="{295A5AB3-376C-43BD-B022-F00AF68BCF28}" type="presParOf" srcId="{0A52FCF3-5281-49E7-A9DE-3E6394BDBB61}" destId="{CF0DF848-52FD-41AF-AB28-FF5F31FBCC0F}" srcOrd="2" destOrd="0" presId="urn:microsoft.com/office/officeart/2005/8/layout/vList2"/>
    <dgm:cxn modelId="{58CE6C88-7AC3-4AE3-880A-CA3FA9D98556}" type="presParOf" srcId="{0A52FCF3-5281-49E7-A9DE-3E6394BDBB61}" destId="{69FE3D29-C8EF-4281-8EB4-69E63E3B72A9}" srcOrd="3" destOrd="0" presId="urn:microsoft.com/office/officeart/2005/8/layout/vList2"/>
    <dgm:cxn modelId="{FD6FAE83-BC2D-434D-9950-D7115CB3F577}" type="presParOf" srcId="{0A52FCF3-5281-49E7-A9DE-3E6394BDBB61}" destId="{D58D5AFB-8C95-4C75-AF4E-B57E5F1E143A}" srcOrd="4" destOrd="0" presId="urn:microsoft.com/office/officeart/2005/8/layout/vList2"/>
    <dgm:cxn modelId="{8A25D365-AF96-42B2-8911-6E2631D3266A}" type="presParOf" srcId="{0A52FCF3-5281-49E7-A9DE-3E6394BDBB61}" destId="{B3E85274-B42E-4D25-9AB5-0F8B9914463F}" srcOrd="5" destOrd="0" presId="urn:microsoft.com/office/officeart/2005/8/layout/vList2"/>
    <dgm:cxn modelId="{1E8EF0D2-67AE-402C-816A-E262E6CF4044}" type="presParOf" srcId="{0A52FCF3-5281-49E7-A9DE-3E6394BDBB61}" destId="{A17E0E82-EDE1-4667-AB09-ABF8EC559A11}" srcOrd="6" destOrd="0" presId="urn:microsoft.com/office/officeart/2005/8/layout/vList2"/>
    <dgm:cxn modelId="{C705FB78-D7F3-43FC-95F7-D363234DE7E2}" type="presParOf" srcId="{0A52FCF3-5281-49E7-A9DE-3E6394BDBB61}" destId="{02644BB8-0FBE-43F9-BC71-EE8917559CCD}" srcOrd="7" destOrd="0" presId="urn:microsoft.com/office/officeart/2005/8/layout/vList2"/>
    <dgm:cxn modelId="{84466D6A-347C-4746-8188-3E558E09A8D0}" type="presParOf" srcId="{0A52FCF3-5281-49E7-A9DE-3E6394BDBB61}" destId="{7A7CEB31-4705-4C2D-9CA0-39A39852560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4E1A67C-3D25-499B-A98E-6E7614922B01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2019673-45D8-4FBA-99E0-A1224F2F9CC7}">
      <dgm:prSet phldrT="[Text]" custT="1"/>
      <dgm:spPr/>
      <dgm:t>
        <a:bodyPr/>
        <a:lstStyle/>
        <a:p>
          <a:r>
            <a:rPr lang="en-US" sz="2800" dirty="0"/>
            <a:t>Wall mount</a:t>
          </a:r>
        </a:p>
      </dgm:t>
    </dgm:pt>
    <dgm:pt modelId="{1A6BB58F-E1F2-4CF5-B414-D52F250DF690}" type="parTrans" cxnId="{E0AA6A7D-0041-4AFA-A603-8E461B06C611}">
      <dgm:prSet/>
      <dgm:spPr/>
      <dgm:t>
        <a:bodyPr/>
        <a:lstStyle/>
        <a:p>
          <a:endParaRPr lang="en-US"/>
        </a:p>
      </dgm:t>
    </dgm:pt>
    <dgm:pt modelId="{8CF3BF0C-7B49-4001-9A09-C7804D29B99C}" type="sibTrans" cxnId="{E0AA6A7D-0041-4AFA-A603-8E461B06C611}">
      <dgm:prSet/>
      <dgm:spPr/>
      <dgm:t>
        <a:bodyPr/>
        <a:lstStyle/>
        <a:p>
          <a:endParaRPr lang="en-US"/>
        </a:p>
      </dgm:t>
    </dgm:pt>
    <dgm:pt modelId="{F6E4AFE8-3545-4FFD-A4A0-B5A26618F4BD}">
      <dgm:prSet phldrT="[Text]" custT="1"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800" dirty="0"/>
            <a:t>Ceiling mount</a:t>
          </a:r>
        </a:p>
      </dgm:t>
    </dgm:pt>
    <dgm:pt modelId="{307A3E0C-A941-456F-85DE-E1236BBF051A}" type="parTrans" cxnId="{FB7EBB43-3E08-49BD-A8F9-4A590B84BB71}">
      <dgm:prSet/>
      <dgm:spPr/>
      <dgm:t>
        <a:bodyPr/>
        <a:lstStyle/>
        <a:p>
          <a:endParaRPr lang="en-US"/>
        </a:p>
      </dgm:t>
    </dgm:pt>
    <dgm:pt modelId="{7AADA314-CD09-494C-9154-75CA97627BEB}" type="sibTrans" cxnId="{FB7EBB43-3E08-49BD-A8F9-4A590B84BB71}">
      <dgm:prSet/>
      <dgm:spPr/>
      <dgm:t>
        <a:bodyPr/>
        <a:lstStyle/>
        <a:p>
          <a:endParaRPr lang="en-US"/>
        </a:p>
      </dgm:t>
    </dgm:pt>
    <dgm:pt modelId="{5CB9DDBF-B72B-46BA-965B-41F6B5B15A10}" type="pres">
      <dgm:prSet presAssocID="{94E1A67C-3D25-499B-A98E-6E7614922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9A61C2-56A4-413E-B45F-325F3AC656A8}" type="pres">
      <dgm:prSet presAssocID="{B2019673-45D8-4FBA-99E0-A1224F2F9CC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A8DFD-4E53-4818-B6DE-98E6CC4727D2}" type="pres">
      <dgm:prSet presAssocID="{8CF3BF0C-7B49-4001-9A09-C7804D29B99C}" presName="sibTrans" presStyleCnt="0"/>
      <dgm:spPr/>
    </dgm:pt>
    <dgm:pt modelId="{087E5DE5-78C0-4C3A-90B6-600C334C5398}" type="pres">
      <dgm:prSet presAssocID="{F6E4AFE8-3545-4FFD-A4A0-B5A26618F4B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AA6A7D-0041-4AFA-A603-8E461B06C611}" srcId="{94E1A67C-3D25-499B-A98E-6E7614922B01}" destId="{B2019673-45D8-4FBA-99E0-A1224F2F9CC7}" srcOrd="0" destOrd="0" parTransId="{1A6BB58F-E1F2-4CF5-B414-D52F250DF690}" sibTransId="{8CF3BF0C-7B49-4001-9A09-C7804D29B99C}"/>
    <dgm:cxn modelId="{8F3A088F-F2E8-4FFC-B77B-C6C9BCFD2A5A}" type="presOf" srcId="{94E1A67C-3D25-499B-A98E-6E7614922B01}" destId="{5CB9DDBF-B72B-46BA-965B-41F6B5B15A10}" srcOrd="0" destOrd="0" presId="urn:microsoft.com/office/officeart/2005/8/layout/default"/>
    <dgm:cxn modelId="{FB7EBB43-3E08-49BD-A8F9-4A590B84BB71}" srcId="{94E1A67C-3D25-499B-A98E-6E7614922B01}" destId="{F6E4AFE8-3545-4FFD-A4A0-B5A26618F4BD}" srcOrd="1" destOrd="0" parTransId="{307A3E0C-A941-456F-85DE-E1236BBF051A}" sibTransId="{7AADA314-CD09-494C-9154-75CA97627BEB}"/>
    <dgm:cxn modelId="{2C846DE7-E079-4ACF-9D82-F80B9720E5E4}" type="presOf" srcId="{F6E4AFE8-3545-4FFD-A4A0-B5A26618F4BD}" destId="{087E5DE5-78C0-4C3A-90B6-600C334C5398}" srcOrd="0" destOrd="0" presId="urn:microsoft.com/office/officeart/2005/8/layout/default"/>
    <dgm:cxn modelId="{27752157-A330-40BB-8D59-5F9B8C503196}" type="presOf" srcId="{B2019673-45D8-4FBA-99E0-A1224F2F9CC7}" destId="{419A61C2-56A4-413E-B45F-325F3AC656A8}" srcOrd="0" destOrd="0" presId="urn:microsoft.com/office/officeart/2005/8/layout/default"/>
    <dgm:cxn modelId="{302A119B-420D-4F32-A1ED-1A73AB3FB6BD}" type="presParOf" srcId="{5CB9DDBF-B72B-46BA-965B-41F6B5B15A10}" destId="{419A61C2-56A4-413E-B45F-325F3AC656A8}" srcOrd="0" destOrd="0" presId="urn:microsoft.com/office/officeart/2005/8/layout/default"/>
    <dgm:cxn modelId="{5B6BC9C1-C8C0-4EFD-A127-0FDA8FBED3EA}" type="presParOf" srcId="{5CB9DDBF-B72B-46BA-965B-41F6B5B15A10}" destId="{C14A8DFD-4E53-4818-B6DE-98E6CC4727D2}" srcOrd="1" destOrd="0" presId="urn:microsoft.com/office/officeart/2005/8/layout/default"/>
    <dgm:cxn modelId="{E942C019-5B24-48D5-B107-E03751CFABD2}" type="presParOf" srcId="{5CB9DDBF-B72B-46BA-965B-41F6B5B15A10}" destId="{087E5DE5-78C0-4C3A-90B6-600C334C539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65D50BC-8557-4DBB-88D5-60785C008D73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9833393-0F00-4078-8FEA-7CB4246A5A95}">
      <dgm:prSet phldrT="[Text]" custT="1"/>
      <dgm:spPr/>
      <dgm:t>
        <a:bodyPr/>
        <a:lstStyle/>
        <a:p>
          <a:r>
            <a:rPr lang="en-US" sz="1800" b="0" u="none" dirty="0"/>
            <a:t>M</a:t>
          </a:r>
          <a:r>
            <a:rPr lang="x-none" sz="1800" b="0" u="none" dirty="0"/>
            <a:t>ust be installed in corridors that are less than 20 feet wide</a:t>
          </a:r>
          <a:r>
            <a:rPr lang="en-US" sz="1800" b="0" u="none" dirty="0"/>
            <a:t> where required</a:t>
          </a:r>
          <a:r>
            <a:rPr lang="x-none" sz="1800" b="0" u="none" dirty="0"/>
            <a:t> </a:t>
          </a:r>
          <a:endParaRPr lang="en-US" sz="1800" b="0" dirty="0"/>
        </a:p>
      </dgm:t>
    </dgm:pt>
    <dgm:pt modelId="{47754CC2-1220-4A2F-A97E-31E1B1958C36}" type="parTrans" cxnId="{0B372E84-AA32-4D88-86E9-8655074FA5C2}">
      <dgm:prSet/>
      <dgm:spPr/>
      <dgm:t>
        <a:bodyPr/>
        <a:lstStyle/>
        <a:p>
          <a:endParaRPr lang="en-US"/>
        </a:p>
      </dgm:t>
    </dgm:pt>
    <dgm:pt modelId="{93956C1E-56CA-44F8-9B0D-D5854D27DF8A}" type="sibTrans" cxnId="{0B372E84-AA32-4D88-86E9-8655074FA5C2}">
      <dgm:prSet/>
      <dgm:spPr/>
      <dgm:t>
        <a:bodyPr/>
        <a:lstStyle/>
        <a:p>
          <a:endParaRPr lang="en-US"/>
        </a:p>
      </dgm:t>
    </dgm:pt>
    <dgm:pt modelId="{8318ED55-7C8F-4EB1-B038-10A1791BF0E0}">
      <dgm:prSet custT="1"/>
      <dgm:spPr/>
      <dgm:t>
        <a:bodyPr/>
        <a:lstStyle/>
        <a:p>
          <a:r>
            <a:rPr lang="en-US" sz="1800" b="0" dirty="0"/>
            <a:t>If wider than 20 feet, room spacing requirements apply</a:t>
          </a:r>
        </a:p>
      </dgm:t>
    </dgm:pt>
    <dgm:pt modelId="{256DAB20-BB9B-4848-AFCA-3BB56E506678}" type="parTrans" cxnId="{1E79A9E1-9572-4504-A850-A4C15C326188}">
      <dgm:prSet/>
      <dgm:spPr/>
      <dgm:t>
        <a:bodyPr/>
        <a:lstStyle/>
        <a:p>
          <a:endParaRPr lang="en-US"/>
        </a:p>
      </dgm:t>
    </dgm:pt>
    <dgm:pt modelId="{89B9ABF3-C877-4329-A0C8-20E67E45BFCF}" type="sibTrans" cxnId="{1E79A9E1-9572-4504-A850-A4C15C326188}">
      <dgm:prSet/>
      <dgm:spPr/>
      <dgm:t>
        <a:bodyPr/>
        <a:lstStyle/>
        <a:p>
          <a:endParaRPr lang="en-US"/>
        </a:p>
      </dgm:t>
    </dgm:pt>
    <dgm:pt modelId="{1A72E6F5-6711-454D-8E33-0AC2B0C80E6A}">
      <dgm:prSet custT="1"/>
      <dgm:spPr/>
      <dgm:t>
        <a:bodyPr/>
        <a:lstStyle/>
        <a:p>
          <a:r>
            <a:rPr lang="en-US" sz="1800" b="0" dirty="0"/>
            <a:t>Minimum candela rating for appliances mounted in corridors is 15 cd</a:t>
          </a:r>
        </a:p>
      </dgm:t>
    </dgm:pt>
    <dgm:pt modelId="{E3C773C0-B5C2-4365-9E77-65EEE57AED02}" type="parTrans" cxnId="{00EC0C7C-AEE2-44C8-AC2A-B13B6035C51D}">
      <dgm:prSet/>
      <dgm:spPr/>
      <dgm:t>
        <a:bodyPr/>
        <a:lstStyle/>
        <a:p>
          <a:endParaRPr lang="en-US"/>
        </a:p>
      </dgm:t>
    </dgm:pt>
    <dgm:pt modelId="{1E38E64C-5991-4C61-B0B0-9676090BDEA7}" type="sibTrans" cxnId="{00EC0C7C-AEE2-44C8-AC2A-B13B6035C51D}">
      <dgm:prSet/>
      <dgm:spPr/>
      <dgm:t>
        <a:bodyPr/>
        <a:lstStyle/>
        <a:p>
          <a:endParaRPr lang="en-US"/>
        </a:p>
      </dgm:t>
    </dgm:pt>
    <dgm:pt modelId="{0916F9B3-2184-457A-9EC0-A92424554492}">
      <dgm:prSet custT="1"/>
      <dgm:spPr/>
      <dgm:t>
        <a:bodyPr/>
        <a:lstStyle/>
        <a:p>
          <a:r>
            <a:rPr lang="en-US" sz="1800" b="0" u="none" dirty="0"/>
            <a:t>M</a:t>
          </a:r>
          <a:r>
            <a:rPr lang="x-none" sz="1800" b="0" u="none" dirty="0"/>
            <a:t>ust be mounted within 15 feet of the end of the corridor</a:t>
          </a:r>
          <a:endParaRPr lang="en-US" sz="1800" b="0" u="none" dirty="0"/>
        </a:p>
      </dgm:t>
    </dgm:pt>
    <dgm:pt modelId="{1792E098-0756-409F-A600-3ABB7984F569}" type="parTrans" cxnId="{FCB46DCF-6530-47F0-A0DA-029916BF6090}">
      <dgm:prSet/>
      <dgm:spPr/>
      <dgm:t>
        <a:bodyPr/>
        <a:lstStyle/>
        <a:p>
          <a:endParaRPr lang="en-US"/>
        </a:p>
      </dgm:t>
    </dgm:pt>
    <dgm:pt modelId="{4902C21E-E271-4519-8C68-A529A62F40C7}" type="sibTrans" cxnId="{FCB46DCF-6530-47F0-A0DA-029916BF6090}">
      <dgm:prSet/>
      <dgm:spPr/>
      <dgm:t>
        <a:bodyPr/>
        <a:lstStyle/>
        <a:p>
          <a:endParaRPr lang="en-US"/>
        </a:p>
      </dgm:t>
    </dgm:pt>
    <dgm:pt modelId="{9FB1F6F7-2133-4DEA-BEEA-2B4769052DFF}">
      <dgm:prSet custT="1"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1800" b="0" u="none" dirty="0"/>
            <a:t>M</a:t>
          </a:r>
          <a:r>
            <a:rPr lang="x-none" sz="1800" b="0" u="none" dirty="0"/>
            <a:t>ust not be spaced more than 100 feet apart on center</a:t>
          </a:r>
          <a:endParaRPr lang="en-US" sz="1800" b="0" u="none" dirty="0"/>
        </a:p>
      </dgm:t>
    </dgm:pt>
    <dgm:pt modelId="{903C9AF5-3317-44A5-A9C3-F66083EF5FCE}" type="parTrans" cxnId="{1E560998-E342-49CC-ABB2-F31CB724415E}">
      <dgm:prSet/>
      <dgm:spPr/>
      <dgm:t>
        <a:bodyPr/>
        <a:lstStyle/>
        <a:p>
          <a:endParaRPr lang="en-US"/>
        </a:p>
      </dgm:t>
    </dgm:pt>
    <dgm:pt modelId="{4E30339B-FD53-49C6-A3B8-E0D39FE2560C}" type="sibTrans" cxnId="{1E560998-E342-49CC-ABB2-F31CB724415E}">
      <dgm:prSet/>
      <dgm:spPr/>
      <dgm:t>
        <a:bodyPr/>
        <a:lstStyle/>
        <a:p>
          <a:endParaRPr lang="en-US"/>
        </a:p>
      </dgm:t>
    </dgm:pt>
    <dgm:pt modelId="{0A52FCF3-5281-49E7-A9DE-3E6394BDBB61}" type="pres">
      <dgm:prSet presAssocID="{F65D50BC-8557-4DBB-88D5-60785C008D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A31FE3-C985-4435-806D-1603B69EA368}" type="pres">
      <dgm:prSet presAssocID="{99833393-0F00-4078-8FEA-7CB4246A5A95}" presName="parentText" presStyleLbl="node1" presStyleIdx="0" presStyleCnt="5" custScaleY="848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2B71B-B83A-4612-9CCA-2B4E51A5B6E4}" type="pres">
      <dgm:prSet presAssocID="{93956C1E-56CA-44F8-9B0D-D5854D27DF8A}" presName="spacer" presStyleCnt="0"/>
      <dgm:spPr/>
    </dgm:pt>
    <dgm:pt modelId="{773DBB76-6198-4FDC-BC70-B3B2F570FA03}" type="pres">
      <dgm:prSet presAssocID="{8318ED55-7C8F-4EB1-B038-10A1791BF0E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2377A-7770-4910-8E53-966C57C7D847}" type="pres">
      <dgm:prSet presAssocID="{89B9ABF3-C877-4329-A0C8-20E67E45BFCF}" presName="spacer" presStyleCnt="0"/>
      <dgm:spPr/>
    </dgm:pt>
    <dgm:pt modelId="{018FAED2-CAEC-4D18-A369-BD65F990B4CF}" type="pres">
      <dgm:prSet presAssocID="{1A72E6F5-6711-454D-8E33-0AC2B0C80E6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7CAB8-30B2-4321-955C-010654C1A9A1}" type="pres">
      <dgm:prSet presAssocID="{1E38E64C-5991-4C61-B0B0-9676090BDEA7}" presName="spacer" presStyleCnt="0"/>
      <dgm:spPr/>
    </dgm:pt>
    <dgm:pt modelId="{B83A3CE3-43A2-4EE9-935A-F2C749CE31E6}" type="pres">
      <dgm:prSet presAssocID="{0916F9B3-2184-457A-9EC0-A9242455449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4CC8F-FF06-4301-AEE7-83EA0DA2EF72}" type="pres">
      <dgm:prSet presAssocID="{4902C21E-E271-4519-8C68-A529A62F40C7}" presName="spacer" presStyleCnt="0"/>
      <dgm:spPr/>
    </dgm:pt>
    <dgm:pt modelId="{6D8E5233-98AA-41D1-B809-F56B13F6C394}" type="pres">
      <dgm:prSet presAssocID="{9FB1F6F7-2133-4DEA-BEEA-2B4769052DF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372E84-AA32-4D88-86E9-8655074FA5C2}" srcId="{F65D50BC-8557-4DBB-88D5-60785C008D73}" destId="{99833393-0F00-4078-8FEA-7CB4246A5A95}" srcOrd="0" destOrd="0" parTransId="{47754CC2-1220-4A2F-A97E-31E1B1958C36}" sibTransId="{93956C1E-56CA-44F8-9B0D-D5854D27DF8A}"/>
    <dgm:cxn modelId="{1E79A9E1-9572-4504-A850-A4C15C326188}" srcId="{F65D50BC-8557-4DBB-88D5-60785C008D73}" destId="{8318ED55-7C8F-4EB1-B038-10A1791BF0E0}" srcOrd="1" destOrd="0" parTransId="{256DAB20-BB9B-4848-AFCA-3BB56E506678}" sibTransId="{89B9ABF3-C877-4329-A0C8-20E67E45BFCF}"/>
    <dgm:cxn modelId="{E4C47A59-52A3-4E3E-B18E-92D135F4DB1E}" type="presOf" srcId="{F65D50BC-8557-4DBB-88D5-60785C008D73}" destId="{0A52FCF3-5281-49E7-A9DE-3E6394BDBB61}" srcOrd="0" destOrd="0" presId="urn:microsoft.com/office/officeart/2005/8/layout/vList2"/>
    <dgm:cxn modelId="{63DF1C61-48EA-4B6B-8575-8120792D5178}" type="presOf" srcId="{1A72E6F5-6711-454D-8E33-0AC2B0C80E6A}" destId="{018FAED2-CAEC-4D18-A369-BD65F990B4CF}" srcOrd="0" destOrd="0" presId="urn:microsoft.com/office/officeart/2005/8/layout/vList2"/>
    <dgm:cxn modelId="{00EC0C7C-AEE2-44C8-AC2A-B13B6035C51D}" srcId="{F65D50BC-8557-4DBB-88D5-60785C008D73}" destId="{1A72E6F5-6711-454D-8E33-0AC2B0C80E6A}" srcOrd="2" destOrd="0" parTransId="{E3C773C0-B5C2-4365-9E77-65EEE57AED02}" sibTransId="{1E38E64C-5991-4C61-B0B0-9676090BDEA7}"/>
    <dgm:cxn modelId="{33F4BF85-83BD-4C64-A83E-F3EED0B0C053}" type="presOf" srcId="{9FB1F6F7-2133-4DEA-BEEA-2B4769052DFF}" destId="{6D8E5233-98AA-41D1-B809-F56B13F6C394}" srcOrd="0" destOrd="0" presId="urn:microsoft.com/office/officeart/2005/8/layout/vList2"/>
    <dgm:cxn modelId="{1E560998-E342-49CC-ABB2-F31CB724415E}" srcId="{F65D50BC-8557-4DBB-88D5-60785C008D73}" destId="{9FB1F6F7-2133-4DEA-BEEA-2B4769052DFF}" srcOrd="4" destOrd="0" parTransId="{903C9AF5-3317-44A5-A9C3-F66083EF5FCE}" sibTransId="{4E30339B-FD53-49C6-A3B8-E0D39FE2560C}"/>
    <dgm:cxn modelId="{FCB46DCF-6530-47F0-A0DA-029916BF6090}" srcId="{F65D50BC-8557-4DBB-88D5-60785C008D73}" destId="{0916F9B3-2184-457A-9EC0-A92424554492}" srcOrd="3" destOrd="0" parTransId="{1792E098-0756-409F-A600-3ABB7984F569}" sibTransId="{4902C21E-E271-4519-8C68-A529A62F40C7}"/>
    <dgm:cxn modelId="{05CA6293-D8DE-4D51-A45F-DF023F55054F}" type="presOf" srcId="{99833393-0F00-4078-8FEA-7CB4246A5A95}" destId="{42A31FE3-C985-4435-806D-1603B69EA368}" srcOrd="0" destOrd="0" presId="urn:microsoft.com/office/officeart/2005/8/layout/vList2"/>
    <dgm:cxn modelId="{ED4A94A7-746B-46DD-B293-1E45F88BC5B8}" type="presOf" srcId="{8318ED55-7C8F-4EB1-B038-10A1791BF0E0}" destId="{773DBB76-6198-4FDC-BC70-B3B2F570FA03}" srcOrd="0" destOrd="0" presId="urn:microsoft.com/office/officeart/2005/8/layout/vList2"/>
    <dgm:cxn modelId="{72147ACF-986D-4C42-B9DD-1E6F1102A4A5}" type="presOf" srcId="{0916F9B3-2184-457A-9EC0-A92424554492}" destId="{B83A3CE3-43A2-4EE9-935A-F2C749CE31E6}" srcOrd="0" destOrd="0" presId="urn:microsoft.com/office/officeart/2005/8/layout/vList2"/>
    <dgm:cxn modelId="{BFBEE57C-A334-4432-9317-8075AB631743}" type="presParOf" srcId="{0A52FCF3-5281-49E7-A9DE-3E6394BDBB61}" destId="{42A31FE3-C985-4435-806D-1603B69EA368}" srcOrd="0" destOrd="0" presId="urn:microsoft.com/office/officeart/2005/8/layout/vList2"/>
    <dgm:cxn modelId="{35CF60E7-3DCE-4114-902C-4AB31D22E504}" type="presParOf" srcId="{0A52FCF3-5281-49E7-A9DE-3E6394BDBB61}" destId="{9E92B71B-B83A-4612-9CCA-2B4E51A5B6E4}" srcOrd="1" destOrd="0" presId="urn:microsoft.com/office/officeart/2005/8/layout/vList2"/>
    <dgm:cxn modelId="{584C0C06-97D2-4981-885F-3A409F68AEDC}" type="presParOf" srcId="{0A52FCF3-5281-49E7-A9DE-3E6394BDBB61}" destId="{773DBB76-6198-4FDC-BC70-B3B2F570FA03}" srcOrd="2" destOrd="0" presId="urn:microsoft.com/office/officeart/2005/8/layout/vList2"/>
    <dgm:cxn modelId="{FFC1DB31-B752-4732-8410-D0C70F0CB017}" type="presParOf" srcId="{0A52FCF3-5281-49E7-A9DE-3E6394BDBB61}" destId="{0192377A-7770-4910-8E53-966C57C7D847}" srcOrd="3" destOrd="0" presId="urn:microsoft.com/office/officeart/2005/8/layout/vList2"/>
    <dgm:cxn modelId="{EC887938-3F41-4D57-95C2-B3B02427B9B7}" type="presParOf" srcId="{0A52FCF3-5281-49E7-A9DE-3E6394BDBB61}" destId="{018FAED2-CAEC-4D18-A369-BD65F990B4CF}" srcOrd="4" destOrd="0" presId="urn:microsoft.com/office/officeart/2005/8/layout/vList2"/>
    <dgm:cxn modelId="{826BC3E1-F428-4D5E-89FA-0E309DADA6E9}" type="presParOf" srcId="{0A52FCF3-5281-49E7-A9DE-3E6394BDBB61}" destId="{5057CAB8-30B2-4321-955C-010654C1A9A1}" srcOrd="5" destOrd="0" presId="urn:microsoft.com/office/officeart/2005/8/layout/vList2"/>
    <dgm:cxn modelId="{7BF1173F-1299-4582-90F2-1733A7B643F7}" type="presParOf" srcId="{0A52FCF3-5281-49E7-A9DE-3E6394BDBB61}" destId="{B83A3CE3-43A2-4EE9-935A-F2C749CE31E6}" srcOrd="6" destOrd="0" presId="urn:microsoft.com/office/officeart/2005/8/layout/vList2"/>
    <dgm:cxn modelId="{305E3C66-F3B5-4011-8757-DCACC8AFEBB6}" type="presParOf" srcId="{0A52FCF3-5281-49E7-A9DE-3E6394BDBB61}" destId="{0774CC8F-FF06-4301-AEE7-83EA0DA2EF72}" srcOrd="7" destOrd="0" presId="urn:microsoft.com/office/officeart/2005/8/layout/vList2"/>
    <dgm:cxn modelId="{7B74DE01-CB5A-4D20-8ECD-32479A03567A}" type="presParOf" srcId="{0A52FCF3-5281-49E7-A9DE-3E6394BDBB61}" destId="{6D8E5233-98AA-41D1-B809-F56B13F6C39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3568C34-A44F-4E9E-9E70-51482243F553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26B6BCE-A28A-4A55-B4A7-2733B43B7491}">
      <dgm:prSet/>
      <dgm:spPr/>
      <dgm:t>
        <a:bodyPr/>
        <a:lstStyle/>
        <a:p>
          <a:r>
            <a:rPr lang="en-US" b="0" u="none" dirty="0"/>
            <a:t>M</a:t>
          </a:r>
          <a:r>
            <a:rPr lang="x-none" b="0" u="none" dirty="0"/>
            <a:t>ay be mounted either on the wall or the ceiling;</a:t>
          </a:r>
          <a:r>
            <a:rPr lang="en-US" b="0" u="none" dirty="0"/>
            <a:t> </a:t>
          </a:r>
          <a:r>
            <a:rPr lang="x-none" b="0" u="none" dirty="0"/>
            <a:t>must </a:t>
          </a:r>
          <a:r>
            <a:rPr lang="en-US" b="0" u="none" dirty="0"/>
            <a:t>follow </a:t>
          </a:r>
          <a:r>
            <a:rPr lang="x-none" b="0" u="none" dirty="0"/>
            <a:t>NFPA 72®</a:t>
          </a:r>
          <a:endParaRPr lang="en-US" dirty="0"/>
        </a:p>
      </dgm:t>
    </dgm:pt>
    <dgm:pt modelId="{BA8EB0DC-D0B7-466A-BCBE-3E9C037F98C8}" type="parTrans" cxnId="{47EDA288-7385-45A6-B509-15E143371B6F}">
      <dgm:prSet/>
      <dgm:spPr/>
      <dgm:t>
        <a:bodyPr/>
        <a:lstStyle/>
        <a:p>
          <a:endParaRPr lang="en-US"/>
        </a:p>
      </dgm:t>
    </dgm:pt>
    <dgm:pt modelId="{D1018427-199D-462D-A98B-FB2A93795F1E}" type="sibTrans" cxnId="{47EDA288-7385-45A6-B509-15E143371B6F}">
      <dgm:prSet/>
      <dgm:spPr/>
      <dgm:t>
        <a:bodyPr/>
        <a:lstStyle/>
        <a:p>
          <a:endParaRPr lang="en-US"/>
        </a:p>
      </dgm:t>
    </dgm:pt>
    <dgm:pt modelId="{3943D508-392D-40F7-B1AE-3126B3F757AE}">
      <dgm:prSet/>
      <dgm:spPr/>
      <dgm:t>
        <a:bodyPr/>
        <a:lstStyle/>
        <a:p>
          <a:r>
            <a:rPr lang="en-US" b="0" u="none" dirty="0"/>
            <a:t>A</a:t>
          </a:r>
          <a:r>
            <a:rPr lang="x-none" b="0" u="none" dirty="0"/>
            <a:t>ny interruptions in the corridor are</a:t>
          </a:r>
          <a:r>
            <a:rPr lang="en-US" b="0" u="none" dirty="0"/>
            <a:t> </a:t>
          </a:r>
          <a:r>
            <a:rPr lang="x-none" b="0" u="none" dirty="0"/>
            <a:t>viewed as separate areas</a:t>
          </a:r>
          <a:endParaRPr lang="en-US" b="0" u="none" dirty="0"/>
        </a:p>
      </dgm:t>
    </dgm:pt>
    <dgm:pt modelId="{2A6E38DB-6CC6-4B87-AB55-145BF45F6A11}" type="parTrans" cxnId="{14E1FE16-3CD1-4CC5-93E9-43E3B78E5494}">
      <dgm:prSet/>
      <dgm:spPr/>
      <dgm:t>
        <a:bodyPr/>
        <a:lstStyle/>
        <a:p>
          <a:endParaRPr lang="en-US"/>
        </a:p>
      </dgm:t>
    </dgm:pt>
    <dgm:pt modelId="{3C8AC638-5CFF-4A66-B053-44D8194302AE}" type="sibTrans" cxnId="{14E1FE16-3CD1-4CC5-93E9-43E3B78E5494}">
      <dgm:prSet/>
      <dgm:spPr/>
      <dgm:t>
        <a:bodyPr/>
        <a:lstStyle/>
        <a:p>
          <a:endParaRPr lang="en-US"/>
        </a:p>
      </dgm:t>
    </dgm:pt>
    <dgm:pt modelId="{FE8F335A-F474-430C-B4BA-6F1E1144AAFB}">
      <dgm:prSet/>
      <dgm:spPr/>
      <dgm:t>
        <a:bodyPr/>
        <a:lstStyle/>
        <a:p>
          <a:r>
            <a:rPr lang="en-US" b="0" u="none" dirty="0"/>
            <a:t>Must be observant with installation</a:t>
          </a:r>
        </a:p>
      </dgm:t>
    </dgm:pt>
    <dgm:pt modelId="{6DD0BE18-A20C-47EB-8BD3-911F450490C4}" type="parTrans" cxnId="{76B5951E-2EC2-4C11-8A0A-67998A96A15C}">
      <dgm:prSet/>
      <dgm:spPr/>
      <dgm:t>
        <a:bodyPr/>
        <a:lstStyle/>
        <a:p>
          <a:endParaRPr lang="en-US"/>
        </a:p>
      </dgm:t>
    </dgm:pt>
    <dgm:pt modelId="{CE22E117-B767-45C6-AE22-28E6DB5AE092}" type="sibTrans" cxnId="{76B5951E-2EC2-4C11-8A0A-67998A96A15C}">
      <dgm:prSet/>
      <dgm:spPr/>
      <dgm:t>
        <a:bodyPr/>
        <a:lstStyle/>
        <a:p>
          <a:endParaRPr lang="en-US"/>
        </a:p>
      </dgm:t>
    </dgm:pt>
    <dgm:pt modelId="{7BA4A0E5-7C97-439E-A22C-ECA6E4D7938D}">
      <dgm:prSet/>
      <dgm:spPr>
        <a:solidFill>
          <a:srgbClr val="1616A8"/>
        </a:solidFill>
      </dgm:spPr>
      <dgm:t>
        <a:bodyPr/>
        <a:lstStyle/>
        <a:p>
          <a:r>
            <a:rPr lang="en-US" b="0" u="none" dirty="0"/>
            <a:t>Recognize that certain appliances are field adjustable</a:t>
          </a:r>
        </a:p>
      </dgm:t>
    </dgm:pt>
    <dgm:pt modelId="{B1EA9B61-AD1E-4B91-B360-8BB6544CCF16}" type="parTrans" cxnId="{B6137ABD-ED8E-4515-B0C0-B62D21C64363}">
      <dgm:prSet/>
      <dgm:spPr/>
      <dgm:t>
        <a:bodyPr/>
        <a:lstStyle/>
        <a:p>
          <a:endParaRPr lang="en-US"/>
        </a:p>
      </dgm:t>
    </dgm:pt>
    <dgm:pt modelId="{AC519B24-24E6-40C4-B305-387B438753CD}" type="sibTrans" cxnId="{B6137ABD-ED8E-4515-B0C0-B62D21C64363}">
      <dgm:prSet/>
      <dgm:spPr/>
      <dgm:t>
        <a:bodyPr/>
        <a:lstStyle/>
        <a:p>
          <a:endParaRPr lang="en-US"/>
        </a:p>
      </dgm:t>
    </dgm:pt>
    <dgm:pt modelId="{1EDB75F4-F90C-49DB-904E-2503DB81FADE}">
      <dgm:prSet/>
      <dgm:spPr>
        <a:solidFill>
          <a:srgbClr val="1A1ABF"/>
        </a:solidFill>
      </dgm:spPr>
      <dgm:t>
        <a:bodyPr/>
        <a:lstStyle/>
        <a:p>
          <a:r>
            <a:rPr lang="en-US" b="0" u="none" dirty="0"/>
            <a:t>Verify that the correct candela setting is made</a:t>
          </a:r>
          <a:r>
            <a:rPr lang="x-none" b="0" u="none" dirty="0"/>
            <a:t>; </a:t>
          </a:r>
          <a:r>
            <a:rPr lang="en-US" b="0" u="none" dirty="0"/>
            <a:t>should be shown on the approved plans</a:t>
          </a:r>
        </a:p>
      </dgm:t>
    </dgm:pt>
    <dgm:pt modelId="{6D1F4BE4-E14F-4747-B302-AA4D20BC88C9}" type="parTrans" cxnId="{F7FF8A3A-0385-4BC9-85CB-46EB5FF6811B}">
      <dgm:prSet/>
      <dgm:spPr/>
      <dgm:t>
        <a:bodyPr/>
        <a:lstStyle/>
        <a:p>
          <a:endParaRPr lang="en-US"/>
        </a:p>
      </dgm:t>
    </dgm:pt>
    <dgm:pt modelId="{4C91BFCB-3B23-43F5-A812-C8BBE0A7EB00}" type="sibTrans" cxnId="{F7FF8A3A-0385-4BC9-85CB-46EB5FF6811B}">
      <dgm:prSet/>
      <dgm:spPr/>
      <dgm:t>
        <a:bodyPr/>
        <a:lstStyle/>
        <a:p>
          <a:endParaRPr lang="en-US"/>
        </a:p>
      </dgm:t>
    </dgm:pt>
    <dgm:pt modelId="{83257AA2-EAAA-4026-862D-123D84E9842E}" type="pres">
      <dgm:prSet presAssocID="{73568C34-A44F-4E9E-9E70-51482243F5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A80C45-89C9-4C5F-8AF0-9C2110A6B198}" type="pres">
      <dgm:prSet presAssocID="{B26B6BCE-A28A-4A55-B4A7-2733B43B749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58AD9-3F90-46EA-85D0-F39DD9B372BF}" type="pres">
      <dgm:prSet presAssocID="{D1018427-199D-462D-A98B-FB2A93795F1E}" presName="spacer" presStyleCnt="0"/>
      <dgm:spPr/>
    </dgm:pt>
    <dgm:pt modelId="{80862B11-63ED-4BFB-AF7E-F970F5E91148}" type="pres">
      <dgm:prSet presAssocID="{3943D508-392D-40F7-B1AE-3126B3F757A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902EE-0460-456D-B9FD-587F8C9F8775}" type="pres">
      <dgm:prSet presAssocID="{3C8AC638-5CFF-4A66-B053-44D8194302AE}" presName="spacer" presStyleCnt="0"/>
      <dgm:spPr/>
    </dgm:pt>
    <dgm:pt modelId="{10607068-1ED0-499A-9DC7-8D969B988208}" type="pres">
      <dgm:prSet presAssocID="{FE8F335A-F474-430C-B4BA-6F1E1144AAF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087FE-9D24-41C8-A41E-3951C4F81902}" type="pres">
      <dgm:prSet presAssocID="{CE22E117-B767-45C6-AE22-28E6DB5AE092}" presName="spacer" presStyleCnt="0"/>
      <dgm:spPr/>
    </dgm:pt>
    <dgm:pt modelId="{AE7B7123-0734-423C-9168-129F59522648}" type="pres">
      <dgm:prSet presAssocID="{7BA4A0E5-7C97-439E-A22C-ECA6E4D7938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FBD23-4B6D-40A2-94EC-E376DADB2728}" type="pres">
      <dgm:prSet presAssocID="{AC519B24-24E6-40C4-B305-387B438753CD}" presName="spacer" presStyleCnt="0"/>
      <dgm:spPr/>
    </dgm:pt>
    <dgm:pt modelId="{4FA0DAFD-E73E-4815-8762-FF0AD58E8818}" type="pres">
      <dgm:prSet presAssocID="{1EDB75F4-F90C-49DB-904E-2503DB81FAD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8B91E0-93F1-4871-8C49-A8DB38669EB8}" type="presOf" srcId="{B26B6BCE-A28A-4A55-B4A7-2733B43B7491}" destId="{39A80C45-89C9-4C5F-8AF0-9C2110A6B198}" srcOrd="0" destOrd="0" presId="urn:microsoft.com/office/officeart/2005/8/layout/vList2"/>
    <dgm:cxn modelId="{47EDA288-7385-45A6-B509-15E143371B6F}" srcId="{73568C34-A44F-4E9E-9E70-51482243F553}" destId="{B26B6BCE-A28A-4A55-B4A7-2733B43B7491}" srcOrd="0" destOrd="0" parTransId="{BA8EB0DC-D0B7-466A-BCBE-3E9C037F98C8}" sibTransId="{D1018427-199D-462D-A98B-FB2A93795F1E}"/>
    <dgm:cxn modelId="{B6137ABD-ED8E-4515-B0C0-B62D21C64363}" srcId="{73568C34-A44F-4E9E-9E70-51482243F553}" destId="{7BA4A0E5-7C97-439E-A22C-ECA6E4D7938D}" srcOrd="3" destOrd="0" parTransId="{B1EA9B61-AD1E-4B91-B360-8BB6544CCF16}" sibTransId="{AC519B24-24E6-40C4-B305-387B438753CD}"/>
    <dgm:cxn modelId="{AF5BB6E0-3499-4944-A989-7890B9748E3F}" type="presOf" srcId="{7BA4A0E5-7C97-439E-A22C-ECA6E4D7938D}" destId="{AE7B7123-0734-423C-9168-129F59522648}" srcOrd="0" destOrd="0" presId="urn:microsoft.com/office/officeart/2005/8/layout/vList2"/>
    <dgm:cxn modelId="{76B5951E-2EC2-4C11-8A0A-67998A96A15C}" srcId="{73568C34-A44F-4E9E-9E70-51482243F553}" destId="{FE8F335A-F474-430C-B4BA-6F1E1144AAFB}" srcOrd="2" destOrd="0" parTransId="{6DD0BE18-A20C-47EB-8BD3-911F450490C4}" sibTransId="{CE22E117-B767-45C6-AE22-28E6DB5AE092}"/>
    <dgm:cxn modelId="{F7FF8A3A-0385-4BC9-85CB-46EB5FF6811B}" srcId="{73568C34-A44F-4E9E-9E70-51482243F553}" destId="{1EDB75F4-F90C-49DB-904E-2503DB81FADE}" srcOrd="4" destOrd="0" parTransId="{6D1F4BE4-E14F-4747-B302-AA4D20BC88C9}" sibTransId="{4C91BFCB-3B23-43F5-A812-C8BBE0A7EB00}"/>
    <dgm:cxn modelId="{0B6E021A-5B8D-4FA0-9E2D-5FBA0D415842}" type="presOf" srcId="{1EDB75F4-F90C-49DB-904E-2503DB81FADE}" destId="{4FA0DAFD-E73E-4815-8762-FF0AD58E8818}" srcOrd="0" destOrd="0" presId="urn:microsoft.com/office/officeart/2005/8/layout/vList2"/>
    <dgm:cxn modelId="{D812A11F-1712-4B6A-A2E0-399BF8877ABC}" type="presOf" srcId="{3943D508-392D-40F7-B1AE-3126B3F757AE}" destId="{80862B11-63ED-4BFB-AF7E-F970F5E91148}" srcOrd="0" destOrd="0" presId="urn:microsoft.com/office/officeart/2005/8/layout/vList2"/>
    <dgm:cxn modelId="{610F660A-38FA-477F-B824-F60437118FFA}" type="presOf" srcId="{73568C34-A44F-4E9E-9E70-51482243F553}" destId="{83257AA2-EAAA-4026-862D-123D84E9842E}" srcOrd="0" destOrd="0" presId="urn:microsoft.com/office/officeart/2005/8/layout/vList2"/>
    <dgm:cxn modelId="{0507B212-BEF9-4D85-94EE-F110F000AB9C}" type="presOf" srcId="{FE8F335A-F474-430C-B4BA-6F1E1144AAFB}" destId="{10607068-1ED0-499A-9DC7-8D969B988208}" srcOrd="0" destOrd="0" presId="urn:microsoft.com/office/officeart/2005/8/layout/vList2"/>
    <dgm:cxn modelId="{14E1FE16-3CD1-4CC5-93E9-43E3B78E5494}" srcId="{73568C34-A44F-4E9E-9E70-51482243F553}" destId="{3943D508-392D-40F7-B1AE-3126B3F757AE}" srcOrd="1" destOrd="0" parTransId="{2A6E38DB-6CC6-4B87-AB55-145BF45F6A11}" sibTransId="{3C8AC638-5CFF-4A66-B053-44D8194302AE}"/>
    <dgm:cxn modelId="{1815DB8C-385A-4847-BFD7-09FE4CFE23A4}" type="presParOf" srcId="{83257AA2-EAAA-4026-862D-123D84E9842E}" destId="{39A80C45-89C9-4C5F-8AF0-9C2110A6B198}" srcOrd="0" destOrd="0" presId="urn:microsoft.com/office/officeart/2005/8/layout/vList2"/>
    <dgm:cxn modelId="{42F67044-B806-45FE-9028-2721398CA174}" type="presParOf" srcId="{83257AA2-EAAA-4026-862D-123D84E9842E}" destId="{9EC58AD9-3F90-46EA-85D0-F39DD9B372BF}" srcOrd="1" destOrd="0" presId="urn:microsoft.com/office/officeart/2005/8/layout/vList2"/>
    <dgm:cxn modelId="{EFC34E78-2870-4CD0-92D6-2A2AFDFFE18A}" type="presParOf" srcId="{83257AA2-EAAA-4026-862D-123D84E9842E}" destId="{80862B11-63ED-4BFB-AF7E-F970F5E91148}" srcOrd="2" destOrd="0" presId="urn:microsoft.com/office/officeart/2005/8/layout/vList2"/>
    <dgm:cxn modelId="{E49519F8-8075-4C73-944B-0B65EFD7037B}" type="presParOf" srcId="{83257AA2-EAAA-4026-862D-123D84E9842E}" destId="{CCC902EE-0460-456D-B9FD-587F8C9F8775}" srcOrd="3" destOrd="0" presId="urn:microsoft.com/office/officeart/2005/8/layout/vList2"/>
    <dgm:cxn modelId="{3B37F695-27A6-4713-A807-89FD2324423B}" type="presParOf" srcId="{83257AA2-EAAA-4026-862D-123D84E9842E}" destId="{10607068-1ED0-499A-9DC7-8D969B988208}" srcOrd="4" destOrd="0" presId="urn:microsoft.com/office/officeart/2005/8/layout/vList2"/>
    <dgm:cxn modelId="{957A81AC-E529-4A6E-8AC0-BFE60CA0C196}" type="presParOf" srcId="{83257AA2-EAAA-4026-862D-123D84E9842E}" destId="{3AF087FE-9D24-41C8-A41E-3951C4F81902}" srcOrd="5" destOrd="0" presId="urn:microsoft.com/office/officeart/2005/8/layout/vList2"/>
    <dgm:cxn modelId="{0E77E0C0-94A9-4644-B23F-CD72C67C6F72}" type="presParOf" srcId="{83257AA2-EAAA-4026-862D-123D84E9842E}" destId="{AE7B7123-0734-423C-9168-129F59522648}" srcOrd="6" destOrd="0" presId="urn:microsoft.com/office/officeart/2005/8/layout/vList2"/>
    <dgm:cxn modelId="{0AFF1480-C860-4E77-A21B-7C0FA3D820DE}" type="presParOf" srcId="{83257AA2-EAAA-4026-862D-123D84E9842E}" destId="{112FBD23-4B6D-40A2-94EC-E376DADB2728}" srcOrd="7" destOrd="0" presId="urn:microsoft.com/office/officeart/2005/8/layout/vList2"/>
    <dgm:cxn modelId="{0E3BC2EA-A52F-4600-8621-574C161D8388}" type="presParOf" srcId="{83257AA2-EAAA-4026-862D-123D84E9842E}" destId="{4FA0DAFD-E73E-4815-8762-FF0AD58E881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3568C34-A44F-4E9E-9E70-51482243F553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26B6BCE-A28A-4A55-B4A7-2733B43B7491}">
      <dgm:prSet/>
      <dgm:spPr/>
      <dgm:t>
        <a:bodyPr/>
        <a:lstStyle/>
        <a:p>
          <a:r>
            <a:rPr lang="en-US" b="0" u="none" dirty="0"/>
            <a:t>Must be submitted to the local AHJ at installation</a:t>
          </a:r>
          <a:endParaRPr lang="en-US" b="0" dirty="0"/>
        </a:p>
      </dgm:t>
    </dgm:pt>
    <dgm:pt modelId="{BA8EB0DC-D0B7-466A-BCBE-3E9C037F98C8}" type="parTrans" cxnId="{47EDA288-7385-45A6-B509-15E143371B6F}">
      <dgm:prSet/>
      <dgm:spPr/>
      <dgm:t>
        <a:bodyPr/>
        <a:lstStyle/>
        <a:p>
          <a:endParaRPr lang="en-US"/>
        </a:p>
      </dgm:t>
    </dgm:pt>
    <dgm:pt modelId="{D1018427-199D-462D-A98B-FB2A93795F1E}" type="sibTrans" cxnId="{47EDA288-7385-45A6-B509-15E143371B6F}">
      <dgm:prSet/>
      <dgm:spPr/>
      <dgm:t>
        <a:bodyPr/>
        <a:lstStyle/>
        <a:p>
          <a:endParaRPr lang="en-US"/>
        </a:p>
      </dgm:t>
    </dgm:pt>
    <dgm:pt modelId="{D9057F10-6324-4808-B08E-FD9CD089D959}">
      <dgm:prSet/>
      <dgm:spPr/>
      <dgm:t>
        <a:bodyPr/>
        <a:lstStyle/>
        <a:p>
          <a:r>
            <a:rPr lang="en-US" b="0" u="none" dirty="0"/>
            <a:t>Complete plans for fire detection and alarm system should be submitted for review and approval by local authorities</a:t>
          </a:r>
        </a:p>
      </dgm:t>
    </dgm:pt>
    <dgm:pt modelId="{599569D2-5046-42FA-AC35-40A1F6AEDBA6}" type="parTrans" cxnId="{41FF4705-1454-453E-B9A0-7CD8C2B1E6E5}">
      <dgm:prSet/>
      <dgm:spPr/>
      <dgm:t>
        <a:bodyPr/>
        <a:lstStyle/>
        <a:p>
          <a:endParaRPr lang="en-US"/>
        </a:p>
      </dgm:t>
    </dgm:pt>
    <dgm:pt modelId="{84D4A125-11C9-48DE-94F2-2B94394CEEEC}" type="sibTrans" cxnId="{41FF4705-1454-453E-B9A0-7CD8C2B1E6E5}">
      <dgm:prSet/>
      <dgm:spPr/>
      <dgm:t>
        <a:bodyPr/>
        <a:lstStyle/>
        <a:p>
          <a:endParaRPr lang="en-US"/>
        </a:p>
      </dgm:t>
    </dgm:pt>
    <dgm:pt modelId="{A582888C-1BE4-4BA5-A788-678EB3144D47}">
      <dgm:prSet/>
      <dgm:spPr/>
      <dgm:t>
        <a:bodyPr/>
        <a:lstStyle/>
        <a:p>
          <a:r>
            <a:rPr lang="en-US" b="0" u="none" dirty="0"/>
            <a:t>Include building dimensions to scale with partition walls, duct work, and separation barriers</a:t>
          </a:r>
        </a:p>
      </dgm:t>
    </dgm:pt>
    <dgm:pt modelId="{A88AE26C-76A0-4DDD-AD6F-FB11D3714AE1}" type="parTrans" cxnId="{EE335D82-7FE9-4061-996D-1525E976375D}">
      <dgm:prSet/>
      <dgm:spPr/>
      <dgm:t>
        <a:bodyPr/>
        <a:lstStyle/>
        <a:p>
          <a:endParaRPr lang="en-US"/>
        </a:p>
      </dgm:t>
    </dgm:pt>
    <dgm:pt modelId="{0FFB4874-CCCB-4FA6-A2F6-7443FD144298}" type="sibTrans" cxnId="{EE335D82-7FE9-4061-996D-1525E976375D}">
      <dgm:prSet/>
      <dgm:spPr/>
      <dgm:t>
        <a:bodyPr/>
        <a:lstStyle/>
        <a:p>
          <a:endParaRPr lang="en-US"/>
        </a:p>
      </dgm:t>
    </dgm:pt>
    <dgm:pt modelId="{C705583D-2938-4692-873D-C2EA35FB17AA}">
      <dgm:prSet/>
      <dgm:spPr>
        <a:solidFill>
          <a:srgbClr val="1C1CD5"/>
        </a:solidFill>
      </dgm:spPr>
      <dgm:t>
        <a:bodyPr/>
        <a:lstStyle/>
        <a:p>
          <a:r>
            <a:rPr lang="en-US" b="0" u="none" dirty="0"/>
            <a:t>Point-by-point initiating appliance detail should be submitted</a:t>
          </a:r>
        </a:p>
      </dgm:t>
    </dgm:pt>
    <dgm:pt modelId="{72C620EA-3A79-4FEE-8EB6-BEC39252CCD7}" type="parTrans" cxnId="{94E182A3-3C3D-40AD-AEE0-AFA24FA82471}">
      <dgm:prSet/>
      <dgm:spPr/>
      <dgm:t>
        <a:bodyPr/>
        <a:lstStyle/>
        <a:p>
          <a:endParaRPr lang="en-US"/>
        </a:p>
      </dgm:t>
    </dgm:pt>
    <dgm:pt modelId="{986F5209-48B5-4116-A513-C7324DE3C535}" type="sibTrans" cxnId="{94E182A3-3C3D-40AD-AEE0-AFA24FA82471}">
      <dgm:prSet/>
      <dgm:spPr/>
      <dgm:t>
        <a:bodyPr/>
        <a:lstStyle/>
        <a:p>
          <a:endParaRPr lang="en-US"/>
        </a:p>
      </dgm:t>
    </dgm:pt>
    <dgm:pt modelId="{83257AA2-EAAA-4026-862D-123D84E9842E}" type="pres">
      <dgm:prSet presAssocID="{73568C34-A44F-4E9E-9E70-51482243F5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A80C45-89C9-4C5F-8AF0-9C2110A6B198}" type="pres">
      <dgm:prSet presAssocID="{B26B6BCE-A28A-4A55-B4A7-2733B43B749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58AD9-3F90-46EA-85D0-F39DD9B372BF}" type="pres">
      <dgm:prSet presAssocID="{D1018427-199D-462D-A98B-FB2A93795F1E}" presName="spacer" presStyleCnt="0"/>
      <dgm:spPr/>
    </dgm:pt>
    <dgm:pt modelId="{40C4CFB5-2CBE-48E2-A37E-F071EAAB3843}" type="pres">
      <dgm:prSet presAssocID="{D9057F10-6324-4808-B08E-FD9CD089D95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FDFA5-CEC7-41B1-AC88-F9D9A4927CCC}" type="pres">
      <dgm:prSet presAssocID="{84D4A125-11C9-48DE-94F2-2B94394CEEEC}" presName="spacer" presStyleCnt="0"/>
      <dgm:spPr/>
    </dgm:pt>
    <dgm:pt modelId="{0005A9C8-C0BC-45BA-AD1E-82CD8A306F34}" type="pres">
      <dgm:prSet presAssocID="{A582888C-1BE4-4BA5-A788-678EB3144D4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B51E6-ADA2-4B6E-BE55-6BF893F550F7}" type="pres">
      <dgm:prSet presAssocID="{0FFB4874-CCCB-4FA6-A2F6-7443FD144298}" presName="spacer" presStyleCnt="0"/>
      <dgm:spPr/>
    </dgm:pt>
    <dgm:pt modelId="{779E73F1-179B-41D2-A9C5-DA974379D0AB}" type="pres">
      <dgm:prSet presAssocID="{C705583D-2938-4692-873D-C2EA35FB17A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EDA288-7385-45A6-B509-15E143371B6F}" srcId="{73568C34-A44F-4E9E-9E70-51482243F553}" destId="{B26B6BCE-A28A-4A55-B4A7-2733B43B7491}" srcOrd="0" destOrd="0" parTransId="{BA8EB0DC-D0B7-466A-BCBE-3E9C037F98C8}" sibTransId="{D1018427-199D-462D-A98B-FB2A93795F1E}"/>
    <dgm:cxn modelId="{663DF2CB-7C94-4FB8-BBE6-7587714E8503}" type="presOf" srcId="{C705583D-2938-4692-873D-C2EA35FB17AA}" destId="{779E73F1-179B-41D2-A9C5-DA974379D0AB}" srcOrd="0" destOrd="0" presId="urn:microsoft.com/office/officeart/2005/8/layout/vList2"/>
    <dgm:cxn modelId="{94E182A3-3C3D-40AD-AEE0-AFA24FA82471}" srcId="{73568C34-A44F-4E9E-9E70-51482243F553}" destId="{C705583D-2938-4692-873D-C2EA35FB17AA}" srcOrd="3" destOrd="0" parTransId="{72C620EA-3A79-4FEE-8EB6-BEC39252CCD7}" sibTransId="{986F5209-48B5-4116-A513-C7324DE3C535}"/>
    <dgm:cxn modelId="{1398BD36-CF0E-448A-9946-1F5F3A3BF3A9}" type="presOf" srcId="{B26B6BCE-A28A-4A55-B4A7-2733B43B7491}" destId="{39A80C45-89C9-4C5F-8AF0-9C2110A6B198}" srcOrd="0" destOrd="0" presId="urn:microsoft.com/office/officeart/2005/8/layout/vList2"/>
    <dgm:cxn modelId="{5B99660D-8940-47EE-BFCA-3B8FC3C9AB16}" type="presOf" srcId="{A582888C-1BE4-4BA5-A788-678EB3144D47}" destId="{0005A9C8-C0BC-45BA-AD1E-82CD8A306F34}" srcOrd="0" destOrd="0" presId="urn:microsoft.com/office/officeart/2005/8/layout/vList2"/>
    <dgm:cxn modelId="{EE335D82-7FE9-4061-996D-1525E976375D}" srcId="{73568C34-A44F-4E9E-9E70-51482243F553}" destId="{A582888C-1BE4-4BA5-A788-678EB3144D47}" srcOrd="2" destOrd="0" parTransId="{A88AE26C-76A0-4DDD-AD6F-FB11D3714AE1}" sibTransId="{0FFB4874-CCCB-4FA6-A2F6-7443FD144298}"/>
    <dgm:cxn modelId="{41FF4705-1454-453E-B9A0-7CD8C2B1E6E5}" srcId="{73568C34-A44F-4E9E-9E70-51482243F553}" destId="{D9057F10-6324-4808-B08E-FD9CD089D959}" srcOrd="1" destOrd="0" parTransId="{599569D2-5046-42FA-AC35-40A1F6AEDBA6}" sibTransId="{84D4A125-11C9-48DE-94F2-2B94394CEEEC}"/>
    <dgm:cxn modelId="{D0BAB005-9F74-4A94-B4AC-84FD71D1B4E8}" type="presOf" srcId="{73568C34-A44F-4E9E-9E70-51482243F553}" destId="{83257AA2-EAAA-4026-862D-123D84E9842E}" srcOrd="0" destOrd="0" presId="urn:microsoft.com/office/officeart/2005/8/layout/vList2"/>
    <dgm:cxn modelId="{0CE2ECBA-32D0-4F11-9B7B-AD3F33F9D147}" type="presOf" srcId="{D9057F10-6324-4808-B08E-FD9CD089D959}" destId="{40C4CFB5-2CBE-48E2-A37E-F071EAAB3843}" srcOrd="0" destOrd="0" presId="urn:microsoft.com/office/officeart/2005/8/layout/vList2"/>
    <dgm:cxn modelId="{774A267D-9C51-4DF5-A7E3-10D27BE41456}" type="presParOf" srcId="{83257AA2-EAAA-4026-862D-123D84E9842E}" destId="{39A80C45-89C9-4C5F-8AF0-9C2110A6B198}" srcOrd="0" destOrd="0" presId="urn:microsoft.com/office/officeart/2005/8/layout/vList2"/>
    <dgm:cxn modelId="{73E3FC70-A2D5-4DBB-A021-86A51E27BC0D}" type="presParOf" srcId="{83257AA2-EAAA-4026-862D-123D84E9842E}" destId="{9EC58AD9-3F90-46EA-85D0-F39DD9B372BF}" srcOrd="1" destOrd="0" presId="urn:microsoft.com/office/officeart/2005/8/layout/vList2"/>
    <dgm:cxn modelId="{1F8F489E-94B9-4F23-95F9-B1E36B0854D9}" type="presParOf" srcId="{83257AA2-EAAA-4026-862D-123D84E9842E}" destId="{40C4CFB5-2CBE-48E2-A37E-F071EAAB3843}" srcOrd="2" destOrd="0" presId="urn:microsoft.com/office/officeart/2005/8/layout/vList2"/>
    <dgm:cxn modelId="{C04E60C6-E4C4-4E99-8AEC-A161E9897A33}" type="presParOf" srcId="{83257AA2-EAAA-4026-862D-123D84E9842E}" destId="{284FDFA5-CEC7-41B1-AC88-F9D9A4927CCC}" srcOrd="3" destOrd="0" presId="urn:microsoft.com/office/officeart/2005/8/layout/vList2"/>
    <dgm:cxn modelId="{B69631BD-3E06-4D3E-93BA-CF284C4848EE}" type="presParOf" srcId="{83257AA2-EAAA-4026-862D-123D84E9842E}" destId="{0005A9C8-C0BC-45BA-AD1E-82CD8A306F34}" srcOrd="4" destOrd="0" presId="urn:microsoft.com/office/officeart/2005/8/layout/vList2"/>
    <dgm:cxn modelId="{3B89A3F2-6235-43A1-AB35-5C3CF6FAB611}" type="presParOf" srcId="{83257AA2-EAAA-4026-862D-123D84E9842E}" destId="{8DEB51E6-ADA2-4B6E-BE55-6BF893F550F7}" srcOrd="5" destOrd="0" presId="urn:microsoft.com/office/officeart/2005/8/layout/vList2"/>
    <dgm:cxn modelId="{3F99FBDC-88BA-4B4D-AEAA-B6FB0DF74CFA}" type="presParOf" srcId="{83257AA2-EAAA-4026-862D-123D84E9842E}" destId="{779E73F1-179B-41D2-A9C5-DA974379D0A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DE98D8-5575-4C3C-B1A5-052400E06A31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231DDCA-6C9C-4198-8190-0BA6A3851793}">
      <dgm:prSet phldrT="[Text]" custT="1"/>
      <dgm:spPr/>
      <dgm:t>
        <a:bodyPr/>
        <a:lstStyle/>
        <a:p>
          <a:r>
            <a:rPr lang="en-US" sz="2000" b="0" dirty="0"/>
            <a:t>Operation of fire detection and alarm systems</a:t>
          </a:r>
        </a:p>
      </dgm:t>
    </dgm:pt>
    <dgm:pt modelId="{7AA4CEA4-4184-4B1A-B452-727BE0FD68F7}" type="parTrans" cxnId="{20867AB9-D866-4406-AC65-BB9A12AB565F}">
      <dgm:prSet/>
      <dgm:spPr/>
      <dgm:t>
        <a:bodyPr/>
        <a:lstStyle/>
        <a:p>
          <a:endParaRPr lang="en-US"/>
        </a:p>
      </dgm:t>
    </dgm:pt>
    <dgm:pt modelId="{47DDE793-7242-45DE-AB34-820C1ED82F56}" type="sibTrans" cxnId="{20867AB9-D866-4406-AC65-BB9A12AB565F}">
      <dgm:prSet/>
      <dgm:spPr/>
      <dgm:t>
        <a:bodyPr/>
        <a:lstStyle/>
        <a:p>
          <a:endParaRPr lang="en-US"/>
        </a:p>
      </dgm:t>
    </dgm:pt>
    <dgm:pt modelId="{6D5DB813-5B8F-4575-BD80-9D7C4EF58C90}">
      <dgm:prSet custT="1"/>
      <dgm:spPr>
        <a:solidFill>
          <a:srgbClr val="4242BF"/>
        </a:solidFill>
      </dgm:spPr>
      <dgm:t>
        <a:bodyPr/>
        <a:lstStyle/>
        <a:p>
          <a:r>
            <a:rPr lang="en-US" sz="2000" b="0" dirty="0"/>
            <a:t>Evaluate and approve the design of fire detection and alarm systems during plans review</a:t>
          </a:r>
        </a:p>
      </dgm:t>
    </dgm:pt>
    <dgm:pt modelId="{2FB8B3C3-2E70-46DA-9879-500CED15B181}" type="parTrans" cxnId="{D2209AC1-538F-4774-A13D-5B6D45C3CD9E}">
      <dgm:prSet/>
      <dgm:spPr/>
      <dgm:t>
        <a:bodyPr/>
        <a:lstStyle/>
        <a:p>
          <a:endParaRPr lang="en-US"/>
        </a:p>
      </dgm:t>
    </dgm:pt>
    <dgm:pt modelId="{DFD899E2-E1CD-496F-87A2-AF5C1CA0B9BF}" type="sibTrans" cxnId="{D2209AC1-538F-4774-A13D-5B6D45C3CD9E}">
      <dgm:prSet/>
      <dgm:spPr/>
      <dgm:t>
        <a:bodyPr/>
        <a:lstStyle/>
        <a:p>
          <a:endParaRPr lang="en-US"/>
        </a:p>
      </dgm:t>
    </dgm:pt>
    <dgm:pt modelId="{028BCAC0-5B31-444E-A73B-89A616E2A2B3}">
      <dgm:prSet phldrT="[Text]" custT="1"/>
      <dgm:spPr/>
      <dgm:t>
        <a:bodyPr/>
        <a:lstStyle/>
        <a:p>
          <a:r>
            <a:rPr lang="en-US" sz="2000" b="0" dirty="0"/>
            <a:t>Building code requirements for their installation, testing, and monitoring</a:t>
          </a:r>
        </a:p>
      </dgm:t>
    </dgm:pt>
    <dgm:pt modelId="{02093777-BB23-4B75-B7FF-3220ECF260C1}" type="parTrans" cxnId="{5A473A41-6D97-4F85-B38A-315A1FCC2671}">
      <dgm:prSet/>
      <dgm:spPr/>
      <dgm:t>
        <a:bodyPr/>
        <a:lstStyle/>
        <a:p>
          <a:endParaRPr lang="en-US"/>
        </a:p>
      </dgm:t>
    </dgm:pt>
    <dgm:pt modelId="{A9424567-A257-406A-9EAD-6A0EA839E16C}" type="sibTrans" cxnId="{5A473A41-6D97-4F85-B38A-315A1FCC2671}">
      <dgm:prSet/>
      <dgm:spPr/>
      <dgm:t>
        <a:bodyPr/>
        <a:lstStyle/>
        <a:p>
          <a:endParaRPr lang="en-US"/>
        </a:p>
      </dgm:t>
    </dgm:pt>
    <dgm:pt modelId="{7D631BA2-7490-4B2B-A34B-C39378C214F3}" type="pres">
      <dgm:prSet presAssocID="{86DE98D8-5575-4C3C-B1A5-052400E06A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35D9A0-DD18-4E53-8305-5901FB0E2AD5}" type="pres">
      <dgm:prSet presAssocID="{C231DDCA-6C9C-4198-8190-0BA6A385179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E0B35-AFCD-4339-9E0C-142BF33F63DD}" type="pres">
      <dgm:prSet presAssocID="{47DDE793-7242-45DE-AB34-820C1ED82F56}" presName="spacer" presStyleCnt="0"/>
      <dgm:spPr/>
    </dgm:pt>
    <dgm:pt modelId="{62F8F6B6-7E14-4461-9356-2B1B0C6E92C0}" type="pres">
      <dgm:prSet presAssocID="{028BCAC0-5B31-444E-A73B-89A616E2A2B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9E576-6105-4BAA-8683-C3D5786678E8}" type="pres">
      <dgm:prSet presAssocID="{A9424567-A257-406A-9EAD-6A0EA839E16C}" presName="spacer" presStyleCnt="0"/>
      <dgm:spPr/>
    </dgm:pt>
    <dgm:pt modelId="{E400703D-0E14-4C54-B515-390942EB3ED1}" type="pres">
      <dgm:prSet presAssocID="{6D5DB813-5B8F-4575-BD80-9D7C4EF58C9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DB936E-96E9-4C13-996D-4049EDE013E3}" type="presOf" srcId="{86DE98D8-5575-4C3C-B1A5-052400E06A31}" destId="{7D631BA2-7490-4B2B-A34B-C39378C214F3}" srcOrd="0" destOrd="0" presId="urn:microsoft.com/office/officeart/2005/8/layout/vList2"/>
    <dgm:cxn modelId="{20867AB9-D866-4406-AC65-BB9A12AB565F}" srcId="{86DE98D8-5575-4C3C-B1A5-052400E06A31}" destId="{C231DDCA-6C9C-4198-8190-0BA6A3851793}" srcOrd="0" destOrd="0" parTransId="{7AA4CEA4-4184-4B1A-B452-727BE0FD68F7}" sibTransId="{47DDE793-7242-45DE-AB34-820C1ED82F56}"/>
    <dgm:cxn modelId="{C91FB666-8958-48E3-8AFD-6ED722119AB4}" type="presOf" srcId="{6D5DB813-5B8F-4575-BD80-9D7C4EF58C90}" destId="{E400703D-0E14-4C54-B515-390942EB3ED1}" srcOrd="0" destOrd="0" presId="urn:microsoft.com/office/officeart/2005/8/layout/vList2"/>
    <dgm:cxn modelId="{BF627ACD-DE88-45F1-A012-E13360A85346}" type="presOf" srcId="{C231DDCA-6C9C-4198-8190-0BA6A3851793}" destId="{2D35D9A0-DD18-4E53-8305-5901FB0E2AD5}" srcOrd="0" destOrd="0" presId="urn:microsoft.com/office/officeart/2005/8/layout/vList2"/>
    <dgm:cxn modelId="{5A473A41-6D97-4F85-B38A-315A1FCC2671}" srcId="{86DE98D8-5575-4C3C-B1A5-052400E06A31}" destId="{028BCAC0-5B31-444E-A73B-89A616E2A2B3}" srcOrd="1" destOrd="0" parTransId="{02093777-BB23-4B75-B7FF-3220ECF260C1}" sibTransId="{A9424567-A257-406A-9EAD-6A0EA839E16C}"/>
    <dgm:cxn modelId="{D2209AC1-538F-4774-A13D-5B6D45C3CD9E}" srcId="{86DE98D8-5575-4C3C-B1A5-052400E06A31}" destId="{6D5DB813-5B8F-4575-BD80-9D7C4EF58C90}" srcOrd="2" destOrd="0" parTransId="{2FB8B3C3-2E70-46DA-9879-500CED15B181}" sibTransId="{DFD899E2-E1CD-496F-87A2-AF5C1CA0B9BF}"/>
    <dgm:cxn modelId="{C7AA361C-07E0-473E-81F7-A75932340B28}" type="presOf" srcId="{028BCAC0-5B31-444E-A73B-89A616E2A2B3}" destId="{62F8F6B6-7E14-4461-9356-2B1B0C6E92C0}" srcOrd="0" destOrd="0" presId="urn:microsoft.com/office/officeart/2005/8/layout/vList2"/>
    <dgm:cxn modelId="{58D263C1-954C-4EF4-8FB2-05E052E9B274}" type="presParOf" srcId="{7D631BA2-7490-4B2B-A34B-C39378C214F3}" destId="{2D35D9A0-DD18-4E53-8305-5901FB0E2AD5}" srcOrd="0" destOrd="0" presId="urn:microsoft.com/office/officeart/2005/8/layout/vList2"/>
    <dgm:cxn modelId="{4B9A3DF7-5DCA-458B-A448-2BCAAD24CBEC}" type="presParOf" srcId="{7D631BA2-7490-4B2B-A34B-C39378C214F3}" destId="{AFAE0B35-AFCD-4339-9E0C-142BF33F63DD}" srcOrd="1" destOrd="0" presId="urn:microsoft.com/office/officeart/2005/8/layout/vList2"/>
    <dgm:cxn modelId="{651F8EF5-1D2F-46E8-8DC9-E7C13B5144E8}" type="presParOf" srcId="{7D631BA2-7490-4B2B-A34B-C39378C214F3}" destId="{62F8F6B6-7E14-4461-9356-2B1B0C6E92C0}" srcOrd="2" destOrd="0" presId="urn:microsoft.com/office/officeart/2005/8/layout/vList2"/>
    <dgm:cxn modelId="{C9DF25FA-4EBB-4997-BAB5-B06A284DCAFD}" type="presParOf" srcId="{7D631BA2-7490-4B2B-A34B-C39378C214F3}" destId="{0729E576-6105-4BAA-8683-C3D5786678E8}" srcOrd="3" destOrd="0" presId="urn:microsoft.com/office/officeart/2005/8/layout/vList2"/>
    <dgm:cxn modelId="{FC3C60E1-4591-4D6A-B5B4-9E9383901EA5}" type="presParOf" srcId="{7D631BA2-7490-4B2B-A34B-C39378C214F3}" destId="{E400703D-0E14-4C54-B515-390942EB3E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3568C34-A44F-4E9E-9E70-51482243F553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4A3C989-25BF-4B05-A413-267281FE4F67}">
      <dgm:prSet/>
      <dgm:spPr/>
      <dgm:t>
        <a:bodyPr/>
        <a:lstStyle/>
        <a:p>
          <a:r>
            <a:rPr lang="en-US" b="0" u="none" dirty="0"/>
            <a:t>Manuals and manufacturers’ cut sheets should be also be submitted</a:t>
          </a:r>
        </a:p>
      </dgm:t>
    </dgm:pt>
    <dgm:pt modelId="{C43BA92A-3BAD-4E00-93BC-7833FB96A071}" type="parTrans" cxnId="{E80A1B32-F3F8-430A-B5C6-FD31F0237433}">
      <dgm:prSet/>
      <dgm:spPr/>
      <dgm:t>
        <a:bodyPr/>
        <a:lstStyle/>
        <a:p>
          <a:endParaRPr lang="en-US"/>
        </a:p>
      </dgm:t>
    </dgm:pt>
    <dgm:pt modelId="{4500C2A8-1250-454B-867B-5FB97AD90CF8}" type="sibTrans" cxnId="{E80A1B32-F3F8-430A-B5C6-FD31F0237433}">
      <dgm:prSet/>
      <dgm:spPr/>
      <dgm:t>
        <a:bodyPr/>
        <a:lstStyle/>
        <a:p>
          <a:endParaRPr lang="en-US"/>
        </a:p>
      </dgm:t>
    </dgm:pt>
    <dgm:pt modelId="{D170240A-DFFB-4314-9DDB-242A31B78BF2}">
      <dgm:prSet/>
      <dgm:spPr/>
      <dgm:t>
        <a:bodyPr/>
        <a:lstStyle/>
        <a:p>
          <a:r>
            <a:rPr lang="en-US" b="0" u="none" dirty="0"/>
            <a:t>When </a:t>
          </a:r>
          <a:r>
            <a:rPr lang="x-none" b="0" u="none" dirty="0"/>
            <a:t>computers </a:t>
          </a:r>
          <a:r>
            <a:rPr lang="en-US" b="0" u="none" dirty="0"/>
            <a:t>are used </a:t>
          </a:r>
          <a:r>
            <a:rPr lang="x-none" b="0" u="none" dirty="0"/>
            <a:t>to program</a:t>
          </a:r>
          <a:r>
            <a:rPr lang="en-US" b="0" u="none" dirty="0"/>
            <a:t> </a:t>
          </a:r>
          <a:r>
            <a:rPr lang="x-none" b="0" u="none" dirty="0"/>
            <a:t>panels, additional design details should be submitted</a:t>
          </a:r>
          <a:endParaRPr lang="en-US" b="0" u="none" dirty="0"/>
        </a:p>
      </dgm:t>
    </dgm:pt>
    <dgm:pt modelId="{39C45EC4-AAA3-4B0F-8048-909D09D1521F}" type="parTrans" cxnId="{C3AE7414-A914-42A3-891A-FC20F5DA3482}">
      <dgm:prSet/>
      <dgm:spPr/>
      <dgm:t>
        <a:bodyPr/>
        <a:lstStyle/>
        <a:p>
          <a:endParaRPr lang="en-US"/>
        </a:p>
      </dgm:t>
    </dgm:pt>
    <dgm:pt modelId="{0DD7D4BA-27A2-4352-92EF-A146C3B436AD}" type="sibTrans" cxnId="{C3AE7414-A914-42A3-891A-FC20F5DA3482}">
      <dgm:prSet/>
      <dgm:spPr/>
      <dgm:t>
        <a:bodyPr/>
        <a:lstStyle/>
        <a:p>
          <a:endParaRPr lang="en-US"/>
        </a:p>
      </dgm:t>
    </dgm:pt>
    <dgm:pt modelId="{3022A091-236C-4D76-B23B-DF37FD7D2A1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0" u="none" dirty="0"/>
            <a:t>D</a:t>
          </a:r>
          <a:r>
            <a:rPr lang="x-none" b="0" u="none" dirty="0"/>
            <a:t>esign configuration</a:t>
          </a:r>
          <a:r>
            <a:rPr lang="en-US" b="0" u="none" dirty="0"/>
            <a:t> </a:t>
          </a:r>
          <a:r>
            <a:rPr lang="x-none" b="0" u="none" dirty="0"/>
            <a:t>should be given to the building owner and remain on site</a:t>
          </a:r>
          <a:endParaRPr lang="en-US" b="0" u="none" dirty="0"/>
        </a:p>
      </dgm:t>
    </dgm:pt>
    <dgm:pt modelId="{6C263C81-8A64-4580-A8ED-210D31B8BC7B}" type="parTrans" cxnId="{CDFF9827-97E1-4D13-8E9D-8CC491C1A4B4}">
      <dgm:prSet/>
      <dgm:spPr/>
      <dgm:t>
        <a:bodyPr/>
        <a:lstStyle/>
        <a:p>
          <a:endParaRPr lang="en-US"/>
        </a:p>
      </dgm:t>
    </dgm:pt>
    <dgm:pt modelId="{19071E6D-C4D5-4D56-8553-13B50D80CEED}" type="sibTrans" cxnId="{CDFF9827-97E1-4D13-8E9D-8CC491C1A4B4}">
      <dgm:prSet/>
      <dgm:spPr/>
      <dgm:t>
        <a:bodyPr/>
        <a:lstStyle/>
        <a:p>
          <a:endParaRPr lang="en-US"/>
        </a:p>
      </dgm:t>
    </dgm:pt>
    <dgm:pt modelId="{9765F50F-521D-4444-A1B4-D0DD2C27683D}">
      <dgm:prSet/>
      <dgm:spPr>
        <a:solidFill>
          <a:srgbClr val="1C1CD5"/>
        </a:solidFill>
      </dgm:spPr>
      <dgm:t>
        <a:bodyPr/>
        <a:lstStyle/>
        <a:p>
          <a:r>
            <a:rPr lang="en-US" b="0" u="none" dirty="0"/>
            <a:t>S</a:t>
          </a:r>
          <a:r>
            <a:rPr lang="x-none" b="0" u="none" dirty="0"/>
            <a:t>ystem should be completely tested anytime a change in the software is made</a:t>
          </a:r>
          <a:endParaRPr lang="en-US" b="0" u="none" dirty="0"/>
        </a:p>
      </dgm:t>
    </dgm:pt>
    <dgm:pt modelId="{A51444E3-D648-4318-BCED-961AC73E8FC2}" type="parTrans" cxnId="{28153697-51B1-48ED-AEC0-A36B933C060E}">
      <dgm:prSet/>
      <dgm:spPr/>
      <dgm:t>
        <a:bodyPr/>
        <a:lstStyle/>
        <a:p>
          <a:endParaRPr lang="en-US"/>
        </a:p>
      </dgm:t>
    </dgm:pt>
    <dgm:pt modelId="{0A0669D0-5228-4036-9488-24314F33E452}" type="sibTrans" cxnId="{28153697-51B1-48ED-AEC0-A36B933C060E}">
      <dgm:prSet/>
      <dgm:spPr/>
      <dgm:t>
        <a:bodyPr/>
        <a:lstStyle/>
        <a:p>
          <a:endParaRPr lang="en-US"/>
        </a:p>
      </dgm:t>
    </dgm:pt>
    <dgm:pt modelId="{1D353091-D4F6-46B7-94AE-4E24CC916915}">
      <dgm:prSet/>
      <dgm:spPr/>
      <dgm:t>
        <a:bodyPr/>
        <a:lstStyle/>
        <a:p>
          <a:r>
            <a:rPr lang="en-US" b="0" u="none" dirty="0"/>
            <a:t>Once installed, an “as-built” drawing should also be provided; Record of Completion should be provided to the local authorities</a:t>
          </a:r>
        </a:p>
      </dgm:t>
    </dgm:pt>
    <dgm:pt modelId="{9E20EF95-0B61-45BB-AB35-BDAA0E911C06}" type="parTrans" cxnId="{CC116E61-78D2-4A0F-92B8-1CBD17BEE582}">
      <dgm:prSet/>
      <dgm:spPr/>
      <dgm:t>
        <a:bodyPr/>
        <a:lstStyle/>
        <a:p>
          <a:endParaRPr lang="en-US"/>
        </a:p>
      </dgm:t>
    </dgm:pt>
    <dgm:pt modelId="{A29079AD-33CC-480D-834A-811CCFE0AE5C}" type="sibTrans" cxnId="{CC116E61-78D2-4A0F-92B8-1CBD17BEE582}">
      <dgm:prSet/>
      <dgm:spPr/>
      <dgm:t>
        <a:bodyPr/>
        <a:lstStyle/>
        <a:p>
          <a:endParaRPr lang="en-US"/>
        </a:p>
      </dgm:t>
    </dgm:pt>
    <dgm:pt modelId="{83257AA2-EAAA-4026-862D-123D84E9842E}" type="pres">
      <dgm:prSet presAssocID="{73568C34-A44F-4E9E-9E70-51482243F5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148ADF-D4B4-4CB9-B05A-C69489A8A25A}" type="pres">
      <dgm:prSet presAssocID="{A4A3C989-25BF-4B05-A413-267281FE4F6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CF6FD-8087-42AC-908D-4BCE9B745E9E}" type="pres">
      <dgm:prSet presAssocID="{4500C2A8-1250-454B-867B-5FB97AD90CF8}" presName="spacer" presStyleCnt="0"/>
      <dgm:spPr/>
    </dgm:pt>
    <dgm:pt modelId="{5F0233F4-02B9-4CFC-8362-37F57A046ADA}" type="pres">
      <dgm:prSet presAssocID="{1D353091-D4F6-46B7-94AE-4E24CC91691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96C4A-6C15-4DBC-94FB-E945B0635212}" type="pres">
      <dgm:prSet presAssocID="{A29079AD-33CC-480D-834A-811CCFE0AE5C}" presName="spacer" presStyleCnt="0"/>
      <dgm:spPr/>
    </dgm:pt>
    <dgm:pt modelId="{356B20A4-41C0-4A76-AC4A-F8FEE2F4B01B}" type="pres">
      <dgm:prSet presAssocID="{D170240A-DFFB-4314-9DDB-242A31B78BF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98C27-98E7-48E7-AF41-0138AF66D74F}" type="pres">
      <dgm:prSet presAssocID="{0DD7D4BA-27A2-4352-92EF-A146C3B436AD}" presName="spacer" presStyleCnt="0"/>
      <dgm:spPr/>
    </dgm:pt>
    <dgm:pt modelId="{BD212F01-7101-49C2-806E-A3D753FE908D}" type="pres">
      <dgm:prSet presAssocID="{3022A091-236C-4D76-B23B-DF37FD7D2A1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20FD8-E2ED-4442-9478-3F86E8F16E11}" type="pres">
      <dgm:prSet presAssocID="{19071E6D-C4D5-4D56-8553-13B50D80CEED}" presName="spacer" presStyleCnt="0"/>
      <dgm:spPr/>
    </dgm:pt>
    <dgm:pt modelId="{FBE524A8-C940-4300-B4E8-2B8B7121DFF0}" type="pres">
      <dgm:prSet presAssocID="{9765F50F-521D-4444-A1B4-D0DD2C27683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08418-9382-4003-9426-3D0603955B31}" type="presOf" srcId="{73568C34-A44F-4E9E-9E70-51482243F553}" destId="{83257AA2-EAAA-4026-862D-123D84E9842E}" srcOrd="0" destOrd="0" presId="urn:microsoft.com/office/officeart/2005/8/layout/vList2"/>
    <dgm:cxn modelId="{ADA347EB-5531-45B1-8170-BAAB9975418C}" type="presOf" srcId="{D170240A-DFFB-4314-9DDB-242A31B78BF2}" destId="{356B20A4-41C0-4A76-AC4A-F8FEE2F4B01B}" srcOrd="0" destOrd="0" presId="urn:microsoft.com/office/officeart/2005/8/layout/vList2"/>
    <dgm:cxn modelId="{1C9B8DC4-540B-40FD-9D6C-6D521F3B7D9C}" type="presOf" srcId="{A4A3C989-25BF-4B05-A413-267281FE4F67}" destId="{E2148ADF-D4B4-4CB9-B05A-C69489A8A25A}" srcOrd="0" destOrd="0" presId="urn:microsoft.com/office/officeart/2005/8/layout/vList2"/>
    <dgm:cxn modelId="{EBDD16EC-5F96-4322-9743-D0BCE564E4F7}" type="presOf" srcId="{3022A091-236C-4D76-B23B-DF37FD7D2A10}" destId="{BD212F01-7101-49C2-806E-A3D753FE908D}" srcOrd="0" destOrd="0" presId="urn:microsoft.com/office/officeart/2005/8/layout/vList2"/>
    <dgm:cxn modelId="{8B240E16-C910-4415-9A58-AF235E0D00EA}" type="presOf" srcId="{9765F50F-521D-4444-A1B4-D0DD2C27683D}" destId="{FBE524A8-C940-4300-B4E8-2B8B7121DFF0}" srcOrd="0" destOrd="0" presId="urn:microsoft.com/office/officeart/2005/8/layout/vList2"/>
    <dgm:cxn modelId="{CDFF9827-97E1-4D13-8E9D-8CC491C1A4B4}" srcId="{73568C34-A44F-4E9E-9E70-51482243F553}" destId="{3022A091-236C-4D76-B23B-DF37FD7D2A10}" srcOrd="3" destOrd="0" parTransId="{6C263C81-8A64-4580-A8ED-210D31B8BC7B}" sibTransId="{19071E6D-C4D5-4D56-8553-13B50D80CEED}"/>
    <dgm:cxn modelId="{28153697-51B1-48ED-AEC0-A36B933C060E}" srcId="{73568C34-A44F-4E9E-9E70-51482243F553}" destId="{9765F50F-521D-4444-A1B4-D0DD2C27683D}" srcOrd="4" destOrd="0" parTransId="{A51444E3-D648-4318-BCED-961AC73E8FC2}" sibTransId="{0A0669D0-5228-4036-9488-24314F33E452}"/>
    <dgm:cxn modelId="{061D7036-FFE6-44A1-AB13-E317C330FBFA}" type="presOf" srcId="{1D353091-D4F6-46B7-94AE-4E24CC916915}" destId="{5F0233F4-02B9-4CFC-8362-37F57A046ADA}" srcOrd="0" destOrd="0" presId="urn:microsoft.com/office/officeart/2005/8/layout/vList2"/>
    <dgm:cxn modelId="{E80A1B32-F3F8-430A-B5C6-FD31F0237433}" srcId="{73568C34-A44F-4E9E-9E70-51482243F553}" destId="{A4A3C989-25BF-4B05-A413-267281FE4F67}" srcOrd="0" destOrd="0" parTransId="{C43BA92A-3BAD-4E00-93BC-7833FB96A071}" sibTransId="{4500C2A8-1250-454B-867B-5FB97AD90CF8}"/>
    <dgm:cxn modelId="{CC116E61-78D2-4A0F-92B8-1CBD17BEE582}" srcId="{73568C34-A44F-4E9E-9E70-51482243F553}" destId="{1D353091-D4F6-46B7-94AE-4E24CC916915}" srcOrd="1" destOrd="0" parTransId="{9E20EF95-0B61-45BB-AB35-BDAA0E911C06}" sibTransId="{A29079AD-33CC-480D-834A-811CCFE0AE5C}"/>
    <dgm:cxn modelId="{C3AE7414-A914-42A3-891A-FC20F5DA3482}" srcId="{73568C34-A44F-4E9E-9E70-51482243F553}" destId="{D170240A-DFFB-4314-9DDB-242A31B78BF2}" srcOrd="2" destOrd="0" parTransId="{39C45EC4-AAA3-4B0F-8048-909D09D1521F}" sibTransId="{0DD7D4BA-27A2-4352-92EF-A146C3B436AD}"/>
    <dgm:cxn modelId="{86CD195C-1240-4DDE-A817-D6CC18C22CCF}" type="presParOf" srcId="{83257AA2-EAAA-4026-862D-123D84E9842E}" destId="{E2148ADF-D4B4-4CB9-B05A-C69489A8A25A}" srcOrd="0" destOrd="0" presId="urn:microsoft.com/office/officeart/2005/8/layout/vList2"/>
    <dgm:cxn modelId="{09C6BA94-D717-4E87-9232-B33C2746A033}" type="presParOf" srcId="{83257AA2-EAAA-4026-862D-123D84E9842E}" destId="{2F1CF6FD-8087-42AC-908D-4BCE9B745E9E}" srcOrd="1" destOrd="0" presId="urn:microsoft.com/office/officeart/2005/8/layout/vList2"/>
    <dgm:cxn modelId="{9C92560A-2DC1-44CC-92C6-1A6D0EB4EEF1}" type="presParOf" srcId="{83257AA2-EAAA-4026-862D-123D84E9842E}" destId="{5F0233F4-02B9-4CFC-8362-37F57A046ADA}" srcOrd="2" destOrd="0" presId="urn:microsoft.com/office/officeart/2005/8/layout/vList2"/>
    <dgm:cxn modelId="{8AF2FC7D-E851-431F-BC90-E8F3735B28A5}" type="presParOf" srcId="{83257AA2-EAAA-4026-862D-123D84E9842E}" destId="{B4396C4A-6C15-4DBC-94FB-E945B0635212}" srcOrd="3" destOrd="0" presId="urn:microsoft.com/office/officeart/2005/8/layout/vList2"/>
    <dgm:cxn modelId="{94F583DA-8C63-495B-9445-CB1335307331}" type="presParOf" srcId="{83257AA2-EAAA-4026-862D-123D84E9842E}" destId="{356B20A4-41C0-4A76-AC4A-F8FEE2F4B01B}" srcOrd="4" destOrd="0" presId="urn:microsoft.com/office/officeart/2005/8/layout/vList2"/>
    <dgm:cxn modelId="{A8B34E00-0C97-44E5-8D9A-F741CD25AF63}" type="presParOf" srcId="{83257AA2-EAAA-4026-862D-123D84E9842E}" destId="{9DC98C27-98E7-48E7-AF41-0138AF66D74F}" srcOrd="5" destOrd="0" presId="urn:microsoft.com/office/officeart/2005/8/layout/vList2"/>
    <dgm:cxn modelId="{0D038C6D-64BD-4C36-BF87-041C5F15B56A}" type="presParOf" srcId="{83257AA2-EAAA-4026-862D-123D84E9842E}" destId="{BD212F01-7101-49C2-806E-A3D753FE908D}" srcOrd="6" destOrd="0" presId="urn:microsoft.com/office/officeart/2005/8/layout/vList2"/>
    <dgm:cxn modelId="{212EF134-934E-46D4-8F1B-55777488DB0C}" type="presParOf" srcId="{83257AA2-EAAA-4026-862D-123D84E9842E}" destId="{4D820FD8-E2ED-4442-9478-3F86E8F16E11}" srcOrd="7" destOrd="0" presId="urn:microsoft.com/office/officeart/2005/8/layout/vList2"/>
    <dgm:cxn modelId="{F2E81372-9974-4308-963D-C81AFC6A8C67}" type="presParOf" srcId="{83257AA2-EAAA-4026-862D-123D84E9842E}" destId="{FBE524A8-C940-4300-B4E8-2B8B7121DFF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DE98D8-5575-4C3C-B1A5-052400E06A31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231DDCA-6C9C-4198-8190-0BA6A3851793}">
      <dgm:prSet phldrT="[Text]" custT="1"/>
      <dgm:spPr/>
      <dgm:t>
        <a:bodyPr/>
        <a:lstStyle/>
        <a:p>
          <a:r>
            <a:rPr lang="en-US" sz="2400" b="0" dirty="0"/>
            <a:t>Performed soon after the system has been installed and prior to occupancy</a:t>
          </a:r>
        </a:p>
      </dgm:t>
    </dgm:pt>
    <dgm:pt modelId="{7AA4CEA4-4184-4B1A-B452-727BE0FD68F7}" type="parTrans" cxnId="{20867AB9-D866-4406-AC65-BB9A12AB565F}">
      <dgm:prSet/>
      <dgm:spPr/>
      <dgm:t>
        <a:bodyPr/>
        <a:lstStyle/>
        <a:p>
          <a:endParaRPr lang="en-US"/>
        </a:p>
      </dgm:t>
    </dgm:pt>
    <dgm:pt modelId="{47DDE793-7242-45DE-AB34-820C1ED82F56}" type="sibTrans" cxnId="{20867AB9-D866-4406-AC65-BB9A12AB565F}">
      <dgm:prSet/>
      <dgm:spPr/>
      <dgm:t>
        <a:bodyPr/>
        <a:lstStyle/>
        <a:p>
          <a:endParaRPr lang="en-US"/>
        </a:p>
      </dgm:t>
    </dgm:pt>
    <dgm:pt modelId="{C8E127CE-FE13-45E4-9701-E4A510DFB7B2}">
      <dgm:prSet custT="1"/>
      <dgm:spPr>
        <a:solidFill>
          <a:srgbClr val="4242BF"/>
        </a:solidFill>
      </dgm:spPr>
      <dgm:t>
        <a:bodyPr/>
        <a:lstStyle/>
        <a:p>
          <a:r>
            <a:rPr lang="en-US" sz="2400" b="0" dirty="0"/>
            <a:t>Representatives of the building owner/occupant, </a:t>
          </a:r>
          <a:r>
            <a:rPr lang="en-US" sz="2400" b="0" dirty="0" smtClean="0"/>
            <a:t>fire </a:t>
          </a:r>
          <a:r>
            <a:rPr lang="en-US" sz="2400" b="0" dirty="0"/>
            <a:t>department, and </a:t>
          </a:r>
          <a:r>
            <a:rPr lang="en-US" sz="2400" b="0" dirty="0" smtClean="0"/>
            <a:t>system </a:t>
          </a:r>
          <a:r>
            <a:rPr lang="en-US" sz="2400" b="0" dirty="0"/>
            <a:t>installer/manufacturer should witness acceptance tests</a:t>
          </a:r>
        </a:p>
      </dgm:t>
    </dgm:pt>
    <dgm:pt modelId="{3890BFF8-AE3F-4BBD-85ED-62EA58A97BE7}" type="parTrans" cxnId="{4C9C7859-9172-4C92-84B8-31E7902424C9}">
      <dgm:prSet/>
      <dgm:spPr/>
      <dgm:t>
        <a:bodyPr/>
        <a:lstStyle/>
        <a:p>
          <a:endParaRPr lang="en-US"/>
        </a:p>
      </dgm:t>
    </dgm:pt>
    <dgm:pt modelId="{0563394A-D76C-4FF9-B1E7-4BC97431F7B8}" type="sibTrans" cxnId="{4C9C7859-9172-4C92-84B8-31E7902424C9}">
      <dgm:prSet/>
      <dgm:spPr/>
      <dgm:t>
        <a:bodyPr/>
        <a:lstStyle/>
        <a:p>
          <a:endParaRPr lang="en-US"/>
        </a:p>
      </dgm:t>
    </dgm:pt>
    <dgm:pt modelId="{EFA6C4F6-DCE9-4BDB-A1AB-0BDA701FD5C7}">
      <dgm:prSet phldrT="[Text]" custT="1"/>
      <dgm:spPr/>
      <dgm:t>
        <a:bodyPr/>
        <a:lstStyle/>
        <a:p>
          <a:r>
            <a:rPr lang="en-US" sz="2400" b="0" dirty="0"/>
            <a:t>Ensure it meets design criteria and functions properly</a:t>
          </a:r>
        </a:p>
      </dgm:t>
    </dgm:pt>
    <dgm:pt modelId="{DA67B6FC-4CB6-4B7A-B114-076F3A8DE544}" type="parTrans" cxnId="{E99BE33D-5238-4954-A7C4-F82101B4EC0D}">
      <dgm:prSet/>
      <dgm:spPr/>
      <dgm:t>
        <a:bodyPr/>
        <a:lstStyle/>
        <a:p>
          <a:endParaRPr lang="en-US"/>
        </a:p>
      </dgm:t>
    </dgm:pt>
    <dgm:pt modelId="{4BC63BFB-A66E-41F8-987D-3CA1E3082CBD}" type="sibTrans" cxnId="{E99BE33D-5238-4954-A7C4-F82101B4EC0D}">
      <dgm:prSet/>
      <dgm:spPr/>
      <dgm:t>
        <a:bodyPr/>
        <a:lstStyle/>
        <a:p>
          <a:endParaRPr lang="en-US"/>
        </a:p>
      </dgm:t>
    </dgm:pt>
    <dgm:pt modelId="{7D631BA2-7490-4B2B-A34B-C39378C214F3}" type="pres">
      <dgm:prSet presAssocID="{86DE98D8-5575-4C3C-B1A5-052400E06A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35D9A0-DD18-4E53-8305-5901FB0E2AD5}" type="pres">
      <dgm:prSet presAssocID="{C231DDCA-6C9C-4198-8190-0BA6A385179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E0B35-AFCD-4339-9E0C-142BF33F63DD}" type="pres">
      <dgm:prSet presAssocID="{47DDE793-7242-45DE-AB34-820C1ED82F56}" presName="spacer" presStyleCnt="0"/>
      <dgm:spPr/>
    </dgm:pt>
    <dgm:pt modelId="{6ACEF86D-FE8E-4743-94E6-41D81FE90763}" type="pres">
      <dgm:prSet presAssocID="{EFA6C4F6-DCE9-4BDB-A1AB-0BDA701FD5C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59724-63B0-48A8-B89D-C525DFCCBAF6}" type="pres">
      <dgm:prSet presAssocID="{4BC63BFB-A66E-41F8-987D-3CA1E3082CBD}" presName="spacer" presStyleCnt="0"/>
      <dgm:spPr/>
    </dgm:pt>
    <dgm:pt modelId="{D00362B9-9DA7-4E4D-8CDB-8DE045F427C9}" type="pres">
      <dgm:prSet presAssocID="{C8E127CE-FE13-45E4-9701-E4A510DFB7B2}" presName="parentText" presStyleLbl="node1" presStyleIdx="2" presStyleCnt="3" custScaleY="104968" custLinFactNeighborX="2941" custLinFactNeighborY="706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E908C0-2E2B-4B02-809B-9BE7A2B2DAF0}" type="presOf" srcId="{C231DDCA-6C9C-4198-8190-0BA6A3851793}" destId="{2D35D9A0-DD18-4E53-8305-5901FB0E2AD5}" srcOrd="0" destOrd="0" presId="urn:microsoft.com/office/officeart/2005/8/layout/vList2"/>
    <dgm:cxn modelId="{F4B640E7-EEF8-4FA1-B853-58649DC6B088}" type="presOf" srcId="{86DE98D8-5575-4C3C-B1A5-052400E06A31}" destId="{7D631BA2-7490-4B2B-A34B-C39378C214F3}" srcOrd="0" destOrd="0" presId="urn:microsoft.com/office/officeart/2005/8/layout/vList2"/>
    <dgm:cxn modelId="{E99BE33D-5238-4954-A7C4-F82101B4EC0D}" srcId="{86DE98D8-5575-4C3C-B1A5-052400E06A31}" destId="{EFA6C4F6-DCE9-4BDB-A1AB-0BDA701FD5C7}" srcOrd="1" destOrd="0" parTransId="{DA67B6FC-4CB6-4B7A-B114-076F3A8DE544}" sibTransId="{4BC63BFB-A66E-41F8-987D-3CA1E3082CBD}"/>
    <dgm:cxn modelId="{4C9C7859-9172-4C92-84B8-31E7902424C9}" srcId="{86DE98D8-5575-4C3C-B1A5-052400E06A31}" destId="{C8E127CE-FE13-45E4-9701-E4A510DFB7B2}" srcOrd="2" destOrd="0" parTransId="{3890BFF8-AE3F-4BBD-85ED-62EA58A97BE7}" sibTransId="{0563394A-D76C-4FF9-B1E7-4BC97431F7B8}"/>
    <dgm:cxn modelId="{71D5FA35-390A-4F0C-8853-FCF62A358CD9}" type="presOf" srcId="{C8E127CE-FE13-45E4-9701-E4A510DFB7B2}" destId="{D00362B9-9DA7-4E4D-8CDB-8DE045F427C9}" srcOrd="0" destOrd="0" presId="urn:microsoft.com/office/officeart/2005/8/layout/vList2"/>
    <dgm:cxn modelId="{839082F9-586E-48BE-AF3E-161A2FF59FC1}" type="presOf" srcId="{EFA6C4F6-DCE9-4BDB-A1AB-0BDA701FD5C7}" destId="{6ACEF86D-FE8E-4743-94E6-41D81FE90763}" srcOrd="0" destOrd="0" presId="urn:microsoft.com/office/officeart/2005/8/layout/vList2"/>
    <dgm:cxn modelId="{20867AB9-D866-4406-AC65-BB9A12AB565F}" srcId="{86DE98D8-5575-4C3C-B1A5-052400E06A31}" destId="{C231DDCA-6C9C-4198-8190-0BA6A3851793}" srcOrd="0" destOrd="0" parTransId="{7AA4CEA4-4184-4B1A-B452-727BE0FD68F7}" sibTransId="{47DDE793-7242-45DE-AB34-820C1ED82F56}"/>
    <dgm:cxn modelId="{0525789D-89CC-4E11-B4A7-C998339117C5}" type="presParOf" srcId="{7D631BA2-7490-4B2B-A34B-C39378C214F3}" destId="{2D35D9A0-DD18-4E53-8305-5901FB0E2AD5}" srcOrd="0" destOrd="0" presId="urn:microsoft.com/office/officeart/2005/8/layout/vList2"/>
    <dgm:cxn modelId="{DC9F0A70-8C55-4D06-87F2-79387FBCE814}" type="presParOf" srcId="{7D631BA2-7490-4B2B-A34B-C39378C214F3}" destId="{AFAE0B35-AFCD-4339-9E0C-142BF33F63DD}" srcOrd="1" destOrd="0" presId="urn:microsoft.com/office/officeart/2005/8/layout/vList2"/>
    <dgm:cxn modelId="{80490AE9-C3C1-4DF7-B275-D6930C802C5D}" type="presParOf" srcId="{7D631BA2-7490-4B2B-A34B-C39378C214F3}" destId="{6ACEF86D-FE8E-4743-94E6-41D81FE90763}" srcOrd="2" destOrd="0" presId="urn:microsoft.com/office/officeart/2005/8/layout/vList2"/>
    <dgm:cxn modelId="{7C51F555-6C83-47EF-A7C9-760169362475}" type="presParOf" srcId="{7D631BA2-7490-4B2B-A34B-C39378C214F3}" destId="{03D59724-63B0-48A8-B89D-C525DFCCBAF6}" srcOrd="3" destOrd="0" presId="urn:microsoft.com/office/officeart/2005/8/layout/vList2"/>
    <dgm:cxn modelId="{F5B1B905-1FC0-4C77-B011-30270F9AAD1A}" type="presParOf" srcId="{7D631BA2-7490-4B2B-A34B-C39378C214F3}" destId="{D00362B9-9DA7-4E4D-8CDB-8DE045F427C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DE98D8-5575-4C3C-B1A5-052400E06A31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223E280-0A82-4D90-BC61-33D039DC4686}">
      <dgm:prSet custT="1"/>
      <dgm:spPr/>
      <dgm:t>
        <a:bodyPr/>
        <a:lstStyle/>
        <a:p>
          <a:r>
            <a:rPr lang="en-US" sz="2000" b="0" dirty="0"/>
            <a:t>Fire department representative may be a fire inspector, a staff fire protection engineer, or the fire marshal</a:t>
          </a:r>
        </a:p>
      </dgm:t>
    </dgm:pt>
    <dgm:pt modelId="{2F901258-9884-4641-985D-38F224BE67DA}" type="parTrans" cxnId="{D5859E0E-C0E7-465A-AAB0-74BF4FFA80EE}">
      <dgm:prSet/>
      <dgm:spPr/>
      <dgm:t>
        <a:bodyPr/>
        <a:lstStyle/>
        <a:p>
          <a:endParaRPr lang="en-US"/>
        </a:p>
      </dgm:t>
    </dgm:pt>
    <dgm:pt modelId="{7F14AF00-6778-43C2-9634-207D220D17F7}" type="sibTrans" cxnId="{D5859E0E-C0E7-465A-AAB0-74BF4FFA80EE}">
      <dgm:prSet/>
      <dgm:spPr/>
      <dgm:t>
        <a:bodyPr/>
        <a:lstStyle/>
        <a:p>
          <a:endParaRPr lang="en-US"/>
        </a:p>
      </dgm:t>
    </dgm:pt>
    <dgm:pt modelId="{140C1F72-6956-466F-AC3E-02C15AFFBBF6}">
      <dgm:prSet custT="1"/>
      <dgm:spPr/>
      <dgm:t>
        <a:bodyPr/>
        <a:lstStyle/>
        <a:p>
          <a:r>
            <a:rPr lang="en-US" sz="2000" b="0" dirty="0"/>
            <a:t>Some jurisdictions require a record of completion from the system installer/manufacturer</a:t>
          </a:r>
        </a:p>
      </dgm:t>
    </dgm:pt>
    <dgm:pt modelId="{6A438417-8FD2-40D4-9FF9-1A39DFE82DE6}" type="parTrans" cxnId="{6D13A619-7B1B-43BA-B0AF-F5979620BA08}">
      <dgm:prSet/>
      <dgm:spPr/>
      <dgm:t>
        <a:bodyPr/>
        <a:lstStyle/>
        <a:p>
          <a:endParaRPr lang="en-US"/>
        </a:p>
      </dgm:t>
    </dgm:pt>
    <dgm:pt modelId="{6FCF12DA-2472-4ACA-B143-23A2941B240A}" type="sibTrans" cxnId="{6D13A619-7B1B-43BA-B0AF-F5979620BA08}">
      <dgm:prSet/>
      <dgm:spPr/>
      <dgm:t>
        <a:bodyPr/>
        <a:lstStyle/>
        <a:p>
          <a:endParaRPr lang="en-US"/>
        </a:p>
      </dgm:t>
    </dgm:pt>
    <dgm:pt modelId="{5316433D-4111-409F-BD65-281C74054422}">
      <dgm:prSet custT="1"/>
      <dgm:spPr>
        <a:solidFill>
          <a:srgbClr val="4242BF"/>
        </a:solidFill>
      </dgm:spPr>
      <dgm:t>
        <a:bodyPr/>
        <a:lstStyle/>
        <a:p>
          <a:r>
            <a:rPr lang="en-US" sz="2000" b="0" dirty="0"/>
            <a:t>Record prevents the inspector from checking a system that may not have been properly installed</a:t>
          </a:r>
        </a:p>
      </dgm:t>
    </dgm:pt>
    <dgm:pt modelId="{844EF561-DF26-4D6B-B356-03903BF0B7DA}" type="parTrans" cxnId="{5A7C4B7E-534F-4F0D-BD84-CB42A86BB577}">
      <dgm:prSet/>
      <dgm:spPr/>
      <dgm:t>
        <a:bodyPr/>
        <a:lstStyle/>
        <a:p>
          <a:endParaRPr lang="en-US"/>
        </a:p>
      </dgm:t>
    </dgm:pt>
    <dgm:pt modelId="{6634631B-0427-449F-BC34-6BFC815B194C}" type="sibTrans" cxnId="{5A7C4B7E-534F-4F0D-BD84-CB42A86BB577}">
      <dgm:prSet/>
      <dgm:spPr/>
      <dgm:t>
        <a:bodyPr/>
        <a:lstStyle/>
        <a:p>
          <a:endParaRPr lang="en-US"/>
        </a:p>
      </dgm:t>
    </dgm:pt>
    <dgm:pt modelId="{7D631BA2-7490-4B2B-A34B-C39378C214F3}" type="pres">
      <dgm:prSet presAssocID="{86DE98D8-5575-4C3C-B1A5-052400E06A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2E249B-0C95-43FC-9723-702C5B675517}" type="pres">
      <dgm:prSet presAssocID="{2223E280-0A82-4D90-BC61-33D039DC468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47FF9-C14E-4851-9534-9B381F48BCF6}" type="pres">
      <dgm:prSet presAssocID="{7F14AF00-6778-43C2-9634-207D220D17F7}" presName="spacer" presStyleCnt="0"/>
      <dgm:spPr/>
    </dgm:pt>
    <dgm:pt modelId="{E3136DEE-2B19-4723-9612-5990BD939171}" type="pres">
      <dgm:prSet presAssocID="{140C1F72-6956-466F-AC3E-02C15AFFBB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91146-A571-4AEE-B686-C9FDC83A8474}" type="pres">
      <dgm:prSet presAssocID="{6FCF12DA-2472-4ACA-B143-23A2941B240A}" presName="spacer" presStyleCnt="0"/>
      <dgm:spPr/>
    </dgm:pt>
    <dgm:pt modelId="{88F90769-17A8-41D7-A35B-25299D9AB8F1}" type="pres">
      <dgm:prSet presAssocID="{5316433D-4111-409F-BD65-281C7405442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8B3618-C14D-47A2-AE9A-13A2CBB9A778}" type="presOf" srcId="{86DE98D8-5575-4C3C-B1A5-052400E06A31}" destId="{7D631BA2-7490-4B2B-A34B-C39378C214F3}" srcOrd="0" destOrd="0" presId="urn:microsoft.com/office/officeart/2005/8/layout/vList2"/>
    <dgm:cxn modelId="{5A7C4B7E-534F-4F0D-BD84-CB42A86BB577}" srcId="{86DE98D8-5575-4C3C-B1A5-052400E06A31}" destId="{5316433D-4111-409F-BD65-281C74054422}" srcOrd="2" destOrd="0" parTransId="{844EF561-DF26-4D6B-B356-03903BF0B7DA}" sibTransId="{6634631B-0427-449F-BC34-6BFC815B194C}"/>
    <dgm:cxn modelId="{B6E74AD9-4966-4863-A3EF-DCE8746072D8}" type="presOf" srcId="{5316433D-4111-409F-BD65-281C74054422}" destId="{88F90769-17A8-41D7-A35B-25299D9AB8F1}" srcOrd="0" destOrd="0" presId="urn:microsoft.com/office/officeart/2005/8/layout/vList2"/>
    <dgm:cxn modelId="{0D1F99D6-F8D5-4ADE-B6A4-E33BD94F0EFB}" type="presOf" srcId="{140C1F72-6956-466F-AC3E-02C15AFFBBF6}" destId="{E3136DEE-2B19-4723-9612-5990BD939171}" srcOrd="0" destOrd="0" presId="urn:microsoft.com/office/officeart/2005/8/layout/vList2"/>
    <dgm:cxn modelId="{739E62B1-3CEB-4A47-BA92-069D45AB893D}" type="presOf" srcId="{2223E280-0A82-4D90-BC61-33D039DC4686}" destId="{F02E249B-0C95-43FC-9723-702C5B675517}" srcOrd="0" destOrd="0" presId="urn:microsoft.com/office/officeart/2005/8/layout/vList2"/>
    <dgm:cxn modelId="{6D13A619-7B1B-43BA-B0AF-F5979620BA08}" srcId="{86DE98D8-5575-4C3C-B1A5-052400E06A31}" destId="{140C1F72-6956-466F-AC3E-02C15AFFBBF6}" srcOrd="1" destOrd="0" parTransId="{6A438417-8FD2-40D4-9FF9-1A39DFE82DE6}" sibTransId="{6FCF12DA-2472-4ACA-B143-23A2941B240A}"/>
    <dgm:cxn modelId="{D5859E0E-C0E7-465A-AAB0-74BF4FFA80EE}" srcId="{86DE98D8-5575-4C3C-B1A5-052400E06A31}" destId="{2223E280-0A82-4D90-BC61-33D039DC4686}" srcOrd="0" destOrd="0" parTransId="{2F901258-9884-4641-985D-38F224BE67DA}" sibTransId="{7F14AF00-6778-43C2-9634-207D220D17F7}"/>
    <dgm:cxn modelId="{F964711A-29E8-4481-9560-C84C9C347C1F}" type="presParOf" srcId="{7D631BA2-7490-4B2B-A34B-C39378C214F3}" destId="{F02E249B-0C95-43FC-9723-702C5B675517}" srcOrd="0" destOrd="0" presId="urn:microsoft.com/office/officeart/2005/8/layout/vList2"/>
    <dgm:cxn modelId="{A96C5A0D-3FFE-41C6-8280-8E2B4FBFA7AE}" type="presParOf" srcId="{7D631BA2-7490-4B2B-A34B-C39378C214F3}" destId="{85847FF9-C14E-4851-9534-9B381F48BCF6}" srcOrd="1" destOrd="0" presId="urn:microsoft.com/office/officeart/2005/8/layout/vList2"/>
    <dgm:cxn modelId="{2E858FA0-3F94-462E-B4EA-7FE003768EC3}" type="presParOf" srcId="{7D631BA2-7490-4B2B-A34B-C39378C214F3}" destId="{E3136DEE-2B19-4723-9612-5990BD939171}" srcOrd="2" destOrd="0" presId="urn:microsoft.com/office/officeart/2005/8/layout/vList2"/>
    <dgm:cxn modelId="{31713409-E370-49CF-B00B-9413203BF197}" type="presParOf" srcId="{7D631BA2-7490-4B2B-A34B-C39378C214F3}" destId="{41E91146-A571-4AEE-B686-C9FDC83A8474}" srcOrd="3" destOrd="0" presId="urn:microsoft.com/office/officeart/2005/8/layout/vList2"/>
    <dgm:cxn modelId="{1CAE676B-0D9A-4DD7-842D-0339522FA972}" type="presParOf" srcId="{7D631BA2-7490-4B2B-A34B-C39378C214F3}" destId="{88F90769-17A8-41D7-A35B-25299D9AB8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DE98D8-5575-4C3C-B1A5-052400E06A31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223E280-0A82-4D90-BC61-33D039DC4686}">
      <dgm:prSet custT="1"/>
      <dgm:spPr/>
      <dgm:t>
        <a:bodyPr/>
        <a:lstStyle/>
        <a:p>
          <a:r>
            <a:rPr lang="x-none" sz="2000" b="0" u="none" dirty="0"/>
            <a:t>Inspect all wiring</a:t>
          </a:r>
          <a:endParaRPr lang="en-US" sz="2000" b="0" dirty="0"/>
        </a:p>
      </dgm:t>
    </dgm:pt>
    <dgm:pt modelId="{2F901258-9884-4641-985D-38F224BE67DA}" type="parTrans" cxnId="{D5859E0E-C0E7-465A-AAB0-74BF4FFA80EE}">
      <dgm:prSet/>
      <dgm:spPr/>
      <dgm:t>
        <a:bodyPr/>
        <a:lstStyle/>
        <a:p>
          <a:endParaRPr lang="en-US"/>
        </a:p>
      </dgm:t>
    </dgm:pt>
    <dgm:pt modelId="{7F14AF00-6778-43C2-9634-207D220D17F7}" type="sibTrans" cxnId="{D5859E0E-C0E7-465A-AAB0-74BF4FFA80EE}">
      <dgm:prSet/>
      <dgm:spPr/>
      <dgm:t>
        <a:bodyPr/>
        <a:lstStyle/>
        <a:p>
          <a:endParaRPr lang="en-US"/>
        </a:p>
      </dgm:t>
    </dgm:pt>
    <dgm:pt modelId="{19A3104D-6F3B-4EE3-A79D-12962B399B0C}">
      <dgm:prSet custT="1"/>
      <dgm:spPr/>
      <dgm:t>
        <a:bodyPr/>
        <a:lstStyle/>
        <a:p>
          <a:r>
            <a:rPr lang="x-none" sz="2000" b="0" u="none" dirty="0"/>
            <a:t>Inspect conduit for solid connections and proper support</a:t>
          </a:r>
          <a:endParaRPr lang="en-US" sz="2000" b="0" u="none" dirty="0"/>
        </a:p>
      </dgm:t>
    </dgm:pt>
    <dgm:pt modelId="{693D3201-B63F-4D21-BD6A-805EEDEABE8C}" type="parTrans" cxnId="{8889944A-1565-4100-A4B9-5B323EF6A240}">
      <dgm:prSet/>
      <dgm:spPr/>
      <dgm:t>
        <a:bodyPr/>
        <a:lstStyle/>
        <a:p>
          <a:endParaRPr lang="en-US"/>
        </a:p>
      </dgm:t>
    </dgm:pt>
    <dgm:pt modelId="{4F590AAA-755E-4807-9F46-87A71A637D9A}" type="sibTrans" cxnId="{8889944A-1565-4100-A4B9-5B323EF6A240}">
      <dgm:prSet/>
      <dgm:spPr/>
      <dgm:t>
        <a:bodyPr/>
        <a:lstStyle/>
        <a:p>
          <a:endParaRPr lang="en-US"/>
        </a:p>
      </dgm:t>
    </dgm:pt>
    <dgm:pt modelId="{DC233288-FEA5-4C29-999C-EFA5A33A2DF2}">
      <dgm:prSet custT="1"/>
      <dgm:spPr/>
      <dgm:t>
        <a:bodyPr/>
        <a:lstStyle/>
        <a:p>
          <a:r>
            <a:rPr lang="x-none" sz="2000" b="0" u="none" dirty="0"/>
            <a:t>Look for wear, damage, or any other defects</a:t>
          </a:r>
          <a:endParaRPr lang="en-US" sz="2000" b="0" dirty="0"/>
        </a:p>
      </dgm:t>
    </dgm:pt>
    <dgm:pt modelId="{AF8D92C4-753C-4318-8E53-7D6C6CAD00FB}" type="parTrans" cxnId="{D234C6A6-AAF2-411B-A7BB-1258B6290B3F}">
      <dgm:prSet/>
      <dgm:spPr/>
      <dgm:t>
        <a:bodyPr/>
        <a:lstStyle/>
        <a:p>
          <a:endParaRPr lang="en-US"/>
        </a:p>
      </dgm:t>
    </dgm:pt>
    <dgm:pt modelId="{F2B5EFF4-BD89-4A55-A135-C4030890D224}" type="sibTrans" cxnId="{D234C6A6-AAF2-411B-A7BB-1258B6290B3F}">
      <dgm:prSet/>
      <dgm:spPr/>
      <dgm:t>
        <a:bodyPr/>
        <a:lstStyle/>
        <a:p>
          <a:endParaRPr lang="en-US"/>
        </a:p>
      </dgm:t>
    </dgm:pt>
    <dgm:pt modelId="{C35E9B19-AC5F-41EE-AADD-FFE8BB7C8AC6}">
      <dgm:prSet custT="1"/>
      <dgm:spPr>
        <a:solidFill>
          <a:srgbClr val="4242BF"/>
        </a:solidFill>
      </dgm:spPr>
      <dgm:t>
        <a:bodyPr/>
        <a:lstStyle/>
        <a:p>
          <a:r>
            <a:rPr lang="x-none" sz="2000" b="0" u="none" dirty="0"/>
            <a:t>Check batteries </a:t>
          </a:r>
          <a:r>
            <a:rPr lang="en-US" sz="2000" b="0" u="none" dirty="0"/>
            <a:t>in the </a:t>
          </a:r>
          <a:r>
            <a:rPr lang="x-none" sz="2000" b="0" u="none" dirty="0"/>
            <a:t>emergency power source</a:t>
          </a:r>
          <a:r>
            <a:rPr lang="en-US" sz="2000" b="0" u="none" dirty="0"/>
            <a:t>; im</a:t>
          </a:r>
          <a:r>
            <a:rPr lang="en-US" sz="2000" b="0" dirty="0"/>
            <a:t>mediately replace those that fail </a:t>
          </a:r>
          <a:endParaRPr lang="en-US" sz="2000" b="0" u="none" dirty="0"/>
        </a:p>
      </dgm:t>
    </dgm:pt>
    <dgm:pt modelId="{AA033B82-378D-4556-9E2B-BC92895C6615}" type="parTrans" cxnId="{1A107FD1-0812-40D1-9D98-50578766B773}">
      <dgm:prSet/>
      <dgm:spPr/>
      <dgm:t>
        <a:bodyPr/>
        <a:lstStyle/>
        <a:p>
          <a:endParaRPr lang="en-US"/>
        </a:p>
      </dgm:t>
    </dgm:pt>
    <dgm:pt modelId="{85481CF7-36F7-4C5D-A064-9A816C618EBA}" type="sibTrans" cxnId="{1A107FD1-0812-40D1-9D98-50578766B773}">
      <dgm:prSet/>
      <dgm:spPr/>
      <dgm:t>
        <a:bodyPr/>
        <a:lstStyle/>
        <a:p>
          <a:endParaRPr lang="en-US"/>
        </a:p>
      </dgm:t>
    </dgm:pt>
    <dgm:pt modelId="{03764813-EC3C-46DA-9DC4-983455904E86}" type="pres">
      <dgm:prSet presAssocID="{86DE98D8-5575-4C3C-B1A5-052400E06A3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98595F4-EA76-4151-B91D-DF740E484A6E}" type="pres">
      <dgm:prSet presAssocID="{86DE98D8-5575-4C3C-B1A5-052400E06A31}" presName="Name1" presStyleCnt="0"/>
      <dgm:spPr/>
    </dgm:pt>
    <dgm:pt modelId="{573C0EA7-761D-4896-819C-D96C17D604F4}" type="pres">
      <dgm:prSet presAssocID="{86DE98D8-5575-4C3C-B1A5-052400E06A31}" presName="cycle" presStyleCnt="0"/>
      <dgm:spPr/>
    </dgm:pt>
    <dgm:pt modelId="{5F4184A3-AB36-4BEF-9EF6-7E5CB6D491BE}" type="pres">
      <dgm:prSet presAssocID="{86DE98D8-5575-4C3C-B1A5-052400E06A31}" presName="srcNode" presStyleLbl="node1" presStyleIdx="0" presStyleCnt="4"/>
      <dgm:spPr/>
    </dgm:pt>
    <dgm:pt modelId="{0A6CAD96-7139-48F4-9A0A-BCFFBBAB5C90}" type="pres">
      <dgm:prSet presAssocID="{86DE98D8-5575-4C3C-B1A5-052400E06A31}" presName="conn" presStyleLbl="parChTrans1D2" presStyleIdx="0" presStyleCnt="1"/>
      <dgm:spPr/>
      <dgm:t>
        <a:bodyPr/>
        <a:lstStyle/>
        <a:p>
          <a:endParaRPr lang="en-US"/>
        </a:p>
      </dgm:t>
    </dgm:pt>
    <dgm:pt modelId="{3AB01509-F3F5-41B0-93F3-90C26CD466A2}" type="pres">
      <dgm:prSet presAssocID="{86DE98D8-5575-4C3C-B1A5-052400E06A31}" presName="extraNode" presStyleLbl="node1" presStyleIdx="0" presStyleCnt="4"/>
      <dgm:spPr/>
    </dgm:pt>
    <dgm:pt modelId="{61B2E739-7C62-42DD-A88F-19CC1570D5B9}" type="pres">
      <dgm:prSet presAssocID="{86DE98D8-5575-4C3C-B1A5-052400E06A31}" presName="dstNode" presStyleLbl="node1" presStyleIdx="0" presStyleCnt="4"/>
      <dgm:spPr/>
    </dgm:pt>
    <dgm:pt modelId="{0CE3C502-CFF1-4D8E-8A64-356BC7029D62}" type="pres">
      <dgm:prSet presAssocID="{2223E280-0A82-4D90-BC61-33D039DC468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F1F93-A9DA-4327-B430-02065670300C}" type="pres">
      <dgm:prSet presAssocID="{2223E280-0A82-4D90-BC61-33D039DC4686}" presName="accent_1" presStyleCnt="0"/>
      <dgm:spPr/>
    </dgm:pt>
    <dgm:pt modelId="{6A449C99-7E38-479E-BAA3-B87CF1E0024B}" type="pres">
      <dgm:prSet presAssocID="{2223E280-0A82-4D90-BC61-33D039DC4686}" presName="accentRepeatNode" presStyleLbl="solidFgAcc1" presStyleIdx="0" presStyleCnt="4"/>
      <dgm:spPr/>
    </dgm:pt>
    <dgm:pt modelId="{5D8809D6-05BE-4687-ADC5-FB406D9186FC}" type="pres">
      <dgm:prSet presAssocID="{DC233288-FEA5-4C29-999C-EFA5A33A2DF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97809-00AB-47BB-A69E-0D3956EF7617}" type="pres">
      <dgm:prSet presAssocID="{DC233288-FEA5-4C29-999C-EFA5A33A2DF2}" presName="accent_2" presStyleCnt="0"/>
      <dgm:spPr/>
    </dgm:pt>
    <dgm:pt modelId="{AACB405E-AFE8-41D2-8F34-A2FDAF09DB1F}" type="pres">
      <dgm:prSet presAssocID="{DC233288-FEA5-4C29-999C-EFA5A33A2DF2}" presName="accentRepeatNode" presStyleLbl="solidFgAcc1" presStyleIdx="1" presStyleCnt="4"/>
      <dgm:spPr/>
    </dgm:pt>
    <dgm:pt modelId="{6B5CD972-8C49-49FB-A443-1762E3AAE8A2}" type="pres">
      <dgm:prSet presAssocID="{19A3104D-6F3B-4EE3-A79D-12962B399B0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5E707-1A3E-42CF-BFB5-B69F4D956F24}" type="pres">
      <dgm:prSet presAssocID="{19A3104D-6F3B-4EE3-A79D-12962B399B0C}" presName="accent_3" presStyleCnt="0"/>
      <dgm:spPr/>
    </dgm:pt>
    <dgm:pt modelId="{A5A4B5E4-CD7D-422C-89BE-89D6EE283AD6}" type="pres">
      <dgm:prSet presAssocID="{19A3104D-6F3B-4EE3-A79D-12962B399B0C}" presName="accentRepeatNode" presStyleLbl="solidFgAcc1" presStyleIdx="2" presStyleCnt="4"/>
      <dgm:spPr/>
    </dgm:pt>
    <dgm:pt modelId="{FFAC34AE-3E6B-42BB-A3AD-B13E639E5325}" type="pres">
      <dgm:prSet presAssocID="{C35E9B19-AC5F-41EE-AADD-FFE8BB7C8AC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97801-F54C-44E2-B6EC-69BB530F4BDB}" type="pres">
      <dgm:prSet presAssocID="{C35E9B19-AC5F-41EE-AADD-FFE8BB7C8AC6}" presName="accent_4" presStyleCnt="0"/>
      <dgm:spPr/>
    </dgm:pt>
    <dgm:pt modelId="{CE53CAE1-9FFC-488D-9B6C-32A5EA2DF8E8}" type="pres">
      <dgm:prSet presAssocID="{C35E9B19-AC5F-41EE-AADD-FFE8BB7C8AC6}" presName="accentRepeatNode" presStyleLbl="solidFgAcc1" presStyleIdx="3" presStyleCnt="4"/>
      <dgm:spPr/>
    </dgm:pt>
  </dgm:ptLst>
  <dgm:cxnLst>
    <dgm:cxn modelId="{EC9E7E5E-70C6-44BC-81D0-744D3945FBD6}" type="presOf" srcId="{2223E280-0A82-4D90-BC61-33D039DC4686}" destId="{0CE3C502-CFF1-4D8E-8A64-356BC7029D62}" srcOrd="0" destOrd="0" presId="urn:microsoft.com/office/officeart/2008/layout/VerticalCurvedList"/>
    <dgm:cxn modelId="{55685188-422C-4236-A946-97CF48D5C9F0}" type="presOf" srcId="{C35E9B19-AC5F-41EE-AADD-FFE8BB7C8AC6}" destId="{FFAC34AE-3E6B-42BB-A3AD-B13E639E5325}" srcOrd="0" destOrd="0" presId="urn:microsoft.com/office/officeart/2008/layout/VerticalCurvedList"/>
    <dgm:cxn modelId="{8889944A-1565-4100-A4B9-5B323EF6A240}" srcId="{86DE98D8-5575-4C3C-B1A5-052400E06A31}" destId="{19A3104D-6F3B-4EE3-A79D-12962B399B0C}" srcOrd="2" destOrd="0" parTransId="{693D3201-B63F-4D21-BD6A-805EEDEABE8C}" sibTransId="{4F590AAA-755E-4807-9F46-87A71A637D9A}"/>
    <dgm:cxn modelId="{64B8BA95-5148-4D47-B25D-ADD27825ABD8}" type="presOf" srcId="{86DE98D8-5575-4C3C-B1A5-052400E06A31}" destId="{03764813-EC3C-46DA-9DC4-983455904E86}" srcOrd="0" destOrd="0" presId="urn:microsoft.com/office/officeart/2008/layout/VerticalCurvedList"/>
    <dgm:cxn modelId="{C68B27DC-F11C-4DEC-B4C9-8A53DF57BEB0}" type="presOf" srcId="{7F14AF00-6778-43C2-9634-207D220D17F7}" destId="{0A6CAD96-7139-48F4-9A0A-BCFFBBAB5C90}" srcOrd="0" destOrd="0" presId="urn:microsoft.com/office/officeart/2008/layout/VerticalCurvedList"/>
    <dgm:cxn modelId="{D234C6A6-AAF2-411B-A7BB-1258B6290B3F}" srcId="{86DE98D8-5575-4C3C-B1A5-052400E06A31}" destId="{DC233288-FEA5-4C29-999C-EFA5A33A2DF2}" srcOrd="1" destOrd="0" parTransId="{AF8D92C4-753C-4318-8E53-7D6C6CAD00FB}" sibTransId="{F2B5EFF4-BD89-4A55-A135-C4030890D224}"/>
    <dgm:cxn modelId="{1A107FD1-0812-40D1-9D98-50578766B773}" srcId="{86DE98D8-5575-4C3C-B1A5-052400E06A31}" destId="{C35E9B19-AC5F-41EE-AADD-FFE8BB7C8AC6}" srcOrd="3" destOrd="0" parTransId="{AA033B82-378D-4556-9E2B-BC92895C6615}" sibTransId="{85481CF7-36F7-4C5D-A064-9A816C618EBA}"/>
    <dgm:cxn modelId="{D5859E0E-C0E7-465A-AAB0-74BF4FFA80EE}" srcId="{86DE98D8-5575-4C3C-B1A5-052400E06A31}" destId="{2223E280-0A82-4D90-BC61-33D039DC4686}" srcOrd="0" destOrd="0" parTransId="{2F901258-9884-4641-985D-38F224BE67DA}" sibTransId="{7F14AF00-6778-43C2-9634-207D220D17F7}"/>
    <dgm:cxn modelId="{EBFE48B5-170C-4618-B9B4-6FD5F9590761}" type="presOf" srcId="{19A3104D-6F3B-4EE3-A79D-12962B399B0C}" destId="{6B5CD972-8C49-49FB-A443-1762E3AAE8A2}" srcOrd="0" destOrd="0" presId="urn:microsoft.com/office/officeart/2008/layout/VerticalCurvedList"/>
    <dgm:cxn modelId="{389345F6-902F-4566-999C-B223F11A8D76}" type="presOf" srcId="{DC233288-FEA5-4C29-999C-EFA5A33A2DF2}" destId="{5D8809D6-05BE-4687-ADC5-FB406D9186FC}" srcOrd="0" destOrd="0" presId="urn:microsoft.com/office/officeart/2008/layout/VerticalCurvedList"/>
    <dgm:cxn modelId="{3BDC3014-5D0B-4A0E-BD29-B3A1784E1CE7}" type="presParOf" srcId="{03764813-EC3C-46DA-9DC4-983455904E86}" destId="{798595F4-EA76-4151-B91D-DF740E484A6E}" srcOrd="0" destOrd="0" presId="urn:microsoft.com/office/officeart/2008/layout/VerticalCurvedList"/>
    <dgm:cxn modelId="{1F62F460-FEA5-4E88-BDAE-DBFAA86D3B8D}" type="presParOf" srcId="{798595F4-EA76-4151-B91D-DF740E484A6E}" destId="{573C0EA7-761D-4896-819C-D96C17D604F4}" srcOrd="0" destOrd="0" presId="urn:microsoft.com/office/officeart/2008/layout/VerticalCurvedList"/>
    <dgm:cxn modelId="{07CBC131-A455-4867-B664-EB890E29EF7B}" type="presParOf" srcId="{573C0EA7-761D-4896-819C-D96C17D604F4}" destId="{5F4184A3-AB36-4BEF-9EF6-7E5CB6D491BE}" srcOrd="0" destOrd="0" presId="urn:microsoft.com/office/officeart/2008/layout/VerticalCurvedList"/>
    <dgm:cxn modelId="{DF67E2C9-DE6E-48F8-8DDB-3147A094999C}" type="presParOf" srcId="{573C0EA7-761D-4896-819C-D96C17D604F4}" destId="{0A6CAD96-7139-48F4-9A0A-BCFFBBAB5C90}" srcOrd="1" destOrd="0" presId="urn:microsoft.com/office/officeart/2008/layout/VerticalCurvedList"/>
    <dgm:cxn modelId="{A81C5AB0-B3B7-4D73-80A4-0208B4F4F6D7}" type="presParOf" srcId="{573C0EA7-761D-4896-819C-D96C17D604F4}" destId="{3AB01509-F3F5-41B0-93F3-90C26CD466A2}" srcOrd="2" destOrd="0" presId="urn:microsoft.com/office/officeart/2008/layout/VerticalCurvedList"/>
    <dgm:cxn modelId="{E9CEE434-850B-4131-B05A-9DDA3735D3C4}" type="presParOf" srcId="{573C0EA7-761D-4896-819C-D96C17D604F4}" destId="{61B2E739-7C62-42DD-A88F-19CC1570D5B9}" srcOrd="3" destOrd="0" presId="urn:microsoft.com/office/officeart/2008/layout/VerticalCurvedList"/>
    <dgm:cxn modelId="{3DF5CEA5-06FC-4E81-BC08-3254B0ACEB41}" type="presParOf" srcId="{798595F4-EA76-4151-B91D-DF740E484A6E}" destId="{0CE3C502-CFF1-4D8E-8A64-356BC7029D62}" srcOrd="1" destOrd="0" presId="urn:microsoft.com/office/officeart/2008/layout/VerticalCurvedList"/>
    <dgm:cxn modelId="{71B84EDC-DCD8-4BC1-9530-59CF21381EED}" type="presParOf" srcId="{798595F4-EA76-4151-B91D-DF740E484A6E}" destId="{EB8F1F93-A9DA-4327-B430-02065670300C}" srcOrd="2" destOrd="0" presId="urn:microsoft.com/office/officeart/2008/layout/VerticalCurvedList"/>
    <dgm:cxn modelId="{AC97B491-2607-4335-A09F-D0F1AC07B7F5}" type="presParOf" srcId="{EB8F1F93-A9DA-4327-B430-02065670300C}" destId="{6A449C99-7E38-479E-BAA3-B87CF1E0024B}" srcOrd="0" destOrd="0" presId="urn:microsoft.com/office/officeart/2008/layout/VerticalCurvedList"/>
    <dgm:cxn modelId="{69B7FD3C-1280-480A-B194-03A344E04AA2}" type="presParOf" srcId="{798595F4-EA76-4151-B91D-DF740E484A6E}" destId="{5D8809D6-05BE-4687-ADC5-FB406D9186FC}" srcOrd="3" destOrd="0" presId="urn:microsoft.com/office/officeart/2008/layout/VerticalCurvedList"/>
    <dgm:cxn modelId="{BCF89AC2-1929-4856-B28F-5C2EC780F5B1}" type="presParOf" srcId="{798595F4-EA76-4151-B91D-DF740E484A6E}" destId="{2B897809-00AB-47BB-A69E-0D3956EF7617}" srcOrd="4" destOrd="0" presId="urn:microsoft.com/office/officeart/2008/layout/VerticalCurvedList"/>
    <dgm:cxn modelId="{D44C580B-74B2-4CAC-9C3F-4C7FC916E6FA}" type="presParOf" srcId="{2B897809-00AB-47BB-A69E-0D3956EF7617}" destId="{AACB405E-AFE8-41D2-8F34-A2FDAF09DB1F}" srcOrd="0" destOrd="0" presId="urn:microsoft.com/office/officeart/2008/layout/VerticalCurvedList"/>
    <dgm:cxn modelId="{42006C4A-C4BD-41D3-B91C-931C3208E1EA}" type="presParOf" srcId="{798595F4-EA76-4151-B91D-DF740E484A6E}" destId="{6B5CD972-8C49-49FB-A443-1762E3AAE8A2}" srcOrd="5" destOrd="0" presId="urn:microsoft.com/office/officeart/2008/layout/VerticalCurvedList"/>
    <dgm:cxn modelId="{7A61CCA4-154E-4719-AE92-D8D3E9F47435}" type="presParOf" srcId="{798595F4-EA76-4151-B91D-DF740E484A6E}" destId="{66E5E707-1A3E-42CF-BFB5-B69F4D956F24}" srcOrd="6" destOrd="0" presId="urn:microsoft.com/office/officeart/2008/layout/VerticalCurvedList"/>
    <dgm:cxn modelId="{5C79B1A1-F436-4510-BE80-F97DF87BD02A}" type="presParOf" srcId="{66E5E707-1A3E-42CF-BFB5-B69F4D956F24}" destId="{A5A4B5E4-CD7D-422C-89BE-89D6EE283AD6}" srcOrd="0" destOrd="0" presId="urn:microsoft.com/office/officeart/2008/layout/VerticalCurvedList"/>
    <dgm:cxn modelId="{5C8278A6-4971-41AF-9E7F-A188013A83AE}" type="presParOf" srcId="{798595F4-EA76-4151-B91D-DF740E484A6E}" destId="{FFAC34AE-3E6B-42BB-A3AD-B13E639E5325}" srcOrd="7" destOrd="0" presId="urn:microsoft.com/office/officeart/2008/layout/VerticalCurvedList"/>
    <dgm:cxn modelId="{19C0E662-A087-4416-A1DF-ED4468F2C5F6}" type="presParOf" srcId="{798595F4-EA76-4151-B91D-DF740E484A6E}" destId="{33997801-F54C-44E2-B6EC-69BB530F4BDB}" srcOrd="8" destOrd="0" presId="urn:microsoft.com/office/officeart/2008/layout/VerticalCurvedList"/>
    <dgm:cxn modelId="{C5F07981-91C5-465A-A7E2-68852A20B028}" type="presParOf" srcId="{33997801-F54C-44E2-B6EC-69BB530F4BDB}" destId="{CE53CAE1-9FFC-488D-9B6C-32A5EA2DF8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1DE107-25F5-4F2F-871C-DEBD3830664B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76A79D3-726A-471D-A37C-D74FBD4C1E37}">
      <dgm:prSet phldrT="[Text]" custT="1"/>
      <dgm:spPr/>
      <dgm:t>
        <a:bodyPr/>
        <a:lstStyle/>
        <a:p>
          <a:r>
            <a:rPr lang="en-US" sz="1800" dirty="0"/>
            <a:t>Alarm, supervisory, and trouble signals</a:t>
          </a:r>
        </a:p>
      </dgm:t>
    </dgm:pt>
    <dgm:pt modelId="{29763B60-4D4F-40ED-9AE9-0BB61378AB7E}" type="parTrans" cxnId="{CDB3355F-6A85-49C7-9918-0E274CC4D032}">
      <dgm:prSet/>
      <dgm:spPr/>
      <dgm:t>
        <a:bodyPr/>
        <a:lstStyle/>
        <a:p>
          <a:endParaRPr lang="en-US"/>
        </a:p>
      </dgm:t>
    </dgm:pt>
    <dgm:pt modelId="{B63D32BF-051D-4378-A1D7-6247ACF0527F}" type="sibTrans" cxnId="{CDB3355F-6A85-49C7-9918-0E274CC4D032}">
      <dgm:prSet/>
      <dgm:spPr/>
      <dgm:t>
        <a:bodyPr/>
        <a:lstStyle/>
        <a:p>
          <a:endParaRPr lang="en-US"/>
        </a:p>
      </dgm:t>
    </dgm:pt>
    <dgm:pt modelId="{86D91D65-873D-4951-9A56-A8DF9F59DEB3}">
      <dgm:prSet phldrT="[Text]" custT="1"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1800" dirty="0"/>
            <a:t>Fire alarm control panel (FACU)</a:t>
          </a:r>
        </a:p>
      </dgm:t>
    </dgm:pt>
    <dgm:pt modelId="{8162E528-BF84-4584-83A1-9E468C6886D7}" type="parTrans" cxnId="{67C64D5E-67CB-4BDA-AE03-84C0D483CCB6}">
      <dgm:prSet/>
      <dgm:spPr/>
      <dgm:t>
        <a:bodyPr/>
        <a:lstStyle/>
        <a:p>
          <a:endParaRPr lang="en-US"/>
        </a:p>
      </dgm:t>
    </dgm:pt>
    <dgm:pt modelId="{2ABBCF69-0455-4F66-9BF3-8C88459D0136}" type="sibTrans" cxnId="{67C64D5E-67CB-4BDA-AE03-84C0D483CCB6}">
      <dgm:prSet/>
      <dgm:spPr/>
      <dgm:t>
        <a:bodyPr/>
        <a:lstStyle/>
        <a:p>
          <a:endParaRPr lang="en-US"/>
        </a:p>
      </dgm:t>
    </dgm:pt>
    <dgm:pt modelId="{C0317AA6-ABDB-40C8-889D-510915038530}">
      <dgm:prSet phldrT="[Text]" custT="1"/>
      <dgm:spPr/>
      <dgm:t>
        <a:bodyPr/>
        <a:lstStyle/>
        <a:p>
          <a:r>
            <a:rPr lang="en-US" sz="1800" dirty="0"/>
            <a:t>Check actual wiring and circuitry against the system drawing</a:t>
          </a:r>
        </a:p>
      </dgm:t>
    </dgm:pt>
    <dgm:pt modelId="{757A909F-8956-4067-9EA9-1E0799C76B2A}" type="parTrans" cxnId="{03D4C91D-F9D9-4D99-944A-4316674BA36C}">
      <dgm:prSet/>
      <dgm:spPr/>
      <dgm:t>
        <a:bodyPr/>
        <a:lstStyle/>
        <a:p>
          <a:endParaRPr lang="en-US"/>
        </a:p>
      </dgm:t>
    </dgm:pt>
    <dgm:pt modelId="{DED1CB86-930C-46A4-B539-4A9948BC09DC}" type="sibTrans" cxnId="{03D4C91D-F9D9-4D99-944A-4316674BA36C}">
      <dgm:prSet/>
      <dgm:spPr/>
      <dgm:t>
        <a:bodyPr/>
        <a:lstStyle/>
        <a:p>
          <a:endParaRPr lang="en-US"/>
        </a:p>
      </dgm:t>
    </dgm:pt>
    <dgm:pt modelId="{A1F2DFA5-8BF4-4C93-BB85-47393EF3A542}">
      <dgm:prSet phldrT="[Text]" custT="1"/>
      <dgm:spPr/>
      <dgm:t>
        <a:bodyPr/>
        <a:lstStyle/>
        <a:p>
          <a:r>
            <a:rPr lang="en-US" sz="1800" dirty="0"/>
            <a:t>Operate all interactive controls</a:t>
          </a:r>
        </a:p>
      </dgm:t>
    </dgm:pt>
    <dgm:pt modelId="{61BDC77E-05E8-4BE5-9219-817B483B3F8D}" type="parTrans" cxnId="{99F9DE37-ACF1-41A5-B82B-AEB53CC4D38D}">
      <dgm:prSet/>
      <dgm:spPr/>
      <dgm:t>
        <a:bodyPr/>
        <a:lstStyle/>
        <a:p>
          <a:endParaRPr lang="en-US"/>
        </a:p>
      </dgm:t>
    </dgm:pt>
    <dgm:pt modelId="{31EC040F-4CDD-4519-B046-C99B69B1554B}" type="sibTrans" cxnId="{99F9DE37-ACF1-41A5-B82B-AEB53CC4D38D}">
      <dgm:prSet/>
      <dgm:spPr/>
      <dgm:t>
        <a:bodyPr/>
        <a:lstStyle/>
        <a:p>
          <a:endParaRPr lang="en-US"/>
        </a:p>
      </dgm:t>
    </dgm:pt>
    <dgm:pt modelId="{18A45FA2-61B1-4A40-8203-9F9401BBEE8F}">
      <dgm:prSet phldrT="[Text]" custT="1"/>
      <dgm:spPr/>
      <dgm:t>
        <a:bodyPr/>
        <a:lstStyle/>
        <a:p>
          <a:r>
            <a:rPr lang="en-US" sz="1800" dirty="0"/>
            <a:t>Verify that all are connected properly</a:t>
          </a:r>
        </a:p>
      </dgm:t>
    </dgm:pt>
    <dgm:pt modelId="{1AA62C4A-B890-41D3-BF73-99A708D08464}" type="parTrans" cxnId="{CFD3E862-239C-4EEE-ABF3-AE9EF8AA26DE}">
      <dgm:prSet/>
      <dgm:spPr/>
      <dgm:t>
        <a:bodyPr/>
        <a:lstStyle/>
        <a:p>
          <a:endParaRPr lang="en-US"/>
        </a:p>
      </dgm:t>
    </dgm:pt>
    <dgm:pt modelId="{4D545C83-88CA-47CA-81F8-5BA8D66BF8FD}" type="sibTrans" cxnId="{CFD3E862-239C-4EEE-ABF3-AE9EF8AA26DE}">
      <dgm:prSet/>
      <dgm:spPr/>
      <dgm:t>
        <a:bodyPr/>
        <a:lstStyle/>
        <a:p>
          <a:endParaRPr lang="en-US"/>
        </a:p>
      </dgm:t>
    </dgm:pt>
    <dgm:pt modelId="{E7FC6D10-27AF-499D-892F-D2CBB963F65B}">
      <dgm:prSet phldrT="[Text]" custT="1"/>
      <dgm:spPr/>
      <dgm:t>
        <a:bodyPr/>
        <a:lstStyle/>
        <a:p>
          <a:r>
            <a:rPr lang="en-US" sz="1800" dirty="0"/>
            <a:t>Verify that they control the system as designed</a:t>
          </a:r>
        </a:p>
      </dgm:t>
    </dgm:pt>
    <dgm:pt modelId="{C3545EA9-B117-40B3-B083-7B1E6CA6EE78}" type="parTrans" cxnId="{4D5DAE1C-7C87-42E3-903F-0B75FA85AFC5}">
      <dgm:prSet/>
      <dgm:spPr/>
      <dgm:t>
        <a:bodyPr/>
        <a:lstStyle/>
        <a:p>
          <a:endParaRPr lang="en-US"/>
        </a:p>
      </dgm:t>
    </dgm:pt>
    <dgm:pt modelId="{8B6952EE-C9FA-4813-9944-DF26AE79D2E7}" type="sibTrans" cxnId="{4D5DAE1C-7C87-42E3-903F-0B75FA85AFC5}">
      <dgm:prSet/>
      <dgm:spPr/>
      <dgm:t>
        <a:bodyPr/>
        <a:lstStyle/>
        <a:p>
          <a:endParaRPr lang="en-US"/>
        </a:p>
      </dgm:t>
    </dgm:pt>
    <dgm:pt modelId="{8A4F129C-02B7-4894-999A-98D150E6E7B7}">
      <dgm:prSet phldrT="[Text]" custT="1"/>
      <dgm:spPr/>
      <dgm:t>
        <a:bodyPr/>
        <a:lstStyle/>
        <a:p>
          <a:r>
            <a:rPr lang="en-US" sz="1800" dirty="0"/>
            <a:t>Inspect thoroughly to verify that the FACU is in proper working order</a:t>
          </a:r>
        </a:p>
      </dgm:t>
    </dgm:pt>
    <dgm:pt modelId="{2C9D830E-BDEA-4BD9-8451-6A4B32090AA2}" type="parTrans" cxnId="{3354A4A3-3323-4A71-8D9F-F5C8DCE07373}">
      <dgm:prSet/>
      <dgm:spPr/>
      <dgm:t>
        <a:bodyPr/>
        <a:lstStyle/>
        <a:p>
          <a:endParaRPr lang="en-US"/>
        </a:p>
      </dgm:t>
    </dgm:pt>
    <dgm:pt modelId="{7C24B1AB-4F1A-4700-8D15-230DEF3E1E73}" type="sibTrans" cxnId="{3354A4A3-3323-4A71-8D9F-F5C8DCE07373}">
      <dgm:prSet/>
      <dgm:spPr/>
      <dgm:t>
        <a:bodyPr/>
        <a:lstStyle/>
        <a:p>
          <a:endParaRPr lang="en-US"/>
        </a:p>
      </dgm:t>
    </dgm:pt>
    <dgm:pt modelId="{065D7255-DD50-40C0-98DE-2232FFC934FF}" type="pres">
      <dgm:prSet presAssocID="{971DE107-25F5-4F2F-871C-DEBD383066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DF0F98-F15F-4A9C-9F71-CC6538C392C6}" type="pres">
      <dgm:prSet presAssocID="{976A79D3-726A-471D-A37C-D74FBD4C1E37}" presName="parentLin" presStyleCnt="0"/>
      <dgm:spPr/>
    </dgm:pt>
    <dgm:pt modelId="{A72638C1-6C55-456E-9F34-4511565AD924}" type="pres">
      <dgm:prSet presAssocID="{976A79D3-726A-471D-A37C-D74FBD4C1E3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F54282C-43DD-4944-A7F0-C23545C3C3DD}" type="pres">
      <dgm:prSet presAssocID="{976A79D3-726A-471D-A37C-D74FBD4C1E37}" presName="parentText" presStyleLbl="node1" presStyleIdx="0" presStyleCnt="2" custScaleX="133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1CD50-1736-4BB7-B1DA-9F1FC60B8343}" type="pres">
      <dgm:prSet presAssocID="{976A79D3-726A-471D-A37C-D74FBD4C1E37}" presName="negativeSpace" presStyleCnt="0"/>
      <dgm:spPr/>
    </dgm:pt>
    <dgm:pt modelId="{772509B7-C5EC-47B0-A24F-D5DEC3E7000B}" type="pres">
      <dgm:prSet presAssocID="{976A79D3-726A-471D-A37C-D74FBD4C1E3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4B9CE-6A1A-4412-A93F-7AFC4972C3A2}" type="pres">
      <dgm:prSet presAssocID="{B63D32BF-051D-4378-A1D7-6247ACF0527F}" presName="spaceBetweenRectangles" presStyleCnt="0"/>
      <dgm:spPr/>
    </dgm:pt>
    <dgm:pt modelId="{A6A54082-B502-43F3-8106-29B2C1C8F12B}" type="pres">
      <dgm:prSet presAssocID="{86D91D65-873D-4951-9A56-A8DF9F59DEB3}" presName="parentLin" presStyleCnt="0"/>
      <dgm:spPr/>
    </dgm:pt>
    <dgm:pt modelId="{6CB7ED84-2784-4EB0-B62D-95D9DEC3491B}" type="pres">
      <dgm:prSet presAssocID="{86D91D65-873D-4951-9A56-A8DF9F59DEB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1F3BCBA-DBFA-483A-B8AD-CCA79D5A2316}" type="pres">
      <dgm:prSet presAssocID="{86D91D65-873D-4951-9A56-A8DF9F59DEB3}" presName="parentText" presStyleLbl="node1" presStyleIdx="1" presStyleCnt="2" custScaleX="133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C3B8B-2929-44A5-A509-1B8E6787BE07}" type="pres">
      <dgm:prSet presAssocID="{86D91D65-873D-4951-9A56-A8DF9F59DEB3}" presName="negativeSpace" presStyleCnt="0"/>
      <dgm:spPr/>
    </dgm:pt>
    <dgm:pt modelId="{4C337C3F-5667-4D8C-B584-AD6AE062FACE}" type="pres">
      <dgm:prSet presAssocID="{86D91D65-873D-4951-9A56-A8DF9F59DEB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D30054-C944-4207-97E5-D2A7483E022F}" type="presOf" srcId="{976A79D3-726A-471D-A37C-D74FBD4C1E37}" destId="{A72638C1-6C55-456E-9F34-4511565AD924}" srcOrd="0" destOrd="0" presId="urn:microsoft.com/office/officeart/2005/8/layout/list1"/>
    <dgm:cxn modelId="{4F24854A-3BE3-444C-A402-C09C6D217E95}" type="presOf" srcId="{971DE107-25F5-4F2F-871C-DEBD3830664B}" destId="{065D7255-DD50-40C0-98DE-2232FFC934FF}" srcOrd="0" destOrd="0" presId="urn:microsoft.com/office/officeart/2005/8/layout/list1"/>
    <dgm:cxn modelId="{CDB3355F-6A85-49C7-9918-0E274CC4D032}" srcId="{971DE107-25F5-4F2F-871C-DEBD3830664B}" destId="{976A79D3-726A-471D-A37C-D74FBD4C1E37}" srcOrd="0" destOrd="0" parTransId="{29763B60-4D4F-40ED-9AE9-0BB61378AB7E}" sibTransId="{B63D32BF-051D-4378-A1D7-6247ACF0527F}"/>
    <dgm:cxn modelId="{C119E290-E249-4602-975E-80465F8F0E62}" type="presOf" srcId="{E7FC6D10-27AF-499D-892F-D2CBB963F65B}" destId="{4C337C3F-5667-4D8C-B584-AD6AE062FACE}" srcOrd="0" destOrd="1" presId="urn:microsoft.com/office/officeart/2005/8/layout/list1"/>
    <dgm:cxn modelId="{8C70880E-FBB3-47E8-8BF1-7696C0A2C26E}" type="presOf" srcId="{18A45FA2-61B1-4A40-8203-9F9401BBEE8F}" destId="{772509B7-C5EC-47B0-A24F-D5DEC3E7000B}" srcOrd="0" destOrd="1" presId="urn:microsoft.com/office/officeart/2005/8/layout/list1"/>
    <dgm:cxn modelId="{03D4C91D-F9D9-4D99-944A-4316674BA36C}" srcId="{976A79D3-726A-471D-A37C-D74FBD4C1E37}" destId="{C0317AA6-ABDB-40C8-889D-510915038530}" srcOrd="0" destOrd="0" parTransId="{757A909F-8956-4067-9EA9-1E0799C76B2A}" sibTransId="{DED1CB86-930C-46A4-B539-4A9948BC09DC}"/>
    <dgm:cxn modelId="{3354A4A3-3323-4A71-8D9F-F5C8DCE07373}" srcId="{86D91D65-873D-4951-9A56-A8DF9F59DEB3}" destId="{8A4F129C-02B7-4894-999A-98D150E6E7B7}" srcOrd="2" destOrd="0" parTransId="{2C9D830E-BDEA-4BD9-8451-6A4B32090AA2}" sibTransId="{7C24B1AB-4F1A-4700-8D15-230DEF3E1E73}"/>
    <dgm:cxn modelId="{7A513129-F2B4-4E78-8FB2-1C6775000CF9}" type="presOf" srcId="{86D91D65-873D-4951-9A56-A8DF9F59DEB3}" destId="{6CB7ED84-2784-4EB0-B62D-95D9DEC3491B}" srcOrd="0" destOrd="0" presId="urn:microsoft.com/office/officeart/2005/8/layout/list1"/>
    <dgm:cxn modelId="{CFD3E862-239C-4EEE-ABF3-AE9EF8AA26DE}" srcId="{976A79D3-726A-471D-A37C-D74FBD4C1E37}" destId="{18A45FA2-61B1-4A40-8203-9F9401BBEE8F}" srcOrd="1" destOrd="0" parTransId="{1AA62C4A-B890-41D3-BF73-99A708D08464}" sibTransId="{4D545C83-88CA-47CA-81F8-5BA8D66BF8FD}"/>
    <dgm:cxn modelId="{5E5CF47D-A176-40CB-B7C4-CC21800DA677}" type="presOf" srcId="{8A4F129C-02B7-4894-999A-98D150E6E7B7}" destId="{4C337C3F-5667-4D8C-B584-AD6AE062FACE}" srcOrd="0" destOrd="2" presId="urn:microsoft.com/office/officeart/2005/8/layout/list1"/>
    <dgm:cxn modelId="{99F9DE37-ACF1-41A5-B82B-AEB53CC4D38D}" srcId="{86D91D65-873D-4951-9A56-A8DF9F59DEB3}" destId="{A1F2DFA5-8BF4-4C93-BB85-47393EF3A542}" srcOrd="0" destOrd="0" parTransId="{61BDC77E-05E8-4BE5-9219-817B483B3F8D}" sibTransId="{31EC040F-4CDD-4519-B046-C99B69B1554B}"/>
    <dgm:cxn modelId="{EF4AA65D-855F-4C4E-8E16-F612D7B73DF7}" type="presOf" srcId="{976A79D3-726A-471D-A37C-D74FBD4C1E37}" destId="{4F54282C-43DD-4944-A7F0-C23545C3C3DD}" srcOrd="1" destOrd="0" presId="urn:microsoft.com/office/officeart/2005/8/layout/list1"/>
    <dgm:cxn modelId="{AD9A39BC-B05A-44D4-BC7F-4B322A2A0110}" type="presOf" srcId="{C0317AA6-ABDB-40C8-889D-510915038530}" destId="{772509B7-C5EC-47B0-A24F-D5DEC3E7000B}" srcOrd="0" destOrd="0" presId="urn:microsoft.com/office/officeart/2005/8/layout/list1"/>
    <dgm:cxn modelId="{67C64D5E-67CB-4BDA-AE03-84C0D483CCB6}" srcId="{971DE107-25F5-4F2F-871C-DEBD3830664B}" destId="{86D91D65-873D-4951-9A56-A8DF9F59DEB3}" srcOrd="1" destOrd="0" parTransId="{8162E528-BF84-4584-83A1-9E468C6886D7}" sibTransId="{2ABBCF69-0455-4F66-9BF3-8C88459D0136}"/>
    <dgm:cxn modelId="{4D5DAE1C-7C87-42E3-903F-0B75FA85AFC5}" srcId="{86D91D65-873D-4951-9A56-A8DF9F59DEB3}" destId="{E7FC6D10-27AF-499D-892F-D2CBB963F65B}" srcOrd="1" destOrd="0" parTransId="{C3545EA9-B117-40B3-B083-7B1E6CA6EE78}" sibTransId="{8B6952EE-C9FA-4813-9944-DF26AE79D2E7}"/>
    <dgm:cxn modelId="{1FF054E1-0354-4D39-BA04-C5D771BE7AF0}" type="presOf" srcId="{86D91D65-873D-4951-9A56-A8DF9F59DEB3}" destId="{F1F3BCBA-DBFA-483A-B8AD-CCA79D5A2316}" srcOrd="1" destOrd="0" presId="urn:microsoft.com/office/officeart/2005/8/layout/list1"/>
    <dgm:cxn modelId="{DAA9C655-57EF-4A1F-828A-66355CCE167B}" type="presOf" srcId="{A1F2DFA5-8BF4-4C93-BB85-47393EF3A542}" destId="{4C337C3F-5667-4D8C-B584-AD6AE062FACE}" srcOrd="0" destOrd="0" presId="urn:microsoft.com/office/officeart/2005/8/layout/list1"/>
    <dgm:cxn modelId="{D60BA6C3-231F-46E1-A2D9-38B70AD55C33}" type="presParOf" srcId="{065D7255-DD50-40C0-98DE-2232FFC934FF}" destId="{0CDF0F98-F15F-4A9C-9F71-CC6538C392C6}" srcOrd="0" destOrd="0" presId="urn:microsoft.com/office/officeart/2005/8/layout/list1"/>
    <dgm:cxn modelId="{D12CEE40-75CA-4590-816C-5235CC55862E}" type="presParOf" srcId="{0CDF0F98-F15F-4A9C-9F71-CC6538C392C6}" destId="{A72638C1-6C55-456E-9F34-4511565AD924}" srcOrd="0" destOrd="0" presId="urn:microsoft.com/office/officeart/2005/8/layout/list1"/>
    <dgm:cxn modelId="{B8AC2AC5-B15E-438C-9277-53A4D218177F}" type="presParOf" srcId="{0CDF0F98-F15F-4A9C-9F71-CC6538C392C6}" destId="{4F54282C-43DD-4944-A7F0-C23545C3C3DD}" srcOrd="1" destOrd="0" presId="urn:microsoft.com/office/officeart/2005/8/layout/list1"/>
    <dgm:cxn modelId="{87E1CD11-7D25-4B15-8578-924D189926A4}" type="presParOf" srcId="{065D7255-DD50-40C0-98DE-2232FFC934FF}" destId="{FE31CD50-1736-4BB7-B1DA-9F1FC60B8343}" srcOrd="1" destOrd="0" presId="urn:microsoft.com/office/officeart/2005/8/layout/list1"/>
    <dgm:cxn modelId="{C23065ED-F514-47F9-80E1-1DEDFD678762}" type="presParOf" srcId="{065D7255-DD50-40C0-98DE-2232FFC934FF}" destId="{772509B7-C5EC-47B0-A24F-D5DEC3E7000B}" srcOrd="2" destOrd="0" presId="urn:microsoft.com/office/officeart/2005/8/layout/list1"/>
    <dgm:cxn modelId="{E1881784-61F5-40D7-812A-46A223CF9270}" type="presParOf" srcId="{065D7255-DD50-40C0-98DE-2232FFC934FF}" destId="{A4A4B9CE-6A1A-4412-A93F-7AFC4972C3A2}" srcOrd="3" destOrd="0" presId="urn:microsoft.com/office/officeart/2005/8/layout/list1"/>
    <dgm:cxn modelId="{201C79E0-F98C-434F-A400-ECF9907BE64C}" type="presParOf" srcId="{065D7255-DD50-40C0-98DE-2232FFC934FF}" destId="{A6A54082-B502-43F3-8106-29B2C1C8F12B}" srcOrd="4" destOrd="0" presId="urn:microsoft.com/office/officeart/2005/8/layout/list1"/>
    <dgm:cxn modelId="{B26E8D25-6C6E-4700-86C5-001750760556}" type="presParOf" srcId="{A6A54082-B502-43F3-8106-29B2C1C8F12B}" destId="{6CB7ED84-2784-4EB0-B62D-95D9DEC3491B}" srcOrd="0" destOrd="0" presId="urn:microsoft.com/office/officeart/2005/8/layout/list1"/>
    <dgm:cxn modelId="{B7F553C9-AB0D-418D-9911-D825E1651FFE}" type="presParOf" srcId="{A6A54082-B502-43F3-8106-29B2C1C8F12B}" destId="{F1F3BCBA-DBFA-483A-B8AD-CCA79D5A2316}" srcOrd="1" destOrd="0" presId="urn:microsoft.com/office/officeart/2005/8/layout/list1"/>
    <dgm:cxn modelId="{86A8FC44-CA5D-497F-A43A-6448F42EC6F5}" type="presParOf" srcId="{065D7255-DD50-40C0-98DE-2232FFC934FF}" destId="{8BBC3B8B-2929-44A5-A509-1B8E6787BE07}" srcOrd="5" destOrd="0" presId="urn:microsoft.com/office/officeart/2005/8/layout/list1"/>
    <dgm:cxn modelId="{1DA59648-9DE0-46A0-A600-E8F402F275D5}" type="presParOf" srcId="{065D7255-DD50-40C0-98DE-2232FFC934FF}" destId="{4C337C3F-5667-4D8C-B584-AD6AE062FAC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1DE107-25F5-4F2F-871C-DEBD3830664B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76A79D3-726A-471D-A37C-D74FBD4C1E37}">
      <dgm:prSet phldrT="[Text]" custT="1"/>
      <dgm:spPr/>
      <dgm:t>
        <a:bodyPr/>
        <a:lstStyle/>
        <a:p>
          <a:r>
            <a:rPr lang="en-US" sz="2000" b="0" dirty="0"/>
            <a:t>Alarm-initiating/occupant notification appliances and circuits</a:t>
          </a:r>
        </a:p>
      </dgm:t>
    </dgm:pt>
    <dgm:pt modelId="{29763B60-4D4F-40ED-9AE9-0BB61378AB7E}" type="parTrans" cxnId="{CDB3355F-6A85-49C7-9918-0E274CC4D032}">
      <dgm:prSet/>
      <dgm:spPr/>
      <dgm:t>
        <a:bodyPr/>
        <a:lstStyle/>
        <a:p>
          <a:endParaRPr lang="en-US"/>
        </a:p>
      </dgm:t>
    </dgm:pt>
    <dgm:pt modelId="{B63D32BF-051D-4378-A1D7-6247ACF0527F}" type="sibTrans" cxnId="{CDB3355F-6A85-49C7-9918-0E274CC4D032}">
      <dgm:prSet/>
      <dgm:spPr/>
      <dgm:t>
        <a:bodyPr/>
        <a:lstStyle/>
        <a:p>
          <a:endParaRPr lang="en-US"/>
        </a:p>
      </dgm:t>
    </dgm:pt>
    <dgm:pt modelId="{C0317AA6-ABDB-40C8-889D-510915038530}">
      <dgm:prSet phldrT="[Text]" custT="1"/>
      <dgm:spPr/>
      <dgm:t>
        <a:bodyPr/>
        <a:lstStyle/>
        <a:p>
          <a:r>
            <a:rPr lang="en-US" sz="1800" b="0" u="none" dirty="0"/>
            <a:t>Check all items for proper operation</a:t>
          </a:r>
          <a:endParaRPr lang="en-US" sz="1800" b="0" dirty="0"/>
        </a:p>
      </dgm:t>
    </dgm:pt>
    <dgm:pt modelId="{757A909F-8956-4067-9EA9-1E0799C76B2A}" type="parTrans" cxnId="{03D4C91D-F9D9-4D99-944A-4316674BA36C}">
      <dgm:prSet/>
      <dgm:spPr/>
      <dgm:t>
        <a:bodyPr/>
        <a:lstStyle/>
        <a:p>
          <a:endParaRPr lang="en-US"/>
        </a:p>
      </dgm:t>
    </dgm:pt>
    <dgm:pt modelId="{DED1CB86-930C-46A4-B539-4A9948BC09DC}" type="sibTrans" cxnId="{03D4C91D-F9D9-4D99-944A-4316674BA36C}">
      <dgm:prSet/>
      <dgm:spPr/>
      <dgm:t>
        <a:bodyPr/>
        <a:lstStyle/>
        <a:p>
          <a:endParaRPr lang="en-US"/>
        </a:p>
      </dgm:t>
    </dgm:pt>
    <dgm:pt modelId="{A1F2DFA5-8BF4-4C93-BB85-47393EF3A542}">
      <dgm:prSet phldrT="[Text]" custT="1"/>
      <dgm:spPr/>
      <dgm:t>
        <a:bodyPr/>
        <a:lstStyle/>
        <a:p>
          <a:r>
            <a:rPr lang="en-US" sz="1800" b="0" dirty="0"/>
            <a:t>Operate the system on both the primary and secondary power supplies</a:t>
          </a:r>
        </a:p>
      </dgm:t>
    </dgm:pt>
    <dgm:pt modelId="{61BDC77E-05E8-4BE5-9219-817B483B3F8D}" type="parTrans" cxnId="{99F9DE37-ACF1-41A5-B82B-AEB53CC4D38D}">
      <dgm:prSet/>
      <dgm:spPr/>
      <dgm:t>
        <a:bodyPr/>
        <a:lstStyle/>
        <a:p>
          <a:endParaRPr lang="en-US"/>
        </a:p>
      </dgm:t>
    </dgm:pt>
    <dgm:pt modelId="{31EC040F-4CDD-4519-B046-C99B69B1554B}" type="sibTrans" cxnId="{99F9DE37-ACF1-41A5-B82B-AEB53CC4D38D}">
      <dgm:prSet/>
      <dgm:spPr/>
      <dgm:t>
        <a:bodyPr/>
        <a:lstStyle/>
        <a:p>
          <a:endParaRPr lang="en-US"/>
        </a:p>
      </dgm:t>
    </dgm:pt>
    <dgm:pt modelId="{B71DFD3D-D48A-4267-91C8-264AC7BBD36C}">
      <dgm:prSet custT="1"/>
      <dgm:spPr/>
      <dgm:t>
        <a:bodyPr/>
        <a:lstStyle/>
        <a:p>
          <a:r>
            <a:rPr lang="en-US" sz="1800" b="0" dirty="0"/>
            <a:t>Test pull stations, detectors, bells, and strobe lights</a:t>
          </a:r>
        </a:p>
      </dgm:t>
    </dgm:pt>
    <dgm:pt modelId="{2EF2F32F-88D2-4CE2-B235-EBDA4D9B78E6}" type="parTrans" cxnId="{EAB215FB-AD06-43A1-95E3-63C6911EE8CA}">
      <dgm:prSet/>
      <dgm:spPr/>
      <dgm:t>
        <a:bodyPr/>
        <a:lstStyle/>
        <a:p>
          <a:endParaRPr lang="en-US"/>
        </a:p>
      </dgm:t>
    </dgm:pt>
    <dgm:pt modelId="{587AF53C-E4BB-42A7-B2D7-D16CF87C5C14}" type="sibTrans" cxnId="{EAB215FB-AD06-43A1-95E3-63C6911EE8CA}">
      <dgm:prSet/>
      <dgm:spPr/>
      <dgm:t>
        <a:bodyPr/>
        <a:lstStyle/>
        <a:p>
          <a:endParaRPr lang="en-US"/>
        </a:p>
      </dgm:t>
    </dgm:pt>
    <dgm:pt modelId="{C43CE5AD-B944-4975-8220-A91A7E1CDF6B}">
      <dgm:prSet custT="1"/>
      <dgm:spPr/>
      <dgm:t>
        <a:bodyPr/>
        <a:lstStyle/>
        <a:p>
          <a:r>
            <a:rPr lang="en-US" sz="1800" b="0" dirty="0"/>
            <a:t>Test each initiating appliance</a:t>
          </a:r>
        </a:p>
      </dgm:t>
    </dgm:pt>
    <dgm:pt modelId="{A4F87B5D-98E1-4746-A263-DE8639E5921B}" type="parTrans" cxnId="{4B73796E-9EF3-4B0A-8401-B7ADAAB91BBE}">
      <dgm:prSet/>
      <dgm:spPr/>
      <dgm:t>
        <a:bodyPr/>
        <a:lstStyle/>
        <a:p>
          <a:endParaRPr lang="en-US"/>
        </a:p>
      </dgm:t>
    </dgm:pt>
    <dgm:pt modelId="{986ABA8F-76A5-4140-9B1E-7F614C9E982B}" type="sibTrans" cxnId="{4B73796E-9EF3-4B0A-8401-B7ADAAB91BBE}">
      <dgm:prSet/>
      <dgm:spPr/>
      <dgm:t>
        <a:bodyPr/>
        <a:lstStyle/>
        <a:p>
          <a:endParaRPr lang="en-US"/>
        </a:p>
      </dgm:t>
    </dgm:pt>
    <dgm:pt modelId="{B0BD4E8D-AED4-4172-AF43-88AC57803701}">
      <dgm:prSet custT="1"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000" b="0" dirty="0"/>
            <a:t>Power supplies</a:t>
          </a:r>
        </a:p>
      </dgm:t>
    </dgm:pt>
    <dgm:pt modelId="{3699E4F1-A548-4626-B495-79FE021CFDFB}" type="parTrans" cxnId="{495282AB-DDD9-4C06-918E-06C3F8E48480}">
      <dgm:prSet/>
      <dgm:spPr/>
      <dgm:t>
        <a:bodyPr/>
        <a:lstStyle/>
        <a:p>
          <a:endParaRPr lang="en-US"/>
        </a:p>
      </dgm:t>
    </dgm:pt>
    <dgm:pt modelId="{A18D6DC0-88E8-4A05-BC1C-63B4EFB9455A}" type="sibTrans" cxnId="{495282AB-DDD9-4C06-918E-06C3F8E48480}">
      <dgm:prSet/>
      <dgm:spPr/>
      <dgm:t>
        <a:bodyPr/>
        <a:lstStyle/>
        <a:p>
          <a:endParaRPr lang="en-US"/>
        </a:p>
      </dgm:t>
    </dgm:pt>
    <dgm:pt modelId="{065D7255-DD50-40C0-98DE-2232FFC934FF}" type="pres">
      <dgm:prSet presAssocID="{971DE107-25F5-4F2F-871C-DEBD383066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DF0F98-F15F-4A9C-9F71-CC6538C392C6}" type="pres">
      <dgm:prSet presAssocID="{976A79D3-726A-471D-A37C-D74FBD4C1E37}" presName="parentLin" presStyleCnt="0"/>
      <dgm:spPr/>
    </dgm:pt>
    <dgm:pt modelId="{A72638C1-6C55-456E-9F34-4511565AD924}" type="pres">
      <dgm:prSet presAssocID="{976A79D3-726A-471D-A37C-D74FBD4C1E3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F54282C-43DD-4944-A7F0-C23545C3C3DD}" type="pres">
      <dgm:prSet presAssocID="{976A79D3-726A-471D-A37C-D74FBD4C1E37}" presName="parentText" presStyleLbl="node1" presStyleIdx="0" presStyleCnt="2" custScaleX="1410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1CD50-1736-4BB7-B1DA-9F1FC60B8343}" type="pres">
      <dgm:prSet presAssocID="{976A79D3-726A-471D-A37C-D74FBD4C1E37}" presName="negativeSpace" presStyleCnt="0"/>
      <dgm:spPr/>
    </dgm:pt>
    <dgm:pt modelId="{772509B7-C5EC-47B0-A24F-D5DEC3E7000B}" type="pres">
      <dgm:prSet presAssocID="{976A79D3-726A-471D-A37C-D74FBD4C1E3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4B9CE-6A1A-4412-A93F-7AFC4972C3A2}" type="pres">
      <dgm:prSet presAssocID="{B63D32BF-051D-4378-A1D7-6247ACF0527F}" presName="spaceBetweenRectangles" presStyleCnt="0"/>
      <dgm:spPr/>
    </dgm:pt>
    <dgm:pt modelId="{D88B7A27-D1BF-44DE-AAB0-926B1A91B504}" type="pres">
      <dgm:prSet presAssocID="{B0BD4E8D-AED4-4172-AF43-88AC57803701}" presName="parentLin" presStyleCnt="0"/>
      <dgm:spPr/>
    </dgm:pt>
    <dgm:pt modelId="{3B46B7B5-3202-4656-82AB-C4EEF6AFDD70}" type="pres">
      <dgm:prSet presAssocID="{B0BD4E8D-AED4-4172-AF43-88AC5780370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BA6CA2C-D323-4521-BA5C-B7904282CE5F}" type="pres">
      <dgm:prSet presAssocID="{B0BD4E8D-AED4-4172-AF43-88AC5780370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80A5C-7E07-498C-A2A7-93B0ABD487B4}" type="pres">
      <dgm:prSet presAssocID="{B0BD4E8D-AED4-4172-AF43-88AC57803701}" presName="negativeSpace" presStyleCnt="0"/>
      <dgm:spPr/>
    </dgm:pt>
    <dgm:pt modelId="{0DC8C4EA-B067-4888-9E47-1DC9D5384A60}" type="pres">
      <dgm:prSet presAssocID="{B0BD4E8D-AED4-4172-AF43-88AC5780370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D1C241-A9B8-4BD3-9EA5-92D433FD8271}" type="presOf" srcId="{976A79D3-726A-471D-A37C-D74FBD4C1E37}" destId="{4F54282C-43DD-4944-A7F0-C23545C3C3DD}" srcOrd="1" destOrd="0" presId="urn:microsoft.com/office/officeart/2005/8/layout/list1"/>
    <dgm:cxn modelId="{BC8FEB75-58EA-43A2-9A72-E23AE3F8418F}" type="presOf" srcId="{976A79D3-726A-471D-A37C-D74FBD4C1E37}" destId="{A72638C1-6C55-456E-9F34-4511565AD924}" srcOrd="0" destOrd="0" presId="urn:microsoft.com/office/officeart/2005/8/layout/list1"/>
    <dgm:cxn modelId="{0E39BA5E-EEE1-4AB9-9FA7-B6E0CC68788F}" type="presOf" srcId="{C0317AA6-ABDB-40C8-889D-510915038530}" destId="{772509B7-C5EC-47B0-A24F-D5DEC3E7000B}" srcOrd="0" destOrd="0" presId="urn:microsoft.com/office/officeart/2005/8/layout/list1"/>
    <dgm:cxn modelId="{CDB3355F-6A85-49C7-9918-0E274CC4D032}" srcId="{971DE107-25F5-4F2F-871C-DEBD3830664B}" destId="{976A79D3-726A-471D-A37C-D74FBD4C1E37}" srcOrd="0" destOrd="0" parTransId="{29763B60-4D4F-40ED-9AE9-0BB61378AB7E}" sibTransId="{B63D32BF-051D-4378-A1D7-6247ACF0527F}"/>
    <dgm:cxn modelId="{2DAAE342-10E8-4A82-91BE-E314353E8080}" type="presOf" srcId="{B0BD4E8D-AED4-4172-AF43-88AC57803701}" destId="{1BA6CA2C-D323-4521-BA5C-B7904282CE5F}" srcOrd="1" destOrd="0" presId="urn:microsoft.com/office/officeart/2005/8/layout/list1"/>
    <dgm:cxn modelId="{E3AA0584-542D-4047-927C-A5CCA0652E68}" type="presOf" srcId="{C43CE5AD-B944-4975-8220-A91A7E1CDF6B}" destId="{772509B7-C5EC-47B0-A24F-D5DEC3E7000B}" srcOrd="0" destOrd="2" presId="urn:microsoft.com/office/officeart/2005/8/layout/list1"/>
    <dgm:cxn modelId="{03D4C91D-F9D9-4D99-944A-4316674BA36C}" srcId="{976A79D3-726A-471D-A37C-D74FBD4C1E37}" destId="{C0317AA6-ABDB-40C8-889D-510915038530}" srcOrd="0" destOrd="0" parTransId="{757A909F-8956-4067-9EA9-1E0799C76B2A}" sibTransId="{DED1CB86-930C-46A4-B539-4A9948BC09DC}"/>
    <dgm:cxn modelId="{04845D67-9F33-41D3-9C6E-85E36A0AE3D0}" type="presOf" srcId="{B71DFD3D-D48A-4267-91C8-264AC7BBD36C}" destId="{772509B7-C5EC-47B0-A24F-D5DEC3E7000B}" srcOrd="0" destOrd="1" presId="urn:microsoft.com/office/officeart/2005/8/layout/list1"/>
    <dgm:cxn modelId="{99F9DE37-ACF1-41A5-B82B-AEB53CC4D38D}" srcId="{B0BD4E8D-AED4-4172-AF43-88AC57803701}" destId="{A1F2DFA5-8BF4-4C93-BB85-47393EF3A542}" srcOrd="0" destOrd="0" parTransId="{61BDC77E-05E8-4BE5-9219-817B483B3F8D}" sibTransId="{31EC040F-4CDD-4519-B046-C99B69B1554B}"/>
    <dgm:cxn modelId="{4B73796E-9EF3-4B0A-8401-B7ADAAB91BBE}" srcId="{976A79D3-726A-471D-A37C-D74FBD4C1E37}" destId="{C43CE5AD-B944-4975-8220-A91A7E1CDF6B}" srcOrd="2" destOrd="0" parTransId="{A4F87B5D-98E1-4746-A263-DE8639E5921B}" sibTransId="{986ABA8F-76A5-4140-9B1E-7F614C9E982B}"/>
    <dgm:cxn modelId="{A75D932A-4C75-4AF2-A897-8D58BBC84719}" type="presOf" srcId="{971DE107-25F5-4F2F-871C-DEBD3830664B}" destId="{065D7255-DD50-40C0-98DE-2232FFC934FF}" srcOrd="0" destOrd="0" presId="urn:microsoft.com/office/officeart/2005/8/layout/list1"/>
    <dgm:cxn modelId="{D4424669-C64E-40F2-AEF8-260D33223E5D}" type="presOf" srcId="{B0BD4E8D-AED4-4172-AF43-88AC57803701}" destId="{3B46B7B5-3202-4656-82AB-C4EEF6AFDD70}" srcOrd="0" destOrd="0" presId="urn:microsoft.com/office/officeart/2005/8/layout/list1"/>
    <dgm:cxn modelId="{EAB215FB-AD06-43A1-95E3-63C6911EE8CA}" srcId="{976A79D3-726A-471D-A37C-D74FBD4C1E37}" destId="{B71DFD3D-D48A-4267-91C8-264AC7BBD36C}" srcOrd="1" destOrd="0" parTransId="{2EF2F32F-88D2-4CE2-B235-EBDA4D9B78E6}" sibTransId="{587AF53C-E4BB-42A7-B2D7-D16CF87C5C14}"/>
    <dgm:cxn modelId="{495282AB-DDD9-4C06-918E-06C3F8E48480}" srcId="{971DE107-25F5-4F2F-871C-DEBD3830664B}" destId="{B0BD4E8D-AED4-4172-AF43-88AC57803701}" srcOrd="1" destOrd="0" parTransId="{3699E4F1-A548-4626-B495-79FE021CFDFB}" sibTransId="{A18D6DC0-88E8-4A05-BC1C-63B4EFB9455A}"/>
    <dgm:cxn modelId="{CB74BEF9-A0D2-4EFD-B089-8A770B03905F}" type="presOf" srcId="{A1F2DFA5-8BF4-4C93-BB85-47393EF3A542}" destId="{0DC8C4EA-B067-4888-9E47-1DC9D5384A60}" srcOrd="0" destOrd="0" presId="urn:microsoft.com/office/officeart/2005/8/layout/list1"/>
    <dgm:cxn modelId="{E7D1CD5F-3A2F-43DC-ACDE-84B74CC04139}" type="presParOf" srcId="{065D7255-DD50-40C0-98DE-2232FFC934FF}" destId="{0CDF0F98-F15F-4A9C-9F71-CC6538C392C6}" srcOrd="0" destOrd="0" presId="urn:microsoft.com/office/officeart/2005/8/layout/list1"/>
    <dgm:cxn modelId="{1512144D-4B10-4BF7-A78C-278B77A9D2D3}" type="presParOf" srcId="{0CDF0F98-F15F-4A9C-9F71-CC6538C392C6}" destId="{A72638C1-6C55-456E-9F34-4511565AD924}" srcOrd="0" destOrd="0" presId="urn:microsoft.com/office/officeart/2005/8/layout/list1"/>
    <dgm:cxn modelId="{EA00C620-0862-4908-B35F-BCF981D5880C}" type="presParOf" srcId="{0CDF0F98-F15F-4A9C-9F71-CC6538C392C6}" destId="{4F54282C-43DD-4944-A7F0-C23545C3C3DD}" srcOrd="1" destOrd="0" presId="urn:microsoft.com/office/officeart/2005/8/layout/list1"/>
    <dgm:cxn modelId="{2371D2FA-6BC3-4B39-9D8C-C4BBB18FBE9D}" type="presParOf" srcId="{065D7255-DD50-40C0-98DE-2232FFC934FF}" destId="{FE31CD50-1736-4BB7-B1DA-9F1FC60B8343}" srcOrd="1" destOrd="0" presId="urn:microsoft.com/office/officeart/2005/8/layout/list1"/>
    <dgm:cxn modelId="{56F53BA9-FEBF-4302-9BED-25A8CF619278}" type="presParOf" srcId="{065D7255-DD50-40C0-98DE-2232FFC934FF}" destId="{772509B7-C5EC-47B0-A24F-D5DEC3E7000B}" srcOrd="2" destOrd="0" presId="urn:microsoft.com/office/officeart/2005/8/layout/list1"/>
    <dgm:cxn modelId="{6D718A01-D441-4DBB-BA82-815FDDEDD89B}" type="presParOf" srcId="{065D7255-DD50-40C0-98DE-2232FFC934FF}" destId="{A4A4B9CE-6A1A-4412-A93F-7AFC4972C3A2}" srcOrd="3" destOrd="0" presId="urn:microsoft.com/office/officeart/2005/8/layout/list1"/>
    <dgm:cxn modelId="{B59F7DED-1900-4AA6-9D35-ABB8BEB48D16}" type="presParOf" srcId="{065D7255-DD50-40C0-98DE-2232FFC934FF}" destId="{D88B7A27-D1BF-44DE-AAB0-926B1A91B504}" srcOrd="4" destOrd="0" presId="urn:microsoft.com/office/officeart/2005/8/layout/list1"/>
    <dgm:cxn modelId="{58C5CE89-4A06-4876-B756-AFE215F9A07B}" type="presParOf" srcId="{D88B7A27-D1BF-44DE-AAB0-926B1A91B504}" destId="{3B46B7B5-3202-4656-82AB-C4EEF6AFDD70}" srcOrd="0" destOrd="0" presId="urn:microsoft.com/office/officeart/2005/8/layout/list1"/>
    <dgm:cxn modelId="{6B66D448-B01E-4212-BECB-255209DF895E}" type="presParOf" srcId="{D88B7A27-D1BF-44DE-AAB0-926B1A91B504}" destId="{1BA6CA2C-D323-4521-BA5C-B7904282CE5F}" srcOrd="1" destOrd="0" presId="urn:microsoft.com/office/officeart/2005/8/layout/list1"/>
    <dgm:cxn modelId="{15539B4F-7E0B-4527-8BC2-03D00547864C}" type="presParOf" srcId="{065D7255-DD50-40C0-98DE-2232FFC934FF}" destId="{95A80A5C-7E07-498C-A2A7-93B0ABD487B4}" srcOrd="5" destOrd="0" presId="urn:microsoft.com/office/officeart/2005/8/layout/list1"/>
    <dgm:cxn modelId="{4CDF837B-F9A0-4DC2-88BB-02311A72A816}" type="presParOf" srcId="{065D7255-DD50-40C0-98DE-2232FFC934FF}" destId="{0DC8C4EA-B067-4888-9E47-1DC9D5384A6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88D728-C53F-4E54-8E54-1ED6C81E4DBE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0244C75-C7C5-4781-ADAB-041C5EED9BE6}">
      <dgm:prSet phldrT="[Text]" custT="1"/>
      <dgm:spPr/>
      <dgm:t>
        <a:bodyPr/>
        <a:lstStyle/>
        <a:p>
          <a:r>
            <a:rPr lang="en-US" sz="2000" b="0" dirty="0"/>
            <a:t>Check the ability of supervising station services to respond</a:t>
          </a:r>
        </a:p>
      </dgm:t>
    </dgm:pt>
    <dgm:pt modelId="{C514A14F-D46F-438A-81DB-5386BFDFBA48}" type="parTrans" cxnId="{90EBC760-1F10-4661-9032-4A48098527FE}">
      <dgm:prSet/>
      <dgm:spPr/>
      <dgm:t>
        <a:bodyPr/>
        <a:lstStyle/>
        <a:p>
          <a:endParaRPr lang="en-US"/>
        </a:p>
      </dgm:t>
    </dgm:pt>
    <dgm:pt modelId="{DCEF7EF6-2643-495B-A6FF-2243A9511ED4}" type="sibTrans" cxnId="{90EBC760-1F10-4661-9032-4A48098527FE}">
      <dgm:prSet/>
      <dgm:spPr/>
      <dgm:t>
        <a:bodyPr/>
        <a:lstStyle/>
        <a:p>
          <a:endParaRPr lang="en-US"/>
        </a:p>
      </dgm:t>
    </dgm:pt>
    <dgm:pt modelId="{3CF6AB46-3617-438A-B2F2-C41DC25F8AE8}">
      <dgm:prSet custT="1"/>
      <dgm:spPr>
        <a:solidFill>
          <a:srgbClr val="4242BF"/>
        </a:solidFill>
      </dgm:spPr>
      <dgm:t>
        <a:bodyPr/>
        <a:lstStyle/>
        <a:p>
          <a:r>
            <a:rPr lang="en-US" sz="2000" b="0" dirty="0"/>
            <a:t>Results of all tests must be documented to the satisfaction of the AHJ</a:t>
          </a:r>
        </a:p>
      </dgm:t>
    </dgm:pt>
    <dgm:pt modelId="{18B84854-B925-4FFC-902C-50D1D81FDF99}" type="parTrans" cxnId="{7EFA3B1F-83D1-494C-A83D-FE5B706F8AE7}">
      <dgm:prSet/>
      <dgm:spPr/>
      <dgm:t>
        <a:bodyPr/>
        <a:lstStyle/>
        <a:p>
          <a:endParaRPr lang="en-US"/>
        </a:p>
      </dgm:t>
    </dgm:pt>
    <dgm:pt modelId="{0BD512CA-40DE-445E-8003-2F8B6A251517}" type="sibTrans" cxnId="{7EFA3B1F-83D1-494C-A83D-FE5B706F8AE7}">
      <dgm:prSet/>
      <dgm:spPr/>
      <dgm:t>
        <a:bodyPr/>
        <a:lstStyle/>
        <a:p>
          <a:endParaRPr lang="en-US"/>
        </a:p>
      </dgm:t>
    </dgm:pt>
    <dgm:pt modelId="{3C06D043-27C9-46A8-BDE5-30FB60F73E53}">
      <dgm:prSet phldrT="[Text]" custT="1"/>
      <dgm:spPr/>
      <dgm:t>
        <a:bodyPr/>
        <a:lstStyle/>
        <a:p>
          <a:r>
            <a:rPr lang="en-US" sz="2000" b="0" dirty="0"/>
            <a:t>Verify alarm-receiving capability and response of those involved</a:t>
          </a:r>
        </a:p>
      </dgm:t>
    </dgm:pt>
    <dgm:pt modelId="{A6FAB303-09B6-48B9-BD76-A28F9D1F82F3}" type="parTrans" cxnId="{FFCFFF83-52C0-4003-B338-F34A89B65BF1}">
      <dgm:prSet/>
      <dgm:spPr/>
      <dgm:t>
        <a:bodyPr/>
        <a:lstStyle/>
        <a:p>
          <a:endParaRPr lang="en-US"/>
        </a:p>
      </dgm:t>
    </dgm:pt>
    <dgm:pt modelId="{3EC6688E-3A7C-46A9-99A1-24962B29C241}" type="sibTrans" cxnId="{FFCFFF83-52C0-4003-B338-F34A89B65BF1}">
      <dgm:prSet/>
      <dgm:spPr/>
      <dgm:t>
        <a:bodyPr/>
        <a:lstStyle/>
        <a:p>
          <a:endParaRPr lang="en-US"/>
        </a:p>
      </dgm:t>
    </dgm:pt>
    <dgm:pt modelId="{28DF9351-839E-4130-840A-9602A7AFD463}">
      <dgm:prSet phldrT="[Text]" custT="1"/>
      <dgm:spPr/>
      <dgm:t>
        <a:bodyPr/>
        <a:lstStyle/>
        <a:p>
          <a:r>
            <a:rPr lang="en-US" sz="2000" b="0" dirty="0" smtClean="0"/>
            <a:t>Telecommunications </a:t>
          </a:r>
          <a:r>
            <a:rPr lang="en-US" sz="2000" b="0" dirty="0"/>
            <a:t>facility must receive the request for emergency service</a:t>
          </a:r>
        </a:p>
      </dgm:t>
    </dgm:pt>
    <dgm:pt modelId="{871994DA-E0B1-4983-9EC8-A94BBC80AA88}" type="parTrans" cxnId="{36E12D7D-591F-47C0-9E5C-EC9456F949C3}">
      <dgm:prSet/>
      <dgm:spPr/>
      <dgm:t>
        <a:bodyPr/>
        <a:lstStyle/>
        <a:p>
          <a:endParaRPr lang="en-US"/>
        </a:p>
      </dgm:t>
    </dgm:pt>
    <dgm:pt modelId="{8672E682-2565-4996-BE3C-3347769598AF}" type="sibTrans" cxnId="{36E12D7D-591F-47C0-9E5C-EC9456F949C3}">
      <dgm:prSet/>
      <dgm:spPr/>
      <dgm:t>
        <a:bodyPr/>
        <a:lstStyle/>
        <a:p>
          <a:endParaRPr lang="en-US"/>
        </a:p>
      </dgm:t>
    </dgm:pt>
    <dgm:pt modelId="{C294A8C2-F858-4B36-965E-32330B30F188}" type="pres">
      <dgm:prSet presAssocID="{6088D728-C53F-4E54-8E54-1ED6C81E4D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FF4184-776A-4AAF-BDFD-CE8FB21108E6}" type="pres">
      <dgm:prSet presAssocID="{F0244C75-C7C5-4781-ADAB-041C5EED9BE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61B83-42B6-4ABA-A4F8-0ACDD565F1F2}" type="pres">
      <dgm:prSet presAssocID="{DCEF7EF6-2643-495B-A6FF-2243A9511ED4}" presName="spacer" presStyleCnt="0"/>
      <dgm:spPr/>
    </dgm:pt>
    <dgm:pt modelId="{197A2333-91DE-434D-8DCB-F4A6F9C46C00}" type="pres">
      <dgm:prSet presAssocID="{3C06D043-27C9-46A8-BDE5-30FB60F73E5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3D907-8AD5-44C9-A61D-0C21C43F7293}" type="pres">
      <dgm:prSet presAssocID="{3EC6688E-3A7C-46A9-99A1-24962B29C241}" presName="spacer" presStyleCnt="0"/>
      <dgm:spPr/>
    </dgm:pt>
    <dgm:pt modelId="{F9D028DF-E419-4B38-A4B2-03CCD2DC4F47}" type="pres">
      <dgm:prSet presAssocID="{28DF9351-839E-4130-840A-9602A7AFD46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EED9D-FCEB-4066-AD42-2758D0C7D3AE}" type="pres">
      <dgm:prSet presAssocID="{8672E682-2565-4996-BE3C-3347769598AF}" presName="spacer" presStyleCnt="0"/>
      <dgm:spPr/>
    </dgm:pt>
    <dgm:pt modelId="{30B29F7E-EFB7-4059-8DBC-3F988AB563D1}" type="pres">
      <dgm:prSet presAssocID="{3CF6AB46-3617-438A-B2F2-C41DC25F8A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CFFF83-52C0-4003-B338-F34A89B65BF1}" srcId="{6088D728-C53F-4E54-8E54-1ED6C81E4DBE}" destId="{3C06D043-27C9-46A8-BDE5-30FB60F73E53}" srcOrd="1" destOrd="0" parTransId="{A6FAB303-09B6-48B9-BD76-A28F9D1F82F3}" sibTransId="{3EC6688E-3A7C-46A9-99A1-24962B29C241}"/>
    <dgm:cxn modelId="{90EBC760-1F10-4661-9032-4A48098527FE}" srcId="{6088D728-C53F-4E54-8E54-1ED6C81E4DBE}" destId="{F0244C75-C7C5-4781-ADAB-041C5EED9BE6}" srcOrd="0" destOrd="0" parTransId="{C514A14F-D46F-438A-81DB-5386BFDFBA48}" sibTransId="{DCEF7EF6-2643-495B-A6FF-2243A9511ED4}"/>
    <dgm:cxn modelId="{B40E8241-1D96-4D6B-B051-86D882292EFD}" type="presOf" srcId="{3C06D043-27C9-46A8-BDE5-30FB60F73E53}" destId="{197A2333-91DE-434D-8DCB-F4A6F9C46C00}" srcOrd="0" destOrd="0" presId="urn:microsoft.com/office/officeart/2005/8/layout/vList2"/>
    <dgm:cxn modelId="{0D5E168C-725F-4FD0-9740-52EE045DF44F}" type="presOf" srcId="{28DF9351-839E-4130-840A-9602A7AFD463}" destId="{F9D028DF-E419-4B38-A4B2-03CCD2DC4F47}" srcOrd="0" destOrd="0" presId="urn:microsoft.com/office/officeart/2005/8/layout/vList2"/>
    <dgm:cxn modelId="{36E12D7D-591F-47C0-9E5C-EC9456F949C3}" srcId="{6088D728-C53F-4E54-8E54-1ED6C81E4DBE}" destId="{28DF9351-839E-4130-840A-9602A7AFD463}" srcOrd="2" destOrd="0" parTransId="{871994DA-E0B1-4983-9EC8-A94BBC80AA88}" sibTransId="{8672E682-2565-4996-BE3C-3347769598AF}"/>
    <dgm:cxn modelId="{10AFF753-4525-4325-A34F-1F4FA4236349}" type="presOf" srcId="{3CF6AB46-3617-438A-B2F2-C41DC25F8AE8}" destId="{30B29F7E-EFB7-4059-8DBC-3F988AB563D1}" srcOrd="0" destOrd="0" presId="urn:microsoft.com/office/officeart/2005/8/layout/vList2"/>
    <dgm:cxn modelId="{1340E4D5-4D31-4D82-89C3-1D69AAB94C91}" type="presOf" srcId="{6088D728-C53F-4E54-8E54-1ED6C81E4DBE}" destId="{C294A8C2-F858-4B36-965E-32330B30F188}" srcOrd="0" destOrd="0" presId="urn:microsoft.com/office/officeart/2005/8/layout/vList2"/>
    <dgm:cxn modelId="{20EFC445-1A07-4A8E-A9E3-CC4DB4C0AA66}" type="presOf" srcId="{F0244C75-C7C5-4781-ADAB-041C5EED9BE6}" destId="{4EFF4184-776A-4AAF-BDFD-CE8FB21108E6}" srcOrd="0" destOrd="0" presId="urn:microsoft.com/office/officeart/2005/8/layout/vList2"/>
    <dgm:cxn modelId="{7EFA3B1F-83D1-494C-A83D-FE5B706F8AE7}" srcId="{6088D728-C53F-4E54-8E54-1ED6C81E4DBE}" destId="{3CF6AB46-3617-438A-B2F2-C41DC25F8AE8}" srcOrd="3" destOrd="0" parTransId="{18B84854-B925-4FFC-902C-50D1D81FDF99}" sibTransId="{0BD512CA-40DE-445E-8003-2F8B6A251517}"/>
    <dgm:cxn modelId="{3A11D982-91A9-43AA-9502-2F41FE37BF94}" type="presParOf" srcId="{C294A8C2-F858-4B36-965E-32330B30F188}" destId="{4EFF4184-776A-4AAF-BDFD-CE8FB21108E6}" srcOrd="0" destOrd="0" presId="urn:microsoft.com/office/officeart/2005/8/layout/vList2"/>
    <dgm:cxn modelId="{7BEB12E3-DF81-4140-9F71-382EDECC2615}" type="presParOf" srcId="{C294A8C2-F858-4B36-965E-32330B30F188}" destId="{9BF61B83-42B6-4ABA-A4F8-0ACDD565F1F2}" srcOrd="1" destOrd="0" presId="urn:microsoft.com/office/officeart/2005/8/layout/vList2"/>
    <dgm:cxn modelId="{6A945B8F-BAE4-4B29-AC56-F3FB96E3FBA1}" type="presParOf" srcId="{C294A8C2-F858-4B36-965E-32330B30F188}" destId="{197A2333-91DE-434D-8DCB-F4A6F9C46C00}" srcOrd="2" destOrd="0" presId="urn:microsoft.com/office/officeart/2005/8/layout/vList2"/>
    <dgm:cxn modelId="{0A1F46B9-C5D9-4CE8-B3E1-AD852DDA25C6}" type="presParOf" srcId="{C294A8C2-F858-4B36-965E-32330B30F188}" destId="{3E23D907-8AD5-44C9-A61D-0C21C43F7293}" srcOrd="3" destOrd="0" presId="urn:microsoft.com/office/officeart/2005/8/layout/vList2"/>
    <dgm:cxn modelId="{4A14C6E1-D8A2-448D-BB75-28F49973DE83}" type="presParOf" srcId="{C294A8C2-F858-4B36-965E-32330B30F188}" destId="{F9D028DF-E419-4B38-A4B2-03CCD2DC4F47}" srcOrd="4" destOrd="0" presId="urn:microsoft.com/office/officeart/2005/8/layout/vList2"/>
    <dgm:cxn modelId="{95C2641E-37DA-47FD-B45D-8C43EB6D4313}" type="presParOf" srcId="{C294A8C2-F858-4B36-965E-32330B30F188}" destId="{8F6EED9D-FCEB-4066-AD42-2758D0C7D3AE}" srcOrd="5" destOrd="0" presId="urn:microsoft.com/office/officeart/2005/8/layout/vList2"/>
    <dgm:cxn modelId="{600A7A6A-7527-4B2A-8171-D34B15D9590B}" type="presParOf" srcId="{C294A8C2-F858-4B36-965E-32330B30F188}" destId="{30B29F7E-EFB7-4059-8DBC-3F988AB563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88D728-C53F-4E54-8E54-1ED6C81E4DBE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C314257-1321-431A-8C3F-EF810F7D07A0}">
      <dgm:prSet custT="1"/>
      <dgm:spPr/>
      <dgm:t>
        <a:bodyPr/>
        <a:lstStyle/>
        <a:p>
          <a:r>
            <a:rPr lang="en-US" sz="2000" b="0" dirty="0"/>
            <a:t>All parts of the system have to successfully pass tests before a system certification can be issued</a:t>
          </a:r>
        </a:p>
      </dgm:t>
    </dgm:pt>
    <dgm:pt modelId="{9139B5FB-1B6E-4BB1-8FF8-C64CF2DD54F3}" type="parTrans" cxnId="{0D5885E5-9AC9-4121-8AFB-5ECF0DAA8A5A}">
      <dgm:prSet/>
      <dgm:spPr/>
      <dgm:t>
        <a:bodyPr/>
        <a:lstStyle/>
        <a:p>
          <a:endParaRPr lang="en-US"/>
        </a:p>
      </dgm:t>
    </dgm:pt>
    <dgm:pt modelId="{6C72404E-74F2-48C9-A7DB-3CA72F74A5AF}" type="sibTrans" cxnId="{0D5885E5-9AC9-4121-8AFB-5ECF0DAA8A5A}">
      <dgm:prSet/>
      <dgm:spPr/>
      <dgm:t>
        <a:bodyPr/>
        <a:lstStyle/>
        <a:p>
          <a:endParaRPr lang="en-US"/>
        </a:p>
      </dgm:t>
    </dgm:pt>
    <dgm:pt modelId="{A0D6EB45-3BE0-438A-807B-1272C8623CAE}">
      <dgm:prSet custT="1"/>
      <dgm:spPr/>
      <dgm:t>
        <a:bodyPr/>
        <a:lstStyle/>
        <a:p>
          <a:r>
            <a:rPr lang="en-US" sz="2000" b="0" dirty="0"/>
            <a:t>Issuing the alarm system certificate is typically a preliminary step toward the issuance of a certificate of occupancy</a:t>
          </a:r>
        </a:p>
      </dgm:t>
    </dgm:pt>
    <dgm:pt modelId="{A80F6F46-4FCC-4EA7-8AC9-31FF5D000D2A}" type="parTrans" cxnId="{7861F485-94EA-4076-BBDA-C82AB4B3888E}">
      <dgm:prSet/>
      <dgm:spPr/>
      <dgm:t>
        <a:bodyPr/>
        <a:lstStyle/>
        <a:p>
          <a:endParaRPr lang="en-US"/>
        </a:p>
      </dgm:t>
    </dgm:pt>
    <dgm:pt modelId="{5C3F62B1-6F46-4842-A683-006EBA2EA8C4}" type="sibTrans" cxnId="{7861F485-94EA-4076-BBDA-C82AB4B3888E}">
      <dgm:prSet/>
      <dgm:spPr/>
      <dgm:t>
        <a:bodyPr/>
        <a:lstStyle/>
        <a:p>
          <a:endParaRPr lang="en-US"/>
        </a:p>
      </dgm:t>
    </dgm:pt>
    <dgm:pt modelId="{C5EA3D44-0382-4002-8A7A-7AC1806C80A7}">
      <dgm:prSet custT="1"/>
      <dgm:spPr>
        <a:solidFill>
          <a:srgbClr val="1717A4"/>
        </a:solidFill>
      </dgm:spPr>
      <dgm:t>
        <a:bodyPr/>
        <a:lstStyle/>
        <a:p>
          <a:r>
            <a:rPr lang="en-US" sz="2000" b="0" dirty="0"/>
            <a:t>NFPA 72® contains complete information on system acceptance tests</a:t>
          </a:r>
        </a:p>
      </dgm:t>
    </dgm:pt>
    <dgm:pt modelId="{849C7C9E-8CFD-4F9B-B04E-FDB8C5475505}" type="parTrans" cxnId="{B30CEC56-BC99-492D-ADD1-B148BFADA36F}">
      <dgm:prSet/>
      <dgm:spPr/>
      <dgm:t>
        <a:bodyPr/>
        <a:lstStyle/>
        <a:p>
          <a:endParaRPr lang="en-US"/>
        </a:p>
      </dgm:t>
    </dgm:pt>
    <dgm:pt modelId="{5CFA1C38-057C-4003-B421-9BFADA2AFC56}" type="sibTrans" cxnId="{B30CEC56-BC99-492D-ADD1-B148BFADA36F}">
      <dgm:prSet/>
      <dgm:spPr/>
      <dgm:t>
        <a:bodyPr/>
        <a:lstStyle/>
        <a:p>
          <a:endParaRPr lang="en-US"/>
        </a:p>
      </dgm:t>
    </dgm:pt>
    <dgm:pt modelId="{C294A8C2-F858-4B36-965E-32330B30F188}" type="pres">
      <dgm:prSet presAssocID="{6088D728-C53F-4E54-8E54-1ED6C81E4D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1034D3-8D95-4CDB-8B1F-CEE1F56C9516}" type="pres">
      <dgm:prSet presAssocID="{4C314257-1321-431A-8C3F-EF810F7D07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D6F22-B670-4260-9738-9E431CDE795A}" type="pres">
      <dgm:prSet presAssocID="{6C72404E-74F2-48C9-A7DB-3CA72F74A5AF}" presName="spacer" presStyleCnt="0"/>
      <dgm:spPr/>
    </dgm:pt>
    <dgm:pt modelId="{EA75EE7C-EB62-4B60-B53F-81BB608B108B}" type="pres">
      <dgm:prSet presAssocID="{A0D6EB45-3BE0-438A-807B-1272C8623CA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F57CE-004B-4982-A532-F6D0979639B2}" type="pres">
      <dgm:prSet presAssocID="{5C3F62B1-6F46-4842-A683-006EBA2EA8C4}" presName="spacer" presStyleCnt="0"/>
      <dgm:spPr/>
    </dgm:pt>
    <dgm:pt modelId="{EFDB3A74-D1B2-4F03-BED8-A8F118F6E17B}" type="pres">
      <dgm:prSet presAssocID="{C5EA3D44-0382-4002-8A7A-7AC1806C80A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0CEC56-BC99-492D-ADD1-B148BFADA36F}" srcId="{6088D728-C53F-4E54-8E54-1ED6C81E4DBE}" destId="{C5EA3D44-0382-4002-8A7A-7AC1806C80A7}" srcOrd="2" destOrd="0" parTransId="{849C7C9E-8CFD-4F9B-B04E-FDB8C5475505}" sibTransId="{5CFA1C38-057C-4003-B421-9BFADA2AFC56}"/>
    <dgm:cxn modelId="{7E31B710-CC39-4782-99BE-570641CC5989}" type="presOf" srcId="{4C314257-1321-431A-8C3F-EF810F7D07A0}" destId="{D61034D3-8D95-4CDB-8B1F-CEE1F56C9516}" srcOrd="0" destOrd="0" presId="urn:microsoft.com/office/officeart/2005/8/layout/vList2"/>
    <dgm:cxn modelId="{A97E59F9-9D6D-4361-9DB9-3969754A7605}" type="presOf" srcId="{A0D6EB45-3BE0-438A-807B-1272C8623CAE}" destId="{EA75EE7C-EB62-4B60-B53F-81BB608B108B}" srcOrd="0" destOrd="0" presId="urn:microsoft.com/office/officeart/2005/8/layout/vList2"/>
    <dgm:cxn modelId="{6C2456FF-1839-4A5C-BF56-E682D9676EA8}" type="presOf" srcId="{C5EA3D44-0382-4002-8A7A-7AC1806C80A7}" destId="{EFDB3A74-D1B2-4F03-BED8-A8F118F6E17B}" srcOrd="0" destOrd="0" presId="urn:microsoft.com/office/officeart/2005/8/layout/vList2"/>
    <dgm:cxn modelId="{5F225974-A17D-4B94-A309-C072193F069E}" type="presOf" srcId="{6088D728-C53F-4E54-8E54-1ED6C81E4DBE}" destId="{C294A8C2-F858-4B36-965E-32330B30F188}" srcOrd="0" destOrd="0" presId="urn:microsoft.com/office/officeart/2005/8/layout/vList2"/>
    <dgm:cxn modelId="{0D5885E5-9AC9-4121-8AFB-5ECF0DAA8A5A}" srcId="{6088D728-C53F-4E54-8E54-1ED6C81E4DBE}" destId="{4C314257-1321-431A-8C3F-EF810F7D07A0}" srcOrd="0" destOrd="0" parTransId="{9139B5FB-1B6E-4BB1-8FF8-C64CF2DD54F3}" sibTransId="{6C72404E-74F2-48C9-A7DB-3CA72F74A5AF}"/>
    <dgm:cxn modelId="{7861F485-94EA-4076-BBDA-C82AB4B3888E}" srcId="{6088D728-C53F-4E54-8E54-1ED6C81E4DBE}" destId="{A0D6EB45-3BE0-438A-807B-1272C8623CAE}" srcOrd="1" destOrd="0" parTransId="{A80F6F46-4FCC-4EA7-8AC9-31FF5D000D2A}" sibTransId="{5C3F62B1-6F46-4842-A683-006EBA2EA8C4}"/>
    <dgm:cxn modelId="{9E5750E2-09AC-42EA-B4CC-C3E55C70EC0B}" type="presParOf" srcId="{C294A8C2-F858-4B36-965E-32330B30F188}" destId="{D61034D3-8D95-4CDB-8B1F-CEE1F56C9516}" srcOrd="0" destOrd="0" presId="urn:microsoft.com/office/officeart/2005/8/layout/vList2"/>
    <dgm:cxn modelId="{8508C308-52C6-401D-B79A-DF69530696F3}" type="presParOf" srcId="{C294A8C2-F858-4B36-965E-32330B30F188}" destId="{DC4D6F22-B670-4260-9738-9E431CDE795A}" srcOrd="1" destOrd="0" presId="urn:microsoft.com/office/officeart/2005/8/layout/vList2"/>
    <dgm:cxn modelId="{653C1F02-68AA-4A8C-B0AC-CEBBDE892C40}" type="presParOf" srcId="{C294A8C2-F858-4B36-965E-32330B30F188}" destId="{EA75EE7C-EB62-4B60-B53F-81BB608B108B}" srcOrd="2" destOrd="0" presId="urn:microsoft.com/office/officeart/2005/8/layout/vList2"/>
    <dgm:cxn modelId="{251F9643-E7E9-4867-B6A8-C922CCD2BCD5}" type="presParOf" srcId="{C294A8C2-F858-4B36-965E-32330B30F188}" destId="{9A4F57CE-004B-4982-A532-F6D0979639B2}" srcOrd="3" destOrd="0" presId="urn:microsoft.com/office/officeart/2005/8/layout/vList2"/>
    <dgm:cxn modelId="{72E1A1DE-C7C7-4584-A812-809901A8A573}" type="presParOf" srcId="{C294A8C2-F858-4B36-965E-32330B30F188}" destId="{EFDB3A74-D1B2-4F03-BED8-A8F118F6E1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66249-1A25-4000-B847-8CD5645C3A7F}">
      <dsp:nvSpPr>
        <dsp:cNvPr id="0" name=""/>
        <dsp:cNvSpPr/>
      </dsp:nvSpPr>
      <dsp:spPr>
        <a:xfrm>
          <a:off x="379511" y="892"/>
          <a:ext cx="3339703" cy="200382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Detection and alarm systems</a:t>
          </a:r>
        </a:p>
      </dsp:txBody>
      <dsp:txXfrm>
        <a:off x="379511" y="892"/>
        <a:ext cx="3339703" cy="2003821"/>
      </dsp:txXfrm>
    </dsp:sp>
    <dsp:sp modelId="{E2B2007E-7CDB-4EE5-A164-7425DDF6295F}">
      <dsp:nvSpPr>
        <dsp:cNvPr id="0" name=""/>
        <dsp:cNvSpPr/>
      </dsp:nvSpPr>
      <dsp:spPr>
        <a:xfrm>
          <a:off x="4053185" y="892"/>
          <a:ext cx="3339703" cy="200382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Initiating appliances</a:t>
          </a:r>
        </a:p>
      </dsp:txBody>
      <dsp:txXfrm>
        <a:off x="4053185" y="892"/>
        <a:ext cx="3339703" cy="2003821"/>
      </dsp:txXfrm>
    </dsp:sp>
    <dsp:sp modelId="{6285538A-7992-493A-B05F-C08ACE9C8B01}">
      <dsp:nvSpPr>
        <dsp:cNvPr id="0" name=""/>
        <dsp:cNvSpPr/>
      </dsp:nvSpPr>
      <dsp:spPr>
        <a:xfrm>
          <a:off x="2216348" y="2338685"/>
          <a:ext cx="3339703" cy="2003821"/>
        </a:xfrm>
        <a:prstGeom prst="rect">
          <a:avLst/>
        </a:prstGeom>
        <a:solidFill>
          <a:srgbClr val="4242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FACUs</a:t>
          </a:r>
        </a:p>
      </dsp:txBody>
      <dsp:txXfrm>
        <a:off x="2216348" y="2338685"/>
        <a:ext cx="3339703" cy="20038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7DBC0-4E01-4F2F-8B2C-364E177D8BEA}">
      <dsp:nvSpPr>
        <dsp:cNvPr id="0" name=""/>
        <dsp:cNvSpPr/>
      </dsp:nvSpPr>
      <dsp:spPr>
        <a:xfrm>
          <a:off x="0" y="183549"/>
          <a:ext cx="4038600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3440" tIns="208280" rIns="31344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Locally adopted building code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Other governing code or standard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System installation standard</a:t>
          </a:r>
        </a:p>
      </dsp:txBody>
      <dsp:txXfrm>
        <a:off x="0" y="183549"/>
        <a:ext cx="4038600" cy="1417500"/>
      </dsp:txXfrm>
    </dsp:sp>
    <dsp:sp modelId="{9FFFA28A-1781-46AC-BE56-4FFB4C419A36}">
      <dsp:nvSpPr>
        <dsp:cNvPr id="0" name=""/>
        <dsp:cNvSpPr/>
      </dsp:nvSpPr>
      <dsp:spPr>
        <a:xfrm>
          <a:off x="201930" y="35949"/>
          <a:ext cx="2827020" cy="2952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Requirements</a:t>
          </a:r>
        </a:p>
      </dsp:txBody>
      <dsp:txXfrm>
        <a:off x="216340" y="50359"/>
        <a:ext cx="2798200" cy="266380"/>
      </dsp:txXfrm>
    </dsp:sp>
    <dsp:sp modelId="{000D52E6-DA0A-42DE-BC21-66B4E1C57DF2}">
      <dsp:nvSpPr>
        <dsp:cNvPr id="0" name=""/>
        <dsp:cNvSpPr/>
      </dsp:nvSpPr>
      <dsp:spPr>
        <a:xfrm>
          <a:off x="0" y="1802650"/>
          <a:ext cx="4038600" cy="283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3440" tIns="208280" rIns="31344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Used in the occupancy to alert occupants of a fire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Activation of horns, bells, and strobes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800" b="0" u="none" kern="1200" dirty="0"/>
            <a:t>Voice evacuation systems</a:t>
          </a:r>
          <a:endParaRPr lang="en-US" sz="1800" b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800" b="0" u="none" kern="1200"/>
            <a:t>Alarm printers</a:t>
          </a:r>
          <a:endParaRPr lang="en-US" sz="1800" b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800" b="0" u="none" kern="1200" dirty="0"/>
            <a:t>Annunciators</a:t>
          </a:r>
          <a:endParaRPr lang="en-US" sz="1800" b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800" b="0" u="none" kern="1200"/>
            <a:t>Textual displays</a:t>
          </a:r>
          <a:endParaRPr lang="en-US" sz="1800" b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Graphic displays</a:t>
          </a:r>
          <a:endParaRPr lang="en-US" sz="1800" b="0" u="none" kern="1200" dirty="0"/>
        </a:p>
      </dsp:txBody>
      <dsp:txXfrm>
        <a:off x="0" y="1802650"/>
        <a:ext cx="4038600" cy="2835000"/>
      </dsp:txXfrm>
    </dsp:sp>
    <dsp:sp modelId="{9B71DDFB-5006-4CB0-B540-3FE0D40F710D}">
      <dsp:nvSpPr>
        <dsp:cNvPr id="0" name=""/>
        <dsp:cNvSpPr/>
      </dsp:nvSpPr>
      <dsp:spPr>
        <a:xfrm>
          <a:off x="201930" y="1655050"/>
          <a:ext cx="2827020" cy="2952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Notification</a:t>
          </a:r>
        </a:p>
      </dsp:txBody>
      <dsp:txXfrm>
        <a:off x="216340" y="1669460"/>
        <a:ext cx="2798200" cy="2663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7DBC0-4E01-4F2F-8B2C-364E177D8BEA}">
      <dsp:nvSpPr>
        <dsp:cNvPr id="0" name=""/>
        <dsp:cNvSpPr/>
      </dsp:nvSpPr>
      <dsp:spPr>
        <a:xfrm>
          <a:off x="0" y="398987"/>
          <a:ext cx="4038600" cy="1378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3440" tIns="520700" rIns="31344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/>
            <a:t>Locally adopted building code specify requirements for the annunciators and graphic displays</a:t>
          </a:r>
        </a:p>
      </dsp:txBody>
      <dsp:txXfrm>
        <a:off x="0" y="398987"/>
        <a:ext cx="4038600" cy="1378125"/>
      </dsp:txXfrm>
    </dsp:sp>
    <dsp:sp modelId="{9FFFA28A-1781-46AC-BE56-4FFB4C419A36}">
      <dsp:nvSpPr>
        <dsp:cNvPr id="0" name=""/>
        <dsp:cNvSpPr/>
      </dsp:nvSpPr>
      <dsp:spPr>
        <a:xfrm>
          <a:off x="201930" y="29987"/>
          <a:ext cx="2827020" cy="7380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Authority</a:t>
          </a:r>
        </a:p>
      </dsp:txBody>
      <dsp:txXfrm>
        <a:off x="237956" y="66013"/>
        <a:ext cx="2754968" cy="665948"/>
      </dsp:txXfrm>
    </dsp:sp>
    <dsp:sp modelId="{000D52E6-DA0A-42DE-BC21-66B4E1C57DF2}">
      <dsp:nvSpPr>
        <dsp:cNvPr id="0" name=""/>
        <dsp:cNvSpPr/>
      </dsp:nvSpPr>
      <dsp:spPr>
        <a:xfrm>
          <a:off x="0" y="2281112"/>
          <a:ext cx="4038600" cy="236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3440" tIns="520700" rIns="31344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u="none" kern="1200" dirty="0"/>
            <a:t>G</a:t>
          </a:r>
          <a:r>
            <a:rPr lang="x-none" sz="1700" b="0" u="none" kern="1200" dirty="0"/>
            <a:t>raphic displays are located near the front entrance to the building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u="none" kern="1200" dirty="0"/>
            <a:t>P</a:t>
          </a:r>
          <a:r>
            <a:rPr lang="x-none" sz="1700" b="0" u="none" kern="1200" dirty="0"/>
            <a:t>rovide a complete view of the building with alarm zones and detection points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/>
            <a:t>Remote annunciators will typically be located near the entrance</a:t>
          </a:r>
        </a:p>
      </dsp:txBody>
      <dsp:txXfrm>
        <a:off x="0" y="2281112"/>
        <a:ext cx="4038600" cy="2362500"/>
      </dsp:txXfrm>
    </dsp:sp>
    <dsp:sp modelId="{9B71DDFB-5006-4CB0-B540-3FE0D40F710D}">
      <dsp:nvSpPr>
        <dsp:cNvPr id="0" name=""/>
        <dsp:cNvSpPr/>
      </dsp:nvSpPr>
      <dsp:spPr>
        <a:xfrm>
          <a:off x="201930" y="1912112"/>
          <a:ext cx="2827020" cy="7380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Requirements</a:t>
          </a:r>
        </a:p>
      </dsp:txBody>
      <dsp:txXfrm>
        <a:off x="237956" y="1948138"/>
        <a:ext cx="2754968" cy="6659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C18F-21E9-4408-A61C-AB7522D54A6C}">
      <dsp:nvSpPr>
        <dsp:cNvPr id="0" name=""/>
        <dsp:cNvSpPr/>
      </dsp:nvSpPr>
      <dsp:spPr>
        <a:xfrm>
          <a:off x="0" y="368999"/>
          <a:ext cx="76200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499872" rIns="5913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A</a:t>
          </a:r>
          <a:r>
            <a:rPr lang="x-none" sz="1800" kern="1200" dirty="0"/>
            <a:t>ccomplished through the use of flashing strobe lights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A</a:t>
          </a:r>
          <a:r>
            <a:rPr lang="x-none" sz="1800" kern="1200" dirty="0"/>
            <a:t> rotating beacon may also be used for outdoor installation</a:t>
          </a:r>
          <a:r>
            <a:rPr lang="en-US" sz="1800" kern="1200" dirty="0"/>
            <a:t> </a:t>
          </a:r>
          <a:r>
            <a:rPr lang="x-none" sz="1800" kern="1200" dirty="0"/>
            <a:t>or for warning on large complexes</a:t>
          </a:r>
          <a:endParaRPr lang="en-US" sz="1800" kern="1200" dirty="0"/>
        </a:p>
      </dsp:txBody>
      <dsp:txXfrm>
        <a:off x="0" y="368999"/>
        <a:ext cx="7620000" cy="1436400"/>
      </dsp:txXfrm>
    </dsp:sp>
    <dsp:sp modelId="{3D844AAE-805F-441D-88A3-CCD4350057C9}">
      <dsp:nvSpPr>
        <dsp:cNvPr id="0" name=""/>
        <dsp:cNvSpPr/>
      </dsp:nvSpPr>
      <dsp:spPr>
        <a:xfrm>
          <a:off x="381000" y="14759"/>
          <a:ext cx="6553192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kern="1200" dirty="0"/>
            <a:t>Visual alarm indicators</a:t>
          </a:r>
          <a:endParaRPr lang="en-US" sz="1800" kern="1200" dirty="0"/>
        </a:p>
      </dsp:txBody>
      <dsp:txXfrm>
        <a:off x="415585" y="49344"/>
        <a:ext cx="6484022" cy="639310"/>
      </dsp:txXfrm>
    </dsp:sp>
    <dsp:sp modelId="{C16723C6-880B-46FB-A781-38933090D9AA}">
      <dsp:nvSpPr>
        <dsp:cNvPr id="0" name=""/>
        <dsp:cNvSpPr/>
      </dsp:nvSpPr>
      <dsp:spPr>
        <a:xfrm>
          <a:off x="0" y="2289240"/>
          <a:ext cx="7620000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499872" rIns="5913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Accommodate the hearing and visually impaired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For areas where people may be alone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Restrooms, storage areas, offices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Almost all fire detection and alarm system installations require the use of audible signals through horns, bells, or chimes</a:t>
          </a:r>
        </a:p>
      </dsp:txBody>
      <dsp:txXfrm>
        <a:off x="0" y="2289240"/>
        <a:ext cx="7620000" cy="2268000"/>
      </dsp:txXfrm>
    </dsp:sp>
    <dsp:sp modelId="{84FB7600-85E1-40D9-9761-EAD00C9E9C7E}">
      <dsp:nvSpPr>
        <dsp:cNvPr id="0" name=""/>
        <dsp:cNvSpPr/>
      </dsp:nvSpPr>
      <dsp:spPr>
        <a:xfrm>
          <a:off x="381000" y="1935000"/>
          <a:ext cx="6553192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Alarms with integrated audible and visual signals</a:t>
          </a:r>
        </a:p>
      </dsp:txBody>
      <dsp:txXfrm>
        <a:off x="415585" y="1969585"/>
        <a:ext cx="6484022" cy="6393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90E26-F573-4E6A-BB3D-269A4633CDD1}">
      <dsp:nvSpPr>
        <dsp:cNvPr id="0" name=""/>
        <dsp:cNvSpPr/>
      </dsp:nvSpPr>
      <dsp:spPr>
        <a:xfrm>
          <a:off x="0" y="30959"/>
          <a:ext cx="7620000" cy="10108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u="none" kern="1200" dirty="0"/>
            <a:t>Provides occupant notification</a:t>
          </a:r>
          <a:endParaRPr lang="en-US" sz="2400" b="0" kern="1200" dirty="0"/>
        </a:p>
      </dsp:txBody>
      <dsp:txXfrm>
        <a:off x="49347" y="80306"/>
        <a:ext cx="7521306" cy="912186"/>
      </dsp:txXfrm>
    </dsp:sp>
    <dsp:sp modelId="{04F06ECF-F13D-4F06-9383-ADF0AC8111EC}">
      <dsp:nvSpPr>
        <dsp:cNvPr id="0" name=""/>
        <dsp:cNvSpPr/>
      </dsp:nvSpPr>
      <dsp:spPr>
        <a:xfrm>
          <a:off x="0" y="1197360"/>
          <a:ext cx="7620000" cy="10108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u="none" kern="1200" dirty="0"/>
            <a:t>Appliance must be loud enough to be heard </a:t>
          </a:r>
          <a:endParaRPr lang="en-US" sz="2400" b="0" kern="1200" dirty="0"/>
        </a:p>
      </dsp:txBody>
      <dsp:txXfrm>
        <a:off x="49347" y="1246707"/>
        <a:ext cx="7521306" cy="912186"/>
      </dsp:txXfrm>
    </dsp:sp>
    <dsp:sp modelId="{DC2E0A2E-17E7-42EB-9E58-BA1B60E5F5CB}">
      <dsp:nvSpPr>
        <dsp:cNvPr id="0" name=""/>
        <dsp:cNvSpPr/>
      </dsp:nvSpPr>
      <dsp:spPr>
        <a:xfrm>
          <a:off x="0" y="2363760"/>
          <a:ext cx="7620000" cy="1010880"/>
        </a:xfrm>
        <a:prstGeom prst="roundRect">
          <a:avLst/>
        </a:prstGeom>
        <a:solidFill>
          <a:srgbClr val="1A1A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Level of loudness is a measurement of sound pressure</a:t>
          </a:r>
        </a:p>
      </dsp:txBody>
      <dsp:txXfrm>
        <a:off x="49347" y="2413107"/>
        <a:ext cx="7521306" cy="912186"/>
      </dsp:txXfrm>
    </dsp:sp>
    <dsp:sp modelId="{43138E78-BDB3-46EA-B803-E53119874121}">
      <dsp:nvSpPr>
        <dsp:cNvPr id="0" name=""/>
        <dsp:cNvSpPr/>
      </dsp:nvSpPr>
      <dsp:spPr>
        <a:xfrm>
          <a:off x="0" y="3530160"/>
          <a:ext cx="7620000" cy="1010880"/>
        </a:xfrm>
        <a:prstGeom prst="roundRect">
          <a:avLst/>
        </a:prstGeom>
        <a:solidFill>
          <a:srgbClr val="1717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Measurement is in decibels; expressed as dBA</a:t>
          </a:r>
        </a:p>
      </dsp:txBody>
      <dsp:txXfrm>
        <a:off x="49347" y="3579507"/>
        <a:ext cx="7521306" cy="9121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C18F-21E9-4408-A61C-AB7522D54A6C}">
      <dsp:nvSpPr>
        <dsp:cNvPr id="0" name=""/>
        <dsp:cNvSpPr/>
      </dsp:nvSpPr>
      <dsp:spPr>
        <a:xfrm>
          <a:off x="0" y="208574"/>
          <a:ext cx="7620000" cy="282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1397" tIns="291592" rIns="5913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Level to be at least 15 dBA above the average or normal sound level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5 dBA above the maximum sound level that lasts at least one minute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Total sound pressure produced must not exceed 120 dB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If ambient sound in a building is above 105 dB, the building must have visual notification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Allows </a:t>
          </a:r>
          <a:r>
            <a:rPr lang="en-US" sz="1800" b="0" kern="1200" dirty="0" smtClean="0"/>
            <a:t>audible </a:t>
          </a:r>
          <a:r>
            <a:rPr lang="en-US" sz="1800" b="0" kern="1200" dirty="0"/>
            <a:t>notification in noisy areas if </a:t>
          </a:r>
          <a:r>
            <a:rPr lang="en-US" sz="1800" b="0" kern="1200" dirty="0" smtClean="0"/>
            <a:t>ambient </a:t>
          </a:r>
          <a:r>
            <a:rPr lang="en-US" sz="1800" b="0" kern="1200" dirty="0"/>
            <a:t>sound level can be reduced</a:t>
          </a:r>
        </a:p>
      </dsp:txBody>
      <dsp:txXfrm>
        <a:off x="0" y="208574"/>
        <a:ext cx="7620000" cy="2822400"/>
      </dsp:txXfrm>
    </dsp:sp>
    <dsp:sp modelId="{3D844AAE-805F-441D-88A3-CCD4350057C9}">
      <dsp:nvSpPr>
        <dsp:cNvPr id="0" name=""/>
        <dsp:cNvSpPr/>
      </dsp:nvSpPr>
      <dsp:spPr>
        <a:xfrm>
          <a:off x="381000" y="1934"/>
          <a:ext cx="5334000" cy="413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NFPA 72® requirements</a:t>
          </a:r>
          <a:endParaRPr lang="en-US" sz="2000" b="0" kern="1200" dirty="0"/>
        </a:p>
      </dsp:txBody>
      <dsp:txXfrm>
        <a:off x="401175" y="22109"/>
        <a:ext cx="5293650" cy="372930"/>
      </dsp:txXfrm>
    </dsp:sp>
    <dsp:sp modelId="{20D050FB-3A83-4AFC-ACAA-232C8382007E}">
      <dsp:nvSpPr>
        <dsp:cNvPr id="0" name=""/>
        <dsp:cNvSpPr/>
      </dsp:nvSpPr>
      <dsp:spPr>
        <a:xfrm>
          <a:off x="0" y="3313215"/>
          <a:ext cx="7620000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1397" tIns="291592" rIns="5913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Made at five feet (1.5 m) above the floor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At pillow levels in sleeping areas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Each installation requires specific evaluation</a:t>
          </a:r>
        </a:p>
      </dsp:txBody>
      <dsp:txXfrm>
        <a:off x="0" y="3313215"/>
        <a:ext cx="7620000" cy="1256850"/>
      </dsp:txXfrm>
    </dsp:sp>
    <dsp:sp modelId="{322F52CE-26D1-4FC3-BF42-948626B3DFD3}">
      <dsp:nvSpPr>
        <dsp:cNvPr id="0" name=""/>
        <dsp:cNvSpPr/>
      </dsp:nvSpPr>
      <dsp:spPr>
        <a:xfrm>
          <a:off x="381000" y="3106574"/>
          <a:ext cx="5334000" cy="413280"/>
        </a:xfrm>
        <a:prstGeom prst="roundRect">
          <a:avLst/>
        </a:prstGeom>
        <a:solidFill>
          <a:srgbClr val="1A1A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Measurements</a:t>
          </a:r>
        </a:p>
      </dsp:txBody>
      <dsp:txXfrm>
        <a:off x="401175" y="3126749"/>
        <a:ext cx="5293650" cy="3729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31FE3-C985-4435-806D-1603B69EA368}">
      <dsp:nvSpPr>
        <dsp:cNvPr id="0" name=""/>
        <dsp:cNvSpPr/>
      </dsp:nvSpPr>
      <dsp:spPr>
        <a:xfrm>
          <a:off x="0" y="334"/>
          <a:ext cx="4876800" cy="79804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R</a:t>
          </a:r>
          <a:r>
            <a:rPr lang="x-none" sz="1800" b="0" u="none" kern="1200" dirty="0"/>
            <a:t>equirement</a:t>
          </a:r>
          <a:r>
            <a:rPr lang="en-US" sz="1800" b="0" u="none" kern="1200" dirty="0"/>
            <a:t>s </a:t>
          </a:r>
          <a:r>
            <a:rPr lang="x-none" sz="1800" b="0" u="none" kern="1200" dirty="0"/>
            <a:t>come from </a:t>
          </a:r>
          <a:r>
            <a:rPr lang="x-none" sz="1800" b="0" u="none" kern="1200" dirty="0" smtClean="0"/>
            <a:t>adopted </a:t>
          </a:r>
          <a:r>
            <a:rPr lang="x-none" sz="1800" b="0" u="none" kern="1200" dirty="0"/>
            <a:t>building code</a:t>
          </a:r>
          <a:endParaRPr lang="en-US" sz="1800" b="0" kern="1200" dirty="0"/>
        </a:p>
      </dsp:txBody>
      <dsp:txXfrm>
        <a:off x="38957" y="39291"/>
        <a:ext cx="4798886" cy="720131"/>
      </dsp:txXfrm>
    </dsp:sp>
    <dsp:sp modelId="{CF0DF848-52FD-41AF-AB28-FF5F31FBCC0F}">
      <dsp:nvSpPr>
        <dsp:cNvPr id="0" name=""/>
        <dsp:cNvSpPr/>
      </dsp:nvSpPr>
      <dsp:spPr>
        <a:xfrm>
          <a:off x="0" y="812050"/>
          <a:ext cx="4876800" cy="94067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S</a:t>
          </a:r>
          <a:r>
            <a:rPr lang="x-none" sz="1800" b="0" u="none" kern="1200" dirty="0"/>
            <a:t>trobe requirements of the ADA apply to new construction and renovations to portions of buildings</a:t>
          </a:r>
          <a:endParaRPr lang="en-US" sz="1800" b="0" u="none" kern="1200" dirty="0"/>
        </a:p>
      </dsp:txBody>
      <dsp:txXfrm>
        <a:off x="45920" y="857970"/>
        <a:ext cx="4784960" cy="848830"/>
      </dsp:txXfrm>
    </dsp:sp>
    <dsp:sp modelId="{D58D5AFB-8C95-4C75-AF4E-B57E5F1E143A}">
      <dsp:nvSpPr>
        <dsp:cNvPr id="0" name=""/>
        <dsp:cNvSpPr/>
      </dsp:nvSpPr>
      <dsp:spPr>
        <a:xfrm>
          <a:off x="0" y="1766390"/>
          <a:ext cx="4876800" cy="94067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b="0" u="none" kern="1200" dirty="0"/>
            <a:t>ADA requires appliances in portions of any building accessible to a hearing impaired person</a:t>
          </a:r>
          <a:endParaRPr lang="en-US" sz="1800" b="0" u="none" kern="1200" dirty="0"/>
        </a:p>
      </dsp:txBody>
      <dsp:txXfrm>
        <a:off x="45920" y="1812310"/>
        <a:ext cx="4784960" cy="848830"/>
      </dsp:txXfrm>
    </dsp:sp>
    <dsp:sp modelId="{A17E0E82-EDE1-4667-AB09-ABF8EC559A11}">
      <dsp:nvSpPr>
        <dsp:cNvPr id="0" name=""/>
        <dsp:cNvSpPr/>
      </dsp:nvSpPr>
      <dsp:spPr>
        <a:xfrm>
          <a:off x="0" y="2720731"/>
          <a:ext cx="4876800" cy="113607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311"/>
                <a:lumOff val="2133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311"/>
                <a:lumOff val="2133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311"/>
                <a:lumOff val="213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Required in c</a:t>
          </a:r>
          <a:r>
            <a:rPr lang="x-none" sz="1800" b="0" u="none" kern="1200" dirty="0"/>
            <a:t>onference rooms, restrooms, hallways, routes of tours, and private office</a:t>
          </a:r>
          <a:r>
            <a:rPr lang="en-US" sz="1800" b="0" u="none" kern="1200" dirty="0"/>
            <a:t>s</a:t>
          </a:r>
          <a:r>
            <a:rPr lang="x-none" sz="1800" b="0" u="none" kern="1200" dirty="0"/>
            <a:t> of </a:t>
          </a:r>
          <a:r>
            <a:rPr lang="en-US" sz="1800" b="0" u="none" kern="1200" dirty="0"/>
            <a:t>those </a:t>
          </a:r>
          <a:r>
            <a:rPr lang="x-none" sz="1800" b="0" u="none" kern="1200" dirty="0"/>
            <a:t>with a hearing</a:t>
          </a:r>
          <a:r>
            <a:rPr lang="en-US" sz="1800" b="0" u="none" kern="1200" dirty="0"/>
            <a:t> disabilities</a:t>
          </a:r>
        </a:p>
      </dsp:txBody>
      <dsp:txXfrm>
        <a:off x="55459" y="2776190"/>
        <a:ext cx="4765882" cy="1025157"/>
      </dsp:txXfrm>
    </dsp:sp>
    <dsp:sp modelId="{7A7CEB31-4705-4C2D-9CA0-39A39852560F}">
      <dsp:nvSpPr>
        <dsp:cNvPr id="0" name=""/>
        <dsp:cNvSpPr/>
      </dsp:nvSpPr>
      <dsp:spPr>
        <a:xfrm>
          <a:off x="0" y="3870476"/>
          <a:ext cx="4876800" cy="77738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Location requirements are the same for both the ADA and NFPA 72®</a:t>
          </a:r>
          <a:endParaRPr lang="en-US" sz="1800" b="0" u="none" kern="1200" dirty="0"/>
        </a:p>
      </dsp:txBody>
      <dsp:txXfrm>
        <a:off x="37949" y="3908425"/>
        <a:ext cx="4800902" cy="7014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A61C2-56A4-413E-B45F-325F3AC656A8}">
      <dsp:nvSpPr>
        <dsp:cNvPr id="0" name=""/>
        <dsp:cNvSpPr/>
      </dsp:nvSpPr>
      <dsp:spPr>
        <a:xfrm>
          <a:off x="948" y="1061628"/>
          <a:ext cx="3700239" cy="222014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Wall mount</a:t>
          </a:r>
        </a:p>
      </dsp:txBody>
      <dsp:txXfrm>
        <a:off x="948" y="1061628"/>
        <a:ext cx="3700239" cy="2220143"/>
      </dsp:txXfrm>
    </dsp:sp>
    <dsp:sp modelId="{087E5DE5-78C0-4C3A-90B6-600C334C5398}">
      <dsp:nvSpPr>
        <dsp:cNvPr id="0" name=""/>
        <dsp:cNvSpPr/>
      </dsp:nvSpPr>
      <dsp:spPr>
        <a:xfrm>
          <a:off x="4071211" y="1061628"/>
          <a:ext cx="3700239" cy="222014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Ceiling mount</a:t>
          </a:r>
        </a:p>
      </dsp:txBody>
      <dsp:txXfrm>
        <a:off x="4071211" y="1061628"/>
        <a:ext cx="3700239" cy="22201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31FE3-C985-4435-806D-1603B69EA368}">
      <dsp:nvSpPr>
        <dsp:cNvPr id="0" name=""/>
        <dsp:cNvSpPr/>
      </dsp:nvSpPr>
      <dsp:spPr>
        <a:xfrm>
          <a:off x="0" y="22762"/>
          <a:ext cx="4419600" cy="71467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M</a:t>
          </a:r>
          <a:r>
            <a:rPr lang="x-none" sz="1800" b="0" u="none" kern="1200" dirty="0"/>
            <a:t>ust be installed in corridors that are less than 20 feet wide</a:t>
          </a:r>
          <a:r>
            <a:rPr lang="en-US" sz="1800" b="0" u="none" kern="1200" dirty="0"/>
            <a:t> where required</a:t>
          </a:r>
          <a:r>
            <a:rPr lang="x-none" sz="1800" b="0" u="none" kern="1200" dirty="0"/>
            <a:t> </a:t>
          </a:r>
          <a:endParaRPr lang="en-US" sz="1800" b="0" kern="1200" dirty="0"/>
        </a:p>
      </dsp:txBody>
      <dsp:txXfrm>
        <a:off x="34888" y="57650"/>
        <a:ext cx="4349824" cy="644899"/>
      </dsp:txXfrm>
    </dsp:sp>
    <dsp:sp modelId="{773DBB76-6198-4FDC-BC70-B3B2F570FA03}">
      <dsp:nvSpPr>
        <dsp:cNvPr id="0" name=""/>
        <dsp:cNvSpPr/>
      </dsp:nvSpPr>
      <dsp:spPr>
        <a:xfrm>
          <a:off x="0" y="867037"/>
          <a:ext cx="4419600" cy="842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If wider than 20 feet, room spacing requirements apply</a:t>
          </a:r>
        </a:p>
      </dsp:txBody>
      <dsp:txXfrm>
        <a:off x="41123" y="908160"/>
        <a:ext cx="4337354" cy="760154"/>
      </dsp:txXfrm>
    </dsp:sp>
    <dsp:sp modelId="{018FAED2-CAEC-4D18-A369-BD65F990B4CF}">
      <dsp:nvSpPr>
        <dsp:cNvPr id="0" name=""/>
        <dsp:cNvSpPr/>
      </dsp:nvSpPr>
      <dsp:spPr>
        <a:xfrm>
          <a:off x="0" y="1839037"/>
          <a:ext cx="4419600" cy="842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Minimum candela rating for appliances mounted in corridors is 15 cd</a:t>
          </a:r>
        </a:p>
      </dsp:txBody>
      <dsp:txXfrm>
        <a:off x="41123" y="1880160"/>
        <a:ext cx="4337354" cy="760154"/>
      </dsp:txXfrm>
    </dsp:sp>
    <dsp:sp modelId="{B83A3CE3-43A2-4EE9-935A-F2C749CE31E6}">
      <dsp:nvSpPr>
        <dsp:cNvPr id="0" name=""/>
        <dsp:cNvSpPr/>
      </dsp:nvSpPr>
      <dsp:spPr>
        <a:xfrm>
          <a:off x="0" y="2811037"/>
          <a:ext cx="4419600" cy="842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311"/>
                <a:lumOff val="2133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311"/>
                <a:lumOff val="2133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311"/>
                <a:lumOff val="213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M</a:t>
          </a:r>
          <a:r>
            <a:rPr lang="x-none" sz="1800" b="0" u="none" kern="1200" dirty="0"/>
            <a:t>ust be mounted within 15 feet of the end of the corridor</a:t>
          </a:r>
          <a:endParaRPr lang="en-US" sz="1800" b="0" u="none" kern="1200" dirty="0"/>
        </a:p>
      </dsp:txBody>
      <dsp:txXfrm>
        <a:off x="41123" y="2852160"/>
        <a:ext cx="4337354" cy="760154"/>
      </dsp:txXfrm>
    </dsp:sp>
    <dsp:sp modelId="{6D8E5233-98AA-41D1-B809-F56B13F6C394}">
      <dsp:nvSpPr>
        <dsp:cNvPr id="0" name=""/>
        <dsp:cNvSpPr/>
      </dsp:nvSpPr>
      <dsp:spPr>
        <a:xfrm>
          <a:off x="0" y="3783037"/>
          <a:ext cx="4419600" cy="842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M</a:t>
          </a:r>
          <a:r>
            <a:rPr lang="x-none" sz="1800" b="0" u="none" kern="1200" dirty="0"/>
            <a:t>ust not be spaced more than 100 feet apart on center</a:t>
          </a:r>
          <a:endParaRPr lang="en-US" sz="1800" b="0" u="none" kern="1200" dirty="0"/>
        </a:p>
      </dsp:txBody>
      <dsp:txXfrm>
        <a:off x="41123" y="3824160"/>
        <a:ext cx="4337354" cy="76015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80C45-89C9-4C5F-8AF0-9C2110A6B198}">
      <dsp:nvSpPr>
        <dsp:cNvPr id="0" name=""/>
        <dsp:cNvSpPr/>
      </dsp:nvSpPr>
      <dsp:spPr>
        <a:xfrm>
          <a:off x="0" y="67500"/>
          <a:ext cx="7772400" cy="79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M</a:t>
          </a:r>
          <a:r>
            <a:rPr lang="x-none" sz="2000" b="0" u="none" kern="1200" dirty="0"/>
            <a:t>ay be mounted either on the wall or the ceiling;</a:t>
          </a:r>
          <a:r>
            <a:rPr lang="en-US" sz="2000" b="0" u="none" kern="1200" dirty="0"/>
            <a:t> </a:t>
          </a:r>
          <a:r>
            <a:rPr lang="x-none" sz="2000" b="0" u="none" kern="1200" dirty="0"/>
            <a:t>must </a:t>
          </a:r>
          <a:r>
            <a:rPr lang="en-US" sz="2000" b="0" u="none" kern="1200" dirty="0"/>
            <a:t>follow </a:t>
          </a:r>
          <a:r>
            <a:rPr lang="x-none" sz="2000" b="0" u="none" kern="1200" dirty="0"/>
            <a:t>NFPA 72®</a:t>
          </a:r>
          <a:endParaRPr lang="en-US" sz="2000" kern="1200" dirty="0"/>
        </a:p>
      </dsp:txBody>
      <dsp:txXfrm>
        <a:off x="38838" y="106338"/>
        <a:ext cx="7694724" cy="717924"/>
      </dsp:txXfrm>
    </dsp:sp>
    <dsp:sp modelId="{80862B11-63ED-4BFB-AF7E-F970F5E91148}">
      <dsp:nvSpPr>
        <dsp:cNvPr id="0" name=""/>
        <dsp:cNvSpPr/>
      </dsp:nvSpPr>
      <dsp:spPr>
        <a:xfrm>
          <a:off x="0" y="920700"/>
          <a:ext cx="7772400" cy="79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A</a:t>
          </a:r>
          <a:r>
            <a:rPr lang="x-none" sz="2000" b="0" u="none" kern="1200" dirty="0"/>
            <a:t>ny interruptions in the corridor are</a:t>
          </a:r>
          <a:r>
            <a:rPr lang="en-US" sz="2000" b="0" u="none" kern="1200" dirty="0"/>
            <a:t> </a:t>
          </a:r>
          <a:r>
            <a:rPr lang="x-none" sz="2000" b="0" u="none" kern="1200" dirty="0"/>
            <a:t>viewed as separate areas</a:t>
          </a:r>
          <a:endParaRPr lang="en-US" sz="2000" b="0" u="none" kern="1200" dirty="0"/>
        </a:p>
      </dsp:txBody>
      <dsp:txXfrm>
        <a:off x="38838" y="959538"/>
        <a:ext cx="7694724" cy="717924"/>
      </dsp:txXfrm>
    </dsp:sp>
    <dsp:sp modelId="{10607068-1ED0-499A-9DC7-8D969B988208}">
      <dsp:nvSpPr>
        <dsp:cNvPr id="0" name=""/>
        <dsp:cNvSpPr/>
      </dsp:nvSpPr>
      <dsp:spPr>
        <a:xfrm>
          <a:off x="0" y="1773900"/>
          <a:ext cx="7772400" cy="79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Must be observant with installation</a:t>
          </a:r>
        </a:p>
      </dsp:txBody>
      <dsp:txXfrm>
        <a:off x="38838" y="1812738"/>
        <a:ext cx="7694724" cy="717924"/>
      </dsp:txXfrm>
    </dsp:sp>
    <dsp:sp modelId="{AE7B7123-0734-423C-9168-129F59522648}">
      <dsp:nvSpPr>
        <dsp:cNvPr id="0" name=""/>
        <dsp:cNvSpPr/>
      </dsp:nvSpPr>
      <dsp:spPr>
        <a:xfrm>
          <a:off x="0" y="2627100"/>
          <a:ext cx="7772400" cy="795600"/>
        </a:xfrm>
        <a:prstGeom prst="roundRect">
          <a:avLst/>
        </a:prstGeom>
        <a:solidFill>
          <a:srgbClr val="1616A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Recognize that certain appliances are field adjustable</a:t>
          </a:r>
        </a:p>
      </dsp:txBody>
      <dsp:txXfrm>
        <a:off x="38838" y="2665938"/>
        <a:ext cx="7694724" cy="717924"/>
      </dsp:txXfrm>
    </dsp:sp>
    <dsp:sp modelId="{4FA0DAFD-E73E-4815-8762-FF0AD58E8818}">
      <dsp:nvSpPr>
        <dsp:cNvPr id="0" name=""/>
        <dsp:cNvSpPr/>
      </dsp:nvSpPr>
      <dsp:spPr>
        <a:xfrm>
          <a:off x="0" y="3480300"/>
          <a:ext cx="7772400" cy="795600"/>
        </a:xfrm>
        <a:prstGeom prst="roundRect">
          <a:avLst/>
        </a:prstGeom>
        <a:solidFill>
          <a:srgbClr val="1A1A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Verify that the correct candela setting is made</a:t>
          </a:r>
          <a:r>
            <a:rPr lang="x-none" sz="2000" b="0" u="none" kern="1200" dirty="0"/>
            <a:t>; </a:t>
          </a:r>
          <a:r>
            <a:rPr lang="en-US" sz="2000" b="0" u="none" kern="1200" dirty="0"/>
            <a:t>should be shown on the approved plans</a:t>
          </a:r>
        </a:p>
      </dsp:txBody>
      <dsp:txXfrm>
        <a:off x="38838" y="3519138"/>
        <a:ext cx="7694724" cy="71792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80C45-89C9-4C5F-8AF0-9C2110A6B198}">
      <dsp:nvSpPr>
        <dsp:cNvPr id="0" name=""/>
        <dsp:cNvSpPr/>
      </dsp:nvSpPr>
      <dsp:spPr>
        <a:xfrm>
          <a:off x="0" y="328753"/>
          <a:ext cx="7772400" cy="87395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u="none" kern="1200" dirty="0"/>
            <a:t>Must be submitted to the local AHJ at installation</a:t>
          </a:r>
          <a:endParaRPr lang="en-US" sz="2200" b="0" kern="1200" dirty="0"/>
        </a:p>
      </dsp:txBody>
      <dsp:txXfrm>
        <a:off x="42663" y="371416"/>
        <a:ext cx="7687074" cy="788627"/>
      </dsp:txXfrm>
    </dsp:sp>
    <dsp:sp modelId="{40C4CFB5-2CBE-48E2-A37E-F071EAAB3843}">
      <dsp:nvSpPr>
        <dsp:cNvPr id="0" name=""/>
        <dsp:cNvSpPr/>
      </dsp:nvSpPr>
      <dsp:spPr>
        <a:xfrm>
          <a:off x="0" y="1266066"/>
          <a:ext cx="7772400" cy="87395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u="none" kern="1200" dirty="0"/>
            <a:t>Complete plans for fire detection and alarm system should be submitted for review and approval by local authorities</a:t>
          </a:r>
        </a:p>
      </dsp:txBody>
      <dsp:txXfrm>
        <a:off x="42663" y="1308729"/>
        <a:ext cx="7687074" cy="788627"/>
      </dsp:txXfrm>
    </dsp:sp>
    <dsp:sp modelId="{0005A9C8-C0BC-45BA-AD1E-82CD8A306F34}">
      <dsp:nvSpPr>
        <dsp:cNvPr id="0" name=""/>
        <dsp:cNvSpPr/>
      </dsp:nvSpPr>
      <dsp:spPr>
        <a:xfrm>
          <a:off x="0" y="2203380"/>
          <a:ext cx="7772400" cy="87395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u="none" kern="1200" dirty="0"/>
            <a:t>Include building dimensions to scale with partition walls, duct work, and separation barriers</a:t>
          </a:r>
        </a:p>
      </dsp:txBody>
      <dsp:txXfrm>
        <a:off x="42663" y="2246043"/>
        <a:ext cx="7687074" cy="788627"/>
      </dsp:txXfrm>
    </dsp:sp>
    <dsp:sp modelId="{779E73F1-179B-41D2-A9C5-DA974379D0AB}">
      <dsp:nvSpPr>
        <dsp:cNvPr id="0" name=""/>
        <dsp:cNvSpPr/>
      </dsp:nvSpPr>
      <dsp:spPr>
        <a:xfrm>
          <a:off x="0" y="3140693"/>
          <a:ext cx="7772400" cy="873953"/>
        </a:xfrm>
        <a:prstGeom prst="roundRect">
          <a:avLst/>
        </a:prstGeom>
        <a:solidFill>
          <a:srgbClr val="1C1C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u="none" kern="1200" dirty="0"/>
            <a:t>Point-by-point initiating appliance detail should be submitted</a:t>
          </a:r>
        </a:p>
      </dsp:txBody>
      <dsp:txXfrm>
        <a:off x="42663" y="3183356"/>
        <a:ext cx="7687074" cy="788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5D9A0-DD18-4E53-8305-5901FB0E2AD5}">
      <dsp:nvSpPr>
        <dsp:cNvPr id="0" name=""/>
        <dsp:cNvSpPr/>
      </dsp:nvSpPr>
      <dsp:spPr>
        <a:xfrm>
          <a:off x="0" y="159299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Operation of fire detection and alarm systems</a:t>
          </a:r>
        </a:p>
      </dsp:txBody>
      <dsp:txXfrm>
        <a:off x="59399" y="218698"/>
        <a:ext cx="7653602" cy="1098002"/>
      </dsp:txXfrm>
    </dsp:sp>
    <dsp:sp modelId="{62F8F6B6-7E14-4461-9356-2B1B0C6E92C0}">
      <dsp:nvSpPr>
        <dsp:cNvPr id="0" name=""/>
        <dsp:cNvSpPr/>
      </dsp:nvSpPr>
      <dsp:spPr>
        <a:xfrm>
          <a:off x="0" y="1563300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Building code requirements for their installation, testing, and monitoring</a:t>
          </a:r>
        </a:p>
      </dsp:txBody>
      <dsp:txXfrm>
        <a:off x="59399" y="1622699"/>
        <a:ext cx="7653602" cy="1098002"/>
      </dsp:txXfrm>
    </dsp:sp>
    <dsp:sp modelId="{E400703D-0E14-4C54-B515-390942EB3ED1}">
      <dsp:nvSpPr>
        <dsp:cNvPr id="0" name=""/>
        <dsp:cNvSpPr/>
      </dsp:nvSpPr>
      <dsp:spPr>
        <a:xfrm>
          <a:off x="0" y="2967300"/>
          <a:ext cx="7772400" cy="1216800"/>
        </a:xfrm>
        <a:prstGeom prst="roundRect">
          <a:avLst/>
        </a:prstGeom>
        <a:solidFill>
          <a:srgbClr val="4242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Evaluate and approve the design of fire detection and alarm systems during plans review</a:t>
          </a:r>
        </a:p>
      </dsp:txBody>
      <dsp:txXfrm>
        <a:off x="59399" y="3026699"/>
        <a:ext cx="7653602" cy="1098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48ADF-D4B4-4CB9-B05A-C69489A8A25A}">
      <dsp:nvSpPr>
        <dsp:cNvPr id="0" name=""/>
        <dsp:cNvSpPr/>
      </dsp:nvSpPr>
      <dsp:spPr>
        <a:xfrm>
          <a:off x="0" y="67500"/>
          <a:ext cx="7772400" cy="79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Manuals and manufacturers’ cut sheets should be also be submitted</a:t>
          </a:r>
        </a:p>
      </dsp:txBody>
      <dsp:txXfrm>
        <a:off x="38838" y="106338"/>
        <a:ext cx="7694724" cy="717924"/>
      </dsp:txXfrm>
    </dsp:sp>
    <dsp:sp modelId="{5F0233F4-02B9-4CFC-8362-37F57A046ADA}">
      <dsp:nvSpPr>
        <dsp:cNvPr id="0" name=""/>
        <dsp:cNvSpPr/>
      </dsp:nvSpPr>
      <dsp:spPr>
        <a:xfrm>
          <a:off x="0" y="920700"/>
          <a:ext cx="7772400" cy="79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Once installed, an “as-built” drawing should also be provided; Record of Completion should be provided to the local authorities</a:t>
          </a:r>
        </a:p>
      </dsp:txBody>
      <dsp:txXfrm>
        <a:off x="38838" y="959538"/>
        <a:ext cx="7694724" cy="717924"/>
      </dsp:txXfrm>
    </dsp:sp>
    <dsp:sp modelId="{356B20A4-41C0-4A76-AC4A-F8FEE2F4B01B}">
      <dsp:nvSpPr>
        <dsp:cNvPr id="0" name=""/>
        <dsp:cNvSpPr/>
      </dsp:nvSpPr>
      <dsp:spPr>
        <a:xfrm>
          <a:off x="0" y="1773900"/>
          <a:ext cx="7772400" cy="79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When </a:t>
          </a:r>
          <a:r>
            <a:rPr lang="x-none" sz="2000" b="0" u="none" kern="1200" dirty="0"/>
            <a:t>computers </a:t>
          </a:r>
          <a:r>
            <a:rPr lang="en-US" sz="2000" b="0" u="none" kern="1200" dirty="0"/>
            <a:t>are used </a:t>
          </a:r>
          <a:r>
            <a:rPr lang="x-none" sz="2000" b="0" u="none" kern="1200" dirty="0"/>
            <a:t>to program</a:t>
          </a:r>
          <a:r>
            <a:rPr lang="en-US" sz="2000" b="0" u="none" kern="1200" dirty="0"/>
            <a:t> </a:t>
          </a:r>
          <a:r>
            <a:rPr lang="x-none" sz="2000" b="0" u="none" kern="1200" dirty="0"/>
            <a:t>panels, additional design details should be submitted</a:t>
          </a:r>
          <a:endParaRPr lang="en-US" sz="2000" b="0" u="none" kern="1200" dirty="0"/>
        </a:p>
      </dsp:txBody>
      <dsp:txXfrm>
        <a:off x="38838" y="1812738"/>
        <a:ext cx="7694724" cy="717924"/>
      </dsp:txXfrm>
    </dsp:sp>
    <dsp:sp modelId="{BD212F01-7101-49C2-806E-A3D753FE908D}">
      <dsp:nvSpPr>
        <dsp:cNvPr id="0" name=""/>
        <dsp:cNvSpPr/>
      </dsp:nvSpPr>
      <dsp:spPr>
        <a:xfrm>
          <a:off x="0" y="2627100"/>
          <a:ext cx="7772400" cy="7956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D</a:t>
          </a:r>
          <a:r>
            <a:rPr lang="x-none" sz="2000" b="0" u="none" kern="1200" dirty="0"/>
            <a:t>esign configuration</a:t>
          </a:r>
          <a:r>
            <a:rPr lang="en-US" sz="2000" b="0" u="none" kern="1200" dirty="0"/>
            <a:t> </a:t>
          </a:r>
          <a:r>
            <a:rPr lang="x-none" sz="2000" b="0" u="none" kern="1200" dirty="0"/>
            <a:t>should be given to the building owner and remain on site</a:t>
          </a:r>
          <a:endParaRPr lang="en-US" sz="2000" b="0" u="none" kern="1200" dirty="0"/>
        </a:p>
      </dsp:txBody>
      <dsp:txXfrm>
        <a:off x="38838" y="2665938"/>
        <a:ext cx="7694724" cy="717924"/>
      </dsp:txXfrm>
    </dsp:sp>
    <dsp:sp modelId="{FBE524A8-C940-4300-B4E8-2B8B7121DFF0}">
      <dsp:nvSpPr>
        <dsp:cNvPr id="0" name=""/>
        <dsp:cNvSpPr/>
      </dsp:nvSpPr>
      <dsp:spPr>
        <a:xfrm>
          <a:off x="0" y="3480300"/>
          <a:ext cx="7772400" cy="795600"/>
        </a:xfrm>
        <a:prstGeom prst="roundRect">
          <a:avLst/>
        </a:prstGeom>
        <a:solidFill>
          <a:srgbClr val="1C1C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S</a:t>
          </a:r>
          <a:r>
            <a:rPr lang="x-none" sz="2000" b="0" u="none" kern="1200" dirty="0"/>
            <a:t>ystem should be completely tested anytime a change in the software is made</a:t>
          </a:r>
          <a:endParaRPr lang="en-US" sz="2000" b="0" u="none" kern="1200" dirty="0"/>
        </a:p>
      </dsp:txBody>
      <dsp:txXfrm>
        <a:off x="38838" y="3519138"/>
        <a:ext cx="7694724" cy="71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5D9A0-DD18-4E53-8305-5901FB0E2AD5}">
      <dsp:nvSpPr>
        <dsp:cNvPr id="0" name=""/>
        <dsp:cNvSpPr/>
      </dsp:nvSpPr>
      <dsp:spPr>
        <a:xfrm>
          <a:off x="0" y="69428"/>
          <a:ext cx="7772400" cy="133087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Performed soon after the system has been installed and prior to occupancy</a:t>
          </a:r>
        </a:p>
      </dsp:txBody>
      <dsp:txXfrm>
        <a:off x="64968" y="134396"/>
        <a:ext cx="7642464" cy="1200939"/>
      </dsp:txXfrm>
    </dsp:sp>
    <dsp:sp modelId="{6ACEF86D-FE8E-4743-94E6-41D81FE90763}">
      <dsp:nvSpPr>
        <dsp:cNvPr id="0" name=""/>
        <dsp:cNvSpPr/>
      </dsp:nvSpPr>
      <dsp:spPr>
        <a:xfrm>
          <a:off x="0" y="1587503"/>
          <a:ext cx="7772400" cy="133087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Ensure it meets design criteria and functions properly</a:t>
          </a:r>
        </a:p>
      </dsp:txBody>
      <dsp:txXfrm>
        <a:off x="64968" y="1652471"/>
        <a:ext cx="7642464" cy="1200939"/>
      </dsp:txXfrm>
    </dsp:sp>
    <dsp:sp modelId="{D00362B9-9DA7-4E4D-8CDB-8DE045F427C9}">
      <dsp:nvSpPr>
        <dsp:cNvPr id="0" name=""/>
        <dsp:cNvSpPr/>
      </dsp:nvSpPr>
      <dsp:spPr>
        <a:xfrm>
          <a:off x="0" y="3175007"/>
          <a:ext cx="7772400" cy="1396992"/>
        </a:xfrm>
        <a:prstGeom prst="roundRect">
          <a:avLst/>
        </a:prstGeom>
        <a:solidFill>
          <a:srgbClr val="4242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Representatives of the building owner/occupant, </a:t>
          </a:r>
          <a:r>
            <a:rPr lang="en-US" sz="2400" b="0" kern="1200" dirty="0" smtClean="0"/>
            <a:t>fire </a:t>
          </a:r>
          <a:r>
            <a:rPr lang="en-US" sz="2400" b="0" kern="1200" dirty="0"/>
            <a:t>department, and </a:t>
          </a:r>
          <a:r>
            <a:rPr lang="en-US" sz="2400" b="0" kern="1200" dirty="0" smtClean="0"/>
            <a:t>system </a:t>
          </a:r>
          <a:r>
            <a:rPr lang="en-US" sz="2400" b="0" kern="1200" dirty="0"/>
            <a:t>installer/manufacturer should witness acceptance tests</a:t>
          </a:r>
        </a:p>
      </dsp:txBody>
      <dsp:txXfrm>
        <a:off x="68196" y="3243203"/>
        <a:ext cx="7636008" cy="1260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E249B-0C95-43FC-9723-702C5B675517}">
      <dsp:nvSpPr>
        <dsp:cNvPr id="0" name=""/>
        <dsp:cNvSpPr/>
      </dsp:nvSpPr>
      <dsp:spPr>
        <a:xfrm>
          <a:off x="0" y="349799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Fire department representative may be a fire inspector, a staff fire protection engineer, or the fire marshal</a:t>
          </a:r>
        </a:p>
      </dsp:txBody>
      <dsp:txXfrm>
        <a:off x="59399" y="409198"/>
        <a:ext cx="7653602" cy="1098002"/>
      </dsp:txXfrm>
    </dsp:sp>
    <dsp:sp modelId="{E3136DEE-2B19-4723-9612-5990BD939171}">
      <dsp:nvSpPr>
        <dsp:cNvPr id="0" name=""/>
        <dsp:cNvSpPr/>
      </dsp:nvSpPr>
      <dsp:spPr>
        <a:xfrm>
          <a:off x="0" y="1753799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Some jurisdictions require a record of completion from the system installer/manufacturer</a:t>
          </a:r>
        </a:p>
      </dsp:txBody>
      <dsp:txXfrm>
        <a:off x="59399" y="1813198"/>
        <a:ext cx="7653602" cy="1098002"/>
      </dsp:txXfrm>
    </dsp:sp>
    <dsp:sp modelId="{88F90769-17A8-41D7-A35B-25299D9AB8F1}">
      <dsp:nvSpPr>
        <dsp:cNvPr id="0" name=""/>
        <dsp:cNvSpPr/>
      </dsp:nvSpPr>
      <dsp:spPr>
        <a:xfrm>
          <a:off x="0" y="3157800"/>
          <a:ext cx="7772400" cy="1216800"/>
        </a:xfrm>
        <a:prstGeom prst="roundRect">
          <a:avLst/>
        </a:prstGeom>
        <a:solidFill>
          <a:srgbClr val="4242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Record prevents the inspector from checking a system that may not have been properly installed</a:t>
          </a:r>
        </a:p>
      </dsp:txBody>
      <dsp:txXfrm>
        <a:off x="59399" y="3217199"/>
        <a:ext cx="7653602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CAD96-7139-48F4-9A0A-BCFFBBAB5C90}">
      <dsp:nvSpPr>
        <dsp:cNvPr id="0" name=""/>
        <dsp:cNvSpPr/>
      </dsp:nvSpPr>
      <dsp:spPr>
        <a:xfrm>
          <a:off x="-534150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3C502-CFF1-4D8E-8A64-356BC7029D62}">
      <dsp:nvSpPr>
        <dsp:cNvPr id="0" name=""/>
        <dsp:cNvSpPr/>
      </dsp:nvSpPr>
      <dsp:spPr>
        <a:xfrm>
          <a:off x="533437" y="363211"/>
          <a:ext cx="7173346" cy="7268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68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Inspect all wiring</a:t>
          </a:r>
          <a:endParaRPr lang="en-US" sz="2000" b="0" kern="1200" dirty="0"/>
        </a:p>
      </dsp:txBody>
      <dsp:txXfrm>
        <a:off x="533437" y="363211"/>
        <a:ext cx="7173346" cy="726801"/>
      </dsp:txXfrm>
    </dsp:sp>
    <dsp:sp modelId="{6A449C99-7E38-479E-BAA3-B87CF1E0024B}">
      <dsp:nvSpPr>
        <dsp:cNvPr id="0" name=""/>
        <dsp:cNvSpPr/>
      </dsp:nvSpPr>
      <dsp:spPr>
        <a:xfrm>
          <a:off x="79185" y="272361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8809D6-05BE-4687-ADC5-FB406D9186FC}">
      <dsp:nvSpPr>
        <dsp:cNvPr id="0" name=""/>
        <dsp:cNvSpPr/>
      </dsp:nvSpPr>
      <dsp:spPr>
        <a:xfrm>
          <a:off x="950129" y="1453603"/>
          <a:ext cx="6756654" cy="7268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68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Look for wear, damage, or any other defects</a:t>
          </a:r>
          <a:endParaRPr lang="en-US" sz="2000" b="0" kern="1200" dirty="0"/>
        </a:p>
      </dsp:txBody>
      <dsp:txXfrm>
        <a:off x="950129" y="1453603"/>
        <a:ext cx="6756654" cy="726801"/>
      </dsp:txXfrm>
    </dsp:sp>
    <dsp:sp modelId="{AACB405E-AFE8-41D2-8F34-A2FDAF09DB1F}">
      <dsp:nvSpPr>
        <dsp:cNvPr id="0" name=""/>
        <dsp:cNvSpPr/>
      </dsp:nvSpPr>
      <dsp:spPr>
        <a:xfrm>
          <a:off x="495878" y="1362753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5CD972-8C49-49FB-A443-1762E3AAE8A2}">
      <dsp:nvSpPr>
        <dsp:cNvPr id="0" name=""/>
        <dsp:cNvSpPr/>
      </dsp:nvSpPr>
      <dsp:spPr>
        <a:xfrm>
          <a:off x="950129" y="2543994"/>
          <a:ext cx="6756654" cy="7268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68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Inspect conduit for solid connections and proper support</a:t>
          </a:r>
          <a:endParaRPr lang="en-US" sz="2000" b="0" u="none" kern="1200" dirty="0"/>
        </a:p>
      </dsp:txBody>
      <dsp:txXfrm>
        <a:off x="950129" y="2543994"/>
        <a:ext cx="6756654" cy="726801"/>
      </dsp:txXfrm>
    </dsp:sp>
    <dsp:sp modelId="{A5A4B5E4-CD7D-422C-89BE-89D6EE283AD6}">
      <dsp:nvSpPr>
        <dsp:cNvPr id="0" name=""/>
        <dsp:cNvSpPr/>
      </dsp:nvSpPr>
      <dsp:spPr>
        <a:xfrm>
          <a:off x="495878" y="2453144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AC34AE-3E6B-42BB-A3AD-B13E639E5325}">
      <dsp:nvSpPr>
        <dsp:cNvPr id="0" name=""/>
        <dsp:cNvSpPr/>
      </dsp:nvSpPr>
      <dsp:spPr>
        <a:xfrm>
          <a:off x="533437" y="3634386"/>
          <a:ext cx="7173346" cy="726801"/>
        </a:xfrm>
        <a:prstGeom prst="rect">
          <a:avLst/>
        </a:prstGeom>
        <a:solidFill>
          <a:srgbClr val="4242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68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Check batteries </a:t>
          </a:r>
          <a:r>
            <a:rPr lang="en-US" sz="2000" b="0" u="none" kern="1200" dirty="0"/>
            <a:t>in the </a:t>
          </a:r>
          <a:r>
            <a:rPr lang="x-none" sz="2000" b="0" u="none" kern="1200" dirty="0"/>
            <a:t>emergency power source</a:t>
          </a:r>
          <a:r>
            <a:rPr lang="en-US" sz="2000" b="0" u="none" kern="1200" dirty="0"/>
            <a:t>; im</a:t>
          </a:r>
          <a:r>
            <a:rPr lang="en-US" sz="2000" b="0" kern="1200" dirty="0"/>
            <a:t>mediately replace those that fail </a:t>
          </a:r>
          <a:endParaRPr lang="en-US" sz="2000" b="0" u="none" kern="1200" dirty="0"/>
        </a:p>
      </dsp:txBody>
      <dsp:txXfrm>
        <a:off x="533437" y="3634386"/>
        <a:ext cx="7173346" cy="726801"/>
      </dsp:txXfrm>
    </dsp:sp>
    <dsp:sp modelId="{CE53CAE1-9FFC-488D-9B6C-32A5EA2DF8E8}">
      <dsp:nvSpPr>
        <dsp:cNvPr id="0" name=""/>
        <dsp:cNvSpPr/>
      </dsp:nvSpPr>
      <dsp:spPr>
        <a:xfrm>
          <a:off x="79185" y="3543536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509B7-C5EC-47B0-A24F-D5DEC3E7000B}">
      <dsp:nvSpPr>
        <dsp:cNvPr id="0" name=""/>
        <dsp:cNvSpPr/>
      </dsp:nvSpPr>
      <dsp:spPr>
        <a:xfrm>
          <a:off x="0" y="301032"/>
          <a:ext cx="3886200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1612" tIns="374904" rIns="30161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Check actual wiring and circuitry against the system drawing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Verify that all are connected properly</a:t>
          </a:r>
        </a:p>
      </dsp:txBody>
      <dsp:txXfrm>
        <a:off x="0" y="301032"/>
        <a:ext cx="3886200" cy="1814400"/>
      </dsp:txXfrm>
    </dsp:sp>
    <dsp:sp modelId="{4F54282C-43DD-4944-A7F0-C23545C3C3DD}">
      <dsp:nvSpPr>
        <dsp:cNvPr id="0" name=""/>
        <dsp:cNvSpPr/>
      </dsp:nvSpPr>
      <dsp:spPr>
        <a:xfrm>
          <a:off x="194310" y="35352"/>
          <a:ext cx="3634755" cy="5313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22" tIns="0" rIns="1028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Alarm, supervisory, and trouble signals</a:t>
          </a:r>
        </a:p>
      </dsp:txBody>
      <dsp:txXfrm>
        <a:off x="220249" y="61291"/>
        <a:ext cx="3582877" cy="479482"/>
      </dsp:txXfrm>
    </dsp:sp>
    <dsp:sp modelId="{4C337C3F-5667-4D8C-B584-AD6AE062FACE}">
      <dsp:nvSpPr>
        <dsp:cNvPr id="0" name=""/>
        <dsp:cNvSpPr/>
      </dsp:nvSpPr>
      <dsp:spPr>
        <a:xfrm>
          <a:off x="0" y="2478312"/>
          <a:ext cx="3886200" cy="209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1612" tIns="374904" rIns="30161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Operate all interactive controls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Verify that they control the system as designed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Inspect thoroughly to verify that the FACU is in proper working order</a:t>
          </a:r>
        </a:p>
      </dsp:txBody>
      <dsp:txXfrm>
        <a:off x="0" y="2478312"/>
        <a:ext cx="3886200" cy="2097900"/>
      </dsp:txXfrm>
    </dsp:sp>
    <dsp:sp modelId="{F1F3BCBA-DBFA-483A-B8AD-CCA79D5A2316}">
      <dsp:nvSpPr>
        <dsp:cNvPr id="0" name=""/>
        <dsp:cNvSpPr/>
      </dsp:nvSpPr>
      <dsp:spPr>
        <a:xfrm>
          <a:off x="194310" y="2212632"/>
          <a:ext cx="3634755" cy="5313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22" tIns="0" rIns="1028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Fire alarm control panel (FACU)</a:t>
          </a:r>
        </a:p>
      </dsp:txBody>
      <dsp:txXfrm>
        <a:off x="220249" y="2238571"/>
        <a:ext cx="3582877" cy="479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509B7-C5EC-47B0-A24F-D5DEC3E7000B}">
      <dsp:nvSpPr>
        <dsp:cNvPr id="0" name=""/>
        <dsp:cNvSpPr/>
      </dsp:nvSpPr>
      <dsp:spPr>
        <a:xfrm>
          <a:off x="0" y="459768"/>
          <a:ext cx="3886200" cy="2099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1612" tIns="645668" rIns="30161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Check all items for proper operation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Test pull stations, detectors, bells, and strobe lights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Test each initiating appliance</a:t>
          </a:r>
        </a:p>
      </dsp:txBody>
      <dsp:txXfrm>
        <a:off x="0" y="459768"/>
        <a:ext cx="3886200" cy="2099475"/>
      </dsp:txXfrm>
    </dsp:sp>
    <dsp:sp modelId="{4F54282C-43DD-4944-A7F0-C23545C3C3DD}">
      <dsp:nvSpPr>
        <dsp:cNvPr id="0" name=""/>
        <dsp:cNvSpPr/>
      </dsp:nvSpPr>
      <dsp:spPr>
        <a:xfrm>
          <a:off x="187289" y="2208"/>
          <a:ext cx="3697950" cy="9151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22" tIns="0" rIns="102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Alarm-initiating/occupant notification appliances and circuits</a:t>
          </a:r>
        </a:p>
      </dsp:txBody>
      <dsp:txXfrm>
        <a:off x="231961" y="46880"/>
        <a:ext cx="3608606" cy="825776"/>
      </dsp:txXfrm>
    </dsp:sp>
    <dsp:sp modelId="{0DC8C4EA-B067-4888-9E47-1DC9D5384A60}">
      <dsp:nvSpPr>
        <dsp:cNvPr id="0" name=""/>
        <dsp:cNvSpPr/>
      </dsp:nvSpPr>
      <dsp:spPr>
        <a:xfrm>
          <a:off x="0" y="3184203"/>
          <a:ext cx="3886200" cy="15379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1612" tIns="645668" rIns="30161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Operate the system on both the primary and secondary power supplies</a:t>
          </a:r>
        </a:p>
      </dsp:txBody>
      <dsp:txXfrm>
        <a:off x="0" y="3184203"/>
        <a:ext cx="3886200" cy="1537987"/>
      </dsp:txXfrm>
    </dsp:sp>
    <dsp:sp modelId="{1BA6CA2C-D323-4521-BA5C-B7904282CE5F}">
      <dsp:nvSpPr>
        <dsp:cNvPr id="0" name=""/>
        <dsp:cNvSpPr/>
      </dsp:nvSpPr>
      <dsp:spPr>
        <a:xfrm>
          <a:off x="194310" y="2726643"/>
          <a:ext cx="2720340" cy="9151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22" tIns="0" rIns="102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Power supplies</a:t>
          </a:r>
        </a:p>
      </dsp:txBody>
      <dsp:txXfrm>
        <a:off x="238982" y="2771315"/>
        <a:ext cx="2630996" cy="8257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F4184-776A-4AAF-BDFD-CE8FB21108E6}">
      <dsp:nvSpPr>
        <dsp:cNvPr id="0" name=""/>
        <dsp:cNvSpPr/>
      </dsp:nvSpPr>
      <dsp:spPr>
        <a:xfrm>
          <a:off x="0" y="180"/>
          <a:ext cx="7772400" cy="973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Check the ability of supervising station services to respond</a:t>
          </a:r>
        </a:p>
      </dsp:txBody>
      <dsp:txXfrm>
        <a:off x="47519" y="47699"/>
        <a:ext cx="7677362" cy="878402"/>
      </dsp:txXfrm>
    </dsp:sp>
    <dsp:sp modelId="{197A2333-91DE-434D-8DCB-F4A6F9C46C00}">
      <dsp:nvSpPr>
        <dsp:cNvPr id="0" name=""/>
        <dsp:cNvSpPr/>
      </dsp:nvSpPr>
      <dsp:spPr>
        <a:xfrm>
          <a:off x="0" y="1123380"/>
          <a:ext cx="7772400" cy="973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Verify alarm-receiving capability and response of those involved</a:t>
          </a:r>
        </a:p>
      </dsp:txBody>
      <dsp:txXfrm>
        <a:off x="47519" y="1170899"/>
        <a:ext cx="7677362" cy="878402"/>
      </dsp:txXfrm>
    </dsp:sp>
    <dsp:sp modelId="{F9D028DF-E419-4B38-A4B2-03CCD2DC4F47}">
      <dsp:nvSpPr>
        <dsp:cNvPr id="0" name=""/>
        <dsp:cNvSpPr/>
      </dsp:nvSpPr>
      <dsp:spPr>
        <a:xfrm>
          <a:off x="0" y="2246580"/>
          <a:ext cx="7772400" cy="973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Telecommunications </a:t>
          </a:r>
          <a:r>
            <a:rPr lang="en-US" sz="2000" b="0" kern="1200" dirty="0"/>
            <a:t>facility must receive the request for emergency service</a:t>
          </a:r>
        </a:p>
      </dsp:txBody>
      <dsp:txXfrm>
        <a:off x="47519" y="2294099"/>
        <a:ext cx="7677362" cy="878402"/>
      </dsp:txXfrm>
    </dsp:sp>
    <dsp:sp modelId="{30B29F7E-EFB7-4059-8DBC-3F988AB563D1}">
      <dsp:nvSpPr>
        <dsp:cNvPr id="0" name=""/>
        <dsp:cNvSpPr/>
      </dsp:nvSpPr>
      <dsp:spPr>
        <a:xfrm>
          <a:off x="0" y="3369780"/>
          <a:ext cx="7772400" cy="973440"/>
        </a:xfrm>
        <a:prstGeom prst="roundRect">
          <a:avLst/>
        </a:prstGeom>
        <a:solidFill>
          <a:srgbClr val="4242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Results of all tests must be documented to the satisfaction of the AHJ</a:t>
          </a:r>
        </a:p>
      </dsp:txBody>
      <dsp:txXfrm>
        <a:off x="47519" y="3417299"/>
        <a:ext cx="7677362" cy="8784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034D3-8D95-4CDB-8B1F-CEE1F56C9516}">
      <dsp:nvSpPr>
        <dsp:cNvPr id="0" name=""/>
        <dsp:cNvSpPr/>
      </dsp:nvSpPr>
      <dsp:spPr>
        <a:xfrm>
          <a:off x="0" y="159299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All parts of the system have to successfully pass tests before a system certification can be issued</a:t>
          </a:r>
        </a:p>
      </dsp:txBody>
      <dsp:txXfrm>
        <a:off x="59399" y="218698"/>
        <a:ext cx="7653602" cy="1098002"/>
      </dsp:txXfrm>
    </dsp:sp>
    <dsp:sp modelId="{EA75EE7C-EB62-4B60-B53F-81BB608B108B}">
      <dsp:nvSpPr>
        <dsp:cNvPr id="0" name=""/>
        <dsp:cNvSpPr/>
      </dsp:nvSpPr>
      <dsp:spPr>
        <a:xfrm>
          <a:off x="0" y="1563300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Issuing the alarm system certificate is typically a preliminary step toward the issuance of a certificate of occupancy</a:t>
          </a:r>
        </a:p>
      </dsp:txBody>
      <dsp:txXfrm>
        <a:off x="59399" y="1622699"/>
        <a:ext cx="7653602" cy="1098002"/>
      </dsp:txXfrm>
    </dsp:sp>
    <dsp:sp modelId="{EFDB3A74-D1B2-4F03-BED8-A8F118F6E17B}">
      <dsp:nvSpPr>
        <dsp:cNvPr id="0" name=""/>
        <dsp:cNvSpPr/>
      </dsp:nvSpPr>
      <dsp:spPr>
        <a:xfrm>
          <a:off x="0" y="2967300"/>
          <a:ext cx="7772400" cy="1216800"/>
        </a:xfrm>
        <a:prstGeom prst="roundRect">
          <a:avLst/>
        </a:prstGeom>
        <a:solidFill>
          <a:srgbClr val="1717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NFPA 72® contains complete information on system acceptance tests</a:t>
          </a:r>
        </a:p>
      </dsp:txBody>
      <dsp:txXfrm>
        <a:off x="59399" y="3026699"/>
        <a:ext cx="76536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B414D85C-FA31-374D-8825-D666E11B7E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76240210-F306-5143-9523-34C747E1815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55CBC2E9-2BEC-8745-8023-85E7F046D27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A20101ED-D078-3C45-B834-CD91BB9504B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fld id="{4396CC3E-A98C-A544-9329-A2F84151EC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94A92FF-8785-4346-A69E-5C570FC8E4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045978D-47A7-8B48-861F-A9DEAC1D958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115B7842-E196-2C40-95F2-82E260D4888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E953446-A6AF-9341-91D4-CC9ED2F2859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1122BDC-B57B-9646-9795-78FC21CF5F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3A028BF-B890-B240-A3EB-52CE7E9F9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fld id="{718B28FD-FAE8-974D-B2FF-56C697B39E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054BE9BD-2FED-BC45-8B7D-56BD505BD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en-US" altLang="en-US" i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F9651B0A-A210-544B-848C-78B511FD0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4595CD09-488D-E648-A248-75321B1D6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07A10055-F498-F841-BD84-984F74735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54600"/>
            <a:ext cx="7543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58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0D9DA4-62C7-E346-974A-74843681ED9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CFA424C6-EC59-B84D-ABE9-A7A692A5B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8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>
            <a:extLst>
              <a:ext uri="{FF2B5EF4-FFF2-40B4-BE49-F238E27FC236}">
                <a16:creationId xmlns:a16="http://schemas.microsoft.com/office/drawing/2014/main" id="{B36AEBB7-C627-A845-A24C-590EDFE27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5800" y="1752600"/>
            <a:ext cx="77724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0341E68-926B-CA4A-92B7-FE7050E0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0D00F55B-069D-E548-880F-C3DEB386FA56}" type="slidenum">
              <a:rPr lang="en-US" altLang="en-US"/>
              <a:pPr/>
              <a:t>‹#›</a:t>
            </a:fld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36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>
            <a:extLst>
              <a:ext uri="{FF2B5EF4-FFF2-40B4-BE49-F238E27FC236}">
                <a16:creationId xmlns:a16="http://schemas.microsoft.com/office/drawing/2014/main" id="{B65230DD-BA7B-BD44-80AC-A36523381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93420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600200"/>
            <a:ext cx="73152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8FFF673-B00D-0444-A9E5-C945D362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15C82F6B-AC56-254E-91A4-33AC3EF5BB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11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086600" cy="73183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1676400"/>
            <a:ext cx="7467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AF2050B-F12A-CF48-8377-8D3CC578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4F71A431-E254-754E-9EA9-085D582835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75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99F526CB-8967-2A49-A8C6-05612B6A64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6280150"/>
            <a:ext cx="1638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9">
            <a:extLst>
              <a:ext uri="{FF2B5EF4-FFF2-40B4-BE49-F238E27FC236}">
                <a16:creationId xmlns:a16="http://schemas.microsoft.com/office/drawing/2014/main" id="{14198A32-000E-4B42-A787-4D5EB9393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0">
            <a:extLst>
              <a:ext uri="{FF2B5EF4-FFF2-40B4-BE49-F238E27FC236}">
                <a16:creationId xmlns:a16="http://schemas.microsoft.com/office/drawing/2014/main" id="{25CFEE1C-8A26-7648-A4AF-950419AB7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7">
            <a:extLst>
              <a:ext uri="{FF2B5EF4-FFF2-40B4-BE49-F238E27FC236}">
                <a16:creationId xmlns:a16="http://schemas.microsoft.com/office/drawing/2014/main" id="{A5C2BB28-BE34-1645-9AC5-DBAB2F7BC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95400"/>
            <a:ext cx="701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A50021"/>
              </a:buClr>
              <a:buFontTx/>
              <a:buNone/>
            </a:pPr>
            <a:r>
              <a:rPr lang="en-US" altLang="en-US" sz="3600" i="1">
                <a:latin typeface="Tahoma" panose="020B0604030504040204" pitchFamily="34" charset="0"/>
              </a:rPr>
              <a:t>Fire Inspection and</a:t>
            </a:r>
            <a:br>
              <a:rPr lang="en-US" altLang="en-US" sz="3600" i="1">
                <a:latin typeface="Tahoma" panose="020B0604030504040204" pitchFamily="34" charset="0"/>
              </a:rPr>
            </a:br>
            <a:r>
              <a:rPr lang="en-US" altLang="en-US" sz="3600" i="1">
                <a:latin typeface="Tahoma" panose="020B0604030504040204" pitchFamily="34" charset="0"/>
              </a:rPr>
              <a:t>Code Enforcement</a:t>
            </a:r>
          </a:p>
          <a:p>
            <a:pPr algn="ctr" eaLnBrk="1" hangingPunct="1">
              <a:buClr>
                <a:srgbClr val="A50021"/>
              </a:buClr>
              <a:buFontTx/>
              <a:buNone/>
            </a:pPr>
            <a:r>
              <a:rPr lang="en-US" altLang="en-US" sz="3600" i="1">
                <a:latin typeface="Tahoma" panose="020B0604030504040204" pitchFamily="34" charset="0"/>
              </a:rPr>
              <a:t>8th Edition</a:t>
            </a:r>
            <a:br>
              <a:rPr lang="en-US" altLang="en-US" sz="3600" i="1">
                <a:latin typeface="Tahoma" panose="020B0604030504040204" pitchFamily="34" charset="0"/>
              </a:rPr>
            </a:br>
            <a:r>
              <a:rPr lang="en-US" altLang="en-US" sz="2400" i="1">
                <a:latin typeface="Tahoma" panose="020B0604030504040204" pitchFamily="34" charset="0"/>
              </a:rPr>
              <a:t>Inspector II</a:t>
            </a:r>
          </a:p>
          <a:p>
            <a:pPr algn="ctr" eaLnBrk="1" hangingPunct="1">
              <a:buClr>
                <a:srgbClr val="A50021"/>
              </a:buClr>
              <a:buFontTx/>
              <a:buNone/>
            </a:pPr>
            <a:endParaRPr lang="en-US" altLang="en-US" sz="3600" i="1">
              <a:latin typeface="Tahoma" panose="020B0604030504040204" pitchFamily="34" charset="0"/>
            </a:endParaRPr>
          </a:p>
          <a:p>
            <a:pPr eaLnBrk="1" hangingPunct="1">
              <a:buClr>
                <a:srgbClr val="A50021"/>
              </a:buClr>
            </a:pPr>
            <a:endParaRPr lang="en-US" altLang="en-US">
              <a:latin typeface="Tahoma" panose="020B0604030504040204" pitchFamily="34" charset="0"/>
            </a:endParaRPr>
          </a:p>
          <a:p>
            <a:pPr eaLnBrk="1" hangingPunct="1">
              <a:buClr>
                <a:srgbClr val="A50021"/>
              </a:buClr>
            </a:pP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7171" name="Rectangle 1030">
            <a:extLst>
              <a:ext uri="{FF2B5EF4-FFF2-40B4-BE49-F238E27FC236}">
                <a16:creationId xmlns:a16="http://schemas.microsoft.com/office/drawing/2014/main" id="{CBF035B4-975F-254E-8537-08F59318C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962400"/>
            <a:ext cx="7848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i="1" dirty="0">
                <a:latin typeface="Tahoma" panose="020B0604030504040204" pitchFamily="34" charset="0"/>
              </a:rPr>
              <a:t>Chapter 14 — Fire Detection and Alarm Systems</a:t>
            </a:r>
          </a:p>
          <a:p>
            <a:pPr algn="ctr" eaLnBrk="1" hangingPunct="1">
              <a:buFontTx/>
              <a:buNone/>
            </a:pPr>
            <a:endParaRPr lang="en-US" altLang="en-US" sz="1200" i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19AAB-C970-4D4F-849D-AAB27E43B5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56B7E70A-2713-0141-AD32-7BB5E61A4334}" type="slidenum">
              <a:rPr lang="en-US" altLang="en-US" sz="1200">
                <a:latin typeface="Tahoma" panose="020B0604030504040204" pitchFamily="34" charset="0"/>
              </a:rPr>
              <a:pPr eaLnBrk="1" hangingPunct="1"/>
              <a:t>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6386" name="Title 2">
            <a:extLst>
              <a:ext uri="{FF2B5EF4-FFF2-40B4-BE49-F238E27FC236}">
                <a16:creationId xmlns:a16="http://schemas.microsoft.com/office/drawing/2014/main" id="{02FB14E2-513A-E740-AC43-CD214FF94F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57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Functions of the fire detection and alarm-signaling system should be operated during acceptance tests.</a:t>
            </a:r>
          </a:p>
        </p:txBody>
      </p:sp>
      <p:graphicFrame>
        <p:nvGraphicFramePr>
          <p:cNvPr id="3" name="Content Placeholder 2" descr="Check the ability of supervising station services to respond&#10;Verify alarm-receiving capability and response of those involved&#10;A telecommunications facility must receive the request for emergency service&#10;Results of all tests must be documented to the satisfaction of the AHJ&#10;">
            <a:extLst>
              <a:ext uri="{FF2B5EF4-FFF2-40B4-BE49-F238E27FC236}">
                <a16:creationId xmlns:a16="http://schemas.microsoft.com/office/drawing/2014/main" id="{5F5804CC-807B-254F-82FA-E349BBB325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380036"/>
              </p:ext>
            </p:extLst>
          </p:nvPr>
        </p:nvGraphicFramePr>
        <p:xfrm>
          <a:off x="6858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8" name="Text Box 7">
            <a:extLst>
              <a:ext uri="{FF2B5EF4-FFF2-40B4-BE49-F238E27FC236}">
                <a16:creationId xmlns:a16="http://schemas.microsoft.com/office/drawing/2014/main" id="{A978B5A8-E17B-A747-8AF4-3BD5A46F4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FB214-65D5-B745-945F-7171CA74B3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36FD1D94-95BB-944B-B02C-58AF211C9B73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7410" name="Title 2">
            <a:extLst>
              <a:ext uri="{FF2B5EF4-FFF2-40B4-BE49-F238E27FC236}">
                <a16:creationId xmlns:a16="http://schemas.microsoft.com/office/drawing/2014/main" id="{E859D07C-5221-A746-A61A-09A94E44BA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57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Functions of the fire detection and alarm-signaling system should be operated during acceptance tests.</a:t>
            </a:r>
          </a:p>
        </p:txBody>
      </p:sp>
      <p:graphicFrame>
        <p:nvGraphicFramePr>
          <p:cNvPr id="3" name="Content Placeholder 2" descr="All parts of the system have to successfully pass tests before a system certification can be issued&#10;Issuing the alarm system certificate is typically a preliminary step toward the issuance of a certificate of occupancy&#10;NFPA 72® contains complete information on system acceptance tests&#10;">
            <a:extLst>
              <a:ext uri="{FF2B5EF4-FFF2-40B4-BE49-F238E27FC236}">
                <a16:creationId xmlns:a16="http://schemas.microsoft.com/office/drawing/2014/main" id="{D5396E07-91E6-1242-A9A7-DD50BEC0E7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658276"/>
              </p:ext>
            </p:extLst>
          </p:nvPr>
        </p:nvGraphicFramePr>
        <p:xfrm>
          <a:off x="6858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05D9B-81B7-8F44-A60E-C259E2AE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0738530C-A090-B140-93DF-A8F1476481F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11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2411F168-9C39-8B4E-93B5-FB58A907A0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148D94F3-7FDD-2A47-B76B-8659EA6A88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What should an inspector witness during an acceptance test?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1C78A-9A33-0542-A27C-FF595F0334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61FE3590-7534-2E40-B570-A9FF1E584FB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9458" name="Title 2">
            <a:extLst>
              <a:ext uri="{FF2B5EF4-FFF2-40B4-BE49-F238E27FC236}">
                <a16:creationId xmlns:a16="http://schemas.microsoft.com/office/drawing/2014/main" id="{18A991EB-E3BE-5640-872D-23652636AC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Understand the operation of occupant notification appliances.</a:t>
            </a:r>
          </a:p>
        </p:txBody>
      </p:sp>
      <p:pic>
        <p:nvPicPr>
          <p:cNvPr id="19460" name="Content Placeholder 4" descr="close up view of a fire alarm">
            <a:extLst>
              <a:ext uri="{FF2B5EF4-FFF2-40B4-BE49-F238E27FC236}">
                <a16:creationId xmlns:a16="http://schemas.microsoft.com/office/drawing/2014/main" id="{D99731AD-1BA0-CB4D-B8AF-81B71764B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09" y="1939131"/>
            <a:ext cx="4264660" cy="370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 descr="Requirements&#10; Locally adopted building code&#10; Other governing code or standard&#10; System installation standard&#10;Notification&#10; Used in the occupancy to alert occupants of a fire&#10; Activation of horns, bells, and strobes&#10; Voice evacuation systems&#10; Alarm printers&#10; Annunciators&#10; Textual displays&#10; Graphic displays&#10;">
            <a:extLst>
              <a:ext uri="{FF2B5EF4-FFF2-40B4-BE49-F238E27FC236}">
                <a16:creationId xmlns:a16="http://schemas.microsoft.com/office/drawing/2014/main" id="{F291CB6D-E1C9-314B-8343-35E0FEC7B1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659218"/>
              </p:ext>
            </p:extLst>
          </p:nvPr>
        </p:nvGraphicFramePr>
        <p:xfrm>
          <a:off x="4800600" y="1524000"/>
          <a:ext cx="40386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2" name="Rectangle 10">
            <a:extLst>
              <a:ext uri="{FF2B5EF4-FFF2-40B4-BE49-F238E27FC236}">
                <a16:creationId xmlns:a16="http://schemas.microsoft.com/office/drawing/2014/main" id="{3BDFCF8F-F1D9-284D-A32E-17DDBE32D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78" y="5607446"/>
            <a:ext cx="373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b="0" i="1"/>
              <a:t>Courtesy of Rich Mahaney</a:t>
            </a:r>
            <a:endParaRPr lang="en-US" altLang="en-US" sz="1200" b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FFEFC-2844-EB41-905B-448DB3400A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3835DB40-0B48-8449-83B8-B814DA7B59C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0482" name="Title 2">
            <a:extLst>
              <a:ext uri="{FF2B5EF4-FFF2-40B4-BE49-F238E27FC236}">
                <a16:creationId xmlns:a16="http://schemas.microsoft.com/office/drawing/2014/main" id="{B4559878-BADB-1541-A577-0769FFCEAC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NFPA 72® dictates where and how systems are installed.</a:t>
            </a:r>
          </a:p>
        </p:txBody>
      </p:sp>
      <p:graphicFrame>
        <p:nvGraphicFramePr>
          <p:cNvPr id="6" name="Diagram 5" descr="Authority&#10; Locally adopted building code specify requirements for the annunciators and graphic displays&#10;Requirements&#10; Graphic displays are located near the front entrance to the building&#10; Provide a complete view of the building with alarm zones and detection points&#10; Remote annunciators will typically be located near the entrance&#10;">
            <a:extLst>
              <a:ext uri="{FF2B5EF4-FFF2-40B4-BE49-F238E27FC236}">
                <a16:creationId xmlns:a16="http://schemas.microsoft.com/office/drawing/2014/main" id="{B8646156-2197-4C4B-86B4-6A576B1F7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595045"/>
              </p:ext>
            </p:extLst>
          </p:nvPr>
        </p:nvGraphicFramePr>
        <p:xfrm>
          <a:off x="4800600" y="1524000"/>
          <a:ext cx="40386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4" name="Content Placeholder 4" descr="fire alarm system integrated into a ceiling panel">
            <a:extLst>
              <a:ext uri="{FF2B5EF4-FFF2-40B4-BE49-F238E27FC236}">
                <a16:creationId xmlns:a16="http://schemas.microsoft.com/office/drawing/2014/main" id="{F5DE2FDC-4870-4844-B10F-839A8E895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01813"/>
            <a:ext cx="5257800" cy="416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10">
            <a:extLst>
              <a:ext uri="{FF2B5EF4-FFF2-40B4-BE49-F238E27FC236}">
                <a16:creationId xmlns:a16="http://schemas.microsoft.com/office/drawing/2014/main" id="{EC50715E-CE8F-4C48-AE6A-6435C3E07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43600"/>
            <a:ext cx="373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b="0" i="1"/>
              <a:t>Courtesy of Rich Mahaney</a:t>
            </a:r>
            <a:endParaRPr lang="en-US" altLang="en-US" sz="1200" b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66E42-60B5-BF4C-B1F8-E83A70AC7E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E84398E9-9A7E-2945-81EE-10891CB8D9C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1506" name="Title 2">
            <a:extLst>
              <a:ext uri="{FF2B5EF4-FFF2-40B4-BE49-F238E27FC236}">
                <a16:creationId xmlns:a16="http://schemas.microsoft.com/office/drawing/2014/main" id="{380E4C94-5D2F-8B4B-AF8B-94EC1DBABA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57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Building code requirements for disability access will require visual occupant notification appliances.</a:t>
            </a:r>
          </a:p>
        </p:txBody>
      </p:sp>
      <p:graphicFrame>
        <p:nvGraphicFramePr>
          <p:cNvPr id="3" name="Content Placeholder 2" descr="Visual alarm indicators&#10; Accomplished through the use of flashing strobe lights&#10; A rotating beacon may also be used for outdoor installation or for warning on large complexes&#10;Alarms with integrated audible and visual signals&#10; Accommodate the hearing and visually impaired&#10; For areas where people may be alone&#10; Restrooms, storage areas, offices&#10; Almost all fire detection and alarm system installations require the use of audible signals through horns, bells, or chimes&#10;">
            <a:extLst>
              <a:ext uri="{FF2B5EF4-FFF2-40B4-BE49-F238E27FC236}">
                <a16:creationId xmlns:a16="http://schemas.microsoft.com/office/drawing/2014/main" id="{D1682044-A170-A541-9904-332C1E56A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316569"/>
              </p:ext>
            </p:extLst>
          </p:nvPr>
        </p:nvGraphicFramePr>
        <p:xfrm>
          <a:off x="838200" y="1524000"/>
          <a:ext cx="7620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C9305-C2E7-AB47-B84B-794737C0A4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A38AE97D-FDDF-A94F-BACF-3F924F63FDA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2530" name="Title 2">
            <a:extLst>
              <a:ext uri="{FF2B5EF4-FFF2-40B4-BE49-F238E27FC236}">
                <a16:creationId xmlns:a16="http://schemas.microsoft.com/office/drawing/2014/main" id="{610B14E8-27C5-C844-8DBE-AB70F8295C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understand audible notification.</a:t>
            </a:r>
          </a:p>
        </p:txBody>
      </p:sp>
      <p:graphicFrame>
        <p:nvGraphicFramePr>
          <p:cNvPr id="3" name="Content Placeholder 2" descr="Provides occupant notification&#10;Appliance must be loud enough to be heard &#10;Level of loudness is a measurement of sound pressure&#10;Measurement is in decibels; expressed as dBA&#10;">
            <a:extLst>
              <a:ext uri="{FF2B5EF4-FFF2-40B4-BE49-F238E27FC236}">
                <a16:creationId xmlns:a16="http://schemas.microsoft.com/office/drawing/2014/main" id="{7BC4FD6B-DED1-1244-A90D-99F137B198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061512"/>
              </p:ext>
            </p:extLst>
          </p:nvPr>
        </p:nvGraphicFramePr>
        <p:xfrm>
          <a:off x="838200" y="1524000"/>
          <a:ext cx="7620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3" name="Text Box 7">
            <a:extLst>
              <a:ext uri="{FF2B5EF4-FFF2-40B4-BE49-F238E27FC236}">
                <a16:creationId xmlns:a16="http://schemas.microsoft.com/office/drawing/2014/main" id="{2A6DF02F-7484-A142-97A9-6FD5B51ED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E8D50-BDF6-3A4B-9C6A-DDB9168E12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22C3B89B-5CAD-7D42-84C4-C40CC9CE5DE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3554" name="Title 2">
            <a:extLst>
              <a:ext uri="{FF2B5EF4-FFF2-40B4-BE49-F238E27FC236}">
                <a16:creationId xmlns:a16="http://schemas.microsoft.com/office/drawing/2014/main" id="{96DC14B8-6D63-8E4A-947C-08E4F2016E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understand audible notification.</a:t>
            </a:r>
          </a:p>
        </p:txBody>
      </p:sp>
      <p:graphicFrame>
        <p:nvGraphicFramePr>
          <p:cNvPr id="3" name="Content Placeholder 2" descr="NFPA 72® requirements&#10; Level to be at least 15 dBA above the average or normal sound level&#10; 5 dBA above the maximum sound level that lasts at least one minute&#10; Total sound pressure produced must not exceed 120 dB&#10; If ambient sound in a building is above 105 dB, the building must have visual notification&#10; Allows the audible notification in noisy areas if the ambient sound level can be reduced&#10;Measurements&#10; Made at five feet (1.5 m) above the floor&#10; At pillow levels in sleeping areas&#10; Each installation requires specific evaluation&#10;">
            <a:extLst>
              <a:ext uri="{FF2B5EF4-FFF2-40B4-BE49-F238E27FC236}">
                <a16:creationId xmlns:a16="http://schemas.microsoft.com/office/drawing/2014/main" id="{02F4FC39-A659-A342-AD29-C437CB48C8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047521"/>
              </p:ext>
            </p:extLst>
          </p:nvPr>
        </p:nvGraphicFramePr>
        <p:xfrm>
          <a:off x="838200" y="1524000"/>
          <a:ext cx="7620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C2553-076D-FB4B-A97D-C1CCCA769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665B1E32-7E25-F74D-970A-4F5F6E87FC9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4578" name="Title 2">
            <a:extLst>
              <a:ext uri="{FF2B5EF4-FFF2-40B4-BE49-F238E27FC236}">
                <a16:creationId xmlns:a16="http://schemas.microsoft.com/office/drawing/2014/main" id="{0B27DDD3-5DC9-4D48-8619-5B63BFB9FC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understand visual notification.</a:t>
            </a:r>
          </a:p>
        </p:txBody>
      </p:sp>
      <p:pic>
        <p:nvPicPr>
          <p:cNvPr id="24580" name="Content Placeholder 4" descr="fire alarm with a flashing light and speaker system">
            <a:extLst>
              <a:ext uri="{FF2B5EF4-FFF2-40B4-BE49-F238E27FC236}">
                <a16:creationId xmlns:a16="http://schemas.microsoft.com/office/drawing/2014/main" id="{830C1304-8CCB-3F4D-9F16-1477BB06D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b="19205"/>
          <a:stretch/>
        </p:blipFill>
        <p:spPr bwMode="auto">
          <a:xfrm>
            <a:off x="152400" y="2286000"/>
            <a:ext cx="4303486" cy="3386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 descr="Requirements come from the adopted building code&#10;Strobe requirements of the ADA apply to new construction and renovations to portions of buildings&#10;ADA requires appliances in portions of any building accessible to a hearing impaired person&#10;Required in conference rooms, restrooms, hallways, routes of tours, and private offices of those with a hearing disabilities&#10;Location requirements are the same for both the ADA and NFPA 72®&#10;">
            <a:extLst>
              <a:ext uri="{FF2B5EF4-FFF2-40B4-BE49-F238E27FC236}">
                <a16:creationId xmlns:a16="http://schemas.microsoft.com/office/drawing/2014/main" id="{512958B2-3AB0-7C48-BF56-7737E2CBD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432466"/>
              </p:ext>
            </p:extLst>
          </p:nvPr>
        </p:nvGraphicFramePr>
        <p:xfrm>
          <a:off x="3886200" y="1524000"/>
          <a:ext cx="4876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A3115-C4F0-0644-8707-F9C2F9DE59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03FBE8E9-03D2-E045-94DB-7AFDEA5664C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5602" name="Title 2">
            <a:extLst>
              <a:ext uri="{FF2B5EF4-FFF2-40B4-BE49-F238E27FC236}">
                <a16:creationId xmlns:a16="http://schemas.microsoft.com/office/drawing/2014/main" id="{D2506825-5CE8-E947-A4E6-F9B20629F1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Visual alarm notification appliances are installed in one of two orientations.</a:t>
            </a:r>
          </a:p>
        </p:txBody>
      </p:sp>
      <p:graphicFrame>
        <p:nvGraphicFramePr>
          <p:cNvPr id="8" name="Content Placeholder 7" descr="Wall mount&#10;Ceiling mount&#10;">
            <a:extLst>
              <a:ext uri="{FF2B5EF4-FFF2-40B4-BE49-F238E27FC236}">
                <a16:creationId xmlns:a16="http://schemas.microsoft.com/office/drawing/2014/main" id="{5C4A843A-097E-B44C-B66B-61FE63A52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265433"/>
              </p:ext>
            </p:extLst>
          </p:nvPr>
        </p:nvGraphicFramePr>
        <p:xfrm>
          <a:off x="685800" y="14478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5DEF6-AD27-E042-966F-12C1CB8A6C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BE2C36B1-F26C-0C45-9693-2C899547007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195" name="Title 2">
            <a:extLst>
              <a:ext uri="{FF2B5EF4-FFF2-40B4-BE49-F238E27FC236}">
                <a16:creationId xmlns:a16="http://schemas.microsoft.com/office/drawing/2014/main" id="{0D7B5288-D5AB-F64C-BCD8-5552595E2A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Learning Objectives 1 and 2</a:t>
            </a:r>
          </a:p>
        </p:txBody>
      </p:sp>
      <p:sp>
        <p:nvSpPr>
          <p:cNvPr id="8194" name="Content Placeholder 1">
            <a:extLst>
              <a:ext uri="{FF2B5EF4-FFF2-40B4-BE49-F238E27FC236}">
                <a16:creationId xmlns:a16="http://schemas.microsoft.com/office/drawing/2014/main" id="{5A9FAE66-CDEB-DC47-9FCC-6F46E8CE965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sz="2800" dirty="0"/>
              <a:t>Explain methods to evaluate fire detection and suppression system equipment for life safety, property conservation, and hazards.</a:t>
            </a:r>
          </a:p>
          <a:p>
            <a:pPr marL="0" indent="0" eaLnBrk="1" hangingPunct="1"/>
            <a:endParaRPr lang="en-US" altLang="en-US" sz="2800" dirty="0"/>
          </a:p>
          <a:p>
            <a:pPr marL="0" indent="0" eaLnBrk="1" hangingPunct="1"/>
            <a:r>
              <a:rPr lang="en-US" altLang="en-US" sz="2800" dirty="0"/>
              <a:t>Describe inspection and testing methods for fire detection and suppression system equipment.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65907-5AAA-B54C-8114-EA6D08E45B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83A18952-4DCF-5746-8935-29B7B916AED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6626" name="Title 2">
            <a:extLst>
              <a:ext uri="{FF2B5EF4-FFF2-40B4-BE49-F238E27FC236}">
                <a16:creationId xmlns:a16="http://schemas.microsoft.com/office/drawing/2014/main" id="{3B76F764-BBB7-664C-B53B-A688F9C629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Know the requirements for visual notification appliances.</a:t>
            </a:r>
          </a:p>
        </p:txBody>
      </p:sp>
      <p:pic>
        <p:nvPicPr>
          <p:cNvPr id="26628" name="Content Placeholder 4" descr="exit sign above a door next to a ceiling mounted fire alarm">
            <a:extLst>
              <a:ext uri="{FF2B5EF4-FFF2-40B4-BE49-F238E27FC236}">
                <a16:creationId xmlns:a16="http://schemas.microsoft.com/office/drawing/2014/main" id="{44AA6C79-629D-FD49-8B0B-E09C62ADB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r="11649" b="8456"/>
          <a:stretch/>
        </p:blipFill>
        <p:spPr bwMode="auto">
          <a:xfrm>
            <a:off x="457199" y="2044138"/>
            <a:ext cx="4079632" cy="3703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 descr="Must be installed in corridors that are less than 20 feet wide where required &#10;If wider than 20 feet, room spacing requirements apply&#10;Minimum candela rating for appliances mounted in corridors is 15 cd&#10;Must be mounted within 15 feet of the end of the corridor&#10;Must not be spaced more than 100 feet apart on center&#10;">
            <a:extLst>
              <a:ext uri="{FF2B5EF4-FFF2-40B4-BE49-F238E27FC236}">
                <a16:creationId xmlns:a16="http://schemas.microsoft.com/office/drawing/2014/main" id="{FFEE4681-A183-0D4F-A7D2-A683701A5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461784"/>
              </p:ext>
            </p:extLst>
          </p:nvPr>
        </p:nvGraphicFramePr>
        <p:xfrm>
          <a:off x="4451839" y="1571808"/>
          <a:ext cx="441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30" name="Text Box 7">
            <a:extLst>
              <a:ext uri="{FF2B5EF4-FFF2-40B4-BE49-F238E27FC236}">
                <a16:creationId xmlns:a16="http://schemas.microsoft.com/office/drawing/2014/main" id="{6ADCC4A8-5616-F444-9A3B-326C131AA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6400800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 dirty="0"/>
              <a:t>(Cont.)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52DE7-DD6F-2D4C-9044-D791C24A05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0E39E0E9-D897-8A4C-BF99-8F5204C52FA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7650" name="Title 2">
            <a:extLst>
              <a:ext uri="{FF2B5EF4-FFF2-40B4-BE49-F238E27FC236}">
                <a16:creationId xmlns:a16="http://schemas.microsoft.com/office/drawing/2014/main" id="{68D1A891-FFBC-BE4B-8573-91206525FA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Know the requirements for visual notification appliances.</a:t>
            </a:r>
          </a:p>
        </p:txBody>
      </p:sp>
      <p:graphicFrame>
        <p:nvGraphicFramePr>
          <p:cNvPr id="3" name="Content Placeholder 2" descr="May be mounted either on the wall or the ceiling; must follow NFPA 72®&#10;Any interruptions in the corridor are viewed as separate areas&#10;Must be observant with installation&#10;Recognize that certain appliances are field adjustable&#10;Verify that the correct candela setting is made; should be shown on the approved plans&#10;">
            <a:extLst>
              <a:ext uri="{FF2B5EF4-FFF2-40B4-BE49-F238E27FC236}">
                <a16:creationId xmlns:a16="http://schemas.microsoft.com/office/drawing/2014/main" id="{D60EF9C8-EFE3-FC47-A827-64A0982F50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878931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2C431-2931-9447-A2D1-129ED4FBAE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507F3407-0B23-4A43-ABB0-E4AC0AF52EF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8674" name="Title 2">
            <a:extLst>
              <a:ext uri="{FF2B5EF4-FFF2-40B4-BE49-F238E27FC236}">
                <a16:creationId xmlns:a16="http://schemas.microsoft.com/office/drawing/2014/main" id="{7BDB8C79-AB02-2344-82A9-95A84E1757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Know the requirements for detection and alarm system documentation.</a:t>
            </a:r>
          </a:p>
        </p:txBody>
      </p:sp>
      <p:graphicFrame>
        <p:nvGraphicFramePr>
          <p:cNvPr id="3" name="Content Placeholder 2" descr="Must be submitted to the local AHJ at installation&#10;Complete plans for fire detection and alarm system should be submitted for review and approval by local authorities&#10;Include building dimensions to scale with partition walls, duct work, and separation barriers&#10;Point-by-point initiating appliance detail should be submitted&#10;">
            <a:extLst>
              <a:ext uri="{FF2B5EF4-FFF2-40B4-BE49-F238E27FC236}">
                <a16:creationId xmlns:a16="http://schemas.microsoft.com/office/drawing/2014/main" id="{CC937B49-F302-F44C-919A-669A3705ED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822578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7" name="Text Box 7">
            <a:extLst>
              <a:ext uri="{FF2B5EF4-FFF2-40B4-BE49-F238E27FC236}">
                <a16:creationId xmlns:a16="http://schemas.microsoft.com/office/drawing/2014/main" id="{CF58A3B3-2CEF-AD4F-BC29-1B41E4295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E226-CBE9-7C44-A0FE-3D7251A9D3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BF0D75EF-3A3C-7549-9BE6-A28A07F1B19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9698" name="Title 2">
            <a:extLst>
              <a:ext uri="{FF2B5EF4-FFF2-40B4-BE49-F238E27FC236}">
                <a16:creationId xmlns:a16="http://schemas.microsoft.com/office/drawing/2014/main" id="{0606135F-5170-2943-B489-385C0CC3D5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00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Know the requirements for detection and alarm system documentation.</a:t>
            </a:r>
          </a:p>
        </p:txBody>
      </p:sp>
      <p:graphicFrame>
        <p:nvGraphicFramePr>
          <p:cNvPr id="3" name="Content Placeholder 2" descr="Manuals and manufacturers’ cut sheets should be also be submitted&#10;Once installed, an “as-built” drawing should also be provided; Record of Completion should be provided to the local authorities&#10;When computers are used to program panels, additional design details should be submitted&#10;Design configuration should be given to the building owner and remain on site&#10;System should be completely tested anytime a change in the software is made&#10;">
            <a:extLst>
              <a:ext uri="{FF2B5EF4-FFF2-40B4-BE49-F238E27FC236}">
                <a16:creationId xmlns:a16="http://schemas.microsoft.com/office/drawing/2014/main" id="{D193B391-7714-C744-A323-FC88556014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58004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F9ED3-6560-8146-AB57-F6DAAFAC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2BF92504-B394-C542-BE5F-F73AB9EFD4E8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23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0722" name="Title 1">
            <a:extLst>
              <a:ext uri="{FF2B5EF4-FFF2-40B4-BE49-F238E27FC236}">
                <a16:creationId xmlns:a16="http://schemas.microsoft.com/office/drawing/2014/main" id="{19855FC6-7460-E64A-A5B5-6CB6A14506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30723" name="Text Placeholder 2">
            <a:extLst>
              <a:ext uri="{FF2B5EF4-FFF2-40B4-BE49-F238E27FC236}">
                <a16:creationId xmlns:a16="http://schemas.microsoft.com/office/drawing/2014/main" id="{997C1322-F876-DF4B-BB75-85842ADB63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List inspection requirements for different types of occupant notification appliances.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F4DF7-715E-2B4D-81DD-D1B607990A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14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1941E5C-35C4-1248-AE8A-C0D02F5A2E5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1747" name="Title 2">
            <a:extLst>
              <a:ext uri="{FF2B5EF4-FFF2-40B4-BE49-F238E27FC236}">
                <a16:creationId xmlns:a16="http://schemas.microsoft.com/office/drawing/2014/main" id="{C23A6042-2378-9A48-B06A-07CCAFE232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31746" name="Content Placeholder 1">
            <a:extLst>
              <a:ext uri="{FF2B5EF4-FFF2-40B4-BE49-F238E27FC236}">
                <a16:creationId xmlns:a16="http://schemas.microsoft.com/office/drawing/2014/main" id="{B56FA16F-2C25-484B-A853-7952101498E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/>
              <a:t>The inspection of fire detection and alarm-signaling systems is an almost daily activity for the inspector.</a:t>
            </a:r>
          </a:p>
          <a:p>
            <a:pPr marL="457200" indent="-457200" eaLnBrk="1" hangingPunct="1">
              <a:buFontTx/>
              <a:buChar char="•"/>
            </a:pPr>
            <a:r>
              <a:rPr lang="en-US" altLang="en-US"/>
              <a:t>This chapter described the fundamental components and operation of these systems.</a:t>
            </a:r>
          </a:p>
        </p:txBody>
      </p:sp>
      <p:sp>
        <p:nvSpPr>
          <p:cNvPr id="31749" name="Text Box 7">
            <a:extLst>
              <a:ext uri="{FF2B5EF4-FFF2-40B4-BE49-F238E27FC236}">
                <a16:creationId xmlns:a16="http://schemas.microsoft.com/office/drawing/2014/main" id="{19E6BE9F-74FD-7444-BFD6-BEF040B10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FB14A-D534-EC43-AAA2-C0D0F0576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05648880-3311-9E41-86AC-D977F4CB024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2771" name="Title 2">
            <a:extLst>
              <a:ext uri="{FF2B5EF4-FFF2-40B4-BE49-F238E27FC236}">
                <a16:creationId xmlns:a16="http://schemas.microsoft.com/office/drawing/2014/main" id="{D36DEB3B-5A55-3946-9D26-16C0247E2C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32770" name="Content Placeholder 1">
            <a:extLst>
              <a:ext uri="{FF2B5EF4-FFF2-40B4-BE49-F238E27FC236}">
                <a16:creationId xmlns:a16="http://schemas.microsoft.com/office/drawing/2014/main" id="{F160906A-6D37-6040-84BB-AE07FF2B618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/>
              <a:t>The procedures that must be used while conducting inspections and tests of these systems have also been provided.</a:t>
            </a:r>
          </a:p>
          <a:p>
            <a:pPr marL="457200" indent="-457200" eaLnBrk="1" hangingPunct="1">
              <a:buFontTx/>
              <a:buChar char="•"/>
            </a:pPr>
            <a:r>
              <a:rPr lang="en-US" altLang="en-US"/>
              <a:t>Many unique situations may demand a particular type of system or initiating appliance within the community’s jurisdiction.</a:t>
            </a:r>
          </a:p>
        </p:txBody>
      </p:sp>
      <p:sp>
        <p:nvSpPr>
          <p:cNvPr id="32773" name="Text Box 7">
            <a:extLst>
              <a:ext uri="{FF2B5EF4-FFF2-40B4-BE49-F238E27FC236}">
                <a16:creationId xmlns:a16="http://schemas.microsoft.com/office/drawing/2014/main" id="{A3E42B7D-0C20-8843-A3A7-B6F4D2FAF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CFE70-AEB2-7740-85E4-3F071F13EE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949A2249-2B0F-A942-8F9C-FA09EC1603F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3795" name="Title 2">
            <a:extLst>
              <a:ext uri="{FF2B5EF4-FFF2-40B4-BE49-F238E27FC236}">
                <a16:creationId xmlns:a16="http://schemas.microsoft.com/office/drawing/2014/main" id="{1EF21691-E5EC-A442-AEA4-8817A92EBE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33794" name="Content Placeholder 1">
            <a:extLst>
              <a:ext uri="{FF2B5EF4-FFF2-40B4-BE49-F238E27FC236}">
                <a16:creationId xmlns:a16="http://schemas.microsoft.com/office/drawing/2014/main" id="{D7DF30F2-608D-C548-B36A-96B9417B71C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/>
              <a:t>The fire inspector must be familiar with these conditions and the systems that have been installed.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94FCD-CB1E-4A43-B468-879D48B7F9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F610658B-3A0E-1C43-A480-EFF6661A16E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219" name="Title 2">
            <a:extLst>
              <a:ext uri="{FF2B5EF4-FFF2-40B4-BE49-F238E27FC236}">
                <a16:creationId xmlns:a16="http://schemas.microsoft.com/office/drawing/2014/main" id="{422C0A7E-E70A-454F-BB1C-8EF8F56439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603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Be familiar with the service testing and inspection requirements for several items. </a:t>
            </a:r>
          </a:p>
        </p:txBody>
      </p:sp>
      <p:graphicFrame>
        <p:nvGraphicFramePr>
          <p:cNvPr id="2" name="Content Placeholder 1" descr="Detection and alarm systems&#10;Initiating appliances&#10;FACUs&#10;">
            <a:extLst>
              <a:ext uri="{FF2B5EF4-FFF2-40B4-BE49-F238E27FC236}">
                <a16:creationId xmlns:a16="http://schemas.microsoft.com/office/drawing/2014/main" id="{BF9B623A-B983-AB4C-9A24-28B6D49AF7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313217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4F958-F9CB-304F-BDE9-1898E81D6E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878E7112-ED95-6541-8085-1AA945A5C294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243" name="Title 2">
            <a:extLst>
              <a:ext uri="{FF2B5EF4-FFF2-40B4-BE49-F238E27FC236}">
                <a16:creationId xmlns:a16="http://schemas.microsoft.com/office/drawing/2014/main" id="{10F18BA4-AF2D-CC43-B6D8-A3B52C05C1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334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An Inspector II may be required to know and do additional items. </a:t>
            </a:r>
          </a:p>
        </p:txBody>
      </p:sp>
      <p:graphicFrame>
        <p:nvGraphicFramePr>
          <p:cNvPr id="2" name="Content Placeholder 1" descr="Operation of fire detection and alarm systems&#10;Building code requirements for their installation, testing, and monitoring&#10;Evaluate and approve the design of fire detection and alarm systems during plans review&#10;">
            <a:extLst>
              <a:ext uri="{FF2B5EF4-FFF2-40B4-BE49-F238E27FC236}">
                <a16:creationId xmlns:a16="http://schemas.microsoft.com/office/drawing/2014/main" id="{17222F49-A3B4-6C42-A524-08DE36FDEA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145556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7C98A-A48E-DE4A-9ECC-2F58CA0993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D2D86FFF-BF22-594A-9EE7-D866F5D9C7A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267" name="Title 2">
            <a:extLst>
              <a:ext uri="{FF2B5EF4-FFF2-40B4-BE49-F238E27FC236}">
                <a16:creationId xmlns:a16="http://schemas.microsoft.com/office/drawing/2014/main" id="{2E2ED4DE-C51A-DD4B-B6A7-4E4D49A318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16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understand acceptance testing.</a:t>
            </a:r>
          </a:p>
        </p:txBody>
      </p:sp>
      <p:graphicFrame>
        <p:nvGraphicFramePr>
          <p:cNvPr id="2" name="Content Placeholder 1" descr="Performed soon after the system has been installed and prior to occupancy&#10;Ensure it meets design criteria and functions properly&#10;Representatives of the building owner/occupant, the fire department, and the system installer/manufacturer should witness acceptance tests&#10;">
            <a:extLst>
              <a:ext uri="{FF2B5EF4-FFF2-40B4-BE49-F238E27FC236}">
                <a16:creationId xmlns:a16="http://schemas.microsoft.com/office/drawing/2014/main" id="{BDA276FA-9EC7-C042-B488-73F888CFC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441114"/>
              </p:ext>
            </p:extLst>
          </p:nvPr>
        </p:nvGraphicFramePr>
        <p:xfrm>
          <a:off x="685800" y="15240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9" name="Text Box 7">
            <a:extLst>
              <a:ext uri="{FF2B5EF4-FFF2-40B4-BE49-F238E27FC236}">
                <a16:creationId xmlns:a16="http://schemas.microsoft.com/office/drawing/2014/main" id="{5448164D-4AFA-5540-A960-1A2116A31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400800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4604C-7E8F-004E-9892-48646EE83A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39C72648-04F5-F443-AEA8-3C1387FAC52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2291" name="Title 2">
            <a:extLst>
              <a:ext uri="{FF2B5EF4-FFF2-40B4-BE49-F238E27FC236}">
                <a16:creationId xmlns:a16="http://schemas.microsoft.com/office/drawing/2014/main" id="{12690F32-EA76-4E48-B298-9326E38610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16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understand acceptance testing.</a:t>
            </a:r>
          </a:p>
        </p:txBody>
      </p:sp>
      <p:graphicFrame>
        <p:nvGraphicFramePr>
          <p:cNvPr id="2" name="Content Placeholder 1" descr="Fire department representative may be a fire inspector, a staff fire protection engineer, or the fire marshal&#10;Some jurisdictions require a record of completion from the system installer/manufacturer&#10;Record prevents the inspector from checking a system that may not have been properly installed&#10;">
            <a:extLst>
              <a:ext uri="{FF2B5EF4-FFF2-40B4-BE49-F238E27FC236}">
                <a16:creationId xmlns:a16="http://schemas.microsoft.com/office/drawing/2014/main" id="{724500B4-34EF-E746-9101-3564A0FFD5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776482"/>
              </p:ext>
            </p:extLst>
          </p:nvPr>
        </p:nvGraphicFramePr>
        <p:xfrm>
          <a:off x="685800" y="1524000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AD90F-2F18-D24B-B6A9-04D4517353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ED48009B-6628-5140-A3F4-2F3D236B3D0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3315" name="Title 2">
            <a:extLst>
              <a:ext uri="{FF2B5EF4-FFF2-40B4-BE49-F238E27FC236}">
                <a16:creationId xmlns:a16="http://schemas.microsoft.com/office/drawing/2014/main" id="{008CC4F0-FEC2-DB45-B4CA-4A9510F948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16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Know what inspectors should witness during acceptance testing.</a:t>
            </a:r>
          </a:p>
        </p:txBody>
      </p:sp>
      <p:graphicFrame>
        <p:nvGraphicFramePr>
          <p:cNvPr id="2" name="Content Placeholder 1" descr="Inspect all wiring&#10;Look for wear, damage, or any other defects&#10;Inspect conduit for solid connections and proper support&#10;Check batteries in the emergency power source; immediately replace those that fail &#10;">
            <a:extLst>
              <a:ext uri="{FF2B5EF4-FFF2-40B4-BE49-F238E27FC236}">
                <a16:creationId xmlns:a16="http://schemas.microsoft.com/office/drawing/2014/main" id="{736FECA8-D71B-BA40-B3F5-241DF60F03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156969"/>
              </p:ext>
            </p:extLst>
          </p:nvPr>
        </p:nvGraphicFramePr>
        <p:xfrm>
          <a:off x="685800" y="1524000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5C0A2-A566-A548-8F5D-47C14DBC44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567D88FF-638A-BF4F-99CA-B89792884A08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4338" name="Title 2">
            <a:extLst>
              <a:ext uri="{FF2B5EF4-FFF2-40B4-BE49-F238E27FC236}">
                <a16:creationId xmlns:a16="http://schemas.microsoft.com/office/drawing/2014/main" id="{EEC27F91-115F-DD48-81C7-D296FFF03D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57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Functions of the fire detection and alarm-signaling system should be operated during acceptance tests.</a:t>
            </a:r>
          </a:p>
        </p:txBody>
      </p:sp>
      <p:pic>
        <p:nvPicPr>
          <p:cNvPr id="14340" name="Content Placeholder 4" descr="inspector checking a fire alarm control panel">
            <a:extLst>
              <a:ext uri="{FF2B5EF4-FFF2-40B4-BE49-F238E27FC236}">
                <a16:creationId xmlns:a16="http://schemas.microsoft.com/office/drawing/2014/main" id="{B1B46964-5185-2146-A3ED-3BB0702CA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3" y="2358903"/>
            <a:ext cx="4941442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 descr="Alarm, supervisory, and trouble signals&#10; Check actual wiring and circuitry against the system drawing&#10; Verify that all are connected properly&#10;Fire alarm control panel (FACU)&#10; Operate all interactive controls&#10; Verify that they control the system as designed&#10; Inspect thoroughly to verify that the FACU is in proper working order&#10;">
            <a:extLst>
              <a:ext uri="{FF2B5EF4-FFF2-40B4-BE49-F238E27FC236}">
                <a16:creationId xmlns:a16="http://schemas.microsoft.com/office/drawing/2014/main" id="{24BFD695-F1BB-C94D-8A15-9FF2AE21F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328416"/>
              </p:ext>
            </p:extLst>
          </p:nvPr>
        </p:nvGraphicFramePr>
        <p:xfrm>
          <a:off x="4953000" y="1560634"/>
          <a:ext cx="3886200" cy="4611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2" name="Text Box 7">
            <a:extLst>
              <a:ext uri="{FF2B5EF4-FFF2-40B4-BE49-F238E27FC236}">
                <a16:creationId xmlns:a16="http://schemas.microsoft.com/office/drawing/2014/main" id="{6F308577-03B0-C54E-AA4C-2903E35E9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03719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B473C-C188-1E48-A6D9-EA2D28F6F9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14–</a:t>
            </a:r>
            <a:fld id="{6F44FBB7-2F4E-634E-AA86-A46753C5AE7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5362" name="Title 2">
            <a:extLst>
              <a:ext uri="{FF2B5EF4-FFF2-40B4-BE49-F238E27FC236}">
                <a16:creationId xmlns:a16="http://schemas.microsoft.com/office/drawing/2014/main" id="{D72ACB91-FA66-B745-8AD7-72FA89FB0C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8573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Functions of the fire detection and alarm-signaling system should be operated during acceptance tests.</a:t>
            </a:r>
          </a:p>
        </p:txBody>
      </p:sp>
      <p:pic>
        <p:nvPicPr>
          <p:cNvPr id="15364" name="Content Placeholder 4" descr="internal components of a fire alarm system's control panel">
            <a:extLst>
              <a:ext uri="{FF2B5EF4-FFF2-40B4-BE49-F238E27FC236}">
                <a16:creationId xmlns:a16="http://schemas.microsoft.com/office/drawing/2014/main" id="{D861444F-1C3F-A943-9BE6-3B063C2E7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4" y="2133600"/>
            <a:ext cx="4957929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 descr="Alarm-initiating/occupant notification appliances and circuits&#10; Check all items for proper operation&#10; Test pull stations, detectors, bells, and strobe lights&#10; Test each initiating appliance&#10;Power supplies&#10; Operate the system on both the primary and secondary power supplies&#10;">
            <a:extLst>
              <a:ext uri="{FF2B5EF4-FFF2-40B4-BE49-F238E27FC236}">
                <a16:creationId xmlns:a16="http://schemas.microsoft.com/office/drawing/2014/main" id="{28B9AF83-CE30-F546-A1C7-CFA5E4D5CE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4243862"/>
              </p:ext>
            </p:extLst>
          </p:nvPr>
        </p:nvGraphicFramePr>
        <p:xfrm>
          <a:off x="4953000" y="1447800"/>
          <a:ext cx="3886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6" name="Text Box 7">
            <a:extLst>
              <a:ext uri="{FF2B5EF4-FFF2-40B4-BE49-F238E27FC236}">
                <a16:creationId xmlns:a16="http://schemas.microsoft.com/office/drawing/2014/main" id="{588D70B6-60D7-D049-BDC4-D430CA674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336506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gital Presentation Template2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Presentation Template2</Template>
  <TotalTime>364</TotalTime>
  <Words>1381</Words>
  <Application>Microsoft Office PowerPoint</Application>
  <PresentationFormat>On-screen Show (4:3)</PresentationFormat>
  <Paragraphs>183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Tahoma</vt:lpstr>
      <vt:lpstr>Times New Roman</vt:lpstr>
      <vt:lpstr>Digital Presentation Template2</vt:lpstr>
      <vt:lpstr>PowerPoint Presentation</vt:lpstr>
      <vt:lpstr> Learning Objectives 1 and 2</vt:lpstr>
      <vt:lpstr>Be familiar with the service testing and inspection requirements for several items. </vt:lpstr>
      <vt:lpstr>An Inspector II may be required to know and do additional items. </vt:lpstr>
      <vt:lpstr>Inspectors need to understand acceptance testing.</vt:lpstr>
      <vt:lpstr>Inspectors need to understand acceptance testing.</vt:lpstr>
      <vt:lpstr>Know what inspectors should witness during acceptance testing.</vt:lpstr>
      <vt:lpstr>Functions of the fire detection and alarm-signaling system should be operated during acceptance tests.</vt:lpstr>
      <vt:lpstr>Functions of the fire detection and alarm-signaling system should be operated during acceptance tests.</vt:lpstr>
      <vt:lpstr>Functions of the fire detection and alarm-signaling system should be operated during acceptance tests.</vt:lpstr>
      <vt:lpstr>Functions of the fire detection and alarm-signaling system should be operated during acceptance tests.</vt:lpstr>
      <vt:lpstr>REVIEW QUESTION</vt:lpstr>
      <vt:lpstr>Understand the operation of occupant notification appliances.</vt:lpstr>
      <vt:lpstr>NFPA 72® dictates where and how systems are installed.</vt:lpstr>
      <vt:lpstr>Building code requirements for disability access will require visual occupant notification appliances.</vt:lpstr>
      <vt:lpstr>Inspectors need to understand audible notification.</vt:lpstr>
      <vt:lpstr>Inspectors need to understand audible notification.</vt:lpstr>
      <vt:lpstr>Inspectors need to understand visual notification.</vt:lpstr>
      <vt:lpstr>Visual alarm notification appliances are installed in one of two orientations.</vt:lpstr>
      <vt:lpstr>Know the requirements for visual notification appliances.</vt:lpstr>
      <vt:lpstr>Know the requirements for visual notification appliances.</vt:lpstr>
      <vt:lpstr>Know the requirements for detection and alarm system documentation.</vt:lpstr>
      <vt:lpstr>Know the requirements for detection and alarm system documentation.</vt:lpstr>
      <vt:lpstr>REVIEW QUESTION</vt:lpstr>
      <vt:lpstr> Summary</vt:lpstr>
      <vt:lpstr> Summary</vt:lpstr>
      <vt:lpstr> Summary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Schaap</dc:creator>
  <cp:lastModifiedBy>Angel Muzik</cp:lastModifiedBy>
  <cp:revision>44</cp:revision>
  <dcterms:created xsi:type="dcterms:W3CDTF">2012-10-10T16:26:14Z</dcterms:created>
  <dcterms:modified xsi:type="dcterms:W3CDTF">2021-03-29T19:26:57Z</dcterms:modified>
</cp:coreProperties>
</file>