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6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06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299" r:id="rId34"/>
    <p:sldId id="301" r:id="rId35"/>
    <p:sldId id="302" r:id="rId36"/>
    <p:sldId id="303" r:id="rId37"/>
    <p:sldId id="317" r:id="rId38"/>
    <p:sldId id="305" r:id="rId39"/>
    <p:sldId id="304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268" r:id="rId50"/>
    <p:sldId id="316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M" initials="TRM" lastIdx="1" clrIdx="0"/>
  <p:cmAuthor id="2" name="Beth Ann Fulgenzi" initials="BAF" lastIdx="11" clrIdx="1"/>
  <p:cmAuthor id="3" name="Lynn Hughes" initials="LM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7" autoAdjust="0"/>
    <p:restoredTop sz="94700" autoAdjust="0"/>
  </p:normalViewPr>
  <p:slideViewPr>
    <p:cSldViewPr>
      <p:cViewPr varScale="1">
        <p:scale>
          <a:sx n="82" d="100"/>
          <a:sy n="82" d="100"/>
        </p:scale>
        <p:origin x="1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x-none" sz="2400" b="0" u="none" dirty="0"/>
            <a:t>Evaluate the application methods, agents, components </a:t>
          </a:r>
          <a:endParaRPr lang="en-US" sz="2400" b="0" dirty="0"/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F8A2ECB8-D477-4938-87EE-18A11052106B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Evaluate inspection and testing requirements</a:t>
          </a:r>
        </a:p>
      </dgm:t>
    </dgm:pt>
    <dgm:pt modelId="{BEBD0F9F-FD14-429D-A337-E7AA89495749}" type="parTrans" cxnId="{59685CDF-942A-43B3-9E71-84D3780CA63F}">
      <dgm:prSet/>
      <dgm:spPr/>
      <dgm:t>
        <a:bodyPr/>
        <a:lstStyle/>
        <a:p>
          <a:endParaRPr lang="en-US"/>
        </a:p>
      </dgm:t>
    </dgm:pt>
    <dgm:pt modelId="{D41005D4-B314-4F55-BBBA-575EE7E1775F}" type="sibTrans" cxnId="{59685CDF-942A-43B3-9E71-84D3780CA63F}">
      <dgm:prSet/>
      <dgm:spPr/>
      <dgm:t>
        <a:bodyPr/>
        <a:lstStyle/>
        <a:p>
          <a:endParaRPr lang="en-US"/>
        </a:p>
      </dgm:t>
    </dgm:pt>
    <dgm:pt modelId="{58AB8FD0-5E81-4701-A36C-CA38B65C3E52}" type="pres">
      <dgm:prSet presAssocID="{0EFCD8C0-76FE-4E42-BC56-414CE53766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6340E-FB7D-44C2-9A6F-8DE656A0BC43}" type="pres">
      <dgm:prSet presAssocID="{C6D26CE2-5EBE-4C9C-97A8-4484EB59146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6BAA-A752-483B-B8E8-A6E68348F6BC}" type="pres">
      <dgm:prSet presAssocID="{98C31EAB-9DA9-45D1-B568-818077537004}" presName="sibTrans" presStyleCnt="0"/>
      <dgm:spPr/>
    </dgm:pt>
    <dgm:pt modelId="{AF4D8D35-0A6F-4271-8F28-4C9190A450B1}" type="pres">
      <dgm:prSet presAssocID="{F8A2ECB8-D477-4938-87EE-18A1105210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C7EF9-B99E-4599-BD5F-4EA6410CD998}" type="presOf" srcId="{C6D26CE2-5EBE-4C9C-97A8-4484EB59146F}" destId="{D306340E-FB7D-44C2-9A6F-8DE656A0BC43}" srcOrd="0" destOrd="0" presId="urn:microsoft.com/office/officeart/2005/8/layout/default"/>
    <dgm:cxn modelId="{A7D5C135-7D7C-4656-B494-21DAECFFC089}" type="presOf" srcId="{F8A2ECB8-D477-4938-87EE-18A11052106B}" destId="{AF4D8D35-0A6F-4271-8F28-4C9190A450B1}" srcOrd="0" destOrd="0" presId="urn:microsoft.com/office/officeart/2005/8/layout/default"/>
    <dgm:cxn modelId="{8A82B874-5858-462C-9B17-3C8C9A94883E}" type="presOf" srcId="{0EFCD8C0-76FE-4E42-BC56-414CE537663D}" destId="{58AB8FD0-5E81-4701-A36C-CA38B65C3E52}" srcOrd="0" destOrd="0" presId="urn:microsoft.com/office/officeart/2005/8/layout/default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59685CDF-942A-43B3-9E71-84D3780CA63F}" srcId="{0EFCD8C0-76FE-4E42-BC56-414CE537663D}" destId="{F8A2ECB8-D477-4938-87EE-18A11052106B}" srcOrd="1" destOrd="0" parTransId="{BEBD0F9F-FD14-429D-A337-E7AA89495749}" sibTransId="{D41005D4-B314-4F55-BBBA-575EE7E1775F}"/>
    <dgm:cxn modelId="{BC0C2DFA-3C40-4035-ADE0-30F31B666322}" type="presParOf" srcId="{58AB8FD0-5E81-4701-A36C-CA38B65C3E52}" destId="{D306340E-FB7D-44C2-9A6F-8DE656A0BC43}" srcOrd="0" destOrd="0" presId="urn:microsoft.com/office/officeart/2005/8/layout/default"/>
    <dgm:cxn modelId="{3E039CB6-B6DF-4521-A508-461B5DD60E46}" type="presParOf" srcId="{58AB8FD0-5E81-4701-A36C-CA38B65C3E52}" destId="{80C16BAA-A752-483B-B8E8-A6E68348F6BC}" srcOrd="1" destOrd="0" presId="urn:microsoft.com/office/officeart/2005/8/layout/default"/>
    <dgm:cxn modelId="{F44DD865-21F5-4395-9411-7ABDECA6A832}" type="presParOf" srcId="{58AB8FD0-5E81-4701-A36C-CA38B65C3E52}" destId="{AF4D8D35-0A6F-4271-8F28-4C9190A450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x-none" sz="2400" b="0" u="none" dirty="0"/>
            <a:t>Types of agents used in the systems</a:t>
          </a:r>
          <a:endParaRPr lang="en-US" sz="2400" b="0" dirty="0"/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AF756C93-4FF7-4B43-9676-CE165AE00F5D}">
      <dgm:prSet custT="1"/>
      <dgm:spPr/>
      <dgm:t>
        <a:bodyPr/>
        <a:lstStyle/>
        <a:p>
          <a:r>
            <a:rPr lang="x-none" sz="2400" b="0" u="none"/>
            <a:t>System components</a:t>
          </a:r>
          <a:endParaRPr lang="en-US" sz="2400" b="0" u="none" dirty="0"/>
        </a:p>
      </dgm:t>
    </dgm:pt>
    <dgm:pt modelId="{90161D04-F437-4AA8-882B-AEC4031CAC26}" type="parTrans" cxnId="{DD05C9ED-C15F-428D-A4E0-B1675D3C25FA}">
      <dgm:prSet/>
      <dgm:spPr/>
      <dgm:t>
        <a:bodyPr/>
        <a:lstStyle/>
        <a:p>
          <a:endParaRPr lang="en-US"/>
        </a:p>
      </dgm:t>
    </dgm:pt>
    <dgm:pt modelId="{05CF421F-9F4E-4FEF-9EAE-2F5828590398}" type="sibTrans" cxnId="{DD05C9ED-C15F-428D-A4E0-B1675D3C25FA}">
      <dgm:prSet/>
      <dgm:spPr/>
      <dgm:t>
        <a:bodyPr/>
        <a:lstStyle/>
        <a:p>
          <a:endParaRPr lang="en-US"/>
        </a:p>
      </dgm:t>
    </dgm:pt>
    <dgm:pt modelId="{D8A30C09-1C00-46E1-8D62-44ECD13B14CC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Inspection and testing requirements</a:t>
          </a:r>
        </a:p>
      </dgm:t>
    </dgm:pt>
    <dgm:pt modelId="{E9EFDDA4-1652-4A58-BECC-A819CFC4864E}" type="parTrans" cxnId="{8CA1A643-1792-463B-863E-99DF6D0AE4D6}">
      <dgm:prSet/>
      <dgm:spPr/>
      <dgm:t>
        <a:bodyPr/>
        <a:lstStyle/>
        <a:p>
          <a:endParaRPr lang="en-US"/>
        </a:p>
      </dgm:t>
    </dgm:pt>
    <dgm:pt modelId="{29B7ABDE-D1D1-4D60-867D-24717ED346E7}" type="sibTrans" cxnId="{8CA1A643-1792-463B-863E-99DF6D0AE4D6}">
      <dgm:prSet/>
      <dgm:spPr/>
      <dgm:t>
        <a:bodyPr/>
        <a:lstStyle/>
        <a:p>
          <a:endParaRPr lang="en-US"/>
        </a:p>
      </dgm:t>
    </dgm:pt>
    <dgm:pt modelId="{9628E1BC-1A48-4E70-A92B-ECE1B4B81588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DDAA4-B996-4E85-BE14-0AAA78969B0B}" type="pres">
      <dgm:prSet presAssocID="{C6D26CE2-5EBE-4C9C-97A8-4484EB5914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950E-8092-4B65-A543-02A129A0B622}" type="pres">
      <dgm:prSet presAssocID="{98C31EAB-9DA9-45D1-B568-818077537004}" presName="spacer" presStyleCnt="0"/>
      <dgm:spPr/>
    </dgm:pt>
    <dgm:pt modelId="{C01B65C7-209D-4886-98CD-88C33B2E1BE0}" type="pres">
      <dgm:prSet presAssocID="{AF756C93-4FF7-4B43-9676-CE165AE00F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C6860-4F82-436D-9AEC-1176464ED58F}" type="pres">
      <dgm:prSet presAssocID="{05CF421F-9F4E-4FEF-9EAE-2F5828590398}" presName="spacer" presStyleCnt="0"/>
      <dgm:spPr/>
    </dgm:pt>
    <dgm:pt modelId="{0A439D35-B88C-4484-BB8E-F80CF6203883}" type="pres">
      <dgm:prSet presAssocID="{D8A30C09-1C00-46E1-8D62-44ECD13B14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95BE0-9193-43CF-9A9B-2358E2A153AC}" type="presOf" srcId="{0EFCD8C0-76FE-4E42-BC56-414CE537663D}" destId="{9628E1BC-1A48-4E70-A92B-ECE1B4B81588}" srcOrd="0" destOrd="0" presId="urn:microsoft.com/office/officeart/2005/8/layout/vList2"/>
    <dgm:cxn modelId="{933917A6-8AB2-4C91-9CBA-0CC957717C98}" type="presOf" srcId="{D8A30C09-1C00-46E1-8D62-44ECD13B14CC}" destId="{0A439D35-B88C-4484-BB8E-F80CF6203883}" srcOrd="0" destOrd="0" presId="urn:microsoft.com/office/officeart/2005/8/layout/vList2"/>
    <dgm:cxn modelId="{B1233CB3-40ED-40F9-82CA-0920C11733E2}" type="presOf" srcId="{C6D26CE2-5EBE-4C9C-97A8-4484EB59146F}" destId="{C0DDDAA4-B996-4E85-BE14-0AAA78969B0B}" srcOrd="0" destOrd="0" presId="urn:microsoft.com/office/officeart/2005/8/layout/vList2"/>
    <dgm:cxn modelId="{8CA1A643-1792-463B-863E-99DF6D0AE4D6}" srcId="{0EFCD8C0-76FE-4E42-BC56-414CE537663D}" destId="{D8A30C09-1C00-46E1-8D62-44ECD13B14CC}" srcOrd="2" destOrd="0" parTransId="{E9EFDDA4-1652-4A58-BECC-A819CFC4864E}" sibTransId="{29B7ABDE-D1D1-4D60-867D-24717ED346E7}"/>
    <dgm:cxn modelId="{DD05C9ED-C15F-428D-A4E0-B1675D3C25FA}" srcId="{0EFCD8C0-76FE-4E42-BC56-414CE537663D}" destId="{AF756C93-4FF7-4B43-9676-CE165AE00F5D}" srcOrd="1" destOrd="0" parTransId="{90161D04-F437-4AA8-882B-AEC4031CAC26}" sibTransId="{05CF421F-9F4E-4FEF-9EAE-2F5828590398}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2862EFCF-C305-4828-9545-97B6D6B5C892}" type="presOf" srcId="{AF756C93-4FF7-4B43-9676-CE165AE00F5D}" destId="{C01B65C7-209D-4886-98CD-88C33B2E1BE0}" srcOrd="0" destOrd="0" presId="urn:microsoft.com/office/officeart/2005/8/layout/vList2"/>
    <dgm:cxn modelId="{531B716B-ACA6-4284-9DA2-2EC8CB78D5C2}" type="presParOf" srcId="{9628E1BC-1A48-4E70-A92B-ECE1B4B81588}" destId="{C0DDDAA4-B996-4E85-BE14-0AAA78969B0B}" srcOrd="0" destOrd="0" presId="urn:microsoft.com/office/officeart/2005/8/layout/vList2"/>
    <dgm:cxn modelId="{EE9F8775-F42F-4F66-9AAA-A521932C169B}" type="presParOf" srcId="{9628E1BC-1A48-4E70-A92B-ECE1B4B81588}" destId="{BF08950E-8092-4B65-A543-02A129A0B622}" srcOrd="1" destOrd="0" presId="urn:microsoft.com/office/officeart/2005/8/layout/vList2"/>
    <dgm:cxn modelId="{1F00CFB4-EE55-4A76-AB94-6562EBA7C464}" type="presParOf" srcId="{9628E1BC-1A48-4E70-A92B-ECE1B4B81588}" destId="{C01B65C7-209D-4886-98CD-88C33B2E1BE0}" srcOrd="2" destOrd="0" presId="urn:microsoft.com/office/officeart/2005/8/layout/vList2"/>
    <dgm:cxn modelId="{6666280E-0CF9-4035-B3B5-210A1E35AD7A}" type="presParOf" srcId="{9628E1BC-1A48-4E70-A92B-ECE1B4B81588}" destId="{001C6860-4F82-436D-9AEC-1176464ED58F}" srcOrd="3" destOrd="0" presId="urn:microsoft.com/office/officeart/2005/8/layout/vList2"/>
    <dgm:cxn modelId="{5ADB6288-1F51-4C1A-9703-01CC8545F1BD}" type="presParOf" srcId="{9628E1BC-1A48-4E70-A92B-ECE1B4B81588}" destId="{0A439D35-B88C-4484-BB8E-F80CF62038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en-US" sz="2000" b="0" u="none" dirty="0"/>
            <a:t>Containers</a:t>
          </a:r>
          <a:endParaRPr lang="en-US" sz="2000" b="0" dirty="0"/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AF756C93-4FF7-4B43-9676-CE165AE00F5D}">
      <dgm:prSet custT="1"/>
      <dgm:spPr/>
      <dgm:t>
        <a:bodyPr/>
        <a:lstStyle/>
        <a:p>
          <a:r>
            <a:rPr lang="en-US" sz="2000" b="0" u="none" dirty="0"/>
            <a:t>Hoses</a:t>
          </a:r>
        </a:p>
      </dgm:t>
    </dgm:pt>
    <dgm:pt modelId="{90161D04-F437-4AA8-882B-AEC4031CAC26}" type="parTrans" cxnId="{DD05C9ED-C15F-428D-A4E0-B1675D3C25FA}">
      <dgm:prSet/>
      <dgm:spPr/>
      <dgm:t>
        <a:bodyPr/>
        <a:lstStyle/>
        <a:p>
          <a:endParaRPr lang="en-US"/>
        </a:p>
      </dgm:t>
    </dgm:pt>
    <dgm:pt modelId="{05CF421F-9F4E-4FEF-9EAE-2F5828590398}" type="sibTrans" cxnId="{DD05C9ED-C15F-428D-A4E0-B1675D3C25FA}">
      <dgm:prSet/>
      <dgm:spPr/>
      <dgm:t>
        <a:bodyPr/>
        <a:lstStyle/>
        <a:p>
          <a:endParaRPr lang="en-US"/>
        </a:p>
      </dgm:t>
    </dgm:pt>
    <dgm:pt modelId="{D8A30C09-1C00-46E1-8D62-44ECD13B14CC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Protected enclosures</a:t>
          </a:r>
        </a:p>
      </dgm:t>
    </dgm:pt>
    <dgm:pt modelId="{E9EFDDA4-1652-4A58-BECC-A819CFC4864E}" type="parTrans" cxnId="{8CA1A643-1792-463B-863E-99DF6D0AE4D6}">
      <dgm:prSet/>
      <dgm:spPr/>
      <dgm:t>
        <a:bodyPr/>
        <a:lstStyle/>
        <a:p>
          <a:endParaRPr lang="en-US"/>
        </a:p>
      </dgm:t>
    </dgm:pt>
    <dgm:pt modelId="{29B7ABDE-D1D1-4D60-867D-24717ED346E7}" type="sibTrans" cxnId="{8CA1A643-1792-463B-863E-99DF6D0AE4D6}">
      <dgm:prSet/>
      <dgm:spPr/>
      <dgm:t>
        <a:bodyPr/>
        <a:lstStyle/>
        <a:p>
          <a:endParaRPr lang="en-US"/>
        </a:p>
      </dgm:t>
    </dgm:pt>
    <dgm:pt modelId="{6B14B028-99DC-4240-A44C-AF995148A5BF}">
      <dgm:prSet phldrT="[Text]" custT="1"/>
      <dgm:spPr/>
      <dgm:t>
        <a:bodyPr/>
        <a:lstStyle/>
        <a:p>
          <a:r>
            <a:rPr lang="x-none" sz="1800" b="0" u="none" dirty="0"/>
            <a:t>Meet U.S. Department of Transportation (DOT) and Transport Canada (TC) requirements</a:t>
          </a:r>
          <a:endParaRPr lang="en-US" sz="1800" b="0" dirty="0"/>
        </a:p>
      </dgm:t>
    </dgm:pt>
    <dgm:pt modelId="{43CCCD45-C34C-4283-9F26-39E74BD2C00B}" type="parTrans" cxnId="{4DF934E1-B504-4D85-838F-9EBC23D085F5}">
      <dgm:prSet/>
      <dgm:spPr/>
      <dgm:t>
        <a:bodyPr/>
        <a:lstStyle/>
        <a:p>
          <a:endParaRPr lang="en-US"/>
        </a:p>
      </dgm:t>
    </dgm:pt>
    <dgm:pt modelId="{83FCD8AF-F9BF-4035-B701-9AA46C4249AA}" type="sibTrans" cxnId="{4DF934E1-B504-4D85-838F-9EBC23D085F5}">
      <dgm:prSet/>
      <dgm:spPr/>
      <dgm:t>
        <a:bodyPr/>
        <a:lstStyle/>
        <a:p>
          <a:endParaRPr lang="en-US"/>
        </a:p>
      </dgm:t>
    </dgm:pt>
    <dgm:pt modelId="{87C7C08E-E835-411A-AED7-3655195BEC27}">
      <dgm:prSet custT="1"/>
      <dgm:spPr/>
      <dgm:t>
        <a:bodyPr/>
        <a:lstStyle/>
        <a:p>
          <a:r>
            <a:rPr lang="en-US" sz="1800" b="0" dirty="0"/>
            <a:t>Be hydrostatically tested every 5 years</a:t>
          </a:r>
        </a:p>
      </dgm:t>
    </dgm:pt>
    <dgm:pt modelId="{10F893A8-735B-4117-8CEF-5B22849F5569}" type="parTrans" cxnId="{4A43F5F5-0CE8-4BD1-8A34-89831BE120BE}">
      <dgm:prSet/>
      <dgm:spPr/>
      <dgm:t>
        <a:bodyPr/>
        <a:lstStyle/>
        <a:p>
          <a:endParaRPr lang="en-US"/>
        </a:p>
      </dgm:t>
    </dgm:pt>
    <dgm:pt modelId="{3E1D944A-89FF-4130-9853-5BA07A802FFF}" type="sibTrans" cxnId="{4A43F5F5-0CE8-4BD1-8A34-89831BE120BE}">
      <dgm:prSet/>
      <dgm:spPr/>
      <dgm:t>
        <a:bodyPr/>
        <a:lstStyle/>
        <a:p>
          <a:endParaRPr lang="en-US"/>
        </a:p>
      </dgm:t>
    </dgm:pt>
    <dgm:pt modelId="{073D8BB2-17A5-4A88-873D-D7B29C814315}">
      <dgm:prSet custT="1"/>
      <dgm:spPr/>
      <dgm:t>
        <a:bodyPr/>
        <a:lstStyle/>
        <a:p>
          <a:r>
            <a:rPr lang="en-US" sz="1800" dirty="0"/>
            <a:t>For local application must be pressure tested annually</a:t>
          </a:r>
          <a:endParaRPr lang="en-US" sz="1800" b="0" u="none" dirty="0"/>
        </a:p>
      </dgm:t>
    </dgm:pt>
    <dgm:pt modelId="{19E47706-9C45-4480-83C1-414228C5358B}" type="parTrans" cxnId="{43C860B6-3EA8-468F-81CB-AC1A60F7A378}">
      <dgm:prSet/>
      <dgm:spPr/>
      <dgm:t>
        <a:bodyPr/>
        <a:lstStyle/>
        <a:p>
          <a:endParaRPr lang="en-US"/>
        </a:p>
      </dgm:t>
    </dgm:pt>
    <dgm:pt modelId="{324A8821-E9F0-450F-B3C4-57D5CE923C65}" type="sibTrans" cxnId="{43C860B6-3EA8-468F-81CB-AC1A60F7A378}">
      <dgm:prSet/>
      <dgm:spPr/>
      <dgm:t>
        <a:bodyPr/>
        <a:lstStyle/>
        <a:p>
          <a:endParaRPr lang="en-US"/>
        </a:p>
      </dgm:t>
    </dgm:pt>
    <dgm:pt modelId="{C2674F50-EFA8-4603-91F4-4C96B2AB6007}">
      <dgm:prSet custT="1"/>
      <dgm:spPr/>
      <dgm:t>
        <a:bodyPr/>
        <a:lstStyle/>
        <a:p>
          <a:r>
            <a:rPr lang="en-US" sz="1800" dirty="0"/>
            <a:t>Determine that </a:t>
          </a:r>
          <a:r>
            <a:rPr lang="en-US" sz="1800" dirty="0" smtClean="0"/>
            <a:t>integrity </a:t>
          </a:r>
          <a:r>
            <a:rPr lang="en-US" sz="1800" dirty="0"/>
            <a:t>of the space has not been compromised by penetrations</a:t>
          </a:r>
          <a:endParaRPr lang="en-US" sz="1800" b="0" dirty="0"/>
        </a:p>
      </dgm:t>
    </dgm:pt>
    <dgm:pt modelId="{7341E09F-A20A-404B-AF83-9466C997487E}" type="parTrans" cxnId="{D83C9932-C4CD-4F5F-BBAD-1304894C4A3F}">
      <dgm:prSet/>
      <dgm:spPr/>
      <dgm:t>
        <a:bodyPr/>
        <a:lstStyle/>
        <a:p>
          <a:endParaRPr lang="en-US"/>
        </a:p>
      </dgm:t>
    </dgm:pt>
    <dgm:pt modelId="{FDE2BABC-A513-41F9-B667-726375F4A6EF}" type="sibTrans" cxnId="{D83C9932-C4CD-4F5F-BBAD-1304894C4A3F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98F55-8774-49A1-9C99-8247DD6EFF5D}" type="pres">
      <dgm:prSet presAssocID="{C6D26CE2-5EBE-4C9C-97A8-4484EB59146F}" presName="parentLin" presStyleCnt="0"/>
      <dgm:spPr/>
    </dgm:pt>
    <dgm:pt modelId="{1AF8F01F-D572-4CEC-8833-D5040EDA7F4B}" type="pres">
      <dgm:prSet presAssocID="{C6D26CE2-5EBE-4C9C-97A8-4484EB59146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77A15DF-3D56-40EE-BE5C-17E5666A5053}" type="pres">
      <dgm:prSet presAssocID="{C6D26CE2-5EBE-4C9C-97A8-4484EB5914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23FE4-BDD8-4199-BFD8-114865BAE933}" type="pres">
      <dgm:prSet presAssocID="{C6D26CE2-5EBE-4C9C-97A8-4484EB59146F}" presName="negativeSpace" presStyleCnt="0"/>
      <dgm:spPr/>
    </dgm:pt>
    <dgm:pt modelId="{19CD980C-1EB8-4173-917C-92550E2AC939}" type="pres">
      <dgm:prSet presAssocID="{C6D26CE2-5EBE-4C9C-97A8-4484EB59146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3D45D-262B-42AB-81F4-83045BBDE58A}" type="pres">
      <dgm:prSet presAssocID="{98C31EAB-9DA9-45D1-B568-818077537004}" presName="spaceBetweenRectangles" presStyleCnt="0"/>
      <dgm:spPr/>
    </dgm:pt>
    <dgm:pt modelId="{B5319D3F-54DF-46F9-9B55-8A25147472F7}" type="pres">
      <dgm:prSet presAssocID="{AF756C93-4FF7-4B43-9676-CE165AE00F5D}" presName="parentLin" presStyleCnt="0"/>
      <dgm:spPr/>
    </dgm:pt>
    <dgm:pt modelId="{25AD5D3B-52AC-448C-B8D8-61EB88B1BC11}" type="pres">
      <dgm:prSet presAssocID="{AF756C93-4FF7-4B43-9676-CE165AE00F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B6438C-1F6D-4ECE-96EF-C2087B980260}" type="pres">
      <dgm:prSet presAssocID="{AF756C93-4FF7-4B43-9676-CE165AE00F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72ADA-2E19-431E-AF53-04408F83BE90}" type="pres">
      <dgm:prSet presAssocID="{AF756C93-4FF7-4B43-9676-CE165AE00F5D}" presName="negativeSpace" presStyleCnt="0"/>
      <dgm:spPr/>
    </dgm:pt>
    <dgm:pt modelId="{A833D167-0F63-46B4-9F9F-D0DF79DBBBDE}" type="pres">
      <dgm:prSet presAssocID="{AF756C93-4FF7-4B43-9676-CE165AE00F5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EC6EA-5D04-4A29-AD54-7D0E429E1DCF}" type="pres">
      <dgm:prSet presAssocID="{05CF421F-9F4E-4FEF-9EAE-2F5828590398}" presName="spaceBetweenRectangles" presStyleCnt="0"/>
      <dgm:spPr/>
    </dgm:pt>
    <dgm:pt modelId="{A963FB5D-37F3-4628-82E0-4A8A0E86FF8F}" type="pres">
      <dgm:prSet presAssocID="{D8A30C09-1C00-46E1-8D62-44ECD13B14CC}" presName="parentLin" presStyleCnt="0"/>
      <dgm:spPr/>
    </dgm:pt>
    <dgm:pt modelId="{47A87A09-A481-41BE-BE4E-4F4D6439028C}" type="pres">
      <dgm:prSet presAssocID="{D8A30C09-1C00-46E1-8D62-44ECD13B14C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72DA224-1D2A-4574-B124-6BE7BE6091AC}" type="pres">
      <dgm:prSet presAssocID="{D8A30C09-1C00-46E1-8D62-44ECD13B14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9A744-6B53-42B0-ACE7-EF242C707EB4}" type="pres">
      <dgm:prSet presAssocID="{D8A30C09-1C00-46E1-8D62-44ECD13B14CC}" presName="negativeSpace" presStyleCnt="0"/>
      <dgm:spPr/>
    </dgm:pt>
    <dgm:pt modelId="{492F0199-CEAF-454F-A752-70150057395B}" type="pres">
      <dgm:prSet presAssocID="{D8A30C09-1C00-46E1-8D62-44ECD13B14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7156F-80DD-4B16-8029-077154907A2F}" type="presOf" srcId="{073D8BB2-17A5-4A88-873D-D7B29C814315}" destId="{A833D167-0F63-46B4-9F9F-D0DF79DBBBDE}" srcOrd="0" destOrd="0" presId="urn:microsoft.com/office/officeart/2005/8/layout/list1"/>
    <dgm:cxn modelId="{6D8EE048-95CF-422F-BA84-E53F2EDD3EB9}" type="presOf" srcId="{AF756C93-4FF7-4B43-9676-CE165AE00F5D}" destId="{35B6438C-1F6D-4ECE-96EF-C2087B980260}" srcOrd="1" destOrd="0" presId="urn:microsoft.com/office/officeart/2005/8/layout/list1"/>
    <dgm:cxn modelId="{81D09FBD-31F5-48B7-AFBB-2B4DB9B32338}" type="presOf" srcId="{C2674F50-EFA8-4603-91F4-4C96B2AB6007}" destId="{492F0199-CEAF-454F-A752-70150057395B}" srcOrd="0" destOrd="0" presId="urn:microsoft.com/office/officeart/2005/8/layout/list1"/>
    <dgm:cxn modelId="{5962F88C-9FB4-46C9-8EFB-1063072F28A4}" type="presOf" srcId="{C6D26CE2-5EBE-4C9C-97A8-4484EB59146F}" destId="{1AF8F01F-D572-4CEC-8833-D5040EDA7F4B}" srcOrd="0" destOrd="0" presId="urn:microsoft.com/office/officeart/2005/8/layout/list1"/>
    <dgm:cxn modelId="{DD05C9ED-C15F-428D-A4E0-B1675D3C25FA}" srcId="{0EFCD8C0-76FE-4E42-BC56-414CE537663D}" destId="{AF756C93-4FF7-4B43-9676-CE165AE00F5D}" srcOrd="1" destOrd="0" parTransId="{90161D04-F437-4AA8-882B-AEC4031CAC26}" sibTransId="{05CF421F-9F4E-4FEF-9EAE-2F5828590398}"/>
    <dgm:cxn modelId="{F200B732-1B90-4DEF-AFEE-BAD3100B338A}" type="presOf" srcId="{D8A30C09-1C00-46E1-8D62-44ECD13B14CC}" destId="{47A87A09-A481-41BE-BE4E-4F4D6439028C}" srcOrd="0" destOrd="0" presId="urn:microsoft.com/office/officeart/2005/8/layout/list1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43C860B6-3EA8-468F-81CB-AC1A60F7A378}" srcId="{AF756C93-4FF7-4B43-9676-CE165AE00F5D}" destId="{073D8BB2-17A5-4A88-873D-D7B29C814315}" srcOrd="0" destOrd="0" parTransId="{19E47706-9C45-4480-83C1-414228C5358B}" sibTransId="{324A8821-E9F0-450F-B3C4-57D5CE923C65}"/>
    <dgm:cxn modelId="{9FE71F8B-CF20-485C-940A-99DDEB101D4A}" type="presOf" srcId="{C6D26CE2-5EBE-4C9C-97A8-4484EB59146F}" destId="{877A15DF-3D56-40EE-BE5C-17E5666A5053}" srcOrd="1" destOrd="0" presId="urn:microsoft.com/office/officeart/2005/8/layout/list1"/>
    <dgm:cxn modelId="{8CA1A643-1792-463B-863E-99DF6D0AE4D6}" srcId="{0EFCD8C0-76FE-4E42-BC56-414CE537663D}" destId="{D8A30C09-1C00-46E1-8D62-44ECD13B14CC}" srcOrd="2" destOrd="0" parTransId="{E9EFDDA4-1652-4A58-BECC-A819CFC4864E}" sibTransId="{29B7ABDE-D1D1-4D60-867D-24717ED346E7}"/>
    <dgm:cxn modelId="{4BA1862A-9CE6-4D3B-8695-7A0A54EC1952}" type="presOf" srcId="{AF756C93-4FF7-4B43-9676-CE165AE00F5D}" destId="{25AD5D3B-52AC-448C-B8D8-61EB88B1BC11}" srcOrd="0" destOrd="0" presId="urn:microsoft.com/office/officeart/2005/8/layout/list1"/>
    <dgm:cxn modelId="{45496647-898F-42D4-95AB-BC1AE5637D0C}" type="presOf" srcId="{87C7C08E-E835-411A-AED7-3655195BEC27}" destId="{19CD980C-1EB8-4173-917C-92550E2AC939}" srcOrd="0" destOrd="1" presId="urn:microsoft.com/office/officeart/2005/8/layout/list1"/>
    <dgm:cxn modelId="{46B5DC3B-7042-4E80-AA33-225C1F9A11DE}" type="presOf" srcId="{0EFCD8C0-76FE-4E42-BC56-414CE537663D}" destId="{AF77569D-2114-4D0B-BC9B-8998AA2FEC57}" srcOrd="0" destOrd="0" presId="urn:microsoft.com/office/officeart/2005/8/layout/list1"/>
    <dgm:cxn modelId="{4A43F5F5-0CE8-4BD1-8A34-89831BE120BE}" srcId="{C6D26CE2-5EBE-4C9C-97A8-4484EB59146F}" destId="{87C7C08E-E835-411A-AED7-3655195BEC27}" srcOrd="1" destOrd="0" parTransId="{10F893A8-735B-4117-8CEF-5B22849F5569}" sibTransId="{3E1D944A-89FF-4130-9853-5BA07A802FFF}"/>
    <dgm:cxn modelId="{D83C9932-C4CD-4F5F-BBAD-1304894C4A3F}" srcId="{D8A30C09-1C00-46E1-8D62-44ECD13B14CC}" destId="{C2674F50-EFA8-4603-91F4-4C96B2AB6007}" srcOrd="0" destOrd="0" parTransId="{7341E09F-A20A-404B-AF83-9466C997487E}" sibTransId="{FDE2BABC-A513-41F9-B667-726375F4A6EF}"/>
    <dgm:cxn modelId="{2C7BB8DC-319B-4142-97D4-D6F4AF07E283}" type="presOf" srcId="{D8A30C09-1C00-46E1-8D62-44ECD13B14CC}" destId="{772DA224-1D2A-4574-B124-6BE7BE6091AC}" srcOrd="1" destOrd="0" presId="urn:microsoft.com/office/officeart/2005/8/layout/list1"/>
    <dgm:cxn modelId="{4DF934E1-B504-4D85-838F-9EBC23D085F5}" srcId="{C6D26CE2-5EBE-4C9C-97A8-4484EB59146F}" destId="{6B14B028-99DC-4240-A44C-AF995148A5BF}" srcOrd="0" destOrd="0" parTransId="{43CCCD45-C34C-4283-9F26-39E74BD2C00B}" sibTransId="{83FCD8AF-F9BF-4035-B701-9AA46C4249AA}"/>
    <dgm:cxn modelId="{8A53D299-C8B4-4CD4-9EB6-F121B27928AF}" type="presOf" srcId="{6B14B028-99DC-4240-A44C-AF995148A5BF}" destId="{19CD980C-1EB8-4173-917C-92550E2AC939}" srcOrd="0" destOrd="0" presId="urn:microsoft.com/office/officeart/2005/8/layout/list1"/>
    <dgm:cxn modelId="{1F21DE4D-782D-4424-B5C6-F217AEAF836D}" type="presParOf" srcId="{AF77569D-2114-4D0B-BC9B-8998AA2FEC57}" destId="{C7498F55-8774-49A1-9C99-8247DD6EFF5D}" srcOrd="0" destOrd="0" presId="urn:microsoft.com/office/officeart/2005/8/layout/list1"/>
    <dgm:cxn modelId="{047521B6-D13B-45B1-A7CA-9C826F0647FD}" type="presParOf" srcId="{C7498F55-8774-49A1-9C99-8247DD6EFF5D}" destId="{1AF8F01F-D572-4CEC-8833-D5040EDA7F4B}" srcOrd="0" destOrd="0" presId="urn:microsoft.com/office/officeart/2005/8/layout/list1"/>
    <dgm:cxn modelId="{DAF439E5-0E4D-4DC2-A2EE-138BA53CE989}" type="presParOf" srcId="{C7498F55-8774-49A1-9C99-8247DD6EFF5D}" destId="{877A15DF-3D56-40EE-BE5C-17E5666A5053}" srcOrd="1" destOrd="0" presId="urn:microsoft.com/office/officeart/2005/8/layout/list1"/>
    <dgm:cxn modelId="{32066480-7425-4426-8481-1442112C4250}" type="presParOf" srcId="{AF77569D-2114-4D0B-BC9B-8998AA2FEC57}" destId="{B2423FE4-BDD8-4199-BFD8-114865BAE933}" srcOrd="1" destOrd="0" presId="urn:microsoft.com/office/officeart/2005/8/layout/list1"/>
    <dgm:cxn modelId="{30EB99AA-DE0F-4B67-8A47-EABD97C34E4A}" type="presParOf" srcId="{AF77569D-2114-4D0B-BC9B-8998AA2FEC57}" destId="{19CD980C-1EB8-4173-917C-92550E2AC939}" srcOrd="2" destOrd="0" presId="urn:microsoft.com/office/officeart/2005/8/layout/list1"/>
    <dgm:cxn modelId="{5C865DD5-EA89-46B9-AA1D-62D3E55F4AC6}" type="presParOf" srcId="{AF77569D-2114-4D0B-BC9B-8998AA2FEC57}" destId="{9933D45D-262B-42AB-81F4-83045BBDE58A}" srcOrd="3" destOrd="0" presId="urn:microsoft.com/office/officeart/2005/8/layout/list1"/>
    <dgm:cxn modelId="{2EE8CDE7-A0E0-48C5-B9B7-95822CF0BFE2}" type="presParOf" srcId="{AF77569D-2114-4D0B-BC9B-8998AA2FEC57}" destId="{B5319D3F-54DF-46F9-9B55-8A25147472F7}" srcOrd="4" destOrd="0" presId="urn:microsoft.com/office/officeart/2005/8/layout/list1"/>
    <dgm:cxn modelId="{B84F9F3D-E6C8-436E-8C10-53BF379E94C3}" type="presParOf" srcId="{B5319D3F-54DF-46F9-9B55-8A25147472F7}" destId="{25AD5D3B-52AC-448C-B8D8-61EB88B1BC11}" srcOrd="0" destOrd="0" presId="urn:microsoft.com/office/officeart/2005/8/layout/list1"/>
    <dgm:cxn modelId="{7DA5941A-55CA-4F05-8C23-7FF28D350722}" type="presParOf" srcId="{B5319D3F-54DF-46F9-9B55-8A25147472F7}" destId="{35B6438C-1F6D-4ECE-96EF-C2087B980260}" srcOrd="1" destOrd="0" presId="urn:microsoft.com/office/officeart/2005/8/layout/list1"/>
    <dgm:cxn modelId="{27C48E7A-275F-4705-8CF3-206ECE599E84}" type="presParOf" srcId="{AF77569D-2114-4D0B-BC9B-8998AA2FEC57}" destId="{49372ADA-2E19-431E-AF53-04408F83BE90}" srcOrd="5" destOrd="0" presId="urn:microsoft.com/office/officeart/2005/8/layout/list1"/>
    <dgm:cxn modelId="{2878E0D7-1B19-46B4-AECE-80F7B8B289E7}" type="presParOf" srcId="{AF77569D-2114-4D0B-BC9B-8998AA2FEC57}" destId="{A833D167-0F63-46B4-9F9F-D0DF79DBBBDE}" srcOrd="6" destOrd="0" presId="urn:microsoft.com/office/officeart/2005/8/layout/list1"/>
    <dgm:cxn modelId="{FC2AB287-6759-4D84-B823-9C7C48712F53}" type="presParOf" srcId="{AF77569D-2114-4D0B-BC9B-8998AA2FEC57}" destId="{4D8EC6EA-5D04-4A29-AD54-7D0E429E1DCF}" srcOrd="7" destOrd="0" presId="urn:microsoft.com/office/officeart/2005/8/layout/list1"/>
    <dgm:cxn modelId="{3F77D896-7F2E-4943-85EC-6B8E0C068BC7}" type="presParOf" srcId="{AF77569D-2114-4D0B-BC9B-8998AA2FEC57}" destId="{A963FB5D-37F3-4628-82E0-4A8A0E86FF8F}" srcOrd="8" destOrd="0" presId="urn:microsoft.com/office/officeart/2005/8/layout/list1"/>
    <dgm:cxn modelId="{B5348B85-502A-4106-9085-1044983E3BD1}" type="presParOf" srcId="{A963FB5D-37F3-4628-82E0-4A8A0E86FF8F}" destId="{47A87A09-A481-41BE-BE4E-4F4D6439028C}" srcOrd="0" destOrd="0" presId="urn:microsoft.com/office/officeart/2005/8/layout/list1"/>
    <dgm:cxn modelId="{10DA7A49-FBC7-47D2-8A98-A83692A06CBA}" type="presParOf" srcId="{A963FB5D-37F3-4628-82E0-4A8A0E86FF8F}" destId="{772DA224-1D2A-4574-B124-6BE7BE6091AC}" srcOrd="1" destOrd="0" presId="urn:microsoft.com/office/officeart/2005/8/layout/list1"/>
    <dgm:cxn modelId="{8572A18D-F1BF-4682-94B4-3FE94C311638}" type="presParOf" srcId="{AF77569D-2114-4D0B-BC9B-8998AA2FEC57}" destId="{8AF9A744-6B53-42B0-ACE7-EF242C707EB4}" srcOrd="9" destOrd="0" presId="urn:microsoft.com/office/officeart/2005/8/layout/list1"/>
    <dgm:cxn modelId="{58DF9462-C881-4F27-89EB-6D77ADC547D8}" type="presParOf" srcId="{AF77569D-2114-4D0B-BC9B-8998AA2FEC57}" destId="{492F0199-CEAF-454F-A752-7015005739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en-US" sz="2800" dirty="0"/>
            <a:t>Only fire suppression system contractors, licensed by the manufacturer, should perform maintenance and testing</a:t>
          </a:r>
          <a:endParaRPr lang="en-US" sz="2800" b="0" dirty="0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9628E1BC-1A48-4E70-A92B-ECE1B4B81588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317A2-3908-45B6-B984-249EA7188524}" type="pres">
      <dgm:prSet presAssocID="{AA9613D1-A32C-43B0-A0AE-3A9711BEF14F}" presName="parentText" presStyleLbl="node1" presStyleIdx="0" presStyleCnt="1" custScaleY="1878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21F2D-41DE-410C-A202-9E48FDFF47B6}" type="presOf" srcId="{AA9613D1-A32C-43B0-A0AE-3A9711BEF14F}" destId="{041317A2-3908-45B6-B984-249EA7188524}" srcOrd="0" destOrd="0" presId="urn:microsoft.com/office/officeart/2005/8/layout/vList2"/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5A692026-D9EA-4B42-A5E4-8A611AD59181}" type="presOf" srcId="{0EFCD8C0-76FE-4E42-BC56-414CE537663D}" destId="{9628E1BC-1A48-4E70-A92B-ECE1B4B81588}" srcOrd="0" destOrd="0" presId="urn:microsoft.com/office/officeart/2005/8/layout/vList2"/>
    <dgm:cxn modelId="{15C98B6B-5E2E-4B42-AEAB-664001886BFF}" type="presParOf" srcId="{9628E1BC-1A48-4E70-A92B-ECE1B4B81588}" destId="{041317A2-3908-45B6-B984-249EA71885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x-none" sz="2400" b="0" u="none" dirty="0"/>
            <a:t>Physical damage to components</a:t>
          </a:r>
          <a:endParaRPr lang="en-US" sz="2400" b="0" dirty="0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3FEC2C2C-7B04-4965-9170-0A41A97B850B}">
      <dgm:prSet custT="1"/>
      <dgm:spPr/>
      <dgm:t>
        <a:bodyPr/>
        <a:lstStyle/>
        <a:p>
          <a:r>
            <a:rPr lang="x-none" sz="2400" b="0" u="none" dirty="0"/>
            <a:t>Excessive corrosion </a:t>
          </a:r>
          <a:endParaRPr lang="en-US" sz="2400" b="0" u="none" dirty="0"/>
        </a:p>
      </dgm:t>
    </dgm:pt>
    <dgm:pt modelId="{10A0396F-FA95-4E6A-A952-8D663B554BB1}" type="parTrans" cxnId="{3E85F886-7069-4284-8517-3B69E98C9A80}">
      <dgm:prSet/>
      <dgm:spPr/>
      <dgm:t>
        <a:bodyPr/>
        <a:lstStyle/>
        <a:p>
          <a:endParaRPr lang="en-US"/>
        </a:p>
      </dgm:t>
    </dgm:pt>
    <dgm:pt modelId="{678ED3E0-94B1-4EDD-814F-E7E75778F192}" type="sibTrans" cxnId="{3E85F886-7069-4284-8517-3B69E98C9A80}">
      <dgm:prSet/>
      <dgm:spPr/>
      <dgm:t>
        <a:bodyPr/>
        <a:lstStyle/>
        <a:p>
          <a:endParaRPr lang="en-US"/>
        </a:p>
      </dgm:t>
    </dgm:pt>
    <dgm:pt modelId="{6EB0627B-1DDC-4394-9A0E-60088237CB08}">
      <dgm:prSet custT="1"/>
      <dgm:spPr/>
      <dgm:t>
        <a:bodyPr/>
        <a:lstStyle/>
        <a:p>
          <a:r>
            <a:rPr lang="x-none" sz="2400" b="0" u="none" dirty="0"/>
            <a:t>Change in hazard</a:t>
          </a:r>
          <a:endParaRPr lang="en-US" sz="2400" b="0" u="none" dirty="0"/>
        </a:p>
      </dgm:t>
    </dgm:pt>
    <dgm:pt modelId="{E1969EED-7CB4-4B99-AEB3-452ABC75E5A1}" type="parTrans" cxnId="{1F9063D4-3981-49C9-A2E8-34DB760F761A}">
      <dgm:prSet/>
      <dgm:spPr/>
      <dgm:t>
        <a:bodyPr/>
        <a:lstStyle/>
        <a:p>
          <a:endParaRPr lang="en-US"/>
        </a:p>
      </dgm:t>
    </dgm:pt>
    <dgm:pt modelId="{44108B2B-F007-4462-8883-9834BEE53B41}" type="sibTrans" cxnId="{1F9063D4-3981-49C9-A2E8-34DB760F761A}">
      <dgm:prSet/>
      <dgm:spPr/>
      <dgm:t>
        <a:bodyPr/>
        <a:lstStyle/>
        <a:p>
          <a:endParaRPr lang="en-US"/>
        </a:p>
      </dgm:t>
    </dgm:pt>
    <dgm:pt modelId="{21F1622A-9775-44DB-AB4E-A0A997E9B5BB}">
      <dgm:prSet custT="1"/>
      <dgm:spPr/>
      <dgm:t>
        <a:bodyPr/>
        <a:lstStyle/>
        <a:p>
          <a:r>
            <a:rPr lang="x-none" sz="2400" b="0" u="none"/>
            <a:t>Enclosure integrity</a:t>
          </a:r>
          <a:endParaRPr lang="en-US" sz="2400" b="0" u="none" dirty="0"/>
        </a:p>
      </dgm:t>
    </dgm:pt>
    <dgm:pt modelId="{66F0B118-7CB3-4A44-A056-F0C5708B8C5F}" type="parTrans" cxnId="{926977C5-16FB-443C-B5AE-5290ADC94671}">
      <dgm:prSet/>
      <dgm:spPr/>
      <dgm:t>
        <a:bodyPr/>
        <a:lstStyle/>
        <a:p>
          <a:endParaRPr lang="en-US"/>
        </a:p>
      </dgm:t>
    </dgm:pt>
    <dgm:pt modelId="{7EED594D-EEAC-43DE-8C51-FA2CF2037E7B}" type="sibTrans" cxnId="{926977C5-16FB-443C-B5AE-5290ADC94671}">
      <dgm:prSet/>
      <dgm:spPr/>
      <dgm:t>
        <a:bodyPr/>
        <a:lstStyle/>
        <a:p>
          <a:endParaRPr lang="en-US"/>
        </a:p>
      </dgm:t>
    </dgm:pt>
    <dgm:pt modelId="{45718811-04AB-49F0-A391-4C98EA603543}">
      <dgm:prSet custT="1"/>
      <dgm:spPr/>
      <dgm:t>
        <a:bodyPr/>
        <a:lstStyle/>
        <a:p>
          <a:r>
            <a:rPr lang="x-none" sz="2400" b="0" u="none"/>
            <a:t>Up-to-date records</a:t>
          </a:r>
          <a:endParaRPr lang="en-US" sz="2400" b="0" u="none" dirty="0"/>
        </a:p>
      </dgm:t>
    </dgm:pt>
    <dgm:pt modelId="{8E7DAF95-5132-4316-824A-76B3855B7F69}" type="parTrans" cxnId="{8AD7EEAF-C49E-41D8-A095-D06D85955978}">
      <dgm:prSet/>
      <dgm:spPr/>
      <dgm:t>
        <a:bodyPr/>
        <a:lstStyle/>
        <a:p>
          <a:endParaRPr lang="en-US"/>
        </a:p>
      </dgm:t>
    </dgm:pt>
    <dgm:pt modelId="{576457A4-BF95-4875-B2DB-714856735FC1}" type="sibTrans" cxnId="{8AD7EEAF-C49E-41D8-A095-D06D85955978}">
      <dgm:prSet/>
      <dgm:spPr/>
      <dgm:t>
        <a:bodyPr/>
        <a:lstStyle/>
        <a:p>
          <a:endParaRPr lang="en-US"/>
        </a:p>
      </dgm:t>
    </dgm:pt>
    <dgm:pt modelId="{11FD1518-6679-461E-9B78-499641ACCB78}">
      <dgm:prSet custT="1"/>
      <dgm:spPr/>
      <dgm:t>
        <a:bodyPr/>
        <a:lstStyle/>
        <a:p>
          <a:r>
            <a:rPr lang="en-US" sz="2400" b="0" u="none" dirty="0"/>
            <a:t>Cylinders checked semiannually</a:t>
          </a:r>
        </a:p>
      </dgm:t>
    </dgm:pt>
    <dgm:pt modelId="{F03E1F03-EAB9-4336-A6D6-6661C5BD7ADA}" type="parTrans" cxnId="{B5916F60-2C47-43DC-9FE7-EFA3D36B298F}">
      <dgm:prSet/>
      <dgm:spPr/>
      <dgm:t>
        <a:bodyPr/>
        <a:lstStyle/>
        <a:p>
          <a:endParaRPr lang="en-US"/>
        </a:p>
      </dgm:t>
    </dgm:pt>
    <dgm:pt modelId="{04D91BF0-9E4F-40AB-B069-19ADA9E3F7BE}" type="sibTrans" cxnId="{B5916F60-2C47-43DC-9FE7-EFA3D36B298F}">
      <dgm:prSet/>
      <dgm:spPr/>
      <dgm:t>
        <a:bodyPr/>
        <a:lstStyle/>
        <a:p>
          <a:endParaRPr lang="en-US"/>
        </a:p>
      </dgm:t>
    </dgm:pt>
    <dgm:pt modelId="{153C6007-1BF9-4EFA-99B4-7E4692A751FC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u="none" dirty="0"/>
            <a:t>Hydrostatic testing requirements are the same as for clean-agent systems</a:t>
          </a:r>
        </a:p>
      </dgm:t>
    </dgm:pt>
    <dgm:pt modelId="{9B4FD635-82B9-4A64-9FF8-299D9BAC5EA5}" type="parTrans" cxnId="{74051C8E-2E3B-42C8-A55F-79731D272E85}">
      <dgm:prSet/>
      <dgm:spPr/>
      <dgm:t>
        <a:bodyPr/>
        <a:lstStyle/>
        <a:p>
          <a:endParaRPr lang="en-US"/>
        </a:p>
      </dgm:t>
    </dgm:pt>
    <dgm:pt modelId="{18D999FD-3CD1-40FA-8C60-FB707E43CF90}" type="sibTrans" cxnId="{74051C8E-2E3B-42C8-A55F-79731D272E85}">
      <dgm:prSet/>
      <dgm:spPr/>
      <dgm:t>
        <a:bodyPr/>
        <a:lstStyle/>
        <a:p>
          <a:endParaRPr lang="en-US"/>
        </a:p>
      </dgm:t>
    </dgm:pt>
    <dgm:pt modelId="{58AB8FD0-5E81-4701-A36C-CA38B65C3E52}" type="pres">
      <dgm:prSet presAssocID="{0EFCD8C0-76FE-4E42-BC56-414CE53766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04793-ACF1-4146-89EF-8E351F1026FB}" type="pres">
      <dgm:prSet presAssocID="{AA9613D1-A32C-43B0-A0AE-3A9711BEF14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5C495-34DD-42A6-8F79-4CFBABC16C92}" type="pres">
      <dgm:prSet presAssocID="{A8190D97-C4CF-4E37-A937-EBCEBD1CEC24}" presName="sibTrans" presStyleCnt="0"/>
      <dgm:spPr/>
    </dgm:pt>
    <dgm:pt modelId="{69D546A4-BF07-4AD1-9831-96E9E2F09893}" type="pres">
      <dgm:prSet presAssocID="{3FEC2C2C-7B04-4965-9170-0A41A97B850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06094-96DE-4C8A-8969-4B605F668F5B}" type="pres">
      <dgm:prSet presAssocID="{678ED3E0-94B1-4EDD-814F-E7E75778F192}" presName="sibTrans" presStyleCnt="0"/>
      <dgm:spPr/>
    </dgm:pt>
    <dgm:pt modelId="{1CA0C0CE-C0E7-4E5D-878E-FAE4012F047C}" type="pres">
      <dgm:prSet presAssocID="{6EB0627B-1DDC-4394-9A0E-60088237CB0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AB563-5996-4CAD-9873-F3980B6D0E9A}" type="pres">
      <dgm:prSet presAssocID="{44108B2B-F007-4462-8883-9834BEE53B41}" presName="sibTrans" presStyleCnt="0"/>
      <dgm:spPr/>
    </dgm:pt>
    <dgm:pt modelId="{07573B37-33D9-4A78-9F13-1CA9EBBF3AD0}" type="pres">
      <dgm:prSet presAssocID="{21F1622A-9775-44DB-AB4E-A0A997E9B5B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B723-CD32-4BB5-BE5F-8B8491AA439A}" type="pres">
      <dgm:prSet presAssocID="{7EED594D-EEAC-43DE-8C51-FA2CF2037E7B}" presName="sibTrans" presStyleCnt="0"/>
      <dgm:spPr/>
    </dgm:pt>
    <dgm:pt modelId="{4D66442B-29E5-423E-923B-12E586D1C341}" type="pres">
      <dgm:prSet presAssocID="{45718811-04AB-49F0-A391-4C98EA6035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DFAC6-8B7C-41A3-B782-3E86A17F5EF1}" type="pres">
      <dgm:prSet presAssocID="{576457A4-BF95-4875-B2DB-714856735FC1}" presName="sibTrans" presStyleCnt="0"/>
      <dgm:spPr/>
    </dgm:pt>
    <dgm:pt modelId="{941D5776-638D-465D-966B-0B95FDC3C736}" type="pres">
      <dgm:prSet presAssocID="{11FD1518-6679-461E-9B78-499641ACCB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0514D-EF06-40AF-94DE-1EA73E38DC0F}" type="pres">
      <dgm:prSet presAssocID="{04D91BF0-9E4F-40AB-B069-19ADA9E3F7BE}" presName="sibTrans" presStyleCnt="0"/>
      <dgm:spPr/>
    </dgm:pt>
    <dgm:pt modelId="{DA93F516-4E7F-45EE-B49C-E105A1F49FC7}" type="pres">
      <dgm:prSet presAssocID="{153C6007-1BF9-4EFA-99B4-7E4692A751FC}" presName="node" presStyleLbl="node1" presStyleIdx="6" presStyleCnt="7" custScaleX="183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1896E-6463-4514-8336-201A221E5254}" type="presOf" srcId="{6EB0627B-1DDC-4394-9A0E-60088237CB08}" destId="{1CA0C0CE-C0E7-4E5D-878E-FAE4012F047C}" srcOrd="0" destOrd="0" presId="urn:microsoft.com/office/officeart/2005/8/layout/default"/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8AD7EEAF-C49E-41D8-A095-D06D85955978}" srcId="{0EFCD8C0-76FE-4E42-BC56-414CE537663D}" destId="{45718811-04AB-49F0-A391-4C98EA603543}" srcOrd="4" destOrd="0" parTransId="{8E7DAF95-5132-4316-824A-76B3855B7F69}" sibTransId="{576457A4-BF95-4875-B2DB-714856735FC1}"/>
    <dgm:cxn modelId="{A76D8513-5055-4369-B9C5-10BCAEF715B3}" type="presOf" srcId="{AA9613D1-A32C-43B0-A0AE-3A9711BEF14F}" destId="{6DB04793-ACF1-4146-89EF-8E351F1026FB}" srcOrd="0" destOrd="0" presId="urn:microsoft.com/office/officeart/2005/8/layout/default"/>
    <dgm:cxn modelId="{2FABB74A-7750-4992-99E6-3764C4E649A5}" type="presOf" srcId="{21F1622A-9775-44DB-AB4E-A0A997E9B5BB}" destId="{07573B37-33D9-4A78-9F13-1CA9EBBF3AD0}" srcOrd="0" destOrd="0" presId="urn:microsoft.com/office/officeart/2005/8/layout/default"/>
    <dgm:cxn modelId="{3E85F886-7069-4284-8517-3B69E98C9A80}" srcId="{0EFCD8C0-76FE-4E42-BC56-414CE537663D}" destId="{3FEC2C2C-7B04-4965-9170-0A41A97B850B}" srcOrd="1" destOrd="0" parTransId="{10A0396F-FA95-4E6A-A952-8D663B554BB1}" sibTransId="{678ED3E0-94B1-4EDD-814F-E7E75778F192}"/>
    <dgm:cxn modelId="{F3C99450-B98E-4BD0-B497-6EBDF36F1C37}" type="presOf" srcId="{3FEC2C2C-7B04-4965-9170-0A41A97B850B}" destId="{69D546A4-BF07-4AD1-9831-96E9E2F09893}" srcOrd="0" destOrd="0" presId="urn:microsoft.com/office/officeart/2005/8/layout/default"/>
    <dgm:cxn modelId="{96BD987F-80CD-4A67-9DEF-6F7802D69E26}" type="presOf" srcId="{45718811-04AB-49F0-A391-4C98EA603543}" destId="{4D66442B-29E5-423E-923B-12E586D1C341}" srcOrd="0" destOrd="0" presId="urn:microsoft.com/office/officeart/2005/8/layout/default"/>
    <dgm:cxn modelId="{926977C5-16FB-443C-B5AE-5290ADC94671}" srcId="{0EFCD8C0-76FE-4E42-BC56-414CE537663D}" destId="{21F1622A-9775-44DB-AB4E-A0A997E9B5BB}" srcOrd="3" destOrd="0" parTransId="{66F0B118-7CB3-4A44-A056-F0C5708B8C5F}" sibTransId="{7EED594D-EEAC-43DE-8C51-FA2CF2037E7B}"/>
    <dgm:cxn modelId="{9AD4C680-7993-4F1E-A57B-3D9461049E18}" type="presOf" srcId="{153C6007-1BF9-4EFA-99B4-7E4692A751FC}" destId="{DA93F516-4E7F-45EE-B49C-E105A1F49FC7}" srcOrd="0" destOrd="0" presId="urn:microsoft.com/office/officeart/2005/8/layout/default"/>
    <dgm:cxn modelId="{B5916F60-2C47-43DC-9FE7-EFA3D36B298F}" srcId="{0EFCD8C0-76FE-4E42-BC56-414CE537663D}" destId="{11FD1518-6679-461E-9B78-499641ACCB78}" srcOrd="5" destOrd="0" parTransId="{F03E1F03-EAB9-4336-A6D6-6661C5BD7ADA}" sibTransId="{04D91BF0-9E4F-40AB-B069-19ADA9E3F7BE}"/>
    <dgm:cxn modelId="{74051C8E-2E3B-42C8-A55F-79731D272E85}" srcId="{0EFCD8C0-76FE-4E42-BC56-414CE537663D}" destId="{153C6007-1BF9-4EFA-99B4-7E4692A751FC}" srcOrd="6" destOrd="0" parTransId="{9B4FD635-82B9-4A64-9FF8-299D9BAC5EA5}" sibTransId="{18D999FD-3CD1-40FA-8C60-FB707E43CF90}"/>
    <dgm:cxn modelId="{0FFFF7EC-0355-4D0A-BFF5-B7ED737CAEE2}" type="presOf" srcId="{11FD1518-6679-461E-9B78-499641ACCB78}" destId="{941D5776-638D-465D-966B-0B95FDC3C736}" srcOrd="0" destOrd="0" presId="urn:microsoft.com/office/officeart/2005/8/layout/default"/>
    <dgm:cxn modelId="{9283AF03-1200-447A-BFD6-6A1DC6ACAA0B}" type="presOf" srcId="{0EFCD8C0-76FE-4E42-BC56-414CE537663D}" destId="{58AB8FD0-5E81-4701-A36C-CA38B65C3E52}" srcOrd="0" destOrd="0" presId="urn:microsoft.com/office/officeart/2005/8/layout/default"/>
    <dgm:cxn modelId="{1F9063D4-3981-49C9-A2E8-34DB760F761A}" srcId="{0EFCD8C0-76FE-4E42-BC56-414CE537663D}" destId="{6EB0627B-1DDC-4394-9A0E-60088237CB08}" srcOrd="2" destOrd="0" parTransId="{E1969EED-7CB4-4B99-AEB3-452ABC75E5A1}" sibTransId="{44108B2B-F007-4462-8883-9834BEE53B41}"/>
    <dgm:cxn modelId="{32F31523-5533-497A-A92C-E5DFB0982DAF}" type="presParOf" srcId="{58AB8FD0-5E81-4701-A36C-CA38B65C3E52}" destId="{6DB04793-ACF1-4146-89EF-8E351F1026FB}" srcOrd="0" destOrd="0" presId="urn:microsoft.com/office/officeart/2005/8/layout/default"/>
    <dgm:cxn modelId="{B7B6AA59-B123-47C7-BBC7-707C24D44A50}" type="presParOf" srcId="{58AB8FD0-5E81-4701-A36C-CA38B65C3E52}" destId="{0A85C495-34DD-42A6-8F79-4CFBABC16C92}" srcOrd="1" destOrd="0" presId="urn:microsoft.com/office/officeart/2005/8/layout/default"/>
    <dgm:cxn modelId="{02687C52-8981-4FE4-9AF3-5BCB6F2DAED6}" type="presParOf" srcId="{58AB8FD0-5E81-4701-A36C-CA38B65C3E52}" destId="{69D546A4-BF07-4AD1-9831-96E9E2F09893}" srcOrd="2" destOrd="0" presId="urn:microsoft.com/office/officeart/2005/8/layout/default"/>
    <dgm:cxn modelId="{776CB893-F15E-43D9-8673-AA3FEE3F2F24}" type="presParOf" srcId="{58AB8FD0-5E81-4701-A36C-CA38B65C3E52}" destId="{7AD06094-96DE-4C8A-8969-4B605F668F5B}" srcOrd="3" destOrd="0" presId="urn:microsoft.com/office/officeart/2005/8/layout/default"/>
    <dgm:cxn modelId="{CBDD9962-D908-4A1F-8A24-4E9E6F39CF35}" type="presParOf" srcId="{58AB8FD0-5E81-4701-A36C-CA38B65C3E52}" destId="{1CA0C0CE-C0E7-4E5D-878E-FAE4012F047C}" srcOrd="4" destOrd="0" presId="urn:microsoft.com/office/officeart/2005/8/layout/default"/>
    <dgm:cxn modelId="{53B37BC9-33AF-4682-8127-9EFC38507923}" type="presParOf" srcId="{58AB8FD0-5E81-4701-A36C-CA38B65C3E52}" destId="{905AB563-5996-4CAD-9873-F3980B6D0E9A}" srcOrd="5" destOrd="0" presId="urn:microsoft.com/office/officeart/2005/8/layout/default"/>
    <dgm:cxn modelId="{4F7F18E0-8A2E-4C08-8B9C-0C12BAC8D48D}" type="presParOf" srcId="{58AB8FD0-5E81-4701-A36C-CA38B65C3E52}" destId="{07573B37-33D9-4A78-9F13-1CA9EBBF3AD0}" srcOrd="6" destOrd="0" presId="urn:microsoft.com/office/officeart/2005/8/layout/default"/>
    <dgm:cxn modelId="{8C2521C8-DB51-4968-9B30-0A869940EBBE}" type="presParOf" srcId="{58AB8FD0-5E81-4701-A36C-CA38B65C3E52}" destId="{9631B723-CD32-4BB5-BE5F-8B8491AA439A}" srcOrd="7" destOrd="0" presId="urn:microsoft.com/office/officeart/2005/8/layout/default"/>
    <dgm:cxn modelId="{9A6068E2-46B0-4B75-889E-8B821E02098D}" type="presParOf" srcId="{58AB8FD0-5E81-4701-A36C-CA38B65C3E52}" destId="{4D66442B-29E5-423E-923B-12E586D1C341}" srcOrd="8" destOrd="0" presId="urn:microsoft.com/office/officeart/2005/8/layout/default"/>
    <dgm:cxn modelId="{4442D576-542D-4F47-9E7E-07021E2AE4EA}" type="presParOf" srcId="{58AB8FD0-5E81-4701-A36C-CA38B65C3E52}" destId="{18BDFAC6-8B7C-41A3-B782-3E86A17F5EF1}" srcOrd="9" destOrd="0" presId="urn:microsoft.com/office/officeart/2005/8/layout/default"/>
    <dgm:cxn modelId="{5C2B0181-3EA5-4418-B6D1-7DD91EB80691}" type="presParOf" srcId="{58AB8FD0-5E81-4701-A36C-CA38B65C3E52}" destId="{941D5776-638D-465D-966B-0B95FDC3C736}" srcOrd="10" destOrd="0" presId="urn:microsoft.com/office/officeart/2005/8/layout/default"/>
    <dgm:cxn modelId="{1ED90621-AFB1-43D6-808F-4FC980CF5FB0}" type="presParOf" srcId="{58AB8FD0-5E81-4701-A36C-CA38B65C3E52}" destId="{7A20514D-EF06-40AF-94DE-1EA73E38DC0F}" srcOrd="11" destOrd="0" presId="urn:microsoft.com/office/officeart/2005/8/layout/default"/>
    <dgm:cxn modelId="{038ECB05-10FC-4087-AFBB-232EAAEFB693}" type="presParOf" srcId="{58AB8FD0-5E81-4701-A36C-CA38B65C3E52}" destId="{DA93F516-4E7F-45EE-B49C-E105A1F49FC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D0DFAEE-CCCA-487B-B378-7F8DD0CF5DEA}">
      <dgm:prSet custT="1"/>
      <dgm:spPr/>
      <dgm:t>
        <a:bodyPr/>
        <a:lstStyle/>
        <a:p>
          <a:r>
            <a:rPr lang="en-US" sz="2000" b="0" dirty="0"/>
            <a:t>NFPA® 25, </a:t>
          </a:r>
          <a:r>
            <a:rPr lang="en-US" sz="2000" b="0" i="1" dirty="0"/>
            <a:t>Standard for the Inspection, Testing, and Maintenance of Water-Based Fire Protection Systems</a:t>
          </a:r>
          <a:endParaRPr lang="en-US" sz="2000" b="0" dirty="0"/>
        </a:p>
      </dgm:t>
    </dgm:pt>
    <dgm:pt modelId="{2BFFEDFE-89BC-40BA-9F93-0F9D18BDE413}" type="parTrans" cxnId="{7A47F32E-BD57-4CE5-B017-3B20D94600E7}">
      <dgm:prSet/>
      <dgm:spPr/>
      <dgm:t>
        <a:bodyPr/>
        <a:lstStyle/>
        <a:p>
          <a:endParaRPr lang="en-US"/>
        </a:p>
      </dgm:t>
    </dgm:pt>
    <dgm:pt modelId="{D4128E0D-C85D-416B-9A4A-62125EB41B0D}" type="sibTrans" cxnId="{7A47F32E-BD57-4CE5-B017-3B20D94600E7}">
      <dgm:prSet/>
      <dgm:spPr/>
      <dgm:t>
        <a:bodyPr/>
        <a:lstStyle/>
        <a:p>
          <a:endParaRPr lang="en-US"/>
        </a:p>
      </dgm:t>
    </dgm:pt>
    <dgm:pt modelId="{1FC07A9D-97C1-43BB-B5DE-4A1478F99367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Because some state governments may modify standards, inspectors need to check those regulations as well</a:t>
          </a:r>
        </a:p>
      </dgm:t>
    </dgm:pt>
    <dgm:pt modelId="{AAB77AEE-023C-49A6-8683-BD8B6E046654}" type="parTrans" cxnId="{AB97BA2E-43FC-411A-B6C7-64D2801E7E5B}">
      <dgm:prSet/>
      <dgm:spPr/>
      <dgm:t>
        <a:bodyPr/>
        <a:lstStyle/>
        <a:p>
          <a:endParaRPr lang="en-US"/>
        </a:p>
      </dgm:t>
    </dgm:pt>
    <dgm:pt modelId="{F5D5A9B7-8116-445A-A85C-7AA4BAB6BEC3}" type="sibTrans" cxnId="{AB97BA2E-43FC-411A-B6C7-64D2801E7E5B}">
      <dgm:prSet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en-US" sz="2000" b="0" dirty="0"/>
            <a:t>Highly complex systems</a:t>
          </a:r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06181E56-C491-4A27-8BB4-7F236E2A8E3C}">
      <dgm:prSet custT="1"/>
      <dgm:spPr/>
      <dgm:t>
        <a:bodyPr/>
        <a:lstStyle/>
        <a:p>
          <a:r>
            <a:rPr lang="en-US" sz="2000" b="0" dirty="0"/>
            <a:t>Procedures described by the manufacturer of the system must be followed </a:t>
          </a:r>
        </a:p>
      </dgm:t>
    </dgm:pt>
    <dgm:pt modelId="{253FAD00-F5F6-49B2-81C2-984D967F035E}" type="parTrans" cxnId="{4084CA37-23A2-4C3C-ACD7-F4C4D56E8F45}">
      <dgm:prSet/>
      <dgm:spPr/>
      <dgm:t>
        <a:bodyPr/>
        <a:lstStyle/>
        <a:p>
          <a:endParaRPr lang="en-US"/>
        </a:p>
      </dgm:t>
    </dgm:pt>
    <dgm:pt modelId="{64012782-F644-4DA4-B383-5810FC4CCC84}" type="sibTrans" cxnId="{4084CA37-23A2-4C3C-ACD7-F4C4D56E8F45}">
      <dgm:prSet/>
      <dgm:spPr/>
      <dgm:t>
        <a:bodyPr/>
        <a:lstStyle/>
        <a:p>
          <a:endParaRPr lang="en-US"/>
        </a:p>
      </dgm:t>
    </dgm:pt>
    <dgm:pt modelId="{9628E1BC-1A48-4E70-A92B-ECE1B4B81588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317A2-3908-45B6-B984-249EA7188524}" type="pres">
      <dgm:prSet presAssocID="{AA9613D1-A32C-43B0-A0AE-3A9711BEF1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C5FA4-5D5B-4758-93D9-82CB28CEEDF3}" type="pres">
      <dgm:prSet presAssocID="{A8190D97-C4CF-4E37-A937-EBCEBD1CEC24}" presName="spacer" presStyleCnt="0"/>
      <dgm:spPr/>
    </dgm:pt>
    <dgm:pt modelId="{A65B03B4-AB6B-43AC-95DD-E12E600AD63B}" type="pres">
      <dgm:prSet presAssocID="{8D0DFAEE-CCCA-487B-B378-7F8DD0CF5D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0870E-C3A6-486D-B953-6FE2DB696BFE}" type="pres">
      <dgm:prSet presAssocID="{D4128E0D-C85D-416B-9A4A-62125EB41B0D}" presName="spacer" presStyleCnt="0"/>
      <dgm:spPr/>
    </dgm:pt>
    <dgm:pt modelId="{5BDF1EED-76D8-4C84-B330-F807B5C13E12}" type="pres">
      <dgm:prSet presAssocID="{06181E56-C491-4A27-8BB4-7F236E2A8E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19EBC-597C-4C2A-B90E-1F15663D5D06}" type="pres">
      <dgm:prSet presAssocID="{64012782-F644-4DA4-B383-5810FC4CCC84}" presName="spacer" presStyleCnt="0"/>
      <dgm:spPr/>
    </dgm:pt>
    <dgm:pt modelId="{D3925B30-3E51-4809-B304-9A570F98BFED}" type="pres">
      <dgm:prSet presAssocID="{1FC07A9D-97C1-43BB-B5DE-4A1478F993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4CA37-23A2-4C3C-ACD7-F4C4D56E8F45}" srcId="{0EFCD8C0-76FE-4E42-BC56-414CE537663D}" destId="{06181E56-C491-4A27-8BB4-7F236E2A8E3C}" srcOrd="2" destOrd="0" parTransId="{253FAD00-F5F6-49B2-81C2-984D967F035E}" sibTransId="{64012782-F644-4DA4-B383-5810FC4CCC84}"/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85FE9BFC-DFBD-41CF-9D20-6B6A118C6D7F}" type="presOf" srcId="{8D0DFAEE-CCCA-487B-B378-7F8DD0CF5DEA}" destId="{A65B03B4-AB6B-43AC-95DD-E12E600AD63B}" srcOrd="0" destOrd="0" presId="urn:microsoft.com/office/officeart/2005/8/layout/vList2"/>
    <dgm:cxn modelId="{AB97BA2E-43FC-411A-B6C7-64D2801E7E5B}" srcId="{0EFCD8C0-76FE-4E42-BC56-414CE537663D}" destId="{1FC07A9D-97C1-43BB-B5DE-4A1478F99367}" srcOrd="3" destOrd="0" parTransId="{AAB77AEE-023C-49A6-8683-BD8B6E046654}" sibTransId="{F5D5A9B7-8116-445A-A85C-7AA4BAB6BEC3}"/>
    <dgm:cxn modelId="{7A47F32E-BD57-4CE5-B017-3B20D94600E7}" srcId="{0EFCD8C0-76FE-4E42-BC56-414CE537663D}" destId="{8D0DFAEE-CCCA-487B-B378-7F8DD0CF5DEA}" srcOrd="1" destOrd="0" parTransId="{2BFFEDFE-89BC-40BA-9F93-0F9D18BDE413}" sibTransId="{D4128E0D-C85D-416B-9A4A-62125EB41B0D}"/>
    <dgm:cxn modelId="{8D0AE068-58CE-4617-A46C-2774E2A75E39}" type="presOf" srcId="{AA9613D1-A32C-43B0-A0AE-3A9711BEF14F}" destId="{041317A2-3908-45B6-B984-249EA7188524}" srcOrd="0" destOrd="0" presId="urn:microsoft.com/office/officeart/2005/8/layout/vList2"/>
    <dgm:cxn modelId="{B9A8DBA2-74C6-48A4-B6C7-A685E43EBC0F}" type="presOf" srcId="{06181E56-C491-4A27-8BB4-7F236E2A8E3C}" destId="{5BDF1EED-76D8-4C84-B330-F807B5C13E12}" srcOrd="0" destOrd="0" presId="urn:microsoft.com/office/officeart/2005/8/layout/vList2"/>
    <dgm:cxn modelId="{E6C73AA6-5F34-4241-A0FF-913481933179}" type="presOf" srcId="{1FC07A9D-97C1-43BB-B5DE-4A1478F99367}" destId="{D3925B30-3E51-4809-B304-9A570F98BFED}" srcOrd="0" destOrd="0" presId="urn:microsoft.com/office/officeart/2005/8/layout/vList2"/>
    <dgm:cxn modelId="{03C6A8FF-2C6D-491A-AC19-32BE63CA5A28}" type="presOf" srcId="{0EFCD8C0-76FE-4E42-BC56-414CE537663D}" destId="{9628E1BC-1A48-4E70-A92B-ECE1B4B81588}" srcOrd="0" destOrd="0" presId="urn:microsoft.com/office/officeart/2005/8/layout/vList2"/>
    <dgm:cxn modelId="{117BE051-A4C8-4BCA-A084-B836B3D70D60}" type="presParOf" srcId="{9628E1BC-1A48-4E70-A92B-ECE1B4B81588}" destId="{041317A2-3908-45B6-B984-249EA7188524}" srcOrd="0" destOrd="0" presId="urn:microsoft.com/office/officeart/2005/8/layout/vList2"/>
    <dgm:cxn modelId="{7E58C4CC-1BD0-4D74-97FF-A851DBF3CEA4}" type="presParOf" srcId="{9628E1BC-1A48-4E70-A92B-ECE1B4B81588}" destId="{CFAC5FA4-5D5B-4758-93D9-82CB28CEEDF3}" srcOrd="1" destOrd="0" presId="urn:microsoft.com/office/officeart/2005/8/layout/vList2"/>
    <dgm:cxn modelId="{465118A5-BE8D-44D4-8E3A-557E40FE817F}" type="presParOf" srcId="{9628E1BC-1A48-4E70-A92B-ECE1B4B81588}" destId="{A65B03B4-AB6B-43AC-95DD-E12E600AD63B}" srcOrd="2" destOrd="0" presId="urn:microsoft.com/office/officeart/2005/8/layout/vList2"/>
    <dgm:cxn modelId="{F94B250B-60AC-41BF-8A26-8792F8C31F6E}" type="presParOf" srcId="{9628E1BC-1A48-4E70-A92B-ECE1B4B81588}" destId="{13C0870E-C3A6-486D-B953-6FE2DB696BFE}" srcOrd="3" destOrd="0" presId="urn:microsoft.com/office/officeart/2005/8/layout/vList2"/>
    <dgm:cxn modelId="{A2499EDA-0772-4A9F-A83D-7104DF63EA11}" type="presParOf" srcId="{9628E1BC-1A48-4E70-A92B-ECE1B4B81588}" destId="{5BDF1EED-76D8-4C84-B330-F807B5C13E12}" srcOrd="4" destOrd="0" presId="urn:microsoft.com/office/officeart/2005/8/layout/vList2"/>
    <dgm:cxn modelId="{69BBB2A9-0367-4043-A011-C64601647D87}" type="presParOf" srcId="{9628E1BC-1A48-4E70-A92B-ECE1B4B81588}" destId="{D0719EBC-597C-4C2A-B90E-1F15663D5D06}" srcOrd="5" destOrd="0" presId="urn:microsoft.com/office/officeart/2005/8/layout/vList2"/>
    <dgm:cxn modelId="{DDB6B502-07BF-46B4-96C9-D1BB49F75B3F}" type="presParOf" srcId="{9628E1BC-1A48-4E70-A92B-ECE1B4B81588}" destId="{D3925B30-3E51-4809-B304-9A570F98BF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en-US" sz="2000" b="0" u="none" dirty="0"/>
            <a:t>Concentrate tank</a:t>
          </a:r>
          <a:endParaRPr lang="en-US" sz="2000" b="0" dirty="0"/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D58AD597-98B6-4178-B239-59EE9BB7361C}">
      <dgm:prSet custT="1"/>
      <dgm:spPr/>
      <dgm:t>
        <a:bodyPr/>
        <a:lstStyle/>
        <a:p>
          <a:r>
            <a:rPr lang="x-none" sz="2000" b="0" u="none" dirty="0"/>
            <a:t>Semiannually</a:t>
          </a:r>
          <a:endParaRPr lang="en-US" sz="2000" b="0" u="none" dirty="0"/>
        </a:p>
      </dgm:t>
    </dgm:pt>
    <dgm:pt modelId="{1EDB0F7F-6038-472D-B747-E86E7DFACF17}" type="parTrans" cxnId="{C49AFE05-4C35-4A35-87B0-E0C1433DC845}">
      <dgm:prSet/>
      <dgm:spPr/>
      <dgm:t>
        <a:bodyPr/>
        <a:lstStyle/>
        <a:p>
          <a:endParaRPr lang="en-US"/>
        </a:p>
      </dgm:t>
    </dgm:pt>
    <dgm:pt modelId="{DB1EE487-8A9D-4C17-82CC-667CCBC47FD4}" type="sibTrans" cxnId="{C49AFE05-4C35-4A35-87B0-E0C1433DC845}">
      <dgm:prSet/>
      <dgm:spPr/>
      <dgm:t>
        <a:bodyPr/>
        <a:lstStyle/>
        <a:p>
          <a:endParaRPr lang="en-US"/>
        </a:p>
      </dgm:t>
    </dgm:pt>
    <dgm:pt modelId="{1673D87F-D7EA-4AE9-9955-9515B454331E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x-none" sz="2000" b="0" u="none" dirty="0"/>
            <a:t>Annually</a:t>
          </a:r>
          <a:endParaRPr lang="en-US" sz="2000" b="0" u="none" dirty="0"/>
        </a:p>
      </dgm:t>
    </dgm:pt>
    <dgm:pt modelId="{851170B2-71A6-47B1-8627-3A0C5CD73497}" type="parTrans" cxnId="{FC2D287B-C7C4-4141-919B-B1E8FF58C1A5}">
      <dgm:prSet/>
      <dgm:spPr/>
      <dgm:t>
        <a:bodyPr/>
        <a:lstStyle/>
        <a:p>
          <a:endParaRPr lang="en-US"/>
        </a:p>
      </dgm:t>
    </dgm:pt>
    <dgm:pt modelId="{9A8588F0-DD80-46CA-9F9B-B75ABDF61563}" type="sibTrans" cxnId="{FC2D287B-C7C4-4141-919B-B1E8FF58C1A5}">
      <dgm:prSet/>
      <dgm:spPr/>
      <dgm:t>
        <a:bodyPr/>
        <a:lstStyle/>
        <a:p>
          <a:endParaRPr lang="en-US"/>
        </a:p>
      </dgm:t>
    </dgm:pt>
    <dgm:pt modelId="{3CF077B0-F504-4D48-B7E2-66ABB62DDBFB}">
      <dgm:prSet phldrT="[Text]" custT="1"/>
      <dgm:spPr/>
      <dgm:t>
        <a:bodyPr/>
        <a:lstStyle/>
        <a:p>
          <a:r>
            <a:rPr lang="en-US" sz="1800" b="0" u="none" dirty="0"/>
            <a:t>C</a:t>
          </a:r>
          <a:r>
            <a:rPr lang="x-none" sz="1800" b="0" u="none" dirty="0"/>
            <a:t>heck for signs of sludge, damage, or deterioration</a:t>
          </a:r>
          <a:endParaRPr lang="en-US" sz="1800" b="0" dirty="0"/>
        </a:p>
      </dgm:t>
    </dgm:pt>
    <dgm:pt modelId="{B953A63E-0264-4F64-BA01-2AECD2A2AB3B}" type="parTrans" cxnId="{059B01A4-7AD6-41D8-8EC8-C68E4785D4B7}">
      <dgm:prSet/>
      <dgm:spPr/>
      <dgm:t>
        <a:bodyPr/>
        <a:lstStyle/>
        <a:p>
          <a:endParaRPr lang="en-US"/>
        </a:p>
      </dgm:t>
    </dgm:pt>
    <dgm:pt modelId="{CA1F7E18-48E7-4BB0-AAC7-EBA15E09AEB7}" type="sibTrans" cxnId="{059B01A4-7AD6-41D8-8EC8-C68E4785D4B7}">
      <dgm:prSet/>
      <dgm:spPr/>
      <dgm:t>
        <a:bodyPr/>
        <a:lstStyle/>
        <a:p>
          <a:endParaRPr lang="en-US"/>
        </a:p>
      </dgm:t>
    </dgm:pt>
    <dgm:pt modelId="{E8DB845F-61B7-4DDF-9525-4F504CAF28A0}">
      <dgm:prSet phldrT="[Text]" custT="1"/>
      <dgm:spPr/>
      <dgm:t>
        <a:bodyPr/>
        <a:lstStyle/>
        <a:p>
          <a:r>
            <a:rPr lang="x-none" sz="1800" b="0" u="none" dirty="0"/>
            <a:t>Verify that inspections have been performed and documented  </a:t>
          </a:r>
          <a:endParaRPr lang="en-US" sz="1800" b="0" dirty="0"/>
        </a:p>
      </dgm:t>
    </dgm:pt>
    <dgm:pt modelId="{F192B914-FFBF-4BF6-91B2-656A82BD9F3E}" type="parTrans" cxnId="{CB596D23-58B6-4444-8DB0-A8371000FCEE}">
      <dgm:prSet/>
      <dgm:spPr/>
      <dgm:t>
        <a:bodyPr/>
        <a:lstStyle/>
        <a:p>
          <a:endParaRPr lang="en-US"/>
        </a:p>
      </dgm:t>
    </dgm:pt>
    <dgm:pt modelId="{4147CF26-EA3C-4EFC-B27E-F107275336AC}" type="sibTrans" cxnId="{CB596D23-58B6-4444-8DB0-A8371000FCEE}">
      <dgm:prSet/>
      <dgm:spPr/>
      <dgm:t>
        <a:bodyPr/>
        <a:lstStyle/>
        <a:p>
          <a:endParaRPr lang="en-US"/>
        </a:p>
      </dgm:t>
    </dgm:pt>
    <dgm:pt modelId="{13C12A3A-B8BC-49CB-B959-2AA0715F46AF}">
      <dgm:prSet/>
      <dgm:spPr/>
      <dgm:t>
        <a:bodyPr/>
        <a:lstStyle/>
        <a:p>
          <a:r>
            <a:rPr lang="x-none" b="0" u="none" dirty="0"/>
            <a:t>Check all valves and alarms attached to the system </a:t>
          </a:r>
          <a:endParaRPr lang="en-US" b="0" u="none" dirty="0"/>
        </a:p>
      </dgm:t>
    </dgm:pt>
    <dgm:pt modelId="{7F08DA6A-3D7E-4B14-8545-A60987851372}" type="parTrans" cxnId="{7A9CF2CA-5512-4250-BD28-6331DBB3EC13}">
      <dgm:prSet/>
      <dgm:spPr/>
      <dgm:t>
        <a:bodyPr/>
        <a:lstStyle/>
        <a:p>
          <a:endParaRPr lang="en-US"/>
        </a:p>
      </dgm:t>
    </dgm:pt>
    <dgm:pt modelId="{F6553E92-BD1F-40BF-AE79-B324B1F5D3B4}" type="sibTrans" cxnId="{7A9CF2CA-5512-4250-BD28-6331DBB3EC13}">
      <dgm:prSet/>
      <dgm:spPr/>
      <dgm:t>
        <a:bodyPr/>
        <a:lstStyle/>
        <a:p>
          <a:endParaRPr lang="en-US"/>
        </a:p>
      </dgm:t>
    </dgm:pt>
    <dgm:pt modelId="{395874B5-566D-48BD-A164-528E02DAD399}">
      <dgm:prSet/>
      <dgm:spPr/>
      <dgm:t>
        <a:bodyPr/>
        <a:lstStyle/>
        <a:p>
          <a:r>
            <a:rPr lang="x-none" b="0" u="none" dirty="0"/>
            <a:t>Check foam concentrates, foam equipment, and foam proportioning systems</a:t>
          </a:r>
          <a:endParaRPr lang="en-US" b="0" u="none" dirty="0"/>
        </a:p>
      </dgm:t>
    </dgm:pt>
    <dgm:pt modelId="{6BEF5E7B-9217-4D4C-9AB7-1F7F67491D3E}" type="parTrans" cxnId="{F52F6FED-12D3-4851-AD60-84FF729E04EC}">
      <dgm:prSet/>
      <dgm:spPr/>
      <dgm:t>
        <a:bodyPr/>
        <a:lstStyle/>
        <a:p>
          <a:endParaRPr lang="en-US"/>
        </a:p>
      </dgm:t>
    </dgm:pt>
    <dgm:pt modelId="{9CCAA87C-7B4D-4CA7-8EB9-9F5E00AB5C5E}" type="sibTrans" cxnId="{F52F6FED-12D3-4851-AD60-84FF729E04EC}">
      <dgm:prSet/>
      <dgm:spPr/>
      <dgm:t>
        <a:bodyPr/>
        <a:lstStyle/>
        <a:p>
          <a:endParaRPr lang="en-US"/>
        </a:p>
      </dgm:t>
    </dgm:pt>
    <dgm:pt modelId="{3E8CFDA9-ABDE-4B69-A5AE-C2D8148E8929}">
      <dgm:prSet/>
      <dgm:spPr/>
      <dgm:t>
        <a:bodyPr/>
        <a:lstStyle/>
        <a:p>
          <a:r>
            <a:rPr lang="en-US" b="0" u="none" dirty="0"/>
            <a:t>V</a:t>
          </a:r>
          <a:r>
            <a:rPr lang="x-none" b="0" u="none" dirty="0"/>
            <a:t>erify that qualitative tests are performed on the concentrate to certify that no contamination is present</a:t>
          </a:r>
          <a:endParaRPr lang="en-US" b="0" u="none" dirty="0"/>
        </a:p>
      </dgm:t>
    </dgm:pt>
    <dgm:pt modelId="{70401121-90A2-44A0-A2AE-4536B31671B9}" type="parTrans" cxnId="{C57156BD-88F2-44BC-B704-6B9A30AAA06C}">
      <dgm:prSet/>
      <dgm:spPr/>
      <dgm:t>
        <a:bodyPr/>
        <a:lstStyle/>
        <a:p>
          <a:endParaRPr lang="en-US"/>
        </a:p>
      </dgm:t>
    </dgm:pt>
    <dgm:pt modelId="{F9541E61-5EF4-49AD-86D6-58BE4951817E}" type="sibTrans" cxnId="{C57156BD-88F2-44BC-B704-6B9A30AAA06C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19B99-1C7D-43BB-A3E9-790B578C1367}" type="pres">
      <dgm:prSet presAssocID="{AA9613D1-A32C-43B0-A0AE-3A9711BEF14F}" presName="parentLin" presStyleCnt="0"/>
      <dgm:spPr/>
    </dgm:pt>
    <dgm:pt modelId="{824CEA75-214A-4762-A5F7-461E4BBC1B0E}" type="pres">
      <dgm:prSet presAssocID="{AA9613D1-A32C-43B0-A0AE-3A9711BEF1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95E6B3-575C-4C2C-B4A0-00B06CA5CBA6}" type="pres">
      <dgm:prSet presAssocID="{AA9613D1-A32C-43B0-A0AE-3A9711BEF1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31224-92FC-455F-8AFE-353D3CE52592}" type="pres">
      <dgm:prSet presAssocID="{AA9613D1-A32C-43B0-A0AE-3A9711BEF14F}" presName="negativeSpace" presStyleCnt="0"/>
      <dgm:spPr/>
    </dgm:pt>
    <dgm:pt modelId="{01F7A39F-34C7-4BA7-A758-C25CD5C9DE7B}" type="pres">
      <dgm:prSet presAssocID="{AA9613D1-A32C-43B0-A0AE-3A9711BEF14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4710-0E7F-4922-8219-A36E607A6371}" type="pres">
      <dgm:prSet presAssocID="{A8190D97-C4CF-4E37-A937-EBCEBD1CEC24}" presName="spaceBetweenRectangles" presStyleCnt="0"/>
      <dgm:spPr/>
    </dgm:pt>
    <dgm:pt modelId="{E0D0F322-F393-45FA-954D-F65BC5B0AE96}" type="pres">
      <dgm:prSet presAssocID="{D58AD597-98B6-4178-B239-59EE9BB7361C}" presName="parentLin" presStyleCnt="0"/>
      <dgm:spPr/>
    </dgm:pt>
    <dgm:pt modelId="{7350B3A5-ACB7-42E4-9E48-704AA0A060E8}" type="pres">
      <dgm:prSet presAssocID="{D58AD597-98B6-4178-B239-59EE9BB736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76404DC-85AA-4F53-92D3-C792E5175186}" type="pres">
      <dgm:prSet presAssocID="{D58AD597-98B6-4178-B239-59EE9BB736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66B00-C99E-4B59-B07A-9C99DCCAF05A}" type="pres">
      <dgm:prSet presAssocID="{D58AD597-98B6-4178-B239-59EE9BB7361C}" presName="negativeSpace" presStyleCnt="0"/>
      <dgm:spPr/>
    </dgm:pt>
    <dgm:pt modelId="{FDE0E954-D3D4-47D8-9EF2-617BD460B8C4}" type="pres">
      <dgm:prSet presAssocID="{D58AD597-98B6-4178-B239-59EE9BB7361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4C487-765F-48E0-AD6A-AE0E94967DBF}" type="pres">
      <dgm:prSet presAssocID="{DB1EE487-8A9D-4C17-82CC-667CCBC47FD4}" presName="spaceBetweenRectangles" presStyleCnt="0"/>
      <dgm:spPr/>
    </dgm:pt>
    <dgm:pt modelId="{3BBE67C7-17D3-409B-9E03-5BA6B8D65853}" type="pres">
      <dgm:prSet presAssocID="{1673D87F-D7EA-4AE9-9955-9515B454331E}" presName="parentLin" presStyleCnt="0"/>
      <dgm:spPr/>
    </dgm:pt>
    <dgm:pt modelId="{7E2CE021-0B16-44CA-9785-54BB339D3C6D}" type="pres">
      <dgm:prSet presAssocID="{1673D87F-D7EA-4AE9-9955-9515B454331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B4E414E-59A9-4317-89C1-F09EAB9A7636}" type="pres">
      <dgm:prSet presAssocID="{1673D87F-D7EA-4AE9-9955-9515B45433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D2DEE-30C5-4584-B093-853D68C45850}" type="pres">
      <dgm:prSet presAssocID="{1673D87F-D7EA-4AE9-9955-9515B454331E}" presName="negativeSpace" presStyleCnt="0"/>
      <dgm:spPr/>
    </dgm:pt>
    <dgm:pt modelId="{30F8CCDB-D0DF-47A7-AD8E-A2443E3BB416}" type="pres">
      <dgm:prSet presAssocID="{1673D87F-D7EA-4AE9-9955-9515B454331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3B72-22F0-4331-B512-009C039043D4}" type="presOf" srcId="{E8DB845F-61B7-4DDF-9525-4F504CAF28A0}" destId="{01F7A39F-34C7-4BA7-A758-C25CD5C9DE7B}" srcOrd="0" destOrd="1" presId="urn:microsoft.com/office/officeart/2005/8/layout/list1"/>
    <dgm:cxn modelId="{61988386-784A-4B2A-A7DF-21AFCBA579E0}" type="presOf" srcId="{AA9613D1-A32C-43B0-A0AE-3A9711BEF14F}" destId="{8A95E6B3-575C-4C2C-B4A0-00B06CA5CBA6}" srcOrd="1" destOrd="0" presId="urn:microsoft.com/office/officeart/2005/8/layout/list1"/>
    <dgm:cxn modelId="{F52F6FED-12D3-4851-AD60-84FF729E04EC}" srcId="{1673D87F-D7EA-4AE9-9955-9515B454331E}" destId="{395874B5-566D-48BD-A164-528E02DAD399}" srcOrd="0" destOrd="0" parTransId="{6BEF5E7B-9217-4D4C-9AB7-1F7F67491D3E}" sibTransId="{9CCAA87C-7B4D-4CA7-8EB9-9F5E00AB5C5E}"/>
    <dgm:cxn modelId="{C49AFE05-4C35-4A35-87B0-E0C1433DC845}" srcId="{0EFCD8C0-76FE-4E42-BC56-414CE537663D}" destId="{D58AD597-98B6-4178-B239-59EE9BB7361C}" srcOrd="1" destOrd="0" parTransId="{1EDB0F7F-6038-472D-B747-E86E7DFACF17}" sibTransId="{DB1EE487-8A9D-4C17-82CC-667CCBC47FD4}"/>
    <dgm:cxn modelId="{3BDFFEB6-F2B2-46FD-BF2F-F3D461C46F79}" type="presOf" srcId="{D58AD597-98B6-4178-B239-59EE9BB7361C}" destId="{7350B3A5-ACB7-42E4-9E48-704AA0A060E8}" srcOrd="0" destOrd="0" presId="urn:microsoft.com/office/officeart/2005/8/layout/list1"/>
    <dgm:cxn modelId="{D3E442E5-F7F5-48BC-84CB-E4BAC9B40416}" type="presOf" srcId="{395874B5-566D-48BD-A164-528E02DAD399}" destId="{30F8CCDB-D0DF-47A7-AD8E-A2443E3BB416}" srcOrd="0" destOrd="0" presId="urn:microsoft.com/office/officeart/2005/8/layout/list1"/>
    <dgm:cxn modelId="{59DFF4E8-D90E-49E5-9878-A19BC487A81E}" type="presOf" srcId="{0EFCD8C0-76FE-4E42-BC56-414CE537663D}" destId="{AF77569D-2114-4D0B-BC9B-8998AA2FEC57}" srcOrd="0" destOrd="0" presId="urn:microsoft.com/office/officeart/2005/8/layout/list1"/>
    <dgm:cxn modelId="{CB596D23-58B6-4444-8DB0-A8371000FCEE}" srcId="{AA9613D1-A32C-43B0-A0AE-3A9711BEF14F}" destId="{E8DB845F-61B7-4DDF-9525-4F504CAF28A0}" srcOrd="1" destOrd="0" parTransId="{F192B914-FFBF-4BF6-91B2-656A82BD9F3E}" sibTransId="{4147CF26-EA3C-4EFC-B27E-F107275336AC}"/>
    <dgm:cxn modelId="{C57156BD-88F2-44BC-B704-6B9A30AAA06C}" srcId="{1673D87F-D7EA-4AE9-9955-9515B454331E}" destId="{3E8CFDA9-ABDE-4B69-A5AE-C2D8148E8929}" srcOrd="1" destOrd="0" parTransId="{70401121-90A2-44A0-A2AE-4536B31671B9}" sibTransId="{F9541E61-5EF4-49AD-86D6-58BE4951817E}"/>
    <dgm:cxn modelId="{7A9CF2CA-5512-4250-BD28-6331DBB3EC13}" srcId="{D58AD597-98B6-4178-B239-59EE9BB7361C}" destId="{13C12A3A-B8BC-49CB-B959-2AA0715F46AF}" srcOrd="0" destOrd="0" parTransId="{7F08DA6A-3D7E-4B14-8545-A60987851372}" sibTransId="{F6553E92-BD1F-40BF-AE79-B324B1F5D3B4}"/>
    <dgm:cxn modelId="{059B01A4-7AD6-41D8-8EC8-C68E4785D4B7}" srcId="{AA9613D1-A32C-43B0-A0AE-3A9711BEF14F}" destId="{3CF077B0-F504-4D48-B7E2-66ABB62DDBFB}" srcOrd="0" destOrd="0" parTransId="{B953A63E-0264-4F64-BA01-2AECD2A2AB3B}" sibTransId="{CA1F7E18-48E7-4BB0-AAC7-EBA15E09AEB7}"/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FC2D287B-C7C4-4141-919B-B1E8FF58C1A5}" srcId="{0EFCD8C0-76FE-4E42-BC56-414CE537663D}" destId="{1673D87F-D7EA-4AE9-9955-9515B454331E}" srcOrd="2" destOrd="0" parTransId="{851170B2-71A6-47B1-8627-3A0C5CD73497}" sibTransId="{9A8588F0-DD80-46CA-9F9B-B75ABDF61563}"/>
    <dgm:cxn modelId="{483E8636-534A-40E8-99C3-7696B5AF0F32}" type="presOf" srcId="{3CF077B0-F504-4D48-B7E2-66ABB62DDBFB}" destId="{01F7A39F-34C7-4BA7-A758-C25CD5C9DE7B}" srcOrd="0" destOrd="0" presId="urn:microsoft.com/office/officeart/2005/8/layout/list1"/>
    <dgm:cxn modelId="{0AED54DC-BB37-494F-A3C1-C2C174674C1F}" type="presOf" srcId="{1673D87F-D7EA-4AE9-9955-9515B454331E}" destId="{0B4E414E-59A9-4317-89C1-F09EAB9A7636}" srcOrd="1" destOrd="0" presId="urn:microsoft.com/office/officeart/2005/8/layout/list1"/>
    <dgm:cxn modelId="{05A24875-B6FD-4BBD-8B65-40BC3BD8AC96}" type="presOf" srcId="{3E8CFDA9-ABDE-4B69-A5AE-C2D8148E8929}" destId="{30F8CCDB-D0DF-47A7-AD8E-A2443E3BB416}" srcOrd="0" destOrd="1" presId="urn:microsoft.com/office/officeart/2005/8/layout/list1"/>
    <dgm:cxn modelId="{CC100B41-F626-4074-A350-35F3EAA09D16}" type="presOf" srcId="{1673D87F-D7EA-4AE9-9955-9515B454331E}" destId="{7E2CE021-0B16-44CA-9785-54BB339D3C6D}" srcOrd="0" destOrd="0" presId="urn:microsoft.com/office/officeart/2005/8/layout/list1"/>
    <dgm:cxn modelId="{FE5CAC10-FBE3-4665-8795-FC452F5DCC87}" type="presOf" srcId="{13C12A3A-B8BC-49CB-B959-2AA0715F46AF}" destId="{FDE0E954-D3D4-47D8-9EF2-617BD460B8C4}" srcOrd="0" destOrd="0" presId="urn:microsoft.com/office/officeart/2005/8/layout/list1"/>
    <dgm:cxn modelId="{20B49320-3407-41FD-A03A-DAAA25162C03}" type="presOf" srcId="{D58AD597-98B6-4178-B239-59EE9BB7361C}" destId="{876404DC-85AA-4F53-92D3-C792E5175186}" srcOrd="1" destOrd="0" presId="urn:microsoft.com/office/officeart/2005/8/layout/list1"/>
    <dgm:cxn modelId="{CFA160F6-7B28-4169-9E7E-32E294F3EB8B}" type="presOf" srcId="{AA9613D1-A32C-43B0-A0AE-3A9711BEF14F}" destId="{824CEA75-214A-4762-A5F7-461E4BBC1B0E}" srcOrd="0" destOrd="0" presId="urn:microsoft.com/office/officeart/2005/8/layout/list1"/>
    <dgm:cxn modelId="{D16E9F1F-3C29-4BB5-9A76-E74FE8A6046A}" type="presParOf" srcId="{AF77569D-2114-4D0B-BC9B-8998AA2FEC57}" destId="{58319B99-1C7D-43BB-A3E9-790B578C1367}" srcOrd="0" destOrd="0" presId="urn:microsoft.com/office/officeart/2005/8/layout/list1"/>
    <dgm:cxn modelId="{8964B142-4A94-495B-B4AF-8F8E68CC7A7C}" type="presParOf" srcId="{58319B99-1C7D-43BB-A3E9-790B578C1367}" destId="{824CEA75-214A-4762-A5F7-461E4BBC1B0E}" srcOrd="0" destOrd="0" presId="urn:microsoft.com/office/officeart/2005/8/layout/list1"/>
    <dgm:cxn modelId="{23D558B9-E7FD-4C5E-8E26-2E0A151C6ECC}" type="presParOf" srcId="{58319B99-1C7D-43BB-A3E9-790B578C1367}" destId="{8A95E6B3-575C-4C2C-B4A0-00B06CA5CBA6}" srcOrd="1" destOrd="0" presId="urn:microsoft.com/office/officeart/2005/8/layout/list1"/>
    <dgm:cxn modelId="{E0C711A3-9723-41EE-9CF4-559C46193316}" type="presParOf" srcId="{AF77569D-2114-4D0B-BC9B-8998AA2FEC57}" destId="{23B31224-92FC-455F-8AFE-353D3CE52592}" srcOrd="1" destOrd="0" presId="urn:microsoft.com/office/officeart/2005/8/layout/list1"/>
    <dgm:cxn modelId="{D8EF65D8-E6B6-41E1-898F-7A507F8679ED}" type="presParOf" srcId="{AF77569D-2114-4D0B-BC9B-8998AA2FEC57}" destId="{01F7A39F-34C7-4BA7-A758-C25CD5C9DE7B}" srcOrd="2" destOrd="0" presId="urn:microsoft.com/office/officeart/2005/8/layout/list1"/>
    <dgm:cxn modelId="{39D25C76-1566-48C0-AD14-7A3550DCBE75}" type="presParOf" srcId="{AF77569D-2114-4D0B-BC9B-8998AA2FEC57}" destId="{7AF44710-0E7F-4922-8219-A36E607A6371}" srcOrd="3" destOrd="0" presId="urn:microsoft.com/office/officeart/2005/8/layout/list1"/>
    <dgm:cxn modelId="{07C27789-CC13-454B-BEFD-B70B18DEEA22}" type="presParOf" srcId="{AF77569D-2114-4D0B-BC9B-8998AA2FEC57}" destId="{E0D0F322-F393-45FA-954D-F65BC5B0AE96}" srcOrd="4" destOrd="0" presId="urn:microsoft.com/office/officeart/2005/8/layout/list1"/>
    <dgm:cxn modelId="{145C032F-406D-4A0D-959D-995CC3AC6AAA}" type="presParOf" srcId="{E0D0F322-F393-45FA-954D-F65BC5B0AE96}" destId="{7350B3A5-ACB7-42E4-9E48-704AA0A060E8}" srcOrd="0" destOrd="0" presId="urn:microsoft.com/office/officeart/2005/8/layout/list1"/>
    <dgm:cxn modelId="{0840D028-7C82-4D00-A1CC-69FABE955596}" type="presParOf" srcId="{E0D0F322-F393-45FA-954D-F65BC5B0AE96}" destId="{876404DC-85AA-4F53-92D3-C792E5175186}" srcOrd="1" destOrd="0" presId="urn:microsoft.com/office/officeart/2005/8/layout/list1"/>
    <dgm:cxn modelId="{8F02CB79-A954-4FB9-91AD-9B8E52AB36FD}" type="presParOf" srcId="{AF77569D-2114-4D0B-BC9B-8998AA2FEC57}" destId="{C4066B00-C99E-4B59-B07A-9C99DCCAF05A}" srcOrd="5" destOrd="0" presId="urn:microsoft.com/office/officeart/2005/8/layout/list1"/>
    <dgm:cxn modelId="{5D95D30A-C853-42A8-860F-548C307BC986}" type="presParOf" srcId="{AF77569D-2114-4D0B-BC9B-8998AA2FEC57}" destId="{FDE0E954-D3D4-47D8-9EF2-617BD460B8C4}" srcOrd="6" destOrd="0" presId="urn:microsoft.com/office/officeart/2005/8/layout/list1"/>
    <dgm:cxn modelId="{26157BC9-60E7-41F4-82F7-609ADA097672}" type="presParOf" srcId="{AF77569D-2114-4D0B-BC9B-8998AA2FEC57}" destId="{FD14C487-765F-48E0-AD6A-AE0E94967DBF}" srcOrd="7" destOrd="0" presId="urn:microsoft.com/office/officeart/2005/8/layout/list1"/>
    <dgm:cxn modelId="{C05595EA-3599-40C5-ABEF-D679AEB6D067}" type="presParOf" srcId="{AF77569D-2114-4D0B-BC9B-8998AA2FEC57}" destId="{3BBE67C7-17D3-409B-9E03-5BA6B8D65853}" srcOrd="8" destOrd="0" presId="urn:microsoft.com/office/officeart/2005/8/layout/list1"/>
    <dgm:cxn modelId="{DEB12ABE-81E5-4EB8-AFAF-464D105AD371}" type="presParOf" srcId="{3BBE67C7-17D3-409B-9E03-5BA6B8D65853}" destId="{7E2CE021-0B16-44CA-9785-54BB339D3C6D}" srcOrd="0" destOrd="0" presId="urn:microsoft.com/office/officeart/2005/8/layout/list1"/>
    <dgm:cxn modelId="{BFB38A68-08D7-41FC-8070-569DD0B340F8}" type="presParOf" srcId="{3BBE67C7-17D3-409B-9E03-5BA6B8D65853}" destId="{0B4E414E-59A9-4317-89C1-F09EAB9A7636}" srcOrd="1" destOrd="0" presId="urn:microsoft.com/office/officeart/2005/8/layout/list1"/>
    <dgm:cxn modelId="{5C7456C6-A11D-4A31-AF9B-508405797370}" type="presParOf" srcId="{AF77569D-2114-4D0B-BC9B-8998AA2FEC57}" destId="{6A2D2DEE-30C5-4584-B093-853D68C45850}" srcOrd="9" destOrd="0" presId="urn:microsoft.com/office/officeart/2005/8/layout/list1"/>
    <dgm:cxn modelId="{304F5372-A6F3-47E4-A468-6F468DBD7D47}" type="presParOf" srcId="{AF77569D-2114-4D0B-BC9B-8998AA2FEC57}" destId="{30F8CCDB-D0DF-47A7-AD8E-A2443E3BB4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x-none" sz="2400" b="0" u="none" dirty="0"/>
            <a:t>Nature of the hazard to be protected</a:t>
          </a:r>
          <a:endParaRPr lang="en-US" sz="2400" b="0" dirty="0"/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1CDA0E48-02AB-462E-8CEC-372FCE265D94}">
      <dgm:prSet custT="1"/>
      <dgm:spPr/>
      <dgm:t>
        <a:bodyPr/>
        <a:lstStyle/>
        <a:p>
          <a:r>
            <a:rPr lang="x-none" sz="2400" b="0" u="none" dirty="0"/>
            <a:t>Extinguisher size</a:t>
          </a:r>
          <a:endParaRPr lang="en-US" sz="2400" b="0" u="none" dirty="0"/>
        </a:p>
      </dgm:t>
    </dgm:pt>
    <dgm:pt modelId="{6CC6B665-10B2-4EC4-AC13-7839071B35A5}" type="parTrans" cxnId="{7495D3B0-A3C2-4448-9C74-4410ED42BECB}">
      <dgm:prSet/>
      <dgm:spPr/>
      <dgm:t>
        <a:bodyPr/>
        <a:lstStyle/>
        <a:p>
          <a:endParaRPr lang="en-US"/>
        </a:p>
      </dgm:t>
    </dgm:pt>
    <dgm:pt modelId="{E5631D49-96DB-4480-8726-20D8E08F0DDD}" type="sibTrans" cxnId="{7495D3B0-A3C2-4448-9C74-4410ED42BECB}">
      <dgm:prSet/>
      <dgm:spPr/>
      <dgm:t>
        <a:bodyPr/>
        <a:lstStyle/>
        <a:p>
          <a:endParaRPr lang="en-US"/>
        </a:p>
      </dgm:t>
    </dgm:pt>
    <dgm:pt modelId="{DF8C414A-DCE5-4017-88C3-6B8F844DEB24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50000">
              <a:srgbClr val="7A7AC6"/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x-none" sz="2400" b="0" u="none" dirty="0"/>
            <a:t>Travel distances</a:t>
          </a:r>
          <a:endParaRPr lang="en-US" sz="2400" b="0" u="none" dirty="0"/>
        </a:p>
      </dgm:t>
    </dgm:pt>
    <dgm:pt modelId="{C4ECF7CF-7BEC-4E38-8195-21C1E809CEED}" type="parTrans" cxnId="{E37C43E2-68E3-4E48-8C96-2360EB1DC654}">
      <dgm:prSet/>
      <dgm:spPr/>
      <dgm:t>
        <a:bodyPr/>
        <a:lstStyle/>
        <a:p>
          <a:endParaRPr lang="en-US"/>
        </a:p>
      </dgm:t>
    </dgm:pt>
    <dgm:pt modelId="{35FFCF5C-17D4-46AB-9C8D-7672327C2850}" type="sibTrans" cxnId="{E37C43E2-68E3-4E48-8C96-2360EB1DC654}">
      <dgm:prSet/>
      <dgm:spPr/>
      <dgm:t>
        <a:bodyPr/>
        <a:lstStyle/>
        <a:p>
          <a:endParaRPr lang="en-US"/>
        </a:p>
      </dgm:t>
    </dgm:pt>
    <dgm:pt modelId="{7DA5C145-10DB-4673-BCF3-DD604DD663C6}" type="pres">
      <dgm:prSet presAssocID="{0EFCD8C0-76FE-4E42-BC56-414CE53766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4D410-F578-49E5-87AA-D7AEBE49FAAD}" type="pres">
      <dgm:prSet presAssocID="{AA9613D1-A32C-43B0-A0AE-3A9711BEF1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9168B-414F-45D6-BC92-C7C5017C764E}" type="pres">
      <dgm:prSet presAssocID="{A8190D97-C4CF-4E37-A937-EBCEBD1CEC24}" presName="sibTrans" presStyleCnt="0"/>
      <dgm:spPr/>
    </dgm:pt>
    <dgm:pt modelId="{F6E47548-C044-4F7F-80E7-0278C0A6D211}" type="pres">
      <dgm:prSet presAssocID="{1CDA0E48-02AB-462E-8CEC-372FCE265D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B9769-DFAF-40AE-9E42-51D001B6A390}" type="pres">
      <dgm:prSet presAssocID="{E5631D49-96DB-4480-8726-20D8E08F0DDD}" presName="sibTrans" presStyleCnt="0"/>
      <dgm:spPr/>
    </dgm:pt>
    <dgm:pt modelId="{EFBF4145-7CED-443B-B70D-F57ABD04829E}" type="pres">
      <dgm:prSet presAssocID="{DF8C414A-DCE5-4017-88C3-6B8F844DEB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7495D3B0-A3C2-4448-9C74-4410ED42BECB}" srcId="{0EFCD8C0-76FE-4E42-BC56-414CE537663D}" destId="{1CDA0E48-02AB-462E-8CEC-372FCE265D94}" srcOrd="1" destOrd="0" parTransId="{6CC6B665-10B2-4EC4-AC13-7839071B35A5}" sibTransId="{E5631D49-96DB-4480-8726-20D8E08F0DDD}"/>
    <dgm:cxn modelId="{1B2CBF4F-7D7F-4076-9120-A42D8B7CC248}" type="presOf" srcId="{0EFCD8C0-76FE-4E42-BC56-414CE537663D}" destId="{7DA5C145-10DB-4673-BCF3-DD604DD663C6}" srcOrd="0" destOrd="0" presId="urn:microsoft.com/office/officeart/2005/8/layout/default"/>
    <dgm:cxn modelId="{E7B455A7-CF55-425B-AF88-27601C00BB18}" type="presOf" srcId="{DF8C414A-DCE5-4017-88C3-6B8F844DEB24}" destId="{EFBF4145-7CED-443B-B70D-F57ABD04829E}" srcOrd="0" destOrd="0" presId="urn:microsoft.com/office/officeart/2005/8/layout/default"/>
    <dgm:cxn modelId="{E37C43E2-68E3-4E48-8C96-2360EB1DC654}" srcId="{0EFCD8C0-76FE-4E42-BC56-414CE537663D}" destId="{DF8C414A-DCE5-4017-88C3-6B8F844DEB24}" srcOrd="2" destOrd="0" parTransId="{C4ECF7CF-7BEC-4E38-8195-21C1E809CEED}" sibTransId="{35FFCF5C-17D4-46AB-9C8D-7672327C2850}"/>
    <dgm:cxn modelId="{A23D3A65-D770-4260-A673-BDA9BED5CCFC}" type="presOf" srcId="{1CDA0E48-02AB-462E-8CEC-372FCE265D94}" destId="{F6E47548-C044-4F7F-80E7-0278C0A6D211}" srcOrd="0" destOrd="0" presId="urn:microsoft.com/office/officeart/2005/8/layout/default"/>
    <dgm:cxn modelId="{68BA4B13-E039-4B8F-AF4E-780654D3CF69}" type="presOf" srcId="{AA9613D1-A32C-43B0-A0AE-3A9711BEF14F}" destId="{C644D410-F578-49E5-87AA-D7AEBE49FAAD}" srcOrd="0" destOrd="0" presId="urn:microsoft.com/office/officeart/2005/8/layout/default"/>
    <dgm:cxn modelId="{85454921-333A-4FBF-90C5-B4C4C73251CD}" type="presParOf" srcId="{7DA5C145-10DB-4673-BCF3-DD604DD663C6}" destId="{C644D410-F578-49E5-87AA-D7AEBE49FAAD}" srcOrd="0" destOrd="0" presId="urn:microsoft.com/office/officeart/2005/8/layout/default"/>
    <dgm:cxn modelId="{A4A6B82B-5A06-4873-8906-16998A45087B}" type="presParOf" srcId="{7DA5C145-10DB-4673-BCF3-DD604DD663C6}" destId="{9FA9168B-414F-45D6-BC92-C7C5017C764E}" srcOrd="1" destOrd="0" presId="urn:microsoft.com/office/officeart/2005/8/layout/default"/>
    <dgm:cxn modelId="{BBCE7CFA-709F-4FD2-B777-AC7EE7A49429}" type="presParOf" srcId="{7DA5C145-10DB-4673-BCF3-DD604DD663C6}" destId="{F6E47548-C044-4F7F-80E7-0278C0A6D211}" srcOrd="2" destOrd="0" presId="urn:microsoft.com/office/officeart/2005/8/layout/default"/>
    <dgm:cxn modelId="{A1C8A745-A7A4-4A9A-9762-89B41EE5A34D}" type="presParOf" srcId="{7DA5C145-10DB-4673-BCF3-DD604DD663C6}" destId="{218B9769-DFAF-40AE-9E42-51D001B6A390}" srcOrd="3" destOrd="0" presId="urn:microsoft.com/office/officeart/2005/8/layout/default"/>
    <dgm:cxn modelId="{0F48B178-0B89-430B-BBDE-54C94F26BE9F}" type="presParOf" srcId="{7DA5C145-10DB-4673-BCF3-DD604DD663C6}" destId="{EFBF4145-7CED-443B-B70D-F57ABD0482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x-none" sz="2000" b="0" u="none" dirty="0"/>
            <a:t>Potential severity (size, intensity, and rate of fire spread) of any resulting fire</a:t>
          </a:r>
          <a:endParaRPr lang="en-US" sz="2000" b="0" dirty="0"/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CED34A09-67EA-4984-AF73-C1CE515E96E8}">
      <dgm:prSet custT="1"/>
      <dgm:spPr/>
      <dgm:t>
        <a:bodyPr/>
        <a:lstStyle/>
        <a:p>
          <a:r>
            <a:rPr lang="x-none" sz="2000" b="0" u="none" dirty="0"/>
            <a:t>Personnel available</a:t>
          </a:r>
          <a:endParaRPr lang="en-US" sz="2000" b="0" u="none" dirty="0"/>
        </a:p>
      </dgm:t>
    </dgm:pt>
    <dgm:pt modelId="{8BEC06C7-03F5-4313-861E-3810ADDC91AE}" type="parTrans" cxnId="{7F36B051-FDF8-47E6-9DA6-2C8C27750CAD}">
      <dgm:prSet/>
      <dgm:spPr/>
      <dgm:t>
        <a:bodyPr/>
        <a:lstStyle/>
        <a:p>
          <a:endParaRPr lang="en-US"/>
        </a:p>
      </dgm:t>
    </dgm:pt>
    <dgm:pt modelId="{FC15EB83-C807-4A97-8616-7B6BD388DA75}" type="sibTrans" cxnId="{7F36B051-FDF8-47E6-9DA6-2C8C27750CAD}">
      <dgm:prSet/>
      <dgm:spPr/>
      <dgm:t>
        <a:bodyPr/>
        <a:lstStyle/>
        <a:p>
          <a:endParaRPr lang="en-US"/>
        </a:p>
      </dgm:t>
    </dgm:pt>
    <dgm:pt modelId="{C090B0E4-5685-40B7-ABA6-FD4147894F63}">
      <dgm:prSet custT="1"/>
      <dgm:spPr/>
      <dgm:t>
        <a:bodyPr/>
        <a:lstStyle/>
        <a:p>
          <a:r>
            <a:rPr lang="en-US" sz="1800" b="0" dirty="0"/>
            <a:t>Emotional characteristics</a:t>
          </a:r>
        </a:p>
      </dgm:t>
    </dgm:pt>
    <dgm:pt modelId="{04411C37-582B-4B7D-BCA5-1155342D4202}" type="parTrans" cxnId="{5536D754-D92B-4A0B-8D62-88D28CB3C139}">
      <dgm:prSet/>
      <dgm:spPr/>
      <dgm:t>
        <a:bodyPr/>
        <a:lstStyle/>
        <a:p>
          <a:endParaRPr lang="en-US"/>
        </a:p>
      </dgm:t>
    </dgm:pt>
    <dgm:pt modelId="{7DFE8071-7126-4C5C-9FDA-17764586254E}" type="sibTrans" cxnId="{5536D754-D92B-4A0B-8D62-88D28CB3C139}">
      <dgm:prSet/>
      <dgm:spPr/>
      <dgm:t>
        <a:bodyPr/>
        <a:lstStyle/>
        <a:p>
          <a:endParaRPr lang="en-US"/>
        </a:p>
      </dgm:t>
    </dgm:pt>
    <dgm:pt modelId="{8C8E13E1-39D8-44D5-9A0E-49635A4ED944}">
      <dgm:prSet custT="1"/>
      <dgm:spPr/>
      <dgm:t>
        <a:bodyPr/>
        <a:lstStyle/>
        <a:p>
          <a:r>
            <a:rPr lang="en-US" sz="1800" b="0" dirty="0"/>
            <a:t>Training in extinguisher use</a:t>
          </a:r>
        </a:p>
      </dgm:t>
    </dgm:pt>
    <dgm:pt modelId="{AEFF2A4D-BAE3-43A4-8C74-9528D7F430EC}" type="parTrans" cxnId="{8DA0E04F-4BD2-4E07-976F-F55E3CC25CAB}">
      <dgm:prSet/>
      <dgm:spPr/>
      <dgm:t>
        <a:bodyPr/>
        <a:lstStyle/>
        <a:p>
          <a:endParaRPr lang="en-US"/>
        </a:p>
      </dgm:t>
    </dgm:pt>
    <dgm:pt modelId="{941337D1-DB0A-4DD5-A816-8F5320D35665}" type="sibTrans" cxnId="{8DA0E04F-4BD2-4E07-976F-F55E3CC25CAB}">
      <dgm:prSet/>
      <dgm:spPr/>
      <dgm:t>
        <a:bodyPr/>
        <a:lstStyle/>
        <a:p>
          <a:endParaRPr lang="en-US"/>
        </a:p>
      </dgm:t>
    </dgm:pt>
    <dgm:pt modelId="{1CDE49E6-1FEF-46B0-9C2B-19A5747A3F46}">
      <dgm:prSet/>
      <dgm:spPr>
        <a:solidFill>
          <a:schemeClr val="accent2"/>
        </a:solidFill>
      </dgm:spPr>
      <dgm:t>
        <a:bodyPr/>
        <a:lstStyle/>
        <a:p>
          <a:r>
            <a:rPr lang="x-none" b="0" u="none" dirty="0"/>
            <a:t>Environmental conditions</a:t>
          </a:r>
          <a:endParaRPr lang="en-US" b="0" u="none" dirty="0"/>
        </a:p>
      </dgm:t>
    </dgm:pt>
    <dgm:pt modelId="{DC738F92-7093-4D51-B077-1607F4FB05A8}" type="parTrans" cxnId="{213CE1C0-AABC-4315-B14C-E795373853F7}">
      <dgm:prSet/>
      <dgm:spPr/>
      <dgm:t>
        <a:bodyPr/>
        <a:lstStyle/>
        <a:p>
          <a:endParaRPr lang="en-US"/>
        </a:p>
      </dgm:t>
    </dgm:pt>
    <dgm:pt modelId="{03CF3627-3A6E-4141-B05E-79A2127A20D1}" type="sibTrans" cxnId="{213CE1C0-AABC-4315-B14C-E795373853F7}">
      <dgm:prSet/>
      <dgm:spPr/>
      <dgm:t>
        <a:bodyPr/>
        <a:lstStyle/>
        <a:p>
          <a:endParaRPr lang="en-US"/>
        </a:p>
      </dgm:t>
    </dgm:pt>
    <dgm:pt modelId="{C4E08D6C-3EC7-44DF-B5A0-C9480BFDED5B}">
      <dgm:prSet custT="1"/>
      <dgm:spPr/>
      <dgm:t>
        <a:bodyPr/>
        <a:lstStyle/>
        <a:p>
          <a:r>
            <a:rPr lang="en-US" sz="1800" b="0" dirty="0"/>
            <a:t>Winds</a:t>
          </a:r>
        </a:p>
      </dgm:t>
    </dgm:pt>
    <dgm:pt modelId="{E1660659-D96E-420E-9E5C-F60947176976}" type="parTrans" cxnId="{11CB64AF-89E7-4E4A-915F-7425D7685FF3}">
      <dgm:prSet/>
      <dgm:spPr/>
      <dgm:t>
        <a:bodyPr/>
        <a:lstStyle/>
        <a:p>
          <a:endParaRPr lang="en-US"/>
        </a:p>
      </dgm:t>
    </dgm:pt>
    <dgm:pt modelId="{EC0ADE4B-8FDE-4A36-9ADD-ECF68C56A082}" type="sibTrans" cxnId="{11CB64AF-89E7-4E4A-915F-7425D7685FF3}">
      <dgm:prSet/>
      <dgm:spPr/>
      <dgm:t>
        <a:bodyPr/>
        <a:lstStyle/>
        <a:p>
          <a:endParaRPr lang="en-US"/>
        </a:p>
      </dgm:t>
    </dgm:pt>
    <dgm:pt modelId="{7872ED03-903A-46FB-9E6F-B3590CC0565F}">
      <dgm:prSet custT="1"/>
      <dgm:spPr/>
      <dgm:t>
        <a:bodyPr/>
        <a:lstStyle/>
        <a:p>
          <a:r>
            <a:rPr lang="en-US" sz="1800" b="0" dirty="0"/>
            <a:t>Presence of toxic gases or fumes</a:t>
          </a:r>
        </a:p>
      </dgm:t>
    </dgm:pt>
    <dgm:pt modelId="{6A3E1BA2-1650-46F1-A9BE-C1F1E286E6C7}" type="parTrans" cxnId="{28903E54-F188-41BA-B847-3B8509391F62}">
      <dgm:prSet/>
      <dgm:spPr/>
      <dgm:t>
        <a:bodyPr/>
        <a:lstStyle/>
        <a:p>
          <a:endParaRPr lang="en-US"/>
        </a:p>
      </dgm:t>
    </dgm:pt>
    <dgm:pt modelId="{199AAE3C-D26C-40D3-80FC-213A49D3F352}" type="sibTrans" cxnId="{28903E54-F188-41BA-B847-3B8509391F62}">
      <dgm:prSet/>
      <dgm:spPr/>
      <dgm:t>
        <a:bodyPr/>
        <a:lstStyle/>
        <a:p>
          <a:endParaRPr lang="en-US"/>
        </a:p>
      </dgm:t>
    </dgm:pt>
    <dgm:pt modelId="{FE658DE4-ACBC-4DC0-ACFD-003525B0B09A}">
      <dgm:prSet custT="1"/>
      <dgm:spPr/>
      <dgm:t>
        <a:bodyPr/>
        <a:lstStyle/>
        <a:p>
          <a:r>
            <a:rPr lang="en-US" sz="1800" b="0" dirty="0"/>
            <a:t>Physical abilities</a:t>
          </a:r>
          <a:endParaRPr lang="en-US" sz="1800" b="0" u="none" dirty="0"/>
        </a:p>
      </dgm:t>
    </dgm:pt>
    <dgm:pt modelId="{D53675D2-207A-46B7-9BB9-1579CF478BE8}" type="parTrans" cxnId="{DC7A9E68-68F2-4977-9BA4-15438542AA01}">
      <dgm:prSet/>
      <dgm:spPr/>
      <dgm:t>
        <a:bodyPr/>
        <a:lstStyle/>
        <a:p>
          <a:endParaRPr lang="en-US"/>
        </a:p>
      </dgm:t>
    </dgm:pt>
    <dgm:pt modelId="{C29B95CC-2489-47FB-9B8A-D08430B2C0CC}" type="sibTrans" cxnId="{DC7A9E68-68F2-4977-9BA4-15438542AA01}">
      <dgm:prSet/>
      <dgm:spPr/>
      <dgm:t>
        <a:bodyPr/>
        <a:lstStyle/>
        <a:p>
          <a:endParaRPr lang="en-US"/>
        </a:p>
      </dgm:t>
    </dgm:pt>
    <dgm:pt modelId="{F0C74BDA-F98D-45AD-BF78-B5B1139A5E48}">
      <dgm:prSet custT="1"/>
      <dgm:spPr/>
      <dgm:t>
        <a:bodyPr/>
        <a:lstStyle/>
        <a:p>
          <a:r>
            <a:rPr lang="en-US" sz="1800" b="0" dirty="0"/>
            <a:t>Temperature</a:t>
          </a:r>
          <a:endParaRPr lang="en-US" sz="1800" b="0" u="none" dirty="0"/>
        </a:p>
      </dgm:t>
    </dgm:pt>
    <dgm:pt modelId="{95F3CEF7-44E0-4F4F-9598-CC067A94CF4B}" type="parTrans" cxnId="{8971E0D3-D625-44C2-AFE4-DB2079675CC9}">
      <dgm:prSet/>
      <dgm:spPr/>
      <dgm:t>
        <a:bodyPr/>
        <a:lstStyle/>
        <a:p>
          <a:endParaRPr lang="en-US"/>
        </a:p>
      </dgm:t>
    </dgm:pt>
    <dgm:pt modelId="{6181C6BD-C1E9-4033-8A5F-5FED36A177DB}" type="sibTrans" cxnId="{8971E0D3-D625-44C2-AFE4-DB2079675CC9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19B99-1C7D-43BB-A3E9-790B578C1367}" type="pres">
      <dgm:prSet presAssocID="{AA9613D1-A32C-43B0-A0AE-3A9711BEF14F}" presName="parentLin" presStyleCnt="0"/>
      <dgm:spPr/>
    </dgm:pt>
    <dgm:pt modelId="{824CEA75-214A-4762-A5F7-461E4BBC1B0E}" type="pres">
      <dgm:prSet presAssocID="{AA9613D1-A32C-43B0-A0AE-3A9711BEF1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95E6B3-575C-4C2C-B4A0-00B06CA5CBA6}" type="pres">
      <dgm:prSet presAssocID="{AA9613D1-A32C-43B0-A0AE-3A9711BEF1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31224-92FC-455F-8AFE-353D3CE52592}" type="pres">
      <dgm:prSet presAssocID="{AA9613D1-A32C-43B0-A0AE-3A9711BEF14F}" presName="negativeSpace" presStyleCnt="0"/>
      <dgm:spPr/>
    </dgm:pt>
    <dgm:pt modelId="{01F7A39F-34C7-4BA7-A758-C25CD5C9DE7B}" type="pres">
      <dgm:prSet presAssocID="{AA9613D1-A32C-43B0-A0AE-3A9711BEF14F}" presName="childText" presStyleLbl="conFgAcc1" presStyleIdx="0" presStyleCnt="3">
        <dgm:presLayoutVars>
          <dgm:bulletEnabled val="1"/>
        </dgm:presLayoutVars>
      </dgm:prSet>
      <dgm:spPr/>
    </dgm:pt>
    <dgm:pt modelId="{7AF44710-0E7F-4922-8219-A36E607A6371}" type="pres">
      <dgm:prSet presAssocID="{A8190D97-C4CF-4E37-A937-EBCEBD1CEC24}" presName="spaceBetweenRectangles" presStyleCnt="0"/>
      <dgm:spPr/>
    </dgm:pt>
    <dgm:pt modelId="{8CB1549B-F281-42E1-B450-A1E79B66C425}" type="pres">
      <dgm:prSet presAssocID="{CED34A09-67EA-4984-AF73-C1CE515E96E8}" presName="parentLin" presStyleCnt="0"/>
      <dgm:spPr/>
    </dgm:pt>
    <dgm:pt modelId="{02285168-5198-40C9-B585-78EF950C9EAA}" type="pres">
      <dgm:prSet presAssocID="{CED34A09-67EA-4984-AF73-C1CE515E96E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AF906D-7508-45CD-85B8-6E8FE665B516}" type="pres">
      <dgm:prSet presAssocID="{CED34A09-67EA-4984-AF73-C1CE515E96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0C88-3F3E-4E93-AC67-D0D498350105}" type="pres">
      <dgm:prSet presAssocID="{CED34A09-67EA-4984-AF73-C1CE515E96E8}" presName="negativeSpace" presStyleCnt="0"/>
      <dgm:spPr/>
    </dgm:pt>
    <dgm:pt modelId="{B7E0F317-A81C-43E1-B5F8-D5A7BCDA3CC0}" type="pres">
      <dgm:prSet presAssocID="{CED34A09-67EA-4984-AF73-C1CE515E96E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64B86-AE63-4E71-818F-BB8369134E8A}" type="pres">
      <dgm:prSet presAssocID="{FC15EB83-C807-4A97-8616-7B6BD388DA75}" presName="spaceBetweenRectangles" presStyleCnt="0"/>
      <dgm:spPr/>
    </dgm:pt>
    <dgm:pt modelId="{2588ACE3-2B15-4EC0-9E27-9B300CD7F6FC}" type="pres">
      <dgm:prSet presAssocID="{1CDE49E6-1FEF-46B0-9C2B-19A5747A3F46}" presName="parentLin" presStyleCnt="0"/>
      <dgm:spPr/>
    </dgm:pt>
    <dgm:pt modelId="{931605CD-2D8A-48DF-899A-D52CB2F88E1E}" type="pres">
      <dgm:prSet presAssocID="{1CDE49E6-1FEF-46B0-9C2B-19A5747A3F4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B6F05C0-5669-47C7-955F-6C094A58F28A}" type="pres">
      <dgm:prSet presAssocID="{1CDE49E6-1FEF-46B0-9C2B-19A5747A3F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043C-FF51-4F45-9654-91443CBF872D}" type="pres">
      <dgm:prSet presAssocID="{1CDE49E6-1FEF-46B0-9C2B-19A5747A3F46}" presName="negativeSpace" presStyleCnt="0"/>
      <dgm:spPr/>
    </dgm:pt>
    <dgm:pt modelId="{994F2F99-B389-4E12-9E59-0A74626D1BB8}" type="pres">
      <dgm:prSet presAssocID="{1CDE49E6-1FEF-46B0-9C2B-19A5747A3F4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55275-2B80-41E0-9518-08526B6F7737}" type="presOf" srcId="{FE658DE4-ACBC-4DC0-ACFD-003525B0B09A}" destId="{B7E0F317-A81C-43E1-B5F8-D5A7BCDA3CC0}" srcOrd="0" destOrd="0" presId="urn:microsoft.com/office/officeart/2005/8/layout/list1"/>
    <dgm:cxn modelId="{28903E54-F188-41BA-B847-3B8509391F62}" srcId="{1CDE49E6-1FEF-46B0-9C2B-19A5747A3F46}" destId="{7872ED03-903A-46FB-9E6F-B3590CC0565F}" srcOrd="2" destOrd="0" parTransId="{6A3E1BA2-1650-46F1-A9BE-C1F1E286E6C7}" sibTransId="{199AAE3C-D26C-40D3-80FC-213A49D3F352}"/>
    <dgm:cxn modelId="{8DA0E04F-4BD2-4E07-976F-F55E3CC25CAB}" srcId="{CED34A09-67EA-4984-AF73-C1CE515E96E8}" destId="{8C8E13E1-39D8-44D5-9A0E-49635A4ED944}" srcOrd="2" destOrd="0" parTransId="{AEFF2A4D-BAE3-43A4-8C74-9528D7F430EC}" sibTransId="{941337D1-DB0A-4DD5-A816-8F5320D35665}"/>
    <dgm:cxn modelId="{7F36B051-FDF8-47E6-9DA6-2C8C27750CAD}" srcId="{0EFCD8C0-76FE-4E42-BC56-414CE537663D}" destId="{CED34A09-67EA-4984-AF73-C1CE515E96E8}" srcOrd="1" destOrd="0" parTransId="{8BEC06C7-03F5-4313-861E-3810ADDC91AE}" sibTransId="{FC15EB83-C807-4A97-8616-7B6BD388DA75}"/>
    <dgm:cxn modelId="{11CB64AF-89E7-4E4A-915F-7425D7685FF3}" srcId="{1CDE49E6-1FEF-46B0-9C2B-19A5747A3F46}" destId="{C4E08D6C-3EC7-44DF-B5A0-C9480BFDED5B}" srcOrd="1" destOrd="0" parTransId="{E1660659-D96E-420E-9E5C-F60947176976}" sibTransId="{EC0ADE4B-8FDE-4A36-9ADD-ECF68C56A082}"/>
    <dgm:cxn modelId="{5536D754-D92B-4A0B-8D62-88D28CB3C139}" srcId="{CED34A09-67EA-4984-AF73-C1CE515E96E8}" destId="{C090B0E4-5685-40B7-ABA6-FD4147894F63}" srcOrd="1" destOrd="0" parTransId="{04411C37-582B-4B7D-BCA5-1155342D4202}" sibTransId="{7DFE8071-7126-4C5C-9FDA-17764586254E}"/>
    <dgm:cxn modelId="{903D214E-A742-4BB8-A832-979006ADECA2}" type="presOf" srcId="{C090B0E4-5685-40B7-ABA6-FD4147894F63}" destId="{B7E0F317-A81C-43E1-B5F8-D5A7BCDA3CC0}" srcOrd="0" destOrd="1" presId="urn:microsoft.com/office/officeart/2005/8/layout/list1"/>
    <dgm:cxn modelId="{216237FA-F32F-472B-82F6-CD12158B93CE}" type="presOf" srcId="{CED34A09-67EA-4984-AF73-C1CE515E96E8}" destId="{02285168-5198-40C9-B585-78EF950C9EAA}" srcOrd="0" destOrd="0" presId="urn:microsoft.com/office/officeart/2005/8/layout/list1"/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624B6387-2F5D-43B6-8EFE-2BD34624573F}" type="presOf" srcId="{F0C74BDA-F98D-45AD-BF78-B5B1139A5E48}" destId="{994F2F99-B389-4E12-9E59-0A74626D1BB8}" srcOrd="0" destOrd="0" presId="urn:microsoft.com/office/officeart/2005/8/layout/list1"/>
    <dgm:cxn modelId="{976B65B1-5295-4DE8-A0D9-616ACD33AE8C}" type="presOf" srcId="{AA9613D1-A32C-43B0-A0AE-3A9711BEF14F}" destId="{824CEA75-214A-4762-A5F7-461E4BBC1B0E}" srcOrd="0" destOrd="0" presId="urn:microsoft.com/office/officeart/2005/8/layout/list1"/>
    <dgm:cxn modelId="{88F64DBF-75CA-4150-BB46-4540B62C40C2}" type="presOf" srcId="{1CDE49E6-1FEF-46B0-9C2B-19A5747A3F46}" destId="{931605CD-2D8A-48DF-899A-D52CB2F88E1E}" srcOrd="0" destOrd="0" presId="urn:microsoft.com/office/officeart/2005/8/layout/list1"/>
    <dgm:cxn modelId="{213CE1C0-AABC-4315-B14C-E795373853F7}" srcId="{0EFCD8C0-76FE-4E42-BC56-414CE537663D}" destId="{1CDE49E6-1FEF-46B0-9C2B-19A5747A3F46}" srcOrd="2" destOrd="0" parTransId="{DC738F92-7093-4D51-B077-1607F4FB05A8}" sibTransId="{03CF3627-3A6E-4141-B05E-79A2127A20D1}"/>
    <dgm:cxn modelId="{DC7A9E68-68F2-4977-9BA4-15438542AA01}" srcId="{CED34A09-67EA-4984-AF73-C1CE515E96E8}" destId="{FE658DE4-ACBC-4DC0-ACFD-003525B0B09A}" srcOrd="0" destOrd="0" parTransId="{D53675D2-207A-46B7-9BB9-1579CF478BE8}" sibTransId="{C29B95CC-2489-47FB-9B8A-D08430B2C0CC}"/>
    <dgm:cxn modelId="{8365D898-D1CD-44D7-9B0E-E53C10A6C2C4}" type="presOf" srcId="{0EFCD8C0-76FE-4E42-BC56-414CE537663D}" destId="{AF77569D-2114-4D0B-BC9B-8998AA2FEC57}" srcOrd="0" destOrd="0" presId="urn:microsoft.com/office/officeart/2005/8/layout/list1"/>
    <dgm:cxn modelId="{8971E0D3-D625-44C2-AFE4-DB2079675CC9}" srcId="{1CDE49E6-1FEF-46B0-9C2B-19A5747A3F46}" destId="{F0C74BDA-F98D-45AD-BF78-B5B1139A5E48}" srcOrd="0" destOrd="0" parTransId="{95F3CEF7-44E0-4F4F-9598-CC067A94CF4B}" sibTransId="{6181C6BD-C1E9-4033-8A5F-5FED36A177DB}"/>
    <dgm:cxn modelId="{AF93A434-21A0-410F-A337-B8BBF381F4A9}" type="presOf" srcId="{AA9613D1-A32C-43B0-A0AE-3A9711BEF14F}" destId="{8A95E6B3-575C-4C2C-B4A0-00B06CA5CBA6}" srcOrd="1" destOrd="0" presId="urn:microsoft.com/office/officeart/2005/8/layout/list1"/>
    <dgm:cxn modelId="{EAF3D81F-EEE3-4476-BDCB-88C0918F31A0}" type="presOf" srcId="{8C8E13E1-39D8-44D5-9A0E-49635A4ED944}" destId="{B7E0F317-A81C-43E1-B5F8-D5A7BCDA3CC0}" srcOrd="0" destOrd="2" presId="urn:microsoft.com/office/officeart/2005/8/layout/list1"/>
    <dgm:cxn modelId="{69B00A3C-1C31-4B11-89DD-CCA977DA46BA}" type="presOf" srcId="{C4E08D6C-3EC7-44DF-B5A0-C9480BFDED5B}" destId="{994F2F99-B389-4E12-9E59-0A74626D1BB8}" srcOrd="0" destOrd="1" presId="urn:microsoft.com/office/officeart/2005/8/layout/list1"/>
    <dgm:cxn modelId="{E80A21F6-920D-4842-AB79-30B9765D8E7D}" type="presOf" srcId="{7872ED03-903A-46FB-9E6F-B3590CC0565F}" destId="{994F2F99-B389-4E12-9E59-0A74626D1BB8}" srcOrd="0" destOrd="2" presId="urn:microsoft.com/office/officeart/2005/8/layout/list1"/>
    <dgm:cxn modelId="{084AE9BE-8593-4D56-8B15-257901DB3228}" type="presOf" srcId="{1CDE49E6-1FEF-46B0-9C2B-19A5747A3F46}" destId="{0B6F05C0-5669-47C7-955F-6C094A58F28A}" srcOrd="1" destOrd="0" presId="urn:microsoft.com/office/officeart/2005/8/layout/list1"/>
    <dgm:cxn modelId="{06FCA1DD-2007-4D6C-BB33-C262FA2AC8C8}" type="presOf" srcId="{CED34A09-67EA-4984-AF73-C1CE515E96E8}" destId="{BDAF906D-7508-45CD-85B8-6E8FE665B516}" srcOrd="1" destOrd="0" presId="urn:microsoft.com/office/officeart/2005/8/layout/list1"/>
    <dgm:cxn modelId="{927D0D67-0A7A-4FA5-9D8F-8687F663E5B1}" type="presParOf" srcId="{AF77569D-2114-4D0B-BC9B-8998AA2FEC57}" destId="{58319B99-1C7D-43BB-A3E9-790B578C1367}" srcOrd="0" destOrd="0" presId="urn:microsoft.com/office/officeart/2005/8/layout/list1"/>
    <dgm:cxn modelId="{86313B8B-4072-4758-8DF0-0B44B628E9E2}" type="presParOf" srcId="{58319B99-1C7D-43BB-A3E9-790B578C1367}" destId="{824CEA75-214A-4762-A5F7-461E4BBC1B0E}" srcOrd="0" destOrd="0" presId="urn:microsoft.com/office/officeart/2005/8/layout/list1"/>
    <dgm:cxn modelId="{45C1291C-C503-4B35-8A86-0DF6FF4D7712}" type="presParOf" srcId="{58319B99-1C7D-43BB-A3E9-790B578C1367}" destId="{8A95E6B3-575C-4C2C-B4A0-00B06CA5CBA6}" srcOrd="1" destOrd="0" presId="urn:microsoft.com/office/officeart/2005/8/layout/list1"/>
    <dgm:cxn modelId="{9AF4F334-AF7A-4CA9-8A60-9D1CAFC9F40A}" type="presParOf" srcId="{AF77569D-2114-4D0B-BC9B-8998AA2FEC57}" destId="{23B31224-92FC-455F-8AFE-353D3CE52592}" srcOrd="1" destOrd="0" presId="urn:microsoft.com/office/officeart/2005/8/layout/list1"/>
    <dgm:cxn modelId="{B30F8FE6-740D-42D1-9C1B-86B0659C8221}" type="presParOf" srcId="{AF77569D-2114-4D0B-BC9B-8998AA2FEC57}" destId="{01F7A39F-34C7-4BA7-A758-C25CD5C9DE7B}" srcOrd="2" destOrd="0" presId="urn:microsoft.com/office/officeart/2005/8/layout/list1"/>
    <dgm:cxn modelId="{DC8382B5-7A20-4A66-B2DC-232F7FBB7B8A}" type="presParOf" srcId="{AF77569D-2114-4D0B-BC9B-8998AA2FEC57}" destId="{7AF44710-0E7F-4922-8219-A36E607A6371}" srcOrd="3" destOrd="0" presId="urn:microsoft.com/office/officeart/2005/8/layout/list1"/>
    <dgm:cxn modelId="{67142377-79D1-4E01-AF28-5EE629A25147}" type="presParOf" srcId="{AF77569D-2114-4D0B-BC9B-8998AA2FEC57}" destId="{8CB1549B-F281-42E1-B450-A1E79B66C425}" srcOrd="4" destOrd="0" presId="urn:microsoft.com/office/officeart/2005/8/layout/list1"/>
    <dgm:cxn modelId="{9675BD0A-4681-4BEE-A8CC-EADFEBCFFA40}" type="presParOf" srcId="{8CB1549B-F281-42E1-B450-A1E79B66C425}" destId="{02285168-5198-40C9-B585-78EF950C9EAA}" srcOrd="0" destOrd="0" presId="urn:microsoft.com/office/officeart/2005/8/layout/list1"/>
    <dgm:cxn modelId="{3D62EDA6-EF38-441A-9F66-19875CE4B439}" type="presParOf" srcId="{8CB1549B-F281-42E1-B450-A1E79B66C425}" destId="{BDAF906D-7508-45CD-85B8-6E8FE665B516}" srcOrd="1" destOrd="0" presId="urn:microsoft.com/office/officeart/2005/8/layout/list1"/>
    <dgm:cxn modelId="{493906BD-342B-4067-91F8-0888C5AC252F}" type="presParOf" srcId="{AF77569D-2114-4D0B-BC9B-8998AA2FEC57}" destId="{58050C88-3F3E-4E93-AC67-D0D498350105}" srcOrd="5" destOrd="0" presId="urn:microsoft.com/office/officeart/2005/8/layout/list1"/>
    <dgm:cxn modelId="{4C9567A1-272F-4597-A7E8-B88B59CEECB5}" type="presParOf" srcId="{AF77569D-2114-4D0B-BC9B-8998AA2FEC57}" destId="{B7E0F317-A81C-43E1-B5F8-D5A7BCDA3CC0}" srcOrd="6" destOrd="0" presId="urn:microsoft.com/office/officeart/2005/8/layout/list1"/>
    <dgm:cxn modelId="{DF8058F4-4981-49D3-9C6D-CCC85C0CC877}" type="presParOf" srcId="{AF77569D-2114-4D0B-BC9B-8998AA2FEC57}" destId="{7A564B86-AE63-4E71-818F-BB8369134E8A}" srcOrd="7" destOrd="0" presId="urn:microsoft.com/office/officeart/2005/8/layout/list1"/>
    <dgm:cxn modelId="{36EBFF9E-47E4-43FB-9362-CC1D6C48153C}" type="presParOf" srcId="{AF77569D-2114-4D0B-BC9B-8998AA2FEC57}" destId="{2588ACE3-2B15-4EC0-9E27-9B300CD7F6FC}" srcOrd="8" destOrd="0" presId="urn:microsoft.com/office/officeart/2005/8/layout/list1"/>
    <dgm:cxn modelId="{96231B31-1658-4E5D-B341-1DEFD4E3283B}" type="presParOf" srcId="{2588ACE3-2B15-4EC0-9E27-9B300CD7F6FC}" destId="{931605CD-2D8A-48DF-899A-D52CB2F88E1E}" srcOrd="0" destOrd="0" presId="urn:microsoft.com/office/officeart/2005/8/layout/list1"/>
    <dgm:cxn modelId="{8C91CA31-A8DD-44E1-88EE-017425580399}" type="presParOf" srcId="{2588ACE3-2B15-4EC0-9E27-9B300CD7F6FC}" destId="{0B6F05C0-5669-47C7-955F-6C094A58F28A}" srcOrd="1" destOrd="0" presId="urn:microsoft.com/office/officeart/2005/8/layout/list1"/>
    <dgm:cxn modelId="{E8109937-F77A-4252-8585-8A2C5574F543}" type="presParOf" srcId="{AF77569D-2114-4D0B-BC9B-8998AA2FEC57}" destId="{78F6043C-FF51-4F45-9654-91443CBF872D}" srcOrd="9" destOrd="0" presId="urn:microsoft.com/office/officeart/2005/8/layout/list1"/>
    <dgm:cxn modelId="{92108ACE-A957-448A-A7DB-BA32724544BA}" type="presParOf" srcId="{AF77569D-2114-4D0B-BC9B-8998AA2FEC57}" destId="{994F2F99-B389-4E12-9E59-0A74626D1B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9613D1-A32C-43B0-A0AE-3A9711BEF14F}">
      <dgm:prSet phldrT="[Text]" custT="1"/>
      <dgm:spPr/>
      <dgm:t>
        <a:bodyPr/>
        <a:lstStyle/>
        <a:p>
          <a:r>
            <a:rPr lang="x-none" sz="2000" b="0" u="none" dirty="0"/>
            <a:t>Any anticipated adverse chemical reactions</a:t>
          </a:r>
          <a:endParaRPr lang="en-US" sz="2000" b="0" dirty="0"/>
        </a:p>
      </dgm:t>
    </dgm:pt>
    <dgm:pt modelId="{A8190D97-C4CF-4E37-A937-EBCEBD1CEC24}" type="sibTrans" cxnId="{E6B0653C-F21A-48C3-BF27-4D2666A0DED3}">
      <dgm:prSet/>
      <dgm:spPr/>
      <dgm:t>
        <a:bodyPr/>
        <a:lstStyle/>
        <a:p>
          <a:endParaRPr lang="en-US"/>
        </a:p>
      </dgm:t>
    </dgm:pt>
    <dgm:pt modelId="{0795189C-9790-4BA2-9B07-D03482B7DB69}" type="parTrans" cxnId="{E6B0653C-F21A-48C3-BF27-4D2666A0DED3}">
      <dgm:prSet/>
      <dgm:spPr/>
      <dgm:t>
        <a:bodyPr/>
        <a:lstStyle/>
        <a:p>
          <a:endParaRPr lang="en-US"/>
        </a:p>
      </dgm:t>
    </dgm:pt>
    <dgm:pt modelId="{1221874F-809D-407C-9059-CDB6755FACB7}">
      <dgm:prSet custT="1"/>
      <dgm:spPr/>
      <dgm:t>
        <a:bodyPr/>
        <a:lstStyle/>
        <a:p>
          <a:r>
            <a:rPr lang="x-none" sz="2000" b="0" u="none" dirty="0"/>
            <a:t>Any health and occupational safety concerns</a:t>
          </a:r>
          <a:endParaRPr lang="en-US" sz="2000" b="0" u="none" dirty="0"/>
        </a:p>
      </dgm:t>
    </dgm:pt>
    <dgm:pt modelId="{1CBC4EC6-D14D-4141-A195-8F745A3B5900}" type="parTrans" cxnId="{22DA6D4C-8C0F-443E-A8AC-33CD6935D491}">
      <dgm:prSet/>
      <dgm:spPr/>
      <dgm:t>
        <a:bodyPr/>
        <a:lstStyle/>
        <a:p>
          <a:endParaRPr lang="en-US"/>
        </a:p>
      </dgm:t>
    </dgm:pt>
    <dgm:pt modelId="{1F5E0D26-A746-4CAA-9332-6FD8544BBA00}" type="sibTrans" cxnId="{22DA6D4C-8C0F-443E-A8AC-33CD6935D491}">
      <dgm:prSet/>
      <dgm:spPr/>
      <dgm:t>
        <a:bodyPr/>
        <a:lstStyle/>
        <a:p>
          <a:endParaRPr lang="en-US"/>
        </a:p>
      </dgm:t>
    </dgm:pt>
    <dgm:pt modelId="{9545B7DB-DA63-4480-890B-CBF524E5E3D8}">
      <dgm:prSet custT="1"/>
      <dgm:spPr/>
      <dgm:t>
        <a:bodyPr/>
        <a:lstStyle/>
        <a:p>
          <a:r>
            <a:rPr lang="en-US" sz="1800" b="0" dirty="0"/>
            <a:t>Products of combustion</a:t>
          </a:r>
        </a:p>
      </dgm:t>
    </dgm:pt>
    <dgm:pt modelId="{8EC5AC20-C328-4EFF-8AEC-FC374BDF1F7E}" type="parTrans" cxnId="{6957AA0B-C354-448E-BEAD-C96D5E642300}">
      <dgm:prSet/>
      <dgm:spPr/>
      <dgm:t>
        <a:bodyPr/>
        <a:lstStyle/>
        <a:p>
          <a:endParaRPr lang="en-US"/>
        </a:p>
      </dgm:t>
    </dgm:pt>
    <dgm:pt modelId="{0F0A260B-0BB0-4F2B-A4B8-44E0339B5550}" type="sibTrans" cxnId="{6957AA0B-C354-448E-BEAD-C96D5E642300}">
      <dgm:prSet/>
      <dgm:spPr/>
      <dgm:t>
        <a:bodyPr/>
        <a:lstStyle/>
        <a:p>
          <a:endParaRPr lang="en-US"/>
        </a:p>
      </dgm:t>
    </dgm:pt>
    <dgm:pt modelId="{BEC9D496-5FC2-4484-AEA8-738CC813E1A8}">
      <dgm:prSet custT="1"/>
      <dgm:spPr/>
      <dgm:t>
        <a:bodyPr/>
        <a:lstStyle/>
        <a:p>
          <a:r>
            <a:rPr lang="en-US" sz="1800" b="0" dirty="0"/>
            <a:t>Extinguishing agent</a:t>
          </a:r>
        </a:p>
      </dgm:t>
    </dgm:pt>
    <dgm:pt modelId="{BA22E755-5B55-4576-831A-0190100DD324}" type="parTrans" cxnId="{37048BE9-06C0-4272-B1F7-4F9A0FB95319}">
      <dgm:prSet/>
      <dgm:spPr/>
      <dgm:t>
        <a:bodyPr/>
        <a:lstStyle/>
        <a:p>
          <a:endParaRPr lang="en-US"/>
        </a:p>
      </dgm:t>
    </dgm:pt>
    <dgm:pt modelId="{A41A4193-9B16-462D-B56F-BE7DB5875BCF}" type="sibTrans" cxnId="{37048BE9-06C0-4272-B1F7-4F9A0FB95319}">
      <dgm:prSet/>
      <dgm:spPr/>
      <dgm:t>
        <a:bodyPr/>
        <a:lstStyle/>
        <a:p>
          <a:endParaRPr lang="en-US"/>
        </a:p>
      </dgm:t>
    </dgm:pt>
    <dgm:pt modelId="{FB71799B-B174-4EA7-9800-56C8C6719743}">
      <dgm:prSet custT="1"/>
      <dgm:spPr>
        <a:solidFill>
          <a:schemeClr val="accent2"/>
        </a:solidFill>
      </dgm:spPr>
      <dgm:t>
        <a:bodyPr/>
        <a:lstStyle/>
        <a:p>
          <a:r>
            <a:rPr lang="x-none" sz="2000" b="0" u="none" dirty="0"/>
            <a:t>Inspection and service required to maintain the extinguishers</a:t>
          </a:r>
          <a:endParaRPr lang="en-US" sz="2000" b="0" u="none" dirty="0"/>
        </a:p>
      </dgm:t>
    </dgm:pt>
    <dgm:pt modelId="{6DBBB21A-47BC-439D-8A8E-9773399B8814}" type="parTrans" cxnId="{77D8FE3D-08AF-43B1-9101-3197DCA261AD}">
      <dgm:prSet/>
      <dgm:spPr/>
      <dgm:t>
        <a:bodyPr/>
        <a:lstStyle/>
        <a:p>
          <a:endParaRPr lang="en-US"/>
        </a:p>
      </dgm:t>
    </dgm:pt>
    <dgm:pt modelId="{BF5FA71E-CF62-4F74-A53A-7C00F36681FC}" type="sibTrans" cxnId="{77D8FE3D-08AF-43B1-9101-3197DCA261AD}">
      <dgm:prSet/>
      <dgm:spPr/>
      <dgm:t>
        <a:bodyPr/>
        <a:lstStyle/>
        <a:p>
          <a:endParaRPr lang="en-US"/>
        </a:p>
      </dgm:t>
    </dgm:pt>
    <dgm:pt modelId="{28709322-AE82-4484-933F-4701B3A1D5C0}">
      <dgm:prSet phldrT="[Text]" custT="1"/>
      <dgm:spPr/>
      <dgm:t>
        <a:bodyPr/>
        <a:lstStyle/>
        <a:p>
          <a:r>
            <a:rPr lang="en-US" sz="1800" b="0" u="none" dirty="0"/>
            <a:t>B</a:t>
          </a:r>
          <a:r>
            <a:rPr lang="x-none" sz="1800" b="0" u="none" dirty="0"/>
            <a:t>etween the extinguishing agent and the burning material</a:t>
          </a:r>
          <a:endParaRPr lang="en-US" sz="1800" b="0" dirty="0"/>
        </a:p>
      </dgm:t>
    </dgm:pt>
    <dgm:pt modelId="{FE949689-7913-49C5-BF63-BB7409210FB2}" type="parTrans" cxnId="{0AE811E4-143C-44EA-B016-EEEC590E95C7}">
      <dgm:prSet/>
      <dgm:spPr/>
      <dgm:t>
        <a:bodyPr/>
        <a:lstStyle/>
        <a:p>
          <a:endParaRPr lang="en-US"/>
        </a:p>
      </dgm:t>
    </dgm:pt>
    <dgm:pt modelId="{F2C6D895-780A-45A8-BEC2-13B48133F4B3}" type="sibTrans" cxnId="{0AE811E4-143C-44EA-B016-EEEC590E95C7}">
      <dgm:prSet/>
      <dgm:spPr/>
      <dgm:t>
        <a:bodyPr/>
        <a:lstStyle/>
        <a:p>
          <a:endParaRPr lang="en-US"/>
        </a:p>
      </dgm:t>
    </dgm:pt>
    <dgm:pt modelId="{252BD6EA-9517-4A01-B0AF-9E39501A6453}">
      <dgm:prSet custT="1"/>
      <dgm:spPr/>
      <dgm:t>
        <a:bodyPr/>
        <a:lstStyle/>
        <a:p>
          <a:r>
            <a:rPr lang="en-US" sz="1800" b="0" dirty="0"/>
            <a:t>Exposure of the extinguisher operator to heat</a:t>
          </a:r>
          <a:endParaRPr lang="en-US" sz="1800" b="0" u="none" dirty="0"/>
        </a:p>
      </dgm:t>
    </dgm:pt>
    <dgm:pt modelId="{ECD0027F-A18A-48F5-B825-AC103B679595}" type="parTrans" cxnId="{19C5CCF0-BF53-4A60-A05C-CF248B01F595}">
      <dgm:prSet/>
      <dgm:spPr/>
      <dgm:t>
        <a:bodyPr/>
        <a:lstStyle/>
        <a:p>
          <a:endParaRPr lang="en-US"/>
        </a:p>
      </dgm:t>
    </dgm:pt>
    <dgm:pt modelId="{672480CE-1B70-4715-88F1-B692014152AD}" type="sibTrans" cxnId="{19C5CCF0-BF53-4A60-A05C-CF248B01F595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19B99-1C7D-43BB-A3E9-790B578C1367}" type="pres">
      <dgm:prSet presAssocID="{AA9613D1-A32C-43B0-A0AE-3A9711BEF14F}" presName="parentLin" presStyleCnt="0"/>
      <dgm:spPr/>
    </dgm:pt>
    <dgm:pt modelId="{824CEA75-214A-4762-A5F7-461E4BBC1B0E}" type="pres">
      <dgm:prSet presAssocID="{AA9613D1-A32C-43B0-A0AE-3A9711BEF1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95E6B3-575C-4C2C-B4A0-00B06CA5CBA6}" type="pres">
      <dgm:prSet presAssocID="{AA9613D1-A32C-43B0-A0AE-3A9711BEF1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31224-92FC-455F-8AFE-353D3CE52592}" type="pres">
      <dgm:prSet presAssocID="{AA9613D1-A32C-43B0-A0AE-3A9711BEF14F}" presName="negativeSpace" presStyleCnt="0"/>
      <dgm:spPr/>
    </dgm:pt>
    <dgm:pt modelId="{01F7A39F-34C7-4BA7-A758-C25CD5C9DE7B}" type="pres">
      <dgm:prSet presAssocID="{AA9613D1-A32C-43B0-A0AE-3A9711BEF14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4710-0E7F-4922-8219-A36E607A6371}" type="pres">
      <dgm:prSet presAssocID="{A8190D97-C4CF-4E37-A937-EBCEBD1CEC24}" presName="spaceBetweenRectangles" presStyleCnt="0"/>
      <dgm:spPr/>
    </dgm:pt>
    <dgm:pt modelId="{1758863E-E767-4E29-AFB5-847C75C0E5BB}" type="pres">
      <dgm:prSet presAssocID="{1221874F-809D-407C-9059-CDB6755FACB7}" presName="parentLin" presStyleCnt="0"/>
      <dgm:spPr/>
    </dgm:pt>
    <dgm:pt modelId="{EF4DC775-4CEF-44B9-8CED-A0C4CA2C8D3E}" type="pres">
      <dgm:prSet presAssocID="{1221874F-809D-407C-9059-CDB6755FAC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92C01B-5225-4EA5-B1EB-012201FCFF22}" type="pres">
      <dgm:prSet presAssocID="{1221874F-809D-407C-9059-CDB6755FAC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1546D-7FA9-43C9-B882-6D9B36910503}" type="pres">
      <dgm:prSet presAssocID="{1221874F-809D-407C-9059-CDB6755FACB7}" presName="negativeSpace" presStyleCnt="0"/>
      <dgm:spPr/>
    </dgm:pt>
    <dgm:pt modelId="{275EF42E-18E6-48F9-8FD3-865917B64346}" type="pres">
      <dgm:prSet presAssocID="{1221874F-809D-407C-9059-CDB6755FACB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8D8F4-DD74-46C0-BE5D-E41D1B00D0F4}" type="pres">
      <dgm:prSet presAssocID="{1F5E0D26-A746-4CAA-9332-6FD8544BBA00}" presName="spaceBetweenRectangles" presStyleCnt="0"/>
      <dgm:spPr/>
    </dgm:pt>
    <dgm:pt modelId="{CD917B6E-84C2-4F4A-9846-A7A24588D537}" type="pres">
      <dgm:prSet presAssocID="{FB71799B-B174-4EA7-9800-56C8C6719743}" presName="parentLin" presStyleCnt="0"/>
      <dgm:spPr/>
    </dgm:pt>
    <dgm:pt modelId="{A57C8010-D08F-4F3C-B3E4-9AA22E8E6A7C}" type="pres">
      <dgm:prSet presAssocID="{FB71799B-B174-4EA7-9800-56C8C671974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EC21865-ACA5-426A-BBC0-302E5BEEFFC3}" type="pres">
      <dgm:prSet presAssocID="{FB71799B-B174-4EA7-9800-56C8C67197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E66C-AA8E-41BC-BAE6-8719A5D21356}" type="pres">
      <dgm:prSet presAssocID="{FB71799B-B174-4EA7-9800-56C8C6719743}" presName="negativeSpace" presStyleCnt="0"/>
      <dgm:spPr/>
    </dgm:pt>
    <dgm:pt modelId="{FB525A01-89E7-44BB-818B-F112862D96C3}" type="pres">
      <dgm:prSet presAssocID="{FB71799B-B174-4EA7-9800-56C8C67197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DDC0A8D-67ED-4294-8AC9-18542F1260D6}" type="presOf" srcId="{AA9613D1-A32C-43B0-A0AE-3A9711BEF14F}" destId="{824CEA75-214A-4762-A5F7-461E4BBC1B0E}" srcOrd="0" destOrd="0" presId="urn:microsoft.com/office/officeart/2005/8/layout/list1"/>
    <dgm:cxn modelId="{37048BE9-06C0-4272-B1F7-4F9A0FB95319}" srcId="{1221874F-809D-407C-9059-CDB6755FACB7}" destId="{BEC9D496-5FC2-4484-AEA8-738CC813E1A8}" srcOrd="2" destOrd="0" parTransId="{BA22E755-5B55-4576-831A-0190100DD324}" sibTransId="{A41A4193-9B16-462D-B56F-BE7DB5875BCF}"/>
    <dgm:cxn modelId="{455FFED4-CCE7-4EB2-A716-DA8271A865FF}" type="presOf" srcId="{252BD6EA-9517-4A01-B0AF-9E39501A6453}" destId="{275EF42E-18E6-48F9-8FD3-865917B64346}" srcOrd="0" destOrd="0" presId="urn:microsoft.com/office/officeart/2005/8/layout/list1"/>
    <dgm:cxn modelId="{72259AAF-EE1D-476D-9528-E50A5A37D5E0}" type="presOf" srcId="{1221874F-809D-407C-9059-CDB6755FACB7}" destId="{EF4DC775-4CEF-44B9-8CED-A0C4CA2C8D3E}" srcOrd="0" destOrd="0" presId="urn:microsoft.com/office/officeart/2005/8/layout/list1"/>
    <dgm:cxn modelId="{9D8EB13B-6360-4541-836E-980A2EC2738E}" type="presOf" srcId="{9545B7DB-DA63-4480-890B-CBF524E5E3D8}" destId="{275EF42E-18E6-48F9-8FD3-865917B64346}" srcOrd="0" destOrd="1" presId="urn:microsoft.com/office/officeart/2005/8/layout/list1"/>
    <dgm:cxn modelId="{0AE811E4-143C-44EA-B016-EEEC590E95C7}" srcId="{AA9613D1-A32C-43B0-A0AE-3A9711BEF14F}" destId="{28709322-AE82-4484-933F-4701B3A1D5C0}" srcOrd="0" destOrd="0" parTransId="{FE949689-7913-49C5-BF63-BB7409210FB2}" sibTransId="{F2C6D895-780A-45A8-BEC2-13B48133F4B3}"/>
    <dgm:cxn modelId="{D937EC40-9A07-4A63-873D-617004DF6CF0}" type="presOf" srcId="{28709322-AE82-4484-933F-4701B3A1D5C0}" destId="{01F7A39F-34C7-4BA7-A758-C25CD5C9DE7B}" srcOrd="0" destOrd="0" presId="urn:microsoft.com/office/officeart/2005/8/layout/list1"/>
    <dgm:cxn modelId="{E6B0653C-F21A-48C3-BF27-4D2666A0DED3}" srcId="{0EFCD8C0-76FE-4E42-BC56-414CE537663D}" destId="{AA9613D1-A32C-43B0-A0AE-3A9711BEF14F}" srcOrd="0" destOrd="0" parTransId="{0795189C-9790-4BA2-9B07-D03482B7DB69}" sibTransId="{A8190D97-C4CF-4E37-A937-EBCEBD1CEC24}"/>
    <dgm:cxn modelId="{A3874287-429D-4505-9FE7-338F755B6C45}" type="presOf" srcId="{FB71799B-B174-4EA7-9800-56C8C6719743}" destId="{CEC21865-ACA5-426A-BBC0-302E5BEEFFC3}" srcOrd="1" destOrd="0" presId="urn:microsoft.com/office/officeart/2005/8/layout/list1"/>
    <dgm:cxn modelId="{45E6A38F-0BD4-4733-8414-3F07A3EEAFA8}" type="presOf" srcId="{0EFCD8C0-76FE-4E42-BC56-414CE537663D}" destId="{AF77569D-2114-4D0B-BC9B-8998AA2FEC57}" srcOrd="0" destOrd="0" presId="urn:microsoft.com/office/officeart/2005/8/layout/list1"/>
    <dgm:cxn modelId="{13A4FE93-882A-4F3B-BDAA-59F46F828B69}" type="presOf" srcId="{FB71799B-B174-4EA7-9800-56C8C6719743}" destId="{A57C8010-D08F-4F3C-B3E4-9AA22E8E6A7C}" srcOrd="0" destOrd="0" presId="urn:microsoft.com/office/officeart/2005/8/layout/list1"/>
    <dgm:cxn modelId="{77D8FE3D-08AF-43B1-9101-3197DCA261AD}" srcId="{0EFCD8C0-76FE-4E42-BC56-414CE537663D}" destId="{FB71799B-B174-4EA7-9800-56C8C6719743}" srcOrd="2" destOrd="0" parTransId="{6DBBB21A-47BC-439D-8A8E-9773399B8814}" sibTransId="{BF5FA71E-CF62-4F74-A53A-7C00F36681FC}"/>
    <dgm:cxn modelId="{22DA6D4C-8C0F-443E-A8AC-33CD6935D491}" srcId="{0EFCD8C0-76FE-4E42-BC56-414CE537663D}" destId="{1221874F-809D-407C-9059-CDB6755FACB7}" srcOrd="1" destOrd="0" parTransId="{1CBC4EC6-D14D-4141-A195-8F745A3B5900}" sibTransId="{1F5E0D26-A746-4CAA-9332-6FD8544BBA00}"/>
    <dgm:cxn modelId="{6D10BC5E-E52C-4286-84BE-6A6BA837A69F}" type="presOf" srcId="{BEC9D496-5FC2-4484-AEA8-738CC813E1A8}" destId="{275EF42E-18E6-48F9-8FD3-865917B64346}" srcOrd="0" destOrd="2" presId="urn:microsoft.com/office/officeart/2005/8/layout/list1"/>
    <dgm:cxn modelId="{E8A29E05-732C-4077-A486-96C98004C1AD}" type="presOf" srcId="{AA9613D1-A32C-43B0-A0AE-3A9711BEF14F}" destId="{8A95E6B3-575C-4C2C-B4A0-00B06CA5CBA6}" srcOrd="1" destOrd="0" presId="urn:microsoft.com/office/officeart/2005/8/layout/list1"/>
    <dgm:cxn modelId="{19C5CCF0-BF53-4A60-A05C-CF248B01F595}" srcId="{1221874F-809D-407C-9059-CDB6755FACB7}" destId="{252BD6EA-9517-4A01-B0AF-9E39501A6453}" srcOrd="0" destOrd="0" parTransId="{ECD0027F-A18A-48F5-B825-AC103B679595}" sibTransId="{672480CE-1B70-4715-88F1-B692014152AD}"/>
    <dgm:cxn modelId="{6957AA0B-C354-448E-BEAD-C96D5E642300}" srcId="{1221874F-809D-407C-9059-CDB6755FACB7}" destId="{9545B7DB-DA63-4480-890B-CBF524E5E3D8}" srcOrd="1" destOrd="0" parTransId="{8EC5AC20-C328-4EFF-8AEC-FC374BDF1F7E}" sibTransId="{0F0A260B-0BB0-4F2B-A4B8-44E0339B5550}"/>
    <dgm:cxn modelId="{3A62C5A2-0708-4A85-ABF7-FB5E8A17529A}" type="presOf" srcId="{1221874F-809D-407C-9059-CDB6755FACB7}" destId="{6392C01B-5225-4EA5-B1EB-012201FCFF22}" srcOrd="1" destOrd="0" presId="urn:microsoft.com/office/officeart/2005/8/layout/list1"/>
    <dgm:cxn modelId="{FA8A8FE3-0D8B-406F-B9F1-23770680E042}" type="presParOf" srcId="{AF77569D-2114-4D0B-BC9B-8998AA2FEC57}" destId="{58319B99-1C7D-43BB-A3E9-790B578C1367}" srcOrd="0" destOrd="0" presId="urn:microsoft.com/office/officeart/2005/8/layout/list1"/>
    <dgm:cxn modelId="{C4AD73BE-CA7B-41B3-B126-69302A15E11C}" type="presParOf" srcId="{58319B99-1C7D-43BB-A3E9-790B578C1367}" destId="{824CEA75-214A-4762-A5F7-461E4BBC1B0E}" srcOrd="0" destOrd="0" presId="urn:microsoft.com/office/officeart/2005/8/layout/list1"/>
    <dgm:cxn modelId="{E7EBC59F-5683-4969-AD7F-CD9554A6A394}" type="presParOf" srcId="{58319B99-1C7D-43BB-A3E9-790B578C1367}" destId="{8A95E6B3-575C-4C2C-B4A0-00B06CA5CBA6}" srcOrd="1" destOrd="0" presId="urn:microsoft.com/office/officeart/2005/8/layout/list1"/>
    <dgm:cxn modelId="{0DFA9582-1E4C-4E47-9382-8F4B29AA2390}" type="presParOf" srcId="{AF77569D-2114-4D0B-BC9B-8998AA2FEC57}" destId="{23B31224-92FC-455F-8AFE-353D3CE52592}" srcOrd="1" destOrd="0" presId="urn:microsoft.com/office/officeart/2005/8/layout/list1"/>
    <dgm:cxn modelId="{749F7B54-565F-4ED4-B16A-724079761543}" type="presParOf" srcId="{AF77569D-2114-4D0B-BC9B-8998AA2FEC57}" destId="{01F7A39F-34C7-4BA7-A758-C25CD5C9DE7B}" srcOrd="2" destOrd="0" presId="urn:microsoft.com/office/officeart/2005/8/layout/list1"/>
    <dgm:cxn modelId="{BE0A9DF3-FE92-4D31-9B7E-FE7A57099732}" type="presParOf" srcId="{AF77569D-2114-4D0B-BC9B-8998AA2FEC57}" destId="{7AF44710-0E7F-4922-8219-A36E607A6371}" srcOrd="3" destOrd="0" presId="urn:microsoft.com/office/officeart/2005/8/layout/list1"/>
    <dgm:cxn modelId="{C660F7F2-A31F-4B66-AE0F-3298CB0830FD}" type="presParOf" srcId="{AF77569D-2114-4D0B-BC9B-8998AA2FEC57}" destId="{1758863E-E767-4E29-AFB5-847C75C0E5BB}" srcOrd="4" destOrd="0" presId="urn:microsoft.com/office/officeart/2005/8/layout/list1"/>
    <dgm:cxn modelId="{0B73AEB2-4A9A-47AD-8233-CA47232B106C}" type="presParOf" srcId="{1758863E-E767-4E29-AFB5-847C75C0E5BB}" destId="{EF4DC775-4CEF-44B9-8CED-A0C4CA2C8D3E}" srcOrd="0" destOrd="0" presId="urn:microsoft.com/office/officeart/2005/8/layout/list1"/>
    <dgm:cxn modelId="{E15860D4-7D93-4A49-A8B4-56EBE51C66D8}" type="presParOf" srcId="{1758863E-E767-4E29-AFB5-847C75C0E5BB}" destId="{6392C01B-5225-4EA5-B1EB-012201FCFF22}" srcOrd="1" destOrd="0" presId="urn:microsoft.com/office/officeart/2005/8/layout/list1"/>
    <dgm:cxn modelId="{9A3DC53D-8B20-4984-882C-1113D84F8BC8}" type="presParOf" srcId="{AF77569D-2114-4D0B-BC9B-8998AA2FEC57}" destId="{2BA1546D-7FA9-43C9-B882-6D9B36910503}" srcOrd="5" destOrd="0" presId="urn:microsoft.com/office/officeart/2005/8/layout/list1"/>
    <dgm:cxn modelId="{93008A9A-DF81-478D-BC30-9B21AF4085A4}" type="presParOf" srcId="{AF77569D-2114-4D0B-BC9B-8998AA2FEC57}" destId="{275EF42E-18E6-48F9-8FD3-865917B64346}" srcOrd="6" destOrd="0" presId="urn:microsoft.com/office/officeart/2005/8/layout/list1"/>
    <dgm:cxn modelId="{BC1A63A5-F288-4822-B5C1-2173B07A5538}" type="presParOf" srcId="{AF77569D-2114-4D0B-BC9B-8998AA2FEC57}" destId="{ADB8D8F4-DD74-46C0-BE5D-E41D1B00D0F4}" srcOrd="7" destOrd="0" presId="urn:microsoft.com/office/officeart/2005/8/layout/list1"/>
    <dgm:cxn modelId="{509E05F8-0E0E-43E7-810B-CB1A485BFB7D}" type="presParOf" srcId="{AF77569D-2114-4D0B-BC9B-8998AA2FEC57}" destId="{CD917B6E-84C2-4F4A-9846-A7A24588D537}" srcOrd="8" destOrd="0" presId="urn:microsoft.com/office/officeart/2005/8/layout/list1"/>
    <dgm:cxn modelId="{8B3E261C-B837-481A-9CC1-608CFAEF83A9}" type="presParOf" srcId="{CD917B6E-84C2-4F4A-9846-A7A24588D537}" destId="{A57C8010-D08F-4F3C-B3E4-9AA22E8E6A7C}" srcOrd="0" destOrd="0" presId="urn:microsoft.com/office/officeart/2005/8/layout/list1"/>
    <dgm:cxn modelId="{AABAA513-BB76-4221-9825-25458BFE5C3C}" type="presParOf" srcId="{CD917B6E-84C2-4F4A-9846-A7A24588D537}" destId="{CEC21865-ACA5-426A-BBC0-302E5BEEFFC3}" srcOrd="1" destOrd="0" presId="urn:microsoft.com/office/officeart/2005/8/layout/list1"/>
    <dgm:cxn modelId="{B575FC1E-809A-4A34-90C3-4A7AC8E3B51A}" type="presParOf" srcId="{AF77569D-2114-4D0B-BC9B-8998AA2FEC57}" destId="{8B58E66C-AA8E-41BC-BAE6-8719A5D21356}" srcOrd="9" destOrd="0" presId="urn:microsoft.com/office/officeart/2005/8/layout/list1"/>
    <dgm:cxn modelId="{028DB2E1-66DF-4E6F-A5A8-BA3D98B03382}" type="presParOf" srcId="{AF77569D-2114-4D0B-BC9B-8998AA2FEC57}" destId="{FB525A01-89E7-44BB-818B-F112862D96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230E34-1E72-479F-8D08-F3B00ECDCF43}">
      <dgm:prSet custT="1"/>
      <dgm:spPr/>
      <dgm:t>
        <a:bodyPr/>
        <a:lstStyle/>
        <a:p>
          <a:r>
            <a:rPr lang="en-US" sz="2000" b="0" dirty="0"/>
            <a:t>Some hazards may require additional extinguishers beyond the distribution required by the locally adopted code</a:t>
          </a:r>
        </a:p>
      </dgm:t>
    </dgm:pt>
    <dgm:pt modelId="{00A428C6-8928-478C-BE2F-BD881B6AEE59}" type="parTrans" cxnId="{933C0B87-BA00-4577-B8F8-7CAED5B7CE9A}">
      <dgm:prSet/>
      <dgm:spPr/>
      <dgm:t>
        <a:bodyPr/>
        <a:lstStyle/>
        <a:p>
          <a:endParaRPr lang="en-US"/>
        </a:p>
      </dgm:t>
    </dgm:pt>
    <dgm:pt modelId="{F8D54C5A-CBC5-44EE-BDCB-B08D6F8F3E78}" type="sibTrans" cxnId="{933C0B87-BA00-4577-B8F8-7CAED5B7CE9A}">
      <dgm:prSet/>
      <dgm:spPr/>
      <dgm:t>
        <a:bodyPr/>
        <a:lstStyle/>
        <a:p>
          <a:endParaRPr lang="en-US"/>
        </a:p>
      </dgm:t>
    </dgm:pt>
    <dgm:pt modelId="{6995CA38-2BA1-443D-8A42-362ABA0EB50E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General method for locating or distributing extinguishers</a:t>
          </a:r>
        </a:p>
      </dgm:t>
    </dgm:pt>
    <dgm:pt modelId="{75075078-0FA8-4B66-8594-BD04668D12CB}" type="parTrans" cxnId="{697EA466-6C91-4B7A-AC41-DAC4E67DA3C5}">
      <dgm:prSet/>
      <dgm:spPr/>
      <dgm:t>
        <a:bodyPr/>
        <a:lstStyle/>
        <a:p>
          <a:endParaRPr lang="en-US"/>
        </a:p>
      </dgm:t>
    </dgm:pt>
    <dgm:pt modelId="{C758AB7A-E415-4930-8352-70E6C93A13C9}" type="sibTrans" cxnId="{697EA466-6C91-4B7A-AC41-DAC4E67DA3C5}">
      <dgm:prSet/>
      <dgm:spPr/>
      <dgm:t>
        <a:bodyPr/>
        <a:lstStyle/>
        <a:p>
          <a:endParaRPr lang="en-US"/>
        </a:p>
      </dgm:t>
    </dgm:pt>
    <dgm:pt modelId="{7FC22F4B-2A54-4ACF-A932-93E58548F35F}">
      <dgm:prSet custT="1"/>
      <dgm:spPr/>
      <dgm:t>
        <a:bodyPr/>
        <a:lstStyle/>
        <a:p>
          <a:r>
            <a:rPr lang="x-none" sz="1800" b="0" u="none" dirty="0"/>
            <a:t>Light (low) hazard</a:t>
          </a:r>
          <a:endParaRPr lang="en-US" sz="1800" b="0" u="none" dirty="0"/>
        </a:p>
      </dgm:t>
    </dgm:pt>
    <dgm:pt modelId="{5AA2D66F-2559-4FB9-9509-749EE28705DA}" type="parTrans" cxnId="{262666C1-925F-4FBD-9FCD-4CD015CE10B3}">
      <dgm:prSet/>
      <dgm:spPr/>
      <dgm:t>
        <a:bodyPr/>
        <a:lstStyle/>
        <a:p>
          <a:endParaRPr lang="en-US"/>
        </a:p>
      </dgm:t>
    </dgm:pt>
    <dgm:pt modelId="{23ABD0F1-27E0-484B-ADDD-4E922C9FBDE9}" type="sibTrans" cxnId="{262666C1-925F-4FBD-9FCD-4CD015CE10B3}">
      <dgm:prSet/>
      <dgm:spPr/>
      <dgm:t>
        <a:bodyPr/>
        <a:lstStyle/>
        <a:p>
          <a:endParaRPr lang="en-US"/>
        </a:p>
      </dgm:t>
    </dgm:pt>
    <dgm:pt modelId="{42B645B1-8D1F-4EDA-8B1F-23301E960953}">
      <dgm:prSet custT="1"/>
      <dgm:spPr/>
      <dgm:t>
        <a:bodyPr/>
        <a:lstStyle/>
        <a:p>
          <a:r>
            <a:rPr lang="x-none" sz="1800" b="0" u="none" dirty="0"/>
            <a:t>Ordinary (moderate) hazard</a:t>
          </a:r>
          <a:endParaRPr lang="en-US" sz="1800" b="0" u="none" dirty="0"/>
        </a:p>
      </dgm:t>
    </dgm:pt>
    <dgm:pt modelId="{0CE29717-1F71-46F8-810E-387DE25FB2FA}" type="parTrans" cxnId="{56E972FA-FD71-4DC7-8E5B-CA9A29E0699C}">
      <dgm:prSet/>
      <dgm:spPr/>
      <dgm:t>
        <a:bodyPr/>
        <a:lstStyle/>
        <a:p>
          <a:endParaRPr lang="en-US"/>
        </a:p>
      </dgm:t>
    </dgm:pt>
    <dgm:pt modelId="{34228040-A61C-4C20-AB41-6185FB5F0E26}" type="sibTrans" cxnId="{56E972FA-FD71-4DC7-8E5B-CA9A29E0699C}">
      <dgm:prSet/>
      <dgm:spPr/>
      <dgm:t>
        <a:bodyPr/>
        <a:lstStyle/>
        <a:p>
          <a:endParaRPr lang="en-US"/>
        </a:p>
      </dgm:t>
    </dgm:pt>
    <dgm:pt modelId="{333F6AD4-7D8B-49B5-BDDD-116C0B00C562}">
      <dgm:prSet custT="1"/>
      <dgm:spPr/>
      <dgm:t>
        <a:bodyPr/>
        <a:lstStyle/>
        <a:p>
          <a:r>
            <a:rPr lang="en-US" sz="1800" b="0" dirty="0"/>
            <a:t>Extra (high) hazard</a:t>
          </a:r>
        </a:p>
      </dgm:t>
    </dgm:pt>
    <dgm:pt modelId="{4DB83A68-BFB8-4F03-982D-5D79B48A8617}" type="parTrans" cxnId="{30ED14FB-CA17-4530-9121-9F1F76D9F12B}">
      <dgm:prSet/>
      <dgm:spPr/>
      <dgm:t>
        <a:bodyPr/>
        <a:lstStyle/>
        <a:p>
          <a:endParaRPr lang="en-US"/>
        </a:p>
      </dgm:t>
    </dgm:pt>
    <dgm:pt modelId="{8EBC350F-9DFD-4398-A775-7E71D78EB737}" type="sibTrans" cxnId="{30ED14FB-CA17-4530-9121-9F1F76D9F12B}">
      <dgm:prSet/>
      <dgm:spPr/>
      <dgm:t>
        <a:bodyPr/>
        <a:lstStyle/>
        <a:p>
          <a:endParaRPr lang="en-US"/>
        </a:p>
      </dgm:t>
    </dgm:pt>
    <dgm:pt modelId="{F38B9538-AF6B-4E46-96D6-8AFD852B627E}">
      <dgm:prSet custT="1"/>
      <dgm:spPr/>
      <dgm:t>
        <a:bodyPr/>
        <a:lstStyle/>
        <a:p>
          <a:r>
            <a:rPr lang="en-US" sz="1800" b="0" dirty="0"/>
            <a:t>Described in NFPA® 10</a:t>
          </a:r>
        </a:p>
      </dgm:t>
    </dgm:pt>
    <dgm:pt modelId="{09278971-2457-4171-AC12-F8DBDF0265CA}" type="parTrans" cxnId="{CCDF9F62-8255-4948-AEDE-C0BB84D5F771}">
      <dgm:prSet/>
      <dgm:spPr/>
      <dgm:t>
        <a:bodyPr/>
        <a:lstStyle/>
        <a:p>
          <a:endParaRPr lang="en-US"/>
        </a:p>
      </dgm:t>
    </dgm:pt>
    <dgm:pt modelId="{652AAEDC-2312-42E0-B4C1-6C9B84929B7B}" type="sibTrans" cxnId="{CCDF9F62-8255-4948-AEDE-C0BB84D5F771}">
      <dgm:prSet/>
      <dgm:spPr/>
      <dgm:t>
        <a:bodyPr/>
        <a:lstStyle/>
        <a:p>
          <a:endParaRPr lang="en-US"/>
        </a:p>
      </dgm:t>
    </dgm:pt>
    <dgm:pt modelId="{A6733B01-DD73-4BC1-9D1D-457292F37ED9}">
      <dgm:prSet custT="1"/>
      <dgm:spPr/>
      <dgm:t>
        <a:bodyPr/>
        <a:lstStyle/>
        <a:p>
          <a:r>
            <a:rPr lang="en-US" sz="1800" b="0" dirty="0"/>
            <a:t>Used nationally and consists of classifying occupancies</a:t>
          </a:r>
        </a:p>
      </dgm:t>
    </dgm:pt>
    <dgm:pt modelId="{5AF85B46-B70F-4497-8CA0-9C8A2D79F071}" type="parTrans" cxnId="{E41A244E-76DC-4874-BBEE-3BE3954BD524}">
      <dgm:prSet/>
      <dgm:spPr/>
      <dgm:t>
        <a:bodyPr/>
        <a:lstStyle/>
        <a:p>
          <a:endParaRPr lang="en-US"/>
        </a:p>
      </dgm:t>
    </dgm:pt>
    <dgm:pt modelId="{D1DCC9DE-711B-44FA-AF1A-3EA127CC5254}" type="sibTrans" cxnId="{E41A244E-76DC-4874-BBEE-3BE3954BD524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8AD76-D903-4726-8BE7-110DC29636FA}" type="pres">
      <dgm:prSet presAssocID="{A4230E34-1E72-479F-8D08-F3B00ECDCF43}" presName="parentLin" presStyleCnt="0"/>
      <dgm:spPr/>
    </dgm:pt>
    <dgm:pt modelId="{884EE153-40D1-4C35-9716-4D94D1C5971F}" type="pres">
      <dgm:prSet presAssocID="{A4230E34-1E72-479F-8D08-F3B00ECDCF4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7A7A831-1914-4EDA-B4C9-1A91A17B6A5E}" type="pres">
      <dgm:prSet presAssocID="{A4230E34-1E72-479F-8D08-F3B00ECDCF43}" presName="parentText" presStyleLbl="node1" presStyleIdx="0" presStyleCnt="2" custScaleX="1252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F7355-F1FA-43E7-9E08-B1263B5C8F3B}" type="pres">
      <dgm:prSet presAssocID="{A4230E34-1E72-479F-8D08-F3B00ECDCF43}" presName="negativeSpace" presStyleCnt="0"/>
      <dgm:spPr/>
    </dgm:pt>
    <dgm:pt modelId="{24DC4AEC-0206-4EFC-BA9A-EB3F034B115E}" type="pres">
      <dgm:prSet presAssocID="{A4230E34-1E72-479F-8D08-F3B00ECDCF43}" presName="childText" presStyleLbl="conFgAcc1" presStyleIdx="0" presStyleCnt="2">
        <dgm:presLayoutVars>
          <dgm:bulletEnabled val="1"/>
        </dgm:presLayoutVars>
      </dgm:prSet>
      <dgm:spPr/>
    </dgm:pt>
    <dgm:pt modelId="{FB8A9BBE-8443-4F13-8AA4-77A96D2557B8}" type="pres">
      <dgm:prSet presAssocID="{F8D54C5A-CBC5-44EE-BDCB-B08D6F8F3E78}" presName="spaceBetweenRectangles" presStyleCnt="0"/>
      <dgm:spPr/>
    </dgm:pt>
    <dgm:pt modelId="{14D8108C-4C16-4332-BCFC-623B4EB97778}" type="pres">
      <dgm:prSet presAssocID="{6995CA38-2BA1-443D-8A42-362ABA0EB50E}" presName="parentLin" presStyleCnt="0"/>
      <dgm:spPr/>
    </dgm:pt>
    <dgm:pt modelId="{0C4A48EE-B1B2-4B43-85BD-D58140ED3E4F}" type="pres">
      <dgm:prSet presAssocID="{6995CA38-2BA1-443D-8A42-362ABA0EB50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378EC4A-1E84-40AA-A627-4B71F7E05D87}" type="pres">
      <dgm:prSet presAssocID="{6995CA38-2BA1-443D-8A42-362ABA0EB5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47E8A-2D9C-4EE0-A15F-B12E84750EA1}" type="pres">
      <dgm:prSet presAssocID="{6995CA38-2BA1-443D-8A42-362ABA0EB50E}" presName="negativeSpace" presStyleCnt="0"/>
      <dgm:spPr/>
    </dgm:pt>
    <dgm:pt modelId="{090A32A4-719B-40B1-BF75-3A282CCE4A7D}" type="pres">
      <dgm:prSet presAssocID="{6995CA38-2BA1-443D-8A42-362ABA0EB50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0B4DC-9266-475E-921B-E596531A9242}" type="presOf" srcId="{A4230E34-1E72-479F-8D08-F3B00ECDCF43}" destId="{884EE153-40D1-4C35-9716-4D94D1C5971F}" srcOrd="0" destOrd="0" presId="urn:microsoft.com/office/officeart/2005/8/layout/list1"/>
    <dgm:cxn modelId="{30ED14FB-CA17-4530-9121-9F1F76D9F12B}" srcId="{A6733B01-DD73-4BC1-9D1D-457292F37ED9}" destId="{333F6AD4-7D8B-49B5-BDDD-116C0B00C562}" srcOrd="2" destOrd="0" parTransId="{4DB83A68-BFB8-4F03-982D-5D79B48A8617}" sibTransId="{8EBC350F-9DFD-4398-A775-7E71D78EB737}"/>
    <dgm:cxn modelId="{8451E6CE-4F63-4BD6-809C-3CA6577BAF5D}" type="presOf" srcId="{6995CA38-2BA1-443D-8A42-362ABA0EB50E}" destId="{B378EC4A-1E84-40AA-A627-4B71F7E05D87}" srcOrd="1" destOrd="0" presId="urn:microsoft.com/office/officeart/2005/8/layout/list1"/>
    <dgm:cxn modelId="{E41A244E-76DC-4874-BBEE-3BE3954BD524}" srcId="{6995CA38-2BA1-443D-8A42-362ABA0EB50E}" destId="{A6733B01-DD73-4BC1-9D1D-457292F37ED9}" srcOrd="1" destOrd="0" parTransId="{5AF85B46-B70F-4497-8CA0-9C8A2D79F071}" sibTransId="{D1DCC9DE-711B-44FA-AF1A-3EA127CC5254}"/>
    <dgm:cxn modelId="{56E972FA-FD71-4DC7-8E5B-CA9A29E0699C}" srcId="{A6733B01-DD73-4BC1-9D1D-457292F37ED9}" destId="{42B645B1-8D1F-4EDA-8B1F-23301E960953}" srcOrd="1" destOrd="0" parTransId="{0CE29717-1F71-46F8-810E-387DE25FB2FA}" sibTransId="{34228040-A61C-4C20-AB41-6185FB5F0E26}"/>
    <dgm:cxn modelId="{DC3D07F9-71C7-4FEB-A004-8AA60211269E}" type="presOf" srcId="{A4230E34-1E72-479F-8D08-F3B00ECDCF43}" destId="{D7A7A831-1914-4EDA-B4C9-1A91A17B6A5E}" srcOrd="1" destOrd="0" presId="urn:microsoft.com/office/officeart/2005/8/layout/list1"/>
    <dgm:cxn modelId="{262666C1-925F-4FBD-9FCD-4CD015CE10B3}" srcId="{A6733B01-DD73-4BC1-9D1D-457292F37ED9}" destId="{7FC22F4B-2A54-4ACF-A932-93E58548F35F}" srcOrd="0" destOrd="0" parTransId="{5AA2D66F-2559-4FB9-9509-749EE28705DA}" sibTransId="{23ABD0F1-27E0-484B-ADDD-4E922C9FBDE9}"/>
    <dgm:cxn modelId="{C7E4A7A5-32E4-4034-BBDF-A4D9A1CAC730}" type="presOf" srcId="{A6733B01-DD73-4BC1-9D1D-457292F37ED9}" destId="{090A32A4-719B-40B1-BF75-3A282CCE4A7D}" srcOrd="0" destOrd="1" presId="urn:microsoft.com/office/officeart/2005/8/layout/list1"/>
    <dgm:cxn modelId="{6627F5DC-3D4E-4AD6-AC42-D46A132D4A5A}" type="presOf" srcId="{7FC22F4B-2A54-4ACF-A932-93E58548F35F}" destId="{090A32A4-719B-40B1-BF75-3A282CCE4A7D}" srcOrd="0" destOrd="2" presId="urn:microsoft.com/office/officeart/2005/8/layout/list1"/>
    <dgm:cxn modelId="{7C2C35A5-F55F-4041-9E86-87AB8FDB9C41}" type="presOf" srcId="{6995CA38-2BA1-443D-8A42-362ABA0EB50E}" destId="{0C4A48EE-B1B2-4B43-85BD-D58140ED3E4F}" srcOrd="0" destOrd="0" presId="urn:microsoft.com/office/officeart/2005/8/layout/list1"/>
    <dgm:cxn modelId="{DE408486-68CF-4422-A249-49335BD74029}" type="presOf" srcId="{F38B9538-AF6B-4E46-96D6-8AFD852B627E}" destId="{090A32A4-719B-40B1-BF75-3A282CCE4A7D}" srcOrd="0" destOrd="0" presId="urn:microsoft.com/office/officeart/2005/8/layout/list1"/>
    <dgm:cxn modelId="{CCDF9F62-8255-4948-AEDE-C0BB84D5F771}" srcId="{6995CA38-2BA1-443D-8A42-362ABA0EB50E}" destId="{F38B9538-AF6B-4E46-96D6-8AFD852B627E}" srcOrd="0" destOrd="0" parTransId="{09278971-2457-4171-AC12-F8DBDF0265CA}" sibTransId="{652AAEDC-2312-42E0-B4C1-6C9B84929B7B}"/>
    <dgm:cxn modelId="{E16DC976-8C7E-4FBF-9C36-7F7D813E1B03}" type="presOf" srcId="{0EFCD8C0-76FE-4E42-BC56-414CE537663D}" destId="{AF77569D-2114-4D0B-BC9B-8998AA2FEC57}" srcOrd="0" destOrd="0" presId="urn:microsoft.com/office/officeart/2005/8/layout/list1"/>
    <dgm:cxn modelId="{8E426246-D326-43E1-8E79-B27241EEF001}" type="presOf" srcId="{42B645B1-8D1F-4EDA-8B1F-23301E960953}" destId="{090A32A4-719B-40B1-BF75-3A282CCE4A7D}" srcOrd="0" destOrd="3" presId="urn:microsoft.com/office/officeart/2005/8/layout/list1"/>
    <dgm:cxn modelId="{7D602322-D078-4ED5-89AF-D4098121B73E}" type="presOf" srcId="{333F6AD4-7D8B-49B5-BDDD-116C0B00C562}" destId="{090A32A4-719B-40B1-BF75-3A282CCE4A7D}" srcOrd="0" destOrd="4" presId="urn:microsoft.com/office/officeart/2005/8/layout/list1"/>
    <dgm:cxn modelId="{933C0B87-BA00-4577-B8F8-7CAED5B7CE9A}" srcId="{0EFCD8C0-76FE-4E42-BC56-414CE537663D}" destId="{A4230E34-1E72-479F-8D08-F3B00ECDCF43}" srcOrd="0" destOrd="0" parTransId="{00A428C6-8928-478C-BE2F-BD881B6AEE59}" sibTransId="{F8D54C5A-CBC5-44EE-BDCB-B08D6F8F3E78}"/>
    <dgm:cxn modelId="{697EA466-6C91-4B7A-AC41-DAC4E67DA3C5}" srcId="{0EFCD8C0-76FE-4E42-BC56-414CE537663D}" destId="{6995CA38-2BA1-443D-8A42-362ABA0EB50E}" srcOrd="1" destOrd="0" parTransId="{75075078-0FA8-4B66-8594-BD04668D12CB}" sibTransId="{C758AB7A-E415-4930-8352-70E6C93A13C9}"/>
    <dgm:cxn modelId="{E9801F20-BDF5-4786-8F8D-62BAF16458FF}" type="presParOf" srcId="{AF77569D-2114-4D0B-BC9B-8998AA2FEC57}" destId="{FBD8AD76-D903-4726-8BE7-110DC29636FA}" srcOrd="0" destOrd="0" presId="urn:microsoft.com/office/officeart/2005/8/layout/list1"/>
    <dgm:cxn modelId="{1BB7F881-DBA4-4B6F-84BA-7B73681871EF}" type="presParOf" srcId="{FBD8AD76-D903-4726-8BE7-110DC29636FA}" destId="{884EE153-40D1-4C35-9716-4D94D1C5971F}" srcOrd="0" destOrd="0" presId="urn:microsoft.com/office/officeart/2005/8/layout/list1"/>
    <dgm:cxn modelId="{9C5C565F-0779-463F-8D10-B4CDAE74B378}" type="presParOf" srcId="{FBD8AD76-D903-4726-8BE7-110DC29636FA}" destId="{D7A7A831-1914-4EDA-B4C9-1A91A17B6A5E}" srcOrd="1" destOrd="0" presId="urn:microsoft.com/office/officeart/2005/8/layout/list1"/>
    <dgm:cxn modelId="{03760A19-AEAE-44B6-B658-7EC42B42920F}" type="presParOf" srcId="{AF77569D-2114-4D0B-BC9B-8998AA2FEC57}" destId="{3CFF7355-F1FA-43E7-9E08-B1263B5C8F3B}" srcOrd="1" destOrd="0" presId="urn:microsoft.com/office/officeart/2005/8/layout/list1"/>
    <dgm:cxn modelId="{EA8CF95B-90B9-4C8B-8395-6CED921A9F2A}" type="presParOf" srcId="{AF77569D-2114-4D0B-BC9B-8998AA2FEC57}" destId="{24DC4AEC-0206-4EFC-BA9A-EB3F034B115E}" srcOrd="2" destOrd="0" presId="urn:microsoft.com/office/officeart/2005/8/layout/list1"/>
    <dgm:cxn modelId="{8C2DBEE1-BC3C-4A73-9205-CD45322A1BA5}" type="presParOf" srcId="{AF77569D-2114-4D0B-BC9B-8998AA2FEC57}" destId="{FB8A9BBE-8443-4F13-8AA4-77A96D2557B8}" srcOrd="3" destOrd="0" presId="urn:microsoft.com/office/officeart/2005/8/layout/list1"/>
    <dgm:cxn modelId="{3E415CA3-8F07-4CF7-97F0-4DB10F076241}" type="presParOf" srcId="{AF77569D-2114-4D0B-BC9B-8998AA2FEC57}" destId="{14D8108C-4C16-4332-BCFC-623B4EB97778}" srcOrd="4" destOrd="0" presId="urn:microsoft.com/office/officeart/2005/8/layout/list1"/>
    <dgm:cxn modelId="{387E7E29-639E-4C44-8B13-A21757A5B49A}" type="presParOf" srcId="{14D8108C-4C16-4332-BCFC-623B4EB97778}" destId="{0C4A48EE-B1B2-4B43-85BD-D58140ED3E4F}" srcOrd="0" destOrd="0" presId="urn:microsoft.com/office/officeart/2005/8/layout/list1"/>
    <dgm:cxn modelId="{C37D5C44-C6DC-44FE-AE46-03716361F65F}" type="presParOf" srcId="{14D8108C-4C16-4332-BCFC-623B4EB97778}" destId="{B378EC4A-1E84-40AA-A627-4B71F7E05D87}" srcOrd="1" destOrd="0" presId="urn:microsoft.com/office/officeart/2005/8/layout/list1"/>
    <dgm:cxn modelId="{3C5AD55E-59DC-4EB5-B325-BF5524A542BD}" type="presParOf" srcId="{AF77569D-2114-4D0B-BC9B-8998AA2FEC57}" destId="{21547E8A-2D9C-4EE0-A15F-B12E84750EA1}" srcOrd="5" destOrd="0" presId="urn:microsoft.com/office/officeart/2005/8/layout/list1"/>
    <dgm:cxn modelId="{30F6407A-C37D-4E03-94FB-027CBF45ABF3}" type="presParOf" srcId="{AF77569D-2114-4D0B-BC9B-8998AA2FEC57}" destId="{090A32A4-719B-40B1-BF75-3A282CCE4A7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7F278-476C-496B-8987-ACC978D5E0B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74D0D4E-499F-456D-9BC9-F2C82C28B4F3}">
      <dgm:prSet phldrT="[Text]" custT="1"/>
      <dgm:spPr/>
      <dgm:t>
        <a:bodyPr/>
        <a:lstStyle/>
        <a:p>
          <a:r>
            <a:rPr lang="en-US" sz="1800" b="0" dirty="0"/>
            <a:t>Check all parts of the system to verify </a:t>
          </a:r>
          <a:r>
            <a:rPr lang="en-US" sz="1800" b="0" dirty="0" smtClean="0"/>
            <a:t>they </a:t>
          </a:r>
          <a:r>
            <a:rPr lang="en-US" sz="1800" b="0" dirty="0"/>
            <a:t>are in their proper locations and connected</a:t>
          </a:r>
        </a:p>
      </dgm:t>
    </dgm:pt>
    <dgm:pt modelId="{1EAA45A7-64D4-4607-A41E-D702348D4B44}" type="parTrans" cxnId="{C0C15B0B-3263-457C-9036-C60467ED9034}">
      <dgm:prSet/>
      <dgm:spPr/>
      <dgm:t>
        <a:bodyPr/>
        <a:lstStyle/>
        <a:p>
          <a:endParaRPr lang="en-US"/>
        </a:p>
      </dgm:t>
    </dgm:pt>
    <dgm:pt modelId="{69CD1745-B921-436F-BBE2-B1B10745E174}" type="sibTrans" cxnId="{C0C15B0B-3263-457C-9036-C60467ED9034}">
      <dgm:prSet/>
      <dgm:spPr/>
      <dgm:t>
        <a:bodyPr/>
        <a:lstStyle/>
        <a:p>
          <a:endParaRPr lang="en-US"/>
        </a:p>
      </dgm:t>
    </dgm:pt>
    <dgm:pt modelId="{0F1C8CD7-FFAC-4B2C-AB1B-3EE5D64CCDE1}">
      <dgm:prSet custT="1"/>
      <dgm:spPr/>
      <dgm:t>
        <a:bodyPr/>
        <a:lstStyle/>
        <a:p>
          <a:r>
            <a:rPr lang="en-US" sz="1800" b="0" dirty="0"/>
            <a:t>Inspect manual actuators for obstructions</a:t>
          </a:r>
        </a:p>
      </dgm:t>
    </dgm:pt>
    <dgm:pt modelId="{A4690B8D-286A-4EEE-8FBC-78E657CB9E32}" type="parTrans" cxnId="{3663D65A-7D9A-4194-B98C-367EFD04DE4F}">
      <dgm:prSet/>
      <dgm:spPr/>
      <dgm:t>
        <a:bodyPr/>
        <a:lstStyle/>
        <a:p>
          <a:endParaRPr lang="en-US"/>
        </a:p>
      </dgm:t>
    </dgm:pt>
    <dgm:pt modelId="{0DEB8D17-F885-4479-AA70-7C2B60791E3C}" type="sibTrans" cxnId="{3663D65A-7D9A-4194-B98C-367EFD04DE4F}">
      <dgm:prSet/>
      <dgm:spPr/>
      <dgm:t>
        <a:bodyPr/>
        <a:lstStyle/>
        <a:p>
          <a:endParaRPr lang="en-US"/>
        </a:p>
      </dgm:t>
    </dgm:pt>
    <dgm:pt modelId="{6E5721D3-D9AB-4E9C-91B2-147BCA359444}">
      <dgm:prSet custT="1"/>
      <dgm:spPr/>
      <dgm:t>
        <a:bodyPr/>
        <a:lstStyle/>
        <a:p>
          <a:r>
            <a:rPr lang="en-US" sz="1800" b="0" dirty="0"/>
            <a:t>Inspect </a:t>
          </a:r>
          <a:r>
            <a:rPr lang="en-US" sz="1800" b="0" dirty="0" smtClean="0"/>
            <a:t>tamper </a:t>
          </a:r>
          <a:r>
            <a:rPr lang="en-US" sz="1800" b="0" dirty="0"/>
            <a:t>indicators and seals to note that they are intact</a:t>
          </a:r>
        </a:p>
      </dgm:t>
    </dgm:pt>
    <dgm:pt modelId="{CAEFFF4D-A6A8-47B8-9D88-1B7DC9648548}" type="parTrans" cxnId="{B16468A5-A5D4-4F07-9BA1-7EA66FBD2B28}">
      <dgm:prSet/>
      <dgm:spPr/>
      <dgm:t>
        <a:bodyPr/>
        <a:lstStyle/>
        <a:p>
          <a:endParaRPr lang="en-US"/>
        </a:p>
      </dgm:t>
    </dgm:pt>
    <dgm:pt modelId="{D503FC46-9DAB-4D8C-92B7-94539E53CD68}" type="sibTrans" cxnId="{B16468A5-A5D4-4F07-9BA1-7EA66FBD2B28}">
      <dgm:prSet/>
      <dgm:spPr/>
      <dgm:t>
        <a:bodyPr/>
        <a:lstStyle/>
        <a:p>
          <a:endParaRPr lang="en-US"/>
        </a:p>
      </dgm:t>
    </dgm:pt>
    <dgm:pt modelId="{795CCC4C-EEF4-43BA-8D39-51E9EEB49222}">
      <dgm:prSet custT="1"/>
      <dgm:spPr/>
      <dgm:t>
        <a:bodyPr/>
        <a:lstStyle/>
        <a:p>
          <a:r>
            <a:rPr lang="en-US" sz="1800" b="0" dirty="0"/>
            <a:t>Check </a:t>
          </a:r>
          <a:r>
            <a:rPr lang="en-US" sz="1800" b="0" dirty="0" smtClean="0"/>
            <a:t>maintenance </a:t>
          </a:r>
          <a:r>
            <a:rPr lang="en-US" sz="1800" b="0" dirty="0"/>
            <a:t>tag or certificate for proper placement</a:t>
          </a:r>
        </a:p>
      </dgm:t>
    </dgm:pt>
    <dgm:pt modelId="{D9EE9532-6EAA-4295-81B8-AFD3AF6B9EF5}" type="parTrans" cxnId="{55429F1C-7A79-4B67-A066-C6AA25131E8F}">
      <dgm:prSet/>
      <dgm:spPr/>
      <dgm:t>
        <a:bodyPr/>
        <a:lstStyle/>
        <a:p>
          <a:endParaRPr lang="en-US"/>
        </a:p>
      </dgm:t>
    </dgm:pt>
    <dgm:pt modelId="{E998A22F-14A5-4187-8918-E45636FFCCFB}" type="sibTrans" cxnId="{55429F1C-7A79-4B67-A066-C6AA25131E8F}">
      <dgm:prSet/>
      <dgm:spPr/>
      <dgm:t>
        <a:bodyPr/>
        <a:lstStyle/>
        <a:p>
          <a:endParaRPr lang="en-US"/>
        </a:p>
      </dgm:t>
    </dgm:pt>
    <dgm:pt modelId="{605D8F01-2041-404D-9114-5CB3456C981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0" dirty="0"/>
            <a:t>Examine </a:t>
          </a:r>
          <a:r>
            <a:rPr lang="en-US" sz="1800" b="0" dirty="0" smtClean="0"/>
            <a:t>entire </a:t>
          </a:r>
          <a:r>
            <a:rPr lang="en-US" sz="1800" b="0" dirty="0"/>
            <a:t>system for any obvious damage</a:t>
          </a:r>
        </a:p>
      </dgm:t>
    </dgm:pt>
    <dgm:pt modelId="{84C44B60-6284-4D24-8032-C063EEA25C81}" type="parTrans" cxnId="{67F7A80D-E05D-45F9-B3EF-064972C6658C}">
      <dgm:prSet/>
      <dgm:spPr/>
      <dgm:t>
        <a:bodyPr/>
        <a:lstStyle/>
        <a:p>
          <a:endParaRPr lang="en-US"/>
        </a:p>
      </dgm:t>
    </dgm:pt>
    <dgm:pt modelId="{4A872396-2DF9-4414-8A11-DF1E043CA6C8}" type="sibTrans" cxnId="{67F7A80D-E05D-45F9-B3EF-064972C6658C}">
      <dgm:prSet/>
      <dgm:spPr/>
      <dgm:t>
        <a:bodyPr/>
        <a:lstStyle/>
        <a:p>
          <a:endParaRPr lang="en-US"/>
        </a:p>
      </dgm:t>
    </dgm:pt>
    <dgm:pt modelId="{F1D14621-5516-48C8-869F-9118535AC7F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0" dirty="0"/>
            <a:t>Check </a:t>
          </a:r>
          <a:r>
            <a:rPr lang="en-US" sz="1800" b="0" dirty="0" smtClean="0"/>
            <a:t>pressure </a:t>
          </a:r>
          <a:r>
            <a:rPr lang="en-US" sz="1800" b="0" dirty="0"/>
            <a:t>gauges to verify </a:t>
          </a:r>
          <a:r>
            <a:rPr lang="en-US" sz="1800" b="0" dirty="0" smtClean="0"/>
            <a:t>they </a:t>
          </a:r>
          <a:r>
            <a:rPr lang="en-US" sz="1800" b="0" dirty="0"/>
            <a:t>read within their operable ranges</a:t>
          </a:r>
        </a:p>
      </dgm:t>
    </dgm:pt>
    <dgm:pt modelId="{678A6CA9-7D9F-4A92-99F6-30D05458F720}" type="parTrans" cxnId="{118C3F05-26A5-4C70-9B21-87BBA237673B}">
      <dgm:prSet/>
      <dgm:spPr/>
      <dgm:t>
        <a:bodyPr/>
        <a:lstStyle/>
        <a:p>
          <a:endParaRPr lang="en-US"/>
        </a:p>
      </dgm:t>
    </dgm:pt>
    <dgm:pt modelId="{7417CFED-A084-4AD9-BBEF-E3C0A8EC986E}" type="sibTrans" cxnId="{118C3F05-26A5-4C70-9B21-87BBA237673B}">
      <dgm:prSet/>
      <dgm:spPr/>
      <dgm:t>
        <a:bodyPr/>
        <a:lstStyle/>
        <a:p>
          <a:endParaRPr lang="en-US"/>
        </a:p>
      </dgm:t>
    </dgm:pt>
    <dgm:pt modelId="{A3D0878C-F099-45C6-A8A1-08F8A7461F1D}" type="pres">
      <dgm:prSet presAssocID="{0A97F278-476C-496B-8987-ACC978D5E0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EF4CE-1C5D-40A3-AB18-8D28677E1E06}" type="pres">
      <dgm:prSet presAssocID="{374D0D4E-499F-456D-9BC9-F2C82C28B4F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05CE9-C83F-49CC-858A-22956148B526}" type="pres">
      <dgm:prSet presAssocID="{69CD1745-B921-436F-BBE2-B1B10745E174}" presName="spacer" presStyleCnt="0"/>
      <dgm:spPr/>
    </dgm:pt>
    <dgm:pt modelId="{5FA2F850-063D-4659-A110-DAA0B274E6C7}" type="pres">
      <dgm:prSet presAssocID="{0F1C8CD7-FFAC-4B2C-AB1B-3EE5D64CCDE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B7A7C-9D11-439D-B524-566A54CDCE1A}" type="pres">
      <dgm:prSet presAssocID="{0DEB8D17-F885-4479-AA70-7C2B60791E3C}" presName="spacer" presStyleCnt="0"/>
      <dgm:spPr/>
    </dgm:pt>
    <dgm:pt modelId="{127DD6E6-4A00-4C0F-987C-290B5848CDBC}" type="pres">
      <dgm:prSet presAssocID="{6E5721D3-D9AB-4E9C-91B2-147BCA3594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7E5F8-ED5B-4B1A-9582-109A19898123}" type="pres">
      <dgm:prSet presAssocID="{D503FC46-9DAB-4D8C-92B7-94539E53CD68}" presName="spacer" presStyleCnt="0"/>
      <dgm:spPr/>
    </dgm:pt>
    <dgm:pt modelId="{5BBD5279-6670-4083-8715-271DED63BA57}" type="pres">
      <dgm:prSet presAssocID="{795CCC4C-EEF4-43BA-8D39-51E9EEB4922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F4655-6AD8-45DC-99E6-3E348A60799C}" type="pres">
      <dgm:prSet presAssocID="{E998A22F-14A5-4187-8918-E45636FFCCFB}" presName="spacer" presStyleCnt="0"/>
      <dgm:spPr/>
    </dgm:pt>
    <dgm:pt modelId="{4F0218D3-8FCF-49CC-9574-0ED5A7595472}" type="pres">
      <dgm:prSet presAssocID="{605D8F01-2041-404D-9114-5CB3456C98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320BA-CCAD-4601-8C09-FB587D0EEE1C}" type="pres">
      <dgm:prSet presAssocID="{4A872396-2DF9-4414-8A11-DF1E043CA6C8}" presName="spacer" presStyleCnt="0"/>
      <dgm:spPr/>
    </dgm:pt>
    <dgm:pt modelId="{05A59DC8-56BE-407F-B211-A269D9C0AC22}" type="pres">
      <dgm:prSet presAssocID="{F1D14621-5516-48C8-869F-9118535AC7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23EA8-F333-4AE7-BFB7-3A6FC2885502}" type="presOf" srcId="{374D0D4E-499F-456D-9BC9-F2C82C28B4F3}" destId="{307EF4CE-1C5D-40A3-AB18-8D28677E1E06}" srcOrd="0" destOrd="0" presId="urn:microsoft.com/office/officeart/2005/8/layout/vList2"/>
    <dgm:cxn modelId="{118C3F05-26A5-4C70-9B21-87BBA237673B}" srcId="{0A97F278-476C-496B-8987-ACC978D5E0BD}" destId="{F1D14621-5516-48C8-869F-9118535AC7F4}" srcOrd="5" destOrd="0" parTransId="{678A6CA9-7D9F-4A92-99F6-30D05458F720}" sibTransId="{7417CFED-A084-4AD9-BBEF-E3C0A8EC986E}"/>
    <dgm:cxn modelId="{27B98004-DDEF-434C-9B37-F8F656125C22}" type="presOf" srcId="{6E5721D3-D9AB-4E9C-91B2-147BCA359444}" destId="{127DD6E6-4A00-4C0F-987C-290B5848CDBC}" srcOrd="0" destOrd="0" presId="urn:microsoft.com/office/officeart/2005/8/layout/vList2"/>
    <dgm:cxn modelId="{A2028AEE-F008-4BD3-898C-304A5ADE0489}" type="presOf" srcId="{795CCC4C-EEF4-43BA-8D39-51E9EEB49222}" destId="{5BBD5279-6670-4083-8715-271DED63BA57}" srcOrd="0" destOrd="0" presId="urn:microsoft.com/office/officeart/2005/8/layout/vList2"/>
    <dgm:cxn modelId="{7DE807E1-47B8-477A-9313-FC43E3047CF3}" type="presOf" srcId="{F1D14621-5516-48C8-869F-9118535AC7F4}" destId="{05A59DC8-56BE-407F-B211-A269D9C0AC22}" srcOrd="0" destOrd="0" presId="urn:microsoft.com/office/officeart/2005/8/layout/vList2"/>
    <dgm:cxn modelId="{C0C15B0B-3263-457C-9036-C60467ED9034}" srcId="{0A97F278-476C-496B-8987-ACC978D5E0BD}" destId="{374D0D4E-499F-456D-9BC9-F2C82C28B4F3}" srcOrd="0" destOrd="0" parTransId="{1EAA45A7-64D4-4607-A41E-D702348D4B44}" sibTransId="{69CD1745-B921-436F-BBE2-B1B10745E174}"/>
    <dgm:cxn modelId="{CAD19916-0B19-4898-BC44-FD2586AD4BC1}" type="presOf" srcId="{0A97F278-476C-496B-8987-ACC978D5E0BD}" destId="{A3D0878C-F099-45C6-A8A1-08F8A7461F1D}" srcOrd="0" destOrd="0" presId="urn:microsoft.com/office/officeart/2005/8/layout/vList2"/>
    <dgm:cxn modelId="{57A70385-5A71-43CF-BE38-F5BCA6FF5F46}" type="presOf" srcId="{0F1C8CD7-FFAC-4B2C-AB1B-3EE5D64CCDE1}" destId="{5FA2F850-063D-4659-A110-DAA0B274E6C7}" srcOrd="0" destOrd="0" presId="urn:microsoft.com/office/officeart/2005/8/layout/vList2"/>
    <dgm:cxn modelId="{3663D65A-7D9A-4194-B98C-367EFD04DE4F}" srcId="{0A97F278-476C-496B-8987-ACC978D5E0BD}" destId="{0F1C8CD7-FFAC-4B2C-AB1B-3EE5D64CCDE1}" srcOrd="1" destOrd="0" parTransId="{A4690B8D-286A-4EEE-8FBC-78E657CB9E32}" sibTransId="{0DEB8D17-F885-4479-AA70-7C2B60791E3C}"/>
    <dgm:cxn modelId="{67F7A80D-E05D-45F9-B3EF-064972C6658C}" srcId="{0A97F278-476C-496B-8987-ACC978D5E0BD}" destId="{605D8F01-2041-404D-9114-5CB3456C9819}" srcOrd="4" destOrd="0" parTransId="{84C44B60-6284-4D24-8032-C063EEA25C81}" sibTransId="{4A872396-2DF9-4414-8A11-DF1E043CA6C8}"/>
    <dgm:cxn modelId="{B16468A5-A5D4-4F07-9BA1-7EA66FBD2B28}" srcId="{0A97F278-476C-496B-8987-ACC978D5E0BD}" destId="{6E5721D3-D9AB-4E9C-91B2-147BCA359444}" srcOrd="2" destOrd="0" parTransId="{CAEFFF4D-A6A8-47B8-9D88-1B7DC9648548}" sibTransId="{D503FC46-9DAB-4D8C-92B7-94539E53CD68}"/>
    <dgm:cxn modelId="{1DAB35ED-BC5C-49E3-BCD6-BF32DA69415C}" type="presOf" srcId="{605D8F01-2041-404D-9114-5CB3456C9819}" destId="{4F0218D3-8FCF-49CC-9574-0ED5A7595472}" srcOrd="0" destOrd="0" presId="urn:microsoft.com/office/officeart/2005/8/layout/vList2"/>
    <dgm:cxn modelId="{55429F1C-7A79-4B67-A066-C6AA25131E8F}" srcId="{0A97F278-476C-496B-8987-ACC978D5E0BD}" destId="{795CCC4C-EEF4-43BA-8D39-51E9EEB49222}" srcOrd="3" destOrd="0" parTransId="{D9EE9532-6EAA-4295-81B8-AFD3AF6B9EF5}" sibTransId="{E998A22F-14A5-4187-8918-E45636FFCCFB}"/>
    <dgm:cxn modelId="{3AFB884D-E8CB-4314-9365-98E4A921D1AC}" type="presParOf" srcId="{A3D0878C-F099-45C6-A8A1-08F8A7461F1D}" destId="{307EF4CE-1C5D-40A3-AB18-8D28677E1E06}" srcOrd="0" destOrd="0" presId="urn:microsoft.com/office/officeart/2005/8/layout/vList2"/>
    <dgm:cxn modelId="{76040556-D53A-4C43-8133-54FA297B07A1}" type="presParOf" srcId="{A3D0878C-F099-45C6-A8A1-08F8A7461F1D}" destId="{33005CE9-C83F-49CC-858A-22956148B526}" srcOrd="1" destOrd="0" presId="urn:microsoft.com/office/officeart/2005/8/layout/vList2"/>
    <dgm:cxn modelId="{A375517A-046F-4046-A0C4-ADDEC2BE0391}" type="presParOf" srcId="{A3D0878C-F099-45C6-A8A1-08F8A7461F1D}" destId="{5FA2F850-063D-4659-A110-DAA0B274E6C7}" srcOrd="2" destOrd="0" presId="urn:microsoft.com/office/officeart/2005/8/layout/vList2"/>
    <dgm:cxn modelId="{25B87C02-3054-492E-9B33-82801D9C1CFD}" type="presParOf" srcId="{A3D0878C-F099-45C6-A8A1-08F8A7461F1D}" destId="{E1EB7A7C-9D11-439D-B524-566A54CDCE1A}" srcOrd="3" destOrd="0" presId="urn:microsoft.com/office/officeart/2005/8/layout/vList2"/>
    <dgm:cxn modelId="{573B4B86-D147-47FF-BBDE-7060F0AF3324}" type="presParOf" srcId="{A3D0878C-F099-45C6-A8A1-08F8A7461F1D}" destId="{127DD6E6-4A00-4C0F-987C-290B5848CDBC}" srcOrd="4" destOrd="0" presId="urn:microsoft.com/office/officeart/2005/8/layout/vList2"/>
    <dgm:cxn modelId="{3F4A8D10-E7E1-435A-9B45-554C9C014334}" type="presParOf" srcId="{A3D0878C-F099-45C6-A8A1-08F8A7461F1D}" destId="{55E7E5F8-ED5B-4B1A-9582-109A19898123}" srcOrd="5" destOrd="0" presId="urn:microsoft.com/office/officeart/2005/8/layout/vList2"/>
    <dgm:cxn modelId="{9F1E9BA5-6B35-48A2-A3E0-30267FB7D313}" type="presParOf" srcId="{A3D0878C-F099-45C6-A8A1-08F8A7461F1D}" destId="{5BBD5279-6670-4083-8715-271DED63BA57}" srcOrd="6" destOrd="0" presId="urn:microsoft.com/office/officeart/2005/8/layout/vList2"/>
    <dgm:cxn modelId="{0455912C-F0AD-49E6-98F4-12508F84477A}" type="presParOf" srcId="{A3D0878C-F099-45C6-A8A1-08F8A7461F1D}" destId="{AD0F4655-6AD8-45DC-99E6-3E348A60799C}" srcOrd="7" destOrd="0" presId="urn:microsoft.com/office/officeart/2005/8/layout/vList2"/>
    <dgm:cxn modelId="{F039E45F-FD7C-4047-B8AE-8AD8467AD70E}" type="presParOf" srcId="{A3D0878C-F099-45C6-A8A1-08F8A7461F1D}" destId="{4F0218D3-8FCF-49CC-9574-0ED5A7595472}" srcOrd="8" destOrd="0" presId="urn:microsoft.com/office/officeart/2005/8/layout/vList2"/>
    <dgm:cxn modelId="{098BECF8-7902-4841-BD58-DD5CAF2357FB}" type="presParOf" srcId="{A3D0878C-F099-45C6-A8A1-08F8A7461F1D}" destId="{7EB320BA-CCAD-4601-8C09-FB587D0EEE1C}" srcOrd="9" destOrd="0" presId="urn:microsoft.com/office/officeart/2005/8/layout/vList2"/>
    <dgm:cxn modelId="{460AFEB7-5E9E-49AD-9168-FB3BD0C2191C}" type="presParOf" srcId="{A3D0878C-F099-45C6-A8A1-08F8A7461F1D}" destId="{05A59DC8-56BE-407F-B211-A269D9C0AC2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230E34-1E72-479F-8D08-F3B00ECDCF43}">
      <dgm:prSet custT="1"/>
      <dgm:spPr/>
      <dgm:t>
        <a:bodyPr/>
        <a:lstStyle/>
        <a:p>
          <a:r>
            <a:rPr lang="en-US" sz="2000" b="0" u="none" dirty="0"/>
            <a:t>A</a:t>
          </a:r>
          <a:r>
            <a:rPr lang="x-none" sz="2000" b="0" u="none" dirty="0"/>
            <a:t>mount of ordinary combustible material or flammable liquids present is such that a</a:t>
          </a:r>
          <a:r>
            <a:rPr lang="en-US" sz="2000" b="0" u="none" dirty="0"/>
            <a:t> small</a:t>
          </a:r>
          <a:r>
            <a:rPr lang="x-none" sz="2000" b="0" u="none" dirty="0"/>
            <a:t> incipient fire may be expected</a:t>
          </a:r>
          <a:endParaRPr lang="en-US" sz="2000" b="0" dirty="0"/>
        </a:p>
      </dgm:t>
    </dgm:pt>
    <dgm:pt modelId="{00A428C6-8928-478C-BE2F-BD881B6AEE59}" type="parTrans" cxnId="{933C0B87-BA00-4577-B8F8-7CAED5B7CE9A}">
      <dgm:prSet/>
      <dgm:spPr/>
      <dgm:t>
        <a:bodyPr/>
        <a:lstStyle/>
        <a:p>
          <a:endParaRPr lang="en-US"/>
        </a:p>
      </dgm:t>
    </dgm:pt>
    <dgm:pt modelId="{F8D54C5A-CBC5-44EE-BDCB-B08D6F8F3E78}" type="sibTrans" cxnId="{933C0B87-BA00-4577-B8F8-7CAED5B7CE9A}">
      <dgm:prSet/>
      <dgm:spPr/>
      <dgm:t>
        <a:bodyPr/>
        <a:lstStyle/>
        <a:p>
          <a:endParaRPr lang="en-US"/>
        </a:p>
      </dgm:t>
    </dgm:pt>
    <dgm:pt modelId="{65347866-8598-4F9A-9E1C-D05FE426886E}">
      <dgm:prSet custT="1"/>
      <dgm:spPr/>
      <dgm:t>
        <a:bodyPr/>
        <a:lstStyle/>
        <a:p>
          <a:r>
            <a:rPr lang="en-US" sz="2000" b="0" dirty="0"/>
            <a:t>Includes classrooms, churches, assembly halls </a:t>
          </a:r>
        </a:p>
      </dgm:t>
    </dgm:pt>
    <dgm:pt modelId="{D4B6921D-4DBE-46A3-BD2E-E6823B7344CA}" type="parTrans" cxnId="{D5F0FDBB-DB41-499C-98CD-3064EF4FBCB3}">
      <dgm:prSet/>
      <dgm:spPr/>
      <dgm:t>
        <a:bodyPr/>
        <a:lstStyle/>
        <a:p>
          <a:endParaRPr lang="en-US"/>
        </a:p>
      </dgm:t>
    </dgm:pt>
    <dgm:pt modelId="{408D3F61-A2DC-4974-948A-755A82D0D200}" type="sibTrans" cxnId="{D5F0FDBB-DB41-499C-98CD-3064EF4FBCB3}">
      <dgm:prSet/>
      <dgm:spPr/>
      <dgm:t>
        <a:bodyPr/>
        <a:lstStyle/>
        <a:p>
          <a:endParaRPr lang="en-US"/>
        </a:p>
      </dgm:t>
    </dgm:pt>
    <dgm:pt modelId="{D20C0717-CEF1-46BC-8C61-40B171B58688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Some parts of an occupancy that are classified as light hazard may actually be ordinary hazard</a:t>
          </a:r>
        </a:p>
      </dgm:t>
    </dgm:pt>
    <dgm:pt modelId="{60AC21B3-FBD3-4AD6-BF08-61A5F5399717}" type="parTrans" cxnId="{0258598C-1A3B-4BAF-8B0E-BA370A83DEA4}">
      <dgm:prSet/>
      <dgm:spPr/>
      <dgm:t>
        <a:bodyPr/>
        <a:lstStyle/>
        <a:p>
          <a:endParaRPr lang="en-US"/>
        </a:p>
      </dgm:t>
    </dgm:pt>
    <dgm:pt modelId="{56792D52-2653-4E4F-A089-8BAD05AE6EB9}" type="sibTrans" cxnId="{0258598C-1A3B-4BAF-8B0E-BA370A83DEA4}">
      <dgm:prSet/>
      <dgm:spPr/>
      <dgm:t>
        <a:bodyPr/>
        <a:lstStyle/>
        <a:p>
          <a:endParaRPr lang="en-US"/>
        </a:p>
      </dgm:t>
    </dgm:pt>
    <dgm:pt modelId="{58F7E483-4DA0-4BA2-ABB1-54FF9EBE6C94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156E9-948F-487C-B90B-8AC833077D31}" type="pres">
      <dgm:prSet presAssocID="{A4230E34-1E72-479F-8D08-F3B00ECDCF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D9B7C-3B68-4000-9A53-50C9B1A49B1F}" type="pres">
      <dgm:prSet presAssocID="{F8D54C5A-CBC5-44EE-BDCB-B08D6F8F3E78}" presName="spacer" presStyleCnt="0"/>
      <dgm:spPr/>
    </dgm:pt>
    <dgm:pt modelId="{D842260B-4618-4B3A-819A-B113DE9E23E1}" type="pres">
      <dgm:prSet presAssocID="{65347866-8598-4F9A-9E1C-D05FE42688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255FB-E8BA-4F5F-9249-45A56BEFA3E5}" type="pres">
      <dgm:prSet presAssocID="{408D3F61-A2DC-4974-948A-755A82D0D200}" presName="spacer" presStyleCnt="0"/>
      <dgm:spPr/>
    </dgm:pt>
    <dgm:pt modelId="{A0334E93-A97A-45EE-A462-95475D86C4FF}" type="pres">
      <dgm:prSet presAssocID="{D20C0717-CEF1-46BC-8C61-40B171B586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BDED9-6D39-4637-A2B5-31C0F0EBEB3F}" type="presOf" srcId="{A4230E34-1E72-479F-8D08-F3B00ECDCF43}" destId="{D98156E9-948F-487C-B90B-8AC833077D31}" srcOrd="0" destOrd="0" presId="urn:microsoft.com/office/officeart/2005/8/layout/vList2"/>
    <dgm:cxn modelId="{DC69BCC1-10F4-40E0-A9A0-C9B5C89756AB}" type="presOf" srcId="{0EFCD8C0-76FE-4E42-BC56-414CE537663D}" destId="{58F7E483-4DA0-4BA2-ABB1-54FF9EBE6C94}" srcOrd="0" destOrd="0" presId="urn:microsoft.com/office/officeart/2005/8/layout/vList2"/>
    <dgm:cxn modelId="{D5F0FDBB-DB41-499C-98CD-3064EF4FBCB3}" srcId="{0EFCD8C0-76FE-4E42-BC56-414CE537663D}" destId="{65347866-8598-4F9A-9E1C-D05FE426886E}" srcOrd="1" destOrd="0" parTransId="{D4B6921D-4DBE-46A3-BD2E-E6823B7344CA}" sibTransId="{408D3F61-A2DC-4974-948A-755A82D0D200}"/>
    <dgm:cxn modelId="{7EA1108B-2C29-4E61-9D00-D30A89D8DC0E}" type="presOf" srcId="{65347866-8598-4F9A-9E1C-D05FE426886E}" destId="{D842260B-4618-4B3A-819A-B113DE9E23E1}" srcOrd="0" destOrd="0" presId="urn:microsoft.com/office/officeart/2005/8/layout/vList2"/>
    <dgm:cxn modelId="{0258598C-1A3B-4BAF-8B0E-BA370A83DEA4}" srcId="{0EFCD8C0-76FE-4E42-BC56-414CE537663D}" destId="{D20C0717-CEF1-46BC-8C61-40B171B58688}" srcOrd="2" destOrd="0" parTransId="{60AC21B3-FBD3-4AD6-BF08-61A5F5399717}" sibTransId="{56792D52-2653-4E4F-A089-8BAD05AE6EB9}"/>
    <dgm:cxn modelId="{933C0B87-BA00-4577-B8F8-7CAED5B7CE9A}" srcId="{0EFCD8C0-76FE-4E42-BC56-414CE537663D}" destId="{A4230E34-1E72-479F-8D08-F3B00ECDCF43}" srcOrd="0" destOrd="0" parTransId="{00A428C6-8928-478C-BE2F-BD881B6AEE59}" sibTransId="{F8D54C5A-CBC5-44EE-BDCB-B08D6F8F3E78}"/>
    <dgm:cxn modelId="{38A09B3D-1EB4-4F4D-87AF-6C6D251B0F12}" type="presOf" srcId="{D20C0717-CEF1-46BC-8C61-40B171B58688}" destId="{A0334E93-A97A-45EE-A462-95475D86C4FF}" srcOrd="0" destOrd="0" presId="urn:microsoft.com/office/officeart/2005/8/layout/vList2"/>
    <dgm:cxn modelId="{A99868E9-2010-4F55-8B35-6C315EC1756E}" type="presParOf" srcId="{58F7E483-4DA0-4BA2-ABB1-54FF9EBE6C94}" destId="{D98156E9-948F-487C-B90B-8AC833077D31}" srcOrd="0" destOrd="0" presId="urn:microsoft.com/office/officeart/2005/8/layout/vList2"/>
    <dgm:cxn modelId="{485B4497-131E-4FC2-AE17-9C6B25CADB04}" type="presParOf" srcId="{58F7E483-4DA0-4BA2-ABB1-54FF9EBE6C94}" destId="{09DD9B7C-3B68-4000-9A53-50C9B1A49B1F}" srcOrd="1" destOrd="0" presId="urn:microsoft.com/office/officeart/2005/8/layout/vList2"/>
    <dgm:cxn modelId="{858C8943-19E4-4613-A4B5-7F5DDF940DF5}" type="presParOf" srcId="{58F7E483-4DA0-4BA2-ABB1-54FF9EBE6C94}" destId="{D842260B-4618-4B3A-819A-B113DE9E23E1}" srcOrd="2" destOrd="0" presId="urn:microsoft.com/office/officeart/2005/8/layout/vList2"/>
    <dgm:cxn modelId="{73C6DFB1-C4AC-49BB-A60A-F31410634B38}" type="presParOf" srcId="{58F7E483-4DA0-4BA2-ABB1-54FF9EBE6C94}" destId="{004255FB-E8BA-4F5F-9249-45A56BEFA3E5}" srcOrd="3" destOrd="0" presId="urn:microsoft.com/office/officeart/2005/8/layout/vList2"/>
    <dgm:cxn modelId="{E54401BB-BB52-4E87-964C-42C3743D09F9}" type="presParOf" srcId="{58F7E483-4DA0-4BA2-ABB1-54FF9EBE6C94}" destId="{A0334E93-A97A-45EE-A462-95475D86C4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230E34-1E72-479F-8D08-F3B00ECDCF43}">
      <dgm:prSet custT="1"/>
      <dgm:spPr/>
      <dgm:t>
        <a:bodyPr/>
        <a:lstStyle/>
        <a:p>
          <a:r>
            <a:rPr lang="en-US" sz="2000" b="0" u="none" dirty="0"/>
            <a:t>A</a:t>
          </a:r>
          <a:r>
            <a:rPr lang="x-none" sz="2000" b="0" u="none" dirty="0"/>
            <a:t>mount of ordinary combustibles and flammable liquids present would likely result in a</a:t>
          </a:r>
          <a:r>
            <a:rPr lang="en-US" sz="2000" b="0" u="none" dirty="0"/>
            <a:t> moderate </a:t>
          </a:r>
          <a:r>
            <a:rPr lang="x-none" sz="2000" b="0" u="none" dirty="0"/>
            <a:t>incipient fire</a:t>
          </a:r>
          <a:endParaRPr lang="en-US" sz="2000" b="0" dirty="0"/>
        </a:p>
      </dgm:t>
    </dgm:pt>
    <dgm:pt modelId="{00A428C6-8928-478C-BE2F-BD881B6AEE59}" type="parTrans" cxnId="{933C0B87-BA00-4577-B8F8-7CAED5B7CE9A}">
      <dgm:prSet/>
      <dgm:spPr/>
      <dgm:t>
        <a:bodyPr/>
        <a:lstStyle/>
        <a:p>
          <a:endParaRPr lang="en-US"/>
        </a:p>
      </dgm:t>
    </dgm:pt>
    <dgm:pt modelId="{F8D54C5A-CBC5-44EE-BDCB-B08D6F8F3E78}" type="sibTrans" cxnId="{933C0B87-BA00-4577-B8F8-7CAED5B7CE9A}">
      <dgm:prSet/>
      <dgm:spPr/>
      <dgm:t>
        <a:bodyPr/>
        <a:lstStyle/>
        <a:p>
          <a:endParaRPr lang="en-US"/>
        </a:p>
      </dgm:t>
    </dgm:pt>
    <dgm:pt modelId="{2C33C5F5-9188-4DC3-BC9C-8CE6D17B160F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Includes mercantile storage and display, light manufacturing facilities, parking garages, some warehouses</a:t>
          </a:r>
        </a:p>
      </dgm:t>
    </dgm:pt>
    <dgm:pt modelId="{54811ABF-7985-4C3F-9E8F-A951E98AA073}" type="parTrans" cxnId="{56FC131C-16AE-4202-9913-412812A5CEFF}">
      <dgm:prSet/>
      <dgm:spPr/>
      <dgm:t>
        <a:bodyPr/>
        <a:lstStyle/>
        <a:p>
          <a:endParaRPr lang="en-US"/>
        </a:p>
      </dgm:t>
    </dgm:pt>
    <dgm:pt modelId="{2E3605C5-8624-4510-BC71-182B57B8120C}" type="sibTrans" cxnId="{56FC131C-16AE-4202-9913-412812A5CEFF}">
      <dgm:prSet/>
      <dgm:spPr/>
      <dgm:t>
        <a:bodyPr/>
        <a:lstStyle/>
        <a:p>
          <a:endParaRPr lang="en-US"/>
        </a:p>
      </dgm:t>
    </dgm:pt>
    <dgm:pt modelId="{ADA96630-C5C7-4C43-BBDB-1AF950013D0C}">
      <dgm:prSet custT="1"/>
      <dgm:spPr/>
      <dgm:t>
        <a:bodyPr/>
        <a:lstStyle/>
        <a:p>
          <a:r>
            <a:rPr lang="en-US" sz="2000" b="0" dirty="0"/>
            <a:t>Fire growth would not be so rapid as to be beyond the control of fire extinguishers if discovered quickly</a:t>
          </a:r>
        </a:p>
      </dgm:t>
    </dgm:pt>
    <dgm:pt modelId="{2D744B12-FFE9-4FE4-B730-74BAD7BA8BD9}" type="parTrans" cxnId="{D7190960-F90C-450D-B821-C3930A396C81}">
      <dgm:prSet/>
      <dgm:spPr/>
      <dgm:t>
        <a:bodyPr/>
        <a:lstStyle/>
        <a:p>
          <a:endParaRPr lang="en-US"/>
        </a:p>
      </dgm:t>
    </dgm:pt>
    <dgm:pt modelId="{976FE241-B2F7-42C4-AC21-8E502675B4C5}" type="sibTrans" cxnId="{D7190960-F90C-450D-B821-C3930A396C81}">
      <dgm:prSet/>
      <dgm:spPr/>
      <dgm:t>
        <a:bodyPr/>
        <a:lstStyle/>
        <a:p>
          <a:endParaRPr lang="en-US"/>
        </a:p>
      </dgm:t>
    </dgm:pt>
    <dgm:pt modelId="{58F7E483-4DA0-4BA2-ABB1-54FF9EBE6C94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156E9-948F-487C-B90B-8AC833077D31}" type="pres">
      <dgm:prSet presAssocID="{A4230E34-1E72-479F-8D08-F3B00ECDCF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D9B7C-3B68-4000-9A53-50C9B1A49B1F}" type="pres">
      <dgm:prSet presAssocID="{F8D54C5A-CBC5-44EE-BDCB-B08D6F8F3E78}" presName="spacer" presStyleCnt="0"/>
      <dgm:spPr/>
    </dgm:pt>
    <dgm:pt modelId="{1AA853DF-43BA-41BD-A083-E5A839BFB160}" type="pres">
      <dgm:prSet presAssocID="{ADA96630-C5C7-4C43-BBDB-1AF950013D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45F1D-76AC-47D0-8663-A7551E484CA8}" type="pres">
      <dgm:prSet presAssocID="{976FE241-B2F7-42C4-AC21-8E502675B4C5}" presName="spacer" presStyleCnt="0"/>
      <dgm:spPr/>
    </dgm:pt>
    <dgm:pt modelId="{7A7AC174-06AA-447D-8762-AB521E8706CB}" type="pres">
      <dgm:prSet presAssocID="{2C33C5F5-9188-4DC3-BC9C-8CE6D17B16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E5A15-2198-4DC7-95B0-9DE9C270821E}" type="presOf" srcId="{A4230E34-1E72-479F-8D08-F3B00ECDCF43}" destId="{D98156E9-948F-487C-B90B-8AC833077D31}" srcOrd="0" destOrd="0" presId="urn:microsoft.com/office/officeart/2005/8/layout/vList2"/>
    <dgm:cxn modelId="{56FC131C-16AE-4202-9913-412812A5CEFF}" srcId="{0EFCD8C0-76FE-4E42-BC56-414CE537663D}" destId="{2C33C5F5-9188-4DC3-BC9C-8CE6D17B160F}" srcOrd="2" destOrd="0" parTransId="{54811ABF-7985-4C3F-9E8F-A951E98AA073}" sibTransId="{2E3605C5-8624-4510-BC71-182B57B8120C}"/>
    <dgm:cxn modelId="{B5752282-0A03-440B-A841-171AF88878FE}" type="presOf" srcId="{2C33C5F5-9188-4DC3-BC9C-8CE6D17B160F}" destId="{7A7AC174-06AA-447D-8762-AB521E8706CB}" srcOrd="0" destOrd="0" presId="urn:microsoft.com/office/officeart/2005/8/layout/vList2"/>
    <dgm:cxn modelId="{F0F029EC-E152-4962-B11E-20924D940DFF}" type="presOf" srcId="{ADA96630-C5C7-4C43-BBDB-1AF950013D0C}" destId="{1AA853DF-43BA-41BD-A083-E5A839BFB160}" srcOrd="0" destOrd="0" presId="urn:microsoft.com/office/officeart/2005/8/layout/vList2"/>
    <dgm:cxn modelId="{D7190960-F90C-450D-B821-C3930A396C81}" srcId="{0EFCD8C0-76FE-4E42-BC56-414CE537663D}" destId="{ADA96630-C5C7-4C43-BBDB-1AF950013D0C}" srcOrd="1" destOrd="0" parTransId="{2D744B12-FFE9-4FE4-B730-74BAD7BA8BD9}" sibTransId="{976FE241-B2F7-42C4-AC21-8E502675B4C5}"/>
    <dgm:cxn modelId="{E12EB4E8-8274-418C-9931-BFD64310380D}" type="presOf" srcId="{0EFCD8C0-76FE-4E42-BC56-414CE537663D}" destId="{58F7E483-4DA0-4BA2-ABB1-54FF9EBE6C94}" srcOrd="0" destOrd="0" presId="urn:microsoft.com/office/officeart/2005/8/layout/vList2"/>
    <dgm:cxn modelId="{933C0B87-BA00-4577-B8F8-7CAED5B7CE9A}" srcId="{0EFCD8C0-76FE-4E42-BC56-414CE537663D}" destId="{A4230E34-1E72-479F-8D08-F3B00ECDCF43}" srcOrd="0" destOrd="0" parTransId="{00A428C6-8928-478C-BE2F-BD881B6AEE59}" sibTransId="{F8D54C5A-CBC5-44EE-BDCB-B08D6F8F3E78}"/>
    <dgm:cxn modelId="{1A31B3B8-8AF2-4844-821F-07AAF606E14C}" type="presParOf" srcId="{58F7E483-4DA0-4BA2-ABB1-54FF9EBE6C94}" destId="{D98156E9-948F-487C-B90B-8AC833077D31}" srcOrd="0" destOrd="0" presId="urn:microsoft.com/office/officeart/2005/8/layout/vList2"/>
    <dgm:cxn modelId="{EA61D8B3-BAF3-461E-84C6-F0C806DCD8F2}" type="presParOf" srcId="{58F7E483-4DA0-4BA2-ABB1-54FF9EBE6C94}" destId="{09DD9B7C-3B68-4000-9A53-50C9B1A49B1F}" srcOrd="1" destOrd="0" presId="urn:microsoft.com/office/officeart/2005/8/layout/vList2"/>
    <dgm:cxn modelId="{BD5ECCAF-0FB7-4EC4-BF64-5A361925A3E2}" type="presParOf" srcId="{58F7E483-4DA0-4BA2-ABB1-54FF9EBE6C94}" destId="{1AA853DF-43BA-41BD-A083-E5A839BFB160}" srcOrd="2" destOrd="0" presId="urn:microsoft.com/office/officeart/2005/8/layout/vList2"/>
    <dgm:cxn modelId="{C2242CA6-9304-4DBC-9645-368425C23B3A}" type="presParOf" srcId="{58F7E483-4DA0-4BA2-ABB1-54FF9EBE6C94}" destId="{51745F1D-76AC-47D0-8663-A7551E484CA8}" srcOrd="3" destOrd="0" presId="urn:microsoft.com/office/officeart/2005/8/layout/vList2"/>
    <dgm:cxn modelId="{34557CF7-5B8E-40E2-B5C5-79B4EBB72E5D}" type="presParOf" srcId="{58F7E483-4DA0-4BA2-ABB1-54FF9EBE6C94}" destId="{7A7AC174-06AA-447D-8762-AB521E8706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230E34-1E72-479F-8D08-F3B00ECDCF43}">
      <dgm:prSet custT="1"/>
      <dgm:spPr/>
      <dgm:t>
        <a:bodyPr/>
        <a:lstStyle/>
        <a:p>
          <a:r>
            <a:rPr lang="en-US" sz="2000" b="0" u="none" dirty="0"/>
            <a:t>A</a:t>
          </a:r>
          <a:r>
            <a:rPr lang="x-none" sz="2000" b="0" u="none" dirty="0"/>
            <a:t>mount of ordinary combustible materials and flammable liquids present are high and a rapidly spreading fire may develop</a:t>
          </a:r>
          <a:endParaRPr lang="en-US" sz="2000" b="0" dirty="0"/>
        </a:p>
      </dgm:t>
    </dgm:pt>
    <dgm:pt modelId="{00A428C6-8928-478C-BE2F-BD881B6AEE59}" type="parTrans" cxnId="{933C0B87-BA00-4577-B8F8-7CAED5B7CE9A}">
      <dgm:prSet/>
      <dgm:spPr/>
      <dgm:t>
        <a:bodyPr/>
        <a:lstStyle/>
        <a:p>
          <a:endParaRPr lang="en-US"/>
        </a:p>
      </dgm:t>
    </dgm:pt>
    <dgm:pt modelId="{F8D54C5A-CBC5-44EE-BDCB-B08D6F8F3E78}" type="sibTrans" cxnId="{933C0B87-BA00-4577-B8F8-7CAED5B7CE9A}">
      <dgm:prSet/>
      <dgm:spPr/>
      <dgm:t>
        <a:bodyPr/>
        <a:lstStyle/>
        <a:p>
          <a:endParaRPr lang="en-US"/>
        </a:p>
      </dgm:t>
    </dgm:pt>
    <dgm:pt modelId="{C18B3146-7524-4127-AB30-13A82BD58094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Includes automotive repair shops, painting facilities, manufacturing operations that use flammable liquids, restaurants with deep fat fryers, and locations with high-piled storage of combustibles </a:t>
          </a:r>
        </a:p>
      </dgm:t>
    </dgm:pt>
    <dgm:pt modelId="{E384FB6F-1954-48B4-95B5-414ECF1030EC}" type="parTrans" cxnId="{F4467B9D-2637-40BF-BAE0-61D0A7042470}">
      <dgm:prSet/>
      <dgm:spPr/>
      <dgm:t>
        <a:bodyPr/>
        <a:lstStyle/>
        <a:p>
          <a:endParaRPr lang="en-US"/>
        </a:p>
      </dgm:t>
    </dgm:pt>
    <dgm:pt modelId="{68FCC227-C297-4D5D-A1AF-D4B16936F240}" type="sibTrans" cxnId="{F4467B9D-2637-40BF-BAE0-61D0A7042470}">
      <dgm:prSet/>
      <dgm:spPr/>
      <dgm:t>
        <a:bodyPr/>
        <a:lstStyle/>
        <a:p>
          <a:endParaRPr lang="en-US"/>
        </a:p>
      </dgm:t>
    </dgm:pt>
    <dgm:pt modelId="{58F7E483-4DA0-4BA2-ABB1-54FF9EBE6C94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156E9-948F-487C-B90B-8AC833077D31}" type="pres">
      <dgm:prSet presAssocID="{A4230E34-1E72-479F-8D08-F3B00ECDCF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D9B7C-3B68-4000-9A53-50C9B1A49B1F}" type="pres">
      <dgm:prSet presAssocID="{F8D54C5A-CBC5-44EE-BDCB-B08D6F8F3E78}" presName="spacer" presStyleCnt="0"/>
      <dgm:spPr/>
    </dgm:pt>
    <dgm:pt modelId="{89B881FE-B58D-4425-B974-AD82701ABECC}" type="pres">
      <dgm:prSet presAssocID="{C18B3146-7524-4127-AB30-13A82BD580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C4A96-75CA-4972-AE32-0FD3377DFD8A}" type="presOf" srcId="{C18B3146-7524-4127-AB30-13A82BD58094}" destId="{89B881FE-B58D-4425-B974-AD82701ABECC}" srcOrd="0" destOrd="0" presId="urn:microsoft.com/office/officeart/2005/8/layout/vList2"/>
    <dgm:cxn modelId="{F4467B9D-2637-40BF-BAE0-61D0A7042470}" srcId="{0EFCD8C0-76FE-4E42-BC56-414CE537663D}" destId="{C18B3146-7524-4127-AB30-13A82BD58094}" srcOrd="1" destOrd="0" parTransId="{E384FB6F-1954-48B4-95B5-414ECF1030EC}" sibTransId="{68FCC227-C297-4D5D-A1AF-D4B16936F240}"/>
    <dgm:cxn modelId="{933C0B87-BA00-4577-B8F8-7CAED5B7CE9A}" srcId="{0EFCD8C0-76FE-4E42-BC56-414CE537663D}" destId="{A4230E34-1E72-479F-8D08-F3B00ECDCF43}" srcOrd="0" destOrd="0" parTransId="{00A428C6-8928-478C-BE2F-BD881B6AEE59}" sibTransId="{F8D54C5A-CBC5-44EE-BDCB-B08D6F8F3E78}"/>
    <dgm:cxn modelId="{56F9CBC7-8AE7-46B4-A390-1D4263151FBC}" type="presOf" srcId="{0EFCD8C0-76FE-4E42-BC56-414CE537663D}" destId="{58F7E483-4DA0-4BA2-ABB1-54FF9EBE6C94}" srcOrd="0" destOrd="0" presId="urn:microsoft.com/office/officeart/2005/8/layout/vList2"/>
    <dgm:cxn modelId="{3D5AA1FF-3DE4-4E7A-950F-9B5B076C94B7}" type="presOf" srcId="{A4230E34-1E72-479F-8D08-F3B00ECDCF43}" destId="{D98156E9-948F-487C-B90B-8AC833077D31}" srcOrd="0" destOrd="0" presId="urn:microsoft.com/office/officeart/2005/8/layout/vList2"/>
    <dgm:cxn modelId="{4B32F203-9B36-47BD-B6D4-881451DD7048}" type="presParOf" srcId="{58F7E483-4DA0-4BA2-ABB1-54FF9EBE6C94}" destId="{D98156E9-948F-487C-B90B-8AC833077D31}" srcOrd="0" destOrd="0" presId="urn:microsoft.com/office/officeart/2005/8/layout/vList2"/>
    <dgm:cxn modelId="{F4327118-DC4B-4B06-A7E8-EFFFB6C4D62D}" type="presParOf" srcId="{58F7E483-4DA0-4BA2-ABB1-54FF9EBE6C94}" destId="{09DD9B7C-3B68-4000-9A53-50C9B1A49B1F}" srcOrd="1" destOrd="0" presId="urn:microsoft.com/office/officeart/2005/8/layout/vList2"/>
    <dgm:cxn modelId="{8AD1A521-8AB8-4F4F-BE66-C519AE7DED9A}" type="presParOf" srcId="{58F7E483-4DA0-4BA2-ABB1-54FF9EBE6C94}" destId="{89B881FE-B58D-4425-B974-AD82701ABE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230E34-1E72-479F-8D08-F3B00ECDCF43}">
      <dgm:prSet/>
      <dgm:spPr/>
      <dgm:t>
        <a:bodyPr/>
        <a:lstStyle/>
        <a:p>
          <a:r>
            <a:rPr lang="en-US" dirty="0"/>
            <a:t>Class A fuels</a:t>
          </a:r>
        </a:p>
      </dgm:t>
    </dgm:pt>
    <dgm:pt modelId="{00A428C6-8928-478C-BE2F-BD881B6AEE59}" type="parTrans" cxnId="{933C0B87-BA00-4577-B8F8-7CAED5B7CE9A}">
      <dgm:prSet/>
      <dgm:spPr/>
      <dgm:t>
        <a:bodyPr/>
        <a:lstStyle/>
        <a:p>
          <a:endParaRPr lang="en-US"/>
        </a:p>
      </dgm:t>
    </dgm:pt>
    <dgm:pt modelId="{F8D54C5A-CBC5-44EE-BDCB-B08D6F8F3E78}" type="sibTrans" cxnId="{933C0B87-BA00-4577-B8F8-7CAED5B7CE9A}">
      <dgm:prSet/>
      <dgm:spPr/>
      <dgm:t>
        <a:bodyPr/>
        <a:lstStyle/>
        <a:p>
          <a:endParaRPr lang="en-US"/>
        </a:p>
      </dgm:t>
    </dgm:pt>
    <dgm:pt modelId="{747DE479-F344-41D7-9DB6-B6D47C113F03}">
      <dgm:prSet/>
      <dgm:spPr/>
      <dgm:t>
        <a:bodyPr/>
        <a:lstStyle/>
        <a:p>
          <a:r>
            <a:rPr lang="x-none" dirty="0"/>
            <a:t>NFPA® 10 recommends </a:t>
          </a:r>
          <a:r>
            <a:rPr lang="x-none" dirty="0" smtClean="0"/>
            <a:t>minimum </a:t>
          </a:r>
          <a:r>
            <a:rPr lang="x-none" dirty="0"/>
            <a:t>size extinguisher needed and </a:t>
          </a:r>
          <a:r>
            <a:rPr lang="x-none" dirty="0" smtClean="0"/>
            <a:t>maximum </a:t>
          </a:r>
          <a:r>
            <a:rPr lang="x-none" dirty="0"/>
            <a:t>floor area to be protected by the extinguisher for Class A fuels</a:t>
          </a:r>
          <a:endParaRPr lang="en-US" dirty="0"/>
        </a:p>
      </dgm:t>
    </dgm:pt>
    <dgm:pt modelId="{1D0BE236-2C28-495C-A013-8980AE3638F8}" type="parTrans" cxnId="{CEAF40D0-3299-4610-AE80-E7C75DD312F1}">
      <dgm:prSet/>
      <dgm:spPr/>
      <dgm:t>
        <a:bodyPr/>
        <a:lstStyle/>
        <a:p>
          <a:endParaRPr lang="en-US"/>
        </a:p>
      </dgm:t>
    </dgm:pt>
    <dgm:pt modelId="{E3CBD6C0-85EC-44B9-90C0-467D6CCE6ACF}" type="sibTrans" cxnId="{CEAF40D0-3299-4610-AE80-E7C75DD312F1}">
      <dgm:prSet/>
      <dgm:spPr/>
      <dgm:t>
        <a:bodyPr/>
        <a:lstStyle/>
        <a:p>
          <a:endParaRPr lang="en-US"/>
        </a:p>
      </dgm:t>
    </dgm:pt>
    <dgm:pt modelId="{146904A1-5EA5-4D45-8805-93F154767750}">
      <dgm:prSet/>
      <dgm:spPr/>
      <dgm:t>
        <a:bodyPr/>
        <a:lstStyle/>
        <a:p>
          <a:r>
            <a:rPr lang="en-US" dirty="0"/>
            <a:t>M</a:t>
          </a:r>
          <a:r>
            <a:rPr lang="x-none" dirty="0"/>
            <a:t>aximum travel distance to an extinguisher for Class A hazards is 75 feet (25 m)</a:t>
          </a:r>
          <a:endParaRPr lang="en-US" dirty="0"/>
        </a:p>
      </dgm:t>
    </dgm:pt>
    <dgm:pt modelId="{6A0C3A90-EAFC-4264-BC27-F48D55F9307D}" type="parTrans" cxnId="{6DF1586A-3BCC-4A3F-9236-5B2F956B88AD}">
      <dgm:prSet/>
      <dgm:spPr/>
      <dgm:t>
        <a:bodyPr/>
        <a:lstStyle/>
        <a:p>
          <a:endParaRPr lang="en-US"/>
        </a:p>
      </dgm:t>
    </dgm:pt>
    <dgm:pt modelId="{90AF7582-0088-444F-80A2-A45AC28ECB66}" type="sibTrans" cxnId="{6DF1586A-3BCC-4A3F-9236-5B2F956B88AD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8AD76-D903-4726-8BE7-110DC29636FA}" type="pres">
      <dgm:prSet presAssocID="{A4230E34-1E72-479F-8D08-F3B00ECDCF43}" presName="parentLin" presStyleCnt="0"/>
      <dgm:spPr/>
      <dgm:t>
        <a:bodyPr/>
        <a:lstStyle/>
        <a:p>
          <a:endParaRPr lang="en-US"/>
        </a:p>
      </dgm:t>
    </dgm:pt>
    <dgm:pt modelId="{884EE153-40D1-4C35-9716-4D94D1C5971F}" type="pres">
      <dgm:prSet presAssocID="{A4230E34-1E72-479F-8D08-F3B00ECDCF4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7A7A831-1914-4EDA-B4C9-1A91A17B6A5E}" type="pres">
      <dgm:prSet presAssocID="{A4230E34-1E72-479F-8D08-F3B00ECDCF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F7355-F1FA-43E7-9E08-B1263B5C8F3B}" type="pres">
      <dgm:prSet presAssocID="{A4230E34-1E72-479F-8D08-F3B00ECDCF43}" presName="negativeSpace" presStyleCnt="0"/>
      <dgm:spPr/>
      <dgm:t>
        <a:bodyPr/>
        <a:lstStyle/>
        <a:p>
          <a:endParaRPr lang="en-US"/>
        </a:p>
      </dgm:t>
    </dgm:pt>
    <dgm:pt modelId="{24DC4AEC-0206-4EFC-BA9A-EB3F034B115E}" type="pres">
      <dgm:prSet presAssocID="{A4230E34-1E72-479F-8D08-F3B00ECDCF4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964AD-0B9E-429D-8467-C3B725884F50}" type="presOf" srcId="{0EFCD8C0-76FE-4E42-BC56-414CE537663D}" destId="{AF77569D-2114-4D0B-BC9B-8998AA2FEC57}" srcOrd="0" destOrd="0" presId="urn:microsoft.com/office/officeart/2005/8/layout/list1"/>
    <dgm:cxn modelId="{CEAF40D0-3299-4610-AE80-E7C75DD312F1}" srcId="{A4230E34-1E72-479F-8D08-F3B00ECDCF43}" destId="{747DE479-F344-41D7-9DB6-B6D47C113F03}" srcOrd="0" destOrd="0" parTransId="{1D0BE236-2C28-495C-A013-8980AE3638F8}" sibTransId="{E3CBD6C0-85EC-44B9-90C0-467D6CCE6ACF}"/>
    <dgm:cxn modelId="{5133327A-21BA-40EE-A470-C5BCE5E4C1C2}" type="presOf" srcId="{747DE479-F344-41D7-9DB6-B6D47C113F03}" destId="{24DC4AEC-0206-4EFC-BA9A-EB3F034B115E}" srcOrd="0" destOrd="0" presId="urn:microsoft.com/office/officeart/2005/8/layout/list1"/>
    <dgm:cxn modelId="{6DF1586A-3BCC-4A3F-9236-5B2F956B88AD}" srcId="{A4230E34-1E72-479F-8D08-F3B00ECDCF43}" destId="{146904A1-5EA5-4D45-8805-93F154767750}" srcOrd="1" destOrd="0" parTransId="{6A0C3A90-EAFC-4264-BC27-F48D55F9307D}" sibTransId="{90AF7582-0088-444F-80A2-A45AC28ECB66}"/>
    <dgm:cxn modelId="{7BC2AE66-9F05-4D83-A2FF-B0B11EF2400A}" type="presOf" srcId="{A4230E34-1E72-479F-8D08-F3B00ECDCF43}" destId="{884EE153-40D1-4C35-9716-4D94D1C5971F}" srcOrd="0" destOrd="0" presId="urn:microsoft.com/office/officeart/2005/8/layout/list1"/>
    <dgm:cxn modelId="{F3679099-8CA8-42DD-B91B-A4803F7D5D21}" type="presOf" srcId="{A4230E34-1E72-479F-8D08-F3B00ECDCF43}" destId="{D7A7A831-1914-4EDA-B4C9-1A91A17B6A5E}" srcOrd="1" destOrd="0" presId="urn:microsoft.com/office/officeart/2005/8/layout/list1"/>
    <dgm:cxn modelId="{D16AB1A9-F43F-44FC-96F5-5BD05940E170}" type="presOf" srcId="{146904A1-5EA5-4D45-8805-93F154767750}" destId="{24DC4AEC-0206-4EFC-BA9A-EB3F034B115E}" srcOrd="0" destOrd="1" presId="urn:microsoft.com/office/officeart/2005/8/layout/list1"/>
    <dgm:cxn modelId="{933C0B87-BA00-4577-B8F8-7CAED5B7CE9A}" srcId="{0EFCD8C0-76FE-4E42-BC56-414CE537663D}" destId="{A4230E34-1E72-479F-8D08-F3B00ECDCF43}" srcOrd="0" destOrd="0" parTransId="{00A428C6-8928-478C-BE2F-BD881B6AEE59}" sibTransId="{F8D54C5A-CBC5-44EE-BDCB-B08D6F8F3E78}"/>
    <dgm:cxn modelId="{19A5FD70-52C7-483A-AD0A-701D4F567B55}" type="presParOf" srcId="{AF77569D-2114-4D0B-BC9B-8998AA2FEC57}" destId="{FBD8AD76-D903-4726-8BE7-110DC29636FA}" srcOrd="0" destOrd="0" presId="urn:microsoft.com/office/officeart/2005/8/layout/list1"/>
    <dgm:cxn modelId="{B52C5933-26A3-48F9-B0C9-CD1DDAED5413}" type="presParOf" srcId="{FBD8AD76-D903-4726-8BE7-110DC29636FA}" destId="{884EE153-40D1-4C35-9716-4D94D1C5971F}" srcOrd="0" destOrd="0" presId="urn:microsoft.com/office/officeart/2005/8/layout/list1"/>
    <dgm:cxn modelId="{F514EA2E-ADC3-4D7D-B7C0-FDB6C2384A4D}" type="presParOf" srcId="{FBD8AD76-D903-4726-8BE7-110DC29636FA}" destId="{D7A7A831-1914-4EDA-B4C9-1A91A17B6A5E}" srcOrd="1" destOrd="0" presId="urn:microsoft.com/office/officeart/2005/8/layout/list1"/>
    <dgm:cxn modelId="{EA433E66-76DA-4C96-A2AB-2A23C05423D5}" type="presParOf" srcId="{AF77569D-2114-4D0B-BC9B-8998AA2FEC57}" destId="{3CFF7355-F1FA-43E7-9E08-B1263B5C8F3B}" srcOrd="1" destOrd="0" presId="urn:microsoft.com/office/officeart/2005/8/layout/list1"/>
    <dgm:cxn modelId="{4FBCE079-61BB-4299-9716-E7892BA8104A}" type="presParOf" srcId="{AF77569D-2114-4D0B-BC9B-8998AA2FEC57}" destId="{24DC4AEC-0206-4EFC-BA9A-EB3F034B11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27ABB-66FD-4BE8-A148-753B159FEBC6}">
      <dgm:prSet/>
      <dgm:spPr/>
      <dgm:t>
        <a:bodyPr/>
        <a:lstStyle/>
        <a:p>
          <a:r>
            <a:rPr lang="en-US" dirty="0"/>
            <a:t>Class B fuels</a:t>
          </a:r>
        </a:p>
      </dgm:t>
    </dgm:pt>
    <dgm:pt modelId="{F802C70B-A380-4998-9B4E-864F5B7FF881}" type="parTrans" cxnId="{2FE1E537-BB6D-4722-8E8C-C13B2E3D5025}">
      <dgm:prSet/>
      <dgm:spPr/>
      <dgm:t>
        <a:bodyPr/>
        <a:lstStyle/>
        <a:p>
          <a:endParaRPr lang="en-US"/>
        </a:p>
      </dgm:t>
    </dgm:pt>
    <dgm:pt modelId="{62931EB1-6E66-4FCB-9FAC-E42BD732D455}" type="sibTrans" cxnId="{2FE1E537-BB6D-4722-8E8C-C13B2E3D5025}">
      <dgm:prSet/>
      <dgm:spPr/>
      <dgm:t>
        <a:bodyPr/>
        <a:lstStyle/>
        <a:p>
          <a:endParaRPr lang="en-US"/>
        </a:p>
      </dgm:t>
    </dgm:pt>
    <dgm:pt modelId="{0B2617CC-5254-4868-9875-CE2601DABB27}">
      <dgm:prSet/>
      <dgm:spPr/>
      <dgm:t>
        <a:bodyPr/>
        <a:lstStyle/>
        <a:p>
          <a:r>
            <a:rPr lang="x-none" dirty="0"/>
            <a:t>Travel distance to the hazard is the most important factor in determining the distribution</a:t>
          </a:r>
          <a:endParaRPr lang="en-US" dirty="0"/>
        </a:p>
      </dgm:t>
    </dgm:pt>
    <dgm:pt modelId="{7B6CA864-B858-4128-B59C-84B04E52427A}" type="parTrans" cxnId="{B32BBD6D-5D5E-4751-84D9-308DC1F4230F}">
      <dgm:prSet/>
      <dgm:spPr/>
      <dgm:t>
        <a:bodyPr/>
        <a:lstStyle/>
        <a:p>
          <a:endParaRPr lang="en-US"/>
        </a:p>
      </dgm:t>
    </dgm:pt>
    <dgm:pt modelId="{C20681F8-B4AB-4297-9E2F-1F826E52A324}" type="sibTrans" cxnId="{B32BBD6D-5D5E-4751-84D9-308DC1F4230F}">
      <dgm:prSet/>
      <dgm:spPr/>
      <dgm:t>
        <a:bodyPr/>
        <a:lstStyle/>
        <a:p>
          <a:endParaRPr lang="en-US"/>
        </a:p>
      </dgm:t>
    </dgm:pt>
    <dgm:pt modelId="{810064CD-4D78-4EAA-9E06-222A0D8FFE88}">
      <dgm:prSet/>
      <dgm:spPr/>
      <dgm:t>
        <a:bodyPr/>
        <a:lstStyle/>
        <a:p>
          <a:r>
            <a:rPr lang="en-US" dirty="0"/>
            <a:t>Flammable liquid fires develop very rapidly and occur in a variety of situations that are fundamentally different from a fire control standpoint</a:t>
          </a:r>
        </a:p>
      </dgm:t>
    </dgm:pt>
    <dgm:pt modelId="{A02C2A16-C616-49FB-8A7D-014ED1F5961A}" type="parTrans" cxnId="{128D4D8E-8E00-42C1-B57B-2286C2FB3548}">
      <dgm:prSet/>
      <dgm:spPr/>
      <dgm:t>
        <a:bodyPr/>
        <a:lstStyle/>
        <a:p>
          <a:endParaRPr lang="en-US"/>
        </a:p>
      </dgm:t>
    </dgm:pt>
    <dgm:pt modelId="{F20418F5-1AA1-4956-A734-7A0BBFA95B10}" type="sibTrans" cxnId="{128D4D8E-8E00-42C1-B57B-2286C2FB3548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0D156-5CFE-4805-855C-1616393BE58B}" type="pres">
      <dgm:prSet presAssocID="{A7B27ABB-66FD-4BE8-A148-753B159FEBC6}" presName="parentLin" presStyleCnt="0"/>
      <dgm:spPr/>
      <dgm:t>
        <a:bodyPr/>
        <a:lstStyle/>
        <a:p>
          <a:endParaRPr lang="en-US"/>
        </a:p>
      </dgm:t>
    </dgm:pt>
    <dgm:pt modelId="{86C26BF2-3392-45E1-8306-17A101FD4FB5}" type="pres">
      <dgm:prSet presAssocID="{A7B27ABB-66FD-4BE8-A148-753B159FEBC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D7822DC-C8D0-46AE-BCDE-FC4F531A9130}" type="pres">
      <dgm:prSet presAssocID="{A7B27ABB-66FD-4BE8-A148-753B159FEB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7E4E1-6094-4811-9D08-CA1C9D3D18DF}" type="pres">
      <dgm:prSet presAssocID="{A7B27ABB-66FD-4BE8-A148-753B159FEBC6}" presName="negativeSpace" presStyleCnt="0"/>
      <dgm:spPr/>
      <dgm:t>
        <a:bodyPr/>
        <a:lstStyle/>
        <a:p>
          <a:endParaRPr lang="en-US"/>
        </a:p>
      </dgm:t>
    </dgm:pt>
    <dgm:pt modelId="{E8DAF48A-D5BF-4DD7-A3C6-213991D6150C}" type="pres">
      <dgm:prSet presAssocID="{A7B27ABB-66FD-4BE8-A148-753B159FEB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77E82-2F75-4DC2-82CF-2F77B8075568}" type="presOf" srcId="{0EFCD8C0-76FE-4E42-BC56-414CE537663D}" destId="{AF77569D-2114-4D0B-BC9B-8998AA2FEC57}" srcOrd="0" destOrd="0" presId="urn:microsoft.com/office/officeart/2005/8/layout/list1"/>
    <dgm:cxn modelId="{F5ED3EDB-0F99-4C71-8814-B0744FD6EB99}" type="presOf" srcId="{A7B27ABB-66FD-4BE8-A148-753B159FEBC6}" destId="{FD7822DC-C8D0-46AE-BCDE-FC4F531A9130}" srcOrd="1" destOrd="0" presId="urn:microsoft.com/office/officeart/2005/8/layout/list1"/>
    <dgm:cxn modelId="{0ACC6C7D-75D0-43B3-9F1C-A38133FC4407}" type="presOf" srcId="{A7B27ABB-66FD-4BE8-A148-753B159FEBC6}" destId="{86C26BF2-3392-45E1-8306-17A101FD4FB5}" srcOrd="0" destOrd="0" presId="urn:microsoft.com/office/officeart/2005/8/layout/list1"/>
    <dgm:cxn modelId="{128D4D8E-8E00-42C1-B57B-2286C2FB3548}" srcId="{A7B27ABB-66FD-4BE8-A148-753B159FEBC6}" destId="{810064CD-4D78-4EAA-9E06-222A0D8FFE88}" srcOrd="1" destOrd="0" parTransId="{A02C2A16-C616-49FB-8A7D-014ED1F5961A}" sibTransId="{F20418F5-1AA1-4956-A734-7A0BBFA95B10}"/>
    <dgm:cxn modelId="{B32BBD6D-5D5E-4751-84D9-308DC1F4230F}" srcId="{A7B27ABB-66FD-4BE8-A148-753B159FEBC6}" destId="{0B2617CC-5254-4868-9875-CE2601DABB27}" srcOrd="0" destOrd="0" parTransId="{7B6CA864-B858-4128-B59C-84B04E52427A}" sibTransId="{C20681F8-B4AB-4297-9E2F-1F826E52A324}"/>
    <dgm:cxn modelId="{7B39D4F1-461E-456B-B3B6-70B20E9FC455}" type="presOf" srcId="{0B2617CC-5254-4868-9875-CE2601DABB27}" destId="{E8DAF48A-D5BF-4DD7-A3C6-213991D6150C}" srcOrd="0" destOrd="0" presId="urn:microsoft.com/office/officeart/2005/8/layout/list1"/>
    <dgm:cxn modelId="{2FE1E537-BB6D-4722-8E8C-C13B2E3D5025}" srcId="{0EFCD8C0-76FE-4E42-BC56-414CE537663D}" destId="{A7B27ABB-66FD-4BE8-A148-753B159FEBC6}" srcOrd="0" destOrd="0" parTransId="{F802C70B-A380-4998-9B4E-864F5B7FF881}" sibTransId="{62931EB1-6E66-4FCB-9FAC-E42BD732D455}"/>
    <dgm:cxn modelId="{E09155EA-ACBF-498C-BFDB-FA9FDE7FAB3B}" type="presOf" srcId="{810064CD-4D78-4EAA-9E06-222A0D8FFE88}" destId="{E8DAF48A-D5BF-4DD7-A3C6-213991D6150C}" srcOrd="0" destOrd="1" presId="urn:microsoft.com/office/officeart/2005/8/layout/list1"/>
    <dgm:cxn modelId="{C61A47D8-98E4-4D09-9DC2-3B1A6EFAC425}" type="presParOf" srcId="{AF77569D-2114-4D0B-BC9B-8998AA2FEC57}" destId="{CC70D156-5CFE-4805-855C-1616393BE58B}" srcOrd="0" destOrd="0" presId="urn:microsoft.com/office/officeart/2005/8/layout/list1"/>
    <dgm:cxn modelId="{73FFE598-41A8-44F3-8568-1B73CE645236}" type="presParOf" srcId="{CC70D156-5CFE-4805-855C-1616393BE58B}" destId="{86C26BF2-3392-45E1-8306-17A101FD4FB5}" srcOrd="0" destOrd="0" presId="urn:microsoft.com/office/officeart/2005/8/layout/list1"/>
    <dgm:cxn modelId="{CD611078-5431-4D40-9C05-624CACB2A58E}" type="presParOf" srcId="{CC70D156-5CFE-4805-855C-1616393BE58B}" destId="{FD7822DC-C8D0-46AE-BCDE-FC4F531A9130}" srcOrd="1" destOrd="0" presId="urn:microsoft.com/office/officeart/2005/8/layout/list1"/>
    <dgm:cxn modelId="{F9173FB6-B377-4E64-9BDC-F473D94C36E9}" type="presParOf" srcId="{AF77569D-2114-4D0B-BC9B-8998AA2FEC57}" destId="{87E7E4E1-6094-4811-9D08-CA1C9D3D18DF}" srcOrd="1" destOrd="0" presId="urn:microsoft.com/office/officeart/2005/8/layout/list1"/>
    <dgm:cxn modelId="{DF774FA7-29A9-47FF-A8C1-87CFA23DF034}" type="presParOf" srcId="{AF77569D-2114-4D0B-BC9B-8998AA2FEC57}" destId="{E8DAF48A-D5BF-4DD7-A3C6-213991D615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18DA39-2135-4124-B3C5-EAD75629B213}">
      <dgm:prSet/>
      <dgm:spPr/>
      <dgm:t>
        <a:bodyPr/>
        <a:lstStyle/>
        <a:p>
          <a:r>
            <a:rPr lang="en-US" dirty="0"/>
            <a:t>Special considerations</a:t>
          </a:r>
        </a:p>
      </dgm:t>
    </dgm:pt>
    <dgm:pt modelId="{0CD0CFC1-D7F0-430E-BCA4-EBD718206385}" type="parTrans" cxnId="{7A0E549D-3F0E-4CEB-B401-AE88A3BFBA05}">
      <dgm:prSet/>
      <dgm:spPr/>
      <dgm:t>
        <a:bodyPr/>
        <a:lstStyle/>
        <a:p>
          <a:endParaRPr lang="en-US"/>
        </a:p>
      </dgm:t>
    </dgm:pt>
    <dgm:pt modelId="{5EB4A0F0-0072-46B1-897C-0DE9FA8A1256}" type="sibTrans" cxnId="{7A0E549D-3F0E-4CEB-B401-AE88A3BFBA05}">
      <dgm:prSet/>
      <dgm:spPr/>
      <dgm:t>
        <a:bodyPr/>
        <a:lstStyle/>
        <a:p>
          <a:endParaRPr lang="en-US"/>
        </a:p>
      </dgm:t>
    </dgm:pt>
    <dgm:pt modelId="{A7BD8AB8-866B-4A63-BC3A-6F8CF13C1CB8}">
      <dgm:prSet/>
      <dgm:spPr/>
      <dgm:t>
        <a:bodyPr/>
        <a:lstStyle/>
        <a:p>
          <a:r>
            <a:rPr lang="en-US" dirty="0"/>
            <a:t>Spill fire where the flammable liquid does not have depth</a:t>
          </a:r>
        </a:p>
      </dgm:t>
    </dgm:pt>
    <dgm:pt modelId="{95A963F1-BFEF-4EE8-8E99-A8A5EEEC0008}" type="parTrans" cxnId="{2D5B11A1-453A-4B1B-A03B-1B9347003B06}">
      <dgm:prSet/>
      <dgm:spPr/>
      <dgm:t>
        <a:bodyPr/>
        <a:lstStyle/>
        <a:p>
          <a:endParaRPr lang="en-US"/>
        </a:p>
      </dgm:t>
    </dgm:pt>
    <dgm:pt modelId="{FB481359-9F6E-41B6-95A4-1A8405DE9294}" type="sibTrans" cxnId="{2D5B11A1-453A-4B1B-A03B-1B9347003B06}">
      <dgm:prSet/>
      <dgm:spPr/>
      <dgm:t>
        <a:bodyPr/>
        <a:lstStyle/>
        <a:p>
          <a:endParaRPr lang="en-US"/>
        </a:p>
      </dgm:t>
    </dgm:pt>
    <dgm:pt modelId="{156AD3B6-704E-4E8A-B4D1-288005EB32EC}">
      <dgm:prSet/>
      <dgm:spPr/>
      <dgm:t>
        <a:bodyPr/>
        <a:lstStyle/>
        <a:p>
          <a:r>
            <a:rPr lang="en-US" dirty="0"/>
            <a:t>Flammable liquids with depth</a:t>
          </a:r>
        </a:p>
      </dgm:t>
    </dgm:pt>
    <dgm:pt modelId="{F49A9966-AB7D-43A1-B953-B4F5043D7E4B}" type="parTrans" cxnId="{F3AB8D09-1421-43C0-ABA8-ACC752E4FB82}">
      <dgm:prSet/>
      <dgm:spPr/>
      <dgm:t>
        <a:bodyPr/>
        <a:lstStyle/>
        <a:p>
          <a:endParaRPr lang="en-US"/>
        </a:p>
      </dgm:t>
    </dgm:pt>
    <dgm:pt modelId="{9B43079B-12C3-41E1-B554-730E68E7F320}" type="sibTrans" cxnId="{F3AB8D09-1421-43C0-ABA8-ACC752E4FB82}">
      <dgm:prSet/>
      <dgm:spPr/>
      <dgm:t>
        <a:bodyPr/>
        <a:lstStyle/>
        <a:p>
          <a:endParaRPr lang="en-US"/>
        </a:p>
      </dgm:t>
    </dgm:pt>
    <dgm:pt modelId="{D3CCE159-BB65-4BA9-ADC9-D1784C295BF1}">
      <dgm:prSet/>
      <dgm:spPr/>
      <dgm:t>
        <a:bodyPr/>
        <a:lstStyle/>
        <a:p>
          <a:r>
            <a:rPr lang="en-US" dirty="0"/>
            <a:t>Individual hazards involving flammable liquids with depth are often protected by fixed extinguishing systems</a:t>
          </a:r>
        </a:p>
      </dgm:t>
    </dgm:pt>
    <dgm:pt modelId="{349E3287-F74F-40E3-B122-C3FCC83DEE1B}" type="parTrans" cxnId="{9240E817-B408-467F-BD32-A8F731438474}">
      <dgm:prSet/>
      <dgm:spPr/>
      <dgm:t>
        <a:bodyPr/>
        <a:lstStyle/>
        <a:p>
          <a:endParaRPr lang="en-US"/>
        </a:p>
      </dgm:t>
    </dgm:pt>
    <dgm:pt modelId="{A9A13CA5-ECD6-4B3F-8953-653634EDE02A}" type="sibTrans" cxnId="{9240E817-B408-467F-BD32-A8F731438474}">
      <dgm:prSet/>
      <dgm:spPr/>
      <dgm:t>
        <a:bodyPr/>
        <a:lstStyle/>
        <a:p>
          <a:endParaRPr lang="en-US"/>
        </a:p>
      </dgm:t>
    </dgm:pt>
    <dgm:pt modelId="{31438A63-5FE1-4682-8027-9C30D85642BB}">
      <dgm:prSet/>
      <dgm:spPr/>
      <dgm:t>
        <a:bodyPr/>
        <a:lstStyle/>
        <a:p>
          <a:r>
            <a:rPr lang="en-US" dirty="0"/>
            <a:t>These systems lessen the requirements for fire extinguishers; do not eliminate the need</a:t>
          </a:r>
        </a:p>
      </dgm:t>
    </dgm:pt>
    <dgm:pt modelId="{7AF2D6BE-6A25-4A0E-9991-0EB1A6E0D727}" type="parTrans" cxnId="{BE041EAB-BFB3-426D-94F1-1588448D95E0}">
      <dgm:prSet/>
      <dgm:spPr/>
      <dgm:t>
        <a:bodyPr/>
        <a:lstStyle/>
        <a:p>
          <a:endParaRPr lang="en-US"/>
        </a:p>
      </dgm:t>
    </dgm:pt>
    <dgm:pt modelId="{FEC675B9-2837-4D0A-B3E4-CB115D84458E}" type="sibTrans" cxnId="{BE041EAB-BFB3-426D-94F1-1588448D95E0}">
      <dgm:prSet/>
      <dgm:spPr/>
      <dgm:t>
        <a:bodyPr/>
        <a:lstStyle/>
        <a:p>
          <a:endParaRPr lang="en-US"/>
        </a:p>
      </dgm:t>
    </dgm:pt>
    <dgm:pt modelId="{A0B13C73-0779-4043-A33D-8FD40B9F9AF4}">
      <dgm:prSet/>
      <dgm:spPr/>
      <dgm:t>
        <a:bodyPr/>
        <a:lstStyle/>
        <a:p>
          <a:r>
            <a:rPr lang="en-US" dirty="0"/>
            <a:t>Spill fires that occur beyond the reach of a fixed system require the use of portable extinguishers</a:t>
          </a:r>
        </a:p>
      </dgm:t>
    </dgm:pt>
    <dgm:pt modelId="{A3461514-927C-445A-8E01-4776B7E41C88}" type="parTrans" cxnId="{ECBB4FD7-C3D2-4AA7-BD4A-A1A5EDD1920A}">
      <dgm:prSet/>
      <dgm:spPr/>
      <dgm:t>
        <a:bodyPr/>
        <a:lstStyle/>
        <a:p>
          <a:endParaRPr lang="en-US"/>
        </a:p>
      </dgm:t>
    </dgm:pt>
    <dgm:pt modelId="{27DFFB38-9E9C-4188-A085-37FB2A9A3B2E}" type="sibTrans" cxnId="{ECBB4FD7-C3D2-4AA7-BD4A-A1A5EDD1920A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D2A8E-6898-4CBC-9BF4-3D73A014D6A6}" type="pres">
      <dgm:prSet presAssocID="{A218DA39-2135-4124-B3C5-EAD75629B213}" presName="parentLin" presStyleCnt="0"/>
      <dgm:spPr/>
      <dgm:t>
        <a:bodyPr/>
        <a:lstStyle/>
        <a:p>
          <a:endParaRPr lang="en-US"/>
        </a:p>
      </dgm:t>
    </dgm:pt>
    <dgm:pt modelId="{1A14C80D-9E92-4C74-BA0E-4808A6A22AE9}" type="pres">
      <dgm:prSet presAssocID="{A218DA39-2135-4124-B3C5-EAD75629B21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A526567-1660-4631-989D-C2E8BCEDB683}" type="pres">
      <dgm:prSet presAssocID="{A218DA39-2135-4124-B3C5-EAD75629B2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ED92A-9A5F-420C-821B-D4EE3DE78D07}" type="pres">
      <dgm:prSet presAssocID="{A218DA39-2135-4124-B3C5-EAD75629B213}" presName="negativeSpace" presStyleCnt="0"/>
      <dgm:spPr/>
      <dgm:t>
        <a:bodyPr/>
        <a:lstStyle/>
        <a:p>
          <a:endParaRPr lang="en-US"/>
        </a:p>
      </dgm:t>
    </dgm:pt>
    <dgm:pt modelId="{FFAD68C9-4C55-4359-9CB8-5C305DF78709}" type="pres">
      <dgm:prSet presAssocID="{A218DA39-2135-4124-B3C5-EAD75629B2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CD523-DF6C-4DD3-9BAE-ACC3C234C247}" type="presOf" srcId="{D3CCE159-BB65-4BA9-ADC9-D1784C295BF1}" destId="{FFAD68C9-4C55-4359-9CB8-5C305DF78709}" srcOrd="0" destOrd="2" presId="urn:microsoft.com/office/officeart/2005/8/layout/list1"/>
    <dgm:cxn modelId="{2D5B11A1-453A-4B1B-A03B-1B9347003B06}" srcId="{A218DA39-2135-4124-B3C5-EAD75629B213}" destId="{A7BD8AB8-866B-4A63-BC3A-6F8CF13C1CB8}" srcOrd="0" destOrd="0" parTransId="{95A963F1-BFEF-4EE8-8E99-A8A5EEEC0008}" sibTransId="{FB481359-9F6E-41B6-95A4-1A8405DE9294}"/>
    <dgm:cxn modelId="{80C18305-AFB7-4CFB-BA50-98D59858A2CC}" type="presOf" srcId="{A218DA39-2135-4124-B3C5-EAD75629B213}" destId="{4A526567-1660-4631-989D-C2E8BCEDB683}" srcOrd="1" destOrd="0" presId="urn:microsoft.com/office/officeart/2005/8/layout/list1"/>
    <dgm:cxn modelId="{F3AB8D09-1421-43C0-ABA8-ACC752E4FB82}" srcId="{A218DA39-2135-4124-B3C5-EAD75629B213}" destId="{156AD3B6-704E-4E8A-B4D1-288005EB32EC}" srcOrd="1" destOrd="0" parTransId="{F49A9966-AB7D-43A1-B953-B4F5043D7E4B}" sibTransId="{9B43079B-12C3-41E1-B554-730E68E7F320}"/>
    <dgm:cxn modelId="{7A0E549D-3F0E-4CEB-B401-AE88A3BFBA05}" srcId="{0EFCD8C0-76FE-4E42-BC56-414CE537663D}" destId="{A218DA39-2135-4124-B3C5-EAD75629B213}" srcOrd="0" destOrd="0" parTransId="{0CD0CFC1-D7F0-430E-BCA4-EBD718206385}" sibTransId="{5EB4A0F0-0072-46B1-897C-0DE9FA8A1256}"/>
    <dgm:cxn modelId="{13E2B592-75CF-4572-BE45-5B4426195F2D}" type="presOf" srcId="{156AD3B6-704E-4E8A-B4D1-288005EB32EC}" destId="{FFAD68C9-4C55-4359-9CB8-5C305DF78709}" srcOrd="0" destOrd="1" presId="urn:microsoft.com/office/officeart/2005/8/layout/list1"/>
    <dgm:cxn modelId="{B6537686-BEF6-4B46-8F88-8C65198BD90F}" type="presOf" srcId="{31438A63-5FE1-4682-8027-9C30D85642BB}" destId="{FFAD68C9-4C55-4359-9CB8-5C305DF78709}" srcOrd="0" destOrd="3" presId="urn:microsoft.com/office/officeart/2005/8/layout/list1"/>
    <dgm:cxn modelId="{408190B1-6D5A-4839-BA8A-0224204A70C9}" type="presOf" srcId="{0EFCD8C0-76FE-4E42-BC56-414CE537663D}" destId="{AF77569D-2114-4D0B-BC9B-8998AA2FEC57}" srcOrd="0" destOrd="0" presId="urn:microsoft.com/office/officeart/2005/8/layout/list1"/>
    <dgm:cxn modelId="{9240E817-B408-467F-BD32-A8F731438474}" srcId="{A218DA39-2135-4124-B3C5-EAD75629B213}" destId="{D3CCE159-BB65-4BA9-ADC9-D1784C295BF1}" srcOrd="2" destOrd="0" parTransId="{349E3287-F74F-40E3-B122-C3FCC83DEE1B}" sibTransId="{A9A13CA5-ECD6-4B3F-8953-653634EDE02A}"/>
    <dgm:cxn modelId="{E463E640-0398-4ACF-B92C-D0CA879CAC82}" type="presOf" srcId="{A7BD8AB8-866B-4A63-BC3A-6F8CF13C1CB8}" destId="{FFAD68C9-4C55-4359-9CB8-5C305DF78709}" srcOrd="0" destOrd="0" presId="urn:microsoft.com/office/officeart/2005/8/layout/list1"/>
    <dgm:cxn modelId="{BE041EAB-BFB3-426D-94F1-1588448D95E0}" srcId="{A218DA39-2135-4124-B3C5-EAD75629B213}" destId="{31438A63-5FE1-4682-8027-9C30D85642BB}" srcOrd="3" destOrd="0" parTransId="{7AF2D6BE-6A25-4A0E-9991-0EB1A6E0D727}" sibTransId="{FEC675B9-2837-4D0A-B3E4-CB115D84458E}"/>
    <dgm:cxn modelId="{3AF16B2A-E9F4-4750-A2B0-E09F3A4DBF46}" type="presOf" srcId="{A218DA39-2135-4124-B3C5-EAD75629B213}" destId="{1A14C80D-9E92-4C74-BA0E-4808A6A22AE9}" srcOrd="0" destOrd="0" presId="urn:microsoft.com/office/officeart/2005/8/layout/list1"/>
    <dgm:cxn modelId="{7A8BCE2D-6857-4A91-94A4-EAB6F0E031C8}" type="presOf" srcId="{A0B13C73-0779-4043-A33D-8FD40B9F9AF4}" destId="{FFAD68C9-4C55-4359-9CB8-5C305DF78709}" srcOrd="0" destOrd="4" presId="urn:microsoft.com/office/officeart/2005/8/layout/list1"/>
    <dgm:cxn modelId="{ECBB4FD7-C3D2-4AA7-BD4A-A1A5EDD1920A}" srcId="{A218DA39-2135-4124-B3C5-EAD75629B213}" destId="{A0B13C73-0779-4043-A33D-8FD40B9F9AF4}" srcOrd="4" destOrd="0" parTransId="{A3461514-927C-445A-8E01-4776B7E41C88}" sibTransId="{27DFFB38-9E9C-4188-A085-37FB2A9A3B2E}"/>
    <dgm:cxn modelId="{CDD39477-6043-4D35-823D-71222A808619}" type="presParOf" srcId="{AF77569D-2114-4D0B-BC9B-8998AA2FEC57}" destId="{290D2A8E-6898-4CBC-9BF4-3D73A014D6A6}" srcOrd="0" destOrd="0" presId="urn:microsoft.com/office/officeart/2005/8/layout/list1"/>
    <dgm:cxn modelId="{0D5ED785-50F8-4379-B967-5F936E46963B}" type="presParOf" srcId="{290D2A8E-6898-4CBC-9BF4-3D73A014D6A6}" destId="{1A14C80D-9E92-4C74-BA0E-4808A6A22AE9}" srcOrd="0" destOrd="0" presId="urn:microsoft.com/office/officeart/2005/8/layout/list1"/>
    <dgm:cxn modelId="{9C19E2A5-8E8A-4FC3-8CBA-0C007C3E59D3}" type="presParOf" srcId="{290D2A8E-6898-4CBC-9BF4-3D73A014D6A6}" destId="{4A526567-1660-4631-989D-C2E8BCEDB683}" srcOrd="1" destOrd="0" presId="urn:microsoft.com/office/officeart/2005/8/layout/list1"/>
    <dgm:cxn modelId="{6675247B-A6BD-489D-98C7-E455A9985C78}" type="presParOf" srcId="{AF77569D-2114-4D0B-BC9B-8998AA2FEC57}" destId="{926ED92A-9A5F-420C-821B-D4EE3DE78D07}" srcOrd="1" destOrd="0" presId="urn:microsoft.com/office/officeart/2005/8/layout/list1"/>
    <dgm:cxn modelId="{7E962EB4-6BE0-415E-BE75-1006B43BC75F}" type="presParOf" srcId="{AF77569D-2114-4D0B-BC9B-8998AA2FEC57}" destId="{FFAD68C9-4C55-4359-9CB8-5C305DF7870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27ABB-66FD-4BE8-A148-753B159FEBC6}">
      <dgm:prSet/>
      <dgm:spPr/>
      <dgm:t>
        <a:bodyPr/>
        <a:lstStyle/>
        <a:p>
          <a:r>
            <a:rPr lang="en-US" dirty="0"/>
            <a:t>Class C fuels</a:t>
          </a:r>
        </a:p>
      </dgm:t>
    </dgm:pt>
    <dgm:pt modelId="{F802C70B-A380-4998-9B4E-864F5B7FF881}" type="parTrans" cxnId="{2FE1E537-BB6D-4722-8E8C-C13B2E3D5025}">
      <dgm:prSet/>
      <dgm:spPr/>
      <dgm:t>
        <a:bodyPr/>
        <a:lstStyle/>
        <a:p>
          <a:endParaRPr lang="en-US"/>
        </a:p>
      </dgm:t>
    </dgm:pt>
    <dgm:pt modelId="{62931EB1-6E66-4FCB-9FAC-E42BD732D455}" type="sibTrans" cxnId="{2FE1E537-BB6D-4722-8E8C-C13B2E3D5025}">
      <dgm:prSet/>
      <dgm:spPr/>
      <dgm:t>
        <a:bodyPr/>
        <a:lstStyle/>
        <a:p>
          <a:endParaRPr lang="en-US"/>
        </a:p>
      </dgm:t>
    </dgm:pt>
    <dgm:pt modelId="{0B2617CC-5254-4868-9875-CE2601DABB27}">
      <dgm:prSet/>
      <dgm:spPr/>
      <dgm:t>
        <a:bodyPr/>
        <a:lstStyle/>
        <a:p>
          <a:r>
            <a:rPr lang="en-US" dirty="0"/>
            <a:t>No special spacing rules are required for Class C hazards because fires involving energized electrical equipment usually involve Class A or Class B fuels</a:t>
          </a:r>
        </a:p>
      </dgm:t>
    </dgm:pt>
    <dgm:pt modelId="{7B6CA864-B858-4128-B59C-84B04E52427A}" type="parTrans" cxnId="{B32BBD6D-5D5E-4751-84D9-308DC1F4230F}">
      <dgm:prSet/>
      <dgm:spPr/>
      <dgm:t>
        <a:bodyPr/>
        <a:lstStyle/>
        <a:p>
          <a:endParaRPr lang="en-US"/>
        </a:p>
      </dgm:t>
    </dgm:pt>
    <dgm:pt modelId="{C20681F8-B4AB-4297-9E2F-1F826E52A324}" type="sibTrans" cxnId="{B32BBD6D-5D5E-4751-84D9-308DC1F4230F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0D156-5CFE-4805-855C-1616393BE58B}" type="pres">
      <dgm:prSet presAssocID="{A7B27ABB-66FD-4BE8-A148-753B159FEBC6}" presName="parentLin" presStyleCnt="0"/>
      <dgm:spPr/>
      <dgm:t>
        <a:bodyPr/>
        <a:lstStyle/>
        <a:p>
          <a:endParaRPr lang="en-US"/>
        </a:p>
      </dgm:t>
    </dgm:pt>
    <dgm:pt modelId="{86C26BF2-3392-45E1-8306-17A101FD4FB5}" type="pres">
      <dgm:prSet presAssocID="{A7B27ABB-66FD-4BE8-A148-753B159FEBC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D7822DC-C8D0-46AE-BCDE-FC4F531A9130}" type="pres">
      <dgm:prSet presAssocID="{A7B27ABB-66FD-4BE8-A148-753B159FEB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7E4E1-6094-4811-9D08-CA1C9D3D18DF}" type="pres">
      <dgm:prSet presAssocID="{A7B27ABB-66FD-4BE8-A148-753B159FEBC6}" presName="negativeSpace" presStyleCnt="0"/>
      <dgm:spPr/>
      <dgm:t>
        <a:bodyPr/>
        <a:lstStyle/>
        <a:p>
          <a:endParaRPr lang="en-US"/>
        </a:p>
      </dgm:t>
    </dgm:pt>
    <dgm:pt modelId="{E8DAF48A-D5BF-4DD7-A3C6-213991D6150C}" type="pres">
      <dgm:prSet presAssocID="{A7B27ABB-66FD-4BE8-A148-753B159FEB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0B32F-8FA0-456C-AA93-62BB8EA41CC6}" type="presOf" srcId="{0B2617CC-5254-4868-9875-CE2601DABB27}" destId="{E8DAF48A-D5BF-4DD7-A3C6-213991D6150C}" srcOrd="0" destOrd="0" presId="urn:microsoft.com/office/officeart/2005/8/layout/list1"/>
    <dgm:cxn modelId="{4C20260B-C7CE-4B65-A50C-7BF47983750A}" type="presOf" srcId="{A7B27ABB-66FD-4BE8-A148-753B159FEBC6}" destId="{FD7822DC-C8D0-46AE-BCDE-FC4F531A9130}" srcOrd="1" destOrd="0" presId="urn:microsoft.com/office/officeart/2005/8/layout/list1"/>
    <dgm:cxn modelId="{EC368502-06A5-43E7-AD7D-558619D8C544}" type="presOf" srcId="{0EFCD8C0-76FE-4E42-BC56-414CE537663D}" destId="{AF77569D-2114-4D0B-BC9B-8998AA2FEC57}" srcOrd="0" destOrd="0" presId="urn:microsoft.com/office/officeart/2005/8/layout/list1"/>
    <dgm:cxn modelId="{B32BBD6D-5D5E-4751-84D9-308DC1F4230F}" srcId="{A7B27ABB-66FD-4BE8-A148-753B159FEBC6}" destId="{0B2617CC-5254-4868-9875-CE2601DABB27}" srcOrd="0" destOrd="0" parTransId="{7B6CA864-B858-4128-B59C-84B04E52427A}" sibTransId="{C20681F8-B4AB-4297-9E2F-1F826E52A324}"/>
    <dgm:cxn modelId="{2FE1E537-BB6D-4722-8E8C-C13B2E3D5025}" srcId="{0EFCD8C0-76FE-4E42-BC56-414CE537663D}" destId="{A7B27ABB-66FD-4BE8-A148-753B159FEBC6}" srcOrd="0" destOrd="0" parTransId="{F802C70B-A380-4998-9B4E-864F5B7FF881}" sibTransId="{62931EB1-6E66-4FCB-9FAC-E42BD732D455}"/>
    <dgm:cxn modelId="{B9D8409A-8C33-49DC-BAC0-ED8A745F839D}" type="presOf" srcId="{A7B27ABB-66FD-4BE8-A148-753B159FEBC6}" destId="{86C26BF2-3392-45E1-8306-17A101FD4FB5}" srcOrd="0" destOrd="0" presId="urn:microsoft.com/office/officeart/2005/8/layout/list1"/>
    <dgm:cxn modelId="{AAB3D494-D5E3-43DF-AE33-168450F34373}" type="presParOf" srcId="{AF77569D-2114-4D0B-BC9B-8998AA2FEC57}" destId="{CC70D156-5CFE-4805-855C-1616393BE58B}" srcOrd="0" destOrd="0" presId="urn:microsoft.com/office/officeart/2005/8/layout/list1"/>
    <dgm:cxn modelId="{EC76E1AD-515D-4C03-BE17-28E6904BDFDE}" type="presParOf" srcId="{CC70D156-5CFE-4805-855C-1616393BE58B}" destId="{86C26BF2-3392-45E1-8306-17A101FD4FB5}" srcOrd="0" destOrd="0" presId="urn:microsoft.com/office/officeart/2005/8/layout/list1"/>
    <dgm:cxn modelId="{F2049CEF-476E-4B6D-99B1-AFA6E7F6A8ED}" type="presParOf" srcId="{CC70D156-5CFE-4805-855C-1616393BE58B}" destId="{FD7822DC-C8D0-46AE-BCDE-FC4F531A9130}" srcOrd="1" destOrd="0" presId="urn:microsoft.com/office/officeart/2005/8/layout/list1"/>
    <dgm:cxn modelId="{F48570D4-BB04-4C97-B864-F72A43D5162E}" type="presParOf" srcId="{AF77569D-2114-4D0B-BC9B-8998AA2FEC57}" destId="{87E7E4E1-6094-4811-9D08-CA1C9D3D18DF}" srcOrd="1" destOrd="0" presId="urn:microsoft.com/office/officeart/2005/8/layout/list1"/>
    <dgm:cxn modelId="{11BC7D31-210C-4A90-9A15-68044A7D28FE}" type="presParOf" srcId="{AF77569D-2114-4D0B-BC9B-8998AA2FEC57}" destId="{E8DAF48A-D5BF-4DD7-A3C6-213991D615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27ABB-66FD-4BE8-A148-753B159FEBC6}">
      <dgm:prSet/>
      <dgm:spPr/>
      <dgm:t>
        <a:bodyPr/>
        <a:lstStyle/>
        <a:p>
          <a:r>
            <a:rPr lang="en-US" dirty="0"/>
            <a:t>Class D fuels</a:t>
          </a:r>
        </a:p>
      </dgm:t>
    </dgm:pt>
    <dgm:pt modelId="{F802C70B-A380-4998-9B4E-864F5B7FF881}" type="parTrans" cxnId="{2FE1E537-BB6D-4722-8E8C-C13B2E3D5025}">
      <dgm:prSet/>
      <dgm:spPr/>
      <dgm:t>
        <a:bodyPr/>
        <a:lstStyle/>
        <a:p>
          <a:endParaRPr lang="en-US"/>
        </a:p>
      </dgm:t>
    </dgm:pt>
    <dgm:pt modelId="{62931EB1-6E66-4FCB-9FAC-E42BD732D455}" type="sibTrans" cxnId="{2FE1E537-BB6D-4722-8E8C-C13B2E3D5025}">
      <dgm:prSet/>
      <dgm:spPr/>
      <dgm:t>
        <a:bodyPr/>
        <a:lstStyle/>
        <a:p>
          <a:endParaRPr lang="en-US"/>
        </a:p>
      </dgm:t>
    </dgm:pt>
    <dgm:pt modelId="{0B2617CC-5254-4868-9875-CE2601DABB27}">
      <dgm:prSet/>
      <dgm:spPr/>
      <dgm:t>
        <a:bodyPr/>
        <a:lstStyle/>
        <a:p>
          <a:r>
            <a:rPr lang="x-none" dirty="0"/>
            <a:t>Placement and distribution cannot be generalized</a:t>
          </a:r>
          <a:endParaRPr lang="en-US" dirty="0"/>
        </a:p>
      </dgm:t>
    </dgm:pt>
    <dgm:pt modelId="{7B6CA864-B858-4128-B59C-84B04E52427A}" type="parTrans" cxnId="{B32BBD6D-5D5E-4751-84D9-308DC1F4230F}">
      <dgm:prSet/>
      <dgm:spPr/>
      <dgm:t>
        <a:bodyPr/>
        <a:lstStyle/>
        <a:p>
          <a:endParaRPr lang="en-US"/>
        </a:p>
      </dgm:t>
    </dgm:pt>
    <dgm:pt modelId="{C20681F8-B4AB-4297-9E2F-1F826E52A324}" type="sibTrans" cxnId="{B32BBD6D-5D5E-4751-84D9-308DC1F4230F}">
      <dgm:prSet/>
      <dgm:spPr/>
      <dgm:t>
        <a:bodyPr/>
        <a:lstStyle/>
        <a:p>
          <a:endParaRPr lang="en-US"/>
        </a:p>
      </dgm:t>
    </dgm:pt>
    <dgm:pt modelId="{CF5FD927-A7FC-4DA0-B4D6-0922F04BFDC3}">
      <dgm:prSet/>
      <dgm:spPr/>
      <dgm:t>
        <a:bodyPr/>
        <a:lstStyle/>
        <a:p>
          <a:r>
            <a:rPr lang="en-US" dirty="0"/>
            <a:t>Placement analysis</a:t>
          </a:r>
        </a:p>
      </dgm:t>
    </dgm:pt>
    <dgm:pt modelId="{12A1D18A-2F0B-48DE-81F8-5E58DFCA3FFE}" type="parTrans" cxnId="{FB017F8D-F509-4566-9143-076EF9C78474}">
      <dgm:prSet/>
      <dgm:spPr/>
      <dgm:t>
        <a:bodyPr/>
        <a:lstStyle/>
        <a:p>
          <a:endParaRPr lang="en-US"/>
        </a:p>
      </dgm:t>
    </dgm:pt>
    <dgm:pt modelId="{85390651-CBDC-4927-927C-393F766DC049}" type="sibTrans" cxnId="{FB017F8D-F509-4566-9143-076EF9C78474}">
      <dgm:prSet/>
      <dgm:spPr/>
      <dgm:t>
        <a:bodyPr/>
        <a:lstStyle/>
        <a:p>
          <a:endParaRPr lang="en-US"/>
        </a:p>
      </dgm:t>
    </dgm:pt>
    <dgm:pt modelId="{1650111F-3AE2-4A4C-9387-08FCBFB89FC2}">
      <dgm:prSet/>
      <dgm:spPr/>
      <dgm:t>
        <a:bodyPr/>
        <a:lstStyle/>
        <a:p>
          <a:r>
            <a:rPr lang="en-US" dirty="0"/>
            <a:t>Specific metal</a:t>
          </a:r>
        </a:p>
      </dgm:t>
    </dgm:pt>
    <dgm:pt modelId="{0B1354BB-C2FD-41F2-9153-3A40BEC06CD0}" type="parTrans" cxnId="{0EF9300C-217F-4DFF-BFBB-2E5C0FD04C0A}">
      <dgm:prSet/>
      <dgm:spPr/>
      <dgm:t>
        <a:bodyPr/>
        <a:lstStyle/>
        <a:p>
          <a:endParaRPr lang="en-US"/>
        </a:p>
      </dgm:t>
    </dgm:pt>
    <dgm:pt modelId="{17C267C9-80F1-45EE-8D9F-97E4E0A26358}" type="sibTrans" cxnId="{0EF9300C-217F-4DFF-BFBB-2E5C0FD04C0A}">
      <dgm:prSet/>
      <dgm:spPr/>
      <dgm:t>
        <a:bodyPr/>
        <a:lstStyle/>
        <a:p>
          <a:endParaRPr lang="en-US"/>
        </a:p>
      </dgm:t>
    </dgm:pt>
    <dgm:pt modelId="{C50CA066-47E3-4A97-AA0C-E3CFE42D39D7}">
      <dgm:prSet/>
      <dgm:spPr/>
      <dgm:t>
        <a:bodyPr/>
        <a:lstStyle/>
        <a:p>
          <a:r>
            <a:rPr lang="en-US" dirty="0"/>
            <a:t>Amount of metal present</a:t>
          </a:r>
        </a:p>
      </dgm:t>
    </dgm:pt>
    <dgm:pt modelId="{7069B25C-B20F-42C3-995C-48BD1D49556C}" type="parTrans" cxnId="{062F5E18-5105-471D-A83B-4B7ABBF853AB}">
      <dgm:prSet/>
      <dgm:spPr/>
      <dgm:t>
        <a:bodyPr/>
        <a:lstStyle/>
        <a:p>
          <a:endParaRPr lang="en-US"/>
        </a:p>
      </dgm:t>
    </dgm:pt>
    <dgm:pt modelId="{D378740A-E471-403F-879B-CCF96DF35D9C}" type="sibTrans" cxnId="{062F5E18-5105-471D-A83B-4B7ABBF853AB}">
      <dgm:prSet/>
      <dgm:spPr/>
      <dgm:t>
        <a:bodyPr/>
        <a:lstStyle/>
        <a:p>
          <a:endParaRPr lang="en-US"/>
        </a:p>
      </dgm:t>
    </dgm:pt>
    <dgm:pt modelId="{BC875FA5-0D41-4E3E-95F3-082C3AB1D032}">
      <dgm:prSet/>
      <dgm:spPr/>
      <dgm:t>
        <a:bodyPr/>
        <a:lstStyle/>
        <a:p>
          <a:r>
            <a:rPr lang="en-US" dirty="0"/>
            <a:t>Configuration of the metal</a:t>
          </a:r>
        </a:p>
      </dgm:t>
    </dgm:pt>
    <dgm:pt modelId="{4750A37A-89F5-430F-ADA1-1F58C43CF4A6}" type="parTrans" cxnId="{0E39A755-41E7-408A-B92F-B31D6FA2C8F4}">
      <dgm:prSet/>
      <dgm:spPr/>
      <dgm:t>
        <a:bodyPr/>
        <a:lstStyle/>
        <a:p>
          <a:endParaRPr lang="en-US"/>
        </a:p>
      </dgm:t>
    </dgm:pt>
    <dgm:pt modelId="{848365DD-6F4E-4B3E-BA6B-45388FFEE410}" type="sibTrans" cxnId="{0E39A755-41E7-408A-B92F-B31D6FA2C8F4}">
      <dgm:prSet/>
      <dgm:spPr/>
      <dgm:t>
        <a:bodyPr/>
        <a:lstStyle/>
        <a:p>
          <a:endParaRPr lang="en-US"/>
        </a:p>
      </dgm:t>
    </dgm:pt>
    <dgm:pt modelId="{F4521AF2-0AE8-422C-AAB2-B794531F0B62}">
      <dgm:prSet/>
      <dgm:spPr/>
      <dgm:t>
        <a:bodyPr/>
        <a:lstStyle/>
        <a:p>
          <a:r>
            <a:rPr lang="en-US" dirty="0"/>
            <a:t>Characteristics of the extinguishing agent</a:t>
          </a:r>
        </a:p>
      </dgm:t>
    </dgm:pt>
    <dgm:pt modelId="{68F74F5F-85C5-4BB4-9325-C36BC6429B00}" type="parTrans" cxnId="{4FB45402-45D1-4034-96B3-DD88C0F77AEC}">
      <dgm:prSet/>
      <dgm:spPr/>
      <dgm:t>
        <a:bodyPr/>
        <a:lstStyle/>
        <a:p>
          <a:endParaRPr lang="en-US"/>
        </a:p>
      </dgm:t>
    </dgm:pt>
    <dgm:pt modelId="{B398E6EA-4745-4E55-94F0-75A5BCDFAC17}" type="sibTrans" cxnId="{4FB45402-45D1-4034-96B3-DD88C0F77AEC}">
      <dgm:prSet/>
      <dgm:spPr/>
      <dgm:t>
        <a:bodyPr/>
        <a:lstStyle/>
        <a:p>
          <a:endParaRPr lang="en-US"/>
        </a:p>
      </dgm:t>
    </dgm:pt>
    <dgm:pt modelId="{8189A984-EFBC-465A-9D35-87FDD75CFF54}">
      <dgm:prSet/>
      <dgm:spPr/>
      <dgm:t>
        <a:bodyPr/>
        <a:lstStyle/>
        <a:p>
          <a:r>
            <a:rPr lang="en-US" dirty="0"/>
            <a:t>NFPA®10 recommends only that the travel distance for Class D extinguishers not exceed 75 feet (25 m)</a:t>
          </a:r>
        </a:p>
      </dgm:t>
    </dgm:pt>
    <dgm:pt modelId="{E94A0C99-A5AF-40E8-9D3D-C8D33A68A791}" type="parTrans" cxnId="{68C8A6EE-E32E-419A-B439-F59354C3C040}">
      <dgm:prSet/>
      <dgm:spPr/>
      <dgm:t>
        <a:bodyPr/>
        <a:lstStyle/>
        <a:p>
          <a:endParaRPr lang="en-US"/>
        </a:p>
      </dgm:t>
    </dgm:pt>
    <dgm:pt modelId="{BF25DA33-7BC9-4449-B624-06B76614C7D8}" type="sibTrans" cxnId="{68C8A6EE-E32E-419A-B439-F59354C3C040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0D156-5CFE-4805-855C-1616393BE58B}" type="pres">
      <dgm:prSet presAssocID="{A7B27ABB-66FD-4BE8-A148-753B159FEBC6}" presName="parentLin" presStyleCnt="0"/>
      <dgm:spPr/>
      <dgm:t>
        <a:bodyPr/>
        <a:lstStyle/>
        <a:p>
          <a:endParaRPr lang="en-US"/>
        </a:p>
      </dgm:t>
    </dgm:pt>
    <dgm:pt modelId="{86C26BF2-3392-45E1-8306-17A101FD4FB5}" type="pres">
      <dgm:prSet presAssocID="{A7B27ABB-66FD-4BE8-A148-753B159FEBC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D7822DC-C8D0-46AE-BCDE-FC4F531A9130}" type="pres">
      <dgm:prSet presAssocID="{A7B27ABB-66FD-4BE8-A148-753B159FEB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7E4E1-6094-4811-9D08-CA1C9D3D18DF}" type="pres">
      <dgm:prSet presAssocID="{A7B27ABB-66FD-4BE8-A148-753B159FEBC6}" presName="negativeSpace" presStyleCnt="0"/>
      <dgm:spPr/>
      <dgm:t>
        <a:bodyPr/>
        <a:lstStyle/>
        <a:p>
          <a:endParaRPr lang="en-US"/>
        </a:p>
      </dgm:t>
    </dgm:pt>
    <dgm:pt modelId="{E8DAF48A-D5BF-4DD7-A3C6-213991D6150C}" type="pres">
      <dgm:prSet presAssocID="{A7B27ABB-66FD-4BE8-A148-753B159FEBC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6DA5-8759-41AB-95D3-50300632A505}" type="pres">
      <dgm:prSet presAssocID="{62931EB1-6E66-4FCB-9FAC-E42BD732D455}" presName="spaceBetweenRectangles" presStyleCnt="0"/>
      <dgm:spPr/>
      <dgm:t>
        <a:bodyPr/>
        <a:lstStyle/>
        <a:p>
          <a:endParaRPr lang="en-US"/>
        </a:p>
      </dgm:t>
    </dgm:pt>
    <dgm:pt modelId="{C8D7534E-8309-42C7-8856-569502A8BEE0}" type="pres">
      <dgm:prSet presAssocID="{CF5FD927-A7FC-4DA0-B4D6-0922F04BFDC3}" presName="parentLin" presStyleCnt="0"/>
      <dgm:spPr/>
      <dgm:t>
        <a:bodyPr/>
        <a:lstStyle/>
        <a:p>
          <a:endParaRPr lang="en-US"/>
        </a:p>
      </dgm:t>
    </dgm:pt>
    <dgm:pt modelId="{D8D02974-BFCB-466F-A59B-35ABD59119B4}" type="pres">
      <dgm:prSet presAssocID="{CF5FD927-A7FC-4DA0-B4D6-0922F04BFDC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3EFCDF2-30A8-4704-80E1-D59B031B8E78}" type="pres">
      <dgm:prSet presAssocID="{CF5FD927-A7FC-4DA0-B4D6-0922F04BFD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67D6E-9611-49D6-917D-8CB2A84F7CB0}" type="pres">
      <dgm:prSet presAssocID="{CF5FD927-A7FC-4DA0-B4D6-0922F04BFDC3}" presName="negativeSpace" presStyleCnt="0"/>
      <dgm:spPr/>
      <dgm:t>
        <a:bodyPr/>
        <a:lstStyle/>
        <a:p>
          <a:endParaRPr lang="en-US"/>
        </a:p>
      </dgm:t>
    </dgm:pt>
    <dgm:pt modelId="{E65A0E8B-AA8B-4FFD-91D8-694C8803D1D8}" type="pres">
      <dgm:prSet presAssocID="{CF5FD927-A7FC-4DA0-B4D6-0922F04BFDC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8A6EE-E32E-419A-B439-F59354C3C040}" srcId="{A7B27ABB-66FD-4BE8-A148-753B159FEBC6}" destId="{8189A984-EFBC-465A-9D35-87FDD75CFF54}" srcOrd="1" destOrd="0" parTransId="{E94A0C99-A5AF-40E8-9D3D-C8D33A68A791}" sibTransId="{BF25DA33-7BC9-4449-B624-06B76614C7D8}"/>
    <dgm:cxn modelId="{5EB625E8-460E-4BF3-8A24-70F2BCD6021D}" type="presOf" srcId="{A7B27ABB-66FD-4BE8-A148-753B159FEBC6}" destId="{86C26BF2-3392-45E1-8306-17A101FD4FB5}" srcOrd="0" destOrd="0" presId="urn:microsoft.com/office/officeart/2005/8/layout/list1"/>
    <dgm:cxn modelId="{4FB45402-45D1-4034-96B3-DD88C0F77AEC}" srcId="{CF5FD927-A7FC-4DA0-B4D6-0922F04BFDC3}" destId="{F4521AF2-0AE8-422C-AAB2-B794531F0B62}" srcOrd="3" destOrd="0" parTransId="{68F74F5F-85C5-4BB4-9325-C36BC6429B00}" sibTransId="{B398E6EA-4745-4E55-94F0-75A5BCDFAC17}"/>
    <dgm:cxn modelId="{8AE4C379-0F26-4197-991F-69370DF0A0B5}" type="presOf" srcId="{C50CA066-47E3-4A97-AA0C-E3CFE42D39D7}" destId="{E65A0E8B-AA8B-4FFD-91D8-694C8803D1D8}" srcOrd="0" destOrd="1" presId="urn:microsoft.com/office/officeart/2005/8/layout/list1"/>
    <dgm:cxn modelId="{41318908-B5CA-4006-BBA3-806A486DD607}" type="presOf" srcId="{F4521AF2-0AE8-422C-AAB2-B794531F0B62}" destId="{E65A0E8B-AA8B-4FFD-91D8-694C8803D1D8}" srcOrd="0" destOrd="3" presId="urn:microsoft.com/office/officeart/2005/8/layout/list1"/>
    <dgm:cxn modelId="{B32BBD6D-5D5E-4751-84D9-308DC1F4230F}" srcId="{A7B27ABB-66FD-4BE8-A148-753B159FEBC6}" destId="{0B2617CC-5254-4868-9875-CE2601DABB27}" srcOrd="0" destOrd="0" parTransId="{7B6CA864-B858-4128-B59C-84B04E52427A}" sibTransId="{C20681F8-B4AB-4297-9E2F-1F826E52A324}"/>
    <dgm:cxn modelId="{062F5E18-5105-471D-A83B-4B7ABBF853AB}" srcId="{CF5FD927-A7FC-4DA0-B4D6-0922F04BFDC3}" destId="{C50CA066-47E3-4A97-AA0C-E3CFE42D39D7}" srcOrd="1" destOrd="0" parTransId="{7069B25C-B20F-42C3-995C-48BD1D49556C}" sibTransId="{D378740A-E471-403F-879B-CCF96DF35D9C}"/>
    <dgm:cxn modelId="{5AEE076A-C5C3-4068-A3E6-B940EA751267}" type="presOf" srcId="{CF5FD927-A7FC-4DA0-B4D6-0922F04BFDC3}" destId="{D8D02974-BFCB-466F-A59B-35ABD59119B4}" srcOrd="0" destOrd="0" presId="urn:microsoft.com/office/officeart/2005/8/layout/list1"/>
    <dgm:cxn modelId="{0EF9300C-217F-4DFF-BFBB-2E5C0FD04C0A}" srcId="{CF5FD927-A7FC-4DA0-B4D6-0922F04BFDC3}" destId="{1650111F-3AE2-4A4C-9387-08FCBFB89FC2}" srcOrd="0" destOrd="0" parTransId="{0B1354BB-C2FD-41F2-9153-3A40BEC06CD0}" sibTransId="{17C267C9-80F1-45EE-8D9F-97E4E0A26358}"/>
    <dgm:cxn modelId="{FA93C011-EE1A-42AA-A7D1-AE24DE2EC154}" type="presOf" srcId="{8189A984-EFBC-465A-9D35-87FDD75CFF54}" destId="{E8DAF48A-D5BF-4DD7-A3C6-213991D6150C}" srcOrd="0" destOrd="1" presId="urn:microsoft.com/office/officeart/2005/8/layout/list1"/>
    <dgm:cxn modelId="{7B707AFA-BF3D-4362-9859-A40951B4DFB8}" type="presOf" srcId="{0B2617CC-5254-4868-9875-CE2601DABB27}" destId="{E8DAF48A-D5BF-4DD7-A3C6-213991D6150C}" srcOrd="0" destOrd="0" presId="urn:microsoft.com/office/officeart/2005/8/layout/list1"/>
    <dgm:cxn modelId="{D57E8853-70CA-417C-8CD1-F781C5CDCAAC}" type="presOf" srcId="{BC875FA5-0D41-4E3E-95F3-082C3AB1D032}" destId="{E65A0E8B-AA8B-4FFD-91D8-694C8803D1D8}" srcOrd="0" destOrd="2" presId="urn:microsoft.com/office/officeart/2005/8/layout/list1"/>
    <dgm:cxn modelId="{EEE4610D-5B8C-4C13-8AD2-D787A84F019A}" type="presOf" srcId="{CF5FD927-A7FC-4DA0-B4D6-0922F04BFDC3}" destId="{D3EFCDF2-30A8-4704-80E1-D59B031B8E78}" srcOrd="1" destOrd="0" presId="urn:microsoft.com/office/officeart/2005/8/layout/list1"/>
    <dgm:cxn modelId="{B602C2C0-8D04-4628-B6C6-AF80DC2BB12D}" type="presOf" srcId="{A7B27ABB-66FD-4BE8-A148-753B159FEBC6}" destId="{FD7822DC-C8D0-46AE-BCDE-FC4F531A9130}" srcOrd="1" destOrd="0" presId="urn:microsoft.com/office/officeart/2005/8/layout/list1"/>
    <dgm:cxn modelId="{FB017F8D-F509-4566-9143-076EF9C78474}" srcId="{0EFCD8C0-76FE-4E42-BC56-414CE537663D}" destId="{CF5FD927-A7FC-4DA0-B4D6-0922F04BFDC3}" srcOrd="1" destOrd="0" parTransId="{12A1D18A-2F0B-48DE-81F8-5E58DFCA3FFE}" sibTransId="{85390651-CBDC-4927-927C-393F766DC049}"/>
    <dgm:cxn modelId="{96C2434D-C54C-4221-970F-43B3E9E94132}" type="presOf" srcId="{0EFCD8C0-76FE-4E42-BC56-414CE537663D}" destId="{AF77569D-2114-4D0B-BC9B-8998AA2FEC57}" srcOrd="0" destOrd="0" presId="urn:microsoft.com/office/officeart/2005/8/layout/list1"/>
    <dgm:cxn modelId="{2FE1E537-BB6D-4722-8E8C-C13B2E3D5025}" srcId="{0EFCD8C0-76FE-4E42-BC56-414CE537663D}" destId="{A7B27ABB-66FD-4BE8-A148-753B159FEBC6}" srcOrd="0" destOrd="0" parTransId="{F802C70B-A380-4998-9B4E-864F5B7FF881}" sibTransId="{62931EB1-6E66-4FCB-9FAC-E42BD732D455}"/>
    <dgm:cxn modelId="{0E39A755-41E7-408A-B92F-B31D6FA2C8F4}" srcId="{CF5FD927-A7FC-4DA0-B4D6-0922F04BFDC3}" destId="{BC875FA5-0D41-4E3E-95F3-082C3AB1D032}" srcOrd="2" destOrd="0" parTransId="{4750A37A-89F5-430F-ADA1-1F58C43CF4A6}" sibTransId="{848365DD-6F4E-4B3E-BA6B-45388FFEE410}"/>
    <dgm:cxn modelId="{12404497-CED0-4F22-AEC9-1BC2C4738A0D}" type="presOf" srcId="{1650111F-3AE2-4A4C-9387-08FCBFB89FC2}" destId="{E65A0E8B-AA8B-4FFD-91D8-694C8803D1D8}" srcOrd="0" destOrd="0" presId="urn:microsoft.com/office/officeart/2005/8/layout/list1"/>
    <dgm:cxn modelId="{9403B175-4BCB-4D31-BD0D-4F151871CAB7}" type="presParOf" srcId="{AF77569D-2114-4D0B-BC9B-8998AA2FEC57}" destId="{CC70D156-5CFE-4805-855C-1616393BE58B}" srcOrd="0" destOrd="0" presId="urn:microsoft.com/office/officeart/2005/8/layout/list1"/>
    <dgm:cxn modelId="{AC454D34-D771-4C25-BEDA-878BAE0531E1}" type="presParOf" srcId="{CC70D156-5CFE-4805-855C-1616393BE58B}" destId="{86C26BF2-3392-45E1-8306-17A101FD4FB5}" srcOrd="0" destOrd="0" presId="urn:microsoft.com/office/officeart/2005/8/layout/list1"/>
    <dgm:cxn modelId="{12EF40F3-9755-4E3B-9491-B609E857A839}" type="presParOf" srcId="{CC70D156-5CFE-4805-855C-1616393BE58B}" destId="{FD7822DC-C8D0-46AE-BCDE-FC4F531A9130}" srcOrd="1" destOrd="0" presId="urn:microsoft.com/office/officeart/2005/8/layout/list1"/>
    <dgm:cxn modelId="{50D8E310-C19C-4659-B20D-E78A4E32C13E}" type="presParOf" srcId="{AF77569D-2114-4D0B-BC9B-8998AA2FEC57}" destId="{87E7E4E1-6094-4811-9D08-CA1C9D3D18DF}" srcOrd="1" destOrd="0" presId="urn:microsoft.com/office/officeart/2005/8/layout/list1"/>
    <dgm:cxn modelId="{B5C3C927-691F-4F58-A7D3-F40EFBF9D1A0}" type="presParOf" srcId="{AF77569D-2114-4D0B-BC9B-8998AA2FEC57}" destId="{E8DAF48A-D5BF-4DD7-A3C6-213991D6150C}" srcOrd="2" destOrd="0" presId="urn:microsoft.com/office/officeart/2005/8/layout/list1"/>
    <dgm:cxn modelId="{73BA4957-931B-4C58-A107-4BC5DF56BED0}" type="presParOf" srcId="{AF77569D-2114-4D0B-BC9B-8998AA2FEC57}" destId="{C5D26DA5-8759-41AB-95D3-50300632A505}" srcOrd="3" destOrd="0" presId="urn:microsoft.com/office/officeart/2005/8/layout/list1"/>
    <dgm:cxn modelId="{6DB42552-5168-4BAC-9069-EACCEBCD8B08}" type="presParOf" srcId="{AF77569D-2114-4D0B-BC9B-8998AA2FEC57}" destId="{C8D7534E-8309-42C7-8856-569502A8BEE0}" srcOrd="4" destOrd="0" presId="urn:microsoft.com/office/officeart/2005/8/layout/list1"/>
    <dgm:cxn modelId="{8FFCE27A-0005-4748-97F8-5877D6DA1859}" type="presParOf" srcId="{C8D7534E-8309-42C7-8856-569502A8BEE0}" destId="{D8D02974-BFCB-466F-A59B-35ABD59119B4}" srcOrd="0" destOrd="0" presId="urn:microsoft.com/office/officeart/2005/8/layout/list1"/>
    <dgm:cxn modelId="{26596CA0-1ADA-4FA5-9F69-2960F217E2E4}" type="presParOf" srcId="{C8D7534E-8309-42C7-8856-569502A8BEE0}" destId="{D3EFCDF2-30A8-4704-80E1-D59B031B8E78}" srcOrd="1" destOrd="0" presId="urn:microsoft.com/office/officeart/2005/8/layout/list1"/>
    <dgm:cxn modelId="{E4769485-36A2-45E9-A66C-D703A0435936}" type="presParOf" srcId="{AF77569D-2114-4D0B-BC9B-8998AA2FEC57}" destId="{1F067D6E-9611-49D6-917D-8CB2A84F7CB0}" srcOrd="5" destOrd="0" presId="urn:microsoft.com/office/officeart/2005/8/layout/list1"/>
    <dgm:cxn modelId="{6B36D11F-4837-4BA4-9386-5EC79A29AE36}" type="presParOf" srcId="{AF77569D-2114-4D0B-BC9B-8998AA2FEC57}" destId="{E65A0E8B-AA8B-4FFD-91D8-694C8803D1D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27ABB-66FD-4BE8-A148-753B159FEBC6}">
      <dgm:prSet/>
      <dgm:spPr/>
      <dgm:t>
        <a:bodyPr/>
        <a:lstStyle/>
        <a:p>
          <a:r>
            <a:rPr lang="en-US" dirty="0"/>
            <a:t>Class K fuels</a:t>
          </a:r>
        </a:p>
      </dgm:t>
    </dgm:pt>
    <dgm:pt modelId="{F802C70B-A380-4998-9B4E-864F5B7FF881}" type="parTrans" cxnId="{2FE1E537-BB6D-4722-8E8C-C13B2E3D5025}">
      <dgm:prSet/>
      <dgm:spPr/>
      <dgm:t>
        <a:bodyPr/>
        <a:lstStyle/>
        <a:p>
          <a:endParaRPr lang="en-US"/>
        </a:p>
      </dgm:t>
    </dgm:pt>
    <dgm:pt modelId="{62931EB1-6E66-4FCB-9FAC-E42BD732D455}" type="sibTrans" cxnId="{2FE1E537-BB6D-4722-8E8C-C13B2E3D5025}">
      <dgm:prSet/>
      <dgm:spPr/>
      <dgm:t>
        <a:bodyPr/>
        <a:lstStyle/>
        <a:p>
          <a:endParaRPr lang="en-US"/>
        </a:p>
      </dgm:t>
    </dgm:pt>
    <dgm:pt modelId="{4E3CDE9A-07DE-44D0-A908-13A6332DA81D}">
      <dgm:prSet/>
      <dgm:spPr/>
      <dgm:t>
        <a:bodyPr/>
        <a:lstStyle/>
        <a:p>
          <a:r>
            <a:rPr lang="en-US" dirty="0"/>
            <a:t>Employees in commercial kitchens are responsible for maintaining appropriate cooking temperatures to ensure safety</a:t>
          </a:r>
        </a:p>
      </dgm:t>
    </dgm:pt>
    <dgm:pt modelId="{2FF6FD48-34FF-4145-BEAE-5C6FE5EC933A}" type="parTrans" cxnId="{4AF8926C-59B3-42FF-9849-CA07F6690B06}">
      <dgm:prSet/>
      <dgm:spPr/>
      <dgm:t>
        <a:bodyPr/>
        <a:lstStyle/>
        <a:p>
          <a:endParaRPr lang="en-US"/>
        </a:p>
      </dgm:t>
    </dgm:pt>
    <dgm:pt modelId="{A9EC72D2-62DF-4846-9AA2-DED4FD3A14D4}" type="sibTrans" cxnId="{4AF8926C-59B3-42FF-9849-CA07F6690B06}">
      <dgm:prSet/>
      <dgm:spPr/>
      <dgm:t>
        <a:bodyPr/>
        <a:lstStyle/>
        <a:p>
          <a:endParaRPr lang="en-US"/>
        </a:p>
      </dgm:t>
    </dgm:pt>
    <dgm:pt modelId="{5EAD3320-F45D-4E71-BB79-34A0CA51AD61}">
      <dgm:prSet/>
      <dgm:spPr/>
      <dgm:t>
        <a:bodyPr/>
        <a:lstStyle/>
        <a:p>
          <a:r>
            <a:rPr lang="en-US" dirty="0"/>
            <a:t>NFPA®10 has assigned a more restrictive distance requirement</a:t>
          </a:r>
        </a:p>
      </dgm:t>
    </dgm:pt>
    <dgm:pt modelId="{A781D51B-1E7C-49B9-9DA6-150EBFF82118}" type="parTrans" cxnId="{88633313-D475-48F2-B862-74B97185CDD5}">
      <dgm:prSet/>
      <dgm:spPr/>
      <dgm:t>
        <a:bodyPr/>
        <a:lstStyle/>
        <a:p>
          <a:endParaRPr lang="en-US"/>
        </a:p>
      </dgm:t>
    </dgm:pt>
    <dgm:pt modelId="{371158FB-253B-495C-880B-A96F913CA576}" type="sibTrans" cxnId="{88633313-D475-48F2-B862-74B97185CDD5}">
      <dgm:prSet/>
      <dgm:spPr/>
      <dgm:t>
        <a:bodyPr/>
        <a:lstStyle/>
        <a:p>
          <a:endParaRPr lang="en-US"/>
        </a:p>
      </dgm:t>
    </dgm:pt>
    <dgm:pt modelId="{435132AA-DA08-43A0-923A-132478F9D8A1}">
      <dgm:prSet/>
      <dgm:spPr/>
      <dgm:t>
        <a:bodyPr/>
        <a:lstStyle/>
        <a:p>
          <a:r>
            <a:rPr lang="en-US" dirty="0"/>
            <a:t>Maximum travel distance from the hazard to the extinguisher is reduced to 30 feet (10 m)</a:t>
          </a:r>
        </a:p>
      </dgm:t>
    </dgm:pt>
    <dgm:pt modelId="{FE482BE2-1495-470C-BE3D-AB187FA02EF9}" type="parTrans" cxnId="{095C124D-F4EE-42B7-A523-07347663B92C}">
      <dgm:prSet/>
      <dgm:spPr/>
      <dgm:t>
        <a:bodyPr/>
        <a:lstStyle/>
        <a:p>
          <a:endParaRPr lang="en-US"/>
        </a:p>
      </dgm:t>
    </dgm:pt>
    <dgm:pt modelId="{D571A301-6072-4D6B-B216-3F41240F59CD}" type="sibTrans" cxnId="{095C124D-F4EE-42B7-A523-07347663B92C}">
      <dgm:prSet/>
      <dgm:spPr/>
      <dgm:t>
        <a:bodyPr/>
        <a:lstStyle/>
        <a:p>
          <a:endParaRPr lang="en-US"/>
        </a:p>
      </dgm:t>
    </dgm:pt>
    <dgm:pt modelId="{AF77569D-2114-4D0B-BC9B-8998AA2FEC57}" type="pres">
      <dgm:prSet presAssocID="{0EFCD8C0-76FE-4E42-BC56-414CE53766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0D156-5CFE-4805-855C-1616393BE58B}" type="pres">
      <dgm:prSet presAssocID="{A7B27ABB-66FD-4BE8-A148-753B159FEBC6}" presName="parentLin" presStyleCnt="0"/>
      <dgm:spPr/>
      <dgm:t>
        <a:bodyPr/>
        <a:lstStyle/>
        <a:p>
          <a:endParaRPr lang="en-US"/>
        </a:p>
      </dgm:t>
    </dgm:pt>
    <dgm:pt modelId="{86C26BF2-3392-45E1-8306-17A101FD4FB5}" type="pres">
      <dgm:prSet presAssocID="{A7B27ABB-66FD-4BE8-A148-753B159FEBC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D7822DC-C8D0-46AE-BCDE-FC4F531A9130}" type="pres">
      <dgm:prSet presAssocID="{A7B27ABB-66FD-4BE8-A148-753B159FEB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7E4E1-6094-4811-9D08-CA1C9D3D18DF}" type="pres">
      <dgm:prSet presAssocID="{A7B27ABB-66FD-4BE8-A148-753B159FEBC6}" presName="negativeSpace" presStyleCnt="0"/>
      <dgm:spPr/>
      <dgm:t>
        <a:bodyPr/>
        <a:lstStyle/>
        <a:p>
          <a:endParaRPr lang="en-US"/>
        </a:p>
      </dgm:t>
    </dgm:pt>
    <dgm:pt modelId="{E8DAF48A-D5BF-4DD7-A3C6-213991D6150C}" type="pres">
      <dgm:prSet presAssocID="{A7B27ABB-66FD-4BE8-A148-753B159FEB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8926C-59B3-42FF-9849-CA07F6690B06}" srcId="{A7B27ABB-66FD-4BE8-A148-753B159FEBC6}" destId="{4E3CDE9A-07DE-44D0-A908-13A6332DA81D}" srcOrd="0" destOrd="0" parTransId="{2FF6FD48-34FF-4145-BEAE-5C6FE5EC933A}" sibTransId="{A9EC72D2-62DF-4846-9AA2-DED4FD3A14D4}"/>
    <dgm:cxn modelId="{C8310906-5929-4410-91BD-3122313FC180}" type="presOf" srcId="{435132AA-DA08-43A0-923A-132478F9D8A1}" destId="{E8DAF48A-D5BF-4DD7-A3C6-213991D6150C}" srcOrd="0" destOrd="2" presId="urn:microsoft.com/office/officeart/2005/8/layout/list1"/>
    <dgm:cxn modelId="{E1CFB3BA-E095-4751-A44B-71CBD46C3EB3}" type="presOf" srcId="{4E3CDE9A-07DE-44D0-A908-13A6332DA81D}" destId="{E8DAF48A-D5BF-4DD7-A3C6-213991D6150C}" srcOrd="0" destOrd="0" presId="urn:microsoft.com/office/officeart/2005/8/layout/list1"/>
    <dgm:cxn modelId="{B4E7E7C0-D55A-452A-8050-511E963E6D6B}" type="presOf" srcId="{5EAD3320-F45D-4E71-BB79-34A0CA51AD61}" destId="{E8DAF48A-D5BF-4DD7-A3C6-213991D6150C}" srcOrd="0" destOrd="1" presId="urn:microsoft.com/office/officeart/2005/8/layout/list1"/>
    <dgm:cxn modelId="{7B0A8A85-14F4-472E-90B5-32BEEC2B04BD}" type="presOf" srcId="{A7B27ABB-66FD-4BE8-A148-753B159FEBC6}" destId="{FD7822DC-C8D0-46AE-BCDE-FC4F531A9130}" srcOrd="1" destOrd="0" presId="urn:microsoft.com/office/officeart/2005/8/layout/list1"/>
    <dgm:cxn modelId="{2FE1E537-BB6D-4722-8E8C-C13B2E3D5025}" srcId="{0EFCD8C0-76FE-4E42-BC56-414CE537663D}" destId="{A7B27ABB-66FD-4BE8-A148-753B159FEBC6}" srcOrd="0" destOrd="0" parTransId="{F802C70B-A380-4998-9B4E-864F5B7FF881}" sibTransId="{62931EB1-6E66-4FCB-9FAC-E42BD732D455}"/>
    <dgm:cxn modelId="{095C124D-F4EE-42B7-A523-07347663B92C}" srcId="{A7B27ABB-66FD-4BE8-A148-753B159FEBC6}" destId="{435132AA-DA08-43A0-923A-132478F9D8A1}" srcOrd="2" destOrd="0" parTransId="{FE482BE2-1495-470C-BE3D-AB187FA02EF9}" sibTransId="{D571A301-6072-4D6B-B216-3F41240F59CD}"/>
    <dgm:cxn modelId="{463571B6-524F-4030-BF2B-B771CCD4ABEB}" type="presOf" srcId="{0EFCD8C0-76FE-4E42-BC56-414CE537663D}" destId="{AF77569D-2114-4D0B-BC9B-8998AA2FEC57}" srcOrd="0" destOrd="0" presId="urn:microsoft.com/office/officeart/2005/8/layout/list1"/>
    <dgm:cxn modelId="{61F59FC5-C965-434A-A124-8ED80EF4458D}" type="presOf" srcId="{A7B27ABB-66FD-4BE8-A148-753B159FEBC6}" destId="{86C26BF2-3392-45E1-8306-17A101FD4FB5}" srcOrd="0" destOrd="0" presId="urn:microsoft.com/office/officeart/2005/8/layout/list1"/>
    <dgm:cxn modelId="{88633313-D475-48F2-B862-74B97185CDD5}" srcId="{A7B27ABB-66FD-4BE8-A148-753B159FEBC6}" destId="{5EAD3320-F45D-4E71-BB79-34A0CA51AD61}" srcOrd="1" destOrd="0" parTransId="{A781D51B-1E7C-49B9-9DA6-150EBFF82118}" sibTransId="{371158FB-253B-495C-880B-A96F913CA576}"/>
    <dgm:cxn modelId="{5DA45D91-DC10-4E93-8E6B-A66A39BFA8DB}" type="presParOf" srcId="{AF77569D-2114-4D0B-BC9B-8998AA2FEC57}" destId="{CC70D156-5CFE-4805-855C-1616393BE58B}" srcOrd="0" destOrd="0" presId="urn:microsoft.com/office/officeart/2005/8/layout/list1"/>
    <dgm:cxn modelId="{CAD5C082-A470-4553-B2C0-224730EF4BBE}" type="presParOf" srcId="{CC70D156-5CFE-4805-855C-1616393BE58B}" destId="{86C26BF2-3392-45E1-8306-17A101FD4FB5}" srcOrd="0" destOrd="0" presId="urn:microsoft.com/office/officeart/2005/8/layout/list1"/>
    <dgm:cxn modelId="{7A851C9B-C0DB-4F6B-B03C-DC3C293BE805}" type="presParOf" srcId="{CC70D156-5CFE-4805-855C-1616393BE58B}" destId="{FD7822DC-C8D0-46AE-BCDE-FC4F531A9130}" srcOrd="1" destOrd="0" presId="urn:microsoft.com/office/officeart/2005/8/layout/list1"/>
    <dgm:cxn modelId="{54EDE234-EF08-486A-9EA9-63D658ABFFD9}" type="presParOf" srcId="{AF77569D-2114-4D0B-BC9B-8998AA2FEC57}" destId="{87E7E4E1-6094-4811-9D08-CA1C9D3D18DF}" srcOrd="1" destOrd="0" presId="urn:microsoft.com/office/officeart/2005/8/layout/list1"/>
    <dgm:cxn modelId="{48B1B97D-ACE1-4BE6-B9BB-368F35067401}" type="presParOf" srcId="{AF77569D-2114-4D0B-BC9B-8998AA2FEC57}" destId="{E8DAF48A-D5BF-4DD7-A3C6-213991D615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FA9751C-4311-40A7-BCBE-138C134DF33C}">
      <dgm:prSet custT="1"/>
      <dgm:spPr/>
      <dgm:t>
        <a:bodyPr/>
        <a:lstStyle/>
        <a:p>
          <a:r>
            <a:rPr lang="en-US" sz="2000" b="0" dirty="0"/>
            <a:t>Inspectors are not responsible for this type of training</a:t>
          </a:r>
        </a:p>
      </dgm:t>
    </dgm:pt>
    <dgm:pt modelId="{3CD7DD74-E41C-48DB-8B43-61640C113CBC}" type="parTrans" cxnId="{641B4F8A-9A03-4EA8-A163-95058F68A7CD}">
      <dgm:prSet/>
      <dgm:spPr/>
      <dgm:t>
        <a:bodyPr/>
        <a:lstStyle/>
        <a:p>
          <a:endParaRPr lang="en-US"/>
        </a:p>
      </dgm:t>
    </dgm:pt>
    <dgm:pt modelId="{FE04FB6C-5B97-401C-BDC1-72385CF24524}" type="sibTrans" cxnId="{641B4F8A-9A03-4EA8-A163-95058F68A7CD}">
      <dgm:prSet/>
      <dgm:spPr/>
      <dgm:t>
        <a:bodyPr/>
        <a:lstStyle/>
        <a:p>
          <a:endParaRPr lang="en-US"/>
        </a:p>
      </dgm:t>
    </dgm:pt>
    <dgm:pt modelId="{E3A6A23E-3999-40B6-8281-3E61CDC507B6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0" dirty="0"/>
            <a:t>Inspectors can recommend that training be given and provide information on who to contact</a:t>
          </a:r>
        </a:p>
      </dgm:t>
    </dgm:pt>
    <dgm:pt modelId="{15CE4F28-47BB-469B-BE46-A2DAA26A7197}" type="parTrans" cxnId="{320573F9-3794-4CFB-AA34-C2DB0324D83A}">
      <dgm:prSet/>
      <dgm:spPr/>
      <dgm:t>
        <a:bodyPr/>
        <a:lstStyle/>
        <a:p>
          <a:endParaRPr lang="en-US"/>
        </a:p>
      </dgm:t>
    </dgm:pt>
    <dgm:pt modelId="{5DAAAD10-B1DA-436B-BBCB-D23EE5FC019E}" type="sibTrans" cxnId="{320573F9-3794-4CFB-AA34-C2DB0324D83A}">
      <dgm:prSet/>
      <dgm:spPr/>
      <dgm:t>
        <a:bodyPr/>
        <a:lstStyle/>
        <a:p>
          <a:endParaRPr lang="en-US"/>
        </a:p>
      </dgm:t>
    </dgm:pt>
    <dgm:pt modelId="{8E3752FE-593A-4E47-9EE9-6F5CB0A67583}">
      <dgm:prSet custT="1"/>
      <dgm:spPr/>
      <dgm:t>
        <a:bodyPr/>
        <a:lstStyle/>
        <a:p>
          <a:r>
            <a:rPr lang="en-US" sz="2000" b="0" dirty="0"/>
            <a:t>Inspectors can inquire about how well and how often the occupants are trained</a:t>
          </a:r>
        </a:p>
      </dgm:t>
    </dgm:pt>
    <dgm:pt modelId="{FDBEC592-19AF-4E56-BCA7-FA458BF619C7}" type="parTrans" cxnId="{DF823839-2EB6-4F66-85EA-2CE109457A4E}">
      <dgm:prSet/>
      <dgm:spPr/>
      <dgm:t>
        <a:bodyPr/>
        <a:lstStyle/>
        <a:p>
          <a:endParaRPr lang="en-US"/>
        </a:p>
      </dgm:t>
    </dgm:pt>
    <dgm:pt modelId="{176F7C58-B794-46A0-8CFC-45AFE1F5B481}" type="sibTrans" cxnId="{DF823839-2EB6-4F66-85EA-2CE109457A4E}">
      <dgm:prSet/>
      <dgm:spPr/>
      <dgm:t>
        <a:bodyPr/>
        <a:lstStyle/>
        <a:p>
          <a:endParaRPr lang="en-US"/>
        </a:p>
      </dgm:t>
    </dgm:pt>
    <dgm:pt modelId="{62D157F6-2A54-48F7-899B-371EB039B291}">
      <dgm:prSet custT="1"/>
      <dgm:spPr/>
      <dgm:t>
        <a:bodyPr/>
        <a:lstStyle/>
        <a:p>
          <a:r>
            <a:rPr lang="en-US" sz="2000" b="0" dirty="0"/>
            <a:t>Training is a service that the fire department can provide if no other source is available</a:t>
          </a:r>
        </a:p>
      </dgm:t>
    </dgm:pt>
    <dgm:pt modelId="{45C2FEDC-59C0-4D2C-85C8-2AC39DC5C275}" type="parTrans" cxnId="{AAB30149-C08C-49E0-837B-2AF34F710F53}">
      <dgm:prSet/>
      <dgm:spPr/>
      <dgm:t>
        <a:bodyPr/>
        <a:lstStyle/>
        <a:p>
          <a:endParaRPr lang="en-US"/>
        </a:p>
      </dgm:t>
    </dgm:pt>
    <dgm:pt modelId="{58AD4901-89DF-484E-9F60-37AB1FB38E49}" type="sibTrans" cxnId="{AAB30149-C08C-49E0-837B-2AF34F710F53}">
      <dgm:prSet/>
      <dgm:spPr/>
      <dgm:t>
        <a:bodyPr/>
        <a:lstStyle/>
        <a:p>
          <a:endParaRPr lang="en-US"/>
        </a:p>
      </dgm:t>
    </dgm:pt>
    <dgm:pt modelId="{58F7E483-4DA0-4BA2-ABB1-54FF9EBE6C94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683A3-0312-421D-ACC7-6C14CB24E969}" type="pres">
      <dgm:prSet presAssocID="{1FA9751C-4311-40A7-BCBE-138C134DF3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4664A-A6E3-4A77-A299-D4CBD5362297}" type="pres">
      <dgm:prSet presAssocID="{FE04FB6C-5B97-401C-BDC1-72385CF24524}" presName="spacer" presStyleCnt="0"/>
      <dgm:spPr/>
    </dgm:pt>
    <dgm:pt modelId="{92DF4B40-B178-423F-B21C-0CDFEC6BC586}" type="pres">
      <dgm:prSet presAssocID="{8E3752FE-593A-4E47-9EE9-6F5CB0A675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27F5-76E8-431D-8FEF-74D43247BEC9}" type="pres">
      <dgm:prSet presAssocID="{176F7C58-B794-46A0-8CFC-45AFE1F5B481}" presName="spacer" presStyleCnt="0"/>
      <dgm:spPr/>
    </dgm:pt>
    <dgm:pt modelId="{C592EDFF-4266-4C7F-9A0A-6DFB7BC9CE8A}" type="pres">
      <dgm:prSet presAssocID="{62D157F6-2A54-48F7-899B-371EB039B2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5AEF4-5892-4B20-AFC9-402609DC2E50}" type="pres">
      <dgm:prSet presAssocID="{58AD4901-89DF-484E-9F60-37AB1FB38E49}" presName="spacer" presStyleCnt="0"/>
      <dgm:spPr/>
    </dgm:pt>
    <dgm:pt modelId="{EEDA9E47-852F-480A-A019-A6C710BBED97}" type="pres">
      <dgm:prSet presAssocID="{E3A6A23E-3999-40B6-8281-3E61CDC507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50625-C0CA-447E-A5B4-FF4C9CD97AD4}" type="presOf" srcId="{0EFCD8C0-76FE-4E42-BC56-414CE537663D}" destId="{58F7E483-4DA0-4BA2-ABB1-54FF9EBE6C94}" srcOrd="0" destOrd="0" presId="urn:microsoft.com/office/officeart/2005/8/layout/vList2"/>
    <dgm:cxn modelId="{B9A64957-1BFD-470D-AA3F-50DDA6A69C6D}" type="presOf" srcId="{8E3752FE-593A-4E47-9EE9-6F5CB0A67583}" destId="{92DF4B40-B178-423F-B21C-0CDFEC6BC586}" srcOrd="0" destOrd="0" presId="urn:microsoft.com/office/officeart/2005/8/layout/vList2"/>
    <dgm:cxn modelId="{DF823839-2EB6-4F66-85EA-2CE109457A4E}" srcId="{0EFCD8C0-76FE-4E42-BC56-414CE537663D}" destId="{8E3752FE-593A-4E47-9EE9-6F5CB0A67583}" srcOrd="1" destOrd="0" parTransId="{FDBEC592-19AF-4E56-BCA7-FA458BF619C7}" sibTransId="{176F7C58-B794-46A0-8CFC-45AFE1F5B481}"/>
    <dgm:cxn modelId="{494F8A6C-DAEA-4C20-BB8A-CF93DD35188B}" type="presOf" srcId="{1FA9751C-4311-40A7-BCBE-138C134DF33C}" destId="{E19683A3-0312-421D-ACC7-6C14CB24E969}" srcOrd="0" destOrd="0" presId="urn:microsoft.com/office/officeart/2005/8/layout/vList2"/>
    <dgm:cxn modelId="{641B4F8A-9A03-4EA8-A163-95058F68A7CD}" srcId="{0EFCD8C0-76FE-4E42-BC56-414CE537663D}" destId="{1FA9751C-4311-40A7-BCBE-138C134DF33C}" srcOrd="0" destOrd="0" parTransId="{3CD7DD74-E41C-48DB-8B43-61640C113CBC}" sibTransId="{FE04FB6C-5B97-401C-BDC1-72385CF24524}"/>
    <dgm:cxn modelId="{320573F9-3794-4CFB-AA34-C2DB0324D83A}" srcId="{0EFCD8C0-76FE-4E42-BC56-414CE537663D}" destId="{E3A6A23E-3999-40B6-8281-3E61CDC507B6}" srcOrd="3" destOrd="0" parTransId="{15CE4F28-47BB-469B-BE46-A2DAA26A7197}" sibTransId="{5DAAAD10-B1DA-436B-BBCB-D23EE5FC019E}"/>
    <dgm:cxn modelId="{F340017C-814E-437F-85FA-884DB48EF764}" type="presOf" srcId="{E3A6A23E-3999-40B6-8281-3E61CDC507B6}" destId="{EEDA9E47-852F-480A-A019-A6C710BBED97}" srcOrd="0" destOrd="0" presId="urn:microsoft.com/office/officeart/2005/8/layout/vList2"/>
    <dgm:cxn modelId="{62663FEF-0148-4AB3-B9D8-150DFFB5708B}" type="presOf" srcId="{62D157F6-2A54-48F7-899B-371EB039B291}" destId="{C592EDFF-4266-4C7F-9A0A-6DFB7BC9CE8A}" srcOrd="0" destOrd="0" presId="urn:microsoft.com/office/officeart/2005/8/layout/vList2"/>
    <dgm:cxn modelId="{AAB30149-C08C-49E0-837B-2AF34F710F53}" srcId="{0EFCD8C0-76FE-4E42-BC56-414CE537663D}" destId="{62D157F6-2A54-48F7-899B-371EB039B291}" srcOrd="2" destOrd="0" parTransId="{45C2FEDC-59C0-4D2C-85C8-2AC39DC5C275}" sibTransId="{58AD4901-89DF-484E-9F60-37AB1FB38E49}"/>
    <dgm:cxn modelId="{4DF52A20-A719-4315-8799-824E0071035D}" type="presParOf" srcId="{58F7E483-4DA0-4BA2-ABB1-54FF9EBE6C94}" destId="{E19683A3-0312-421D-ACC7-6C14CB24E969}" srcOrd="0" destOrd="0" presId="urn:microsoft.com/office/officeart/2005/8/layout/vList2"/>
    <dgm:cxn modelId="{2CE77D20-0FFD-4A23-B67D-DFE571AA89A3}" type="presParOf" srcId="{58F7E483-4DA0-4BA2-ABB1-54FF9EBE6C94}" destId="{1134664A-A6E3-4A77-A299-D4CBD5362297}" srcOrd="1" destOrd="0" presId="urn:microsoft.com/office/officeart/2005/8/layout/vList2"/>
    <dgm:cxn modelId="{5A93E1A9-A26E-4585-81B7-67738142FC50}" type="presParOf" srcId="{58F7E483-4DA0-4BA2-ABB1-54FF9EBE6C94}" destId="{92DF4B40-B178-423F-B21C-0CDFEC6BC586}" srcOrd="2" destOrd="0" presId="urn:microsoft.com/office/officeart/2005/8/layout/vList2"/>
    <dgm:cxn modelId="{2C1AC851-271D-4953-BFB2-9956EB690869}" type="presParOf" srcId="{58F7E483-4DA0-4BA2-ABB1-54FF9EBE6C94}" destId="{EA9227F5-76E8-431D-8FEF-74D43247BEC9}" srcOrd="3" destOrd="0" presId="urn:microsoft.com/office/officeart/2005/8/layout/vList2"/>
    <dgm:cxn modelId="{3096E951-8230-4517-AC9D-A94EEA95F49F}" type="presParOf" srcId="{58F7E483-4DA0-4BA2-ABB1-54FF9EBE6C94}" destId="{C592EDFF-4266-4C7F-9A0A-6DFB7BC9CE8A}" srcOrd="4" destOrd="0" presId="urn:microsoft.com/office/officeart/2005/8/layout/vList2"/>
    <dgm:cxn modelId="{D9572820-E375-4E4C-8975-5367EED21EC2}" type="presParOf" srcId="{58F7E483-4DA0-4BA2-ABB1-54FF9EBE6C94}" destId="{CEC5AEF4-5892-4B20-AFC9-402609DC2E50}" srcOrd="5" destOrd="0" presId="urn:microsoft.com/office/officeart/2005/8/layout/vList2"/>
    <dgm:cxn modelId="{EE907358-8669-4523-B3EA-15F4ADA2D29E}" type="presParOf" srcId="{58F7E483-4DA0-4BA2-ABB1-54FF9EBE6C94}" destId="{EEDA9E47-852F-480A-A019-A6C710BBED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A7EB5-251F-4210-BB68-B8A767C2AFB5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56C6014-F4E9-4B07-BA6D-85F562572679}">
      <dgm:prSet phldrT="[Text]" custT="1"/>
      <dgm:spPr/>
      <dgm:t>
        <a:bodyPr/>
        <a:lstStyle/>
        <a:p>
          <a:r>
            <a:rPr lang="en-US" sz="2400" b="0" u="none" dirty="0"/>
            <a:t>P</a:t>
          </a:r>
          <a:r>
            <a:rPr lang="x-none" sz="2400" b="0" u="none" dirty="0"/>
            <a:t>roblems should be corrected immediately</a:t>
          </a:r>
          <a:endParaRPr lang="en-US" sz="2400" b="0" dirty="0"/>
        </a:p>
      </dgm:t>
    </dgm:pt>
    <dgm:pt modelId="{A7CB6840-FD51-4B77-A1B3-99E95E9F88FC}" type="parTrans" cxnId="{C6FBEFE5-5AD7-4DBA-881F-053E11B35C3D}">
      <dgm:prSet/>
      <dgm:spPr/>
      <dgm:t>
        <a:bodyPr/>
        <a:lstStyle/>
        <a:p>
          <a:endParaRPr lang="en-US"/>
        </a:p>
      </dgm:t>
    </dgm:pt>
    <dgm:pt modelId="{8730063D-553F-4C91-AEEB-73186A949A1F}" type="sibTrans" cxnId="{C6FBEFE5-5AD7-4DBA-881F-053E11B35C3D}">
      <dgm:prSet/>
      <dgm:spPr/>
      <dgm:t>
        <a:bodyPr/>
        <a:lstStyle/>
        <a:p>
          <a:endParaRPr lang="en-US"/>
        </a:p>
      </dgm:t>
    </dgm:pt>
    <dgm:pt modelId="{C738C071-8B41-4476-A5E8-7CA20EDD63C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0" dirty="0"/>
            <a:t>In most cases, this situation requires notification of the organization responsible for the maintenance</a:t>
          </a:r>
        </a:p>
      </dgm:t>
    </dgm:pt>
    <dgm:pt modelId="{1D6DA9E7-67ED-45BE-BF2F-11C025FE9D9D}" type="parTrans" cxnId="{9E49C0F0-2371-4EB7-8B17-847FF64F7FBD}">
      <dgm:prSet/>
      <dgm:spPr/>
      <dgm:t>
        <a:bodyPr/>
        <a:lstStyle/>
        <a:p>
          <a:endParaRPr lang="en-US"/>
        </a:p>
      </dgm:t>
    </dgm:pt>
    <dgm:pt modelId="{8E918366-3114-42F5-8D3D-949E9B83F5AB}" type="sibTrans" cxnId="{9E49C0F0-2371-4EB7-8B17-847FF64F7FBD}">
      <dgm:prSet/>
      <dgm:spPr/>
      <dgm:t>
        <a:bodyPr/>
        <a:lstStyle/>
        <a:p>
          <a:endParaRPr lang="en-US"/>
        </a:p>
      </dgm:t>
    </dgm:pt>
    <dgm:pt modelId="{9B3BB039-BBD4-40C8-99AD-CD8FA466D339}" type="pres">
      <dgm:prSet presAssocID="{8CCA7EB5-251F-4210-BB68-B8A767C2AF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420D36A-DAC7-4D46-B7A6-60795AEB0FA3}" type="pres">
      <dgm:prSet presAssocID="{8CCA7EB5-251F-4210-BB68-B8A767C2AFB5}" presName="Name1" presStyleCnt="0"/>
      <dgm:spPr/>
    </dgm:pt>
    <dgm:pt modelId="{80905D98-2736-42B9-A135-25B8710B694F}" type="pres">
      <dgm:prSet presAssocID="{8CCA7EB5-251F-4210-BB68-B8A767C2AFB5}" presName="cycle" presStyleCnt="0"/>
      <dgm:spPr/>
    </dgm:pt>
    <dgm:pt modelId="{FEE6BBD1-124C-471D-8B99-F72461A5FCC3}" type="pres">
      <dgm:prSet presAssocID="{8CCA7EB5-251F-4210-BB68-B8A767C2AFB5}" presName="srcNode" presStyleLbl="node1" presStyleIdx="0" presStyleCnt="2"/>
      <dgm:spPr/>
    </dgm:pt>
    <dgm:pt modelId="{1285F890-E78B-4821-9518-63EBD1CAE720}" type="pres">
      <dgm:prSet presAssocID="{8CCA7EB5-251F-4210-BB68-B8A767C2AFB5}" presName="conn" presStyleLbl="parChTrans1D2" presStyleIdx="0" presStyleCnt="1"/>
      <dgm:spPr/>
      <dgm:t>
        <a:bodyPr/>
        <a:lstStyle/>
        <a:p>
          <a:endParaRPr lang="en-US"/>
        </a:p>
      </dgm:t>
    </dgm:pt>
    <dgm:pt modelId="{1E2430AD-B1B3-4F16-8914-C98E26FC3758}" type="pres">
      <dgm:prSet presAssocID="{8CCA7EB5-251F-4210-BB68-B8A767C2AFB5}" presName="extraNode" presStyleLbl="node1" presStyleIdx="0" presStyleCnt="2"/>
      <dgm:spPr/>
    </dgm:pt>
    <dgm:pt modelId="{D2773F5D-C018-49DC-B3D6-66392FAC3D23}" type="pres">
      <dgm:prSet presAssocID="{8CCA7EB5-251F-4210-BB68-B8A767C2AFB5}" presName="dstNode" presStyleLbl="node1" presStyleIdx="0" presStyleCnt="2"/>
      <dgm:spPr/>
    </dgm:pt>
    <dgm:pt modelId="{59CDDD9B-D970-4DDF-8E09-598C118665E7}" type="pres">
      <dgm:prSet presAssocID="{356C6014-F4E9-4B07-BA6D-85F56257267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B22F8-2E53-4458-93DE-A938020FE258}" type="pres">
      <dgm:prSet presAssocID="{356C6014-F4E9-4B07-BA6D-85F562572679}" presName="accent_1" presStyleCnt="0"/>
      <dgm:spPr/>
    </dgm:pt>
    <dgm:pt modelId="{0B891244-78CE-48B4-BFAF-511A9F63D983}" type="pres">
      <dgm:prSet presAssocID="{356C6014-F4E9-4B07-BA6D-85F562572679}" presName="accentRepeatNode" presStyleLbl="solidFgAcc1" presStyleIdx="0" presStyleCnt="2"/>
      <dgm:spPr/>
    </dgm:pt>
    <dgm:pt modelId="{7EFF62D8-96F2-4BD6-8174-87D5510D5996}" type="pres">
      <dgm:prSet presAssocID="{C738C071-8B41-4476-A5E8-7CA20EDD63C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C4F6-4929-4127-9D55-81496762079C}" type="pres">
      <dgm:prSet presAssocID="{C738C071-8B41-4476-A5E8-7CA20EDD63C7}" presName="accent_2" presStyleCnt="0"/>
      <dgm:spPr/>
    </dgm:pt>
    <dgm:pt modelId="{EFBA850D-79C8-4525-B708-B7F58996A028}" type="pres">
      <dgm:prSet presAssocID="{C738C071-8B41-4476-A5E8-7CA20EDD63C7}" presName="accentRepeatNode" presStyleLbl="solidFgAcc1" presStyleIdx="1" presStyleCnt="2"/>
      <dgm:spPr/>
    </dgm:pt>
  </dgm:ptLst>
  <dgm:cxnLst>
    <dgm:cxn modelId="{10AC79DB-34C7-44D6-BA51-0D8DA4480615}" type="presOf" srcId="{C738C071-8B41-4476-A5E8-7CA20EDD63C7}" destId="{7EFF62D8-96F2-4BD6-8174-87D5510D5996}" srcOrd="0" destOrd="0" presId="urn:microsoft.com/office/officeart/2008/layout/VerticalCurvedList"/>
    <dgm:cxn modelId="{9E49C0F0-2371-4EB7-8B17-847FF64F7FBD}" srcId="{8CCA7EB5-251F-4210-BB68-B8A767C2AFB5}" destId="{C738C071-8B41-4476-A5E8-7CA20EDD63C7}" srcOrd="1" destOrd="0" parTransId="{1D6DA9E7-67ED-45BE-BF2F-11C025FE9D9D}" sibTransId="{8E918366-3114-42F5-8D3D-949E9B83F5AB}"/>
    <dgm:cxn modelId="{B1576295-60C5-490E-B4D1-70753F36BEE4}" type="presOf" srcId="{356C6014-F4E9-4B07-BA6D-85F562572679}" destId="{59CDDD9B-D970-4DDF-8E09-598C118665E7}" srcOrd="0" destOrd="0" presId="urn:microsoft.com/office/officeart/2008/layout/VerticalCurvedList"/>
    <dgm:cxn modelId="{8404956D-0C26-4BA7-BCD5-3E6728D5C684}" type="presOf" srcId="{8CCA7EB5-251F-4210-BB68-B8A767C2AFB5}" destId="{9B3BB039-BBD4-40C8-99AD-CD8FA466D339}" srcOrd="0" destOrd="0" presId="urn:microsoft.com/office/officeart/2008/layout/VerticalCurvedList"/>
    <dgm:cxn modelId="{C6FBEFE5-5AD7-4DBA-881F-053E11B35C3D}" srcId="{8CCA7EB5-251F-4210-BB68-B8A767C2AFB5}" destId="{356C6014-F4E9-4B07-BA6D-85F562572679}" srcOrd="0" destOrd="0" parTransId="{A7CB6840-FD51-4B77-A1B3-99E95E9F88FC}" sibTransId="{8730063D-553F-4C91-AEEB-73186A949A1F}"/>
    <dgm:cxn modelId="{269D7BB8-54C5-4860-ABEA-9C6846DC47DE}" type="presOf" srcId="{8730063D-553F-4C91-AEEB-73186A949A1F}" destId="{1285F890-E78B-4821-9518-63EBD1CAE720}" srcOrd="0" destOrd="0" presId="urn:microsoft.com/office/officeart/2008/layout/VerticalCurvedList"/>
    <dgm:cxn modelId="{EA0C13DE-F22C-4CF3-857A-AC595DE35E57}" type="presParOf" srcId="{9B3BB039-BBD4-40C8-99AD-CD8FA466D339}" destId="{4420D36A-DAC7-4D46-B7A6-60795AEB0FA3}" srcOrd="0" destOrd="0" presId="urn:microsoft.com/office/officeart/2008/layout/VerticalCurvedList"/>
    <dgm:cxn modelId="{3C10969C-B383-4D7A-A9C9-5A9F2AE42886}" type="presParOf" srcId="{4420D36A-DAC7-4D46-B7A6-60795AEB0FA3}" destId="{80905D98-2736-42B9-A135-25B8710B694F}" srcOrd="0" destOrd="0" presId="urn:microsoft.com/office/officeart/2008/layout/VerticalCurvedList"/>
    <dgm:cxn modelId="{F103BE1C-5CF5-4982-BE0C-173A196CA91C}" type="presParOf" srcId="{80905D98-2736-42B9-A135-25B8710B694F}" destId="{FEE6BBD1-124C-471D-8B99-F72461A5FCC3}" srcOrd="0" destOrd="0" presId="urn:microsoft.com/office/officeart/2008/layout/VerticalCurvedList"/>
    <dgm:cxn modelId="{73265BEC-7076-4ECF-A988-8FB2E14A9A25}" type="presParOf" srcId="{80905D98-2736-42B9-A135-25B8710B694F}" destId="{1285F890-E78B-4821-9518-63EBD1CAE720}" srcOrd="1" destOrd="0" presId="urn:microsoft.com/office/officeart/2008/layout/VerticalCurvedList"/>
    <dgm:cxn modelId="{BDDF8B4D-9D16-41C2-83BB-BEC1D240F6B6}" type="presParOf" srcId="{80905D98-2736-42B9-A135-25B8710B694F}" destId="{1E2430AD-B1B3-4F16-8914-C98E26FC3758}" srcOrd="2" destOrd="0" presId="urn:microsoft.com/office/officeart/2008/layout/VerticalCurvedList"/>
    <dgm:cxn modelId="{76BEF776-A0CD-46CA-9C22-1D63DB61AFDF}" type="presParOf" srcId="{80905D98-2736-42B9-A135-25B8710B694F}" destId="{D2773F5D-C018-49DC-B3D6-66392FAC3D23}" srcOrd="3" destOrd="0" presId="urn:microsoft.com/office/officeart/2008/layout/VerticalCurvedList"/>
    <dgm:cxn modelId="{F3B6BF8F-2F45-4E87-8DEC-B65EEC137436}" type="presParOf" srcId="{4420D36A-DAC7-4D46-B7A6-60795AEB0FA3}" destId="{59CDDD9B-D970-4DDF-8E09-598C118665E7}" srcOrd="1" destOrd="0" presId="urn:microsoft.com/office/officeart/2008/layout/VerticalCurvedList"/>
    <dgm:cxn modelId="{08F21483-DF48-4E77-A095-96341CB38AA2}" type="presParOf" srcId="{4420D36A-DAC7-4D46-B7A6-60795AEB0FA3}" destId="{7FDB22F8-2E53-4458-93DE-A938020FE258}" srcOrd="2" destOrd="0" presId="urn:microsoft.com/office/officeart/2008/layout/VerticalCurvedList"/>
    <dgm:cxn modelId="{476B7980-C002-494B-8BB2-140AA605A0F8}" type="presParOf" srcId="{7FDB22F8-2E53-4458-93DE-A938020FE258}" destId="{0B891244-78CE-48B4-BFAF-511A9F63D983}" srcOrd="0" destOrd="0" presId="urn:microsoft.com/office/officeart/2008/layout/VerticalCurvedList"/>
    <dgm:cxn modelId="{ECD27D98-5753-4DA6-A766-D2899772CB76}" type="presParOf" srcId="{4420D36A-DAC7-4D46-B7A6-60795AEB0FA3}" destId="{7EFF62D8-96F2-4BD6-8174-87D5510D5996}" srcOrd="3" destOrd="0" presId="urn:microsoft.com/office/officeart/2008/layout/VerticalCurvedList"/>
    <dgm:cxn modelId="{46855B30-B913-469F-9C6E-5BB221C139DB}" type="presParOf" srcId="{4420D36A-DAC7-4D46-B7A6-60795AEB0FA3}" destId="{29BDC4F6-4929-4127-9D55-81496762079C}" srcOrd="4" destOrd="0" presId="urn:microsoft.com/office/officeart/2008/layout/VerticalCurvedList"/>
    <dgm:cxn modelId="{0AEE9E66-BD36-405F-B3E6-EC256646680D}" type="presParOf" srcId="{29BDC4F6-4929-4127-9D55-81496762079C}" destId="{EFBA850D-79C8-4525-B708-B7F58996A0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CBCF00-6A87-4677-8EF5-ECABFD991BE9}">
      <dgm:prSet phldrT="[Text]" custT="1"/>
      <dgm:spPr/>
      <dgm:t>
        <a:bodyPr/>
        <a:lstStyle/>
        <a:p>
          <a:r>
            <a:rPr lang="en-US" sz="1800" b="0" u="none" dirty="0"/>
            <a:t>Stolen, misplaced, or obstructed </a:t>
          </a:r>
          <a:endParaRPr lang="en-US" sz="1800" b="0" dirty="0"/>
        </a:p>
      </dgm:t>
    </dgm:pt>
    <dgm:pt modelId="{127D435B-68B6-4FB0-9C2D-DA9B66F46FBB}" type="parTrans" cxnId="{02947F6A-1543-4041-84F4-4728EA0FB8C7}">
      <dgm:prSet/>
      <dgm:spPr/>
      <dgm:t>
        <a:bodyPr/>
        <a:lstStyle/>
        <a:p>
          <a:endParaRPr lang="en-US"/>
        </a:p>
      </dgm:t>
    </dgm:pt>
    <dgm:pt modelId="{70470ECF-DD4A-4ABD-8595-B2EFCA4AB16E}" type="sibTrans" cxnId="{02947F6A-1543-4041-84F4-4728EA0FB8C7}">
      <dgm:prSet/>
      <dgm:spPr/>
      <dgm:t>
        <a:bodyPr/>
        <a:lstStyle/>
        <a:p>
          <a:endParaRPr lang="en-US"/>
        </a:p>
      </dgm:t>
    </dgm:pt>
    <dgm:pt modelId="{320BF6FA-925F-48FF-BCCA-F6D6636740ED}">
      <dgm:prSet custT="1"/>
      <dgm:spPr/>
      <dgm:t>
        <a:bodyPr/>
        <a:lstStyle/>
        <a:p>
          <a:r>
            <a:rPr lang="en-US" sz="1800" b="0" u="none" dirty="0"/>
            <a:t>Damaged as a result of being struck by a vehicle</a:t>
          </a:r>
        </a:p>
      </dgm:t>
    </dgm:pt>
    <dgm:pt modelId="{E65B6774-41F7-432A-84F8-65B3A9BB56C9}" type="parTrans" cxnId="{9D556B35-9125-44BA-AE6E-9FD25C222002}">
      <dgm:prSet/>
      <dgm:spPr/>
      <dgm:t>
        <a:bodyPr/>
        <a:lstStyle/>
        <a:p>
          <a:endParaRPr lang="en-US"/>
        </a:p>
      </dgm:t>
    </dgm:pt>
    <dgm:pt modelId="{042F7029-09C8-433F-8E99-D8EB4FD5D24C}" type="sibTrans" cxnId="{9D556B35-9125-44BA-AE6E-9FD25C222002}">
      <dgm:prSet/>
      <dgm:spPr/>
      <dgm:t>
        <a:bodyPr/>
        <a:lstStyle/>
        <a:p>
          <a:endParaRPr lang="en-US"/>
        </a:p>
      </dgm:t>
    </dgm:pt>
    <dgm:pt modelId="{8F2A589C-0EB8-4ECC-9984-B3DC9656BF34}">
      <dgm:prSet custT="1"/>
      <dgm:spPr/>
      <dgm:t>
        <a:bodyPr/>
        <a:lstStyle/>
        <a:p>
          <a:r>
            <a:rPr lang="en-US" sz="1800" b="0" u="none" dirty="0"/>
            <a:t>Low in pressure</a:t>
          </a:r>
        </a:p>
      </dgm:t>
    </dgm:pt>
    <dgm:pt modelId="{ACD66672-7DC8-4F50-BF43-A2ED9A138702}" type="parTrans" cxnId="{4BE93283-60D9-4DD1-8F26-6193A502DAAC}">
      <dgm:prSet/>
      <dgm:spPr/>
      <dgm:t>
        <a:bodyPr/>
        <a:lstStyle/>
        <a:p>
          <a:endParaRPr lang="en-US"/>
        </a:p>
      </dgm:t>
    </dgm:pt>
    <dgm:pt modelId="{A290C747-7A65-48BD-B98A-0F1DF8520332}" type="sibTrans" cxnId="{4BE93283-60D9-4DD1-8F26-6193A502DAAC}">
      <dgm:prSet/>
      <dgm:spPr/>
      <dgm:t>
        <a:bodyPr/>
        <a:lstStyle/>
        <a:p>
          <a:endParaRPr lang="en-US"/>
        </a:p>
      </dgm:t>
    </dgm:pt>
    <dgm:pt modelId="{5BA3893A-E40A-4D63-99D9-E063F1BE303C}">
      <dgm:prSet custT="1"/>
      <dgm:spPr/>
      <dgm:t>
        <a:bodyPr/>
        <a:lstStyle/>
        <a:p>
          <a:r>
            <a:rPr lang="en-US" sz="1800" b="0" u="none" dirty="0"/>
            <a:t>Used on a fire and replaced without being recharged</a:t>
          </a:r>
        </a:p>
      </dgm:t>
    </dgm:pt>
    <dgm:pt modelId="{B874C2D6-727F-41A1-AFFA-B53B20118821}" type="parTrans" cxnId="{80345090-92F2-4111-80A3-02B60D1556CB}">
      <dgm:prSet/>
      <dgm:spPr/>
      <dgm:t>
        <a:bodyPr/>
        <a:lstStyle/>
        <a:p>
          <a:endParaRPr lang="en-US"/>
        </a:p>
      </dgm:t>
    </dgm:pt>
    <dgm:pt modelId="{B4991E73-5D3B-4657-9D6D-C47C175108E8}" type="sibTrans" cxnId="{80345090-92F2-4111-80A3-02B60D1556CB}">
      <dgm:prSet/>
      <dgm:spPr/>
      <dgm:t>
        <a:bodyPr/>
        <a:lstStyle/>
        <a:p>
          <a:endParaRPr lang="en-US"/>
        </a:p>
      </dgm:t>
    </dgm:pt>
    <dgm:pt modelId="{48C10C5B-6451-4179-87C5-294AC584622A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b="0" u="none" dirty="0"/>
            <a:t>Clogged with solid agent</a:t>
          </a:r>
        </a:p>
      </dgm:t>
    </dgm:pt>
    <dgm:pt modelId="{7CAD1B9C-BE9F-4F06-8C0B-CAAB9071A35A}" type="parTrans" cxnId="{3CEA64A9-DF7E-4E55-AC58-E6CDF65009FE}">
      <dgm:prSet/>
      <dgm:spPr/>
      <dgm:t>
        <a:bodyPr/>
        <a:lstStyle/>
        <a:p>
          <a:endParaRPr lang="en-US"/>
        </a:p>
      </dgm:t>
    </dgm:pt>
    <dgm:pt modelId="{8C38DBBF-7737-44E4-9453-2497E5AF1BD5}" type="sibTrans" cxnId="{3CEA64A9-DF7E-4E55-AC58-E6CDF65009FE}">
      <dgm:prSet/>
      <dgm:spPr/>
      <dgm:t>
        <a:bodyPr/>
        <a:lstStyle/>
        <a:p>
          <a:endParaRPr lang="en-US"/>
        </a:p>
      </dgm:t>
    </dgm:pt>
    <dgm:pt modelId="{D72C7E1B-DAB6-4CA1-9564-3769AFD7EA8B}" type="pres">
      <dgm:prSet presAssocID="{A0C1A4A5-F0EC-4E90-889B-F047C669B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19E0D-9DF8-4446-A54E-633137D1BB71}" type="pres">
      <dgm:prSet presAssocID="{E3CBCF00-6A87-4677-8EF5-ECABFD991BE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F82F2-5812-4444-86C1-8892215638E2}" type="pres">
      <dgm:prSet presAssocID="{70470ECF-DD4A-4ABD-8595-B2EFCA4AB16E}" presName="spacer" presStyleCnt="0"/>
      <dgm:spPr/>
    </dgm:pt>
    <dgm:pt modelId="{8D2E5A1A-52F0-4B42-A4BA-13B23035E8EC}" type="pres">
      <dgm:prSet presAssocID="{320BF6FA-925F-48FF-BCCA-F6D6636740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5E111-178E-4601-A4AE-E7D63730BE1B}" type="pres">
      <dgm:prSet presAssocID="{042F7029-09C8-433F-8E99-D8EB4FD5D24C}" presName="spacer" presStyleCnt="0"/>
      <dgm:spPr/>
    </dgm:pt>
    <dgm:pt modelId="{BAD33D05-91FE-4EFB-B32D-6F2B5408D633}" type="pres">
      <dgm:prSet presAssocID="{8F2A589C-0EB8-4ECC-9984-B3DC9656BF3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AEE9B-4A4A-478C-816C-59F6760BCF39}" type="pres">
      <dgm:prSet presAssocID="{A290C747-7A65-48BD-B98A-0F1DF8520332}" presName="spacer" presStyleCnt="0"/>
      <dgm:spPr/>
    </dgm:pt>
    <dgm:pt modelId="{C762F64B-DC5D-437E-B183-7E2E8329A328}" type="pres">
      <dgm:prSet presAssocID="{5BA3893A-E40A-4D63-99D9-E063F1BE303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9523D-4A50-4D90-BC8F-31843BF501F1}" type="pres">
      <dgm:prSet presAssocID="{B4991E73-5D3B-4657-9D6D-C47C175108E8}" presName="spacer" presStyleCnt="0"/>
      <dgm:spPr/>
    </dgm:pt>
    <dgm:pt modelId="{29188082-2999-471A-A8D1-64E8332CFCE2}" type="pres">
      <dgm:prSet presAssocID="{48C10C5B-6451-4179-87C5-294AC584622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DA42E-24F0-4F52-B723-3CD09BE3EA1E}" type="presOf" srcId="{320BF6FA-925F-48FF-BCCA-F6D6636740ED}" destId="{8D2E5A1A-52F0-4B42-A4BA-13B23035E8EC}" srcOrd="0" destOrd="0" presId="urn:microsoft.com/office/officeart/2005/8/layout/vList2"/>
    <dgm:cxn modelId="{547A48FC-FA29-4458-8AB6-2607E8F7B46F}" type="presOf" srcId="{48C10C5B-6451-4179-87C5-294AC584622A}" destId="{29188082-2999-471A-A8D1-64E8332CFCE2}" srcOrd="0" destOrd="0" presId="urn:microsoft.com/office/officeart/2005/8/layout/vList2"/>
    <dgm:cxn modelId="{4AC343D6-D3C8-4839-8AB7-9BDEE5D5F86B}" type="presOf" srcId="{8F2A589C-0EB8-4ECC-9984-B3DC9656BF34}" destId="{BAD33D05-91FE-4EFB-B32D-6F2B5408D633}" srcOrd="0" destOrd="0" presId="urn:microsoft.com/office/officeart/2005/8/layout/vList2"/>
    <dgm:cxn modelId="{024A1750-9C29-4D38-8DA5-264E10904563}" type="presOf" srcId="{E3CBCF00-6A87-4677-8EF5-ECABFD991BE9}" destId="{98019E0D-9DF8-4446-A54E-633137D1BB71}" srcOrd="0" destOrd="0" presId="urn:microsoft.com/office/officeart/2005/8/layout/vList2"/>
    <dgm:cxn modelId="{44D85048-4853-48F8-AA10-A09135797A8B}" type="presOf" srcId="{5BA3893A-E40A-4D63-99D9-E063F1BE303C}" destId="{C762F64B-DC5D-437E-B183-7E2E8329A328}" srcOrd="0" destOrd="0" presId="urn:microsoft.com/office/officeart/2005/8/layout/vList2"/>
    <dgm:cxn modelId="{4BE93283-60D9-4DD1-8F26-6193A502DAAC}" srcId="{A0C1A4A5-F0EC-4E90-889B-F047C669BE0E}" destId="{8F2A589C-0EB8-4ECC-9984-B3DC9656BF34}" srcOrd="2" destOrd="0" parTransId="{ACD66672-7DC8-4F50-BF43-A2ED9A138702}" sibTransId="{A290C747-7A65-48BD-B98A-0F1DF8520332}"/>
    <dgm:cxn modelId="{80345090-92F2-4111-80A3-02B60D1556CB}" srcId="{A0C1A4A5-F0EC-4E90-889B-F047C669BE0E}" destId="{5BA3893A-E40A-4D63-99D9-E063F1BE303C}" srcOrd="3" destOrd="0" parTransId="{B874C2D6-727F-41A1-AFFA-B53B20118821}" sibTransId="{B4991E73-5D3B-4657-9D6D-C47C175108E8}"/>
    <dgm:cxn modelId="{3CEA64A9-DF7E-4E55-AC58-E6CDF65009FE}" srcId="{A0C1A4A5-F0EC-4E90-889B-F047C669BE0E}" destId="{48C10C5B-6451-4179-87C5-294AC584622A}" srcOrd="4" destOrd="0" parTransId="{7CAD1B9C-BE9F-4F06-8C0B-CAAB9071A35A}" sibTransId="{8C38DBBF-7737-44E4-9453-2497E5AF1BD5}"/>
    <dgm:cxn modelId="{02947F6A-1543-4041-84F4-4728EA0FB8C7}" srcId="{A0C1A4A5-F0EC-4E90-889B-F047C669BE0E}" destId="{E3CBCF00-6A87-4677-8EF5-ECABFD991BE9}" srcOrd="0" destOrd="0" parTransId="{127D435B-68B6-4FB0-9C2D-DA9B66F46FBB}" sibTransId="{70470ECF-DD4A-4ABD-8595-B2EFCA4AB16E}"/>
    <dgm:cxn modelId="{9D556B35-9125-44BA-AE6E-9FD25C222002}" srcId="{A0C1A4A5-F0EC-4E90-889B-F047C669BE0E}" destId="{320BF6FA-925F-48FF-BCCA-F6D6636740ED}" srcOrd="1" destOrd="0" parTransId="{E65B6774-41F7-432A-84F8-65B3A9BB56C9}" sibTransId="{042F7029-09C8-433F-8E99-D8EB4FD5D24C}"/>
    <dgm:cxn modelId="{9FF927B5-F00A-452F-826A-80B6DDE8E65B}" type="presOf" srcId="{A0C1A4A5-F0EC-4E90-889B-F047C669BE0E}" destId="{D72C7E1B-DAB6-4CA1-9564-3769AFD7EA8B}" srcOrd="0" destOrd="0" presId="urn:microsoft.com/office/officeart/2005/8/layout/vList2"/>
    <dgm:cxn modelId="{0AA97FDE-548B-4ECE-B87C-A5DC3A6B95B5}" type="presParOf" srcId="{D72C7E1B-DAB6-4CA1-9564-3769AFD7EA8B}" destId="{98019E0D-9DF8-4446-A54E-633137D1BB71}" srcOrd="0" destOrd="0" presId="urn:microsoft.com/office/officeart/2005/8/layout/vList2"/>
    <dgm:cxn modelId="{F1FB41A5-97CD-4588-ACF7-14B2E5C85A44}" type="presParOf" srcId="{D72C7E1B-DAB6-4CA1-9564-3769AFD7EA8B}" destId="{DE6F82F2-5812-4444-86C1-8892215638E2}" srcOrd="1" destOrd="0" presId="urn:microsoft.com/office/officeart/2005/8/layout/vList2"/>
    <dgm:cxn modelId="{648594BF-C67D-4FFD-B692-BDF5C47634A4}" type="presParOf" srcId="{D72C7E1B-DAB6-4CA1-9564-3769AFD7EA8B}" destId="{8D2E5A1A-52F0-4B42-A4BA-13B23035E8EC}" srcOrd="2" destOrd="0" presId="urn:microsoft.com/office/officeart/2005/8/layout/vList2"/>
    <dgm:cxn modelId="{057D544F-023A-4912-B772-FD00A9FD8F5F}" type="presParOf" srcId="{D72C7E1B-DAB6-4CA1-9564-3769AFD7EA8B}" destId="{67D5E111-178E-4601-A4AE-E7D63730BE1B}" srcOrd="3" destOrd="0" presId="urn:microsoft.com/office/officeart/2005/8/layout/vList2"/>
    <dgm:cxn modelId="{4374D4CF-9708-4C00-806C-DC678452380F}" type="presParOf" srcId="{D72C7E1B-DAB6-4CA1-9564-3769AFD7EA8B}" destId="{BAD33D05-91FE-4EFB-B32D-6F2B5408D633}" srcOrd="4" destOrd="0" presId="urn:microsoft.com/office/officeart/2005/8/layout/vList2"/>
    <dgm:cxn modelId="{A8C65130-232D-4F7B-AB78-F2B7D189BDA0}" type="presParOf" srcId="{D72C7E1B-DAB6-4CA1-9564-3769AFD7EA8B}" destId="{D48AEE9B-4A4A-478C-816C-59F6760BCF39}" srcOrd="5" destOrd="0" presId="urn:microsoft.com/office/officeart/2005/8/layout/vList2"/>
    <dgm:cxn modelId="{50128167-0830-4AC2-92EE-DD88E028232F}" type="presParOf" srcId="{D72C7E1B-DAB6-4CA1-9564-3769AFD7EA8B}" destId="{C762F64B-DC5D-437E-B183-7E2E8329A328}" srcOrd="6" destOrd="0" presId="urn:microsoft.com/office/officeart/2005/8/layout/vList2"/>
    <dgm:cxn modelId="{57FD01E3-2D35-4130-8C5F-470437C6F8AD}" type="presParOf" srcId="{D72C7E1B-DAB6-4CA1-9564-3769AFD7EA8B}" destId="{FCA9523D-4A50-4D90-BC8F-31843BF501F1}" srcOrd="7" destOrd="0" presId="urn:microsoft.com/office/officeart/2005/8/layout/vList2"/>
    <dgm:cxn modelId="{E6F3A32A-E7A7-42B0-82E2-7F4D7324FC75}" type="presParOf" srcId="{D72C7E1B-DAB6-4CA1-9564-3769AFD7EA8B}" destId="{29188082-2999-471A-A8D1-64E8332CFC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CBCF00-6A87-4677-8EF5-ECABFD991BE9}">
      <dgm:prSet phldrT="[Text]" custT="1"/>
      <dgm:spPr/>
      <dgm:t>
        <a:bodyPr/>
        <a:lstStyle/>
        <a:p>
          <a:r>
            <a:rPr lang="en-US" sz="1800" b="0" u="none" dirty="0"/>
            <a:t>S</a:t>
          </a:r>
          <a:r>
            <a:rPr lang="x-none" sz="1800" b="0" u="none" dirty="0"/>
            <a:t>imply checking to verify that they have not been stolen or vandalized is an important part of </a:t>
          </a:r>
          <a:r>
            <a:rPr lang="en-US" sz="1800" b="0" u="none" dirty="0"/>
            <a:t>industrial plant</a:t>
          </a:r>
          <a:r>
            <a:rPr lang="x-none" sz="1800" b="0" u="none" dirty="0"/>
            <a:t> protection</a:t>
          </a:r>
          <a:endParaRPr lang="en-US" sz="1800" b="0" dirty="0"/>
        </a:p>
      </dgm:t>
    </dgm:pt>
    <dgm:pt modelId="{127D435B-68B6-4FB0-9C2D-DA9B66F46FBB}" type="parTrans" cxnId="{02947F6A-1543-4041-84F4-4728EA0FB8C7}">
      <dgm:prSet/>
      <dgm:spPr/>
      <dgm:t>
        <a:bodyPr/>
        <a:lstStyle/>
        <a:p>
          <a:endParaRPr lang="en-US"/>
        </a:p>
      </dgm:t>
    </dgm:pt>
    <dgm:pt modelId="{70470ECF-DD4A-4ABD-8595-B2EFCA4AB16E}" type="sibTrans" cxnId="{02947F6A-1543-4041-84F4-4728EA0FB8C7}">
      <dgm:prSet/>
      <dgm:spPr/>
      <dgm:t>
        <a:bodyPr/>
        <a:lstStyle/>
        <a:p>
          <a:endParaRPr lang="en-US"/>
        </a:p>
      </dgm:t>
    </dgm:pt>
    <dgm:pt modelId="{ADC070AB-17D3-4AB8-AB61-1E8B668700E3}">
      <dgm:prSet custT="1"/>
      <dgm:spPr/>
      <dgm:t>
        <a:bodyPr/>
        <a:lstStyle/>
        <a:p>
          <a:r>
            <a:rPr lang="en-US" sz="1800" b="0" u="none" dirty="0"/>
            <a:t>U</a:t>
          </a:r>
          <a:r>
            <a:rPr lang="x-none" sz="1800" b="0" u="none" dirty="0"/>
            <a:t>sually performed by building or facility personnel but may be performed by fire suppression or inspection personnel</a:t>
          </a:r>
          <a:endParaRPr lang="en-US" sz="1800" b="0" u="none" dirty="0"/>
        </a:p>
      </dgm:t>
    </dgm:pt>
    <dgm:pt modelId="{97EC6836-420D-491F-82CE-61914594DEFA}" type="parTrans" cxnId="{8BC77A8C-B57C-48B4-BB7D-2D06C20B57EA}">
      <dgm:prSet/>
      <dgm:spPr/>
      <dgm:t>
        <a:bodyPr/>
        <a:lstStyle/>
        <a:p>
          <a:endParaRPr lang="en-US"/>
        </a:p>
      </dgm:t>
    </dgm:pt>
    <dgm:pt modelId="{096AC5B0-CC41-4458-B145-68DE030AB2C8}" type="sibTrans" cxnId="{8BC77A8C-B57C-48B4-BB7D-2D06C20B57EA}">
      <dgm:prSet/>
      <dgm:spPr/>
      <dgm:t>
        <a:bodyPr/>
        <a:lstStyle/>
        <a:p>
          <a:endParaRPr lang="en-US"/>
        </a:p>
      </dgm:t>
    </dgm:pt>
    <dgm:pt modelId="{47320118-AB0B-49D6-B95B-13D437D6A6D6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0" u="none" dirty="0"/>
            <a:t>Important </a:t>
          </a:r>
          <a:r>
            <a:rPr lang="x-none" sz="1800" b="0" u="none" dirty="0"/>
            <a:t>to consult local or state licensing/certification requirements for servicing</a:t>
          </a:r>
          <a:endParaRPr lang="en-US" sz="1800" b="0" u="none" dirty="0"/>
        </a:p>
      </dgm:t>
    </dgm:pt>
    <dgm:pt modelId="{B91DECD3-1801-47E4-8675-EDD4F4EAF47C}" type="parTrans" cxnId="{4CE1D0B1-9D48-4C59-B8FA-C08883B632FB}">
      <dgm:prSet/>
      <dgm:spPr/>
      <dgm:t>
        <a:bodyPr/>
        <a:lstStyle/>
        <a:p>
          <a:endParaRPr lang="en-US"/>
        </a:p>
      </dgm:t>
    </dgm:pt>
    <dgm:pt modelId="{3FE54F91-15E2-45F3-88CB-DACA847D828A}" type="sibTrans" cxnId="{4CE1D0B1-9D48-4C59-B8FA-C08883B632FB}">
      <dgm:prSet/>
      <dgm:spPr/>
      <dgm:t>
        <a:bodyPr/>
        <a:lstStyle/>
        <a:p>
          <a:endParaRPr lang="en-US"/>
        </a:p>
      </dgm:t>
    </dgm:pt>
    <dgm:pt modelId="{D72C7E1B-DAB6-4CA1-9564-3769AFD7EA8B}" type="pres">
      <dgm:prSet presAssocID="{A0C1A4A5-F0EC-4E90-889B-F047C669B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19E0D-9DF8-4446-A54E-633137D1BB71}" type="pres">
      <dgm:prSet presAssocID="{E3CBCF00-6A87-4677-8EF5-ECABFD991B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F82F2-5812-4444-86C1-8892215638E2}" type="pres">
      <dgm:prSet presAssocID="{70470ECF-DD4A-4ABD-8595-B2EFCA4AB16E}" presName="spacer" presStyleCnt="0"/>
      <dgm:spPr/>
    </dgm:pt>
    <dgm:pt modelId="{EB3104EF-6EDD-4396-8C1C-6B1AECC2027D}" type="pres">
      <dgm:prSet presAssocID="{ADC070AB-17D3-4AB8-AB61-1E8B668700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507AF-4130-4FE9-889A-730E8092EAF4}" type="pres">
      <dgm:prSet presAssocID="{096AC5B0-CC41-4458-B145-68DE030AB2C8}" presName="spacer" presStyleCnt="0"/>
      <dgm:spPr/>
    </dgm:pt>
    <dgm:pt modelId="{1BF8B27C-A562-420C-9DE3-1D243D69CD3E}" type="pres">
      <dgm:prSet presAssocID="{47320118-AB0B-49D6-B95B-13D437D6A6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2F2A4-C9BD-4599-8885-080A86D90281}" type="presOf" srcId="{A0C1A4A5-F0EC-4E90-889B-F047C669BE0E}" destId="{D72C7E1B-DAB6-4CA1-9564-3769AFD7EA8B}" srcOrd="0" destOrd="0" presId="urn:microsoft.com/office/officeart/2005/8/layout/vList2"/>
    <dgm:cxn modelId="{E9ABBF8F-93FF-44DA-B9AF-B996E0F5B5FD}" type="presOf" srcId="{E3CBCF00-6A87-4677-8EF5-ECABFD991BE9}" destId="{98019E0D-9DF8-4446-A54E-633137D1BB71}" srcOrd="0" destOrd="0" presId="urn:microsoft.com/office/officeart/2005/8/layout/vList2"/>
    <dgm:cxn modelId="{8BC77A8C-B57C-48B4-BB7D-2D06C20B57EA}" srcId="{A0C1A4A5-F0EC-4E90-889B-F047C669BE0E}" destId="{ADC070AB-17D3-4AB8-AB61-1E8B668700E3}" srcOrd="1" destOrd="0" parTransId="{97EC6836-420D-491F-82CE-61914594DEFA}" sibTransId="{096AC5B0-CC41-4458-B145-68DE030AB2C8}"/>
    <dgm:cxn modelId="{EBBBC61F-8562-41FE-A668-C6E9C7B725F6}" type="presOf" srcId="{47320118-AB0B-49D6-B95B-13D437D6A6D6}" destId="{1BF8B27C-A562-420C-9DE3-1D243D69CD3E}" srcOrd="0" destOrd="0" presId="urn:microsoft.com/office/officeart/2005/8/layout/vList2"/>
    <dgm:cxn modelId="{0B0930B4-199B-4EDF-B45E-7BDF9C7094FC}" type="presOf" srcId="{ADC070AB-17D3-4AB8-AB61-1E8B668700E3}" destId="{EB3104EF-6EDD-4396-8C1C-6B1AECC2027D}" srcOrd="0" destOrd="0" presId="urn:microsoft.com/office/officeart/2005/8/layout/vList2"/>
    <dgm:cxn modelId="{4CE1D0B1-9D48-4C59-B8FA-C08883B632FB}" srcId="{A0C1A4A5-F0EC-4E90-889B-F047C669BE0E}" destId="{47320118-AB0B-49D6-B95B-13D437D6A6D6}" srcOrd="2" destOrd="0" parTransId="{B91DECD3-1801-47E4-8675-EDD4F4EAF47C}" sibTransId="{3FE54F91-15E2-45F3-88CB-DACA847D828A}"/>
    <dgm:cxn modelId="{02947F6A-1543-4041-84F4-4728EA0FB8C7}" srcId="{A0C1A4A5-F0EC-4E90-889B-F047C669BE0E}" destId="{E3CBCF00-6A87-4677-8EF5-ECABFD991BE9}" srcOrd="0" destOrd="0" parTransId="{127D435B-68B6-4FB0-9C2D-DA9B66F46FBB}" sibTransId="{70470ECF-DD4A-4ABD-8595-B2EFCA4AB16E}"/>
    <dgm:cxn modelId="{35A9ABC0-B60A-4B92-91C7-FCA9C8D43D38}" type="presParOf" srcId="{D72C7E1B-DAB6-4CA1-9564-3769AFD7EA8B}" destId="{98019E0D-9DF8-4446-A54E-633137D1BB71}" srcOrd="0" destOrd="0" presId="urn:microsoft.com/office/officeart/2005/8/layout/vList2"/>
    <dgm:cxn modelId="{DEDC6B5D-B244-4C34-932B-5320973A3C52}" type="presParOf" srcId="{D72C7E1B-DAB6-4CA1-9564-3769AFD7EA8B}" destId="{DE6F82F2-5812-4444-86C1-8892215638E2}" srcOrd="1" destOrd="0" presId="urn:microsoft.com/office/officeart/2005/8/layout/vList2"/>
    <dgm:cxn modelId="{7559C398-8E14-45E3-8A68-66C737C63048}" type="presParOf" srcId="{D72C7E1B-DAB6-4CA1-9564-3769AFD7EA8B}" destId="{EB3104EF-6EDD-4396-8C1C-6B1AECC2027D}" srcOrd="2" destOrd="0" presId="urn:microsoft.com/office/officeart/2005/8/layout/vList2"/>
    <dgm:cxn modelId="{4E35E080-D3C1-4D47-AFAC-34EEAB2D7F65}" type="presParOf" srcId="{D72C7E1B-DAB6-4CA1-9564-3769AFD7EA8B}" destId="{A32507AF-4130-4FE9-889A-730E8092EAF4}" srcOrd="3" destOrd="0" presId="urn:microsoft.com/office/officeart/2005/8/layout/vList2"/>
    <dgm:cxn modelId="{FCFA288E-CF4C-4D7C-8B79-2AE626D474A8}" type="presParOf" srcId="{D72C7E1B-DAB6-4CA1-9564-3769AFD7EA8B}" destId="{1BF8B27C-A562-420C-9DE3-1D243D69CD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CBCF00-6A87-4677-8EF5-ECABFD991BE9}">
      <dgm:prSet phldrT="[Text]" custT="1"/>
      <dgm:spPr/>
      <dgm:t>
        <a:bodyPr/>
        <a:lstStyle/>
        <a:p>
          <a:r>
            <a:rPr lang="en-US" sz="2000" b="0" u="none" dirty="0"/>
            <a:t>O</a:t>
          </a:r>
          <a:r>
            <a:rPr lang="x-none" sz="2000" b="0" u="none" dirty="0"/>
            <a:t>wner/occupant is responsible for keeping accurate records</a:t>
          </a:r>
          <a:endParaRPr lang="en-US" sz="2000" b="0" dirty="0"/>
        </a:p>
      </dgm:t>
    </dgm:pt>
    <dgm:pt modelId="{127D435B-68B6-4FB0-9C2D-DA9B66F46FBB}" type="parTrans" cxnId="{02947F6A-1543-4041-84F4-4728EA0FB8C7}">
      <dgm:prSet/>
      <dgm:spPr/>
      <dgm:t>
        <a:bodyPr/>
        <a:lstStyle/>
        <a:p>
          <a:endParaRPr lang="en-US"/>
        </a:p>
      </dgm:t>
    </dgm:pt>
    <dgm:pt modelId="{70470ECF-DD4A-4ABD-8595-B2EFCA4AB16E}" type="sibTrans" cxnId="{02947F6A-1543-4041-84F4-4728EA0FB8C7}">
      <dgm:prSet/>
      <dgm:spPr/>
      <dgm:t>
        <a:bodyPr/>
        <a:lstStyle/>
        <a:p>
          <a:endParaRPr lang="en-US"/>
        </a:p>
      </dgm:t>
    </dgm:pt>
    <dgm:pt modelId="{4188F082-8467-4B28-819F-FDE531484B13}">
      <dgm:prSet custT="1"/>
      <dgm:spPr/>
      <dgm:t>
        <a:bodyPr/>
        <a:lstStyle/>
        <a:p>
          <a:r>
            <a:rPr lang="en-US" sz="1800" b="0" dirty="0"/>
            <a:t>Bar code readers may </a:t>
          </a:r>
          <a:r>
            <a:rPr lang="en-US" sz="1800" b="0" dirty="0" smtClean="0"/>
            <a:t>be </a:t>
          </a:r>
          <a:r>
            <a:rPr lang="en-US" sz="1800" b="0" dirty="0"/>
            <a:t>used to record the inspection</a:t>
          </a:r>
        </a:p>
      </dgm:t>
    </dgm:pt>
    <dgm:pt modelId="{07FF6C79-7E4A-4FF4-8694-070476E33556}" type="parTrans" cxnId="{2A5E2B26-3832-4C84-9C53-591462F2C2E2}">
      <dgm:prSet/>
      <dgm:spPr/>
      <dgm:t>
        <a:bodyPr/>
        <a:lstStyle/>
        <a:p>
          <a:endParaRPr lang="en-US"/>
        </a:p>
      </dgm:t>
    </dgm:pt>
    <dgm:pt modelId="{A308CC54-B2BF-4543-BB7F-861466ABCBF2}" type="sibTrans" cxnId="{2A5E2B26-3832-4C84-9C53-591462F2C2E2}">
      <dgm:prSet/>
      <dgm:spPr/>
      <dgm:t>
        <a:bodyPr/>
        <a:lstStyle/>
        <a:p>
          <a:endParaRPr lang="en-US"/>
        </a:p>
      </dgm:t>
    </dgm:pt>
    <dgm:pt modelId="{8C111258-2591-4BE3-B3D2-AC1A58B0CB35}">
      <dgm:prSet custT="1"/>
      <dgm:spPr/>
      <dgm:t>
        <a:bodyPr/>
        <a:lstStyle/>
        <a:p>
          <a:r>
            <a:rPr lang="en-US" sz="1800" b="0" dirty="0"/>
            <a:t>Also provides </a:t>
          </a:r>
          <a:r>
            <a:rPr lang="en-US" sz="1800" b="0" dirty="0" smtClean="0"/>
            <a:t>owner/occupant </a:t>
          </a:r>
          <a:r>
            <a:rPr lang="en-US" sz="1800" b="0" dirty="0"/>
            <a:t>with chronological data to verify compliance with codes and insurance requirements </a:t>
          </a:r>
        </a:p>
      </dgm:t>
    </dgm:pt>
    <dgm:pt modelId="{A109E2FC-49FC-43FE-B566-9F665EC60A28}" type="parTrans" cxnId="{31606155-6343-4818-B5E9-96157E07F945}">
      <dgm:prSet/>
      <dgm:spPr/>
      <dgm:t>
        <a:bodyPr/>
        <a:lstStyle/>
        <a:p>
          <a:endParaRPr lang="en-US"/>
        </a:p>
      </dgm:t>
    </dgm:pt>
    <dgm:pt modelId="{7DCEC177-7666-49B0-8037-F6BC60F9B864}" type="sibTrans" cxnId="{31606155-6343-4818-B5E9-96157E07F945}">
      <dgm:prSet/>
      <dgm:spPr/>
      <dgm:t>
        <a:bodyPr/>
        <a:lstStyle/>
        <a:p>
          <a:endParaRPr lang="en-US"/>
        </a:p>
      </dgm:t>
    </dgm:pt>
    <dgm:pt modelId="{F62F253A-B0AB-4BE1-9AB8-E0E4A183145C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0" u="none" dirty="0"/>
            <a:t>E</a:t>
          </a:r>
          <a:r>
            <a:rPr lang="x-none" sz="2000" b="0" u="none" dirty="0"/>
            <a:t>xtinguisher inspection tag</a:t>
          </a:r>
          <a:endParaRPr lang="en-US" sz="2000" b="0" dirty="0"/>
        </a:p>
      </dgm:t>
    </dgm:pt>
    <dgm:pt modelId="{F1E27E6D-57EC-4815-9E27-89E9E4118753}" type="parTrans" cxnId="{AB0C92F2-2A60-423B-8EA9-E48EC87FF216}">
      <dgm:prSet/>
      <dgm:spPr/>
      <dgm:t>
        <a:bodyPr/>
        <a:lstStyle/>
        <a:p>
          <a:endParaRPr lang="en-US"/>
        </a:p>
      </dgm:t>
    </dgm:pt>
    <dgm:pt modelId="{A0A5672C-09D7-4869-938A-19FD9AAD0AF6}" type="sibTrans" cxnId="{AB0C92F2-2A60-423B-8EA9-E48EC87FF216}">
      <dgm:prSet/>
      <dgm:spPr/>
      <dgm:t>
        <a:bodyPr/>
        <a:lstStyle/>
        <a:p>
          <a:endParaRPr lang="en-US"/>
        </a:p>
      </dgm:t>
    </dgm:pt>
    <dgm:pt modelId="{CE81D27B-151B-4073-81E5-2A8324F9DB05}">
      <dgm:prSet phldrT="[Text]" custT="1"/>
      <dgm:spPr/>
      <dgm:t>
        <a:bodyPr/>
        <a:lstStyle/>
        <a:p>
          <a:r>
            <a:rPr lang="en-US" sz="1800" b="0" u="none" dirty="0"/>
            <a:t>S</a:t>
          </a:r>
          <a:r>
            <a:rPr lang="x-none" sz="1800" b="0" u="none" dirty="0"/>
            <a:t>hould feature </a:t>
          </a:r>
          <a:r>
            <a:rPr lang="x-none" sz="1800" b="0" u="none" dirty="0" smtClean="0"/>
            <a:t>inspector’s </a:t>
          </a:r>
          <a:r>
            <a:rPr lang="x-none" sz="1800" b="0" u="none" dirty="0"/>
            <a:t>name or initials</a:t>
          </a:r>
          <a:endParaRPr lang="en-US" sz="1800" b="0" dirty="0"/>
        </a:p>
      </dgm:t>
    </dgm:pt>
    <dgm:pt modelId="{5D394256-E8D3-4134-9CCC-EA44EDBB11E9}" type="parTrans" cxnId="{9724D559-9366-4C41-9262-44E990E199FC}">
      <dgm:prSet/>
      <dgm:spPr/>
      <dgm:t>
        <a:bodyPr/>
        <a:lstStyle/>
        <a:p>
          <a:endParaRPr lang="en-US"/>
        </a:p>
      </dgm:t>
    </dgm:pt>
    <dgm:pt modelId="{F73A2314-808A-4949-A2D6-BE16D6BC3DBF}" type="sibTrans" cxnId="{9724D559-9366-4C41-9262-44E990E199FC}">
      <dgm:prSet/>
      <dgm:spPr/>
      <dgm:t>
        <a:bodyPr/>
        <a:lstStyle/>
        <a:p>
          <a:endParaRPr lang="en-US"/>
        </a:p>
      </dgm:t>
    </dgm:pt>
    <dgm:pt modelId="{0066601B-2D2D-4B2A-BBF7-A41E0EAA0A77}" type="pres">
      <dgm:prSet presAssocID="{A0C1A4A5-F0EC-4E90-889B-F047C669BE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32D70-57E8-466D-98E6-BF498DC42A58}" type="pres">
      <dgm:prSet presAssocID="{E3CBCF00-6A87-4677-8EF5-ECABFD991BE9}" presName="parentLin" presStyleCnt="0"/>
      <dgm:spPr/>
    </dgm:pt>
    <dgm:pt modelId="{3A56E5C8-AD2E-4492-8CED-24E962896C55}" type="pres">
      <dgm:prSet presAssocID="{E3CBCF00-6A87-4677-8EF5-ECABFD991BE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F61490C-5D24-4E7C-9314-03597826D55D}" type="pres">
      <dgm:prSet presAssocID="{E3CBCF00-6A87-4677-8EF5-ECABFD991BE9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3FA86-2432-4F78-BB15-DC114AD643D6}" type="pres">
      <dgm:prSet presAssocID="{E3CBCF00-6A87-4677-8EF5-ECABFD991BE9}" presName="negativeSpace" presStyleCnt="0"/>
      <dgm:spPr/>
    </dgm:pt>
    <dgm:pt modelId="{10393269-8683-4D7F-B161-A365803E388A}" type="pres">
      <dgm:prSet presAssocID="{E3CBCF00-6A87-4677-8EF5-ECABFD991BE9}" presName="childText" presStyleLbl="conFgAcc1" presStyleIdx="0" presStyleCnt="2">
        <dgm:presLayoutVars>
          <dgm:bulletEnabled val="1"/>
        </dgm:presLayoutVars>
      </dgm:prSet>
      <dgm:spPr/>
    </dgm:pt>
    <dgm:pt modelId="{668ED4FC-1D57-4B3F-AE07-2F121480C2EA}" type="pres">
      <dgm:prSet presAssocID="{70470ECF-DD4A-4ABD-8595-B2EFCA4AB16E}" presName="spaceBetweenRectangles" presStyleCnt="0"/>
      <dgm:spPr/>
    </dgm:pt>
    <dgm:pt modelId="{802CB01B-228E-469F-911F-02D7DBCAB5EC}" type="pres">
      <dgm:prSet presAssocID="{F62F253A-B0AB-4BE1-9AB8-E0E4A183145C}" presName="parentLin" presStyleCnt="0"/>
      <dgm:spPr/>
    </dgm:pt>
    <dgm:pt modelId="{64E7021E-E1D9-4617-8204-96847B327CC3}" type="pres">
      <dgm:prSet presAssocID="{F62F253A-B0AB-4BE1-9AB8-E0E4A183145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D841886-77F7-4486-991C-E29B72DDB2B6}" type="pres">
      <dgm:prSet presAssocID="{F62F253A-B0AB-4BE1-9AB8-E0E4A183145C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093DF-3974-425A-9323-BD10276C537F}" type="pres">
      <dgm:prSet presAssocID="{F62F253A-B0AB-4BE1-9AB8-E0E4A183145C}" presName="negativeSpace" presStyleCnt="0"/>
      <dgm:spPr/>
    </dgm:pt>
    <dgm:pt modelId="{4A11C1A6-E3FB-4E56-99C3-1B6E045D7A6D}" type="pres">
      <dgm:prSet presAssocID="{F62F253A-B0AB-4BE1-9AB8-E0E4A183145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C7D99A-1A5F-41C5-84B7-58AA501B2FEA}" type="presOf" srcId="{E3CBCF00-6A87-4677-8EF5-ECABFD991BE9}" destId="{3A56E5C8-AD2E-4492-8CED-24E962896C55}" srcOrd="0" destOrd="0" presId="urn:microsoft.com/office/officeart/2005/8/layout/list1"/>
    <dgm:cxn modelId="{59A4D8FD-7366-4840-995B-54AE72A997B2}" type="presOf" srcId="{F62F253A-B0AB-4BE1-9AB8-E0E4A183145C}" destId="{64E7021E-E1D9-4617-8204-96847B327CC3}" srcOrd="0" destOrd="0" presId="urn:microsoft.com/office/officeart/2005/8/layout/list1"/>
    <dgm:cxn modelId="{8574A7F2-D364-497B-B3DF-CB3CBDADDD9C}" type="presOf" srcId="{8C111258-2591-4BE3-B3D2-AC1A58B0CB35}" destId="{4A11C1A6-E3FB-4E56-99C3-1B6E045D7A6D}" srcOrd="0" destOrd="2" presId="urn:microsoft.com/office/officeart/2005/8/layout/list1"/>
    <dgm:cxn modelId="{46847839-7BF0-41C9-9D3D-9ABE39F162AC}" type="presOf" srcId="{F62F253A-B0AB-4BE1-9AB8-E0E4A183145C}" destId="{CD841886-77F7-4486-991C-E29B72DDB2B6}" srcOrd="1" destOrd="0" presId="urn:microsoft.com/office/officeart/2005/8/layout/list1"/>
    <dgm:cxn modelId="{AB0C92F2-2A60-423B-8EA9-E48EC87FF216}" srcId="{A0C1A4A5-F0EC-4E90-889B-F047C669BE0E}" destId="{F62F253A-B0AB-4BE1-9AB8-E0E4A183145C}" srcOrd="1" destOrd="0" parTransId="{F1E27E6D-57EC-4815-9E27-89E9E4118753}" sibTransId="{A0A5672C-09D7-4869-938A-19FD9AAD0AF6}"/>
    <dgm:cxn modelId="{9724D559-9366-4C41-9262-44E990E199FC}" srcId="{F62F253A-B0AB-4BE1-9AB8-E0E4A183145C}" destId="{CE81D27B-151B-4073-81E5-2A8324F9DB05}" srcOrd="0" destOrd="0" parTransId="{5D394256-E8D3-4134-9CCC-EA44EDBB11E9}" sibTransId="{F73A2314-808A-4949-A2D6-BE16D6BC3DBF}"/>
    <dgm:cxn modelId="{2065C59E-85A7-4DA6-BE9B-1317A4FD0D4B}" type="presOf" srcId="{A0C1A4A5-F0EC-4E90-889B-F047C669BE0E}" destId="{0066601B-2D2D-4B2A-BBF7-A41E0EAA0A77}" srcOrd="0" destOrd="0" presId="urn:microsoft.com/office/officeart/2005/8/layout/list1"/>
    <dgm:cxn modelId="{02947F6A-1543-4041-84F4-4728EA0FB8C7}" srcId="{A0C1A4A5-F0EC-4E90-889B-F047C669BE0E}" destId="{E3CBCF00-6A87-4677-8EF5-ECABFD991BE9}" srcOrd="0" destOrd="0" parTransId="{127D435B-68B6-4FB0-9C2D-DA9B66F46FBB}" sibTransId="{70470ECF-DD4A-4ABD-8595-B2EFCA4AB16E}"/>
    <dgm:cxn modelId="{C743B05A-2766-422E-83EA-84E58B8202EE}" type="presOf" srcId="{4188F082-8467-4B28-819F-FDE531484B13}" destId="{4A11C1A6-E3FB-4E56-99C3-1B6E045D7A6D}" srcOrd="0" destOrd="1" presId="urn:microsoft.com/office/officeart/2005/8/layout/list1"/>
    <dgm:cxn modelId="{FA07060A-9E5D-4FE3-8058-AA80A887E756}" type="presOf" srcId="{E3CBCF00-6A87-4677-8EF5-ECABFD991BE9}" destId="{DF61490C-5D24-4E7C-9314-03597826D55D}" srcOrd="1" destOrd="0" presId="urn:microsoft.com/office/officeart/2005/8/layout/list1"/>
    <dgm:cxn modelId="{31606155-6343-4818-B5E9-96157E07F945}" srcId="{F62F253A-B0AB-4BE1-9AB8-E0E4A183145C}" destId="{8C111258-2591-4BE3-B3D2-AC1A58B0CB35}" srcOrd="2" destOrd="0" parTransId="{A109E2FC-49FC-43FE-B566-9F665EC60A28}" sibTransId="{7DCEC177-7666-49B0-8037-F6BC60F9B864}"/>
    <dgm:cxn modelId="{83741CEF-55FF-4494-9B8C-1CB559932A4C}" type="presOf" srcId="{CE81D27B-151B-4073-81E5-2A8324F9DB05}" destId="{4A11C1A6-E3FB-4E56-99C3-1B6E045D7A6D}" srcOrd="0" destOrd="0" presId="urn:microsoft.com/office/officeart/2005/8/layout/list1"/>
    <dgm:cxn modelId="{2A5E2B26-3832-4C84-9C53-591462F2C2E2}" srcId="{F62F253A-B0AB-4BE1-9AB8-E0E4A183145C}" destId="{4188F082-8467-4B28-819F-FDE531484B13}" srcOrd="1" destOrd="0" parTransId="{07FF6C79-7E4A-4FF4-8694-070476E33556}" sibTransId="{A308CC54-B2BF-4543-BB7F-861466ABCBF2}"/>
    <dgm:cxn modelId="{D9327568-A0F7-4777-8385-EBB64C741AB3}" type="presParOf" srcId="{0066601B-2D2D-4B2A-BBF7-A41E0EAA0A77}" destId="{71C32D70-57E8-466D-98E6-BF498DC42A58}" srcOrd="0" destOrd="0" presId="urn:microsoft.com/office/officeart/2005/8/layout/list1"/>
    <dgm:cxn modelId="{2CFCBCAD-38B0-4E2D-8AC6-62DE7D3B55CE}" type="presParOf" srcId="{71C32D70-57E8-466D-98E6-BF498DC42A58}" destId="{3A56E5C8-AD2E-4492-8CED-24E962896C55}" srcOrd="0" destOrd="0" presId="urn:microsoft.com/office/officeart/2005/8/layout/list1"/>
    <dgm:cxn modelId="{A0129CF9-5B4A-42E5-B302-D67FD50A063A}" type="presParOf" srcId="{71C32D70-57E8-466D-98E6-BF498DC42A58}" destId="{DF61490C-5D24-4E7C-9314-03597826D55D}" srcOrd="1" destOrd="0" presId="urn:microsoft.com/office/officeart/2005/8/layout/list1"/>
    <dgm:cxn modelId="{6BB61B8E-C1F6-49D3-9B1E-418B68298D79}" type="presParOf" srcId="{0066601B-2D2D-4B2A-BBF7-A41E0EAA0A77}" destId="{DA83FA86-2432-4F78-BB15-DC114AD643D6}" srcOrd="1" destOrd="0" presId="urn:microsoft.com/office/officeart/2005/8/layout/list1"/>
    <dgm:cxn modelId="{E0C96F40-7A4F-4E1D-808E-E77967DA8FBC}" type="presParOf" srcId="{0066601B-2D2D-4B2A-BBF7-A41E0EAA0A77}" destId="{10393269-8683-4D7F-B161-A365803E388A}" srcOrd="2" destOrd="0" presId="urn:microsoft.com/office/officeart/2005/8/layout/list1"/>
    <dgm:cxn modelId="{AC8BE026-9760-47EA-8FAD-2922F70E9A99}" type="presParOf" srcId="{0066601B-2D2D-4B2A-BBF7-A41E0EAA0A77}" destId="{668ED4FC-1D57-4B3F-AE07-2F121480C2EA}" srcOrd="3" destOrd="0" presId="urn:microsoft.com/office/officeart/2005/8/layout/list1"/>
    <dgm:cxn modelId="{10BA93F5-62CF-4B41-BBAD-D7B462C68B16}" type="presParOf" srcId="{0066601B-2D2D-4B2A-BBF7-A41E0EAA0A77}" destId="{802CB01B-228E-469F-911F-02D7DBCAB5EC}" srcOrd="4" destOrd="0" presId="urn:microsoft.com/office/officeart/2005/8/layout/list1"/>
    <dgm:cxn modelId="{8C93EF06-E21F-4707-B5FB-AFC56930345F}" type="presParOf" srcId="{802CB01B-228E-469F-911F-02D7DBCAB5EC}" destId="{64E7021E-E1D9-4617-8204-96847B327CC3}" srcOrd="0" destOrd="0" presId="urn:microsoft.com/office/officeart/2005/8/layout/list1"/>
    <dgm:cxn modelId="{FE4E8A7F-3E7A-4F23-B309-7FD80E26072E}" type="presParOf" srcId="{802CB01B-228E-469F-911F-02D7DBCAB5EC}" destId="{CD841886-77F7-4486-991C-E29B72DDB2B6}" srcOrd="1" destOrd="0" presId="urn:microsoft.com/office/officeart/2005/8/layout/list1"/>
    <dgm:cxn modelId="{D6DFB330-6195-4230-B853-7D6EE5730F43}" type="presParOf" srcId="{0066601B-2D2D-4B2A-BBF7-A41E0EAA0A77}" destId="{8BD093DF-3974-425A-9323-BD10276C537F}" srcOrd="5" destOrd="0" presId="urn:microsoft.com/office/officeart/2005/8/layout/list1"/>
    <dgm:cxn modelId="{FB62FE0B-F7BF-47E0-9746-5C184EA0669A}" type="presParOf" srcId="{0066601B-2D2D-4B2A-BBF7-A41E0EAA0A77}" destId="{4A11C1A6-E3FB-4E56-99C3-1B6E045D7A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CE9992-5461-42D3-A958-7CF49FD0987D}">
      <dgm:prSet custT="1"/>
      <dgm:spPr/>
      <dgm:t>
        <a:bodyPr/>
        <a:lstStyle/>
        <a:p>
          <a:r>
            <a:rPr lang="en-US" sz="2000" b="0" u="none" dirty="0"/>
            <a:t>Service </a:t>
          </a:r>
          <a:r>
            <a:rPr lang="x-none" sz="2000" b="0" u="none" dirty="0"/>
            <a:t>collar tag</a:t>
          </a:r>
          <a:endParaRPr lang="en-US" sz="2000" b="0" u="none" dirty="0"/>
        </a:p>
      </dgm:t>
    </dgm:pt>
    <dgm:pt modelId="{B529453B-83CB-4B7E-A88E-726C6B71448A}" type="parTrans" cxnId="{BC71871A-F840-4D11-8A1E-9F9028938F8E}">
      <dgm:prSet/>
      <dgm:spPr/>
      <dgm:t>
        <a:bodyPr/>
        <a:lstStyle/>
        <a:p>
          <a:endParaRPr lang="en-US"/>
        </a:p>
      </dgm:t>
    </dgm:pt>
    <dgm:pt modelId="{BB11656E-7A44-4773-A47B-4DAC0027719D}" type="sibTrans" cxnId="{BC71871A-F840-4D11-8A1E-9F9028938F8E}">
      <dgm:prSet/>
      <dgm:spPr/>
      <dgm:t>
        <a:bodyPr/>
        <a:lstStyle/>
        <a:p>
          <a:endParaRPr lang="en-US"/>
        </a:p>
      </dgm:t>
    </dgm:pt>
    <dgm:pt modelId="{033D346F-578D-4F19-946C-D8DF1CB11217}">
      <dgm:prSet custT="1"/>
      <dgm:spPr/>
      <dgm:t>
        <a:bodyPr/>
        <a:lstStyle/>
        <a:p>
          <a:r>
            <a:rPr lang="en-US" sz="1800" b="0" u="none" dirty="0"/>
            <a:t>P</a:t>
          </a:r>
          <a:r>
            <a:rPr lang="x-none" sz="1800" b="0" u="none" dirty="0"/>
            <a:t>urpose is to verify that the extinguisher was actually opened and discharged during maintenance</a:t>
          </a:r>
          <a:endParaRPr lang="en-US" sz="1800" b="0" u="none" dirty="0"/>
        </a:p>
      </dgm:t>
    </dgm:pt>
    <dgm:pt modelId="{EC1BA961-C2E0-4ABE-9AEF-603662D2797B}" type="parTrans" cxnId="{0845CD97-9496-49CC-9AED-36FFE1C1DE2D}">
      <dgm:prSet/>
      <dgm:spPr/>
      <dgm:t>
        <a:bodyPr/>
        <a:lstStyle/>
        <a:p>
          <a:endParaRPr lang="en-US"/>
        </a:p>
      </dgm:t>
    </dgm:pt>
    <dgm:pt modelId="{3286156D-65B5-4563-BF4E-A7F1E48F29E6}" type="sibTrans" cxnId="{0845CD97-9496-49CC-9AED-36FFE1C1DE2D}">
      <dgm:prSet/>
      <dgm:spPr/>
      <dgm:t>
        <a:bodyPr/>
        <a:lstStyle/>
        <a:p>
          <a:endParaRPr lang="en-US"/>
        </a:p>
      </dgm:t>
    </dgm:pt>
    <dgm:pt modelId="{E43964CC-D84C-4157-9784-BE711051FEB6}">
      <dgm:prSet custT="1"/>
      <dgm:spPr/>
      <dgm:t>
        <a:bodyPr/>
        <a:lstStyle/>
        <a:p>
          <a:r>
            <a:rPr lang="en-US" sz="1800" b="0" u="none" dirty="0"/>
            <a:t>W</a:t>
          </a:r>
          <a:r>
            <a:rPr lang="x-none" sz="1800" b="0" u="none" dirty="0"/>
            <a:t>ill have maintenance data impressed into the plastic for the inspector’s records</a:t>
          </a:r>
          <a:endParaRPr lang="en-US" sz="1800" b="0" u="none" dirty="0"/>
        </a:p>
      </dgm:t>
    </dgm:pt>
    <dgm:pt modelId="{9548B616-B48A-4AAF-BBFB-8017739D8761}" type="parTrans" cxnId="{A61D1581-978A-42A4-8E2A-667FF9AB824B}">
      <dgm:prSet/>
      <dgm:spPr/>
      <dgm:t>
        <a:bodyPr/>
        <a:lstStyle/>
        <a:p>
          <a:endParaRPr lang="en-US"/>
        </a:p>
      </dgm:t>
    </dgm:pt>
    <dgm:pt modelId="{AF7BB681-D0DD-4FB3-B273-F276C2D05B52}" type="sibTrans" cxnId="{A61D1581-978A-42A4-8E2A-667FF9AB824B}">
      <dgm:prSet/>
      <dgm:spPr/>
      <dgm:t>
        <a:bodyPr/>
        <a:lstStyle/>
        <a:p>
          <a:endParaRPr lang="en-US"/>
        </a:p>
      </dgm:t>
    </dgm:pt>
    <dgm:pt modelId="{51D60065-3C6F-40EC-B5E0-DA94BAEB94C1}">
      <dgm:prSet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ust not be damaged</a:t>
          </a:r>
          <a:endParaRPr lang="en-US" sz="1800" b="0" u="none" dirty="0"/>
        </a:p>
      </dgm:t>
    </dgm:pt>
    <dgm:pt modelId="{6CD33475-8404-47B5-8C34-CCBB0041D8A6}" type="parTrans" cxnId="{E07DE66D-5AD7-49F9-93EE-A491FC8870E2}">
      <dgm:prSet/>
      <dgm:spPr/>
      <dgm:t>
        <a:bodyPr/>
        <a:lstStyle/>
        <a:p>
          <a:endParaRPr lang="en-US"/>
        </a:p>
      </dgm:t>
    </dgm:pt>
    <dgm:pt modelId="{2F1CB3E5-1469-4E50-B051-87BAE70703F3}" type="sibTrans" cxnId="{E07DE66D-5AD7-49F9-93EE-A491FC8870E2}">
      <dgm:prSet/>
      <dgm:spPr/>
      <dgm:t>
        <a:bodyPr/>
        <a:lstStyle/>
        <a:p>
          <a:endParaRPr lang="en-US"/>
        </a:p>
      </dgm:t>
    </dgm:pt>
    <dgm:pt modelId="{781C1EEC-1ACA-4B13-ADEE-59F09BFB2C30}">
      <dgm:prSet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ade of polyethylene or aluminum</a:t>
          </a:r>
          <a:endParaRPr lang="en-US" sz="1800" b="0" u="none" dirty="0"/>
        </a:p>
      </dgm:t>
    </dgm:pt>
    <dgm:pt modelId="{6B121790-8F2B-4E82-9421-003A03D4D542}" type="parTrans" cxnId="{C82B7901-F9B0-4A8C-BAFD-C6FB0E89B1AD}">
      <dgm:prSet/>
      <dgm:spPr/>
      <dgm:t>
        <a:bodyPr/>
        <a:lstStyle/>
        <a:p>
          <a:endParaRPr lang="en-US"/>
        </a:p>
      </dgm:t>
    </dgm:pt>
    <dgm:pt modelId="{F42740F3-BB50-4CF9-BA81-433E1D7DD0E5}" type="sibTrans" cxnId="{C82B7901-F9B0-4A8C-BAFD-C6FB0E89B1AD}">
      <dgm:prSet/>
      <dgm:spPr/>
      <dgm:t>
        <a:bodyPr/>
        <a:lstStyle/>
        <a:p>
          <a:endParaRPr lang="en-US"/>
        </a:p>
      </dgm:t>
    </dgm:pt>
    <dgm:pt modelId="{23F5129F-7BA0-4198-9FE4-1EE4C0DA0CF9}">
      <dgm:prSet custT="1"/>
      <dgm:spPr/>
      <dgm:t>
        <a:bodyPr/>
        <a:lstStyle/>
        <a:p>
          <a:r>
            <a:rPr lang="en-US" sz="1800" b="0" u="none" dirty="0"/>
            <a:t>T</a:t>
          </a:r>
          <a:r>
            <a:rPr lang="x-none" sz="1800" b="0" u="none" dirty="0"/>
            <a:t>ightened down against the opening of the extinguisher body</a:t>
          </a:r>
          <a:endParaRPr lang="en-US" sz="1800" b="0" u="none" dirty="0"/>
        </a:p>
      </dgm:t>
    </dgm:pt>
    <dgm:pt modelId="{C5FD5D6F-7806-4FDB-9D2C-289B6ACC75CC}" type="parTrans" cxnId="{711943D2-D954-4DF7-A00B-A249C1CE66A2}">
      <dgm:prSet/>
      <dgm:spPr/>
      <dgm:t>
        <a:bodyPr/>
        <a:lstStyle/>
        <a:p>
          <a:endParaRPr lang="en-US"/>
        </a:p>
      </dgm:t>
    </dgm:pt>
    <dgm:pt modelId="{6D117433-6E89-456A-8022-519A2CC752B8}" type="sibTrans" cxnId="{711943D2-D954-4DF7-A00B-A249C1CE66A2}">
      <dgm:prSet/>
      <dgm:spPr/>
      <dgm:t>
        <a:bodyPr/>
        <a:lstStyle/>
        <a:p>
          <a:endParaRPr lang="en-US"/>
        </a:p>
      </dgm:t>
    </dgm:pt>
    <dgm:pt modelId="{49330F48-B625-4FA8-B227-7A85ABD93091}">
      <dgm:prSet custT="1"/>
      <dgm:spPr/>
      <dgm:t>
        <a:bodyPr/>
        <a:lstStyle/>
        <a:p>
          <a:r>
            <a:rPr lang="en-US" sz="1800" b="0" u="none" dirty="0"/>
            <a:t>Verify the inspection has occurred</a:t>
          </a:r>
        </a:p>
      </dgm:t>
    </dgm:pt>
    <dgm:pt modelId="{BC84FA59-BC7E-4930-AD67-A1AE6CBB8CE2}" type="parTrans" cxnId="{C792F355-32F7-4AE5-95FD-0A70F240949A}">
      <dgm:prSet/>
      <dgm:spPr/>
      <dgm:t>
        <a:bodyPr/>
        <a:lstStyle/>
        <a:p>
          <a:endParaRPr lang="en-US"/>
        </a:p>
      </dgm:t>
    </dgm:pt>
    <dgm:pt modelId="{BD2507C0-5C3F-4BDD-99AF-1B6FF83F471D}" type="sibTrans" cxnId="{C792F355-32F7-4AE5-95FD-0A70F240949A}">
      <dgm:prSet/>
      <dgm:spPr/>
      <dgm:t>
        <a:bodyPr/>
        <a:lstStyle/>
        <a:p>
          <a:endParaRPr lang="en-US"/>
        </a:p>
      </dgm:t>
    </dgm:pt>
    <dgm:pt modelId="{0066601B-2D2D-4B2A-BBF7-A41E0EAA0A77}" type="pres">
      <dgm:prSet presAssocID="{A0C1A4A5-F0EC-4E90-889B-F047C669BE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EE96A-FEAD-40F8-8AA1-0956C670E571}" type="pres">
      <dgm:prSet presAssocID="{2BCE9992-5461-42D3-A958-7CF49FD0987D}" presName="parentLin" presStyleCnt="0"/>
      <dgm:spPr/>
    </dgm:pt>
    <dgm:pt modelId="{BDB9AE4E-06D9-4045-BAA0-6998D637D7A6}" type="pres">
      <dgm:prSet presAssocID="{2BCE9992-5461-42D3-A958-7CF49FD0987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9B685E7-E35A-449B-9794-77825E787320}" type="pres">
      <dgm:prSet presAssocID="{2BCE9992-5461-42D3-A958-7CF49FD098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5892-4583-4356-82FB-026CB17FE7B4}" type="pres">
      <dgm:prSet presAssocID="{2BCE9992-5461-42D3-A958-7CF49FD0987D}" presName="negativeSpace" presStyleCnt="0"/>
      <dgm:spPr/>
    </dgm:pt>
    <dgm:pt modelId="{D3744D02-66D8-4956-88D7-8F2462CE4CFC}" type="pres">
      <dgm:prSet presAssocID="{2BCE9992-5461-42D3-A958-7CF49FD0987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330B1-85F6-412E-A4F1-72B23BE799E0}" type="presOf" srcId="{51D60065-3C6F-40EC-B5E0-DA94BAEB94C1}" destId="{D3744D02-66D8-4956-88D7-8F2462CE4CFC}" srcOrd="0" destOrd="4" presId="urn:microsoft.com/office/officeart/2005/8/layout/list1"/>
    <dgm:cxn modelId="{C792F355-32F7-4AE5-95FD-0A70F240949A}" srcId="{2BCE9992-5461-42D3-A958-7CF49FD0987D}" destId="{49330F48-B625-4FA8-B227-7A85ABD93091}" srcOrd="5" destOrd="0" parTransId="{BC84FA59-BC7E-4930-AD67-A1AE6CBB8CE2}" sibTransId="{BD2507C0-5C3F-4BDD-99AF-1B6FF83F471D}"/>
    <dgm:cxn modelId="{E26A6C0F-BCC4-4A9B-8DCD-78C265674EDA}" type="presOf" srcId="{23F5129F-7BA0-4198-9FE4-1EE4C0DA0CF9}" destId="{D3744D02-66D8-4956-88D7-8F2462CE4CFC}" srcOrd="0" destOrd="1" presId="urn:microsoft.com/office/officeart/2005/8/layout/list1"/>
    <dgm:cxn modelId="{C82B7901-F9B0-4A8C-BAFD-C6FB0E89B1AD}" srcId="{2BCE9992-5461-42D3-A958-7CF49FD0987D}" destId="{781C1EEC-1ACA-4B13-ADEE-59F09BFB2C30}" srcOrd="0" destOrd="0" parTransId="{6B121790-8F2B-4E82-9421-003A03D4D542}" sibTransId="{F42740F3-BB50-4CF9-BA81-433E1D7DD0E5}"/>
    <dgm:cxn modelId="{711943D2-D954-4DF7-A00B-A249C1CE66A2}" srcId="{2BCE9992-5461-42D3-A958-7CF49FD0987D}" destId="{23F5129F-7BA0-4198-9FE4-1EE4C0DA0CF9}" srcOrd="1" destOrd="0" parTransId="{C5FD5D6F-7806-4FDB-9D2C-289B6ACC75CC}" sibTransId="{6D117433-6E89-456A-8022-519A2CC752B8}"/>
    <dgm:cxn modelId="{99BF4AC6-74EA-42FE-AC54-5AD77F97E225}" type="presOf" srcId="{49330F48-B625-4FA8-B227-7A85ABD93091}" destId="{D3744D02-66D8-4956-88D7-8F2462CE4CFC}" srcOrd="0" destOrd="5" presId="urn:microsoft.com/office/officeart/2005/8/layout/list1"/>
    <dgm:cxn modelId="{A5FCC9C7-3186-4DB5-B578-8407855D1876}" type="presOf" srcId="{2BCE9992-5461-42D3-A958-7CF49FD0987D}" destId="{89B685E7-E35A-449B-9794-77825E787320}" srcOrd="1" destOrd="0" presId="urn:microsoft.com/office/officeart/2005/8/layout/list1"/>
    <dgm:cxn modelId="{D58F4914-B64B-49F0-A8A1-71EB77D4A147}" type="presOf" srcId="{E43964CC-D84C-4157-9784-BE711051FEB6}" destId="{D3744D02-66D8-4956-88D7-8F2462CE4CFC}" srcOrd="0" destOrd="3" presId="urn:microsoft.com/office/officeart/2005/8/layout/list1"/>
    <dgm:cxn modelId="{A61D1581-978A-42A4-8E2A-667FF9AB824B}" srcId="{2BCE9992-5461-42D3-A958-7CF49FD0987D}" destId="{E43964CC-D84C-4157-9784-BE711051FEB6}" srcOrd="3" destOrd="0" parTransId="{9548B616-B48A-4AAF-BBFB-8017739D8761}" sibTransId="{AF7BB681-D0DD-4FB3-B273-F276C2D05B52}"/>
    <dgm:cxn modelId="{7447A999-A5B0-466D-908C-E546F9242537}" type="presOf" srcId="{781C1EEC-1ACA-4B13-ADEE-59F09BFB2C30}" destId="{D3744D02-66D8-4956-88D7-8F2462CE4CFC}" srcOrd="0" destOrd="0" presId="urn:microsoft.com/office/officeart/2005/8/layout/list1"/>
    <dgm:cxn modelId="{E07DE66D-5AD7-49F9-93EE-A491FC8870E2}" srcId="{2BCE9992-5461-42D3-A958-7CF49FD0987D}" destId="{51D60065-3C6F-40EC-B5E0-DA94BAEB94C1}" srcOrd="4" destOrd="0" parTransId="{6CD33475-8404-47B5-8C34-CCBB0041D8A6}" sibTransId="{2F1CB3E5-1469-4E50-B051-87BAE70703F3}"/>
    <dgm:cxn modelId="{D4FD4933-CCAC-4189-A48F-DF16D92443FE}" type="presOf" srcId="{2BCE9992-5461-42D3-A958-7CF49FD0987D}" destId="{BDB9AE4E-06D9-4045-BAA0-6998D637D7A6}" srcOrd="0" destOrd="0" presId="urn:microsoft.com/office/officeart/2005/8/layout/list1"/>
    <dgm:cxn modelId="{09FD3B0F-9D32-4D57-B946-980945A78269}" type="presOf" srcId="{A0C1A4A5-F0EC-4E90-889B-F047C669BE0E}" destId="{0066601B-2D2D-4B2A-BBF7-A41E0EAA0A77}" srcOrd="0" destOrd="0" presId="urn:microsoft.com/office/officeart/2005/8/layout/list1"/>
    <dgm:cxn modelId="{BC71871A-F840-4D11-8A1E-9F9028938F8E}" srcId="{A0C1A4A5-F0EC-4E90-889B-F047C669BE0E}" destId="{2BCE9992-5461-42D3-A958-7CF49FD0987D}" srcOrd="0" destOrd="0" parTransId="{B529453B-83CB-4B7E-A88E-726C6B71448A}" sibTransId="{BB11656E-7A44-4773-A47B-4DAC0027719D}"/>
    <dgm:cxn modelId="{EF0C3DCE-5D51-45E0-98D6-56EAEA5B842B}" type="presOf" srcId="{033D346F-578D-4F19-946C-D8DF1CB11217}" destId="{D3744D02-66D8-4956-88D7-8F2462CE4CFC}" srcOrd="0" destOrd="2" presId="urn:microsoft.com/office/officeart/2005/8/layout/list1"/>
    <dgm:cxn modelId="{0845CD97-9496-49CC-9AED-36FFE1C1DE2D}" srcId="{2BCE9992-5461-42D3-A958-7CF49FD0987D}" destId="{033D346F-578D-4F19-946C-D8DF1CB11217}" srcOrd="2" destOrd="0" parTransId="{EC1BA961-C2E0-4ABE-9AEF-603662D2797B}" sibTransId="{3286156D-65B5-4563-BF4E-A7F1E48F29E6}"/>
    <dgm:cxn modelId="{9E4129C6-BBAC-4F22-B2C8-992089EF1C6D}" type="presParOf" srcId="{0066601B-2D2D-4B2A-BBF7-A41E0EAA0A77}" destId="{6C1EE96A-FEAD-40F8-8AA1-0956C670E571}" srcOrd="0" destOrd="0" presId="urn:microsoft.com/office/officeart/2005/8/layout/list1"/>
    <dgm:cxn modelId="{1698AADE-5EAA-400F-98FD-C94D7D78F2B0}" type="presParOf" srcId="{6C1EE96A-FEAD-40F8-8AA1-0956C670E571}" destId="{BDB9AE4E-06D9-4045-BAA0-6998D637D7A6}" srcOrd="0" destOrd="0" presId="urn:microsoft.com/office/officeart/2005/8/layout/list1"/>
    <dgm:cxn modelId="{3E63E46E-0E7C-4BAD-A17A-3AE06120B7B4}" type="presParOf" srcId="{6C1EE96A-FEAD-40F8-8AA1-0956C670E571}" destId="{89B685E7-E35A-449B-9794-77825E787320}" srcOrd="1" destOrd="0" presId="urn:microsoft.com/office/officeart/2005/8/layout/list1"/>
    <dgm:cxn modelId="{DA36E63E-BA1E-419C-9072-DE29C1AE36C9}" type="presParOf" srcId="{0066601B-2D2D-4B2A-BBF7-A41E0EAA0A77}" destId="{2B705892-4583-4356-82FB-026CB17FE7B4}" srcOrd="1" destOrd="0" presId="urn:microsoft.com/office/officeart/2005/8/layout/list1"/>
    <dgm:cxn modelId="{D7E5C8FA-C79A-4447-8BAD-DDB939F528B7}" type="presParOf" srcId="{0066601B-2D2D-4B2A-BBF7-A41E0EAA0A77}" destId="{D3744D02-66D8-4956-88D7-8F2462CE4C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CE9992-5461-42D3-A958-7CF49FD0987D}">
      <dgm:prSet custT="1"/>
      <dgm:spPr/>
      <dgm:t>
        <a:bodyPr/>
        <a:lstStyle/>
        <a:p>
          <a:r>
            <a:rPr lang="en-US" sz="1800" b="0" dirty="0"/>
            <a:t>Make sure the extinguisher is properly located</a:t>
          </a:r>
          <a:endParaRPr lang="en-US" sz="1800" b="0" u="none" dirty="0"/>
        </a:p>
      </dgm:t>
    </dgm:pt>
    <dgm:pt modelId="{B529453B-83CB-4B7E-A88E-726C6B71448A}" type="parTrans" cxnId="{BC71871A-F840-4D11-8A1E-9F9028938F8E}">
      <dgm:prSet/>
      <dgm:spPr/>
      <dgm:t>
        <a:bodyPr/>
        <a:lstStyle/>
        <a:p>
          <a:endParaRPr lang="en-US"/>
        </a:p>
      </dgm:t>
    </dgm:pt>
    <dgm:pt modelId="{BB11656E-7A44-4773-A47B-4DAC0027719D}" type="sibTrans" cxnId="{BC71871A-F840-4D11-8A1E-9F9028938F8E}">
      <dgm:prSet/>
      <dgm:spPr/>
      <dgm:t>
        <a:bodyPr/>
        <a:lstStyle/>
        <a:p>
          <a:endParaRPr lang="en-US"/>
        </a:p>
      </dgm:t>
    </dgm:pt>
    <dgm:pt modelId="{47B6B92B-213D-4F82-AEC3-11702DA1DCAB}">
      <dgm:prSet custT="1"/>
      <dgm:spPr/>
      <dgm:t>
        <a:bodyPr/>
        <a:lstStyle/>
        <a:p>
          <a:r>
            <a:rPr lang="en-US" sz="1800" b="0" dirty="0"/>
            <a:t>Verify that access is not obstructed</a:t>
          </a:r>
        </a:p>
      </dgm:t>
    </dgm:pt>
    <dgm:pt modelId="{A1572486-05A2-40EA-B0BA-94ED0E65A423}" type="parTrans" cxnId="{A1E629EB-465B-4514-A63A-24F6E47496B6}">
      <dgm:prSet/>
      <dgm:spPr/>
      <dgm:t>
        <a:bodyPr/>
        <a:lstStyle/>
        <a:p>
          <a:endParaRPr lang="en-US"/>
        </a:p>
      </dgm:t>
    </dgm:pt>
    <dgm:pt modelId="{00BB5F66-F04C-4076-B060-49EDCC4BD2AB}" type="sibTrans" cxnId="{A1E629EB-465B-4514-A63A-24F6E47496B6}">
      <dgm:prSet/>
      <dgm:spPr/>
      <dgm:t>
        <a:bodyPr/>
        <a:lstStyle/>
        <a:p>
          <a:endParaRPr lang="en-US"/>
        </a:p>
      </dgm:t>
    </dgm:pt>
    <dgm:pt modelId="{78A99E07-0843-48C2-BA67-3964DCE3864B}">
      <dgm:prSet custT="1"/>
      <dgm:spPr/>
      <dgm:t>
        <a:bodyPr/>
        <a:lstStyle/>
        <a:p>
          <a:r>
            <a:rPr lang="en-US" sz="1800" b="0" dirty="0"/>
            <a:t>Check the inspection tag to determine if maintenance is due</a:t>
          </a:r>
        </a:p>
      </dgm:t>
    </dgm:pt>
    <dgm:pt modelId="{CCA8C342-8D15-4C70-8484-A3F3E5451BF8}" type="parTrans" cxnId="{7DB89314-506D-44DB-A878-9B14F88AC057}">
      <dgm:prSet/>
      <dgm:spPr/>
      <dgm:t>
        <a:bodyPr/>
        <a:lstStyle/>
        <a:p>
          <a:endParaRPr lang="en-US"/>
        </a:p>
      </dgm:t>
    </dgm:pt>
    <dgm:pt modelId="{A47A2518-C64C-4F4E-B514-E7CCDDE2BBF2}" type="sibTrans" cxnId="{7DB89314-506D-44DB-A878-9B14F88AC057}">
      <dgm:prSet/>
      <dgm:spPr/>
      <dgm:t>
        <a:bodyPr/>
        <a:lstStyle/>
        <a:p>
          <a:endParaRPr lang="en-US"/>
        </a:p>
      </dgm:t>
    </dgm:pt>
    <dgm:pt modelId="{29B1E99F-922E-4F6E-A679-0F5C9C9EDDEA}">
      <dgm:prSet custT="1"/>
      <dgm:spPr/>
      <dgm:t>
        <a:bodyPr/>
        <a:lstStyle/>
        <a:p>
          <a:r>
            <a:rPr lang="en-US" sz="1800" b="0" dirty="0"/>
            <a:t>Examine the nozzle or horn for obstructions</a:t>
          </a:r>
        </a:p>
      </dgm:t>
    </dgm:pt>
    <dgm:pt modelId="{4865A94D-40BE-495C-95E3-FD84A6405FF8}" type="parTrans" cxnId="{47510567-4543-473A-B650-DD207EA4B432}">
      <dgm:prSet/>
      <dgm:spPr/>
      <dgm:t>
        <a:bodyPr/>
        <a:lstStyle/>
        <a:p>
          <a:endParaRPr lang="en-US"/>
        </a:p>
      </dgm:t>
    </dgm:pt>
    <dgm:pt modelId="{A47DE743-8E4F-41D1-B7AF-C863B6750CE3}" type="sibTrans" cxnId="{47510567-4543-473A-B650-DD207EA4B432}">
      <dgm:prSet/>
      <dgm:spPr/>
      <dgm:t>
        <a:bodyPr/>
        <a:lstStyle/>
        <a:p>
          <a:endParaRPr lang="en-US"/>
        </a:p>
      </dgm:t>
    </dgm:pt>
    <dgm:pt modelId="{AC94A5F4-0B01-4842-BEB6-0457CB34ED49}">
      <dgm:prSet custT="1"/>
      <dgm:spPr>
        <a:gradFill rotWithShape="0">
          <a:gsLst>
            <a:gs pos="5300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b="0" dirty="0"/>
            <a:t>Verify that lock pins or tamper seals are intact </a:t>
          </a:r>
        </a:p>
      </dgm:t>
    </dgm:pt>
    <dgm:pt modelId="{B19F0D7A-DF8D-4B9F-8F3A-B0A7FF0A58DC}" type="parTrans" cxnId="{B9DA6F92-58FB-48E0-AFC2-35DE5DBC3CB5}">
      <dgm:prSet/>
      <dgm:spPr/>
      <dgm:t>
        <a:bodyPr/>
        <a:lstStyle/>
        <a:p>
          <a:endParaRPr lang="en-US"/>
        </a:p>
      </dgm:t>
    </dgm:pt>
    <dgm:pt modelId="{AF13547F-45C9-433A-B28F-72F30D009A6A}" type="sibTrans" cxnId="{B9DA6F92-58FB-48E0-AFC2-35DE5DBC3CB5}">
      <dgm:prSet/>
      <dgm:spPr/>
      <dgm:t>
        <a:bodyPr/>
        <a:lstStyle/>
        <a:p>
          <a:endParaRPr lang="en-US"/>
        </a:p>
      </dgm:t>
    </dgm:pt>
    <dgm:pt modelId="{811CCCB4-448D-49AF-B678-6EC7BFBD0733}">
      <dgm:prSet custT="1"/>
      <dgm:spPr/>
      <dgm:t>
        <a:bodyPr/>
        <a:lstStyle/>
        <a:p>
          <a:r>
            <a:rPr lang="en-US" sz="1800" b="0" dirty="0"/>
            <a:t>Check that the extinguisher is suitable for the hazard protected</a:t>
          </a:r>
        </a:p>
      </dgm:t>
    </dgm:pt>
    <dgm:pt modelId="{695EF886-9EA5-46FE-8AB2-C9AA32E9D254}" type="parTrans" cxnId="{ED3E4EA3-B519-4F55-8A72-89A93EC56FD6}">
      <dgm:prSet/>
      <dgm:spPr/>
      <dgm:t>
        <a:bodyPr/>
        <a:lstStyle/>
        <a:p>
          <a:endParaRPr lang="en-US"/>
        </a:p>
      </dgm:t>
    </dgm:pt>
    <dgm:pt modelId="{47C9EEA9-5E1E-45BC-A05A-7A1958CB4801}" type="sibTrans" cxnId="{ED3E4EA3-B519-4F55-8A72-89A93EC56FD6}">
      <dgm:prSet/>
      <dgm:spPr/>
      <dgm:t>
        <a:bodyPr/>
        <a:lstStyle/>
        <a:p>
          <a:endParaRPr lang="en-US"/>
        </a:p>
      </dgm:t>
    </dgm:pt>
    <dgm:pt modelId="{D72C7E1B-DAB6-4CA1-9564-3769AFD7EA8B}" type="pres">
      <dgm:prSet presAssocID="{A0C1A4A5-F0EC-4E90-889B-F047C669B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86F13-0280-455D-9E64-FF6CF116F776}" type="pres">
      <dgm:prSet presAssocID="{2BCE9992-5461-42D3-A958-7CF49FD0987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780AA-C8C6-4DFF-AEDA-D828908BFCDD}" type="pres">
      <dgm:prSet presAssocID="{BB11656E-7A44-4773-A47B-4DAC0027719D}" presName="spacer" presStyleCnt="0"/>
      <dgm:spPr/>
    </dgm:pt>
    <dgm:pt modelId="{169FA2EA-C114-4D8B-A35D-229A193F60DE}" type="pres">
      <dgm:prSet presAssocID="{47B6B92B-213D-4F82-AEC3-11702DA1DCA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1019D-63C9-4A5F-8D6C-18C16C1663F3}" type="pres">
      <dgm:prSet presAssocID="{00BB5F66-F04C-4076-B060-49EDCC4BD2AB}" presName="spacer" presStyleCnt="0"/>
      <dgm:spPr/>
    </dgm:pt>
    <dgm:pt modelId="{BDB9A6D3-2F66-4801-A2BB-9EA9F9B64095}" type="pres">
      <dgm:prSet presAssocID="{811CCCB4-448D-49AF-B678-6EC7BFBD073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C7290-67A1-4CF4-8063-BD9CDD229035}" type="pres">
      <dgm:prSet presAssocID="{47C9EEA9-5E1E-45BC-A05A-7A1958CB4801}" presName="spacer" presStyleCnt="0"/>
      <dgm:spPr/>
    </dgm:pt>
    <dgm:pt modelId="{FCB9C1A8-EFF5-417A-AE93-809855CA2DC9}" type="pres">
      <dgm:prSet presAssocID="{78A99E07-0843-48C2-BA67-3964DCE386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32A0-9D25-4BA3-8784-9E65FB16CBB9}" type="pres">
      <dgm:prSet presAssocID="{A47A2518-C64C-4F4E-B514-E7CCDDE2BBF2}" presName="spacer" presStyleCnt="0"/>
      <dgm:spPr/>
    </dgm:pt>
    <dgm:pt modelId="{3346115E-8D56-4987-8092-F0A1143A56FD}" type="pres">
      <dgm:prSet presAssocID="{29B1E99F-922E-4F6E-A679-0F5C9C9EDDE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CF4A9-FE1A-413F-A376-72D5D97C12C6}" type="pres">
      <dgm:prSet presAssocID="{A47DE743-8E4F-41D1-B7AF-C863B6750CE3}" presName="spacer" presStyleCnt="0"/>
      <dgm:spPr/>
    </dgm:pt>
    <dgm:pt modelId="{58CCEAE8-C9F2-4344-9170-58574305D160}" type="pres">
      <dgm:prSet presAssocID="{AC94A5F4-0B01-4842-BEB6-0457CB34ED4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E4EA3-B519-4F55-8A72-89A93EC56FD6}" srcId="{A0C1A4A5-F0EC-4E90-889B-F047C669BE0E}" destId="{811CCCB4-448D-49AF-B678-6EC7BFBD0733}" srcOrd="2" destOrd="0" parTransId="{695EF886-9EA5-46FE-8AB2-C9AA32E9D254}" sibTransId="{47C9EEA9-5E1E-45BC-A05A-7A1958CB4801}"/>
    <dgm:cxn modelId="{7DB89314-506D-44DB-A878-9B14F88AC057}" srcId="{A0C1A4A5-F0EC-4E90-889B-F047C669BE0E}" destId="{78A99E07-0843-48C2-BA67-3964DCE3864B}" srcOrd="3" destOrd="0" parTransId="{CCA8C342-8D15-4C70-8484-A3F3E5451BF8}" sibTransId="{A47A2518-C64C-4F4E-B514-E7CCDDE2BBF2}"/>
    <dgm:cxn modelId="{42652E0F-FD47-4A96-9BC4-A60E4E378098}" type="presOf" srcId="{2BCE9992-5461-42D3-A958-7CF49FD0987D}" destId="{7DC86F13-0280-455D-9E64-FF6CF116F776}" srcOrd="0" destOrd="0" presId="urn:microsoft.com/office/officeart/2005/8/layout/vList2"/>
    <dgm:cxn modelId="{D56B7495-E0E9-4EC6-8DDD-90C86DC9C3A5}" type="presOf" srcId="{AC94A5F4-0B01-4842-BEB6-0457CB34ED49}" destId="{58CCEAE8-C9F2-4344-9170-58574305D160}" srcOrd="0" destOrd="0" presId="urn:microsoft.com/office/officeart/2005/8/layout/vList2"/>
    <dgm:cxn modelId="{A1E629EB-465B-4514-A63A-24F6E47496B6}" srcId="{A0C1A4A5-F0EC-4E90-889B-F047C669BE0E}" destId="{47B6B92B-213D-4F82-AEC3-11702DA1DCAB}" srcOrd="1" destOrd="0" parTransId="{A1572486-05A2-40EA-B0BA-94ED0E65A423}" sibTransId="{00BB5F66-F04C-4076-B060-49EDCC4BD2AB}"/>
    <dgm:cxn modelId="{B9DA6F92-58FB-48E0-AFC2-35DE5DBC3CB5}" srcId="{A0C1A4A5-F0EC-4E90-889B-F047C669BE0E}" destId="{AC94A5F4-0B01-4842-BEB6-0457CB34ED49}" srcOrd="5" destOrd="0" parTransId="{B19F0D7A-DF8D-4B9F-8F3A-B0A7FF0A58DC}" sibTransId="{AF13547F-45C9-433A-B28F-72F30D009A6A}"/>
    <dgm:cxn modelId="{6C0ED5F9-8DFC-4E59-A399-B25BE5EC5CC1}" type="presOf" srcId="{29B1E99F-922E-4F6E-A679-0F5C9C9EDDEA}" destId="{3346115E-8D56-4987-8092-F0A1143A56FD}" srcOrd="0" destOrd="0" presId="urn:microsoft.com/office/officeart/2005/8/layout/vList2"/>
    <dgm:cxn modelId="{EE3C246D-5B0D-4867-9658-955983CE16F5}" type="presOf" srcId="{A0C1A4A5-F0EC-4E90-889B-F047C669BE0E}" destId="{D72C7E1B-DAB6-4CA1-9564-3769AFD7EA8B}" srcOrd="0" destOrd="0" presId="urn:microsoft.com/office/officeart/2005/8/layout/vList2"/>
    <dgm:cxn modelId="{47510567-4543-473A-B650-DD207EA4B432}" srcId="{A0C1A4A5-F0EC-4E90-889B-F047C669BE0E}" destId="{29B1E99F-922E-4F6E-A679-0F5C9C9EDDEA}" srcOrd="4" destOrd="0" parTransId="{4865A94D-40BE-495C-95E3-FD84A6405FF8}" sibTransId="{A47DE743-8E4F-41D1-B7AF-C863B6750CE3}"/>
    <dgm:cxn modelId="{A749306E-CD6E-4F41-BDC5-33FB40C5DA11}" type="presOf" srcId="{811CCCB4-448D-49AF-B678-6EC7BFBD0733}" destId="{BDB9A6D3-2F66-4801-A2BB-9EA9F9B64095}" srcOrd="0" destOrd="0" presId="urn:microsoft.com/office/officeart/2005/8/layout/vList2"/>
    <dgm:cxn modelId="{4D2795DD-EA24-4F29-A00B-B7BDF3AA33A7}" type="presOf" srcId="{78A99E07-0843-48C2-BA67-3964DCE3864B}" destId="{FCB9C1A8-EFF5-417A-AE93-809855CA2DC9}" srcOrd="0" destOrd="0" presId="urn:microsoft.com/office/officeart/2005/8/layout/vList2"/>
    <dgm:cxn modelId="{BC71871A-F840-4D11-8A1E-9F9028938F8E}" srcId="{A0C1A4A5-F0EC-4E90-889B-F047C669BE0E}" destId="{2BCE9992-5461-42D3-A958-7CF49FD0987D}" srcOrd="0" destOrd="0" parTransId="{B529453B-83CB-4B7E-A88E-726C6B71448A}" sibTransId="{BB11656E-7A44-4773-A47B-4DAC0027719D}"/>
    <dgm:cxn modelId="{977AF7EA-8246-4D8B-AAFA-B15573BE7AF2}" type="presOf" srcId="{47B6B92B-213D-4F82-AEC3-11702DA1DCAB}" destId="{169FA2EA-C114-4D8B-A35D-229A193F60DE}" srcOrd="0" destOrd="0" presId="urn:microsoft.com/office/officeart/2005/8/layout/vList2"/>
    <dgm:cxn modelId="{52DBDDCE-839D-4916-BDF9-6C76A9B017F5}" type="presParOf" srcId="{D72C7E1B-DAB6-4CA1-9564-3769AFD7EA8B}" destId="{7DC86F13-0280-455D-9E64-FF6CF116F776}" srcOrd="0" destOrd="0" presId="urn:microsoft.com/office/officeart/2005/8/layout/vList2"/>
    <dgm:cxn modelId="{208B915F-FD21-4119-A7D8-5D82F30C83E0}" type="presParOf" srcId="{D72C7E1B-DAB6-4CA1-9564-3769AFD7EA8B}" destId="{FE8780AA-C8C6-4DFF-AEDA-D828908BFCDD}" srcOrd="1" destOrd="0" presId="urn:microsoft.com/office/officeart/2005/8/layout/vList2"/>
    <dgm:cxn modelId="{17CB7707-F069-4F3C-B9DE-FCB8562BEE80}" type="presParOf" srcId="{D72C7E1B-DAB6-4CA1-9564-3769AFD7EA8B}" destId="{169FA2EA-C114-4D8B-A35D-229A193F60DE}" srcOrd="2" destOrd="0" presId="urn:microsoft.com/office/officeart/2005/8/layout/vList2"/>
    <dgm:cxn modelId="{83DE9C5A-1A75-4767-B54E-0B8B0CCFE860}" type="presParOf" srcId="{D72C7E1B-DAB6-4CA1-9564-3769AFD7EA8B}" destId="{A071019D-63C9-4A5F-8D6C-18C16C1663F3}" srcOrd="3" destOrd="0" presId="urn:microsoft.com/office/officeart/2005/8/layout/vList2"/>
    <dgm:cxn modelId="{41CFB509-F9DF-4EF9-BA1C-131EC90A098E}" type="presParOf" srcId="{D72C7E1B-DAB6-4CA1-9564-3769AFD7EA8B}" destId="{BDB9A6D3-2F66-4801-A2BB-9EA9F9B64095}" srcOrd="4" destOrd="0" presId="urn:microsoft.com/office/officeart/2005/8/layout/vList2"/>
    <dgm:cxn modelId="{7EC89CC5-97E1-4EA2-87D9-E7BD44BA3660}" type="presParOf" srcId="{D72C7E1B-DAB6-4CA1-9564-3769AFD7EA8B}" destId="{DF2C7290-67A1-4CF4-8063-BD9CDD229035}" srcOrd="5" destOrd="0" presId="urn:microsoft.com/office/officeart/2005/8/layout/vList2"/>
    <dgm:cxn modelId="{26B7E5A7-76D8-49F2-B787-7CE91AFE10EB}" type="presParOf" srcId="{D72C7E1B-DAB6-4CA1-9564-3769AFD7EA8B}" destId="{FCB9C1A8-EFF5-417A-AE93-809855CA2DC9}" srcOrd="6" destOrd="0" presId="urn:microsoft.com/office/officeart/2005/8/layout/vList2"/>
    <dgm:cxn modelId="{6115726B-3928-4A79-AE08-AA797D89BA94}" type="presParOf" srcId="{D72C7E1B-DAB6-4CA1-9564-3769AFD7EA8B}" destId="{433932A0-9D25-4BA3-8784-9E65FB16CBB9}" srcOrd="7" destOrd="0" presId="urn:microsoft.com/office/officeart/2005/8/layout/vList2"/>
    <dgm:cxn modelId="{0D5748AA-B457-4565-B2E4-CEAE6E2751FB}" type="presParOf" srcId="{D72C7E1B-DAB6-4CA1-9564-3769AFD7EA8B}" destId="{3346115E-8D56-4987-8092-F0A1143A56FD}" srcOrd="8" destOrd="0" presId="urn:microsoft.com/office/officeart/2005/8/layout/vList2"/>
    <dgm:cxn modelId="{3F409E95-53EF-4EC3-89B0-950CA9EA8301}" type="presParOf" srcId="{D72C7E1B-DAB6-4CA1-9564-3769AFD7EA8B}" destId="{022CF4A9-FE1A-413F-A376-72D5D97C12C6}" srcOrd="9" destOrd="0" presId="urn:microsoft.com/office/officeart/2005/8/layout/vList2"/>
    <dgm:cxn modelId="{9EEB8253-BF35-4EFE-A34D-9FE45F7352EC}" type="presParOf" srcId="{D72C7E1B-DAB6-4CA1-9564-3769AFD7EA8B}" destId="{58CCEAE8-C9F2-4344-9170-58574305D1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CE9992-5461-42D3-A958-7CF49FD0987D}">
      <dgm:prSet custT="1"/>
      <dgm:spPr/>
      <dgm:t>
        <a:bodyPr/>
        <a:lstStyle/>
        <a:p>
          <a:r>
            <a:rPr lang="en-US" sz="1800" b="0" dirty="0" smtClean="0"/>
            <a:t>Check for signs of physical damage</a:t>
          </a:r>
          <a:endParaRPr lang="en-US" sz="1800" b="0" u="none" dirty="0"/>
        </a:p>
      </dgm:t>
    </dgm:pt>
    <dgm:pt modelId="{B529453B-83CB-4B7E-A88E-726C6B71448A}" type="parTrans" cxnId="{BC71871A-F840-4D11-8A1E-9F9028938F8E}">
      <dgm:prSet/>
      <dgm:spPr/>
      <dgm:t>
        <a:bodyPr/>
        <a:lstStyle/>
        <a:p>
          <a:endParaRPr lang="en-US"/>
        </a:p>
      </dgm:t>
    </dgm:pt>
    <dgm:pt modelId="{BB11656E-7A44-4773-A47B-4DAC0027719D}" type="sibTrans" cxnId="{BC71871A-F840-4D11-8A1E-9F9028938F8E}">
      <dgm:prSet/>
      <dgm:spPr/>
      <dgm:t>
        <a:bodyPr/>
        <a:lstStyle/>
        <a:p>
          <a:endParaRPr lang="en-US"/>
        </a:p>
      </dgm:t>
    </dgm:pt>
    <dgm:pt modelId="{507665DA-2487-4BD4-B03A-EB1DC77B47D5}">
      <dgm:prSet custT="1"/>
      <dgm:spPr/>
      <dgm:t>
        <a:bodyPr/>
        <a:lstStyle/>
        <a:p>
          <a:r>
            <a:rPr lang="en-US" sz="1800" b="0" dirty="0"/>
            <a:t>Check that the extinguisher is fully charged with expellant and agent</a:t>
          </a:r>
        </a:p>
      </dgm:t>
    </dgm:pt>
    <dgm:pt modelId="{E6BEECCF-84E8-448E-BE0F-7FED96EC8A2D}" type="sibTrans" cxnId="{896B8CD2-1619-4D53-959B-06F81F29FDE8}">
      <dgm:prSet/>
      <dgm:spPr/>
      <dgm:t>
        <a:bodyPr/>
        <a:lstStyle/>
        <a:p>
          <a:endParaRPr lang="en-US"/>
        </a:p>
      </dgm:t>
    </dgm:pt>
    <dgm:pt modelId="{A5C734F1-D451-404C-8A1C-BDBE18829B01}" type="parTrans" cxnId="{896B8CD2-1619-4D53-959B-06F81F29FDE8}">
      <dgm:prSet/>
      <dgm:spPr/>
      <dgm:t>
        <a:bodyPr/>
        <a:lstStyle/>
        <a:p>
          <a:endParaRPr lang="en-US"/>
        </a:p>
      </dgm:t>
    </dgm:pt>
    <dgm:pt modelId="{AC3EF686-24E0-4401-B541-D559D5E71370}">
      <dgm:prSet custT="1"/>
      <dgm:spPr/>
      <dgm:t>
        <a:bodyPr/>
        <a:lstStyle/>
        <a:p>
          <a:r>
            <a:rPr lang="en-US" sz="1800" b="0" dirty="0"/>
            <a:t>Check that the pressure gauge indicates proper operating pressure </a:t>
          </a:r>
        </a:p>
      </dgm:t>
    </dgm:pt>
    <dgm:pt modelId="{81647C14-E732-4FBD-A9DF-E684AF0547AB}" type="sibTrans" cxnId="{BAE8B2F1-2317-4BB6-A38F-2845576D2A58}">
      <dgm:prSet/>
      <dgm:spPr/>
      <dgm:t>
        <a:bodyPr/>
        <a:lstStyle/>
        <a:p>
          <a:endParaRPr lang="en-US"/>
        </a:p>
      </dgm:t>
    </dgm:pt>
    <dgm:pt modelId="{C929EFB6-DC35-4120-9055-5684AE6EE887}" type="parTrans" cxnId="{BAE8B2F1-2317-4BB6-A38F-2845576D2A58}">
      <dgm:prSet/>
      <dgm:spPr/>
      <dgm:t>
        <a:bodyPr/>
        <a:lstStyle/>
        <a:p>
          <a:endParaRPr lang="en-US"/>
        </a:p>
      </dgm:t>
    </dgm:pt>
    <dgm:pt modelId="{6F7A5A8B-DC05-4A20-9AF1-DDEC4B36D4A7}">
      <dgm:prSet custT="1"/>
      <dgm:spPr/>
      <dgm:t>
        <a:bodyPr/>
        <a:lstStyle/>
        <a:p>
          <a:r>
            <a:rPr lang="en-US" sz="1800" b="0" dirty="0"/>
            <a:t>Check collar tag for current information and/or damage</a:t>
          </a:r>
        </a:p>
      </dgm:t>
    </dgm:pt>
    <dgm:pt modelId="{54AEB518-4E02-4907-9AF9-B68BCC809D2E}" type="sibTrans" cxnId="{55B9E2EA-D951-4C5C-BD06-FA42B6FDCD3A}">
      <dgm:prSet/>
      <dgm:spPr/>
      <dgm:t>
        <a:bodyPr/>
        <a:lstStyle/>
        <a:p>
          <a:endParaRPr lang="en-US"/>
        </a:p>
      </dgm:t>
    </dgm:pt>
    <dgm:pt modelId="{5872605B-4F24-4ED4-9454-1D10D1BE3905}" type="parTrans" cxnId="{55B9E2EA-D951-4C5C-BD06-FA42B6FDCD3A}">
      <dgm:prSet/>
      <dgm:spPr/>
      <dgm:t>
        <a:bodyPr/>
        <a:lstStyle/>
        <a:p>
          <a:endParaRPr lang="en-US"/>
        </a:p>
      </dgm:t>
    </dgm:pt>
    <dgm:pt modelId="{17475FB0-B4C1-49F3-AE72-00230A687022}">
      <dgm:prSet custT="1"/>
      <dgm:spPr/>
      <dgm:t>
        <a:bodyPr/>
        <a:lstStyle/>
        <a:p>
          <a:r>
            <a:rPr lang="en-US" sz="1800" b="0" dirty="0"/>
            <a:t>Check that required signage is in place </a:t>
          </a:r>
        </a:p>
      </dgm:t>
    </dgm:pt>
    <dgm:pt modelId="{AA4146B5-AE42-4B88-8A0F-71452DB32B22}" type="sibTrans" cxnId="{D2143F64-8BE6-4816-A1A6-B598584892F7}">
      <dgm:prSet/>
      <dgm:spPr/>
      <dgm:t>
        <a:bodyPr/>
        <a:lstStyle/>
        <a:p>
          <a:endParaRPr lang="en-US"/>
        </a:p>
      </dgm:t>
    </dgm:pt>
    <dgm:pt modelId="{2298F273-8F29-48DB-AD52-3BF5D473C73F}" type="parTrans" cxnId="{D2143F64-8BE6-4816-A1A6-B598584892F7}">
      <dgm:prSet/>
      <dgm:spPr/>
      <dgm:t>
        <a:bodyPr/>
        <a:lstStyle/>
        <a:p>
          <a:endParaRPr lang="en-US"/>
        </a:p>
      </dgm:t>
    </dgm:pt>
    <dgm:pt modelId="{EAE66AC6-0231-4038-951C-A6E66F0E599E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0" dirty="0"/>
            <a:t>Check to see if the operating instructions on the extinguisher nameplate are legible</a:t>
          </a:r>
        </a:p>
      </dgm:t>
    </dgm:pt>
    <dgm:pt modelId="{16359EDE-FEA2-441D-AFD0-1142189E6EB1}" type="sibTrans" cxnId="{8EF1CABE-1759-4232-ABDF-03B45B193F53}">
      <dgm:prSet/>
      <dgm:spPr/>
      <dgm:t>
        <a:bodyPr/>
        <a:lstStyle/>
        <a:p>
          <a:endParaRPr lang="en-US"/>
        </a:p>
      </dgm:t>
    </dgm:pt>
    <dgm:pt modelId="{901EE3F3-230A-43E4-8258-B50A06FD63BD}" type="parTrans" cxnId="{8EF1CABE-1759-4232-ABDF-03B45B193F53}">
      <dgm:prSet/>
      <dgm:spPr/>
      <dgm:t>
        <a:bodyPr/>
        <a:lstStyle/>
        <a:p>
          <a:endParaRPr lang="en-US"/>
        </a:p>
      </dgm:t>
    </dgm:pt>
    <dgm:pt modelId="{D72C7E1B-DAB6-4CA1-9564-3769AFD7EA8B}" type="pres">
      <dgm:prSet presAssocID="{A0C1A4A5-F0EC-4E90-889B-F047C669B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86F13-0280-455D-9E64-FF6CF116F776}" type="pres">
      <dgm:prSet presAssocID="{2BCE9992-5461-42D3-A958-7CF49FD0987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780AA-C8C6-4DFF-AEDA-D828908BFCDD}" type="pres">
      <dgm:prSet presAssocID="{BB11656E-7A44-4773-A47B-4DAC0027719D}" presName="spacer" presStyleCnt="0"/>
      <dgm:spPr/>
    </dgm:pt>
    <dgm:pt modelId="{941EE581-7A26-447A-8FF7-63053981366E}" type="pres">
      <dgm:prSet presAssocID="{507665DA-2487-4BD4-B03A-EB1DC77B47D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5F893-8F8D-4535-89B1-D31AA8A3C36C}" type="pres">
      <dgm:prSet presAssocID="{E6BEECCF-84E8-448E-BE0F-7FED96EC8A2D}" presName="spacer" presStyleCnt="0"/>
      <dgm:spPr/>
    </dgm:pt>
    <dgm:pt modelId="{C4634E90-0CED-4B79-8905-70B22493E3F6}" type="pres">
      <dgm:prSet presAssocID="{AC3EF686-24E0-4401-B541-D559D5E7137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E06D2-4819-4C7E-BBC9-FCD427992ECB}" type="pres">
      <dgm:prSet presAssocID="{81647C14-E732-4FBD-A9DF-E684AF0547AB}" presName="spacer" presStyleCnt="0"/>
      <dgm:spPr/>
    </dgm:pt>
    <dgm:pt modelId="{A9708E64-4791-4470-BBF8-B070C31135B1}" type="pres">
      <dgm:prSet presAssocID="{6F7A5A8B-DC05-4A20-9AF1-DDEC4B36D4A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9AB69-B653-41F9-B352-330B3DB0E7B8}" type="pres">
      <dgm:prSet presAssocID="{54AEB518-4E02-4907-9AF9-B68BCC809D2E}" presName="spacer" presStyleCnt="0"/>
      <dgm:spPr/>
    </dgm:pt>
    <dgm:pt modelId="{D3071113-4F58-4A6C-B924-5577AA031021}" type="pres">
      <dgm:prSet presAssocID="{17475FB0-B4C1-49F3-AE72-00230A687022}" presName="parentText" presStyleLbl="node1" presStyleIdx="4" presStyleCnt="6" custLinFactNeighborY="5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4D22F-E2A4-49F6-9FE7-CFB59BFD983C}" type="pres">
      <dgm:prSet presAssocID="{AA4146B5-AE42-4B88-8A0F-71452DB32B22}" presName="spacer" presStyleCnt="0"/>
      <dgm:spPr/>
    </dgm:pt>
    <dgm:pt modelId="{ADBB2822-D7FA-4C95-8FEA-B2313EB4F9EA}" type="pres">
      <dgm:prSet presAssocID="{EAE66AC6-0231-4038-951C-A6E66F0E599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1BB3D9-EA03-47FA-84F9-9B5C772B686A}" type="presOf" srcId="{507665DA-2487-4BD4-B03A-EB1DC77B47D5}" destId="{941EE581-7A26-447A-8FF7-63053981366E}" srcOrd="0" destOrd="0" presId="urn:microsoft.com/office/officeart/2005/8/layout/vList2"/>
    <dgm:cxn modelId="{525F4061-0906-4301-9A3D-5BD804B19BBE}" type="presOf" srcId="{2BCE9992-5461-42D3-A958-7CF49FD0987D}" destId="{7DC86F13-0280-455D-9E64-FF6CF116F776}" srcOrd="0" destOrd="0" presId="urn:microsoft.com/office/officeart/2005/8/layout/vList2"/>
    <dgm:cxn modelId="{D2143F64-8BE6-4816-A1A6-B598584892F7}" srcId="{A0C1A4A5-F0EC-4E90-889B-F047C669BE0E}" destId="{17475FB0-B4C1-49F3-AE72-00230A687022}" srcOrd="4" destOrd="0" parTransId="{2298F273-8F29-48DB-AD52-3BF5D473C73F}" sibTransId="{AA4146B5-AE42-4B88-8A0F-71452DB32B22}"/>
    <dgm:cxn modelId="{896B8CD2-1619-4D53-959B-06F81F29FDE8}" srcId="{A0C1A4A5-F0EC-4E90-889B-F047C669BE0E}" destId="{507665DA-2487-4BD4-B03A-EB1DC77B47D5}" srcOrd="1" destOrd="0" parTransId="{A5C734F1-D451-404C-8A1C-BDBE18829B01}" sibTransId="{E6BEECCF-84E8-448E-BE0F-7FED96EC8A2D}"/>
    <dgm:cxn modelId="{217B2A7E-044C-445D-AA89-A81D4AEF0BFB}" type="presOf" srcId="{6F7A5A8B-DC05-4A20-9AF1-DDEC4B36D4A7}" destId="{A9708E64-4791-4470-BBF8-B070C31135B1}" srcOrd="0" destOrd="0" presId="urn:microsoft.com/office/officeart/2005/8/layout/vList2"/>
    <dgm:cxn modelId="{BC71871A-F840-4D11-8A1E-9F9028938F8E}" srcId="{A0C1A4A5-F0EC-4E90-889B-F047C669BE0E}" destId="{2BCE9992-5461-42D3-A958-7CF49FD0987D}" srcOrd="0" destOrd="0" parTransId="{B529453B-83CB-4B7E-A88E-726C6B71448A}" sibTransId="{BB11656E-7A44-4773-A47B-4DAC0027719D}"/>
    <dgm:cxn modelId="{0BA51C7B-DC4A-4A8D-A0C3-AEB35C1892D9}" type="presOf" srcId="{17475FB0-B4C1-49F3-AE72-00230A687022}" destId="{D3071113-4F58-4A6C-B924-5577AA031021}" srcOrd="0" destOrd="0" presId="urn:microsoft.com/office/officeart/2005/8/layout/vList2"/>
    <dgm:cxn modelId="{8EF1CABE-1759-4232-ABDF-03B45B193F53}" srcId="{A0C1A4A5-F0EC-4E90-889B-F047C669BE0E}" destId="{EAE66AC6-0231-4038-951C-A6E66F0E599E}" srcOrd="5" destOrd="0" parTransId="{901EE3F3-230A-43E4-8258-B50A06FD63BD}" sibTransId="{16359EDE-FEA2-441D-AFD0-1142189E6EB1}"/>
    <dgm:cxn modelId="{BAE8B2F1-2317-4BB6-A38F-2845576D2A58}" srcId="{A0C1A4A5-F0EC-4E90-889B-F047C669BE0E}" destId="{AC3EF686-24E0-4401-B541-D559D5E71370}" srcOrd="2" destOrd="0" parTransId="{C929EFB6-DC35-4120-9055-5684AE6EE887}" sibTransId="{81647C14-E732-4FBD-A9DF-E684AF0547AB}"/>
    <dgm:cxn modelId="{6B9BC177-B5C2-42DE-A9FE-F9FAF42AD98A}" type="presOf" srcId="{EAE66AC6-0231-4038-951C-A6E66F0E599E}" destId="{ADBB2822-D7FA-4C95-8FEA-B2313EB4F9EA}" srcOrd="0" destOrd="0" presId="urn:microsoft.com/office/officeart/2005/8/layout/vList2"/>
    <dgm:cxn modelId="{55B9E2EA-D951-4C5C-BD06-FA42B6FDCD3A}" srcId="{A0C1A4A5-F0EC-4E90-889B-F047C669BE0E}" destId="{6F7A5A8B-DC05-4A20-9AF1-DDEC4B36D4A7}" srcOrd="3" destOrd="0" parTransId="{5872605B-4F24-4ED4-9454-1D10D1BE3905}" sibTransId="{54AEB518-4E02-4907-9AF9-B68BCC809D2E}"/>
    <dgm:cxn modelId="{95353293-9C8E-4486-A41E-56DF2A8F0BDE}" type="presOf" srcId="{AC3EF686-24E0-4401-B541-D559D5E71370}" destId="{C4634E90-0CED-4B79-8905-70B22493E3F6}" srcOrd="0" destOrd="0" presId="urn:microsoft.com/office/officeart/2005/8/layout/vList2"/>
    <dgm:cxn modelId="{3E13D1A5-CCC9-454E-A3FF-AB21C1334584}" type="presOf" srcId="{A0C1A4A5-F0EC-4E90-889B-F047C669BE0E}" destId="{D72C7E1B-DAB6-4CA1-9564-3769AFD7EA8B}" srcOrd="0" destOrd="0" presId="urn:microsoft.com/office/officeart/2005/8/layout/vList2"/>
    <dgm:cxn modelId="{BD605E6C-F289-4D87-AFE6-58AA76BB3A44}" type="presParOf" srcId="{D72C7E1B-DAB6-4CA1-9564-3769AFD7EA8B}" destId="{7DC86F13-0280-455D-9E64-FF6CF116F776}" srcOrd="0" destOrd="0" presId="urn:microsoft.com/office/officeart/2005/8/layout/vList2"/>
    <dgm:cxn modelId="{D129E18C-6992-49D3-9A22-53E1FFBC5993}" type="presParOf" srcId="{D72C7E1B-DAB6-4CA1-9564-3769AFD7EA8B}" destId="{FE8780AA-C8C6-4DFF-AEDA-D828908BFCDD}" srcOrd="1" destOrd="0" presId="urn:microsoft.com/office/officeart/2005/8/layout/vList2"/>
    <dgm:cxn modelId="{982B920D-7053-4FF9-AA2D-7A7707924D41}" type="presParOf" srcId="{D72C7E1B-DAB6-4CA1-9564-3769AFD7EA8B}" destId="{941EE581-7A26-447A-8FF7-63053981366E}" srcOrd="2" destOrd="0" presId="urn:microsoft.com/office/officeart/2005/8/layout/vList2"/>
    <dgm:cxn modelId="{50680C19-918F-4EF3-A579-AABDC9F7FB80}" type="presParOf" srcId="{D72C7E1B-DAB6-4CA1-9564-3769AFD7EA8B}" destId="{9955F893-8F8D-4535-89B1-D31AA8A3C36C}" srcOrd="3" destOrd="0" presId="urn:microsoft.com/office/officeart/2005/8/layout/vList2"/>
    <dgm:cxn modelId="{99B4032A-C4D4-4A52-AE6E-3D2846E9A19F}" type="presParOf" srcId="{D72C7E1B-DAB6-4CA1-9564-3769AFD7EA8B}" destId="{C4634E90-0CED-4B79-8905-70B22493E3F6}" srcOrd="4" destOrd="0" presId="urn:microsoft.com/office/officeart/2005/8/layout/vList2"/>
    <dgm:cxn modelId="{0B011F1F-AB8F-4A99-9BBE-48116C09922E}" type="presParOf" srcId="{D72C7E1B-DAB6-4CA1-9564-3769AFD7EA8B}" destId="{04AE06D2-4819-4C7E-BBC9-FCD427992ECB}" srcOrd="5" destOrd="0" presId="urn:microsoft.com/office/officeart/2005/8/layout/vList2"/>
    <dgm:cxn modelId="{737717F8-DEBA-4923-900D-0397FB5C5C08}" type="presParOf" srcId="{D72C7E1B-DAB6-4CA1-9564-3769AFD7EA8B}" destId="{A9708E64-4791-4470-BBF8-B070C31135B1}" srcOrd="6" destOrd="0" presId="urn:microsoft.com/office/officeart/2005/8/layout/vList2"/>
    <dgm:cxn modelId="{1D4C6E25-C521-452A-AD31-81CC30FC622B}" type="presParOf" srcId="{D72C7E1B-DAB6-4CA1-9564-3769AFD7EA8B}" destId="{6259AB69-B653-41F9-B352-330B3DB0E7B8}" srcOrd="7" destOrd="0" presId="urn:microsoft.com/office/officeart/2005/8/layout/vList2"/>
    <dgm:cxn modelId="{20DBF1B6-E35C-467D-892B-4600F3496A77}" type="presParOf" srcId="{D72C7E1B-DAB6-4CA1-9564-3769AFD7EA8B}" destId="{D3071113-4F58-4A6C-B924-5577AA031021}" srcOrd="8" destOrd="0" presId="urn:microsoft.com/office/officeart/2005/8/layout/vList2"/>
    <dgm:cxn modelId="{103A604F-AAE4-47D9-9F90-9885B79738B8}" type="presParOf" srcId="{D72C7E1B-DAB6-4CA1-9564-3769AFD7EA8B}" destId="{D974D22F-E2A4-49F6-9FE7-CFB59BFD983C}" srcOrd="9" destOrd="0" presId="urn:microsoft.com/office/officeart/2005/8/layout/vList2"/>
    <dgm:cxn modelId="{2A71684A-FE47-48E4-AC35-EED83689116D}" type="presParOf" srcId="{D72C7E1B-DAB6-4CA1-9564-3769AFD7EA8B}" destId="{ADBB2822-D7FA-4C95-8FEA-B2313EB4F9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0C1A4A5-F0EC-4E90-889B-F047C669BE0E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CE9992-5461-42D3-A958-7CF49FD0987D}">
      <dgm:prSet custT="1"/>
      <dgm:spPr/>
      <dgm:t>
        <a:bodyPr/>
        <a:lstStyle/>
        <a:p>
          <a:r>
            <a:rPr lang="en-US" sz="2000" b="0" dirty="0"/>
            <a:t>When</a:t>
          </a:r>
          <a:endParaRPr lang="en-US" sz="2000" b="0" u="none" dirty="0"/>
        </a:p>
      </dgm:t>
    </dgm:pt>
    <dgm:pt modelId="{B529453B-83CB-4B7E-A88E-726C6B71448A}" type="parTrans" cxnId="{BC71871A-F840-4D11-8A1E-9F9028938F8E}">
      <dgm:prSet/>
      <dgm:spPr/>
      <dgm:t>
        <a:bodyPr/>
        <a:lstStyle/>
        <a:p>
          <a:endParaRPr lang="en-US"/>
        </a:p>
      </dgm:t>
    </dgm:pt>
    <dgm:pt modelId="{BB11656E-7A44-4773-A47B-4DAC0027719D}" type="sibTrans" cxnId="{BC71871A-F840-4D11-8A1E-9F9028938F8E}">
      <dgm:prSet/>
      <dgm:spPr/>
      <dgm:t>
        <a:bodyPr/>
        <a:lstStyle/>
        <a:p>
          <a:endParaRPr lang="en-US"/>
        </a:p>
      </dgm:t>
    </dgm:pt>
    <dgm:pt modelId="{0AB084BE-D937-46AD-910E-04E9F9F9DE10}">
      <dgm:prSet custT="1"/>
      <dgm:spPr/>
      <dgm:t>
        <a:bodyPr/>
        <a:lstStyle/>
        <a:p>
          <a:r>
            <a:rPr lang="x-none" sz="1800" b="0" u="none" dirty="0"/>
            <a:t>Whenever an inspection reveals the need for maintenance</a:t>
          </a:r>
          <a:endParaRPr lang="en-US" sz="1800" b="0" u="none" dirty="0"/>
        </a:p>
      </dgm:t>
    </dgm:pt>
    <dgm:pt modelId="{4C870406-7A7A-483F-95E0-776C8CB7EABE}" type="parTrans" cxnId="{DDBC11AA-3264-48F2-A93E-0E36F3BED1EA}">
      <dgm:prSet/>
      <dgm:spPr/>
      <dgm:t>
        <a:bodyPr/>
        <a:lstStyle/>
        <a:p>
          <a:endParaRPr lang="en-US"/>
        </a:p>
      </dgm:t>
    </dgm:pt>
    <dgm:pt modelId="{B817BAB5-45BB-4390-94B8-A66ED22A49E5}" type="sibTrans" cxnId="{DDBC11AA-3264-48F2-A93E-0E36F3BED1EA}">
      <dgm:prSet/>
      <dgm:spPr/>
      <dgm:t>
        <a:bodyPr/>
        <a:lstStyle/>
        <a:p>
          <a:endParaRPr lang="en-US"/>
        </a:p>
      </dgm:t>
    </dgm:pt>
    <dgm:pt modelId="{ADA5CEE8-665B-49CC-ACA1-E0EF22E8D328}">
      <dgm:prSet custT="1"/>
      <dgm:spPr/>
      <dgm:t>
        <a:bodyPr/>
        <a:lstStyle/>
        <a:p>
          <a:r>
            <a:rPr lang="en-US" sz="1800" b="0" u="none" dirty="0"/>
            <a:t>U</a:t>
          </a:r>
          <a:r>
            <a:rPr lang="x-none" sz="1800" b="0" u="none" dirty="0"/>
            <a:t>nit is due for periodic maintenance required by the manufacturer</a:t>
          </a:r>
          <a:endParaRPr lang="en-US" sz="1800" b="0" u="none" dirty="0"/>
        </a:p>
      </dgm:t>
    </dgm:pt>
    <dgm:pt modelId="{EBCF05AB-45AB-4DD0-BC99-9D6A17478F77}" type="parTrans" cxnId="{20993622-266F-4C1F-870C-3510CD7DE976}">
      <dgm:prSet/>
      <dgm:spPr/>
      <dgm:t>
        <a:bodyPr/>
        <a:lstStyle/>
        <a:p>
          <a:endParaRPr lang="en-US"/>
        </a:p>
      </dgm:t>
    </dgm:pt>
    <dgm:pt modelId="{E1E58B68-F494-4EEE-A159-A9779535F264}" type="sibTrans" cxnId="{20993622-266F-4C1F-870C-3510CD7DE976}">
      <dgm:prSet/>
      <dgm:spPr/>
      <dgm:t>
        <a:bodyPr/>
        <a:lstStyle/>
        <a:p>
          <a:endParaRPr lang="en-US"/>
        </a:p>
      </dgm:t>
    </dgm:pt>
    <dgm:pt modelId="{ADD00C5C-A9D2-41CF-8B24-49E671D0C31C}">
      <dgm:prSet custT="1"/>
      <dgm:spPr/>
      <dgm:t>
        <a:bodyPr/>
        <a:lstStyle/>
        <a:p>
          <a:r>
            <a:rPr lang="en-US" sz="2000" b="0" u="none" dirty="0"/>
            <a:t>Who</a:t>
          </a:r>
        </a:p>
      </dgm:t>
    </dgm:pt>
    <dgm:pt modelId="{DE4409EC-A633-4738-ACB2-556B575BE137}" type="parTrans" cxnId="{83627AE8-47ED-4CEF-8D59-95672C5F50A3}">
      <dgm:prSet/>
      <dgm:spPr/>
      <dgm:t>
        <a:bodyPr/>
        <a:lstStyle/>
        <a:p>
          <a:endParaRPr lang="en-US"/>
        </a:p>
      </dgm:t>
    </dgm:pt>
    <dgm:pt modelId="{4711B90F-9E67-4004-9F6A-5B4B4FAC2CC7}" type="sibTrans" cxnId="{83627AE8-47ED-4CEF-8D59-95672C5F50A3}">
      <dgm:prSet/>
      <dgm:spPr/>
      <dgm:t>
        <a:bodyPr/>
        <a:lstStyle/>
        <a:p>
          <a:endParaRPr lang="en-US"/>
        </a:p>
      </dgm:t>
    </dgm:pt>
    <dgm:pt modelId="{94299BBE-293A-4111-8B4D-4CA3E721E53C}">
      <dgm:prSet custT="1"/>
      <dgm:spPr/>
      <dgm:t>
        <a:bodyPr/>
        <a:lstStyle/>
        <a:p>
          <a:r>
            <a:rPr lang="en-US" sz="1800" b="0" dirty="0"/>
            <a:t>Personnel who are trained and certified by the extinguisher manufacturer</a:t>
          </a:r>
          <a:endParaRPr lang="en-US" sz="1800" b="0" u="none" dirty="0"/>
        </a:p>
      </dgm:t>
    </dgm:pt>
    <dgm:pt modelId="{31EF7086-A369-4DD5-AAA6-0358184BAB0A}" type="parTrans" cxnId="{D9BD7AD4-4563-4524-8FD9-E9892FEBD1CD}">
      <dgm:prSet/>
      <dgm:spPr/>
      <dgm:t>
        <a:bodyPr/>
        <a:lstStyle/>
        <a:p>
          <a:endParaRPr lang="en-US"/>
        </a:p>
      </dgm:t>
    </dgm:pt>
    <dgm:pt modelId="{FA7C7B74-9579-433F-8EBB-88A1D4862A28}" type="sibTrans" cxnId="{D9BD7AD4-4563-4524-8FD9-E9892FEBD1CD}">
      <dgm:prSet/>
      <dgm:spPr/>
      <dgm:t>
        <a:bodyPr/>
        <a:lstStyle/>
        <a:p>
          <a:endParaRPr lang="en-US"/>
        </a:p>
      </dgm:t>
    </dgm:pt>
    <dgm:pt modelId="{42328B97-BD37-4022-8EF4-CD21DAA8FDD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0" dirty="0"/>
            <a:t>For more information on maintenance intervals and fire extinguisher inspection, see NFPA®10</a:t>
          </a:r>
          <a:endParaRPr lang="en-US" sz="2000" b="0" u="none" dirty="0"/>
        </a:p>
      </dgm:t>
    </dgm:pt>
    <dgm:pt modelId="{2772A54C-9ADF-4107-893C-0B3333A68767}" type="parTrans" cxnId="{013FA372-E23D-4B8A-AFDF-8C7C39FEAF48}">
      <dgm:prSet/>
      <dgm:spPr/>
      <dgm:t>
        <a:bodyPr/>
        <a:lstStyle/>
        <a:p>
          <a:endParaRPr lang="en-US"/>
        </a:p>
      </dgm:t>
    </dgm:pt>
    <dgm:pt modelId="{F13B7727-CD03-45F9-B2B9-26294AD33C2F}" type="sibTrans" cxnId="{013FA372-E23D-4B8A-AFDF-8C7C39FEAF48}">
      <dgm:prSet/>
      <dgm:spPr/>
      <dgm:t>
        <a:bodyPr/>
        <a:lstStyle/>
        <a:p>
          <a:endParaRPr lang="en-US"/>
        </a:p>
      </dgm:t>
    </dgm:pt>
    <dgm:pt modelId="{0066601B-2D2D-4B2A-BBF7-A41E0EAA0A77}" type="pres">
      <dgm:prSet presAssocID="{A0C1A4A5-F0EC-4E90-889B-F047C669BE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EE96A-FEAD-40F8-8AA1-0956C670E571}" type="pres">
      <dgm:prSet presAssocID="{2BCE9992-5461-42D3-A958-7CF49FD0987D}" presName="parentLin" presStyleCnt="0"/>
      <dgm:spPr/>
    </dgm:pt>
    <dgm:pt modelId="{BDB9AE4E-06D9-4045-BAA0-6998D637D7A6}" type="pres">
      <dgm:prSet presAssocID="{2BCE9992-5461-42D3-A958-7CF49FD098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9B685E7-E35A-449B-9794-77825E787320}" type="pres">
      <dgm:prSet presAssocID="{2BCE9992-5461-42D3-A958-7CF49FD098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5892-4583-4356-82FB-026CB17FE7B4}" type="pres">
      <dgm:prSet presAssocID="{2BCE9992-5461-42D3-A958-7CF49FD0987D}" presName="negativeSpace" presStyleCnt="0"/>
      <dgm:spPr/>
    </dgm:pt>
    <dgm:pt modelId="{D3744D02-66D8-4956-88D7-8F2462CE4CFC}" type="pres">
      <dgm:prSet presAssocID="{2BCE9992-5461-42D3-A958-7CF49FD0987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A498-0775-4E8F-8181-4FD4FDC9A351}" type="pres">
      <dgm:prSet presAssocID="{BB11656E-7A44-4773-A47B-4DAC0027719D}" presName="spaceBetweenRectangles" presStyleCnt="0"/>
      <dgm:spPr/>
    </dgm:pt>
    <dgm:pt modelId="{F057BEEB-FEAC-4894-BFDA-5040839F1B0F}" type="pres">
      <dgm:prSet presAssocID="{ADD00C5C-A9D2-41CF-8B24-49E671D0C31C}" presName="parentLin" presStyleCnt="0"/>
      <dgm:spPr/>
    </dgm:pt>
    <dgm:pt modelId="{60E86ABC-3843-47D1-9E27-D8E99DADA372}" type="pres">
      <dgm:prSet presAssocID="{ADD00C5C-A9D2-41CF-8B24-49E671D0C3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654FA2-3ED9-4075-A984-025CFC66AF28}" type="pres">
      <dgm:prSet presAssocID="{ADD00C5C-A9D2-41CF-8B24-49E671D0C3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AC7D0-FE32-479A-AB3C-0155ADDF30A3}" type="pres">
      <dgm:prSet presAssocID="{ADD00C5C-A9D2-41CF-8B24-49E671D0C31C}" presName="negativeSpace" presStyleCnt="0"/>
      <dgm:spPr/>
    </dgm:pt>
    <dgm:pt modelId="{24D715AB-BA18-4A7A-A37C-A1DD709C4504}" type="pres">
      <dgm:prSet presAssocID="{ADD00C5C-A9D2-41CF-8B24-49E671D0C31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3D832-96BB-41EC-BADD-E1060D9E59B4}" type="pres">
      <dgm:prSet presAssocID="{4711B90F-9E67-4004-9F6A-5B4B4FAC2CC7}" presName="spaceBetweenRectangles" presStyleCnt="0"/>
      <dgm:spPr/>
    </dgm:pt>
    <dgm:pt modelId="{E2471D9A-0A00-4544-83EA-3CEBFD24F69E}" type="pres">
      <dgm:prSet presAssocID="{42328B97-BD37-4022-8EF4-CD21DAA8FDDF}" presName="parentLin" presStyleCnt="0"/>
      <dgm:spPr/>
    </dgm:pt>
    <dgm:pt modelId="{AC6D1751-AA07-42AF-984C-2477280F8196}" type="pres">
      <dgm:prSet presAssocID="{42328B97-BD37-4022-8EF4-CD21DAA8FDD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40751B3-F960-4C54-AABC-1E8D5570E358}" type="pres">
      <dgm:prSet presAssocID="{42328B97-BD37-4022-8EF4-CD21DAA8FDDF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A4825-2F14-4CB5-91F1-F641094A7497}" type="pres">
      <dgm:prSet presAssocID="{42328B97-BD37-4022-8EF4-CD21DAA8FDDF}" presName="negativeSpace" presStyleCnt="0"/>
      <dgm:spPr/>
    </dgm:pt>
    <dgm:pt modelId="{C27EC67E-A328-4389-89F2-E578F9931A66}" type="pres">
      <dgm:prSet presAssocID="{42328B97-BD37-4022-8EF4-CD21DAA8FD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A4D30A-56D8-45B7-A9FA-6BF123FA8C70}" type="presOf" srcId="{42328B97-BD37-4022-8EF4-CD21DAA8FDDF}" destId="{440751B3-F960-4C54-AABC-1E8D5570E358}" srcOrd="1" destOrd="0" presId="urn:microsoft.com/office/officeart/2005/8/layout/list1"/>
    <dgm:cxn modelId="{D9B9695A-E40E-4744-8B1E-BE76A5553DA5}" type="presOf" srcId="{0AB084BE-D937-46AD-910E-04E9F9F9DE10}" destId="{D3744D02-66D8-4956-88D7-8F2462CE4CFC}" srcOrd="0" destOrd="0" presId="urn:microsoft.com/office/officeart/2005/8/layout/list1"/>
    <dgm:cxn modelId="{81466365-E3E5-48EC-BB2A-E52A3273668D}" type="presOf" srcId="{ADD00C5C-A9D2-41CF-8B24-49E671D0C31C}" destId="{D8654FA2-3ED9-4075-A984-025CFC66AF28}" srcOrd="1" destOrd="0" presId="urn:microsoft.com/office/officeart/2005/8/layout/list1"/>
    <dgm:cxn modelId="{7C0CF3F2-3991-4F08-9556-F025B4BB4D3F}" type="presOf" srcId="{42328B97-BD37-4022-8EF4-CD21DAA8FDDF}" destId="{AC6D1751-AA07-42AF-984C-2477280F8196}" srcOrd="0" destOrd="0" presId="urn:microsoft.com/office/officeart/2005/8/layout/list1"/>
    <dgm:cxn modelId="{E923F424-3B74-46F4-A892-407448C298CE}" type="presOf" srcId="{A0C1A4A5-F0EC-4E90-889B-F047C669BE0E}" destId="{0066601B-2D2D-4B2A-BBF7-A41E0EAA0A77}" srcOrd="0" destOrd="0" presId="urn:microsoft.com/office/officeart/2005/8/layout/list1"/>
    <dgm:cxn modelId="{93481E6A-18AF-467D-B5D3-160E4CFA7B53}" type="presOf" srcId="{ADD00C5C-A9D2-41CF-8B24-49E671D0C31C}" destId="{60E86ABC-3843-47D1-9E27-D8E99DADA372}" srcOrd="0" destOrd="0" presId="urn:microsoft.com/office/officeart/2005/8/layout/list1"/>
    <dgm:cxn modelId="{83627AE8-47ED-4CEF-8D59-95672C5F50A3}" srcId="{A0C1A4A5-F0EC-4E90-889B-F047C669BE0E}" destId="{ADD00C5C-A9D2-41CF-8B24-49E671D0C31C}" srcOrd="1" destOrd="0" parTransId="{DE4409EC-A633-4738-ACB2-556B575BE137}" sibTransId="{4711B90F-9E67-4004-9F6A-5B4B4FAC2CC7}"/>
    <dgm:cxn modelId="{D9BD7AD4-4563-4524-8FD9-E9892FEBD1CD}" srcId="{ADD00C5C-A9D2-41CF-8B24-49E671D0C31C}" destId="{94299BBE-293A-4111-8B4D-4CA3E721E53C}" srcOrd="0" destOrd="0" parTransId="{31EF7086-A369-4DD5-AAA6-0358184BAB0A}" sibTransId="{FA7C7B74-9579-433F-8EBB-88A1D4862A28}"/>
    <dgm:cxn modelId="{DDBC11AA-3264-48F2-A93E-0E36F3BED1EA}" srcId="{2BCE9992-5461-42D3-A958-7CF49FD0987D}" destId="{0AB084BE-D937-46AD-910E-04E9F9F9DE10}" srcOrd="0" destOrd="0" parTransId="{4C870406-7A7A-483F-95E0-776C8CB7EABE}" sibTransId="{B817BAB5-45BB-4390-94B8-A66ED22A49E5}"/>
    <dgm:cxn modelId="{744E30DC-C656-4C3F-B8E0-47D776420FEC}" type="presOf" srcId="{94299BBE-293A-4111-8B4D-4CA3E721E53C}" destId="{24D715AB-BA18-4A7A-A37C-A1DD709C4504}" srcOrd="0" destOrd="0" presId="urn:microsoft.com/office/officeart/2005/8/layout/list1"/>
    <dgm:cxn modelId="{20993622-266F-4C1F-870C-3510CD7DE976}" srcId="{2BCE9992-5461-42D3-A958-7CF49FD0987D}" destId="{ADA5CEE8-665B-49CC-ACA1-E0EF22E8D328}" srcOrd="1" destOrd="0" parTransId="{EBCF05AB-45AB-4DD0-BC99-9D6A17478F77}" sibTransId="{E1E58B68-F494-4EEE-A159-A9779535F264}"/>
    <dgm:cxn modelId="{DB261044-4BEB-487B-A5FF-15F61B8AB9F7}" type="presOf" srcId="{2BCE9992-5461-42D3-A958-7CF49FD0987D}" destId="{89B685E7-E35A-449B-9794-77825E787320}" srcOrd="1" destOrd="0" presId="urn:microsoft.com/office/officeart/2005/8/layout/list1"/>
    <dgm:cxn modelId="{013FA372-E23D-4B8A-AFDF-8C7C39FEAF48}" srcId="{A0C1A4A5-F0EC-4E90-889B-F047C669BE0E}" destId="{42328B97-BD37-4022-8EF4-CD21DAA8FDDF}" srcOrd="2" destOrd="0" parTransId="{2772A54C-9ADF-4107-893C-0B3333A68767}" sibTransId="{F13B7727-CD03-45F9-B2B9-26294AD33C2F}"/>
    <dgm:cxn modelId="{BC71871A-F840-4D11-8A1E-9F9028938F8E}" srcId="{A0C1A4A5-F0EC-4E90-889B-F047C669BE0E}" destId="{2BCE9992-5461-42D3-A958-7CF49FD0987D}" srcOrd="0" destOrd="0" parTransId="{B529453B-83CB-4B7E-A88E-726C6B71448A}" sibTransId="{BB11656E-7A44-4773-A47B-4DAC0027719D}"/>
    <dgm:cxn modelId="{23C8DAFE-329E-43C3-98D2-190F5C9A3F98}" type="presOf" srcId="{ADA5CEE8-665B-49CC-ACA1-E0EF22E8D328}" destId="{D3744D02-66D8-4956-88D7-8F2462CE4CFC}" srcOrd="0" destOrd="1" presId="urn:microsoft.com/office/officeart/2005/8/layout/list1"/>
    <dgm:cxn modelId="{D5B2D4A5-0245-425A-8D3E-2E92B061BC92}" type="presOf" srcId="{2BCE9992-5461-42D3-A958-7CF49FD0987D}" destId="{BDB9AE4E-06D9-4045-BAA0-6998D637D7A6}" srcOrd="0" destOrd="0" presId="urn:microsoft.com/office/officeart/2005/8/layout/list1"/>
    <dgm:cxn modelId="{D5D3B9F9-4B05-4282-9495-41E222814F78}" type="presParOf" srcId="{0066601B-2D2D-4B2A-BBF7-A41E0EAA0A77}" destId="{6C1EE96A-FEAD-40F8-8AA1-0956C670E571}" srcOrd="0" destOrd="0" presId="urn:microsoft.com/office/officeart/2005/8/layout/list1"/>
    <dgm:cxn modelId="{24E2F760-FA48-41B6-ADC8-F05F8D458C88}" type="presParOf" srcId="{6C1EE96A-FEAD-40F8-8AA1-0956C670E571}" destId="{BDB9AE4E-06D9-4045-BAA0-6998D637D7A6}" srcOrd="0" destOrd="0" presId="urn:microsoft.com/office/officeart/2005/8/layout/list1"/>
    <dgm:cxn modelId="{63E2F7FF-0E4B-4AFC-861E-2907E15AE961}" type="presParOf" srcId="{6C1EE96A-FEAD-40F8-8AA1-0956C670E571}" destId="{89B685E7-E35A-449B-9794-77825E787320}" srcOrd="1" destOrd="0" presId="urn:microsoft.com/office/officeart/2005/8/layout/list1"/>
    <dgm:cxn modelId="{3332FEF6-36A2-4562-A0D2-87DDC5661A68}" type="presParOf" srcId="{0066601B-2D2D-4B2A-BBF7-A41E0EAA0A77}" destId="{2B705892-4583-4356-82FB-026CB17FE7B4}" srcOrd="1" destOrd="0" presId="urn:microsoft.com/office/officeart/2005/8/layout/list1"/>
    <dgm:cxn modelId="{573DA810-988A-45A1-9239-A5C461C6A11E}" type="presParOf" srcId="{0066601B-2D2D-4B2A-BBF7-A41E0EAA0A77}" destId="{D3744D02-66D8-4956-88D7-8F2462CE4CFC}" srcOrd="2" destOrd="0" presId="urn:microsoft.com/office/officeart/2005/8/layout/list1"/>
    <dgm:cxn modelId="{A24D2595-74A8-44E2-9E15-DED14F13FC64}" type="presParOf" srcId="{0066601B-2D2D-4B2A-BBF7-A41E0EAA0A77}" destId="{0FCAA498-0775-4E8F-8181-4FD4FDC9A351}" srcOrd="3" destOrd="0" presId="urn:microsoft.com/office/officeart/2005/8/layout/list1"/>
    <dgm:cxn modelId="{51DDDECB-C617-4CBD-AD22-8D739169068B}" type="presParOf" srcId="{0066601B-2D2D-4B2A-BBF7-A41E0EAA0A77}" destId="{F057BEEB-FEAC-4894-BFDA-5040839F1B0F}" srcOrd="4" destOrd="0" presId="urn:microsoft.com/office/officeart/2005/8/layout/list1"/>
    <dgm:cxn modelId="{C92E024B-851D-4A9A-8B19-DDF256FF0F69}" type="presParOf" srcId="{F057BEEB-FEAC-4894-BFDA-5040839F1B0F}" destId="{60E86ABC-3843-47D1-9E27-D8E99DADA372}" srcOrd="0" destOrd="0" presId="urn:microsoft.com/office/officeart/2005/8/layout/list1"/>
    <dgm:cxn modelId="{33E28C3E-DDAF-4B2D-95EC-653812B0670C}" type="presParOf" srcId="{F057BEEB-FEAC-4894-BFDA-5040839F1B0F}" destId="{D8654FA2-3ED9-4075-A984-025CFC66AF28}" srcOrd="1" destOrd="0" presId="urn:microsoft.com/office/officeart/2005/8/layout/list1"/>
    <dgm:cxn modelId="{1BD73556-F8CA-498D-800A-7AE5F6D791B3}" type="presParOf" srcId="{0066601B-2D2D-4B2A-BBF7-A41E0EAA0A77}" destId="{343AC7D0-FE32-479A-AB3C-0155ADDF30A3}" srcOrd="5" destOrd="0" presId="urn:microsoft.com/office/officeart/2005/8/layout/list1"/>
    <dgm:cxn modelId="{50DAFF8A-ABC9-4FF9-8718-4F3833AEAA09}" type="presParOf" srcId="{0066601B-2D2D-4B2A-BBF7-A41E0EAA0A77}" destId="{24D715AB-BA18-4A7A-A37C-A1DD709C4504}" srcOrd="6" destOrd="0" presId="urn:microsoft.com/office/officeart/2005/8/layout/list1"/>
    <dgm:cxn modelId="{A00FDE06-E427-4E40-9FC8-4C3BBA3071A4}" type="presParOf" srcId="{0066601B-2D2D-4B2A-BBF7-A41E0EAA0A77}" destId="{9A03D832-96BB-41EC-BADD-E1060D9E59B4}" srcOrd="7" destOrd="0" presId="urn:microsoft.com/office/officeart/2005/8/layout/list1"/>
    <dgm:cxn modelId="{582DABC7-8418-43BF-88A1-57919CD8F301}" type="presParOf" srcId="{0066601B-2D2D-4B2A-BBF7-A41E0EAA0A77}" destId="{E2471D9A-0A00-4544-83EA-3CEBFD24F69E}" srcOrd="8" destOrd="0" presId="urn:microsoft.com/office/officeart/2005/8/layout/list1"/>
    <dgm:cxn modelId="{08E89FB8-0FB1-45E1-BEDC-BA5058DF3407}" type="presParOf" srcId="{E2471D9A-0A00-4544-83EA-3CEBFD24F69E}" destId="{AC6D1751-AA07-42AF-984C-2477280F8196}" srcOrd="0" destOrd="0" presId="urn:microsoft.com/office/officeart/2005/8/layout/list1"/>
    <dgm:cxn modelId="{3ADB0096-694A-47D3-87D8-B59815EFAEFC}" type="presParOf" srcId="{E2471D9A-0A00-4544-83EA-3CEBFD24F69E}" destId="{440751B3-F960-4C54-AABC-1E8D5570E358}" srcOrd="1" destOrd="0" presId="urn:microsoft.com/office/officeart/2005/8/layout/list1"/>
    <dgm:cxn modelId="{3CDA1A79-CA64-4483-A90D-B98727862526}" type="presParOf" srcId="{0066601B-2D2D-4B2A-BBF7-A41E0EAA0A77}" destId="{32CA4825-2F14-4CB5-91F1-F641094A7497}" srcOrd="9" destOrd="0" presId="urn:microsoft.com/office/officeart/2005/8/layout/list1"/>
    <dgm:cxn modelId="{AF4FD819-0EB6-4818-B362-163A2F36296E}" type="presParOf" srcId="{0066601B-2D2D-4B2A-BBF7-A41E0EAA0A77}" destId="{C27EC67E-A328-4389-89F2-E578F9931A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A7EB5-251F-4210-BB68-B8A767C2AFB5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56C6014-F4E9-4B07-BA6D-85F562572679}">
      <dgm:prSet phldrT="[Text]" custT="1"/>
      <dgm:spPr/>
      <dgm:t>
        <a:bodyPr/>
        <a:lstStyle/>
        <a:p>
          <a:r>
            <a:rPr lang="en-US" sz="2400" b="0" dirty="0"/>
            <a:t>Containers (cylinders) less than 150 pounds (75 kg) must be hydrostatically tested every 12 years</a:t>
          </a:r>
        </a:p>
      </dgm:t>
    </dgm:pt>
    <dgm:pt modelId="{A7CB6840-FD51-4B77-A1B3-99E95E9F88FC}" type="parTrans" cxnId="{C6FBEFE5-5AD7-4DBA-881F-053E11B35C3D}">
      <dgm:prSet/>
      <dgm:spPr/>
      <dgm:t>
        <a:bodyPr/>
        <a:lstStyle/>
        <a:p>
          <a:endParaRPr lang="en-US"/>
        </a:p>
      </dgm:t>
    </dgm:pt>
    <dgm:pt modelId="{8730063D-553F-4C91-AEEB-73186A949A1F}" type="sibTrans" cxnId="{C6FBEFE5-5AD7-4DBA-881F-053E11B35C3D}">
      <dgm:prSet/>
      <dgm:spPr/>
      <dgm:t>
        <a:bodyPr/>
        <a:lstStyle/>
        <a:p>
          <a:endParaRPr lang="en-US"/>
        </a:p>
      </dgm:t>
    </dgm:pt>
    <dgm:pt modelId="{99572D11-2950-45E1-920B-EA674BEAEEF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0" dirty="0"/>
            <a:t>Larger storage cylinders have no hydrostatic test requirements</a:t>
          </a:r>
        </a:p>
      </dgm:t>
    </dgm:pt>
    <dgm:pt modelId="{2004FF32-EAE4-4552-9905-31B20392DD72}" type="parTrans" cxnId="{B79305D6-097E-44AB-9EA9-3C15F0CF9596}">
      <dgm:prSet/>
      <dgm:spPr/>
      <dgm:t>
        <a:bodyPr/>
        <a:lstStyle/>
        <a:p>
          <a:endParaRPr lang="en-US"/>
        </a:p>
      </dgm:t>
    </dgm:pt>
    <dgm:pt modelId="{0C4C756F-0D7C-4CCD-82D2-8ED4EBECDA71}" type="sibTrans" cxnId="{B79305D6-097E-44AB-9EA9-3C15F0CF9596}">
      <dgm:prSet/>
      <dgm:spPr/>
      <dgm:t>
        <a:bodyPr/>
        <a:lstStyle/>
        <a:p>
          <a:endParaRPr lang="en-US"/>
        </a:p>
      </dgm:t>
    </dgm:pt>
    <dgm:pt modelId="{BD51C8DF-FF62-45D1-A723-E527778D953C}" type="pres">
      <dgm:prSet presAssocID="{8CCA7EB5-251F-4210-BB68-B8A767C2AF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D6CBD-DB96-43E5-8E50-AF7515F021D6}" type="pres">
      <dgm:prSet presAssocID="{356C6014-F4E9-4B07-BA6D-85F5625726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026E0-94A7-4B6B-AD74-E4F11B0B0CD7}" type="pres">
      <dgm:prSet presAssocID="{8730063D-553F-4C91-AEEB-73186A949A1F}" presName="spacer" presStyleCnt="0"/>
      <dgm:spPr/>
    </dgm:pt>
    <dgm:pt modelId="{80E02774-B3E3-46BB-B727-9CFCCA62DC26}" type="pres">
      <dgm:prSet presAssocID="{99572D11-2950-45E1-920B-EA674BEAEE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3D4AA-B69F-4C1C-8E1A-D21E3B1DE5A4}" type="presOf" srcId="{99572D11-2950-45E1-920B-EA674BEAEEFA}" destId="{80E02774-B3E3-46BB-B727-9CFCCA62DC26}" srcOrd="0" destOrd="0" presId="urn:microsoft.com/office/officeart/2005/8/layout/vList2"/>
    <dgm:cxn modelId="{E089169E-677D-4074-9F3D-818A5E03D73C}" type="presOf" srcId="{8CCA7EB5-251F-4210-BB68-B8A767C2AFB5}" destId="{BD51C8DF-FF62-45D1-A723-E527778D953C}" srcOrd="0" destOrd="0" presId="urn:microsoft.com/office/officeart/2005/8/layout/vList2"/>
    <dgm:cxn modelId="{C6FBEFE5-5AD7-4DBA-881F-053E11B35C3D}" srcId="{8CCA7EB5-251F-4210-BB68-B8A767C2AFB5}" destId="{356C6014-F4E9-4B07-BA6D-85F562572679}" srcOrd="0" destOrd="0" parTransId="{A7CB6840-FD51-4B77-A1B3-99E95E9F88FC}" sibTransId="{8730063D-553F-4C91-AEEB-73186A949A1F}"/>
    <dgm:cxn modelId="{B79305D6-097E-44AB-9EA9-3C15F0CF9596}" srcId="{8CCA7EB5-251F-4210-BB68-B8A767C2AFB5}" destId="{99572D11-2950-45E1-920B-EA674BEAEEFA}" srcOrd="1" destOrd="0" parTransId="{2004FF32-EAE4-4552-9905-31B20392DD72}" sibTransId="{0C4C756F-0D7C-4CCD-82D2-8ED4EBECDA71}"/>
    <dgm:cxn modelId="{06A2BE54-42C6-4F5A-B815-02912A446780}" type="presOf" srcId="{356C6014-F4E9-4B07-BA6D-85F562572679}" destId="{A87D6CBD-DB96-43E5-8E50-AF7515F021D6}" srcOrd="0" destOrd="0" presId="urn:microsoft.com/office/officeart/2005/8/layout/vList2"/>
    <dgm:cxn modelId="{BF1F266E-39D1-4949-A3B8-56F3F1E4860F}" type="presParOf" srcId="{BD51C8DF-FF62-45D1-A723-E527778D953C}" destId="{A87D6CBD-DB96-43E5-8E50-AF7515F021D6}" srcOrd="0" destOrd="0" presId="urn:microsoft.com/office/officeart/2005/8/layout/vList2"/>
    <dgm:cxn modelId="{2E346FD8-A174-42F0-AB28-CCB7E17C2E08}" type="presParOf" srcId="{BD51C8DF-FF62-45D1-A723-E527778D953C}" destId="{3D9026E0-94A7-4B6B-AD74-E4F11B0B0CD7}" srcOrd="1" destOrd="0" presId="urn:microsoft.com/office/officeart/2005/8/layout/vList2"/>
    <dgm:cxn modelId="{1317C9B4-4A1A-43D2-B823-C5A2E089A4D1}" type="presParOf" srcId="{BD51C8DF-FF62-45D1-A723-E527778D953C}" destId="{80E02774-B3E3-46BB-B727-9CFCCA62DC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CA7EB5-251F-4210-BB68-B8A767C2AFB5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56C6014-F4E9-4B07-BA6D-85F562572679}">
      <dgm:prSet phldrT="[Text]" custT="1"/>
      <dgm:spPr/>
      <dgm:t>
        <a:bodyPr/>
        <a:lstStyle/>
        <a:p>
          <a:r>
            <a:rPr lang="x-none" sz="2400" b="0" u="none" dirty="0"/>
            <a:t>Audible/visible alarms</a:t>
          </a:r>
          <a:endParaRPr lang="en-US" sz="2400" b="0" dirty="0"/>
        </a:p>
      </dgm:t>
    </dgm:pt>
    <dgm:pt modelId="{A7CB6840-FD51-4B77-A1B3-99E95E9F88FC}" type="parTrans" cxnId="{C6FBEFE5-5AD7-4DBA-881F-053E11B35C3D}">
      <dgm:prSet/>
      <dgm:spPr/>
      <dgm:t>
        <a:bodyPr/>
        <a:lstStyle/>
        <a:p>
          <a:endParaRPr lang="en-US"/>
        </a:p>
      </dgm:t>
    </dgm:pt>
    <dgm:pt modelId="{8730063D-553F-4C91-AEEB-73186A949A1F}" type="sibTrans" cxnId="{C6FBEFE5-5AD7-4DBA-881F-053E11B35C3D}">
      <dgm:prSet/>
      <dgm:spPr/>
      <dgm:t>
        <a:bodyPr/>
        <a:lstStyle/>
        <a:p>
          <a:endParaRPr lang="en-US"/>
        </a:p>
      </dgm:t>
    </dgm:pt>
    <dgm:pt modelId="{9A25C6E6-4F1B-41B6-8A99-FCF5A0A30B71}">
      <dgm:prSet/>
      <dgm:spPr/>
      <dgm:t>
        <a:bodyPr/>
        <a:lstStyle/>
        <a:p>
          <a:r>
            <a:rPr lang="x-none" b="0" u="none" dirty="0"/>
            <a:t>Power shutdowns for process equipment</a:t>
          </a:r>
          <a:endParaRPr lang="en-US" b="0" u="none" dirty="0"/>
        </a:p>
      </dgm:t>
    </dgm:pt>
    <dgm:pt modelId="{2F8653F8-7B86-419B-AFBC-D87D45599BA0}" type="parTrans" cxnId="{C72DA90D-5968-42B1-B736-6CBDCE03766A}">
      <dgm:prSet/>
      <dgm:spPr/>
      <dgm:t>
        <a:bodyPr/>
        <a:lstStyle/>
        <a:p>
          <a:endParaRPr lang="en-US"/>
        </a:p>
      </dgm:t>
    </dgm:pt>
    <dgm:pt modelId="{C38B5A12-EA8E-4944-9BB2-F8FC7C63F2DB}" type="sibTrans" cxnId="{C72DA90D-5968-42B1-B736-6CBDCE03766A}">
      <dgm:prSet/>
      <dgm:spPr/>
      <dgm:t>
        <a:bodyPr/>
        <a:lstStyle/>
        <a:p>
          <a:endParaRPr lang="en-US"/>
        </a:p>
      </dgm:t>
    </dgm:pt>
    <dgm:pt modelId="{F85B06D4-BB89-4394-9CED-3232D07736E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x-none" b="0" u="none" dirty="0"/>
            <a:t>Functionality of ventilation fans</a:t>
          </a:r>
          <a:endParaRPr lang="en-US" b="0" u="none" dirty="0"/>
        </a:p>
      </dgm:t>
    </dgm:pt>
    <dgm:pt modelId="{8BC2C210-0552-4AD0-964D-2E8CEBE28F63}" type="parTrans" cxnId="{21FE38BC-E01C-437F-B23B-2233DD16CDE3}">
      <dgm:prSet/>
      <dgm:spPr/>
      <dgm:t>
        <a:bodyPr/>
        <a:lstStyle/>
        <a:p>
          <a:endParaRPr lang="en-US"/>
        </a:p>
      </dgm:t>
    </dgm:pt>
    <dgm:pt modelId="{CE004736-6398-4BBE-8A0A-C407B3DFBA06}" type="sibTrans" cxnId="{21FE38BC-E01C-437F-B23B-2233DD16CDE3}">
      <dgm:prSet/>
      <dgm:spPr/>
      <dgm:t>
        <a:bodyPr/>
        <a:lstStyle/>
        <a:p>
          <a:endParaRPr lang="en-US"/>
        </a:p>
      </dgm:t>
    </dgm:pt>
    <dgm:pt modelId="{9B3BB039-BBD4-40C8-99AD-CD8FA466D339}" type="pres">
      <dgm:prSet presAssocID="{8CCA7EB5-251F-4210-BB68-B8A767C2AF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420D36A-DAC7-4D46-B7A6-60795AEB0FA3}" type="pres">
      <dgm:prSet presAssocID="{8CCA7EB5-251F-4210-BB68-B8A767C2AFB5}" presName="Name1" presStyleCnt="0"/>
      <dgm:spPr/>
    </dgm:pt>
    <dgm:pt modelId="{80905D98-2736-42B9-A135-25B8710B694F}" type="pres">
      <dgm:prSet presAssocID="{8CCA7EB5-251F-4210-BB68-B8A767C2AFB5}" presName="cycle" presStyleCnt="0"/>
      <dgm:spPr/>
    </dgm:pt>
    <dgm:pt modelId="{FEE6BBD1-124C-471D-8B99-F72461A5FCC3}" type="pres">
      <dgm:prSet presAssocID="{8CCA7EB5-251F-4210-BB68-B8A767C2AFB5}" presName="srcNode" presStyleLbl="node1" presStyleIdx="0" presStyleCnt="3"/>
      <dgm:spPr/>
    </dgm:pt>
    <dgm:pt modelId="{1285F890-E78B-4821-9518-63EBD1CAE720}" type="pres">
      <dgm:prSet presAssocID="{8CCA7EB5-251F-4210-BB68-B8A767C2AFB5}" presName="conn" presStyleLbl="parChTrans1D2" presStyleIdx="0" presStyleCnt="1"/>
      <dgm:spPr/>
      <dgm:t>
        <a:bodyPr/>
        <a:lstStyle/>
        <a:p>
          <a:endParaRPr lang="en-US"/>
        </a:p>
      </dgm:t>
    </dgm:pt>
    <dgm:pt modelId="{1E2430AD-B1B3-4F16-8914-C98E26FC3758}" type="pres">
      <dgm:prSet presAssocID="{8CCA7EB5-251F-4210-BB68-B8A767C2AFB5}" presName="extraNode" presStyleLbl="node1" presStyleIdx="0" presStyleCnt="3"/>
      <dgm:spPr/>
    </dgm:pt>
    <dgm:pt modelId="{D2773F5D-C018-49DC-B3D6-66392FAC3D23}" type="pres">
      <dgm:prSet presAssocID="{8CCA7EB5-251F-4210-BB68-B8A767C2AFB5}" presName="dstNode" presStyleLbl="node1" presStyleIdx="0" presStyleCnt="3"/>
      <dgm:spPr/>
    </dgm:pt>
    <dgm:pt modelId="{59CDDD9B-D970-4DDF-8E09-598C118665E7}" type="pres">
      <dgm:prSet presAssocID="{356C6014-F4E9-4B07-BA6D-85F5625726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B22F8-2E53-4458-93DE-A938020FE258}" type="pres">
      <dgm:prSet presAssocID="{356C6014-F4E9-4B07-BA6D-85F562572679}" presName="accent_1" presStyleCnt="0"/>
      <dgm:spPr/>
    </dgm:pt>
    <dgm:pt modelId="{0B891244-78CE-48B4-BFAF-511A9F63D983}" type="pres">
      <dgm:prSet presAssocID="{356C6014-F4E9-4B07-BA6D-85F562572679}" presName="accentRepeatNode" presStyleLbl="solidFgAcc1" presStyleIdx="0" presStyleCnt="3"/>
      <dgm:spPr/>
    </dgm:pt>
    <dgm:pt modelId="{F28DAA80-D9D5-40CE-A426-1BBB8A6F6754}" type="pres">
      <dgm:prSet presAssocID="{9A25C6E6-4F1B-41B6-8A99-FCF5A0A30B7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2284A-385B-4A0D-B07C-7217AB1D69E6}" type="pres">
      <dgm:prSet presAssocID="{9A25C6E6-4F1B-41B6-8A99-FCF5A0A30B71}" presName="accent_2" presStyleCnt="0"/>
      <dgm:spPr/>
    </dgm:pt>
    <dgm:pt modelId="{270B345C-05FB-4D11-94FA-D97169F17464}" type="pres">
      <dgm:prSet presAssocID="{9A25C6E6-4F1B-41B6-8A99-FCF5A0A30B71}" presName="accentRepeatNode" presStyleLbl="solidFgAcc1" presStyleIdx="1" presStyleCnt="3"/>
      <dgm:spPr/>
    </dgm:pt>
    <dgm:pt modelId="{8B5F8F47-CBC3-4A31-9F11-AE00C9D83BED}" type="pres">
      <dgm:prSet presAssocID="{F85B06D4-BB89-4394-9CED-3232D07736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62EDB-5928-42EC-A6C6-1A74102509C2}" type="pres">
      <dgm:prSet presAssocID="{F85B06D4-BB89-4394-9CED-3232D07736E9}" presName="accent_3" presStyleCnt="0"/>
      <dgm:spPr/>
    </dgm:pt>
    <dgm:pt modelId="{5684DE50-4071-4E8F-9D88-BD4DC2314FC7}" type="pres">
      <dgm:prSet presAssocID="{F85B06D4-BB89-4394-9CED-3232D07736E9}" presName="accentRepeatNode" presStyleLbl="solidFgAcc1" presStyleIdx="2" presStyleCnt="3"/>
      <dgm:spPr/>
    </dgm:pt>
  </dgm:ptLst>
  <dgm:cxnLst>
    <dgm:cxn modelId="{21FE38BC-E01C-437F-B23B-2233DD16CDE3}" srcId="{8CCA7EB5-251F-4210-BB68-B8A767C2AFB5}" destId="{F85B06D4-BB89-4394-9CED-3232D07736E9}" srcOrd="2" destOrd="0" parTransId="{8BC2C210-0552-4AD0-964D-2E8CEBE28F63}" sibTransId="{CE004736-6398-4BBE-8A0A-C407B3DFBA06}"/>
    <dgm:cxn modelId="{E2DA96DA-F565-4434-8EB7-C6094C812262}" type="presOf" srcId="{356C6014-F4E9-4B07-BA6D-85F562572679}" destId="{59CDDD9B-D970-4DDF-8E09-598C118665E7}" srcOrd="0" destOrd="0" presId="urn:microsoft.com/office/officeart/2008/layout/VerticalCurvedList"/>
    <dgm:cxn modelId="{C72DA90D-5968-42B1-B736-6CBDCE03766A}" srcId="{8CCA7EB5-251F-4210-BB68-B8A767C2AFB5}" destId="{9A25C6E6-4F1B-41B6-8A99-FCF5A0A30B71}" srcOrd="1" destOrd="0" parTransId="{2F8653F8-7B86-419B-AFBC-D87D45599BA0}" sibTransId="{C38B5A12-EA8E-4944-9BB2-F8FC7C63F2DB}"/>
    <dgm:cxn modelId="{3BFB7344-2926-4E09-BC08-57F9DA9B10EE}" type="presOf" srcId="{F85B06D4-BB89-4394-9CED-3232D07736E9}" destId="{8B5F8F47-CBC3-4A31-9F11-AE00C9D83BED}" srcOrd="0" destOrd="0" presId="urn:microsoft.com/office/officeart/2008/layout/VerticalCurvedList"/>
    <dgm:cxn modelId="{118168F3-88CE-45FA-8AE6-DBE378AD4407}" type="presOf" srcId="{9A25C6E6-4F1B-41B6-8A99-FCF5A0A30B71}" destId="{F28DAA80-D9D5-40CE-A426-1BBB8A6F6754}" srcOrd="0" destOrd="0" presId="urn:microsoft.com/office/officeart/2008/layout/VerticalCurvedList"/>
    <dgm:cxn modelId="{D4906DFA-1C7B-495A-9E06-B07FBDB2A629}" type="presOf" srcId="{8CCA7EB5-251F-4210-BB68-B8A767C2AFB5}" destId="{9B3BB039-BBD4-40C8-99AD-CD8FA466D339}" srcOrd="0" destOrd="0" presId="urn:microsoft.com/office/officeart/2008/layout/VerticalCurvedList"/>
    <dgm:cxn modelId="{97AA8C96-0A5E-434C-9E75-B64D92BEE0EE}" type="presOf" srcId="{8730063D-553F-4C91-AEEB-73186A949A1F}" destId="{1285F890-E78B-4821-9518-63EBD1CAE720}" srcOrd="0" destOrd="0" presId="urn:microsoft.com/office/officeart/2008/layout/VerticalCurvedList"/>
    <dgm:cxn modelId="{C6FBEFE5-5AD7-4DBA-881F-053E11B35C3D}" srcId="{8CCA7EB5-251F-4210-BB68-B8A767C2AFB5}" destId="{356C6014-F4E9-4B07-BA6D-85F562572679}" srcOrd="0" destOrd="0" parTransId="{A7CB6840-FD51-4B77-A1B3-99E95E9F88FC}" sibTransId="{8730063D-553F-4C91-AEEB-73186A949A1F}"/>
    <dgm:cxn modelId="{0B34D3D9-D15F-4267-A662-DE49895F753D}" type="presParOf" srcId="{9B3BB039-BBD4-40C8-99AD-CD8FA466D339}" destId="{4420D36A-DAC7-4D46-B7A6-60795AEB0FA3}" srcOrd="0" destOrd="0" presId="urn:microsoft.com/office/officeart/2008/layout/VerticalCurvedList"/>
    <dgm:cxn modelId="{C91CADF5-B17B-4143-98FE-CDE5167C1415}" type="presParOf" srcId="{4420D36A-DAC7-4D46-B7A6-60795AEB0FA3}" destId="{80905D98-2736-42B9-A135-25B8710B694F}" srcOrd="0" destOrd="0" presId="urn:microsoft.com/office/officeart/2008/layout/VerticalCurvedList"/>
    <dgm:cxn modelId="{F916572A-F294-415B-86C3-19A9ED826856}" type="presParOf" srcId="{80905D98-2736-42B9-A135-25B8710B694F}" destId="{FEE6BBD1-124C-471D-8B99-F72461A5FCC3}" srcOrd="0" destOrd="0" presId="urn:microsoft.com/office/officeart/2008/layout/VerticalCurvedList"/>
    <dgm:cxn modelId="{4AC66D1F-D574-4CED-B396-A0E1D8A64BFF}" type="presParOf" srcId="{80905D98-2736-42B9-A135-25B8710B694F}" destId="{1285F890-E78B-4821-9518-63EBD1CAE720}" srcOrd="1" destOrd="0" presId="urn:microsoft.com/office/officeart/2008/layout/VerticalCurvedList"/>
    <dgm:cxn modelId="{7345E95A-646B-49D6-9977-226EC9CFD948}" type="presParOf" srcId="{80905D98-2736-42B9-A135-25B8710B694F}" destId="{1E2430AD-B1B3-4F16-8914-C98E26FC3758}" srcOrd="2" destOrd="0" presId="urn:microsoft.com/office/officeart/2008/layout/VerticalCurvedList"/>
    <dgm:cxn modelId="{073A1BC6-56F0-49B7-AC04-73CE35BA3A18}" type="presParOf" srcId="{80905D98-2736-42B9-A135-25B8710B694F}" destId="{D2773F5D-C018-49DC-B3D6-66392FAC3D23}" srcOrd="3" destOrd="0" presId="urn:microsoft.com/office/officeart/2008/layout/VerticalCurvedList"/>
    <dgm:cxn modelId="{40D887D7-D1B6-48AC-A867-59F3B35F45A8}" type="presParOf" srcId="{4420D36A-DAC7-4D46-B7A6-60795AEB0FA3}" destId="{59CDDD9B-D970-4DDF-8E09-598C118665E7}" srcOrd="1" destOrd="0" presId="urn:microsoft.com/office/officeart/2008/layout/VerticalCurvedList"/>
    <dgm:cxn modelId="{E3EC38A7-F9F9-45CF-9BCB-EA8FEA444CA6}" type="presParOf" srcId="{4420D36A-DAC7-4D46-B7A6-60795AEB0FA3}" destId="{7FDB22F8-2E53-4458-93DE-A938020FE258}" srcOrd="2" destOrd="0" presId="urn:microsoft.com/office/officeart/2008/layout/VerticalCurvedList"/>
    <dgm:cxn modelId="{F760AB31-3996-408A-A533-AE926A0E8A6F}" type="presParOf" srcId="{7FDB22F8-2E53-4458-93DE-A938020FE258}" destId="{0B891244-78CE-48B4-BFAF-511A9F63D983}" srcOrd="0" destOrd="0" presId="urn:microsoft.com/office/officeart/2008/layout/VerticalCurvedList"/>
    <dgm:cxn modelId="{6065CDB8-EAE9-409C-AE75-571C90BF7722}" type="presParOf" srcId="{4420D36A-DAC7-4D46-B7A6-60795AEB0FA3}" destId="{F28DAA80-D9D5-40CE-A426-1BBB8A6F6754}" srcOrd="3" destOrd="0" presId="urn:microsoft.com/office/officeart/2008/layout/VerticalCurvedList"/>
    <dgm:cxn modelId="{E7711449-3833-459D-BC57-83D7028EFE35}" type="presParOf" srcId="{4420D36A-DAC7-4D46-B7A6-60795AEB0FA3}" destId="{40E2284A-385B-4A0D-B07C-7217AB1D69E6}" srcOrd="4" destOrd="0" presId="urn:microsoft.com/office/officeart/2008/layout/VerticalCurvedList"/>
    <dgm:cxn modelId="{AD22E13C-BCB9-4692-8503-0B8F21BD4051}" type="presParOf" srcId="{40E2284A-385B-4A0D-B07C-7217AB1D69E6}" destId="{270B345C-05FB-4D11-94FA-D97169F17464}" srcOrd="0" destOrd="0" presId="urn:microsoft.com/office/officeart/2008/layout/VerticalCurvedList"/>
    <dgm:cxn modelId="{9A2587CA-9516-4984-8457-D82D2813611C}" type="presParOf" srcId="{4420D36A-DAC7-4D46-B7A6-60795AEB0FA3}" destId="{8B5F8F47-CBC3-4A31-9F11-AE00C9D83BED}" srcOrd="5" destOrd="0" presId="urn:microsoft.com/office/officeart/2008/layout/VerticalCurvedList"/>
    <dgm:cxn modelId="{4FD4961B-B342-4EE8-AA8A-8525591CC3F1}" type="presParOf" srcId="{4420D36A-DAC7-4D46-B7A6-60795AEB0FA3}" destId="{D2762EDB-5928-42EC-A6C6-1A74102509C2}" srcOrd="6" destOrd="0" presId="urn:microsoft.com/office/officeart/2008/layout/VerticalCurvedList"/>
    <dgm:cxn modelId="{A5FA63F5-1A3A-4F9D-B6C2-D25DAE11BC50}" type="presParOf" srcId="{D2762EDB-5928-42EC-A6C6-1A74102509C2}" destId="{5684DE50-4071-4E8F-9D88-BD4DC2314F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en-US" sz="1800" b="0" dirty="0"/>
            <a:t>Basically the same as those used for dry-chemical extinguishing systems</a:t>
          </a:r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9744544C-6818-4264-B84C-6B7DD514EEC2}">
      <dgm:prSet custT="1"/>
      <dgm:spPr/>
      <dgm:t>
        <a:bodyPr/>
        <a:lstStyle/>
        <a:p>
          <a:r>
            <a:rPr lang="en-US" sz="1800" b="0" dirty="0"/>
            <a:t>NFPA®17A, </a:t>
          </a:r>
          <a:r>
            <a:rPr lang="en-US" sz="1800" b="0" i="1" dirty="0"/>
            <a:t>Standard for Wet Chemical Extinguishing Systems</a:t>
          </a:r>
          <a:r>
            <a:rPr lang="en-US" sz="1800" b="0" dirty="0"/>
            <a:t>, contains detailed requirements</a:t>
          </a:r>
        </a:p>
      </dgm:t>
    </dgm:pt>
    <dgm:pt modelId="{EF8D8C43-131E-4090-9213-60C3CD34A8F3}" type="parTrans" cxnId="{4DC8E178-BB9A-426B-9074-D61D28999801}">
      <dgm:prSet/>
      <dgm:spPr/>
      <dgm:t>
        <a:bodyPr/>
        <a:lstStyle/>
        <a:p>
          <a:endParaRPr lang="en-US"/>
        </a:p>
      </dgm:t>
    </dgm:pt>
    <dgm:pt modelId="{092CD2D6-8559-42CC-A329-48C001422E34}" type="sibTrans" cxnId="{4DC8E178-BB9A-426B-9074-D61D28999801}">
      <dgm:prSet/>
      <dgm:spPr/>
      <dgm:t>
        <a:bodyPr/>
        <a:lstStyle/>
        <a:p>
          <a:endParaRPr lang="en-US"/>
        </a:p>
      </dgm:t>
    </dgm:pt>
    <dgm:pt modelId="{C8C2F194-CBCD-444A-9920-CC6F3BFFD06F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0" dirty="0"/>
            <a:t>Verify system maintenance</a:t>
          </a:r>
        </a:p>
      </dgm:t>
    </dgm:pt>
    <dgm:pt modelId="{544323F8-1050-4BE5-97A7-FB5F99614008}" type="parTrans" cxnId="{EB4A63B6-E275-42A5-A415-222521C82CCB}">
      <dgm:prSet/>
      <dgm:spPr/>
      <dgm:t>
        <a:bodyPr/>
        <a:lstStyle/>
        <a:p>
          <a:endParaRPr lang="en-US"/>
        </a:p>
      </dgm:t>
    </dgm:pt>
    <dgm:pt modelId="{F4E4BB2A-6F8C-4792-A863-0A0695C629EB}" type="sibTrans" cxnId="{EB4A63B6-E275-42A5-A415-222521C82CCB}">
      <dgm:prSet/>
      <dgm:spPr/>
      <dgm:t>
        <a:bodyPr/>
        <a:lstStyle/>
        <a:p>
          <a:endParaRPr lang="en-US"/>
        </a:p>
      </dgm:t>
    </dgm:pt>
    <dgm:pt modelId="{A823DD48-2D76-4FBE-ADDD-5B043550332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0" dirty="0"/>
            <a:t>Verify all manufacturer-required system checks</a:t>
          </a:r>
        </a:p>
      </dgm:t>
    </dgm:pt>
    <dgm:pt modelId="{F5482264-576B-4DA7-BEEC-1D368C49858F}" type="parTrans" cxnId="{3B91355B-36A3-4FF9-8AB2-C86802BD5CF7}">
      <dgm:prSet/>
      <dgm:spPr/>
      <dgm:t>
        <a:bodyPr/>
        <a:lstStyle/>
        <a:p>
          <a:endParaRPr lang="en-US"/>
        </a:p>
      </dgm:t>
    </dgm:pt>
    <dgm:pt modelId="{3C930A37-2369-4142-9949-36C3215ED852}" type="sibTrans" cxnId="{3B91355B-36A3-4FF9-8AB2-C86802BD5CF7}">
      <dgm:prSet/>
      <dgm:spPr/>
      <dgm:t>
        <a:bodyPr/>
        <a:lstStyle/>
        <a:p>
          <a:endParaRPr lang="en-US"/>
        </a:p>
      </dgm:t>
    </dgm:pt>
    <dgm:pt modelId="{A1CD6785-0086-4C75-AE28-E49D3956C756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ED1A2-0463-4393-9083-5B5D46354C89}" type="pres">
      <dgm:prSet presAssocID="{C6D26CE2-5EBE-4C9C-97A8-4484EB5914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1B0E1-55C8-4A4B-AA2D-C17C943D591A}" type="pres">
      <dgm:prSet presAssocID="{98C31EAB-9DA9-45D1-B568-818077537004}" presName="spacer" presStyleCnt="0"/>
      <dgm:spPr/>
    </dgm:pt>
    <dgm:pt modelId="{8D2353CB-3F35-4318-90F2-8D675CFE1F31}" type="pres">
      <dgm:prSet presAssocID="{9744544C-6818-4264-B84C-6B7DD514EE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5E3FC-1BDB-4884-80DB-A4F8C124FAFC}" type="pres">
      <dgm:prSet presAssocID="{092CD2D6-8559-42CC-A329-48C001422E34}" presName="spacer" presStyleCnt="0"/>
      <dgm:spPr/>
    </dgm:pt>
    <dgm:pt modelId="{F7F17BAA-65F3-4D93-B309-F35627D80323}" type="pres">
      <dgm:prSet presAssocID="{C8C2F194-CBCD-444A-9920-CC6F3BFFD0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C002C-49BE-47CB-8255-F348082E0533}" type="pres">
      <dgm:prSet presAssocID="{F4E4BB2A-6F8C-4792-A863-0A0695C629EB}" presName="spacer" presStyleCnt="0"/>
      <dgm:spPr/>
    </dgm:pt>
    <dgm:pt modelId="{A3E9A9ED-26B9-4056-BB93-B8AE31F51AEF}" type="pres">
      <dgm:prSet presAssocID="{A823DD48-2D76-4FBE-ADDD-5B04355033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A63B6-E275-42A5-A415-222521C82CCB}" srcId="{0EFCD8C0-76FE-4E42-BC56-414CE537663D}" destId="{C8C2F194-CBCD-444A-9920-CC6F3BFFD06F}" srcOrd="2" destOrd="0" parTransId="{544323F8-1050-4BE5-97A7-FB5F99614008}" sibTransId="{F4E4BB2A-6F8C-4792-A863-0A0695C629EB}"/>
    <dgm:cxn modelId="{66559E52-34D5-4BEA-904F-130E38F56323}" type="presOf" srcId="{0EFCD8C0-76FE-4E42-BC56-414CE537663D}" destId="{A1CD6785-0086-4C75-AE28-E49D3956C756}" srcOrd="0" destOrd="0" presId="urn:microsoft.com/office/officeart/2005/8/layout/vList2"/>
    <dgm:cxn modelId="{562E5FC1-9AE1-4BCB-800E-05D99618DEAB}" type="presOf" srcId="{A823DD48-2D76-4FBE-ADDD-5B0435503326}" destId="{A3E9A9ED-26B9-4056-BB93-B8AE31F51AEF}" srcOrd="0" destOrd="0" presId="urn:microsoft.com/office/officeart/2005/8/layout/vList2"/>
    <dgm:cxn modelId="{E4216C98-7B4F-4469-B98B-CB4A0D320FC6}" type="presOf" srcId="{C8C2F194-CBCD-444A-9920-CC6F3BFFD06F}" destId="{F7F17BAA-65F3-4D93-B309-F35627D80323}" srcOrd="0" destOrd="0" presId="urn:microsoft.com/office/officeart/2005/8/layout/vList2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CB20F112-6D6B-4013-A68D-7412A0D539FA}" type="presOf" srcId="{C6D26CE2-5EBE-4C9C-97A8-4484EB59146F}" destId="{3C5ED1A2-0463-4393-9083-5B5D46354C89}" srcOrd="0" destOrd="0" presId="urn:microsoft.com/office/officeart/2005/8/layout/vList2"/>
    <dgm:cxn modelId="{3B91355B-36A3-4FF9-8AB2-C86802BD5CF7}" srcId="{0EFCD8C0-76FE-4E42-BC56-414CE537663D}" destId="{A823DD48-2D76-4FBE-ADDD-5B0435503326}" srcOrd="3" destOrd="0" parTransId="{F5482264-576B-4DA7-BEEC-1D368C49858F}" sibTransId="{3C930A37-2369-4142-9949-36C3215ED852}"/>
    <dgm:cxn modelId="{4DC8E178-BB9A-426B-9074-D61D28999801}" srcId="{0EFCD8C0-76FE-4E42-BC56-414CE537663D}" destId="{9744544C-6818-4264-B84C-6B7DD514EEC2}" srcOrd="1" destOrd="0" parTransId="{EF8D8C43-131E-4090-9213-60C3CD34A8F3}" sibTransId="{092CD2D6-8559-42CC-A329-48C001422E34}"/>
    <dgm:cxn modelId="{89D89D42-E2EE-4556-AB24-5F7F11D6828E}" type="presOf" srcId="{9744544C-6818-4264-B84C-6B7DD514EEC2}" destId="{8D2353CB-3F35-4318-90F2-8D675CFE1F31}" srcOrd="0" destOrd="0" presId="urn:microsoft.com/office/officeart/2005/8/layout/vList2"/>
    <dgm:cxn modelId="{C1ED2F7A-82D0-42BC-A954-0304D3743902}" type="presParOf" srcId="{A1CD6785-0086-4C75-AE28-E49D3956C756}" destId="{3C5ED1A2-0463-4393-9083-5B5D46354C89}" srcOrd="0" destOrd="0" presId="urn:microsoft.com/office/officeart/2005/8/layout/vList2"/>
    <dgm:cxn modelId="{2E7C3E59-F0AF-42A8-B30D-8A268C6ED877}" type="presParOf" srcId="{A1CD6785-0086-4C75-AE28-E49D3956C756}" destId="{4E71B0E1-55C8-4A4B-AA2D-C17C943D591A}" srcOrd="1" destOrd="0" presId="urn:microsoft.com/office/officeart/2005/8/layout/vList2"/>
    <dgm:cxn modelId="{77FA3728-2595-474B-9F08-5A95D2F29FFA}" type="presParOf" srcId="{A1CD6785-0086-4C75-AE28-E49D3956C756}" destId="{8D2353CB-3F35-4318-90F2-8D675CFE1F31}" srcOrd="2" destOrd="0" presId="urn:microsoft.com/office/officeart/2005/8/layout/vList2"/>
    <dgm:cxn modelId="{B10A466C-DD8F-4340-B1FE-B31E44D5E2BB}" type="presParOf" srcId="{A1CD6785-0086-4C75-AE28-E49D3956C756}" destId="{E9B5E3FC-1BDB-4884-80DB-A4F8C124FAFC}" srcOrd="3" destOrd="0" presId="urn:microsoft.com/office/officeart/2005/8/layout/vList2"/>
    <dgm:cxn modelId="{6ACB9573-9751-4E64-9731-6E1A2EE6DA26}" type="presParOf" srcId="{A1CD6785-0086-4C75-AE28-E49D3956C756}" destId="{F7F17BAA-65F3-4D93-B309-F35627D80323}" srcOrd="4" destOrd="0" presId="urn:microsoft.com/office/officeart/2005/8/layout/vList2"/>
    <dgm:cxn modelId="{53A0194D-6EE6-4322-96A7-ACDB87BD8025}" type="presParOf" srcId="{A1CD6785-0086-4C75-AE28-E49D3956C756}" destId="{B17C002C-49BE-47CB-8255-F348082E0533}" srcOrd="5" destOrd="0" presId="urn:microsoft.com/office/officeart/2005/8/layout/vList2"/>
    <dgm:cxn modelId="{B417F717-DDD7-4529-8CE1-184CDB108507}" type="presParOf" srcId="{A1CD6785-0086-4C75-AE28-E49D3956C756}" destId="{A3E9A9ED-26B9-4056-BB93-B8AE31F51A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en-US" sz="2400" b="0" dirty="0"/>
            <a:t>System parts are in their correct location </a:t>
          </a:r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539AB4EC-EC87-4B65-ADE2-317BF13994CA}">
      <dgm:prSet custT="1"/>
      <dgm:spPr/>
      <dgm:t>
        <a:bodyPr/>
        <a:lstStyle/>
        <a:p>
          <a:r>
            <a:rPr lang="en-US" sz="2400" b="0" dirty="0"/>
            <a:t>Manual actuators are unobstructed</a:t>
          </a:r>
        </a:p>
      </dgm:t>
    </dgm:pt>
    <dgm:pt modelId="{5D3EE8F3-36CA-4252-9D5F-D24128B86B58}" type="parTrans" cxnId="{DB9C851A-CE23-4B46-969A-263391D3B2EF}">
      <dgm:prSet/>
      <dgm:spPr/>
      <dgm:t>
        <a:bodyPr/>
        <a:lstStyle/>
        <a:p>
          <a:endParaRPr lang="en-US"/>
        </a:p>
      </dgm:t>
    </dgm:pt>
    <dgm:pt modelId="{A414F129-A4B2-4C04-B56B-40A97D182773}" type="sibTrans" cxnId="{DB9C851A-CE23-4B46-969A-263391D3B2EF}">
      <dgm:prSet/>
      <dgm:spPr/>
      <dgm:t>
        <a:bodyPr/>
        <a:lstStyle/>
        <a:p>
          <a:endParaRPr lang="en-US"/>
        </a:p>
      </dgm:t>
    </dgm:pt>
    <dgm:pt modelId="{04DCE7E3-85D5-4519-9B8D-69B297E8C4DB}">
      <dgm:prSet custT="1"/>
      <dgm:spPr/>
      <dgm:t>
        <a:bodyPr/>
        <a:lstStyle/>
        <a:p>
          <a:r>
            <a:rPr lang="en-US" sz="2400" b="0" dirty="0"/>
            <a:t>Tamper indicators and seals are intact</a:t>
          </a:r>
        </a:p>
      </dgm:t>
    </dgm:pt>
    <dgm:pt modelId="{5E151083-18C6-4C98-BDCF-262516BA43FD}" type="parTrans" cxnId="{BBE32616-829D-45F5-B458-79D3232581D8}">
      <dgm:prSet/>
      <dgm:spPr/>
      <dgm:t>
        <a:bodyPr/>
        <a:lstStyle/>
        <a:p>
          <a:endParaRPr lang="en-US"/>
        </a:p>
      </dgm:t>
    </dgm:pt>
    <dgm:pt modelId="{E66DE6BB-25C5-451F-A4B6-75A360AB331E}" type="sibTrans" cxnId="{BBE32616-829D-45F5-B458-79D3232581D8}">
      <dgm:prSet/>
      <dgm:spPr/>
      <dgm:t>
        <a:bodyPr/>
        <a:lstStyle/>
        <a:p>
          <a:endParaRPr lang="en-US"/>
        </a:p>
      </dgm:t>
    </dgm:pt>
    <dgm:pt modelId="{D3842859-2B6D-46B8-9A14-FB676CDA7161}">
      <dgm:prSet custT="1"/>
      <dgm:spPr/>
      <dgm:t>
        <a:bodyPr/>
        <a:lstStyle/>
        <a:p>
          <a:r>
            <a:rPr lang="en-US" sz="2400" b="0" dirty="0"/>
            <a:t>Maintenance tags are in place and up-to-date</a:t>
          </a:r>
        </a:p>
      </dgm:t>
    </dgm:pt>
    <dgm:pt modelId="{B84BECA0-8CB0-43EC-9301-C150509973CE}" type="parTrans" cxnId="{926DEFCA-FD55-45BD-A5BF-F2B8A2C19A78}">
      <dgm:prSet/>
      <dgm:spPr/>
      <dgm:t>
        <a:bodyPr/>
        <a:lstStyle/>
        <a:p>
          <a:endParaRPr lang="en-US"/>
        </a:p>
      </dgm:t>
    </dgm:pt>
    <dgm:pt modelId="{03E541D6-95C5-4E20-B13F-BF0CD0F4EA6C}" type="sibTrans" cxnId="{926DEFCA-FD55-45BD-A5BF-F2B8A2C19A78}">
      <dgm:prSet/>
      <dgm:spPr/>
      <dgm:t>
        <a:bodyPr/>
        <a:lstStyle/>
        <a:p>
          <a:endParaRPr lang="en-US"/>
        </a:p>
      </dgm:t>
    </dgm:pt>
    <dgm:pt modelId="{DD91AD4B-A5BC-40DB-946A-564441D2B52F}">
      <dgm:prSet custT="1"/>
      <dgm:spPr/>
      <dgm:t>
        <a:bodyPr/>
        <a:lstStyle/>
        <a:p>
          <a:r>
            <a:rPr lang="en-US" sz="2400" b="0" dirty="0"/>
            <a:t>Obvious damage is noted</a:t>
          </a:r>
        </a:p>
      </dgm:t>
    </dgm:pt>
    <dgm:pt modelId="{7F4DF0C9-953A-4E12-9BAD-12356BB5758A}" type="parTrans" cxnId="{ABD87E76-C403-4E07-A161-BF9D9AA8C4F0}">
      <dgm:prSet/>
      <dgm:spPr/>
      <dgm:t>
        <a:bodyPr/>
        <a:lstStyle/>
        <a:p>
          <a:endParaRPr lang="en-US"/>
        </a:p>
      </dgm:t>
    </dgm:pt>
    <dgm:pt modelId="{100A49E9-2642-469B-8894-282624FAC4F5}" type="sibTrans" cxnId="{ABD87E76-C403-4E07-A161-BF9D9AA8C4F0}">
      <dgm:prSet/>
      <dgm:spPr/>
      <dgm:t>
        <a:bodyPr/>
        <a:lstStyle/>
        <a:p>
          <a:endParaRPr lang="en-US"/>
        </a:p>
      </dgm:t>
    </dgm:pt>
    <dgm:pt modelId="{1C0090F8-01C9-4797-86BC-CE8E919886A9}">
      <dgm:prSet custT="1"/>
      <dgm:spPr/>
      <dgm:t>
        <a:bodyPr/>
        <a:lstStyle/>
        <a:p>
          <a:r>
            <a:rPr lang="en-US" sz="2400" b="0" dirty="0"/>
            <a:t>Gauges are within operational limits</a:t>
          </a:r>
        </a:p>
      </dgm:t>
    </dgm:pt>
    <dgm:pt modelId="{A1FB4175-E4F0-44E0-A4E6-1955872383D3}" type="parTrans" cxnId="{5A8A03E0-6E72-49B2-A1C7-AD2B410099CC}">
      <dgm:prSet/>
      <dgm:spPr/>
      <dgm:t>
        <a:bodyPr/>
        <a:lstStyle/>
        <a:p>
          <a:endParaRPr lang="en-US"/>
        </a:p>
      </dgm:t>
    </dgm:pt>
    <dgm:pt modelId="{3B800C31-FB83-47AD-901D-512B72FD3D02}" type="sibTrans" cxnId="{5A8A03E0-6E72-49B2-A1C7-AD2B410099CC}">
      <dgm:prSet/>
      <dgm:spPr/>
      <dgm:t>
        <a:bodyPr/>
        <a:lstStyle/>
        <a:p>
          <a:endParaRPr lang="en-US"/>
        </a:p>
      </dgm:t>
    </dgm:pt>
    <dgm:pt modelId="{192F427D-E4F5-4FE2-A2EA-432B3F9AAB3F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b="0" dirty="0"/>
            <a:t>Equipment modifications or repairs are noted</a:t>
          </a:r>
        </a:p>
      </dgm:t>
    </dgm:pt>
    <dgm:pt modelId="{2CA5C6DE-8539-42AC-BC50-01F98A1DB4DB}" type="parTrans" cxnId="{FA748877-1AD7-4C54-A844-A837D791D51B}">
      <dgm:prSet/>
      <dgm:spPr/>
      <dgm:t>
        <a:bodyPr/>
        <a:lstStyle/>
        <a:p>
          <a:endParaRPr lang="en-US"/>
        </a:p>
      </dgm:t>
    </dgm:pt>
    <dgm:pt modelId="{A103A841-F722-4721-BF67-71C6FC5D9942}" type="sibTrans" cxnId="{FA748877-1AD7-4C54-A844-A837D791D51B}">
      <dgm:prSet/>
      <dgm:spPr/>
      <dgm:t>
        <a:bodyPr/>
        <a:lstStyle/>
        <a:p>
          <a:endParaRPr lang="en-US"/>
        </a:p>
      </dgm:t>
    </dgm:pt>
    <dgm:pt modelId="{58AB8FD0-5E81-4701-A36C-CA38B65C3E52}" type="pres">
      <dgm:prSet presAssocID="{0EFCD8C0-76FE-4E42-BC56-414CE53766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6340E-FB7D-44C2-9A6F-8DE656A0BC43}" type="pres">
      <dgm:prSet presAssocID="{C6D26CE2-5EBE-4C9C-97A8-4484EB59146F}" presName="node" presStyleLbl="node1" presStyleIdx="0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6BAA-A752-483B-B8E8-A6E68348F6BC}" type="pres">
      <dgm:prSet presAssocID="{98C31EAB-9DA9-45D1-B568-818077537004}" presName="sibTrans" presStyleCnt="0"/>
      <dgm:spPr/>
    </dgm:pt>
    <dgm:pt modelId="{3D7E443D-0BE2-4B5E-8ECF-968C1A279713}" type="pres">
      <dgm:prSet presAssocID="{539AB4EC-EC87-4B65-ADE2-317BF13994CA}" presName="node" presStyleLbl="node1" presStyleIdx="1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3C55A-665D-435B-A265-3B7DC5E4E275}" type="pres">
      <dgm:prSet presAssocID="{A414F129-A4B2-4C04-B56B-40A97D182773}" presName="sibTrans" presStyleCnt="0"/>
      <dgm:spPr/>
    </dgm:pt>
    <dgm:pt modelId="{38D5F23E-38E8-405C-BCEF-788332A438CE}" type="pres">
      <dgm:prSet presAssocID="{04DCE7E3-85D5-4519-9B8D-69B297E8C4DB}" presName="node" presStyleLbl="node1" presStyleIdx="2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0C99C-D50B-4D04-8F20-00B5759B0EC6}" type="pres">
      <dgm:prSet presAssocID="{E66DE6BB-25C5-451F-A4B6-75A360AB331E}" presName="sibTrans" presStyleCnt="0"/>
      <dgm:spPr/>
    </dgm:pt>
    <dgm:pt modelId="{E9E54133-2EBD-4235-94A6-ABD83ACC150B}" type="pres">
      <dgm:prSet presAssocID="{D3842859-2B6D-46B8-9A14-FB676CDA7161}" presName="node" presStyleLbl="node1" presStyleIdx="3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DE301-2214-482E-82CD-5D85B828BFBB}" type="pres">
      <dgm:prSet presAssocID="{03E541D6-95C5-4E20-B13F-BF0CD0F4EA6C}" presName="sibTrans" presStyleCnt="0"/>
      <dgm:spPr/>
    </dgm:pt>
    <dgm:pt modelId="{9380F400-03B6-492C-AB80-BB12862DE199}" type="pres">
      <dgm:prSet presAssocID="{DD91AD4B-A5BC-40DB-946A-564441D2B52F}" presName="node" presStyleLbl="node1" presStyleIdx="4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F9B4A-86BA-4F3F-8BE8-9B938B272F88}" type="pres">
      <dgm:prSet presAssocID="{100A49E9-2642-469B-8894-282624FAC4F5}" presName="sibTrans" presStyleCnt="0"/>
      <dgm:spPr/>
    </dgm:pt>
    <dgm:pt modelId="{29CB041E-0456-433E-A68A-C7563A0C9A2B}" type="pres">
      <dgm:prSet presAssocID="{1C0090F8-01C9-4797-86BC-CE8E919886A9}" presName="node" presStyleLbl="node1" presStyleIdx="5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DC7EF-A73F-4D36-9BF0-F743CFFFB08E}" type="pres">
      <dgm:prSet presAssocID="{3B800C31-FB83-47AD-901D-512B72FD3D02}" presName="sibTrans" presStyleCnt="0"/>
      <dgm:spPr/>
    </dgm:pt>
    <dgm:pt modelId="{CC1A654F-CDBD-4F23-AC88-ED278F4C8B45}" type="pres">
      <dgm:prSet presAssocID="{192F427D-E4F5-4FE2-A2EA-432B3F9AAB3F}" presName="node" presStyleLbl="node1" presStyleIdx="6" presStyleCnt="7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C851A-CE23-4B46-969A-263391D3B2EF}" srcId="{0EFCD8C0-76FE-4E42-BC56-414CE537663D}" destId="{539AB4EC-EC87-4B65-ADE2-317BF13994CA}" srcOrd="1" destOrd="0" parTransId="{5D3EE8F3-36CA-4252-9D5F-D24128B86B58}" sibTransId="{A414F129-A4B2-4C04-B56B-40A97D182773}"/>
    <dgm:cxn modelId="{D4300BF7-7ED6-4163-9872-931DE9BAB3E6}" type="presOf" srcId="{04DCE7E3-85D5-4519-9B8D-69B297E8C4DB}" destId="{38D5F23E-38E8-405C-BCEF-788332A438CE}" srcOrd="0" destOrd="0" presId="urn:microsoft.com/office/officeart/2005/8/layout/default"/>
    <dgm:cxn modelId="{BCE3A719-BB80-436D-81C1-E4523FD23A88}" type="presOf" srcId="{DD91AD4B-A5BC-40DB-946A-564441D2B52F}" destId="{9380F400-03B6-492C-AB80-BB12862DE199}" srcOrd="0" destOrd="0" presId="urn:microsoft.com/office/officeart/2005/8/layout/default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1E7FAB6B-89DE-45F3-B3DF-8E30D0057C99}" type="presOf" srcId="{192F427D-E4F5-4FE2-A2EA-432B3F9AAB3F}" destId="{CC1A654F-CDBD-4F23-AC88-ED278F4C8B45}" srcOrd="0" destOrd="0" presId="urn:microsoft.com/office/officeart/2005/8/layout/default"/>
    <dgm:cxn modelId="{A46A72BE-B3C2-4B72-ADAC-E990A52AD19E}" type="presOf" srcId="{D3842859-2B6D-46B8-9A14-FB676CDA7161}" destId="{E9E54133-2EBD-4235-94A6-ABD83ACC150B}" srcOrd="0" destOrd="0" presId="urn:microsoft.com/office/officeart/2005/8/layout/default"/>
    <dgm:cxn modelId="{926DEFCA-FD55-45BD-A5BF-F2B8A2C19A78}" srcId="{0EFCD8C0-76FE-4E42-BC56-414CE537663D}" destId="{D3842859-2B6D-46B8-9A14-FB676CDA7161}" srcOrd="3" destOrd="0" parTransId="{B84BECA0-8CB0-43EC-9301-C150509973CE}" sibTransId="{03E541D6-95C5-4E20-B13F-BF0CD0F4EA6C}"/>
    <dgm:cxn modelId="{68432146-4DBD-4A4B-A6D7-BAE98FCF12AE}" type="presOf" srcId="{1C0090F8-01C9-4797-86BC-CE8E919886A9}" destId="{29CB041E-0456-433E-A68A-C7563A0C9A2B}" srcOrd="0" destOrd="0" presId="urn:microsoft.com/office/officeart/2005/8/layout/default"/>
    <dgm:cxn modelId="{5A8A03E0-6E72-49B2-A1C7-AD2B410099CC}" srcId="{0EFCD8C0-76FE-4E42-BC56-414CE537663D}" destId="{1C0090F8-01C9-4797-86BC-CE8E919886A9}" srcOrd="5" destOrd="0" parTransId="{A1FB4175-E4F0-44E0-A4E6-1955872383D3}" sibTransId="{3B800C31-FB83-47AD-901D-512B72FD3D02}"/>
    <dgm:cxn modelId="{B086804E-9F9F-49AB-8966-E18271D9E5BE}" type="presOf" srcId="{0EFCD8C0-76FE-4E42-BC56-414CE537663D}" destId="{58AB8FD0-5E81-4701-A36C-CA38B65C3E52}" srcOrd="0" destOrd="0" presId="urn:microsoft.com/office/officeart/2005/8/layout/default"/>
    <dgm:cxn modelId="{FA748877-1AD7-4C54-A844-A837D791D51B}" srcId="{0EFCD8C0-76FE-4E42-BC56-414CE537663D}" destId="{192F427D-E4F5-4FE2-A2EA-432B3F9AAB3F}" srcOrd="6" destOrd="0" parTransId="{2CA5C6DE-8539-42AC-BC50-01F98A1DB4DB}" sibTransId="{A103A841-F722-4721-BF67-71C6FC5D9942}"/>
    <dgm:cxn modelId="{BBE32616-829D-45F5-B458-79D3232581D8}" srcId="{0EFCD8C0-76FE-4E42-BC56-414CE537663D}" destId="{04DCE7E3-85D5-4519-9B8D-69B297E8C4DB}" srcOrd="2" destOrd="0" parTransId="{5E151083-18C6-4C98-BDCF-262516BA43FD}" sibTransId="{E66DE6BB-25C5-451F-A4B6-75A360AB331E}"/>
    <dgm:cxn modelId="{ABD87E76-C403-4E07-A161-BF9D9AA8C4F0}" srcId="{0EFCD8C0-76FE-4E42-BC56-414CE537663D}" destId="{DD91AD4B-A5BC-40DB-946A-564441D2B52F}" srcOrd="4" destOrd="0" parTransId="{7F4DF0C9-953A-4E12-9BAD-12356BB5758A}" sibTransId="{100A49E9-2642-469B-8894-282624FAC4F5}"/>
    <dgm:cxn modelId="{BD866FC1-E83A-4B9D-BD78-B35610653E45}" type="presOf" srcId="{C6D26CE2-5EBE-4C9C-97A8-4484EB59146F}" destId="{D306340E-FB7D-44C2-9A6F-8DE656A0BC43}" srcOrd="0" destOrd="0" presId="urn:microsoft.com/office/officeart/2005/8/layout/default"/>
    <dgm:cxn modelId="{ED839D78-921F-4F05-8BCD-09EF2A346184}" type="presOf" srcId="{539AB4EC-EC87-4B65-ADE2-317BF13994CA}" destId="{3D7E443D-0BE2-4B5E-8ECF-968C1A279713}" srcOrd="0" destOrd="0" presId="urn:microsoft.com/office/officeart/2005/8/layout/default"/>
    <dgm:cxn modelId="{8A3A9581-9610-4B8D-93D7-3EC8539043AD}" type="presParOf" srcId="{58AB8FD0-5E81-4701-A36C-CA38B65C3E52}" destId="{D306340E-FB7D-44C2-9A6F-8DE656A0BC43}" srcOrd="0" destOrd="0" presId="urn:microsoft.com/office/officeart/2005/8/layout/default"/>
    <dgm:cxn modelId="{70EAF3C9-EE60-4BCD-B9C9-3CDE42132625}" type="presParOf" srcId="{58AB8FD0-5E81-4701-A36C-CA38B65C3E52}" destId="{80C16BAA-A752-483B-B8E8-A6E68348F6BC}" srcOrd="1" destOrd="0" presId="urn:microsoft.com/office/officeart/2005/8/layout/default"/>
    <dgm:cxn modelId="{A723F18A-73E1-406A-9BA5-90DE470C1D45}" type="presParOf" srcId="{58AB8FD0-5E81-4701-A36C-CA38B65C3E52}" destId="{3D7E443D-0BE2-4B5E-8ECF-968C1A279713}" srcOrd="2" destOrd="0" presId="urn:microsoft.com/office/officeart/2005/8/layout/default"/>
    <dgm:cxn modelId="{9B3CD2EC-E3E2-4346-9C1C-4EA9D3D133C3}" type="presParOf" srcId="{58AB8FD0-5E81-4701-A36C-CA38B65C3E52}" destId="{1C83C55A-665D-435B-A265-3B7DC5E4E275}" srcOrd="3" destOrd="0" presId="urn:microsoft.com/office/officeart/2005/8/layout/default"/>
    <dgm:cxn modelId="{BC4AF537-E3A8-43CC-AE33-91AFDB6036D4}" type="presParOf" srcId="{58AB8FD0-5E81-4701-A36C-CA38B65C3E52}" destId="{38D5F23E-38E8-405C-BCEF-788332A438CE}" srcOrd="4" destOrd="0" presId="urn:microsoft.com/office/officeart/2005/8/layout/default"/>
    <dgm:cxn modelId="{516B71FF-4072-42F4-8352-E78EFD9747AD}" type="presParOf" srcId="{58AB8FD0-5E81-4701-A36C-CA38B65C3E52}" destId="{A530C99C-D50B-4D04-8F20-00B5759B0EC6}" srcOrd="5" destOrd="0" presId="urn:microsoft.com/office/officeart/2005/8/layout/default"/>
    <dgm:cxn modelId="{0E045B83-0C8C-4982-99B3-C29473259103}" type="presParOf" srcId="{58AB8FD0-5E81-4701-A36C-CA38B65C3E52}" destId="{E9E54133-2EBD-4235-94A6-ABD83ACC150B}" srcOrd="6" destOrd="0" presId="urn:microsoft.com/office/officeart/2005/8/layout/default"/>
    <dgm:cxn modelId="{8048FF36-EA6C-45D0-9895-506EEC44143C}" type="presParOf" srcId="{58AB8FD0-5E81-4701-A36C-CA38B65C3E52}" destId="{676DE301-2214-482E-82CD-5D85B828BFBB}" srcOrd="7" destOrd="0" presId="urn:microsoft.com/office/officeart/2005/8/layout/default"/>
    <dgm:cxn modelId="{2F5F853F-5694-4C7A-8B8C-0E719DD95EDC}" type="presParOf" srcId="{58AB8FD0-5E81-4701-A36C-CA38B65C3E52}" destId="{9380F400-03B6-492C-AB80-BB12862DE199}" srcOrd="8" destOrd="0" presId="urn:microsoft.com/office/officeart/2005/8/layout/default"/>
    <dgm:cxn modelId="{D6BE5EF5-F99A-46EE-957A-2B83E92AA704}" type="presParOf" srcId="{58AB8FD0-5E81-4701-A36C-CA38B65C3E52}" destId="{158F9B4A-86BA-4F3F-8BE8-9B938B272F88}" srcOrd="9" destOrd="0" presId="urn:microsoft.com/office/officeart/2005/8/layout/default"/>
    <dgm:cxn modelId="{095D1203-087A-4318-A5EF-B51F6FAB27F6}" type="presParOf" srcId="{58AB8FD0-5E81-4701-A36C-CA38B65C3E52}" destId="{29CB041E-0456-433E-A68A-C7563A0C9A2B}" srcOrd="10" destOrd="0" presId="urn:microsoft.com/office/officeart/2005/8/layout/default"/>
    <dgm:cxn modelId="{997B9995-905C-48DF-94F2-DA9339A27C85}" type="presParOf" srcId="{58AB8FD0-5E81-4701-A36C-CA38B65C3E52}" destId="{385DC7EF-A73F-4D36-9BF0-F743CFFFB08E}" srcOrd="11" destOrd="0" presId="urn:microsoft.com/office/officeart/2005/8/layout/default"/>
    <dgm:cxn modelId="{7C6739C5-8EDB-46DB-AAF8-8CABEF9EAC4A}" type="presParOf" srcId="{58AB8FD0-5E81-4701-A36C-CA38B65C3E52}" destId="{CC1A654F-CDBD-4F23-AC88-ED278F4C8B4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x-none" sz="2400" b="0" u="none" dirty="0"/>
            <a:t>NFPA® 2001, </a:t>
          </a:r>
          <a:r>
            <a:rPr lang="x-none" sz="2400" b="0" i="1" u="none" dirty="0"/>
            <a:t>Standard on Clean Agent Fire Extinguishing Systems </a:t>
          </a:r>
          <a:endParaRPr lang="en-US" sz="2400" b="0" dirty="0"/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B430221A-932F-4840-95B4-6891A69DA845}">
      <dgm:prSet custT="1"/>
      <dgm:spPr>
        <a:solidFill>
          <a:schemeClr val="accent2"/>
        </a:solidFill>
      </dgm:spPr>
      <dgm:t>
        <a:bodyPr/>
        <a:lstStyle/>
        <a:p>
          <a:r>
            <a:rPr lang="x-none" sz="2400" b="0" u="none" dirty="0"/>
            <a:t>NFPA® 12A, </a:t>
          </a:r>
          <a:r>
            <a:rPr lang="x-none" sz="2400" b="0" i="1" u="none" dirty="0"/>
            <a:t>Standard on Halon 1301 Fire Extinguishing Systems</a:t>
          </a:r>
          <a:endParaRPr lang="en-US" sz="2400" b="0" u="none" dirty="0"/>
        </a:p>
      </dgm:t>
    </dgm:pt>
    <dgm:pt modelId="{BC1F4940-9792-495B-A84D-AB0C6078487D}" type="parTrans" cxnId="{C433FBF3-B56D-4204-A468-17CBC49CFA07}">
      <dgm:prSet/>
      <dgm:spPr/>
      <dgm:t>
        <a:bodyPr/>
        <a:lstStyle/>
        <a:p>
          <a:endParaRPr lang="en-US"/>
        </a:p>
      </dgm:t>
    </dgm:pt>
    <dgm:pt modelId="{682D8BF4-E4F9-462D-8CEE-35792ED9A846}" type="sibTrans" cxnId="{C433FBF3-B56D-4204-A468-17CBC49CFA07}">
      <dgm:prSet/>
      <dgm:spPr/>
      <dgm:t>
        <a:bodyPr/>
        <a:lstStyle/>
        <a:p>
          <a:endParaRPr lang="en-US"/>
        </a:p>
      </dgm:t>
    </dgm:pt>
    <dgm:pt modelId="{58AB8FD0-5E81-4701-A36C-CA38B65C3E52}" type="pres">
      <dgm:prSet presAssocID="{0EFCD8C0-76FE-4E42-BC56-414CE53766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6340E-FB7D-44C2-9A6F-8DE656A0BC43}" type="pres">
      <dgm:prSet presAssocID="{C6D26CE2-5EBE-4C9C-97A8-4484EB59146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6BAA-A752-483B-B8E8-A6E68348F6BC}" type="pres">
      <dgm:prSet presAssocID="{98C31EAB-9DA9-45D1-B568-818077537004}" presName="sibTrans" presStyleCnt="0"/>
      <dgm:spPr/>
    </dgm:pt>
    <dgm:pt modelId="{8FCF5A58-9467-4668-A8EF-DE19503AA57B}" type="pres">
      <dgm:prSet presAssocID="{B430221A-932F-4840-95B4-6891A69DA84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9C8D1-D7AD-4749-8AE0-802624747AF6}" type="presOf" srcId="{0EFCD8C0-76FE-4E42-BC56-414CE537663D}" destId="{58AB8FD0-5E81-4701-A36C-CA38B65C3E52}" srcOrd="0" destOrd="0" presId="urn:microsoft.com/office/officeart/2005/8/layout/default"/>
    <dgm:cxn modelId="{6C6A4AF8-72A9-443C-9181-485F19F9AACB}" type="presOf" srcId="{B430221A-932F-4840-95B4-6891A69DA845}" destId="{8FCF5A58-9467-4668-A8EF-DE19503AA57B}" srcOrd="0" destOrd="0" presId="urn:microsoft.com/office/officeart/2005/8/layout/default"/>
    <dgm:cxn modelId="{B2B11C4B-701E-401D-8987-66B14293D990}" type="presOf" srcId="{C6D26CE2-5EBE-4C9C-97A8-4484EB59146F}" destId="{D306340E-FB7D-44C2-9A6F-8DE656A0BC43}" srcOrd="0" destOrd="0" presId="urn:microsoft.com/office/officeart/2005/8/layout/default"/>
    <dgm:cxn modelId="{C433FBF3-B56D-4204-A468-17CBC49CFA07}" srcId="{0EFCD8C0-76FE-4E42-BC56-414CE537663D}" destId="{B430221A-932F-4840-95B4-6891A69DA845}" srcOrd="1" destOrd="0" parTransId="{BC1F4940-9792-495B-A84D-AB0C6078487D}" sibTransId="{682D8BF4-E4F9-462D-8CEE-35792ED9A846}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98665677-E7F9-4189-B9BC-DAC21693DAE1}" type="presParOf" srcId="{58AB8FD0-5E81-4701-A36C-CA38B65C3E52}" destId="{D306340E-FB7D-44C2-9A6F-8DE656A0BC43}" srcOrd="0" destOrd="0" presId="urn:microsoft.com/office/officeart/2005/8/layout/default"/>
    <dgm:cxn modelId="{940D2436-5323-4772-B1F2-93430974F70A}" type="presParOf" srcId="{58AB8FD0-5E81-4701-A36C-CA38B65C3E52}" destId="{80C16BAA-A752-483B-B8E8-A6E68348F6BC}" srcOrd="1" destOrd="0" presId="urn:microsoft.com/office/officeart/2005/8/layout/default"/>
    <dgm:cxn modelId="{E7794727-8195-4C03-89DA-CBECD589C6B9}" type="presParOf" srcId="{58AB8FD0-5E81-4701-A36C-CA38B65C3E52}" destId="{8FCF5A58-9467-4668-A8EF-DE19503AA5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FCD8C0-76FE-4E42-BC56-414CE53766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6D26CE2-5EBE-4C9C-97A8-4484EB59146F}">
      <dgm:prSet phldrT="[Text]" custT="1"/>
      <dgm:spPr/>
      <dgm:t>
        <a:bodyPr/>
        <a:lstStyle/>
        <a:p>
          <a:r>
            <a:rPr lang="en-US" sz="2400" b="0" dirty="0"/>
            <a:t>Annual inspections by qualified personnel are required for all system components</a:t>
          </a:r>
        </a:p>
      </dgm:t>
    </dgm:pt>
    <dgm:pt modelId="{90C195D5-F95E-485F-B306-89FFEABC445A}" type="parTrans" cxnId="{706A454E-3AF9-4693-AD4D-B01AC0702B63}">
      <dgm:prSet/>
      <dgm:spPr/>
      <dgm:t>
        <a:bodyPr/>
        <a:lstStyle/>
        <a:p>
          <a:endParaRPr lang="en-US"/>
        </a:p>
      </dgm:t>
    </dgm:pt>
    <dgm:pt modelId="{98C31EAB-9DA9-45D1-B568-818077537004}" type="sibTrans" cxnId="{706A454E-3AF9-4693-AD4D-B01AC0702B63}">
      <dgm:prSet/>
      <dgm:spPr/>
      <dgm:t>
        <a:bodyPr/>
        <a:lstStyle/>
        <a:p>
          <a:endParaRPr lang="en-US"/>
        </a:p>
      </dgm:t>
    </dgm:pt>
    <dgm:pt modelId="{C817B8AF-85BB-4720-A300-456986AB52E4}">
      <dgm:prSet custT="1"/>
      <dgm:spPr/>
      <dgm:t>
        <a:bodyPr/>
        <a:lstStyle/>
        <a:p>
          <a:r>
            <a:rPr lang="en-US" sz="2400" b="0" dirty="0"/>
            <a:t>Quantity and pressure of the clean-agent must be checked semiannually</a:t>
          </a:r>
        </a:p>
      </dgm:t>
    </dgm:pt>
    <dgm:pt modelId="{9D911C92-1D4C-4348-B2C7-004FD8204734}" type="parTrans" cxnId="{314A78EC-30E4-41A7-9EEE-69D7F40443FC}">
      <dgm:prSet/>
      <dgm:spPr/>
      <dgm:t>
        <a:bodyPr/>
        <a:lstStyle/>
        <a:p>
          <a:endParaRPr lang="en-US"/>
        </a:p>
      </dgm:t>
    </dgm:pt>
    <dgm:pt modelId="{22CA916F-C8C5-4748-B608-4F1910451138}" type="sibTrans" cxnId="{314A78EC-30E4-41A7-9EEE-69D7F40443FC}">
      <dgm:prSet/>
      <dgm:spPr/>
      <dgm:t>
        <a:bodyPr/>
        <a:lstStyle/>
        <a:p>
          <a:endParaRPr lang="en-US"/>
        </a:p>
      </dgm:t>
    </dgm:pt>
    <dgm:pt modelId="{444499BC-D8FB-4027-809C-6E092B2420B5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Records on all tests and inspections must be maintained and available for review</a:t>
          </a:r>
        </a:p>
      </dgm:t>
    </dgm:pt>
    <dgm:pt modelId="{1100E64E-2E47-4661-903E-A551FBA76538}" type="parTrans" cxnId="{1068A70E-5EBA-4E3B-A6AB-D0A0E449853A}">
      <dgm:prSet/>
      <dgm:spPr/>
      <dgm:t>
        <a:bodyPr/>
        <a:lstStyle/>
        <a:p>
          <a:endParaRPr lang="en-US"/>
        </a:p>
      </dgm:t>
    </dgm:pt>
    <dgm:pt modelId="{165672AF-9C4E-4B08-9D57-9A84A65D4962}" type="sibTrans" cxnId="{1068A70E-5EBA-4E3B-A6AB-D0A0E449853A}">
      <dgm:prSet/>
      <dgm:spPr/>
      <dgm:t>
        <a:bodyPr/>
        <a:lstStyle/>
        <a:p>
          <a:endParaRPr lang="en-US"/>
        </a:p>
      </dgm:t>
    </dgm:pt>
    <dgm:pt modelId="{9628E1BC-1A48-4E70-A92B-ECE1B4B81588}" type="pres">
      <dgm:prSet presAssocID="{0EFCD8C0-76FE-4E42-BC56-414CE5376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DDAA4-B996-4E85-BE14-0AAA78969B0B}" type="pres">
      <dgm:prSet presAssocID="{C6D26CE2-5EBE-4C9C-97A8-4484EB5914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950E-8092-4B65-A543-02A129A0B622}" type="pres">
      <dgm:prSet presAssocID="{98C31EAB-9DA9-45D1-B568-818077537004}" presName="spacer" presStyleCnt="0"/>
      <dgm:spPr/>
    </dgm:pt>
    <dgm:pt modelId="{D3BEFA18-804C-445D-A67D-FF3274C713BE}" type="pres">
      <dgm:prSet presAssocID="{C817B8AF-85BB-4720-A300-456986AB52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7EAD7-B150-45EE-80FC-A9882147C70C}" type="pres">
      <dgm:prSet presAssocID="{22CA916F-C8C5-4748-B608-4F1910451138}" presName="spacer" presStyleCnt="0"/>
      <dgm:spPr/>
    </dgm:pt>
    <dgm:pt modelId="{C847EF05-AFB1-4B44-AE6D-24EFC97D32EB}" type="pres">
      <dgm:prSet presAssocID="{444499BC-D8FB-4027-809C-6E092B2420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A78EC-30E4-41A7-9EEE-69D7F40443FC}" srcId="{0EFCD8C0-76FE-4E42-BC56-414CE537663D}" destId="{C817B8AF-85BB-4720-A300-456986AB52E4}" srcOrd="1" destOrd="0" parTransId="{9D911C92-1D4C-4348-B2C7-004FD8204734}" sibTransId="{22CA916F-C8C5-4748-B608-4F1910451138}"/>
    <dgm:cxn modelId="{E89EB183-DC9D-4574-A76C-AF29EFDDA071}" type="presOf" srcId="{444499BC-D8FB-4027-809C-6E092B2420B5}" destId="{C847EF05-AFB1-4B44-AE6D-24EFC97D32EB}" srcOrd="0" destOrd="0" presId="urn:microsoft.com/office/officeart/2005/8/layout/vList2"/>
    <dgm:cxn modelId="{6964E540-D910-49A6-AA33-32416BA9DFAD}" type="presOf" srcId="{C6D26CE2-5EBE-4C9C-97A8-4484EB59146F}" destId="{C0DDDAA4-B996-4E85-BE14-0AAA78969B0B}" srcOrd="0" destOrd="0" presId="urn:microsoft.com/office/officeart/2005/8/layout/vList2"/>
    <dgm:cxn modelId="{1068A70E-5EBA-4E3B-A6AB-D0A0E449853A}" srcId="{0EFCD8C0-76FE-4E42-BC56-414CE537663D}" destId="{444499BC-D8FB-4027-809C-6E092B2420B5}" srcOrd="2" destOrd="0" parTransId="{1100E64E-2E47-4661-903E-A551FBA76538}" sibTransId="{165672AF-9C4E-4B08-9D57-9A84A65D4962}"/>
    <dgm:cxn modelId="{706A454E-3AF9-4693-AD4D-B01AC0702B63}" srcId="{0EFCD8C0-76FE-4E42-BC56-414CE537663D}" destId="{C6D26CE2-5EBE-4C9C-97A8-4484EB59146F}" srcOrd="0" destOrd="0" parTransId="{90C195D5-F95E-485F-B306-89FFEABC445A}" sibTransId="{98C31EAB-9DA9-45D1-B568-818077537004}"/>
    <dgm:cxn modelId="{DF25CF9E-0898-4389-BB06-C60A1302A6CD}" type="presOf" srcId="{C817B8AF-85BB-4720-A300-456986AB52E4}" destId="{D3BEFA18-804C-445D-A67D-FF3274C713BE}" srcOrd="0" destOrd="0" presId="urn:microsoft.com/office/officeart/2005/8/layout/vList2"/>
    <dgm:cxn modelId="{FC30A01A-ED29-4532-9D2D-7B1CF8961A18}" type="presOf" srcId="{0EFCD8C0-76FE-4E42-BC56-414CE537663D}" destId="{9628E1BC-1A48-4E70-A92B-ECE1B4B81588}" srcOrd="0" destOrd="0" presId="urn:microsoft.com/office/officeart/2005/8/layout/vList2"/>
    <dgm:cxn modelId="{1FB39107-511C-445B-B7DB-DAD5863A6994}" type="presParOf" srcId="{9628E1BC-1A48-4E70-A92B-ECE1B4B81588}" destId="{C0DDDAA4-B996-4E85-BE14-0AAA78969B0B}" srcOrd="0" destOrd="0" presId="urn:microsoft.com/office/officeart/2005/8/layout/vList2"/>
    <dgm:cxn modelId="{BBC47D37-BF7F-48DC-B7BB-A597AA7FCCFE}" type="presParOf" srcId="{9628E1BC-1A48-4E70-A92B-ECE1B4B81588}" destId="{BF08950E-8092-4B65-A543-02A129A0B622}" srcOrd="1" destOrd="0" presId="urn:microsoft.com/office/officeart/2005/8/layout/vList2"/>
    <dgm:cxn modelId="{F3E61E3F-7BF2-46E3-B492-62FDC1327809}" type="presParOf" srcId="{9628E1BC-1A48-4E70-A92B-ECE1B4B81588}" destId="{D3BEFA18-804C-445D-A67D-FF3274C713BE}" srcOrd="2" destOrd="0" presId="urn:microsoft.com/office/officeart/2005/8/layout/vList2"/>
    <dgm:cxn modelId="{118701FB-F8E0-42BE-8289-8454ECB17311}" type="presParOf" srcId="{9628E1BC-1A48-4E70-A92B-ECE1B4B81588}" destId="{DB57EAD7-B150-45EE-80FC-A9882147C70C}" srcOrd="3" destOrd="0" presId="urn:microsoft.com/office/officeart/2005/8/layout/vList2"/>
    <dgm:cxn modelId="{396C27ED-C6B8-4648-920D-9625A2B03A66}" type="presParOf" srcId="{9628E1BC-1A48-4E70-A92B-ECE1B4B81588}" destId="{C847EF05-AFB1-4B44-AE6D-24EFC97D32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6340E-FB7D-44C2-9A6F-8DE656A0BC43}">
      <dsp:nvSpPr>
        <dsp:cNvPr id="0" name=""/>
        <dsp:cNvSpPr/>
      </dsp:nvSpPr>
      <dsp:spPr>
        <a:xfrm>
          <a:off x="883" y="756809"/>
          <a:ext cx="3446301" cy="20677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Evaluate the application methods, agents, components </a:t>
          </a:r>
          <a:endParaRPr lang="en-US" sz="2400" b="0" kern="1200" dirty="0"/>
        </a:p>
      </dsp:txBody>
      <dsp:txXfrm>
        <a:off x="883" y="756809"/>
        <a:ext cx="3446301" cy="2067780"/>
      </dsp:txXfrm>
    </dsp:sp>
    <dsp:sp modelId="{AF4D8D35-0A6F-4271-8F28-4C9190A450B1}">
      <dsp:nvSpPr>
        <dsp:cNvPr id="0" name=""/>
        <dsp:cNvSpPr/>
      </dsp:nvSpPr>
      <dsp:spPr>
        <a:xfrm>
          <a:off x="3791815" y="756809"/>
          <a:ext cx="3446301" cy="20677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Evaluate inspection and testing requirements</a:t>
          </a:r>
        </a:p>
      </dsp:txBody>
      <dsp:txXfrm>
        <a:off x="3791815" y="756809"/>
        <a:ext cx="3446301" cy="2067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DDAA4-B996-4E85-BE14-0AAA78969B0B}">
      <dsp:nvSpPr>
        <dsp:cNvPr id="0" name=""/>
        <dsp:cNvSpPr/>
      </dsp:nvSpPr>
      <dsp:spPr>
        <a:xfrm>
          <a:off x="0" y="197399"/>
          <a:ext cx="76200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Types of agents used in the systems</a:t>
          </a:r>
          <a:endParaRPr lang="en-US" sz="2400" b="0" kern="1200" dirty="0"/>
        </a:p>
      </dsp:txBody>
      <dsp:txXfrm>
        <a:off x="59399" y="256798"/>
        <a:ext cx="7501202" cy="1098002"/>
      </dsp:txXfrm>
    </dsp:sp>
    <dsp:sp modelId="{C01B65C7-209D-4886-98CD-88C33B2E1BE0}">
      <dsp:nvSpPr>
        <dsp:cNvPr id="0" name=""/>
        <dsp:cNvSpPr/>
      </dsp:nvSpPr>
      <dsp:spPr>
        <a:xfrm>
          <a:off x="0" y="1601400"/>
          <a:ext cx="76200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System components</a:t>
          </a:r>
          <a:endParaRPr lang="en-US" sz="2400" b="0" u="none" kern="1200" dirty="0"/>
        </a:p>
      </dsp:txBody>
      <dsp:txXfrm>
        <a:off x="59399" y="1660799"/>
        <a:ext cx="7501202" cy="1098002"/>
      </dsp:txXfrm>
    </dsp:sp>
    <dsp:sp modelId="{0A439D35-B88C-4484-BB8E-F80CF6203883}">
      <dsp:nvSpPr>
        <dsp:cNvPr id="0" name=""/>
        <dsp:cNvSpPr/>
      </dsp:nvSpPr>
      <dsp:spPr>
        <a:xfrm>
          <a:off x="0" y="3005400"/>
          <a:ext cx="7620000" cy="1216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Inspection and testing requirements</a:t>
          </a:r>
        </a:p>
      </dsp:txBody>
      <dsp:txXfrm>
        <a:off x="59399" y="3064799"/>
        <a:ext cx="7501202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980C-1EB8-4173-917C-92550E2AC939}">
      <dsp:nvSpPr>
        <dsp:cNvPr id="0" name=""/>
        <dsp:cNvSpPr/>
      </dsp:nvSpPr>
      <dsp:spPr>
        <a:xfrm>
          <a:off x="0" y="339824"/>
          <a:ext cx="762000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416560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Meet U.S. Department of Transportation (DOT) and Transport Canada (TC) requirements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Be hydrostatically tested every 5 years</a:t>
          </a:r>
        </a:p>
      </dsp:txBody>
      <dsp:txXfrm>
        <a:off x="0" y="339824"/>
        <a:ext cx="7620000" cy="1354500"/>
      </dsp:txXfrm>
    </dsp:sp>
    <dsp:sp modelId="{877A15DF-3D56-40EE-BE5C-17E5666A5053}">
      <dsp:nvSpPr>
        <dsp:cNvPr id="0" name=""/>
        <dsp:cNvSpPr/>
      </dsp:nvSpPr>
      <dsp:spPr>
        <a:xfrm>
          <a:off x="381000" y="44624"/>
          <a:ext cx="533400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Containers</a:t>
          </a:r>
          <a:endParaRPr lang="en-US" sz="2000" b="0" kern="1200" dirty="0"/>
        </a:p>
      </dsp:txBody>
      <dsp:txXfrm>
        <a:off x="409821" y="73445"/>
        <a:ext cx="5276358" cy="532758"/>
      </dsp:txXfrm>
    </dsp:sp>
    <dsp:sp modelId="{A833D167-0F63-46B4-9F9F-D0DF79DBBBDE}">
      <dsp:nvSpPr>
        <dsp:cNvPr id="0" name=""/>
        <dsp:cNvSpPr/>
      </dsp:nvSpPr>
      <dsp:spPr>
        <a:xfrm>
          <a:off x="0" y="2097524"/>
          <a:ext cx="762000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416560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For local application must be pressure tested annually</a:t>
          </a:r>
          <a:endParaRPr lang="en-US" sz="1800" b="0" u="none" kern="1200" dirty="0"/>
        </a:p>
      </dsp:txBody>
      <dsp:txXfrm>
        <a:off x="0" y="2097524"/>
        <a:ext cx="7620000" cy="803250"/>
      </dsp:txXfrm>
    </dsp:sp>
    <dsp:sp modelId="{35B6438C-1F6D-4ECE-96EF-C2087B980260}">
      <dsp:nvSpPr>
        <dsp:cNvPr id="0" name=""/>
        <dsp:cNvSpPr/>
      </dsp:nvSpPr>
      <dsp:spPr>
        <a:xfrm>
          <a:off x="381000" y="1802325"/>
          <a:ext cx="533400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Hoses</a:t>
          </a:r>
        </a:p>
      </dsp:txBody>
      <dsp:txXfrm>
        <a:off x="409821" y="1831146"/>
        <a:ext cx="5276358" cy="532758"/>
      </dsp:txXfrm>
    </dsp:sp>
    <dsp:sp modelId="{492F0199-CEAF-454F-A752-70150057395B}">
      <dsp:nvSpPr>
        <dsp:cNvPr id="0" name=""/>
        <dsp:cNvSpPr/>
      </dsp:nvSpPr>
      <dsp:spPr>
        <a:xfrm>
          <a:off x="0" y="3303975"/>
          <a:ext cx="76200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416560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Determine that </a:t>
          </a:r>
          <a:r>
            <a:rPr lang="en-US" sz="1800" kern="1200" dirty="0" smtClean="0"/>
            <a:t>integrity </a:t>
          </a:r>
          <a:r>
            <a:rPr lang="en-US" sz="1800" kern="1200" dirty="0"/>
            <a:t>of the space has not been compromised by penetrations</a:t>
          </a:r>
          <a:endParaRPr lang="en-US" sz="1800" b="0" kern="1200" dirty="0"/>
        </a:p>
      </dsp:txBody>
      <dsp:txXfrm>
        <a:off x="0" y="3303975"/>
        <a:ext cx="7620000" cy="1071000"/>
      </dsp:txXfrm>
    </dsp:sp>
    <dsp:sp modelId="{772DA224-1D2A-4574-B124-6BE7BE6091AC}">
      <dsp:nvSpPr>
        <dsp:cNvPr id="0" name=""/>
        <dsp:cNvSpPr/>
      </dsp:nvSpPr>
      <dsp:spPr>
        <a:xfrm>
          <a:off x="381000" y="3008774"/>
          <a:ext cx="5334000" cy="5904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Protected enclosures</a:t>
          </a:r>
        </a:p>
      </dsp:txBody>
      <dsp:txXfrm>
        <a:off x="409821" y="3037595"/>
        <a:ext cx="5276358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317A2-3908-45B6-B984-249EA7188524}">
      <dsp:nvSpPr>
        <dsp:cNvPr id="0" name=""/>
        <dsp:cNvSpPr/>
      </dsp:nvSpPr>
      <dsp:spPr>
        <a:xfrm>
          <a:off x="0" y="781048"/>
          <a:ext cx="8077200" cy="285750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Only fire suppression system contractors, licensed by the manufacturer, should perform maintenance and testing</a:t>
          </a:r>
          <a:endParaRPr lang="en-US" sz="2800" b="0" kern="1200" dirty="0"/>
        </a:p>
      </dsp:txBody>
      <dsp:txXfrm>
        <a:off x="139492" y="920540"/>
        <a:ext cx="7798216" cy="25785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04793-ACF1-4146-89EF-8E351F1026FB}">
      <dsp:nvSpPr>
        <dsp:cNvPr id="0" name=""/>
        <dsp:cNvSpPr/>
      </dsp:nvSpPr>
      <dsp:spPr>
        <a:xfrm>
          <a:off x="291465" y="1190"/>
          <a:ext cx="2246709" cy="13480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Physical damage to components</a:t>
          </a:r>
          <a:endParaRPr lang="en-US" sz="2400" b="0" kern="1200" dirty="0"/>
        </a:p>
      </dsp:txBody>
      <dsp:txXfrm>
        <a:off x="291465" y="1190"/>
        <a:ext cx="2246709" cy="1348025"/>
      </dsp:txXfrm>
    </dsp:sp>
    <dsp:sp modelId="{69D546A4-BF07-4AD1-9831-96E9E2F09893}">
      <dsp:nvSpPr>
        <dsp:cNvPr id="0" name=""/>
        <dsp:cNvSpPr/>
      </dsp:nvSpPr>
      <dsp:spPr>
        <a:xfrm>
          <a:off x="2762845" y="1190"/>
          <a:ext cx="2246709" cy="13480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47"/>
                <a:lumOff val="474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47"/>
                <a:lumOff val="474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47"/>
                <a:lumOff val="4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Excessive corrosion </a:t>
          </a:r>
          <a:endParaRPr lang="en-US" sz="2400" b="0" u="none" kern="1200" dirty="0"/>
        </a:p>
      </dsp:txBody>
      <dsp:txXfrm>
        <a:off x="2762845" y="1190"/>
        <a:ext cx="2246709" cy="1348025"/>
      </dsp:txXfrm>
    </dsp:sp>
    <dsp:sp modelId="{1CA0C0CE-C0E7-4E5D-878E-FAE4012F047C}">
      <dsp:nvSpPr>
        <dsp:cNvPr id="0" name=""/>
        <dsp:cNvSpPr/>
      </dsp:nvSpPr>
      <dsp:spPr>
        <a:xfrm>
          <a:off x="5234225" y="1190"/>
          <a:ext cx="2246709" cy="13480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Change in hazard</a:t>
          </a:r>
          <a:endParaRPr lang="en-US" sz="2400" b="0" u="none" kern="1200" dirty="0"/>
        </a:p>
      </dsp:txBody>
      <dsp:txXfrm>
        <a:off x="5234225" y="1190"/>
        <a:ext cx="2246709" cy="1348025"/>
      </dsp:txXfrm>
    </dsp:sp>
    <dsp:sp modelId="{07573B37-33D9-4A78-9F13-1CA9EBBF3AD0}">
      <dsp:nvSpPr>
        <dsp:cNvPr id="0" name=""/>
        <dsp:cNvSpPr/>
      </dsp:nvSpPr>
      <dsp:spPr>
        <a:xfrm>
          <a:off x="291465" y="1573887"/>
          <a:ext cx="2246709" cy="13480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Enclosure integrity</a:t>
          </a:r>
          <a:endParaRPr lang="en-US" sz="2400" b="0" u="none" kern="1200" dirty="0"/>
        </a:p>
      </dsp:txBody>
      <dsp:txXfrm>
        <a:off x="291465" y="1573887"/>
        <a:ext cx="2246709" cy="1348025"/>
      </dsp:txXfrm>
    </dsp:sp>
    <dsp:sp modelId="{4D66442B-29E5-423E-923B-12E586D1C341}">
      <dsp:nvSpPr>
        <dsp:cNvPr id="0" name=""/>
        <dsp:cNvSpPr/>
      </dsp:nvSpPr>
      <dsp:spPr>
        <a:xfrm>
          <a:off x="2762845" y="1573887"/>
          <a:ext cx="2246709" cy="13480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/>
            <a:t>Up-to-date records</a:t>
          </a:r>
          <a:endParaRPr lang="en-US" sz="2400" b="0" u="none" kern="1200" dirty="0"/>
        </a:p>
      </dsp:txBody>
      <dsp:txXfrm>
        <a:off x="2762845" y="1573887"/>
        <a:ext cx="2246709" cy="1348025"/>
      </dsp:txXfrm>
    </dsp:sp>
    <dsp:sp modelId="{941D5776-638D-465D-966B-0B95FDC3C736}">
      <dsp:nvSpPr>
        <dsp:cNvPr id="0" name=""/>
        <dsp:cNvSpPr/>
      </dsp:nvSpPr>
      <dsp:spPr>
        <a:xfrm>
          <a:off x="5234225" y="1573887"/>
          <a:ext cx="2246709" cy="134802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234"/>
                <a:lumOff val="237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234"/>
                <a:lumOff val="237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234"/>
                <a:lumOff val="23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Cylinders checked semiannually</a:t>
          </a:r>
        </a:p>
      </dsp:txBody>
      <dsp:txXfrm>
        <a:off x="5234225" y="1573887"/>
        <a:ext cx="2246709" cy="1348025"/>
      </dsp:txXfrm>
    </dsp:sp>
    <dsp:sp modelId="{DA93F516-4E7F-45EE-B49C-E105A1F49FC7}">
      <dsp:nvSpPr>
        <dsp:cNvPr id="0" name=""/>
        <dsp:cNvSpPr/>
      </dsp:nvSpPr>
      <dsp:spPr>
        <a:xfrm>
          <a:off x="1828798" y="3146583"/>
          <a:ext cx="4114803" cy="134802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Hydrostatic testing requirements are the same as for clean-agent systems</a:t>
          </a:r>
        </a:p>
      </dsp:txBody>
      <dsp:txXfrm>
        <a:off x="1828798" y="3146583"/>
        <a:ext cx="4114803" cy="1348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317A2-3908-45B6-B984-249EA7188524}">
      <dsp:nvSpPr>
        <dsp:cNvPr id="0" name=""/>
        <dsp:cNvSpPr/>
      </dsp:nvSpPr>
      <dsp:spPr>
        <a:xfrm>
          <a:off x="0" y="34619"/>
          <a:ext cx="77724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Highly complex systems</a:t>
          </a:r>
        </a:p>
      </dsp:txBody>
      <dsp:txXfrm>
        <a:off x="48433" y="83052"/>
        <a:ext cx="7675534" cy="895294"/>
      </dsp:txXfrm>
    </dsp:sp>
    <dsp:sp modelId="{A65B03B4-AB6B-43AC-95DD-E12E600AD63B}">
      <dsp:nvSpPr>
        <dsp:cNvPr id="0" name=""/>
        <dsp:cNvSpPr/>
      </dsp:nvSpPr>
      <dsp:spPr>
        <a:xfrm>
          <a:off x="0" y="1179420"/>
          <a:ext cx="77724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NFPA® 25, </a:t>
          </a:r>
          <a:r>
            <a:rPr lang="en-US" sz="2000" b="0" i="1" kern="1200" dirty="0"/>
            <a:t>Standard for the Inspection, Testing, and Maintenance of Water-Based Fire Protection Systems</a:t>
          </a:r>
          <a:endParaRPr lang="en-US" sz="2000" b="0" kern="1200" dirty="0"/>
        </a:p>
      </dsp:txBody>
      <dsp:txXfrm>
        <a:off x="48433" y="1227853"/>
        <a:ext cx="7675534" cy="895294"/>
      </dsp:txXfrm>
    </dsp:sp>
    <dsp:sp modelId="{5BDF1EED-76D8-4C84-B330-F807B5C13E12}">
      <dsp:nvSpPr>
        <dsp:cNvPr id="0" name=""/>
        <dsp:cNvSpPr/>
      </dsp:nvSpPr>
      <dsp:spPr>
        <a:xfrm>
          <a:off x="0" y="2324220"/>
          <a:ext cx="7772400" cy="992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Procedures described by the manufacturer of the system must be followed </a:t>
          </a:r>
        </a:p>
      </dsp:txBody>
      <dsp:txXfrm>
        <a:off x="48433" y="2372653"/>
        <a:ext cx="7675534" cy="895294"/>
      </dsp:txXfrm>
    </dsp:sp>
    <dsp:sp modelId="{D3925B30-3E51-4809-B304-9A570F98BFED}">
      <dsp:nvSpPr>
        <dsp:cNvPr id="0" name=""/>
        <dsp:cNvSpPr/>
      </dsp:nvSpPr>
      <dsp:spPr>
        <a:xfrm>
          <a:off x="0" y="3469020"/>
          <a:ext cx="7772400" cy="9921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Because some state governments may modify standards, inspectors need to check those regulations as well</a:t>
          </a:r>
        </a:p>
      </dsp:txBody>
      <dsp:txXfrm>
        <a:off x="48433" y="3517453"/>
        <a:ext cx="7675534" cy="8952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A39F-34C7-4BA7-A758-C25CD5C9DE7B}">
      <dsp:nvSpPr>
        <dsp:cNvPr id="0" name=""/>
        <dsp:cNvSpPr/>
      </dsp:nvSpPr>
      <dsp:spPr>
        <a:xfrm>
          <a:off x="0" y="338122"/>
          <a:ext cx="77724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74904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C</a:t>
          </a:r>
          <a:r>
            <a:rPr lang="x-none" sz="1800" b="0" u="none" kern="1200" dirty="0"/>
            <a:t>heck for signs of sludge, damage, or deterioration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Verify that inspections have been performed and documented  </a:t>
          </a:r>
          <a:endParaRPr lang="en-US" sz="1800" b="0" kern="1200" dirty="0"/>
        </a:p>
      </dsp:txBody>
      <dsp:txXfrm>
        <a:off x="0" y="338122"/>
        <a:ext cx="7772400" cy="1048950"/>
      </dsp:txXfrm>
    </dsp:sp>
    <dsp:sp modelId="{8A95E6B3-575C-4C2C-B4A0-00B06CA5CBA6}">
      <dsp:nvSpPr>
        <dsp:cNvPr id="0" name=""/>
        <dsp:cNvSpPr/>
      </dsp:nvSpPr>
      <dsp:spPr>
        <a:xfrm>
          <a:off x="388620" y="72442"/>
          <a:ext cx="544068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Concentrate tank</a:t>
          </a:r>
          <a:endParaRPr lang="en-US" sz="2000" b="0" kern="1200" dirty="0"/>
        </a:p>
      </dsp:txBody>
      <dsp:txXfrm>
        <a:off x="414559" y="98381"/>
        <a:ext cx="5388802" cy="479482"/>
      </dsp:txXfrm>
    </dsp:sp>
    <dsp:sp modelId="{FDE0E954-D3D4-47D8-9EF2-617BD460B8C4}">
      <dsp:nvSpPr>
        <dsp:cNvPr id="0" name=""/>
        <dsp:cNvSpPr/>
      </dsp:nvSpPr>
      <dsp:spPr>
        <a:xfrm>
          <a:off x="0" y="1749952"/>
          <a:ext cx="77724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74904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Check all valves and alarms attached to the system </a:t>
          </a:r>
          <a:endParaRPr lang="en-US" sz="1800" b="0" u="none" kern="1200" dirty="0"/>
        </a:p>
      </dsp:txBody>
      <dsp:txXfrm>
        <a:off x="0" y="1749952"/>
        <a:ext cx="7772400" cy="751275"/>
      </dsp:txXfrm>
    </dsp:sp>
    <dsp:sp modelId="{876404DC-85AA-4F53-92D3-C792E5175186}">
      <dsp:nvSpPr>
        <dsp:cNvPr id="0" name=""/>
        <dsp:cNvSpPr/>
      </dsp:nvSpPr>
      <dsp:spPr>
        <a:xfrm>
          <a:off x="388620" y="1484272"/>
          <a:ext cx="544068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Semiannually</a:t>
          </a:r>
          <a:endParaRPr lang="en-US" sz="2000" b="0" u="none" kern="1200" dirty="0"/>
        </a:p>
      </dsp:txBody>
      <dsp:txXfrm>
        <a:off x="414559" y="1510211"/>
        <a:ext cx="5388802" cy="479482"/>
      </dsp:txXfrm>
    </dsp:sp>
    <dsp:sp modelId="{30F8CCDB-D0DF-47A7-AD8E-A2443E3BB416}">
      <dsp:nvSpPr>
        <dsp:cNvPr id="0" name=""/>
        <dsp:cNvSpPr/>
      </dsp:nvSpPr>
      <dsp:spPr>
        <a:xfrm>
          <a:off x="0" y="2864107"/>
          <a:ext cx="77724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74904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Check foam concentrates, foam equipment, and foam proportioning systems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V</a:t>
          </a:r>
          <a:r>
            <a:rPr lang="x-none" sz="1800" b="0" u="none" kern="1200" dirty="0"/>
            <a:t>erify that qualitative tests are performed on the concentrate to certify that no contamination is present</a:t>
          </a:r>
          <a:endParaRPr lang="en-US" sz="1800" b="0" u="none" kern="1200" dirty="0"/>
        </a:p>
      </dsp:txBody>
      <dsp:txXfrm>
        <a:off x="0" y="2864107"/>
        <a:ext cx="7772400" cy="1559250"/>
      </dsp:txXfrm>
    </dsp:sp>
    <dsp:sp modelId="{0B4E414E-59A9-4317-89C1-F09EAB9A7636}">
      <dsp:nvSpPr>
        <dsp:cNvPr id="0" name=""/>
        <dsp:cNvSpPr/>
      </dsp:nvSpPr>
      <dsp:spPr>
        <a:xfrm>
          <a:off x="388620" y="2598427"/>
          <a:ext cx="5440680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Annually</a:t>
          </a:r>
          <a:endParaRPr lang="en-US" sz="2000" b="0" u="none" kern="1200" dirty="0"/>
        </a:p>
      </dsp:txBody>
      <dsp:txXfrm>
        <a:off x="414559" y="2624366"/>
        <a:ext cx="5388802" cy="4794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4D410-F578-49E5-87AA-D7AEBE49FAAD}">
      <dsp:nvSpPr>
        <dsp:cNvPr id="0" name=""/>
        <dsp:cNvSpPr/>
      </dsp:nvSpPr>
      <dsp:spPr>
        <a:xfrm>
          <a:off x="255980" y="621"/>
          <a:ext cx="3457351" cy="207441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Nature of the hazard to be protected</a:t>
          </a:r>
          <a:endParaRPr lang="en-US" sz="2400" b="0" kern="1200" dirty="0"/>
        </a:p>
      </dsp:txBody>
      <dsp:txXfrm>
        <a:off x="255980" y="621"/>
        <a:ext cx="3457351" cy="2074411"/>
      </dsp:txXfrm>
    </dsp:sp>
    <dsp:sp modelId="{F6E47548-C044-4F7F-80E7-0278C0A6D211}">
      <dsp:nvSpPr>
        <dsp:cNvPr id="0" name=""/>
        <dsp:cNvSpPr/>
      </dsp:nvSpPr>
      <dsp:spPr>
        <a:xfrm>
          <a:off x="4059067" y="621"/>
          <a:ext cx="3457351" cy="207441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Extinguisher size</a:t>
          </a:r>
          <a:endParaRPr lang="en-US" sz="2400" b="0" u="none" kern="1200" dirty="0"/>
        </a:p>
      </dsp:txBody>
      <dsp:txXfrm>
        <a:off x="4059067" y="621"/>
        <a:ext cx="3457351" cy="2074411"/>
      </dsp:txXfrm>
    </dsp:sp>
    <dsp:sp modelId="{EFBF4145-7CED-443B-B70D-F57ABD04829E}">
      <dsp:nvSpPr>
        <dsp:cNvPr id="0" name=""/>
        <dsp:cNvSpPr/>
      </dsp:nvSpPr>
      <dsp:spPr>
        <a:xfrm>
          <a:off x="2157524" y="2420767"/>
          <a:ext cx="3457351" cy="207441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50000">
              <a:srgbClr val="7A7AC6"/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Travel distances</a:t>
          </a:r>
          <a:endParaRPr lang="en-US" sz="2400" b="0" u="none" kern="1200" dirty="0"/>
        </a:p>
      </dsp:txBody>
      <dsp:txXfrm>
        <a:off x="2157524" y="2420767"/>
        <a:ext cx="3457351" cy="20744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A39F-34C7-4BA7-A758-C25CD5C9DE7B}">
      <dsp:nvSpPr>
        <dsp:cNvPr id="0" name=""/>
        <dsp:cNvSpPr/>
      </dsp:nvSpPr>
      <dsp:spPr>
        <a:xfrm>
          <a:off x="0" y="354299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95E6B3-575C-4C2C-B4A0-00B06CA5CBA6}">
      <dsp:nvSpPr>
        <dsp:cNvPr id="0" name=""/>
        <dsp:cNvSpPr/>
      </dsp:nvSpPr>
      <dsp:spPr>
        <a:xfrm>
          <a:off x="388620" y="59099"/>
          <a:ext cx="544068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Potential severity (size, intensity, and rate of fire spread) of any resulting fire</a:t>
          </a:r>
          <a:endParaRPr lang="en-US" sz="2000" b="0" kern="1200" dirty="0"/>
        </a:p>
      </dsp:txBody>
      <dsp:txXfrm>
        <a:off x="417441" y="87920"/>
        <a:ext cx="5383038" cy="532758"/>
      </dsp:txXfrm>
    </dsp:sp>
    <dsp:sp modelId="{B7E0F317-A81C-43E1-B5F8-D5A7BCDA3CC0}">
      <dsp:nvSpPr>
        <dsp:cNvPr id="0" name=""/>
        <dsp:cNvSpPr/>
      </dsp:nvSpPr>
      <dsp:spPr>
        <a:xfrm>
          <a:off x="0" y="1261500"/>
          <a:ext cx="77724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Physical abilities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Emotional characteristics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Training in extinguisher use</a:t>
          </a:r>
        </a:p>
      </dsp:txBody>
      <dsp:txXfrm>
        <a:off x="0" y="1261500"/>
        <a:ext cx="7772400" cy="1386000"/>
      </dsp:txXfrm>
    </dsp:sp>
    <dsp:sp modelId="{BDAF906D-7508-45CD-85B8-6E8FE665B516}">
      <dsp:nvSpPr>
        <dsp:cNvPr id="0" name=""/>
        <dsp:cNvSpPr/>
      </dsp:nvSpPr>
      <dsp:spPr>
        <a:xfrm>
          <a:off x="388620" y="966299"/>
          <a:ext cx="544068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Personnel available</a:t>
          </a:r>
          <a:endParaRPr lang="en-US" sz="2000" b="0" u="none" kern="1200" dirty="0"/>
        </a:p>
      </dsp:txBody>
      <dsp:txXfrm>
        <a:off x="417441" y="995120"/>
        <a:ext cx="5383038" cy="532758"/>
      </dsp:txXfrm>
    </dsp:sp>
    <dsp:sp modelId="{994F2F99-B389-4E12-9E59-0A74626D1BB8}">
      <dsp:nvSpPr>
        <dsp:cNvPr id="0" name=""/>
        <dsp:cNvSpPr/>
      </dsp:nvSpPr>
      <dsp:spPr>
        <a:xfrm>
          <a:off x="0" y="3050700"/>
          <a:ext cx="77724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416560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Temperature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Winds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Presence of toxic gases or fumes</a:t>
          </a:r>
        </a:p>
      </dsp:txBody>
      <dsp:txXfrm>
        <a:off x="0" y="3050700"/>
        <a:ext cx="7772400" cy="1386000"/>
      </dsp:txXfrm>
    </dsp:sp>
    <dsp:sp modelId="{0B6F05C0-5669-47C7-955F-6C094A58F28A}">
      <dsp:nvSpPr>
        <dsp:cNvPr id="0" name=""/>
        <dsp:cNvSpPr/>
      </dsp:nvSpPr>
      <dsp:spPr>
        <a:xfrm>
          <a:off x="388620" y="2755499"/>
          <a:ext cx="5440680" cy="5904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Environmental conditions</a:t>
          </a:r>
          <a:endParaRPr lang="en-US" sz="2000" b="0" u="none" kern="1200" dirty="0"/>
        </a:p>
      </dsp:txBody>
      <dsp:txXfrm>
        <a:off x="417441" y="2784320"/>
        <a:ext cx="5383038" cy="5327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A39F-34C7-4BA7-A758-C25CD5C9DE7B}">
      <dsp:nvSpPr>
        <dsp:cNvPr id="0" name=""/>
        <dsp:cNvSpPr/>
      </dsp:nvSpPr>
      <dsp:spPr>
        <a:xfrm>
          <a:off x="0" y="412462"/>
          <a:ext cx="7772400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520700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B</a:t>
          </a:r>
          <a:r>
            <a:rPr lang="x-none" sz="1800" b="0" u="none" kern="1200" dirty="0"/>
            <a:t>etween the extinguishing agent and the burning material</a:t>
          </a:r>
          <a:endParaRPr lang="en-US" sz="1800" b="0" kern="1200" dirty="0"/>
        </a:p>
      </dsp:txBody>
      <dsp:txXfrm>
        <a:off x="0" y="412462"/>
        <a:ext cx="7772400" cy="905625"/>
      </dsp:txXfrm>
    </dsp:sp>
    <dsp:sp modelId="{8A95E6B3-575C-4C2C-B4A0-00B06CA5CBA6}">
      <dsp:nvSpPr>
        <dsp:cNvPr id="0" name=""/>
        <dsp:cNvSpPr/>
      </dsp:nvSpPr>
      <dsp:spPr>
        <a:xfrm>
          <a:off x="388620" y="43462"/>
          <a:ext cx="5440680" cy="738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Any anticipated adverse chemical reactions</a:t>
          </a:r>
          <a:endParaRPr lang="en-US" sz="2000" b="0" kern="1200" dirty="0"/>
        </a:p>
      </dsp:txBody>
      <dsp:txXfrm>
        <a:off x="424646" y="79488"/>
        <a:ext cx="5368628" cy="665948"/>
      </dsp:txXfrm>
    </dsp:sp>
    <dsp:sp modelId="{275EF42E-18E6-48F9-8FD3-865917B64346}">
      <dsp:nvSpPr>
        <dsp:cNvPr id="0" name=""/>
        <dsp:cNvSpPr/>
      </dsp:nvSpPr>
      <dsp:spPr>
        <a:xfrm>
          <a:off x="0" y="1822087"/>
          <a:ext cx="7772400" cy="149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520700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Exposure of the extinguisher operator to heat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Products of combustion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Extinguishing agent</a:t>
          </a:r>
        </a:p>
      </dsp:txBody>
      <dsp:txXfrm>
        <a:off x="0" y="1822087"/>
        <a:ext cx="7772400" cy="1496250"/>
      </dsp:txXfrm>
    </dsp:sp>
    <dsp:sp modelId="{6392C01B-5225-4EA5-B1EB-012201FCFF22}">
      <dsp:nvSpPr>
        <dsp:cNvPr id="0" name=""/>
        <dsp:cNvSpPr/>
      </dsp:nvSpPr>
      <dsp:spPr>
        <a:xfrm>
          <a:off x="388620" y="1453087"/>
          <a:ext cx="5440680" cy="738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Any health and occupational safety concerns</a:t>
          </a:r>
          <a:endParaRPr lang="en-US" sz="2000" b="0" u="none" kern="1200" dirty="0"/>
        </a:p>
      </dsp:txBody>
      <dsp:txXfrm>
        <a:off x="424646" y="1489113"/>
        <a:ext cx="5368628" cy="665948"/>
      </dsp:txXfrm>
    </dsp:sp>
    <dsp:sp modelId="{FB525A01-89E7-44BB-818B-F112862D96C3}">
      <dsp:nvSpPr>
        <dsp:cNvPr id="0" name=""/>
        <dsp:cNvSpPr/>
      </dsp:nvSpPr>
      <dsp:spPr>
        <a:xfrm>
          <a:off x="0" y="3822337"/>
          <a:ext cx="777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21865-ACA5-426A-BBC0-302E5BEEFFC3}">
      <dsp:nvSpPr>
        <dsp:cNvPr id="0" name=""/>
        <dsp:cNvSpPr/>
      </dsp:nvSpPr>
      <dsp:spPr>
        <a:xfrm>
          <a:off x="388620" y="3453337"/>
          <a:ext cx="5440680" cy="7380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Inspection and service required to maintain the extinguishers</a:t>
          </a:r>
          <a:endParaRPr lang="en-US" sz="2000" b="0" u="none" kern="1200" dirty="0"/>
        </a:p>
      </dsp:txBody>
      <dsp:txXfrm>
        <a:off x="424646" y="3489363"/>
        <a:ext cx="5368628" cy="6659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C4AEC-0206-4EFC-BA9A-EB3F034B115E}">
      <dsp:nvSpPr>
        <dsp:cNvPr id="0" name=""/>
        <dsp:cNvSpPr/>
      </dsp:nvSpPr>
      <dsp:spPr>
        <a:xfrm>
          <a:off x="0" y="534750"/>
          <a:ext cx="7772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A7A831-1914-4EDA-B4C9-1A91A17B6A5E}">
      <dsp:nvSpPr>
        <dsp:cNvPr id="0" name=""/>
        <dsp:cNvSpPr/>
      </dsp:nvSpPr>
      <dsp:spPr>
        <a:xfrm>
          <a:off x="388620" y="3389"/>
          <a:ext cx="6816029" cy="10627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Some hazards may require additional extinguishers beyond the distribution required by the locally adopted code</a:t>
          </a:r>
        </a:p>
      </dsp:txBody>
      <dsp:txXfrm>
        <a:off x="440498" y="55267"/>
        <a:ext cx="6712273" cy="958964"/>
      </dsp:txXfrm>
    </dsp:sp>
    <dsp:sp modelId="{090A32A4-719B-40B1-BF75-3A282CCE4A7D}">
      <dsp:nvSpPr>
        <dsp:cNvPr id="0" name=""/>
        <dsp:cNvSpPr/>
      </dsp:nvSpPr>
      <dsp:spPr>
        <a:xfrm>
          <a:off x="0" y="2167710"/>
          <a:ext cx="7772400" cy="232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749808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Described in NFPA® 10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Used nationally and consists of classifying occupancies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Light (low) hazard</a:t>
          </a:r>
          <a:endParaRPr lang="en-US" sz="1800" b="0" u="none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Ordinary (moderate) hazard</a:t>
          </a:r>
          <a:endParaRPr lang="en-US" sz="1800" b="0" u="none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Extra (high) hazard</a:t>
          </a:r>
        </a:p>
      </dsp:txBody>
      <dsp:txXfrm>
        <a:off x="0" y="2167710"/>
        <a:ext cx="7772400" cy="2324700"/>
      </dsp:txXfrm>
    </dsp:sp>
    <dsp:sp modelId="{B378EC4A-1E84-40AA-A627-4B71F7E05D87}">
      <dsp:nvSpPr>
        <dsp:cNvPr id="0" name=""/>
        <dsp:cNvSpPr/>
      </dsp:nvSpPr>
      <dsp:spPr>
        <a:xfrm>
          <a:off x="388620" y="1636350"/>
          <a:ext cx="5440680" cy="10627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General method for locating or distributing extinguishers</a:t>
          </a:r>
        </a:p>
      </dsp:txBody>
      <dsp:txXfrm>
        <a:off x="440498" y="1688228"/>
        <a:ext cx="533692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EF4CE-1C5D-40A3-AB18-8D28677E1E06}">
      <dsp:nvSpPr>
        <dsp:cNvPr id="0" name=""/>
        <dsp:cNvSpPr/>
      </dsp:nvSpPr>
      <dsp:spPr>
        <a:xfrm>
          <a:off x="0" y="9480"/>
          <a:ext cx="5257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all parts of the system to verify </a:t>
          </a:r>
          <a:r>
            <a:rPr lang="en-US" sz="1800" b="0" kern="1200" dirty="0" smtClean="0"/>
            <a:t>they </a:t>
          </a:r>
          <a:r>
            <a:rPr lang="en-US" sz="1800" b="0" kern="1200" dirty="0"/>
            <a:t>are in their proper locations and connected</a:t>
          </a:r>
        </a:p>
      </dsp:txBody>
      <dsp:txXfrm>
        <a:off x="34383" y="43863"/>
        <a:ext cx="5189034" cy="635573"/>
      </dsp:txXfrm>
    </dsp:sp>
    <dsp:sp modelId="{5FA2F850-063D-4659-A110-DAA0B274E6C7}">
      <dsp:nvSpPr>
        <dsp:cNvPr id="0" name=""/>
        <dsp:cNvSpPr/>
      </dsp:nvSpPr>
      <dsp:spPr>
        <a:xfrm>
          <a:off x="0" y="794460"/>
          <a:ext cx="5257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Inspect manual actuators for obstructions</a:t>
          </a:r>
        </a:p>
      </dsp:txBody>
      <dsp:txXfrm>
        <a:off x="34383" y="828843"/>
        <a:ext cx="5189034" cy="635573"/>
      </dsp:txXfrm>
    </dsp:sp>
    <dsp:sp modelId="{127DD6E6-4A00-4C0F-987C-290B5848CDBC}">
      <dsp:nvSpPr>
        <dsp:cNvPr id="0" name=""/>
        <dsp:cNvSpPr/>
      </dsp:nvSpPr>
      <dsp:spPr>
        <a:xfrm>
          <a:off x="0" y="1579440"/>
          <a:ext cx="5257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Inspect </a:t>
          </a:r>
          <a:r>
            <a:rPr lang="en-US" sz="1800" b="0" kern="1200" dirty="0" smtClean="0"/>
            <a:t>tamper </a:t>
          </a:r>
          <a:r>
            <a:rPr lang="en-US" sz="1800" b="0" kern="1200" dirty="0"/>
            <a:t>indicators and seals to note that they are intact</a:t>
          </a:r>
        </a:p>
      </dsp:txBody>
      <dsp:txXfrm>
        <a:off x="34383" y="1613823"/>
        <a:ext cx="5189034" cy="635573"/>
      </dsp:txXfrm>
    </dsp:sp>
    <dsp:sp modelId="{5BBD5279-6670-4083-8715-271DED63BA57}">
      <dsp:nvSpPr>
        <dsp:cNvPr id="0" name=""/>
        <dsp:cNvSpPr/>
      </dsp:nvSpPr>
      <dsp:spPr>
        <a:xfrm>
          <a:off x="0" y="2364420"/>
          <a:ext cx="5257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</a:t>
          </a:r>
          <a:r>
            <a:rPr lang="en-US" sz="1800" b="0" kern="1200" dirty="0" smtClean="0"/>
            <a:t>maintenance </a:t>
          </a:r>
          <a:r>
            <a:rPr lang="en-US" sz="1800" b="0" kern="1200" dirty="0"/>
            <a:t>tag or certificate for proper placement</a:t>
          </a:r>
        </a:p>
      </dsp:txBody>
      <dsp:txXfrm>
        <a:off x="34383" y="2398803"/>
        <a:ext cx="5189034" cy="635573"/>
      </dsp:txXfrm>
    </dsp:sp>
    <dsp:sp modelId="{4F0218D3-8FCF-49CC-9574-0ED5A7595472}">
      <dsp:nvSpPr>
        <dsp:cNvPr id="0" name=""/>
        <dsp:cNvSpPr/>
      </dsp:nvSpPr>
      <dsp:spPr>
        <a:xfrm>
          <a:off x="0" y="3149400"/>
          <a:ext cx="5257800" cy="70433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Examine </a:t>
          </a:r>
          <a:r>
            <a:rPr lang="en-US" sz="1800" b="0" kern="1200" dirty="0" smtClean="0"/>
            <a:t>entire </a:t>
          </a:r>
          <a:r>
            <a:rPr lang="en-US" sz="1800" b="0" kern="1200" dirty="0"/>
            <a:t>system for any obvious damage</a:t>
          </a:r>
        </a:p>
      </dsp:txBody>
      <dsp:txXfrm>
        <a:off x="34383" y="3183783"/>
        <a:ext cx="5189034" cy="635573"/>
      </dsp:txXfrm>
    </dsp:sp>
    <dsp:sp modelId="{05A59DC8-56BE-407F-B211-A269D9C0AC22}">
      <dsp:nvSpPr>
        <dsp:cNvPr id="0" name=""/>
        <dsp:cNvSpPr/>
      </dsp:nvSpPr>
      <dsp:spPr>
        <a:xfrm>
          <a:off x="0" y="3934380"/>
          <a:ext cx="5257800" cy="70433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</a:t>
          </a:r>
          <a:r>
            <a:rPr lang="en-US" sz="1800" b="0" kern="1200" dirty="0" smtClean="0"/>
            <a:t>pressure </a:t>
          </a:r>
          <a:r>
            <a:rPr lang="en-US" sz="1800" b="0" kern="1200" dirty="0"/>
            <a:t>gauges to verify </a:t>
          </a:r>
          <a:r>
            <a:rPr lang="en-US" sz="1800" b="0" kern="1200" dirty="0" smtClean="0"/>
            <a:t>they </a:t>
          </a:r>
          <a:r>
            <a:rPr lang="en-US" sz="1800" b="0" kern="1200" dirty="0"/>
            <a:t>read within their operable ranges</a:t>
          </a:r>
        </a:p>
      </dsp:txBody>
      <dsp:txXfrm>
        <a:off x="34383" y="3968763"/>
        <a:ext cx="5189034" cy="6355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56E9-948F-487C-B90B-8AC833077D31}">
      <dsp:nvSpPr>
        <dsp:cNvPr id="0" name=""/>
        <dsp:cNvSpPr/>
      </dsp:nvSpPr>
      <dsp:spPr>
        <a:xfrm>
          <a:off x="0" y="3659"/>
          <a:ext cx="4419600" cy="1404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A</a:t>
          </a:r>
          <a:r>
            <a:rPr lang="x-none" sz="2000" b="0" u="none" kern="1200" dirty="0"/>
            <a:t>mount of ordinary combustible material or flammable liquids present is such that a</a:t>
          </a:r>
          <a:r>
            <a:rPr lang="en-US" sz="2000" b="0" u="none" kern="1200" dirty="0"/>
            <a:t> small</a:t>
          </a:r>
          <a:r>
            <a:rPr lang="x-none" sz="2000" b="0" u="none" kern="1200" dirty="0"/>
            <a:t> incipient fire may be expected</a:t>
          </a:r>
          <a:endParaRPr lang="en-US" sz="2000" b="0" kern="1200" dirty="0"/>
        </a:p>
      </dsp:txBody>
      <dsp:txXfrm>
        <a:off x="68538" y="72197"/>
        <a:ext cx="4282524" cy="1266924"/>
      </dsp:txXfrm>
    </dsp:sp>
    <dsp:sp modelId="{D842260B-4618-4B3A-819A-B113DE9E23E1}">
      <dsp:nvSpPr>
        <dsp:cNvPr id="0" name=""/>
        <dsp:cNvSpPr/>
      </dsp:nvSpPr>
      <dsp:spPr>
        <a:xfrm>
          <a:off x="0" y="1545900"/>
          <a:ext cx="4419600" cy="1404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Includes classrooms, churches, assembly halls </a:t>
          </a:r>
        </a:p>
      </dsp:txBody>
      <dsp:txXfrm>
        <a:off x="68538" y="1614438"/>
        <a:ext cx="4282524" cy="1266924"/>
      </dsp:txXfrm>
    </dsp:sp>
    <dsp:sp modelId="{A0334E93-A97A-45EE-A462-95475D86C4FF}">
      <dsp:nvSpPr>
        <dsp:cNvPr id="0" name=""/>
        <dsp:cNvSpPr/>
      </dsp:nvSpPr>
      <dsp:spPr>
        <a:xfrm>
          <a:off x="0" y="3088140"/>
          <a:ext cx="4419600" cy="14040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Some parts of an occupancy that are classified as light hazard may actually be ordinary hazard</a:t>
          </a:r>
        </a:p>
      </dsp:txBody>
      <dsp:txXfrm>
        <a:off x="68538" y="3156678"/>
        <a:ext cx="4282524" cy="12669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56E9-948F-487C-B90B-8AC833077D31}">
      <dsp:nvSpPr>
        <dsp:cNvPr id="0" name=""/>
        <dsp:cNvSpPr/>
      </dsp:nvSpPr>
      <dsp:spPr>
        <a:xfrm>
          <a:off x="0" y="3659"/>
          <a:ext cx="4419600" cy="1404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A</a:t>
          </a:r>
          <a:r>
            <a:rPr lang="x-none" sz="2000" b="0" u="none" kern="1200" dirty="0"/>
            <a:t>mount of ordinary combustibles and flammable liquids present would likely result in a</a:t>
          </a:r>
          <a:r>
            <a:rPr lang="en-US" sz="2000" b="0" u="none" kern="1200" dirty="0"/>
            <a:t> moderate </a:t>
          </a:r>
          <a:r>
            <a:rPr lang="x-none" sz="2000" b="0" u="none" kern="1200" dirty="0"/>
            <a:t>incipient fire</a:t>
          </a:r>
          <a:endParaRPr lang="en-US" sz="2000" b="0" kern="1200" dirty="0"/>
        </a:p>
      </dsp:txBody>
      <dsp:txXfrm>
        <a:off x="68538" y="72197"/>
        <a:ext cx="4282524" cy="1266924"/>
      </dsp:txXfrm>
    </dsp:sp>
    <dsp:sp modelId="{1AA853DF-43BA-41BD-A083-E5A839BFB160}">
      <dsp:nvSpPr>
        <dsp:cNvPr id="0" name=""/>
        <dsp:cNvSpPr/>
      </dsp:nvSpPr>
      <dsp:spPr>
        <a:xfrm>
          <a:off x="0" y="1545900"/>
          <a:ext cx="4419600" cy="1404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Fire growth would not be so rapid as to be beyond the control of fire extinguishers if discovered quickly</a:t>
          </a:r>
        </a:p>
      </dsp:txBody>
      <dsp:txXfrm>
        <a:off x="68538" y="1614438"/>
        <a:ext cx="4282524" cy="1266924"/>
      </dsp:txXfrm>
    </dsp:sp>
    <dsp:sp modelId="{7A7AC174-06AA-447D-8762-AB521E8706CB}">
      <dsp:nvSpPr>
        <dsp:cNvPr id="0" name=""/>
        <dsp:cNvSpPr/>
      </dsp:nvSpPr>
      <dsp:spPr>
        <a:xfrm>
          <a:off x="0" y="3088140"/>
          <a:ext cx="4419600" cy="14040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Includes mercantile storage and display, light manufacturing facilities, parking garages, some warehouses</a:t>
          </a:r>
        </a:p>
      </dsp:txBody>
      <dsp:txXfrm>
        <a:off x="68538" y="3156678"/>
        <a:ext cx="4282524" cy="12669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56E9-948F-487C-B90B-8AC833077D31}">
      <dsp:nvSpPr>
        <dsp:cNvPr id="0" name=""/>
        <dsp:cNvSpPr/>
      </dsp:nvSpPr>
      <dsp:spPr>
        <a:xfrm>
          <a:off x="0" y="131845"/>
          <a:ext cx="4419600" cy="202245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A</a:t>
          </a:r>
          <a:r>
            <a:rPr lang="x-none" sz="2000" b="0" u="none" kern="1200" dirty="0"/>
            <a:t>mount of ordinary combustible materials and flammable liquids present are high and a rapidly spreading fire may develop</a:t>
          </a:r>
          <a:endParaRPr lang="en-US" sz="2000" b="0" kern="1200" dirty="0"/>
        </a:p>
      </dsp:txBody>
      <dsp:txXfrm>
        <a:off x="98728" y="230573"/>
        <a:ext cx="4222144" cy="1824998"/>
      </dsp:txXfrm>
    </dsp:sp>
    <dsp:sp modelId="{89B881FE-B58D-4425-B974-AD82701ABECC}">
      <dsp:nvSpPr>
        <dsp:cNvPr id="0" name=""/>
        <dsp:cNvSpPr/>
      </dsp:nvSpPr>
      <dsp:spPr>
        <a:xfrm>
          <a:off x="0" y="2341500"/>
          <a:ext cx="4419600" cy="202245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Includes automotive repair shops, painting facilities, manufacturing operations that use flammable liquids, restaurants with deep fat fryers, and locations with high-piled storage of combustibles </a:t>
          </a:r>
        </a:p>
      </dsp:txBody>
      <dsp:txXfrm>
        <a:off x="98728" y="2440228"/>
        <a:ext cx="4222144" cy="18249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C4AEC-0206-4EFC-BA9A-EB3F034B115E}">
      <dsp:nvSpPr>
        <dsp:cNvPr id="0" name=""/>
        <dsp:cNvSpPr/>
      </dsp:nvSpPr>
      <dsp:spPr>
        <a:xfrm>
          <a:off x="0" y="492719"/>
          <a:ext cx="7315200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499872" rIns="56774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400" kern="1200" dirty="0"/>
            <a:t>NFPA® 10 recommends </a:t>
          </a:r>
          <a:r>
            <a:rPr lang="x-none" sz="2400" kern="1200" dirty="0" smtClean="0"/>
            <a:t>minimum </a:t>
          </a:r>
          <a:r>
            <a:rPr lang="x-none" sz="2400" kern="1200" dirty="0"/>
            <a:t>size extinguisher needed and </a:t>
          </a:r>
          <a:r>
            <a:rPr lang="x-none" sz="2400" kern="1200" dirty="0" smtClean="0"/>
            <a:t>maximum </a:t>
          </a:r>
          <a:r>
            <a:rPr lang="x-none" sz="2400" kern="1200" dirty="0"/>
            <a:t>floor area to be protected by the extinguisher for Class A fuels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</a:t>
          </a:r>
          <a:r>
            <a:rPr lang="x-none" sz="2400" kern="1200" dirty="0"/>
            <a:t>aximum travel distance to an extinguisher for Class A hazards is 75 feet (25 m)</a:t>
          </a:r>
          <a:endParaRPr lang="en-US" sz="2400" kern="1200" dirty="0"/>
        </a:p>
      </dsp:txBody>
      <dsp:txXfrm>
        <a:off x="0" y="492719"/>
        <a:ext cx="7315200" cy="2721600"/>
      </dsp:txXfrm>
    </dsp:sp>
    <dsp:sp modelId="{D7A7A831-1914-4EDA-B4C9-1A91A17B6A5E}">
      <dsp:nvSpPr>
        <dsp:cNvPr id="0" name=""/>
        <dsp:cNvSpPr/>
      </dsp:nvSpPr>
      <dsp:spPr>
        <a:xfrm>
          <a:off x="365760" y="138479"/>
          <a:ext cx="512064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Class A fuels</a:t>
          </a:r>
        </a:p>
      </dsp:txBody>
      <dsp:txXfrm>
        <a:off x="400345" y="173064"/>
        <a:ext cx="5051470" cy="63931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F48A-D5BF-4DD7-A3C6-213991D6150C}">
      <dsp:nvSpPr>
        <dsp:cNvPr id="0" name=""/>
        <dsp:cNvSpPr/>
      </dsp:nvSpPr>
      <dsp:spPr>
        <a:xfrm>
          <a:off x="0" y="398835"/>
          <a:ext cx="7772400" cy="348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562356" rIns="603225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700" kern="1200" dirty="0"/>
            <a:t>Travel distance to the hazard is the most important factor in determining the distribution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Flammable liquid fires develop very rapidly and occur in a variety of situations that are fundamentally different from a fire control standpoint</a:t>
          </a:r>
        </a:p>
      </dsp:txBody>
      <dsp:txXfrm>
        <a:off x="0" y="398835"/>
        <a:ext cx="7772400" cy="3487050"/>
      </dsp:txXfrm>
    </dsp:sp>
    <dsp:sp modelId="{FD7822DC-C8D0-46AE-BCDE-FC4F531A9130}">
      <dsp:nvSpPr>
        <dsp:cNvPr id="0" name=""/>
        <dsp:cNvSpPr/>
      </dsp:nvSpPr>
      <dsp:spPr>
        <a:xfrm>
          <a:off x="388620" y="314"/>
          <a:ext cx="544068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Class B fuels</a:t>
          </a:r>
        </a:p>
      </dsp:txBody>
      <dsp:txXfrm>
        <a:off x="427528" y="39222"/>
        <a:ext cx="5362864" cy="7192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D68C9-4C55-4359-9CB8-5C305DF78709}">
      <dsp:nvSpPr>
        <dsp:cNvPr id="0" name=""/>
        <dsp:cNvSpPr/>
      </dsp:nvSpPr>
      <dsp:spPr>
        <a:xfrm>
          <a:off x="0" y="326699"/>
          <a:ext cx="7696200" cy="352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416560" rIns="59731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Spill fire where the flammable liquid does not have depth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Flammable liquids with depth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Individual hazards involving flammable liquids with depth are often protected by fixed extinguishing systems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These systems lessen the requirements for fire extinguishers; do not eliminate the need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Spill fires that occur beyond the reach of a fixed system require the use of portable extinguishers</a:t>
          </a:r>
        </a:p>
      </dsp:txBody>
      <dsp:txXfrm>
        <a:off x="0" y="326699"/>
        <a:ext cx="7696200" cy="3528000"/>
      </dsp:txXfrm>
    </dsp:sp>
    <dsp:sp modelId="{4A526567-1660-4631-989D-C2E8BCEDB683}">
      <dsp:nvSpPr>
        <dsp:cNvPr id="0" name=""/>
        <dsp:cNvSpPr/>
      </dsp:nvSpPr>
      <dsp:spPr>
        <a:xfrm>
          <a:off x="384810" y="31499"/>
          <a:ext cx="538734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Special considerations</a:t>
          </a:r>
        </a:p>
      </dsp:txBody>
      <dsp:txXfrm>
        <a:off x="413631" y="60320"/>
        <a:ext cx="5329698" cy="53275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F48A-D5BF-4DD7-A3C6-213991D6150C}">
      <dsp:nvSpPr>
        <dsp:cNvPr id="0" name=""/>
        <dsp:cNvSpPr/>
      </dsp:nvSpPr>
      <dsp:spPr>
        <a:xfrm>
          <a:off x="0" y="596347"/>
          <a:ext cx="7620000" cy="2253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562356" rIns="59139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No special spacing rules are required for Class C hazards because fires involving energized electrical equipment usually involve Class A or Class B fuels</a:t>
          </a:r>
        </a:p>
      </dsp:txBody>
      <dsp:txXfrm>
        <a:off x="0" y="596347"/>
        <a:ext cx="7620000" cy="2253825"/>
      </dsp:txXfrm>
    </dsp:sp>
    <dsp:sp modelId="{FD7822DC-C8D0-46AE-BCDE-FC4F531A9130}">
      <dsp:nvSpPr>
        <dsp:cNvPr id="0" name=""/>
        <dsp:cNvSpPr/>
      </dsp:nvSpPr>
      <dsp:spPr>
        <a:xfrm>
          <a:off x="381000" y="197827"/>
          <a:ext cx="533400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Class C fuels</a:t>
          </a:r>
        </a:p>
      </dsp:txBody>
      <dsp:txXfrm>
        <a:off x="419908" y="236735"/>
        <a:ext cx="5256184" cy="7192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F48A-D5BF-4DD7-A3C6-213991D6150C}">
      <dsp:nvSpPr>
        <dsp:cNvPr id="0" name=""/>
        <dsp:cNvSpPr/>
      </dsp:nvSpPr>
      <dsp:spPr>
        <a:xfrm>
          <a:off x="0" y="547500"/>
          <a:ext cx="7543800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437388" rIns="58548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kern="1200" dirty="0"/>
            <a:t>Placement and distribution cannot be generalized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NFPA®10 recommends only that the travel distance for Class D extinguishers not exceed 75 feet (25 m)</a:t>
          </a:r>
        </a:p>
      </dsp:txBody>
      <dsp:txXfrm>
        <a:off x="0" y="547500"/>
        <a:ext cx="7543800" cy="1521449"/>
      </dsp:txXfrm>
    </dsp:sp>
    <dsp:sp modelId="{FD7822DC-C8D0-46AE-BCDE-FC4F531A9130}">
      <dsp:nvSpPr>
        <dsp:cNvPr id="0" name=""/>
        <dsp:cNvSpPr/>
      </dsp:nvSpPr>
      <dsp:spPr>
        <a:xfrm>
          <a:off x="377190" y="237540"/>
          <a:ext cx="528066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Class D fuels</a:t>
          </a:r>
        </a:p>
      </dsp:txBody>
      <dsp:txXfrm>
        <a:off x="407452" y="267802"/>
        <a:ext cx="5220136" cy="559396"/>
      </dsp:txXfrm>
    </dsp:sp>
    <dsp:sp modelId="{E65A0E8B-AA8B-4FFD-91D8-694C8803D1D8}">
      <dsp:nvSpPr>
        <dsp:cNvPr id="0" name=""/>
        <dsp:cNvSpPr/>
      </dsp:nvSpPr>
      <dsp:spPr>
        <a:xfrm>
          <a:off x="0" y="2492310"/>
          <a:ext cx="754380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437388" rIns="58548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Specific metal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Amount of metal present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Configuration of the metal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Characteristics of the extinguishing agent</a:t>
          </a:r>
        </a:p>
      </dsp:txBody>
      <dsp:txXfrm>
        <a:off x="0" y="2492310"/>
        <a:ext cx="7543800" cy="1918350"/>
      </dsp:txXfrm>
    </dsp:sp>
    <dsp:sp modelId="{D3EFCDF2-30A8-4704-80E1-D59B031B8E78}">
      <dsp:nvSpPr>
        <dsp:cNvPr id="0" name=""/>
        <dsp:cNvSpPr/>
      </dsp:nvSpPr>
      <dsp:spPr>
        <a:xfrm>
          <a:off x="377190" y="2182350"/>
          <a:ext cx="528066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Placement analysis</a:t>
          </a:r>
        </a:p>
      </dsp:txBody>
      <dsp:txXfrm>
        <a:off x="407452" y="2212612"/>
        <a:ext cx="5220136" cy="55939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F48A-D5BF-4DD7-A3C6-213991D6150C}">
      <dsp:nvSpPr>
        <dsp:cNvPr id="0" name=""/>
        <dsp:cNvSpPr/>
      </dsp:nvSpPr>
      <dsp:spPr>
        <a:xfrm>
          <a:off x="0" y="608519"/>
          <a:ext cx="7543800" cy="309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499872" rIns="58548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Employees in commercial kitchens are responsible for maintaining appropriate cooking temperatures to ensure safety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NFPA®10 has assigned a more restrictive distance requirement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Maximum travel distance from the hazard to the extinguisher is reduced to 30 feet (10 m)</a:t>
          </a:r>
        </a:p>
      </dsp:txBody>
      <dsp:txXfrm>
        <a:off x="0" y="608519"/>
        <a:ext cx="7543800" cy="3099600"/>
      </dsp:txXfrm>
    </dsp:sp>
    <dsp:sp modelId="{FD7822DC-C8D0-46AE-BCDE-FC4F531A9130}">
      <dsp:nvSpPr>
        <dsp:cNvPr id="0" name=""/>
        <dsp:cNvSpPr/>
      </dsp:nvSpPr>
      <dsp:spPr>
        <a:xfrm>
          <a:off x="377190" y="254279"/>
          <a:ext cx="528066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Class K fuels</a:t>
          </a:r>
        </a:p>
      </dsp:txBody>
      <dsp:txXfrm>
        <a:off x="411775" y="288864"/>
        <a:ext cx="5211490" cy="63931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83A3-0312-421D-ACC7-6C14CB24E969}">
      <dsp:nvSpPr>
        <dsp:cNvPr id="0" name=""/>
        <dsp:cNvSpPr/>
      </dsp:nvSpPr>
      <dsp:spPr>
        <a:xfrm>
          <a:off x="0" y="180"/>
          <a:ext cx="74676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Inspectors are not responsible for this type of training</a:t>
          </a:r>
        </a:p>
      </dsp:txBody>
      <dsp:txXfrm>
        <a:off x="47519" y="47699"/>
        <a:ext cx="7372562" cy="878402"/>
      </dsp:txXfrm>
    </dsp:sp>
    <dsp:sp modelId="{92DF4B40-B178-423F-B21C-0CDFEC6BC586}">
      <dsp:nvSpPr>
        <dsp:cNvPr id="0" name=""/>
        <dsp:cNvSpPr/>
      </dsp:nvSpPr>
      <dsp:spPr>
        <a:xfrm>
          <a:off x="0" y="1123380"/>
          <a:ext cx="74676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Inspectors can inquire about how well and how often the occupants are trained</a:t>
          </a:r>
        </a:p>
      </dsp:txBody>
      <dsp:txXfrm>
        <a:off x="47519" y="1170899"/>
        <a:ext cx="7372562" cy="878402"/>
      </dsp:txXfrm>
    </dsp:sp>
    <dsp:sp modelId="{C592EDFF-4266-4C7F-9A0A-6DFB7BC9CE8A}">
      <dsp:nvSpPr>
        <dsp:cNvPr id="0" name=""/>
        <dsp:cNvSpPr/>
      </dsp:nvSpPr>
      <dsp:spPr>
        <a:xfrm>
          <a:off x="0" y="2246580"/>
          <a:ext cx="74676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Training is a service that the fire department can provide if no other source is available</a:t>
          </a:r>
        </a:p>
      </dsp:txBody>
      <dsp:txXfrm>
        <a:off x="47519" y="2294099"/>
        <a:ext cx="7372562" cy="878402"/>
      </dsp:txXfrm>
    </dsp:sp>
    <dsp:sp modelId="{EEDA9E47-852F-480A-A019-A6C710BBED97}">
      <dsp:nvSpPr>
        <dsp:cNvPr id="0" name=""/>
        <dsp:cNvSpPr/>
      </dsp:nvSpPr>
      <dsp:spPr>
        <a:xfrm>
          <a:off x="0" y="3369780"/>
          <a:ext cx="7467600" cy="9734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Inspectors can recommend that training be given and provide information on who to contact</a:t>
          </a:r>
        </a:p>
      </dsp:txBody>
      <dsp:txXfrm>
        <a:off x="47519" y="3417299"/>
        <a:ext cx="7372562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5F890-E78B-4821-9518-63EBD1CAE720}">
      <dsp:nvSpPr>
        <dsp:cNvPr id="0" name=""/>
        <dsp:cNvSpPr/>
      </dsp:nvSpPr>
      <dsp:spPr>
        <a:xfrm>
          <a:off x="-4873755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DDD9B-D970-4DDF-8E09-598C118665E7}">
      <dsp:nvSpPr>
        <dsp:cNvPr id="0" name=""/>
        <dsp:cNvSpPr/>
      </dsp:nvSpPr>
      <dsp:spPr>
        <a:xfrm>
          <a:off x="798425" y="620498"/>
          <a:ext cx="6951063" cy="124082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49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P</a:t>
          </a:r>
          <a:r>
            <a:rPr lang="x-none" sz="2400" b="0" u="none" kern="1200" dirty="0"/>
            <a:t>roblems should be corrected immediately</a:t>
          </a:r>
          <a:endParaRPr lang="en-US" sz="2400" b="0" kern="1200" dirty="0"/>
        </a:p>
      </dsp:txBody>
      <dsp:txXfrm>
        <a:off x="798425" y="620498"/>
        <a:ext cx="6951063" cy="1240822"/>
      </dsp:txXfrm>
    </dsp:sp>
    <dsp:sp modelId="{0B891244-78CE-48B4-BFAF-511A9F63D983}">
      <dsp:nvSpPr>
        <dsp:cNvPr id="0" name=""/>
        <dsp:cNvSpPr/>
      </dsp:nvSpPr>
      <dsp:spPr>
        <a:xfrm>
          <a:off x="22911" y="465395"/>
          <a:ext cx="1551028" cy="1551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F62D8-96F2-4BD6-8174-87D5510D5996}">
      <dsp:nvSpPr>
        <dsp:cNvPr id="0" name=""/>
        <dsp:cNvSpPr/>
      </dsp:nvSpPr>
      <dsp:spPr>
        <a:xfrm>
          <a:off x="798425" y="2482079"/>
          <a:ext cx="6951063" cy="12408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49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In most cases, this situation requires notification of the organization responsible for the maintenance</a:t>
          </a:r>
        </a:p>
      </dsp:txBody>
      <dsp:txXfrm>
        <a:off x="798425" y="2482079"/>
        <a:ext cx="6951063" cy="1240822"/>
      </dsp:txXfrm>
    </dsp:sp>
    <dsp:sp modelId="{EFBA850D-79C8-4525-B708-B7F58996A028}">
      <dsp:nvSpPr>
        <dsp:cNvPr id="0" name=""/>
        <dsp:cNvSpPr/>
      </dsp:nvSpPr>
      <dsp:spPr>
        <a:xfrm>
          <a:off x="22911" y="2326976"/>
          <a:ext cx="1551028" cy="1551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19E0D-9DF8-4446-A54E-633137D1BB71}">
      <dsp:nvSpPr>
        <dsp:cNvPr id="0" name=""/>
        <dsp:cNvSpPr/>
      </dsp:nvSpPr>
      <dsp:spPr>
        <a:xfrm>
          <a:off x="0" y="611"/>
          <a:ext cx="4267200" cy="71106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Stolen, misplaced, or obstructed </a:t>
          </a:r>
          <a:endParaRPr lang="en-US" sz="1800" b="0" kern="1200" dirty="0"/>
        </a:p>
      </dsp:txBody>
      <dsp:txXfrm>
        <a:off x="34711" y="35322"/>
        <a:ext cx="4197778" cy="641645"/>
      </dsp:txXfrm>
    </dsp:sp>
    <dsp:sp modelId="{8D2E5A1A-52F0-4B42-A4BA-13B23035E8EC}">
      <dsp:nvSpPr>
        <dsp:cNvPr id="0" name=""/>
        <dsp:cNvSpPr/>
      </dsp:nvSpPr>
      <dsp:spPr>
        <a:xfrm>
          <a:off x="0" y="775038"/>
          <a:ext cx="4267200" cy="71106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Damaged as a result of being struck by a vehicle</a:t>
          </a:r>
        </a:p>
      </dsp:txBody>
      <dsp:txXfrm>
        <a:off x="34711" y="809749"/>
        <a:ext cx="4197778" cy="641645"/>
      </dsp:txXfrm>
    </dsp:sp>
    <dsp:sp modelId="{BAD33D05-91FE-4EFB-B32D-6F2B5408D633}">
      <dsp:nvSpPr>
        <dsp:cNvPr id="0" name=""/>
        <dsp:cNvSpPr/>
      </dsp:nvSpPr>
      <dsp:spPr>
        <a:xfrm>
          <a:off x="0" y="1549466"/>
          <a:ext cx="4267200" cy="71106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Low in pressure</a:t>
          </a:r>
        </a:p>
      </dsp:txBody>
      <dsp:txXfrm>
        <a:off x="34711" y="1584177"/>
        <a:ext cx="4197778" cy="641645"/>
      </dsp:txXfrm>
    </dsp:sp>
    <dsp:sp modelId="{C762F64B-DC5D-437E-B183-7E2E8329A328}">
      <dsp:nvSpPr>
        <dsp:cNvPr id="0" name=""/>
        <dsp:cNvSpPr/>
      </dsp:nvSpPr>
      <dsp:spPr>
        <a:xfrm>
          <a:off x="0" y="2323893"/>
          <a:ext cx="4267200" cy="71106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Used on a fire and replaced without being recharged</a:t>
          </a:r>
        </a:p>
      </dsp:txBody>
      <dsp:txXfrm>
        <a:off x="34711" y="2358604"/>
        <a:ext cx="4197778" cy="641645"/>
      </dsp:txXfrm>
    </dsp:sp>
    <dsp:sp modelId="{29188082-2999-471A-A8D1-64E8332CFCE2}">
      <dsp:nvSpPr>
        <dsp:cNvPr id="0" name=""/>
        <dsp:cNvSpPr/>
      </dsp:nvSpPr>
      <dsp:spPr>
        <a:xfrm>
          <a:off x="0" y="3098321"/>
          <a:ext cx="4267200" cy="71106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Clogged with solid agent</a:t>
          </a:r>
        </a:p>
      </dsp:txBody>
      <dsp:txXfrm>
        <a:off x="34711" y="3133032"/>
        <a:ext cx="4197778" cy="6416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19E0D-9DF8-4446-A54E-633137D1BB71}">
      <dsp:nvSpPr>
        <dsp:cNvPr id="0" name=""/>
        <dsp:cNvSpPr/>
      </dsp:nvSpPr>
      <dsp:spPr>
        <a:xfrm>
          <a:off x="0" y="30719"/>
          <a:ext cx="5181600" cy="1179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S</a:t>
          </a:r>
          <a:r>
            <a:rPr lang="x-none" sz="1800" b="0" u="none" kern="1200" dirty="0"/>
            <a:t>imply checking to verify that they have not been stolen or vandalized is an important part of </a:t>
          </a:r>
          <a:r>
            <a:rPr lang="en-US" sz="1800" b="0" u="none" kern="1200" dirty="0"/>
            <a:t>industrial plant</a:t>
          </a:r>
          <a:r>
            <a:rPr lang="x-none" sz="1800" b="0" u="none" kern="1200" dirty="0"/>
            <a:t> protection</a:t>
          </a:r>
          <a:endParaRPr lang="en-US" sz="1800" b="0" kern="1200" dirty="0"/>
        </a:p>
      </dsp:txBody>
      <dsp:txXfrm>
        <a:off x="57572" y="88291"/>
        <a:ext cx="5066456" cy="1064216"/>
      </dsp:txXfrm>
    </dsp:sp>
    <dsp:sp modelId="{EB3104EF-6EDD-4396-8C1C-6B1AECC2027D}">
      <dsp:nvSpPr>
        <dsp:cNvPr id="0" name=""/>
        <dsp:cNvSpPr/>
      </dsp:nvSpPr>
      <dsp:spPr>
        <a:xfrm>
          <a:off x="0" y="1391519"/>
          <a:ext cx="5181600" cy="1179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U</a:t>
          </a:r>
          <a:r>
            <a:rPr lang="x-none" sz="1800" b="0" u="none" kern="1200" dirty="0"/>
            <a:t>sually performed by building or facility personnel but may be performed by fire suppression or inspection personnel</a:t>
          </a:r>
          <a:endParaRPr lang="en-US" sz="1800" b="0" u="none" kern="1200" dirty="0"/>
        </a:p>
      </dsp:txBody>
      <dsp:txXfrm>
        <a:off x="57572" y="1449091"/>
        <a:ext cx="5066456" cy="1064216"/>
      </dsp:txXfrm>
    </dsp:sp>
    <dsp:sp modelId="{1BF8B27C-A562-420C-9DE3-1D243D69CD3E}">
      <dsp:nvSpPr>
        <dsp:cNvPr id="0" name=""/>
        <dsp:cNvSpPr/>
      </dsp:nvSpPr>
      <dsp:spPr>
        <a:xfrm>
          <a:off x="0" y="2752320"/>
          <a:ext cx="5181600" cy="117936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Important </a:t>
          </a:r>
          <a:r>
            <a:rPr lang="x-none" sz="1800" b="0" u="none" kern="1200" dirty="0"/>
            <a:t>to consult local or state licensing/certification requirements for servicing</a:t>
          </a:r>
          <a:endParaRPr lang="en-US" sz="1800" b="0" u="none" kern="1200" dirty="0"/>
        </a:p>
      </dsp:txBody>
      <dsp:txXfrm>
        <a:off x="57572" y="2809892"/>
        <a:ext cx="5066456" cy="106421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93269-8683-4D7F-B161-A365803E388A}">
      <dsp:nvSpPr>
        <dsp:cNvPr id="0" name=""/>
        <dsp:cNvSpPr/>
      </dsp:nvSpPr>
      <dsp:spPr>
        <a:xfrm>
          <a:off x="0" y="431475"/>
          <a:ext cx="4038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61490C-5D24-4E7C-9314-03597826D55D}">
      <dsp:nvSpPr>
        <dsp:cNvPr id="0" name=""/>
        <dsp:cNvSpPr/>
      </dsp:nvSpPr>
      <dsp:spPr>
        <a:xfrm>
          <a:off x="192267" y="32954"/>
          <a:ext cx="3845342" cy="797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O</a:t>
          </a:r>
          <a:r>
            <a:rPr lang="x-none" sz="2000" b="0" u="none" kern="1200" dirty="0"/>
            <a:t>wner/occupant is responsible for keeping accurate records</a:t>
          </a:r>
          <a:endParaRPr lang="en-US" sz="2000" b="0" kern="1200" dirty="0"/>
        </a:p>
      </dsp:txBody>
      <dsp:txXfrm>
        <a:off x="231175" y="71862"/>
        <a:ext cx="3767526" cy="719224"/>
      </dsp:txXfrm>
    </dsp:sp>
    <dsp:sp modelId="{4A11C1A6-E3FB-4E56-99C3-1B6E045D7A6D}">
      <dsp:nvSpPr>
        <dsp:cNvPr id="0" name=""/>
        <dsp:cNvSpPr/>
      </dsp:nvSpPr>
      <dsp:spPr>
        <a:xfrm>
          <a:off x="0" y="1656195"/>
          <a:ext cx="4038600" cy="2806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562356" rIns="313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S</a:t>
          </a:r>
          <a:r>
            <a:rPr lang="x-none" sz="1800" b="0" u="none" kern="1200" dirty="0"/>
            <a:t>hould feature </a:t>
          </a:r>
          <a:r>
            <a:rPr lang="x-none" sz="1800" b="0" u="none" kern="1200" dirty="0" smtClean="0"/>
            <a:t>inspector’s </a:t>
          </a:r>
          <a:r>
            <a:rPr lang="x-none" sz="1800" b="0" u="none" kern="1200" dirty="0"/>
            <a:t>name or initials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Bar code readers may </a:t>
          </a:r>
          <a:r>
            <a:rPr lang="en-US" sz="1800" b="0" kern="1200" dirty="0" smtClean="0"/>
            <a:t>be </a:t>
          </a:r>
          <a:r>
            <a:rPr lang="en-US" sz="1800" b="0" kern="1200" dirty="0"/>
            <a:t>used to record the inspection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Also provides </a:t>
          </a:r>
          <a:r>
            <a:rPr lang="en-US" sz="1800" b="0" kern="1200" dirty="0" smtClean="0"/>
            <a:t>owner/occupant </a:t>
          </a:r>
          <a:r>
            <a:rPr lang="en-US" sz="1800" b="0" kern="1200" dirty="0"/>
            <a:t>with chronological data to verify compliance with codes and insurance requirements </a:t>
          </a:r>
        </a:p>
      </dsp:txBody>
      <dsp:txXfrm>
        <a:off x="0" y="1656195"/>
        <a:ext cx="4038600" cy="2806650"/>
      </dsp:txXfrm>
    </dsp:sp>
    <dsp:sp modelId="{CD841886-77F7-4486-991C-E29B72DDB2B6}">
      <dsp:nvSpPr>
        <dsp:cNvPr id="0" name=""/>
        <dsp:cNvSpPr/>
      </dsp:nvSpPr>
      <dsp:spPr>
        <a:xfrm>
          <a:off x="192267" y="1257675"/>
          <a:ext cx="3845342" cy="797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E</a:t>
          </a:r>
          <a:r>
            <a:rPr lang="x-none" sz="2000" b="0" u="none" kern="1200" dirty="0"/>
            <a:t>xtinguisher inspection tag</a:t>
          </a:r>
          <a:endParaRPr lang="en-US" sz="2000" b="0" kern="1200" dirty="0"/>
        </a:p>
      </dsp:txBody>
      <dsp:txXfrm>
        <a:off x="231175" y="1296583"/>
        <a:ext cx="3767526" cy="71922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44D02-66D8-4956-88D7-8F2462CE4CFC}">
      <dsp:nvSpPr>
        <dsp:cNvPr id="0" name=""/>
        <dsp:cNvSpPr/>
      </dsp:nvSpPr>
      <dsp:spPr>
        <a:xfrm>
          <a:off x="0" y="597885"/>
          <a:ext cx="4495800" cy="384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8924" tIns="770636" rIns="3489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M</a:t>
          </a:r>
          <a:r>
            <a:rPr lang="x-none" sz="1800" b="0" u="none" kern="1200" dirty="0"/>
            <a:t>ade of polyethylene or aluminum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T</a:t>
          </a:r>
          <a:r>
            <a:rPr lang="x-none" sz="1800" b="0" u="none" kern="1200" dirty="0"/>
            <a:t>ightened down against the opening of the extinguisher body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P</a:t>
          </a:r>
          <a:r>
            <a:rPr lang="x-none" sz="1800" b="0" u="none" kern="1200" dirty="0"/>
            <a:t>urpose is to verify that the extinguisher was actually opened and discharged during maintenance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W</a:t>
          </a:r>
          <a:r>
            <a:rPr lang="x-none" sz="1800" b="0" u="none" kern="1200" dirty="0"/>
            <a:t>ill have maintenance data impressed into the plastic for the inspector’s records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M</a:t>
          </a:r>
          <a:r>
            <a:rPr lang="x-none" sz="1800" b="0" u="none" kern="1200" dirty="0"/>
            <a:t>ust not be damaged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Verify the inspection has occurred</a:t>
          </a:r>
        </a:p>
      </dsp:txBody>
      <dsp:txXfrm>
        <a:off x="0" y="597885"/>
        <a:ext cx="4495800" cy="3846150"/>
      </dsp:txXfrm>
    </dsp:sp>
    <dsp:sp modelId="{89B685E7-E35A-449B-9794-77825E787320}">
      <dsp:nvSpPr>
        <dsp:cNvPr id="0" name=""/>
        <dsp:cNvSpPr/>
      </dsp:nvSpPr>
      <dsp:spPr>
        <a:xfrm>
          <a:off x="224790" y="51764"/>
          <a:ext cx="3147060" cy="1092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Service </a:t>
          </a:r>
          <a:r>
            <a:rPr lang="x-none" sz="2000" b="0" u="none" kern="1200" dirty="0"/>
            <a:t>collar tag</a:t>
          </a:r>
          <a:endParaRPr lang="en-US" sz="2000" b="0" u="none" kern="1200" dirty="0"/>
        </a:p>
      </dsp:txBody>
      <dsp:txXfrm>
        <a:off x="278109" y="105083"/>
        <a:ext cx="3040422" cy="98560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86F13-0280-455D-9E64-FF6CF116F776}">
      <dsp:nvSpPr>
        <dsp:cNvPr id="0" name=""/>
        <dsp:cNvSpPr/>
      </dsp:nvSpPr>
      <dsp:spPr>
        <a:xfrm>
          <a:off x="0" y="34080"/>
          <a:ext cx="4495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Make sure the extinguisher is properly located</a:t>
          </a:r>
          <a:endParaRPr lang="en-US" sz="1800" b="0" u="none" kern="1200" dirty="0"/>
        </a:p>
      </dsp:txBody>
      <dsp:txXfrm>
        <a:off x="34383" y="68463"/>
        <a:ext cx="4427034" cy="635573"/>
      </dsp:txXfrm>
    </dsp:sp>
    <dsp:sp modelId="{169FA2EA-C114-4D8B-A35D-229A193F60DE}">
      <dsp:nvSpPr>
        <dsp:cNvPr id="0" name=""/>
        <dsp:cNvSpPr/>
      </dsp:nvSpPr>
      <dsp:spPr>
        <a:xfrm>
          <a:off x="0" y="778740"/>
          <a:ext cx="4495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Verify that access is not obstructed</a:t>
          </a:r>
        </a:p>
      </dsp:txBody>
      <dsp:txXfrm>
        <a:off x="34383" y="813123"/>
        <a:ext cx="4427034" cy="635573"/>
      </dsp:txXfrm>
    </dsp:sp>
    <dsp:sp modelId="{BDB9A6D3-2F66-4801-A2BB-9EA9F9B64095}">
      <dsp:nvSpPr>
        <dsp:cNvPr id="0" name=""/>
        <dsp:cNvSpPr/>
      </dsp:nvSpPr>
      <dsp:spPr>
        <a:xfrm>
          <a:off x="0" y="1523400"/>
          <a:ext cx="4495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that the extinguisher is suitable for the hazard protected</a:t>
          </a:r>
        </a:p>
      </dsp:txBody>
      <dsp:txXfrm>
        <a:off x="34383" y="1557783"/>
        <a:ext cx="4427034" cy="635573"/>
      </dsp:txXfrm>
    </dsp:sp>
    <dsp:sp modelId="{FCB9C1A8-EFF5-417A-AE93-809855CA2DC9}">
      <dsp:nvSpPr>
        <dsp:cNvPr id="0" name=""/>
        <dsp:cNvSpPr/>
      </dsp:nvSpPr>
      <dsp:spPr>
        <a:xfrm>
          <a:off x="0" y="2268060"/>
          <a:ext cx="4495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the inspection tag to determine if maintenance is due</a:t>
          </a:r>
        </a:p>
      </dsp:txBody>
      <dsp:txXfrm>
        <a:off x="34383" y="2302443"/>
        <a:ext cx="4427034" cy="635573"/>
      </dsp:txXfrm>
    </dsp:sp>
    <dsp:sp modelId="{3346115E-8D56-4987-8092-F0A1143A56FD}">
      <dsp:nvSpPr>
        <dsp:cNvPr id="0" name=""/>
        <dsp:cNvSpPr/>
      </dsp:nvSpPr>
      <dsp:spPr>
        <a:xfrm>
          <a:off x="0" y="3012720"/>
          <a:ext cx="4495800" cy="7043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Examine the nozzle or horn for obstructions</a:t>
          </a:r>
        </a:p>
      </dsp:txBody>
      <dsp:txXfrm>
        <a:off x="34383" y="3047103"/>
        <a:ext cx="4427034" cy="635573"/>
      </dsp:txXfrm>
    </dsp:sp>
    <dsp:sp modelId="{58CCEAE8-C9F2-4344-9170-58574305D160}">
      <dsp:nvSpPr>
        <dsp:cNvPr id="0" name=""/>
        <dsp:cNvSpPr/>
      </dsp:nvSpPr>
      <dsp:spPr>
        <a:xfrm>
          <a:off x="0" y="3757380"/>
          <a:ext cx="4495800" cy="704339"/>
        </a:xfrm>
        <a:prstGeom prst="roundRect">
          <a:avLst/>
        </a:prstGeom>
        <a:gradFill rotWithShape="0">
          <a:gsLst>
            <a:gs pos="5300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Verify that lock pins or tamper seals are intact </a:t>
          </a:r>
        </a:p>
      </dsp:txBody>
      <dsp:txXfrm>
        <a:off x="34383" y="3791763"/>
        <a:ext cx="4427034" cy="63557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86F13-0280-455D-9E64-FF6CF116F776}">
      <dsp:nvSpPr>
        <dsp:cNvPr id="0" name=""/>
        <dsp:cNvSpPr/>
      </dsp:nvSpPr>
      <dsp:spPr>
        <a:xfrm>
          <a:off x="0" y="655"/>
          <a:ext cx="4495800" cy="70346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Check for signs of physical damage</a:t>
          </a:r>
          <a:endParaRPr lang="en-US" sz="1800" b="0" u="none" kern="1200" dirty="0"/>
        </a:p>
      </dsp:txBody>
      <dsp:txXfrm>
        <a:off x="34340" y="34995"/>
        <a:ext cx="4427120" cy="634782"/>
      </dsp:txXfrm>
    </dsp:sp>
    <dsp:sp modelId="{941EE581-7A26-447A-8FF7-63053981366E}">
      <dsp:nvSpPr>
        <dsp:cNvPr id="0" name=""/>
        <dsp:cNvSpPr/>
      </dsp:nvSpPr>
      <dsp:spPr>
        <a:xfrm>
          <a:off x="0" y="761718"/>
          <a:ext cx="4495800" cy="70346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16"/>
                <a:lumOff val="56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16"/>
                <a:lumOff val="56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16"/>
                <a:lumOff val="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that the extinguisher is fully charged with expellant and agent</a:t>
          </a:r>
        </a:p>
      </dsp:txBody>
      <dsp:txXfrm>
        <a:off x="34340" y="796058"/>
        <a:ext cx="4427120" cy="634782"/>
      </dsp:txXfrm>
    </dsp:sp>
    <dsp:sp modelId="{C4634E90-0CED-4B79-8905-70B22493E3F6}">
      <dsp:nvSpPr>
        <dsp:cNvPr id="0" name=""/>
        <dsp:cNvSpPr/>
      </dsp:nvSpPr>
      <dsp:spPr>
        <a:xfrm>
          <a:off x="0" y="1522781"/>
          <a:ext cx="4495800" cy="70346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432"/>
                <a:lumOff val="113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432"/>
                <a:lumOff val="113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432"/>
                <a:lumOff val="11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that the pressure gauge indicates proper operating pressure </a:t>
          </a:r>
        </a:p>
      </dsp:txBody>
      <dsp:txXfrm>
        <a:off x="34340" y="1557121"/>
        <a:ext cx="4427120" cy="634782"/>
      </dsp:txXfrm>
    </dsp:sp>
    <dsp:sp modelId="{A9708E64-4791-4470-BBF8-B070C31135B1}">
      <dsp:nvSpPr>
        <dsp:cNvPr id="0" name=""/>
        <dsp:cNvSpPr/>
      </dsp:nvSpPr>
      <dsp:spPr>
        <a:xfrm>
          <a:off x="0" y="2283843"/>
          <a:ext cx="4495800" cy="70346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649"/>
                <a:lumOff val="170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649"/>
                <a:lumOff val="170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649"/>
                <a:lumOff val="170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collar tag for current information and/or damage</a:t>
          </a:r>
        </a:p>
      </dsp:txBody>
      <dsp:txXfrm>
        <a:off x="34340" y="2318183"/>
        <a:ext cx="4427120" cy="634782"/>
      </dsp:txXfrm>
    </dsp:sp>
    <dsp:sp modelId="{D3071113-4F58-4A6C-B924-5577AA031021}">
      <dsp:nvSpPr>
        <dsp:cNvPr id="0" name=""/>
        <dsp:cNvSpPr/>
      </dsp:nvSpPr>
      <dsp:spPr>
        <a:xfrm>
          <a:off x="0" y="3048000"/>
          <a:ext cx="4495800" cy="70346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65"/>
                <a:lumOff val="227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65"/>
                <a:lumOff val="227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65"/>
                <a:lumOff val="227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that required signage is in place </a:t>
          </a:r>
        </a:p>
      </dsp:txBody>
      <dsp:txXfrm>
        <a:off x="34340" y="3082340"/>
        <a:ext cx="4427120" cy="634782"/>
      </dsp:txXfrm>
    </dsp:sp>
    <dsp:sp modelId="{ADBB2822-D7FA-4C95-8FEA-B2313EB4F9EA}">
      <dsp:nvSpPr>
        <dsp:cNvPr id="0" name=""/>
        <dsp:cNvSpPr/>
      </dsp:nvSpPr>
      <dsp:spPr>
        <a:xfrm>
          <a:off x="0" y="3805968"/>
          <a:ext cx="4495800" cy="70346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Check to see if the operating instructions on the extinguisher nameplate are legible</a:t>
          </a:r>
        </a:p>
      </dsp:txBody>
      <dsp:txXfrm>
        <a:off x="34340" y="3840308"/>
        <a:ext cx="4427120" cy="63478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44D02-66D8-4956-88D7-8F2462CE4CFC}">
      <dsp:nvSpPr>
        <dsp:cNvPr id="0" name=""/>
        <dsp:cNvSpPr/>
      </dsp:nvSpPr>
      <dsp:spPr>
        <a:xfrm>
          <a:off x="0" y="374384"/>
          <a:ext cx="7391400" cy="1412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3655" tIns="479044" rIns="57365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Whenever an inspection reveals the need for maintenance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U</a:t>
          </a:r>
          <a:r>
            <a:rPr lang="x-none" sz="1800" b="0" u="none" kern="1200" dirty="0"/>
            <a:t>nit is due for periodic maintenance required by the manufacturer</a:t>
          </a:r>
          <a:endParaRPr lang="en-US" sz="1800" b="0" u="none" kern="1200" dirty="0"/>
        </a:p>
      </dsp:txBody>
      <dsp:txXfrm>
        <a:off x="0" y="374384"/>
        <a:ext cx="7391400" cy="1412775"/>
      </dsp:txXfrm>
    </dsp:sp>
    <dsp:sp modelId="{89B685E7-E35A-449B-9794-77825E787320}">
      <dsp:nvSpPr>
        <dsp:cNvPr id="0" name=""/>
        <dsp:cNvSpPr/>
      </dsp:nvSpPr>
      <dsp:spPr>
        <a:xfrm>
          <a:off x="369570" y="34904"/>
          <a:ext cx="5173980" cy="678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When</a:t>
          </a:r>
          <a:endParaRPr lang="en-US" sz="2000" b="0" u="none" kern="1200" dirty="0"/>
        </a:p>
      </dsp:txBody>
      <dsp:txXfrm>
        <a:off x="402714" y="68048"/>
        <a:ext cx="5107692" cy="612672"/>
      </dsp:txXfrm>
    </dsp:sp>
    <dsp:sp modelId="{24D715AB-BA18-4A7A-A37C-A1DD709C4504}">
      <dsp:nvSpPr>
        <dsp:cNvPr id="0" name=""/>
        <dsp:cNvSpPr/>
      </dsp:nvSpPr>
      <dsp:spPr>
        <a:xfrm>
          <a:off x="0" y="2250839"/>
          <a:ext cx="7391400" cy="1104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3655" tIns="479044" rIns="57365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Personnel who are trained and certified by the extinguisher manufacturer</a:t>
          </a:r>
          <a:endParaRPr lang="en-US" sz="1800" b="0" u="none" kern="1200" dirty="0"/>
        </a:p>
      </dsp:txBody>
      <dsp:txXfrm>
        <a:off x="0" y="2250839"/>
        <a:ext cx="7391400" cy="1104862"/>
      </dsp:txXfrm>
    </dsp:sp>
    <dsp:sp modelId="{D8654FA2-3ED9-4075-A984-025CFC66AF28}">
      <dsp:nvSpPr>
        <dsp:cNvPr id="0" name=""/>
        <dsp:cNvSpPr/>
      </dsp:nvSpPr>
      <dsp:spPr>
        <a:xfrm>
          <a:off x="369570" y="1911359"/>
          <a:ext cx="5173980" cy="6789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Who</a:t>
          </a:r>
        </a:p>
      </dsp:txBody>
      <dsp:txXfrm>
        <a:off x="402714" y="1944503"/>
        <a:ext cx="5107692" cy="612672"/>
      </dsp:txXfrm>
    </dsp:sp>
    <dsp:sp modelId="{C27EC67E-A328-4389-89F2-E578F9931A66}">
      <dsp:nvSpPr>
        <dsp:cNvPr id="0" name=""/>
        <dsp:cNvSpPr/>
      </dsp:nvSpPr>
      <dsp:spPr>
        <a:xfrm>
          <a:off x="0" y="3819382"/>
          <a:ext cx="7391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0751B3-F960-4C54-AABC-1E8D5570E358}">
      <dsp:nvSpPr>
        <dsp:cNvPr id="0" name=""/>
        <dsp:cNvSpPr/>
      </dsp:nvSpPr>
      <dsp:spPr>
        <a:xfrm>
          <a:off x="351885" y="3479902"/>
          <a:ext cx="7037702" cy="67896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For more information on maintenance intervals and fire extinguisher inspection, see NFPA®10</a:t>
          </a:r>
          <a:endParaRPr lang="en-US" sz="2000" b="0" u="none" kern="1200" dirty="0"/>
        </a:p>
      </dsp:txBody>
      <dsp:txXfrm>
        <a:off x="385029" y="3513046"/>
        <a:ext cx="6971414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D6CBD-DB96-43E5-8E50-AF7515F021D6}">
      <dsp:nvSpPr>
        <dsp:cNvPr id="0" name=""/>
        <dsp:cNvSpPr/>
      </dsp:nvSpPr>
      <dsp:spPr>
        <a:xfrm>
          <a:off x="0" y="556724"/>
          <a:ext cx="67056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Containers (cylinders) less than 150 pounds (75 kg) must be hydrostatically tested every 12 years</a:t>
          </a:r>
        </a:p>
      </dsp:txBody>
      <dsp:txXfrm>
        <a:off x="64968" y="621692"/>
        <a:ext cx="6575664" cy="1200939"/>
      </dsp:txXfrm>
    </dsp:sp>
    <dsp:sp modelId="{80E02774-B3E3-46BB-B727-9CFCCA62DC26}">
      <dsp:nvSpPr>
        <dsp:cNvPr id="0" name=""/>
        <dsp:cNvSpPr/>
      </dsp:nvSpPr>
      <dsp:spPr>
        <a:xfrm>
          <a:off x="0" y="2074800"/>
          <a:ext cx="6705600" cy="133087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Larger storage cylinders have no hydrostatic test requirements</a:t>
          </a:r>
        </a:p>
      </dsp:txBody>
      <dsp:txXfrm>
        <a:off x="64968" y="2139768"/>
        <a:ext cx="6575664" cy="1200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5F890-E78B-4821-9518-63EBD1CAE720}">
      <dsp:nvSpPr>
        <dsp:cNvPr id="0" name=""/>
        <dsp:cNvSpPr/>
      </dsp:nvSpPr>
      <dsp:spPr>
        <a:xfrm>
          <a:off x="-4479387" y="-686932"/>
          <a:ext cx="5336265" cy="533626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DDD9B-D970-4DDF-8E09-598C118665E7}">
      <dsp:nvSpPr>
        <dsp:cNvPr id="0" name=""/>
        <dsp:cNvSpPr/>
      </dsp:nvSpPr>
      <dsp:spPr>
        <a:xfrm>
          <a:off x="551080" y="396240"/>
          <a:ext cx="6100937" cy="7924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90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Audible/visible alarms</a:t>
          </a:r>
          <a:endParaRPr lang="en-US" sz="2400" b="0" kern="1200" dirty="0"/>
        </a:p>
      </dsp:txBody>
      <dsp:txXfrm>
        <a:off x="551080" y="396240"/>
        <a:ext cx="6100937" cy="792480"/>
      </dsp:txXfrm>
    </dsp:sp>
    <dsp:sp modelId="{0B891244-78CE-48B4-BFAF-511A9F63D983}">
      <dsp:nvSpPr>
        <dsp:cNvPr id="0" name=""/>
        <dsp:cNvSpPr/>
      </dsp:nvSpPr>
      <dsp:spPr>
        <a:xfrm>
          <a:off x="55780" y="297180"/>
          <a:ext cx="990600" cy="990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8DAA80-D9D5-40CE-A426-1BBB8A6F6754}">
      <dsp:nvSpPr>
        <dsp:cNvPr id="0" name=""/>
        <dsp:cNvSpPr/>
      </dsp:nvSpPr>
      <dsp:spPr>
        <a:xfrm>
          <a:off x="839146" y="1584959"/>
          <a:ext cx="5812871" cy="79248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90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Power shutdowns for process equipment</a:t>
          </a:r>
          <a:endParaRPr lang="en-US" sz="2400" b="0" u="none" kern="1200" dirty="0"/>
        </a:p>
      </dsp:txBody>
      <dsp:txXfrm>
        <a:off x="839146" y="1584959"/>
        <a:ext cx="5812871" cy="792480"/>
      </dsp:txXfrm>
    </dsp:sp>
    <dsp:sp modelId="{270B345C-05FB-4D11-94FA-D97169F17464}">
      <dsp:nvSpPr>
        <dsp:cNvPr id="0" name=""/>
        <dsp:cNvSpPr/>
      </dsp:nvSpPr>
      <dsp:spPr>
        <a:xfrm>
          <a:off x="343846" y="1485900"/>
          <a:ext cx="990600" cy="990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5F8F47-CBC3-4A31-9F11-AE00C9D83BED}">
      <dsp:nvSpPr>
        <dsp:cNvPr id="0" name=""/>
        <dsp:cNvSpPr/>
      </dsp:nvSpPr>
      <dsp:spPr>
        <a:xfrm>
          <a:off x="551080" y="2773680"/>
          <a:ext cx="6100937" cy="79248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90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Functionality of ventilation fans</a:t>
          </a:r>
          <a:endParaRPr lang="en-US" sz="2400" b="0" u="none" kern="1200" dirty="0"/>
        </a:p>
      </dsp:txBody>
      <dsp:txXfrm>
        <a:off x="551080" y="2773680"/>
        <a:ext cx="6100937" cy="792480"/>
      </dsp:txXfrm>
    </dsp:sp>
    <dsp:sp modelId="{5684DE50-4071-4E8F-9D88-BD4DC2314FC7}">
      <dsp:nvSpPr>
        <dsp:cNvPr id="0" name=""/>
        <dsp:cNvSpPr/>
      </dsp:nvSpPr>
      <dsp:spPr>
        <a:xfrm>
          <a:off x="55780" y="2674620"/>
          <a:ext cx="990600" cy="990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ED1A2-0463-4393-9083-5B5D46354C89}">
      <dsp:nvSpPr>
        <dsp:cNvPr id="0" name=""/>
        <dsp:cNvSpPr/>
      </dsp:nvSpPr>
      <dsp:spPr>
        <a:xfrm>
          <a:off x="0" y="11886"/>
          <a:ext cx="4343400" cy="978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Basically the same as those used for dry-chemical extinguishing systems</a:t>
          </a:r>
        </a:p>
      </dsp:txBody>
      <dsp:txXfrm>
        <a:off x="47748" y="59634"/>
        <a:ext cx="4247904" cy="882624"/>
      </dsp:txXfrm>
    </dsp:sp>
    <dsp:sp modelId="{8D2353CB-3F35-4318-90F2-8D675CFE1F31}">
      <dsp:nvSpPr>
        <dsp:cNvPr id="0" name=""/>
        <dsp:cNvSpPr/>
      </dsp:nvSpPr>
      <dsp:spPr>
        <a:xfrm>
          <a:off x="0" y="1116726"/>
          <a:ext cx="4343400" cy="978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NFPA®17A, </a:t>
          </a:r>
          <a:r>
            <a:rPr lang="en-US" sz="1800" b="0" i="1" kern="1200" dirty="0"/>
            <a:t>Standard for Wet Chemical Extinguishing Systems</a:t>
          </a:r>
          <a:r>
            <a:rPr lang="en-US" sz="1800" b="0" kern="1200" dirty="0"/>
            <a:t>, contains detailed requirements</a:t>
          </a:r>
        </a:p>
      </dsp:txBody>
      <dsp:txXfrm>
        <a:off x="47748" y="1164474"/>
        <a:ext cx="4247904" cy="882624"/>
      </dsp:txXfrm>
    </dsp:sp>
    <dsp:sp modelId="{F7F17BAA-65F3-4D93-B309-F35627D80323}">
      <dsp:nvSpPr>
        <dsp:cNvPr id="0" name=""/>
        <dsp:cNvSpPr/>
      </dsp:nvSpPr>
      <dsp:spPr>
        <a:xfrm>
          <a:off x="0" y="2221566"/>
          <a:ext cx="4343400" cy="9781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Verify system maintenance</a:t>
          </a:r>
        </a:p>
      </dsp:txBody>
      <dsp:txXfrm>
        <a:off x="47748" y="2269314"/>
        <a:ext cx="4247904" cy="882624"/>
      </dsp:txXfrm>
    </dsp:sp>
    <dsp:sp modelId="{A3E9A9ED-26B9-4056-BB93-B8AE31F51AEF}">
      <dsp:nvSpPr>
        <dsp:cNvPr id="0" name=""/>
        <dsp:cNvSpPr/>
      </dsp:nvSpPr>
      <dsp:spPr>
        <a:xfrm>
          <a:off x="0" y="3326406"/>
          <a:ext cx="4343400" cy="9781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Verify all manufacturer-required system checks</a:t>
          </a:r>
        </a:p>
      </dsp:txBody>
      <dsp:txXfrm>
        <a:off x="47748" y="3374154"/>
        <a:ext cx="4247904" cy="8826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6340E-FB7D-44C2-9A6F-8DE656A0BC43}">
      <dsp:nvSpPr>
        <dsp:cNvPr id="0" name=""/>
        <dsp:cNvSpPr/>
      </dsp:nvSpPr>
      <dsp:spPr>
        <a:xfrm>
          <a:off x="289864" y="1398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System parts are in their correct location </a:t>
          </a:r>
        </a:p>
      </dsp:txBody>
      <dsp:txXfrm>
        <a:off x="289864" y="1398"/>
        <a:ext cx="2440223" cy="1464133"/>
      </dsp:txXfrm>
    </dsp:sp>
    <dsp:sp modelId="{3D7E443D-0BE2-4B5E-8ECF-968C1A279713}">
      <dsp:nvSpPr>
        <dsp:cNvPr id="0" name=""/>
        <dsp:cNvSpPr/>
      </dsp:nvSpPr>
      <dsp:spPr>
        <a:xfrm>
          <a:off x="2742288" y="1398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47"/>
                <a:lumOff val="474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47"/>
                <a:lumOff val="474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47"/>
                <a:lumOff val="4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Manual actuators are unobstructed</a:t>
          </a:r>
        </a:p>
      </dsp:txBody>
      <dsp:txXfrm>
        <a:off x="2742288" y="1398"/>
        <a:ext cx="2440223" cy="1464133"/>
      </dsp:txXfrm>
    </dsp:sp>
    <dsp:sp modelId="{38D5F23E-38E8-405C-BCEF-788332A438CE}">
      <dsp:nvSpPr>
        <dsp:cNvPr id="0" name=""/>
        <dsp:cNvSpPr/>
      </dsp:nvSpPr>
      <dsp:spPr>
        <a:xfrm>
          <a:off x="5194712" y="1398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Tamper indicators and seals are intact</a:t>
          </a:r>
        </a:p>
      </dsp:txBody>
      <dsp:txXfrm>
        <a:off x="5194712" y="1398"/>
        <a:ext cx="2440223" cy="1464133"/>
      </dsp:txXfrm>
    </dsp:sp>
    <dsp:sp modelId="{E9E54133-2EBD-4235-94A6-ABD83ACC150B}">
      <dsp:nvSpPr>
        <dsp:cNvPr id="0" name=""/>
        <dsp:cNvSpPr/>
      </dsp:nvSpPr>
      <dsp:spPr>
        <a:xfrm>
          <a:off x="289864" y="1477733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Maintenance tags are in place and up-to-date</a:t>
          </a:r>
        </a:p>
      </dsp:txBody>
      <dsp:txXfrm>
        <a:off x="289864" y="1477733"/>
        <a:ext cx="2440223" cy="1464133"/>
      </dsp:txXfrm>
    </dsp:sp>
    <dsp:sp modelId="{9380F400-03B6-492C-AB80-BB12862DE199}">
      <dsp:nvSpPr>
        <dsp:cNvPr id="0" name=""/>
        <dsp:cNvSpPr/>
      </dsp:nvSpPr>
      <dsp:spPr>
        <a:xfrm>
          <a:off x="2742288" y="1477733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Obvious damage is noted</a:t>
          </a:r>
        </a:p>
      </dsp:txBody>
      <dsp:txXfrm>
        <a:off x="2742288" y="1477733"/>
        <a:ext cx="2440223" cy="1464133"/>
      </dsp:txXfrm>
    </dsp:sp>
    <dsp:sp modelId="{29CB041E-0456-433E-A68A-C7563A0C9A2B}">
      <dsp:nvSpPr>
        <dsp:cNvPr id="0" name=""/>
        <dsp:cNvSpPr/>
      </dsp:nvSpPr>
      <dsp:spPr>
        <a:xfrm>
          <a:off x="5194712" y="1477733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234"/>
                <a:lumOff val="237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234"/>
                <a:lumOff val="237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234"/>
                <a:lumOff val="23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Gauges are within operational limits</a:t>
          </a:r>
        </a:p>
      </dsp:txBody>
      <dsp:txXfrm>
        <a:off x="5194712" y="1477733"/>
        <a:ext cx="2440223" cy="1464133"/>
      </dsp:txXfrm>
    </dsp:sp>
    <dsp:sp modelId="{CC1A654F-CDBD-4F23-AC88-ED278F4C8B45}">
      <dsp:nvSpPr>
        <dsp:cNvPr id="0" name=""/>
        <dsp:cNvSpPr/>
      </dsp:nvSpPr>
      <dsp:spPr>
        <a:xfrm>
          <a:off x="2742288" y="2954068"/>
          <a:ext cx="2440223" cy="14641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Equipment modifications or repairs are noted</a:t>
          </a:r>
        </a:p>
      </dsp:txBody>
      <dsp:txXfrm>
        <a:off x="2742288" y="2954068"/>
        <a:ext cx="2440223" cy="14641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6340E-FB7D-44C2-9A6F-8DE656A0BC43}">
      <dsp:nvSpPr>
        <dsp:cNvPr id="0" name=""/>
        <dsp:cNvSpPr/>
      </dsp:nvSpPr>
      <dsp:spPr>
        <a:xfrm>
          <a:off x="930" y="1121494"/>
          <a:ext cx="3627685" cy="217661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NFPA® 2001, </a:t>
          </a:r>
          <a:r>
            <a:rPr lang="x-none" sz="2400" b="0" i="1" u="none" kern="1200" dirty="0"/>
            <a:t>Standard on Clean Agent Fire Extinguishing Systems </a:t>
          </a:r>
          <a:endParaRPr lang="en-US" sz="2400" b="0" kern="1200" dirty="0"/>
        </a:p>
      </dsp:txBody>
      <dsp:txXfrm>
        <a:off x="930" y="1121494"/>
        <a:ext cx="3627685" cy="2176611"/>
      </dsp:txXfrm>
    </dsp:sp>
    <dsp:sp modelId="{8FCF5A58-9467-4668-A8EF-DE19503AA57B}">
      <dsp:nvSpPr>
        <dsp:cNvPr id="0" name=""/>
        <dsp:cNvSpPr/>
      </dsp:nvSpPr>
      <dsp:spPr>
        <a:xfrm>
          <a:off x="3991384" y="1121494"/>
          <a:ext cx="3627685" cy="217661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NFPA® 12A, </a:t>
          </a:r>
          <a:r>
            <a:rPr lang="x-none" sz="2400" b="0" i="1" u="none" kern="1200" dirty="0"/>
            <a:t>Standard on Halon 1301 Fire Extinguishing Systems</a:t>
          </a:r>
          <a:endParaRPr lang="en-US" sz="2400" b="0" u="none" kern="1200" dirty="0"/>
        </a:p>
      </dsp:txBody>
      <dsp:txXfrm>
        <a:off x="3991384" y="1121494"/>
        <a:ext cx="3627685" cy="2176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DDAA4-B996-4E85-BE14-0AAA78969B0B}">
      <dsp:nvSpPr>
        <dsp:cNvPr id="0" name=""/>
        <dsp:cNvSpPr/>
      </dsp:nvSpPr>
      <dsp:spPr>
        <a:xfrm>
          <a:off x="0" y="197399"/>
          <a:ext cx="76200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Annual inspections by qualified personnel are required for all system components</a:t>
          </a:r>
        </a:p>
      </dsp:txBody>
      <dsp:txXfrm>
        <a:off x="59399" y="256798"/>
        <a:ext cx="7501202" cy="1098002"/>
      </dsp:txXfrm>
    </dsp:sp>
    <dsp:sp modelId="{D3BEFA18-804C-445D-A67D-FF3274C713BE}">
      <dsp:nvSpPr>
        <dsp:cNvPr id="0" name=""/>
        <dsp:cNvSpPr/>
      </dsp:nvSpPr>
      <dsp:spPr>
        <a:xfrm>
          <a:off x="0" y="1601400"/>
          <a:ext cx="76200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Quantity and pressure of the clean-agent must be checked semiannually</a:t>
          </a:r>
        </a:p>
      </dsp:txBody>
      <dsp:txXfrm>
        <a:off x="59399" y="1660799"/>
        <a:ext cx="7501202" cy="1098002"/>
      </dsp:txXfrm>
    </dsp:sp>
    <dsp:sp modelId="{C847EF05-AFB1-4B44-AE6D-24EFC97D32EB}">
      <dsp:nvSpPr>
        <dsp:cNvPr id="0" name=""/>
        <dsp:cNvSpPr/>
      </dsp:nvSpPr>
      <dsp:spPr>
        <a:xfrm>
          <a:off x="0" y="3005400"/>
          <a:ext cx="7620000" cy="1216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Records on all tests and inspections must be maintained and available for review</a:t>
          </a:r>
        </a:p>
      </dsp:txBody>
      <dsp:txXfrm>
        <a:off x="59399" y="3064799"/>
        <a:ext cx="7501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D33EE28-53CF-DF49-8B96-453DC055F6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9BAC092-CB5C-7B44-A563-60E7405301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146A5244-67C2-844A-9CBC-037D9F34D3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E47B235-6C11-5348-9BA6-08BE593009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1761454B-07BA-174B-AEE7-A821F5DAFA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59FD8C-585B-A947-B8CA-1DC01E9669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19F57A-351D-DE44-8073-D352D2139B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67E0C5A6-B7BB-164F-A79F-7CB4BCE14A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789837-D2C3-F04B-94B7-DECFFE8E2D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6CAD633-FBD7-4249-B259-E16731B662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4A36134-0B1A-EE4C-8EB3-DB687B925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D42EC445-DF50-BC49-B2F8-65A3F1CF86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0F978E49-83DB-BA49-BE38-9B16C134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296CD2E-3DAC-3042-96C1-AC7874B5F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357C7F2F-61A7-8A4D-AC17-23584F505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A7DDB08-D0E4-F440-84D4-A7C20004B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54600"/>
            <a:ext cx="754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6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19ABF9-1C6C-444C-B42E-710286594B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289088DB-3397-4B44-ADCB-0D2F8AACF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4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>
            <a:extLst>
              <a:ext uri="{FF2B5EF4-FFF2-40B4-BE49-F238E27FC236}">
                <a16:creationId xmlns:a16="http://schemas.microsoft.com/office/drawing/2014/main" id="{814D5316-36AA-0847-BCAD-5386E694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1A8F1DA-FE37-CA40-8112-AF23CC50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FF1AB533-B72F-0B49-A782-61D69FECB398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58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>
            <a:extLst>
              <a:ext uri="{FF2B5EF4-FFF2-40B4-BE49-F238E27FC236}">
                <a16:creationId xmlns:a16="http://schemas.microsoft.com/office/drawing/2014/main" id="{D08C1952-1018-FD43-BA9E-A37FFDE1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C970398-07CC-F246-9072-5420AEFA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5A2D97AE-B7BB-1C41-B7C1-B269D28EC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99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588E4EA-54F7-6C47-97B9-E9750BB5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F0DF4BB9-4E23-5448-B807-0DF53437A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3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BFB3C08-D00F-4149-8B52-232A04A08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>
            <a:extLst>
              <a:ext uri="{FF2B5EF4-FFF2-40B4-BE49-F238E27FC236}">
                <a16:creationId xmlns:a16="http://schemas.microsoft.com/office/drawing/2014/main" id="{65B1D37C-43D8-184C-8CFE-2F80105F4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D9B0B37B-71C9-644C-9232-13CE42F55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7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56658914-D712-A845-B0F5-07FE3A61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430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Fire Inspection and</a:t>
            </a:r>
            <a:br>
              <a:rPr lang="en-US" altLang="en-US" sz="3600" i="1">
                <a:latin typeface="Tahoma" panose="020B0604030504040204" pitchFamily="34" charset="0"/>
              </a:rPr>
            </a:br>
            <a:r>
              <a:rPr lang="en-US" altLang="en-US" sz="3600" i="1">
                <a:latin typeface="Tahoma" panose="020B0604030504040204" pitchFamily="34" charset="0"/>
              </a:rPr>
              <a:t>Code Enforcement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8th Edition</a:t>
            </a:r>
            <a:br>
              <a:rPr lang="en-US" altLang="en-US" sz="3600" i="1">
                <a:latin typeface="Tahoma" panose="020B0604030504040204" pitchFamily="34" charset="0"/>
              </a:rPr>
            </a:br>
            <a:r>
              <a:rPr lang="en-US" altLang="en-US" sz="2400" i="1">
                <a:latin typeface="Tahoma" panose="020B0604030504040204" pitchFamily="34" charset="0"/>
              </a:rPr>
              <a:t>Inspector II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endParaRPr lang="en-US" altLang="en-US" sz="3600" i="1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171" name="Rectangle 1030">
            <a:extLst>
              <a:ext uri="{FF2B5EF4-FFF2-40B4-BE49-F238E27FC236}">
                <a16:creationId xmlns:a16="http://schemas.microsoft.com/office/drawing/2014/main" id="{6032ECF8-290E-F246-B9DA-A29BF120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7848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>
                <a:latin typeface="Tahoma" panose="020B0604030504040204" pitchFamily="34" charset="0"/>
              </a:rPr>
              <a:t>Chapter 13 — Special-Agent Fire Extinguishing Systems and Portable Extinguishers</a:t>
            </a:r>
          </a:p>
          <a:p>
            <a:pPr algn="ctr" eaLnBrk="1" hangingPunct="1">
              <a:buFontTx/>
              <a:buNone/>
            </a:pPr>
            <a:endParaRPr lang="en-US" altLang="en-US" sz="12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4BF7-C171-2B42-9EB1-E77C7A17E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438BAAE-D099-3D40-AC3E-83DC17DE8A1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E4C99598-5C23-184C-9712-DF501FCE0E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several items when inspecting wet-chemical systems.</a:t>
            </a:r>
          </a:p>
        </p:txBody>
      </p:sp>
      <p:graphicFrame>
        <p:nvGraphicFramePr>
          <p:cNvPr id="2" name="Content Placeholder 1" descr="System parts are in their correct location &#10;Manual actuators are unobstructed&#10;Tamper indicators and seals are intact&#10;Maintenance tags are in place and up-to-date&#10;Obvious damage is noted&#10;Gauges are within operational limits&#10;Equipment modifications or repairs are noted&#10;">
            <a:extLst>
              <a:ext uri="{FF2B5EF4-FFF2-40B4-BE49-F238E27FC236}">
                <a16:creationId xmlns:a16="http://schemas.microsoft.com/office/drawing/2014/main" id="{2C64D477-696A-6C4D-A7A4-90828FEEA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77691"/>
              </p:ext>
            </p:extLst>
          </p:nvPr>
        </p:nvGraphicFramePr>
        <p:xfrm>
          <a:off x="685800" y="16764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BD6E0-8F5F-6241-8027-7F42D148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2135E7E-0AD9-CE41-938C-BB5D4C9052E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34A3D129-0600-D342-B5F1-5DB915B4AA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BD5BF398-9B5D-794C-9CB1-8F03E5760E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is included in an inspection of wet-chemical systems?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4AAC-683F-4644-9D1E-D472A6136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5D821C2-6225-2E47-83A5-E7119D22EDD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A92B3FE9-280B-EF40-8B29-09A19BD118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41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where to find inspection and testing requirements for clean-agent systems.</a:t>
            </a:r>
          </a:p>
        </p:txBody>
      </p:sp>
      <p:graphicFrame>
        <p:nvGraphicFramePr>
          <p:cNvPr id="2" name="Content Placeholder 1" descr="NFPA® 2001, Standard on Clean Agent Fire Extinguishing Systems &#10;NFPA® 12A, Standard on Halon 1301 Fire Extinguishing Systems&#10;">
            <a:extLst>
              <a:ext uri="{FF2B5EF4-FFF2-40B4-BE49-F238E27FC236}">
                <a16:creationId xmlns:a16="http://schemas.microsoft.com/office/drawing/2014/main" id="{0AC03ACF-D14F-B740-A6DB-D3E547B45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555054"/>
              </p:ext>
            </p:extLst>
          </p:nvPr>
        </p:nvGraphicFramePr>
        <p:xfrm>
          <a:off x="990600" y="1676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D955D-3D50-E44A-A05A-90A9D5BA9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BA248BB-2190-7949-8A26-58B8463C733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29C2700A-A573-B243-B103-5DC3E1E177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41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Become familiar with some of the inspection requirements for </a:t>
            </a:r>
            <a:br>
              <a:rPr lang="en-US" altLang="en-US" sz="3000"/>
            </a:br>
            <a:r>
              <a:rPr lang="en-US" altLang="en-US" sz="3000"/>
              <a:t>clean-agent systems.</a:t>
            </a:r>
          </a:p>
        </p:txBody>
      </p:sp>
      <p:graphicFrame>
        <p:nvGraphicFramePr>
          <p:cNvPr id="2" name="Content Placeholder 1" descr="Annual inspections by qualified personnel are required for all system components&#10;Quantity and pressure of the clean-agent must be checked semiannually&#10;Records on all tests and inspections must be maintained and available for review&#10;">
            <a:extLst>
              <a:ext uri="{FF2B5EF4-FFF2-40B4-BE49-F238E27FC236}">
                <a16:creationId xmlns:a16="http://schemas.microsoft.com/office/drawing/2014/main" id="{790DC750-BDA6-2940-974F-9236679FA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846852"/>
              </p:ext>
            </p:extLst>
          </p:nvPr>
        </p:nvGraphicFramePr>
        <p:xfrm>
          <a:off x="990600" y="1676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1" name="Text Box 7">
            <a:extLst>
              <a:ext uri="{FF2B5EF4-FFF2-40B4-BE49-F238E27FC236}">
                <a16:creationId xmlns:a16="http://schemas.microsoft.com/office/drawing/2014/main" id="{92FB14AE-4CD8-DA49-8641-ECC5649C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F547-4963-FA47-90C2-CF21F0EA6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FF2D439-29B0-2045-B98A-593006AA520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id="{9C69FB89-703F-C444-B610-3FC486BF09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41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Become familiar with some of the inspection requirements for </a:t>
            </a:r>
            <a:br>
              <a:rPr lang="en-US" altLang="en-US" sz="3000"/>
            </a:br>
            <a:r>
              <a:rPr lang="en-US" altLang="en-US" sz="3000"/>
              <a:t>clean-agent systems.</a:t>
            </a:r>
          </a:p>
        </p:txBody>
      </p:sp>
      <p:graphicFrame>
        <p:nvGraphicFramePr>
          <p:cNvPr id="2" name="Content Placeholder 1" descr="Types of agents used in the systems&#10;System components&#10;Inspection and testing requirements&#10;">
            <a:extLst>
              <a:ext uri="{FF2B5EF4-FFF2-40B4-BE49-F238E27FC236}">
                <a16:creationId xmlns:a16="http://schemas.microsoft.com/office/drawing/2014/main" id="{7301D121-9620-6647-AF1C-DEB6363B5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866240"/>
              </p:ext>
            </p:extLst>
          </p:nvPr>
        </p:nvGraphicFramePr>
        <p:xfrm>
          <a:off x="990600" y="1676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455F-4627-7840-B120-88A920BD5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3630027-4DB8-D342-B533-B933F88538B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7" name="Title 2">
            <a:extLst>
              <a:ext uri="{FF2B5EF4-FFF2-40B4-BE49-F238E27FC236}">
                <a16:creationId xmlns:a16="http://schemas.microsoft.com/office/drawing/2014/main" id="{7F27267C-B8BA-4048-A367-3A89E3ECA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inspection requirements for various parts of clean-agent systems.</a:t>
            </a:r>
          </a:p>
        </p:txBody>
      </p:sp>
      <p:graphicFrame>
        <p:nvGraphicFramePr>
          <p:cNvPr id="2" name="Content Placeholder 1" descr="Containers&#10; Meet U.S. Department of Transportation (DOT) and Transport Canada (TC) requirements&#10; Be hydrostatically tested every 5 years&#10;Hoses&#10; For local application must be pressure tested annually&#10;Protected enclosures&#10; Determine that the integrity of the space has not been compromised by penetrations&#10;">
            <a:extLst>
              <a:ext uri="{FF2B5EF4-FFF2-40B4-BE49-F238E27FC236}">
                <a16:creationId xmlns:a16="http://schemas.microsoft.com/office/drawing/2014/main" id="{E442FAE3-20FD-B44A-929D-0C8E13D58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500477"/>
              </p:ext>
            </p:extLst>
          </p:nvPr>
        </p:nvGraphicFramePr>
        <p:xfrm>
          <a:off x="990600" y="1676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32976-C9ED-E14E-B16F-B6321891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BEECDF6F-E408-7446-BF05-50C89A597C8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2D81CA41-27A1-8947-965A-7DECEB6BBE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CD88CC12-92EF-8C4A-A2B5-719613A4A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List some of the items an inspector should verify when inspecting clean-agent systems.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FEF35-96EF-FD4C-BD20-1B081EB9D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BC34E67-5415-A740-B66B-EDD25870328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3555" name="Title 2">
            <a:extLst>
              <a:ext uri="{FF2B5EF4-FFF2-40B4-BE49-F238E27FC236}">
                <a16:creationId xmlns:a16="http://schemas.microsoft.com/office/drawing/2014/main" id="{DECD3FE9-889A-3B45-959A-1D3862886B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complexities of CO</a:t>
            </a:r>
            <a:r>
              <a:rPr lang="en-US" altLang="en-US" baseline="-25000"/>
              <a:t>2</a:t>
            </a:r>
            <a:r>
              <a:rPr lang="en-US" altLang="en-US"/>
              <a:t> systems.</a:t>
            </a:r>
          </a:p>
        </p:txBody>
      </p:sp>
      <p:graphicFrame>
        <p:nvGraphicFramePr>
          <p:cNvPr id="2" name="Content Placeholder 1" descr="Only fire suppression system contractors, licensed by the manufacturer, should perform maintenance and testing&#10;">
            <a:extLst>
              <a:ext uri="{FF2B5EF4-FFF2-40B4-BE49-F238E27FC236}">
                <a16:creationId xmlns:a16="http://schemas.microsoft.com/office/drawing/2014/main" id="{31C3DC92-CC76-E249-891D-AD8BB1222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075818"/>
              </p:ext>
            </p:extLst>
          </p:nvPr>
        </p:nvGraphicFramePr>
        <p:xfrm>
          <a:off x="838200" y="16764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DBEC0-4A85-744D-846B-A8046DDA0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8AD8355-9925-2D4B-8B4F-85981747BC1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4579" name="Title 2">
            <a:extLst>
              <a:ext uri="{FF2B5EF4-FFF2-40B4-BE49-F238E27FC236}">
                <a16:creationId xmlns:a16="http://schemas.microsoft.com/office/drawing/2014/main" id="{F8159F5A-D945-A640-A85B-501FDB652B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be familiar with the requirements for servicing a CO</a:t>
            </a:r>
            <a:r>
              <a:rPr lang="en-US" altLang="en-US" sz="3000" baseline="-25000"/>
              <a:t>2 </a:t>
            </a:r>
            <a:r>
              <a:rPr lang="en-US" altLang="en-US" sz="3000"/>
              <a:t>system.</a:t>
            </a:r>
          </a:p>
        </p:txBody>
      </p:sp>
      <p:graphicFrame>
        <p:nvGraphicFramePr>
          <p:cNvPr id="2" name="Content Placeholder 1" descr="Physical damage to components&#10;Excessive corrosion &#10;Change in hazard&#10;Enclosure integrity&#10;Up-to-date records&#10;Cylinders checked semiannually&#10;Hydrostatic testing requirements are the same as for clean-agent systems&#10;">
            <a:extLst>
              <a:ext uri="{FF2B5EF4-FFF2-40B4-BE49-F238E27FC236}">
                <a16:creationId xmlns:a16="http://schemas.microsoft.com/office/drawing/2014/main" id="{0EE8D5D7-0C8D-F14B-99DF-5B79154C8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52877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64065-DEB7-F84F-A995-B56F8347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92DF3A78-03DE-B44B-8AF0-7AE90F860FA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6D358D5D-A447-9E41-8F08-3B238F85AE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73BD23C2-B314-DC40-9557-88CF3AD18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should inspectors look for when inspecting CO</a:t>
            </a:r>
            <a:r>
              <a:rPr lang="en-US" altLang="en-US" baseline="-25000"/>
              <a:t>2</a:t>
            </a:r>
            <a:r>
              <a:rPr lang="en-US" altLang="en-US"/>
              <a:t> systems?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CED8-9CA5-6648-95D5-596A0ACE8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C70F05B8-F82C-3D43-A7D9-12170F24FA5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563E2D8C-C7B9-F244-B625-DDD8B7C228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1</a:t>
            </a: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B3D1B4CD-BD85-9A4F-B74E-1ABBD1337C8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Identify the appropriate evaluation and testing methods for special-agent fire extinguishing systems.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D93B8-5D37-A646-BF77-9D78CC45D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21312EB-B0B5-8649-8026-FB01C188D0D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6627" name="Title 2">
            <a:extLst>
              <a:ext uri="{FF2B5EF4-FFF2-40B4-BE49-F238E27FC236}">
                <a16:creationId xmlns:a16="http://schemas.microsoft.com/office/drawing/2014/main" id="{7566957D-F187-3840-B80E-6F2BCCA895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52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Foam systems require specially trained personnel for inspections, servicing, and testing.</a:t>
            </a:r>
          </a:p>
        </p:txBody>
      </p:sp>
      <p:graphicFrame>
        <p:nvGraphicFramePr>
          <p:cNvPr id="2" name="Content Placeholder 1" descr="Highly complex systems&#10;NFPA® 25, Standard for the Inspection, Testing, and Maintenance of Water-Based Fire Protection Systems&#10;Procedures described by the manufacturer of the system must be followed &#10;Because some state governments may modify standards, inspectors need to check those regulations as well&#10;">
            <a:extLst>
              <a:ext uri="{FF2B5EF4-FFF2-40B4-BE49-F238E27FC236}">
                <a16:creationId xmlns:a16="http://schemas.microsoft.com/office/drawing/2014/main" id="{461046DF-F05C-794D-A7DA-F380F92CF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43892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CFEB-63E2-3948-8706-613F871EC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FC819B9-939A-2C47-8BF9-A42B9A26C3B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7651" name="Title 2">
            <a:extLst>
              <a:ext uri="{FF2B5EF4-FFF2-40B4-BE49-F238E27FC236}">
                <a16:creationId xmlns:a16="http://schemas.microsoft.com/office/drawing/2014/main" id="{7AD53EEF-6719-6749-BEEB-87C71ACD94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what duties an inspector has regarding foam systems.</a:t>
            </a:r>
          </a:p>
        </p:txBody>
      </p:sp>
      <p:graphicFrame>
        <p:nvGraphicFramePr>
          <p:cNvPr id="2" name="Content Placeholder 1" descr="Concentrate tank&#10; Check for signs of sludge, damage, or deterioration&#10; Verify that inspections have been performed and documented  &#10;Semiannually&#10; Check all valves and alarms attached to the system &#10;Annually&#10; Check foam concentrates, foam equipment, and foam proportioning systems&#10; Verify that qualitative tests are performed on the concentrate to certify that no contamination is present&#10;">
            <a:extLst>
              <a:ext uri="{FF2B5EF4-FFF2-40B4-BE49-F238E27FC236}">
                <a16:creationId xmlns:a16="http://schemas.microsoft.com/office/drawing/2014/main" id="{C788B9B0-B8F0-114D-8B34-DE85BF487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904919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8FFA8-18BD-E94B-9213-F52A2DAE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C58F0842-86C6-E64D-B680-19733DF5D19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4811822A-D629-4F4D-9E81-DEF451806C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A633C8F2-884B-8341-9FB8-2869731F3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items do inspectors need to verify when inspecting foam fire suppression systems?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A784E-06F5-2745-822E-AFAC73EE0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B557814B-988D-7240-AD37-6A5F35F009B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9699" name="Title 2">
            <a:extLst>
              <a:ext uri="{FF2B5EF4-FFF2-40B4-BE49-F238E27FC236}">
                <a16:creationId xmlns:a16="http://schemas.microsoft.com/office/drawing/2014/main" id="{17849EC0-E12F-BE47-ACBE-2FC75B60F6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2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788DDE1A-B552-1141-B598-4A264D05F6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proper selection, distribution, inspection, and maintenance of portable fire extinguishers.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361BD-4354-DF4C-8EDF-78FA253D3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38C383E-7A27-CA49-8466-587C191EF27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3" name="Title 2">
            <a:extLst>
              <a:ext uri="{FF2B5EF4-FFF2-40B4-BE49-F238E27FC236}">
                <a16:creationId xmlns:a16="http://schemas.microsoft.com/office/drawing/2014/main" id="{057C6D10-5145-A941-BE04-161E233A54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the factors that influence proper selection and distribution of fire extinguishers.</a:t>
            </a:r>
          </a:p>
        </p:txBody>
      </p:sp>
      <p:graphicFrame>
        <p:nvGraphicFramePr>
          <p:cNvPr id="2" name="Content Placeholder 1" descr="Nature of the hazard to be protected&#10;Extinguisher size&#10;Travel distances&#10;">
            <a:extLst>
              <a:ext uri="{FF2B5EF4-FFF2-40B4-BE49-F238E27FC236}">
                <a16:creationId xmlns:a16="http://schemas.microsoft.com/office/drawing/2014/main" id="{2DBF7064-536F-4E4A-8E9C-3A5DC759F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303783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927E-8E7C-0846-913F-E51508E89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CED1BB-4777-E942-A0DB-CB7B596E044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1747" name="Title 2">
            <a:extLst>
              <a:ext uri="{FF2B5EF4-FFF2-40B4-BE49-F238E27FC236}">
                <a16:creationId xmlns:a16="http://schemas.microsoft.com/office/drawing/2014/main" id="{72C82FBB-C2B0-EE45-BF07-230EEAB5FE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additional factors that influence proper selection and distribution of fire extinguishers.</a:t>
            </a:r>
          </a:p>
        </p:txBody>
      </p:sp>
      <p:graphicFrame>
        <p:nvGraphicFramePr>
          <p:cNvPr id="2" name="Content Placeholder 1" descr="Potential severity (size, intensity, and rate of fire spread) of any resulting fire&#10;Personnel available&#10; Physical abilities&#10; Emotional characteristics&#10; Training in extinguisher use&#10;Environmental conditions&#10; Temperature&#10; Winds&#10; Presence of toxic gases or fumes&#10;">
            <a:extLst>
              <a:ext uri="{FF2B5EF4-FFF2-40B4-BE49-F238E27FC236}">
                <a16:creationId xmlns:a16="http://schemas.microsoft.com/office/drawing/2014/main" id="{EC6F2EF2-1702-A74E-83E9-AF1549C96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49849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9" name="Text Box 7">
            <a:extLst>
              <a:ext uri="{FF2B5EF4-FFF2-40B4-BE49-F238E27FC236}">
                <a16:creationId xmlns:a16="http://schemas.microsoft.com/office/drawing/2014/main" id="{A213C9F4-51EE-8446-8A0C-8C6C2AF6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B9E19-5204-3543-9589-34A0B7BBE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8EE4A05-817D-5240-AB85-CDF44BD88E9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id="{47726478-AD86-EA47-9996-DCF7A326A4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additional factors that influence proper selection and distribution of fire extinguishers.</a:t>
            </a:r>
          </a:p>
        </p:txBody>
      </p:sp>
      <p:graphicFrame>
        <p:nvGraphicFramePr>
          <p:cNvPr id="2" name="Content Placeholder 1" descr="Any anticipated adverse chemical reactions&#10; Between the extinguishing agent and the burning material&#10;Any health and occupational safety concerns&#10; Exposure of the extinguisher operator to heat&#10; Products of combustion&#10; Extinguishing agent&#10;Inspection and service required to maintain the extinguishers&#10;">
            <a:extLst>
              <a:ext uri="{FF2B5EF4-FFF2-40B4-BE49-F238E27FC236}">
                <a16:creationId xmlns:a16="http://schemas.microsoft.com/office/drawing/2014/main" id="{4457A8E5-953E-484E-831D-F5CB2680A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607561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E9B36-480E-9048-AB52-8EDAE3736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610DFAD-D9E8-6D4C-8718-DAF9B314FFA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3795" name="Title 2">
            <a:extLst>
              <a:ext uri="{FF2B5EF4-FFF2-40B4-BE49-F238E27FC236}">
                <a16:creationId xmlns:a16="http://schemas.microsoft.com/office/drawing/2014/main" id="{753D8A5E-F3DE-F44E-9A1F-1C0447DB22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nature of hazards dictate the type, size, number and location of fire extinguishers.</a:t>
            </a:r>
          </a:p>
        </p:txBody>
      </p:sp>
      <p:graphicFrame>
        <p:nvGraphicFramePr>
          <p:cNvPr id="2" name="Content Placeholder 1" descr="Some hazards may require additional extinguishers beyond the distribution required by the locally adopted code&#10;General method for locating or distributing extinguishers&#10; Described in NFPA® 10&#10; Used nationally and consists of classifying occupancies&#10;  Light (low) hazard&#10;  Ordinary (moderate) hazard&#10;  Extra (high) hazard&#10;">
            <a:extLst>
              <a:ext uri="{FF2B5EF4-FFF2-40B4-BE49-F238E27FC236}">
                <a16:creationId xmlns:a16="http://schemas.microsoft.com/office/drawing/2014/main" id="{CDBABC16-6E26-6342-B1C7-B9D26FEF8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75078"/>
              </p:ext>
            </p:extLst>
          </p:nvPr>
        </p:nvGraphicFramePr>
        <p:xfrm>
          <a:off x="9144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E1BEF-6709-9047-9170-F4AD12B6A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DF20FAA-318A-1642-866D-B8CD4FFFF5F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4819" name="Title 2">
            <a:extLst>
              <a:ext uri="{FF2B5EF4-FFF2-40B4-BE49-F238E27FC236}">
                <a16:creationId xmlns:a16="http://schemas.microsoft.com/office/drawing/2014/main" id="{E1C62BB7-08A8-BA46-8E41-48A35AB90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know the characteristics of a light-hazard occupancy.</a:t>
            </a:r>
          </a:p>
        </p:txBody>
      </p:sp>
      <p:graphicFrame>
        <p:nvGraphicFramePr>
          <p:cNvPr id="2" name="Content Placeholder 1" descr="Amount of ordinary combustible material or flammable liquids present is such that a small incipient fire may be expected&#10;Includes classrooms, churches, assembly halls &#10;Some parts of an occupancy that are classified as light hazard may actually be ordinary hazard&#10;">
            <a:extLst>
              <a:ext uri="{FF2B5EF4-FFF2-40B4-BE49-F238E27FC236}">
                <a16:creationId xmlns:a16="http://schemas.microsoft.com/office/drawing/2014/main" id="{CF3CC1ED-48A7-3C4F-8FB9-13143FC29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41476"/>
              </p:ext>
            </p:extLst>
          </p:nvPr>
        </p:nvGraphicFramePr>
        <p:xfrm>
          <a:off x="4419600" y="1676400"/>
          <a:ext cx="441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1" name="Picture 4" descr="street view of a church">
            <a:extLst>
              <a:ext uri="{FF2B5EF4-FFF2-40B4-BE49-F238E27FC236}">
                <a16:creationId xmlns:a16="http://schemas.microsoft.com/office/drawing/2014/main" id="{5AE2112E-AA96-5B46-AD96-7E42DD0AE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9F30B-B689-D440-AA1E-6652933FA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2AD7BB6-0D2C-2247-AB7C-DB130960970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5844" name="Title 2">
            <a:extLst>
              <a:ext uri="{FF2B5EF4-FFF2-40B4-BE49-F238E27FC236}">
                <a16:creationId xmlns:a16="http://schemas.microsoft.com/office/drawing/2014/main" id="{25739A9B-FDC6-734C-8EF0-B5E99E605D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know the characteristics of an ordinary-hazard occupancy.</a:t>
            </a:r>
          </a:p>
        </p:txBody>
      </p:sp>
      <p:pic>
        <p:nvPicPr>
          <p:cNvPr id="35842" name="Picture 4" descr="small strip mall with various store fronts">
            <a:extLst>
              <a:ext uri="{FF2B5EF4-FFF2-40B4-BE49-F238E27FC236}">
                <a16:creationId xmlns:a16="http://schemas.microsoft.com/office/drawing/2014/main" id="{231E015B-3E44-6543-BF05-1AFCED982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7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 descr="Amount of ordinary combustibles and flammable liquids present would likely result in a moderate incipient fire&#10;Fire growth would not be so rapid as to be beyond the control of fire extinguishers if discovered quickly&#10;Includes mercantile storage and display, light manufacturing facilities, parking garages, some warehouses&#10;">
            <a:extLst>
              <a:ext uri="{FF2B5EF4-FFF2-40B4-BE49-F238E27FC236}">
                <a16:creationId xmlns:a16="http://schemas.microsoft.com/office/drawing/2014/main" id="{CD0DC0A4-21DD-8242-A85A-EB101EC62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517963"/>
              </p:ext>
            </p:extLst>
          </p:nvPr>
        </p:nvGraphicFramePr>
        <p:xfrm>
          <a:off x="4419600" y="1676400"/>
          <a:ext cx="441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6" name="Rectangle 10">
            <a:extLst>
              <a:ext uri="{FF2B5EF4-FFF2-40B4-BE49-F238E27FC236}">
                <a16:creationId xmlns:a16="http://schemas.microsoft.com/office/drawing/2014/main" id="{70237E50-F260-7340-B0F1-99CFC08F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42063"/>
            <a:ext cx="373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Ron Moore, McKinney (TX) Fire Department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39C24-EA03-3040-BEC8-04A8B3478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EB7F4A6-2C0C-7143-BED3-043FEAD5C51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C97BEBA9-BE1F-CA46-B234-66106DE71E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duties required for inspecting dry-chemical systems.</a:t>
            </a:r>
          </a:p>
        </p:txBody>
      </p:sp>
      <p:graphicFrame>
        <p:nvGraphicFramePr>
          <p:cNvPr id="2" name="Content Placeholder 1" descr="Evaluate the application methods, agents, components &#10;Evaluate inspection and testing requirements&#10;">
            <a:extLst>
              <a:ext uri="{FF2B5EF4-FFF2-40B4-BE49-F238E27FC236}">
                <a16:creationId xmlns:a16="http://schemas.microsoft.com/office/drawing/2014/main" id="{2EECD79A-D3B2-A04E-A7A2-93A382146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016971"/>
              </p:ext>
            </p:extLst>
          </p:nvPr>
        </p:nvGraphicFramePr>
        <p:xfrm>
          <a:off x="990600" y="1676400"/>
          <a:ext cx="7239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76650-ABE5-E149-B2B5-829989DBA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B8E5EF6-456D-634A-8CF2-9AF73522404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868" name="Title 2">
            <a:extLst>
              <a:ext uri="{FF2B5EF4-FFF2-40B4-BE49-F238E27FC236}">
                <a16:creationId xmlns:a16="http://schemas.microsoft.com/office/drawing/2014/main" id="{579FC66C-054B-6C46-9316-08D4B303CB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know the characteristics of an extra-hazard occupancy.</a:t>
            </a:r>
          </a:p>
        </p:txBody>
      </p:sp>
      <p:pic>
        <p:nvPicPr>
          <p:cNvPr id="36866" name="Picture 4" descr="inside of an automotive repair shop">
            <a:extLst>
              <a:ext uri="{FF2B5EF4-FFF2-40B4-BE49-F238E27FC236}">
                <a16:creationId xmlns:a16="http://schemas.microsoft.com/office/drawing/2014/main" id="{515EB254-AFD0-6447-9C1E-0C2B69F7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1983582"/>
            <a:ext cx="496874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 descr="Amount of ordinary combustible materials and flammable liquids present are high and a rapidly spreading fire may develop&#10;Includes automotive repair shops, painting facilities, manufacturing operations that use flammable liquids, restaurants with deep fat fryers, and locations with high-piled storage of combustibles &#10;">
            <a:extLst>
              <a:ext uri="{FF2B5EF4-FFF2-40B4-BE49-F238E27FC236}">
                <a16:creationId xmlns:a16="http://schemas.microsoft.com/office/drawing/2014/main" id="{292EEC12-4419-5340-8CCD-2AED9FE55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994503"/>
              </p:ext>
            </p:extLst>
          </p:nvPr>
        </p:nvGraphicFramePr>
        <p:xfrm>
          <a:off x="4419600" y="1676400"/>
          <a:ext cx="441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70" name="Rectangle 10">
            <a:extLst>
              <a:ext uri="{FF2B5EF4-FFF2-40B4-BE49-F238E27FC236}">
                <a16:creationId xmlns:a16="http://schemas.microsoft.com/office/drawing/2014/main" id="{2CDEDD4D-E63D-7347-BC76-A97A63B0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51588"/>
            <a:ext cx="373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Rich Mahaney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9BC75-5499-BB40-A29B-93D56320A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10120ED-80A8-B74A-8233-27F2E07B72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1135E6E9-94EA-0C4B-87B2-AD39DB6C39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fire extinguisher size and location requirements for Class A fuels. </a:t>
            </a:r>
          </a:p>
        </p:txBody>
      </p:sp>
      <p:graphicFrame>
        <p:nvGraphicFramePr>
          <p:cNvPr id="2" name="Content Placeholder 1" descr="Class A fuels&#10; NFPA® 10 recommends the minimum size extinguisher needed and the maximum floor area to be protected by the extinguisher for Class A fuels&#10; Maximum travel distance to an extinguisher for Class A hazards is 75 feet (25 m)&#10;">
            <a:extLst>
              <a:ext uri="{FF2B5EF4-FFF2-40B4-BE49-F238E27FC236}">
                <a16:creationId xmlns:a16="http://schemas.microsoft.com/office/drawing/2014/main" id="{406F1672-BF66-904E-9499-C14F4BBD0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34967"/>
              </p:ext>
            </p:extLst>
          </p:nvPr>
        </p:nvGraphicFramePr>
        <p:xfrm>
          <a:off x="990600" y="2133600"/>
          <a:ext cx="7315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3" name="Text Box 7">
            <a:extLst>
              <a:ext uri="{FF2B5EF4-FFF2-40B4-BE49-F238E27FC236}">
                <a16:creationId xmlns:a16="http://schemas.microsoft.com/office/drawing/2014/main" id="{B9D31ED3-FE54-944E-BC06-98C7DFD5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88AAB-6C9A-B64D-B967-B63963D53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40713B4-FB7A-D743-A4ED-B1939DF2B7F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4" name="Title 2">
            <a:extLst>
              <a:ext uri="{FF2B5EF4-FFF2-40B4-BE49-F238E27FC236}">
                <a16:creationId xmlns:a16="http://schemas.microsoft.com/office/drawing/2014/main" id="{1052D190-7F71-7E46-BAEF-899111CD1F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fire extinguisher size and location requirements for Class A fuels. </a:t>
            </a:r>
          </a:p>
        </p:txBody>
      </p:sp>
      <p:pic>
        <p:nvPicPr>
          <p:cNvPr id="38916" name="Picture 2" descr="table of portable fire extinguisher requirements for class A fire hazards, see instructor for more information">
            <a:extLst>
              <a:ext uri="{FF2B5EF4-FFF2-40B4-BE49-F238E27FC236}">
                <a16:creationId xmlns:a16="http://schemas.microsoft.com/office/drawing/2014/main" id="{9D66ACC6-D594-C043-9074-9D21579BB1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752600"/>
            <a:ext cx="639445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B6081-6A12-FB42-A733-ECDAF031B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7F2A38E-B7CC-F241-9651-5679D8F3A5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9939" name="Title 2">
            <a:extLst>
              <a:ext uri="{FF2B5EF4-FFF2-40B4-BE49-F238E27FC236}">
                <a16:creationId xmlns:a16="http://schemas.microsoft.com/office/drawing/2014/main" id="{9555319D-B6AA-414D-8910-BA7BD2E0E8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fire extinguisher size and location requirements for Class B fuels. </a:t>
            </a:r>
          </a:p>
        </p:txBody>
      </p:sp>
      <p:graphicFrame>
        <p:nvGraphicFramePr>
          <p:cNvPr id="2" name="Content Placeholder 1" descr="Class B fuels&#10; Travel distance to the hazard is the most important factor in determining the distribution&#10; Flammable liquid fires develop very rapidly and occur in a variety of situations that are fundamentally different from a fire control standpoint&#10;">
            <a:extLst>
              <a:ext uri="{FF2B5EF4-FFF2-40B4-BE49-F238E27FC236}">
                <a16:creationId xmlns:a16="http://schemas.microsoft.com/office/drawing/2014/main" id="{94626DDB-B21F-7847-A284-F99E6A0FF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754183"/>
              </p:ext>
            </p:extLst>
          </p:nvPr>
        </p:nvGraphicFramePr>
        <p:xfrm>
          <a:off x="820615" y="16764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998C4-2E1C-484A-8BC9-CA81CA6A6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EB10EAD-B852-754E-B1FA-CD21681AF45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0963" name="Title 2">
            <a:extLst>
              <a:ext uri="{FF2B5EF4-FFF2-40B4-BE49-F238E27FC236}">
                <a16:creationId xmlns:a16="http://schemas.microsoft.com/office/drawing/2014/main" id="{EEE5D994-D76C-984D-BACB-96F6369814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special considerations for Class B fuels. </a:t>
            </a:r>
          </a:p>
        </p:txBody>
      </p:sp>
      <p:graphicFrame>
        <p:nvGraphicFramePr>
          <p:cNvPr id="2" name="Content Placeholder 1" descr="Special considerations&#10; Spill fire where the flammable liquid does not have depth&#10; Flammable liquids with depth&#10; Individual hazards involving flammable liquids with depth are often protected by fixed extinguishing systems&#10; These systems lessen the requirements for fire extinguishers; do not eliminate the need&#10; Spill fires that occur beyond the reach of a fixed system require the use of portable extinguishers&#10;">
            <a:extLst>
              <a:ext uri="{FF2B5EF4-FFF2-40B4-BE49-F238E27FC236}">
                <a16:creationId xmlns:a16="http://schemas.microsoft.com/office/drawing/2014/main" id="{E2DE2684-4A64-8048-A01F-CE5DE22C0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10769"/>
              </p:ext>
            </p:extLst>
          </p:nvPr>
        </p:nvGraphicFramePr>
        <p:xfrm>
          <a:off x="800100" y="1828800"/>
          <a:ext cx="7696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E7EDE-55A9-B748-93C6-7A29F430C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ECB80FB-438D-9B47-88AF-79957F5BAD8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1987" name="Title 2">
            <a:extLst>
              <a:ext uri="{FF2B5EF4-FFF2-40B4-BE49-F238E27FC236}">
                <a16:creationId xmlns:a16="http://schemas.microsoft.com/office/drawing/2014/main" id="{8586A93D-D591-2F4F-824B-3CCCFDA997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fire extinguisher size and location requirements for Class C fuels. </a:t>
            </a:r>
          </a:p>
        </p:txBody>
      </p:sp>
      <p:graphicFrame>
        <p:nvGraphicFramePr>
          <p:cNvPr id="2" name="Content Placeholder 1" descr="Class C fuels&#10; No special spacing rules are required for Class C hazards because fires involving energized electrical equipment usually involve Class A or Class B fuels&#10;">
            <a:extLst>
              <a:ext uri="{FF2B5EF4-FFF2-40B4-BE49-F238E27FC236}">
                <a16:creationId xmlns:a16="http://schemas.microsoft.com/office/drawing/2014/main" id="{E9C49E77-F3DA-154D-82FF-FC424DA92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02078"/>
              </p:ext>
            </p:extLst>
          </p:nvPr>
        </p:nvGraphicFramePr>
        <p:xfrm>
          <a:off x="838200" y="2057400"/>
          <a:ext cx="7620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0D0A3-32ED-4740-83C5-0F346991F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755BD05-757C-CE48-985E-C15B6A9C62D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3011" name="Title 2">
            <a:extLst>
              <a:ext uri="{FF2B5EF4-FFF2-40B4-BE49-F238E27FC236}">
                <a16:creationId xmlns:a16="http://schemas.microsoft.com/office/drawing/2014/main" id="{8AFFA637-5338-6B46-86B5-9A157BBC21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fire extinguisher size and location requirements for Class D fuels. </a:t>
            </a:r>
          </a:p>
        </p:txBody>
      </p:sp>
      <p:graphicFrame>
        <p:nvGraphicFramePr>
          <p:cNvPr id="2" name="Content Placeholder 1" descr="Class D fuels&#10; Placement and distribution cannot be generalized&#10; NFPA®10 recommends only that the travel distance for Class D extinguishers not exceed 75 feet (25 m)&#10;Placement analysis&#10; Specific metal&#10; Amount of metal present&#10; Configuration of the metal&#10; Characteristics of the extinguishing agent&#10;">
            <a:extLst>
              <a:ext uri="{FF2B5EF4-FFF2-40B4-BE49-F238E27FC236}">
                <a16:creationId xmlns:a16="http://schemas.microsoft.com/office/drawing/2014/main" id="{B167E72E-9F7D-3843-BA97-9D1578FBF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67732"/>
              </p:ext>
            </p:extLst>
          </p:nvPr>
        </p:nvGraphicFramePr>
        <p:xfrm>
          <a:off x="838200" y="15240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28AF-B7A6-F741-A4A1-41AA705D2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D613B24-A3F9-364D-A2F3-95027BEF2BD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4035" name="Title 2">
            <a:extLst>
              <a:ext uri="{FF2B5EF4-FFF2-40B4-BE49-F238E27FC236}">
                <a16:creationId xmlns:a16="http://schemas.microsoft.com/office/drawing/2014/main" id="{3E56C166-CAF1-F74F-AC47-7BED4491C2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05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Understand fire extinguisher size and location requirements for Class K fuels. </a:t>
            </a:r>
          </a:p>
        </p:txBody>
      </p:sp>
      <p:graphicFrame>
        <p:nvGraphicFramePr>
          <p:cNvPr id="2" name="Content Placeholder 1" descr="Class K fuels&#10; Employees in commercial kitchens are responsible for maintaining appropriate cooking temperatures to ensure safety&#10; NFPA®10 has assigned a more restrictive distance requirement&#10; Maximum travel distance from the hazard to the extinguisher is reduced to 30 feet (10 m)&#10;">
            <a:extLst>
              <a:ext uri="{FF2B5EF4-FFF2-40B4-BE49-F238E27FC236}">
                <a16:creationId xmlns:a16="http://schemas.microsoft.com/office/drawing/2014/main" id="{4D2886EF-C71E-974B-A172-0CB49FABF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72863"/>
              </p:ext>
            </p:extLst>
          </p:nvPr>
        </p:nvGraphicFramePr>
        <p:xfrm>
          <a:off x="838200" y="1752600"/>
          <a:ext cx="7543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2CAE-9D47-324A-A67D-20DFD9AC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DA78E0C8-ECBB-194C-99FE-6F2D0ACEB47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3DE1C9F5-4EE7-8A4B-8809-E188C14F8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45059" name="Text Placeholder 2">
            <a:extLst>
              <a:ext uri="{FF2B5EF4-FFF2-40B4-BE49-F238E27FC236}">
                <a16:creationId xmlns:a16="http://schemas.microsoft.com/office/drawing/2014/main" id="{6C6A6638-BE5C-5E4A-8304-0BB07CE5C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the main factors that influence the proper distribution of portable fire extinguishers?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568E5-EDD3-5F4B-B7CC-BAA6FFAC5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C6108D9-4294-7E4A-8B7F-AD191BD1B89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6083" name="Title 2">
            <a:extLst>
              <a:ext uri="{FF2B5EF4-FFF2-40B4-BE49-F238E27FC236}">
                <a16:creationId xmlns:a16="http://schemas.microsoft.com/office/drawing/2014/main" id="{3E481585-488C-ED40-8A53-E7DD1A971A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Effectiveness of portable fire extinguishers is limited by the ability of the building occupants to use them.</a:t>
            </a:r>
          </a:p>
        </p:txBody>
      </p:sp>
      <p:graphicFrame>
        <p:nvGraphicFramePr>
          <p:cNvPr id="2" name="Content Placeholder 1" descr="Inspectors are not responsible for this type of training&#10;Inspectors can inquire about how well and how often the occupants are trained&#10;Training is a service that the fire department can provide if no other source is available&#10;Inspectors can recommend that training be given and provide information on who to contact&#10;">
            <a:extLst>
              <a:ext uri="{FF2B5EF4-FFF2-40B4-BE49-F238E27FC236}">
                <a16:creationId xmlns:a16="http://schemas.microsoft.com/office/drawing/2014/main" id="{C9FFA46A-79E9-3C4E-8FEE-12447FA8D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742999"/>
              </p:ext>
            </p:extLst>
          </p:nvPr>
        </p:nvGraphicFramePr>
        <p:xfrm>
          <a:off x="838200" y="160020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941BA-3560-084E-AA79-3842E89C0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874C115-42E9-574C-84F1-568374FA0B7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2" name="Title 2">
            <a:extLst>
              <a:ext uri="{FF2B5EF4-FFF2-40B4-BE49-F238E27FC236}">
                <a16:creationId xmlns:a16="http://schemas.microsoft.com/office/drawing/2014/main" id="{950D0BE8-277F-1F41-9F78-932C81262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NFPA® 17 recommends that qualified personnel perform monthly procedures.</a:t>
            </a:r>
          </a:p>
        </p:txBody>
      </p:sp>
      <p:graphicFrame>
        <p:nvGraphicFramePr>
          <p:cNvPr id="8" name="Diagram 7" descr="Check all parts of the system to verify that they are in their proper locations and connected&#10;Inspect manual actuators for obstructions&#10;Inspect the tamper indicators and seals to note that they are intact&#10;Check the maintenance tag or certificate for proper placement&#10;Examine the entire system for any obvious damage&#10;Check the pressure gauges to verify that they read within their operable ranges&#10;">
            <a:extLst>
              <a:ext uri="{FF2B5EF4-FFF2-40B4-BE49-F238E27FC236}">
                <a16:creationId xmlns:a16="http://schemas.microsoft.com/office/drawing/2014/main" id="{B7E6CD9C-04D4-0046-AB62-E8F31EF76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50837"/>
              </p:ext>
            </p:extLst>
          </p:nvPr>
        </p:nvGraphicFramePr>
        <p:xfrm>
          <a:off x="3581400" y="1524000"/>
          <a:ext cx="5257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Content Placeholder 6" descr="wall mounted single action fire alarm">
            <a:extLst>
              <a:ext uri="{FF2B5EF4-FFF2-40B4-BE49-F238E27FC236}">
                <a16:creationId xmlns:a16="http://schemas.microsoft.com/office/drawing/2014/main" id="{9DA6A1A3-3806-2546-A0C5-E1CD8E0D9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6881"/>
            <a:ext cx="3216315" cy="426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4A7C-7DEB-074B-8956-9B615E5D9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D2081D7-8992-E24D-8547-8E1B6E7A0FD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7106" name="Title 2">
            <a:extLst>
              <a:ext uri="{FF2B5EF4-FFF2-40B4-BE49-F238E27FC236}">
                <a16:creationId xmlns:a16="http://schemas.microsoft.com/office/drawing/2014/main" id="{20D2694E-4763-F94B-B294-250E53EF29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Without regular inspections, fire extinguishers can be rendered useless.</a:t>
            </a:r>
          </a:p>
        </p:txBody>
      </p:sp>
      <p:pic>
        <p:nvPicPr>
          <p:cNvPr id="47108" name="Picture 5" descr="fire extinguisher attached to a wall that is covered in dirt and spiderwebs, the service tag shows that the fire extinguisher is not usable">
            <a:extLst>
              <a:ext uri="{FF2B5EF4-FFF2-40B4-BE49-F238E27FC236}">
                <a16:creationId xmlns:a16="http://schemas.microsoft.com/office/drawing/2014/main" id="{75C9C1BF-6C06-DB41-B42B-3AAE7138C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24139"/>
          <a:stretch/>
        </p:blipFill>
        <p:spPr bwMode="auto">
          <a:xfrm>
            <a:off x="457200" y="1830387"/>
            <a:ext cx="41910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 descr="Stolen, misplaced, or obstructed &#10;Damaged as a result of being struck by a vehicle&#10;Low in pressure&#10;Used on a fire and replaced without being recharged&#10;Clogged with solid agent&#10;">
            <a:extLst>
              <a:ext uri="{FF2B5EF4-FFF2-40B4-BE49-F238E27FC236}">
                <a16:creationId xmlns:a16="http://schemas.microsoft.com/office/drawing/2014/main" id="{6AD651ED-9751-064A-A531-0BB593ACF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010323"/>
              </p:ext>
            </p:extLst>
          </p:nvPr>
        </p:nvGraphicFramePr>
        <p:xfrm>
          <a:off x="4495800" y="2286000"/>
          <a:ext cx="4267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10" name="Rectangle 10">
            <a:extLst>
              <a:ext uri="{FF2B5EF4-FFF2-40B4-BE49-F238E27FC236}">
                <a16:creationId xmlns:a16="http://schemas.microsoft.com/office/drawing/2014/main" id="{692AE4E1-B45B-AB43-B19E-D75A9599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351587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Rich Mahaney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0823B-7287-8D49-9C66-E61774FBA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1B32EFB-9C5E-3347-A3D5-C6CA4E7BBB2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30" name="Title 2">
            <a:extLst>
              <a:ext uri="{FF2B5EF4-FFF2-40B4-BE49-F238E27FC236}">
                <a16:creationId xmlns:a16="http://schemas.microsoft.com/office/drawing/2014/main" id="{89231A71-89F1-7E4E-B072-7D1A9A213C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415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Periodic fire extinguisher inspections are very important to fire and life safety in a facility.</a:t>
            </a:r>
          </a:p>
        </p:txBody>
      </p:sp>
      <p:pic>
        <p:nvPicPr>
          <p:cNvPr id="48132" name="Picture 5" descr="fire extinguisher affixed to a wall with a service tag attached">
            <a:extLst>
              <a:ext uri="{FF2B5EF4-FFF2-40B4-BE49-F238E27FC236}">
                <a16:creationId xmlns:a16="http://schemas.microsoft.com/office/drawing/2014/main" id="{58B05FF1-201F-E244-B071-54931F03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b="6901"/>
          <a:stretch/>
        </p:blipFill>
        <p:spPr bwMode="auto">
          <a:xfrm>
            <a:off x="600075" y="1876425"/>
            <a:ext cx="328612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 descr="Simply checking to verify that they have not been stolen or vandalized is an important part of industrial plant protection&#10;Usually performed by building or facility personnel but may be performed by fire suppression or inspection personnel&#10;Important to consult local or state licensing/certification requirements for servicing&#10;">
            <a:extLst>
              <a:ext uri="{FF2B5EF4-FFF2-40B4-BE49-F238E27FC236}">
                <a16:creationId xmlns:a16="http://schemas.microsoft.com/office/drawing/2014/main" id="{855B069A-EE2E-FA44-BDB8-1D22DF21A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2933"/>
              </p:ext>
            </p:extLst>
          </p:nvPr>
        </p:nvGraphicFramePr>
        <p:xfrm>
          <a:off x="3581400" y="2133600"/>
          <a:ext cx="5181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4" name="Rectangle 10">
            <a:extLst>
              <a:ext uri="{FF2B5EF4-FFF2-40B4-BE49-F238E27FC236}">
                <a16:creationId xmlns:a16="http://schemas.microsoft.com/office/drawing/2014/main" id="{59D03484-B90A-4B46-9A94-DFFAA1351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30168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Rich Mahaney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0D15C-B3A3-A74B-98BA-0A93BA9A2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2925AEC-CBDD-1843-9B13-3D0F6828FE5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9154" name="Title 2">
            <a:extLst>
              <a:ext uri="{FF2B5EF4-FFF2-40B4-BE49-F238E27FC236}">
                <a16:creationId xmlns:a16="http://schemas.microsoft.com/office/drawing/2014/main" id="{5A139135-B154-8D4C-8CCA-6397B36F65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NFPA® 10 recommends monthly fire extinguisher inspections.</a:t>
            </a:r>
          </a:p>
        </p:txBody>
      </p:sp>
      <p:pic>
        <p:nvPicPr>
          <p:cNvPr id="49156" name="Picture 5" descr="inspector checking a fire extinguisher">
            <a:extLst>
              <a:ext uri="{FF2B5EF4-FFF2-40B4-BE49-F238E27FC236}">
                <a16:creationId xmlns:a16="http://schemas.microsoft.com/office/drawing/2014/main" id="{250D0856-F6CB-CD43-B9DF-BF84C63F3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0900"/>
            <a:ext cx="457876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 descr="Owner/occupant is responsible for keeping accurate records&#10;Extinguisher inspection tag&#10; Should feature the inspector’s name or initials&#10; Bar code readers may also be used to record the inspection&#10; Also provides the owner/occupant with chronological data to verify compliance with codes and insurance requirements &#10;">
            <a:extLst>
              <a:ext uri="{FF2B5EF4-FFF2-40B4-BE49-F238E27FC236}">
                <a16:creationId xmlns:a16="http://schemas.microsoft.com/office/drawing/2014/main" id="{6A871219-158C-7F49-9B2F-918BF8526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807990"/>
              </p:ext>
            </p:extLst>
          </p:nvPr>
        </p:nvGraphicFramePr>
        <p:xfrm>
          <a:off x="4724400" y="1600200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BBE31-FC3C-7749-861C-FCAF10698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357C6D8-EC95-954E-BEDC-E6F63690F90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0178" name="Title 2">
            <a:extLst>
              <a:ext uri="{FF2B5EF4-FFF2-40B4-BE49-F238E27FC236}">
                <a16:creationId xmlns:a16="http://schemas.microsoft.com/office/drawing/2014/main" id="{5C1414C4-C702-724E-BE05-A75309556A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Be sure to check the inspection tag and the service collar tag.</a:t>
            </a:r>
          </a:p>
        </p:txBody>
      </p:sp>
      <p:graphicFrame>
        <p:nvGraphicFramePr>
          <p:cNvPr id="5" name="Content Placeholder 4" descr="Service collar tag&#10; Made of polyethylene or aluminum&#10; Tightened down against the opening of the extinguisher body&#10; Purpose is to verify that the extinguisher was actually opened and discharged during maintenance&#10; Will have maintenance data impressed into the plastic for the inspector’s records&#10; Must not be damaged&#10; Verify the inspection has occurred&#10;">
            <a:extLst>
              <a:ext uri="{FF2B5EF4-FFF2-40B4-BE49-F238E27FC236}">
                <a16:creationId xmlns:a16="http://schemas.microsoft.com/office/drawing/2014/main" id="{3B1CE95B-6719-2D49-B9DC-54F1B194A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0405"/>
              </p:ext>
            </p:extLst>
          </p:nvPr>
        </p:nvGraphicFramePr>
        <p:xfrm>
          <a:off x="4267200" y="1600200"/>
          <a:ext cx="449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180" name="Picture 5" descr="inspector writing on the service tag on a fire extinguisher">
            <a:extLst>
              <a:ext uri="{FF2B5EF4-FFF2-40B4-BE49-F238E27FC236}">
                <a16:creationId xmlns:a16="http://schemas.microsoft.com/office/drawing/2014/main" id="{9A69E135-89B0-3449-AD12-F12FDFDEA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10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DDC33-A0B8-1C45-9A79-ACB21F4F9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C3B578E-A29F-284F-B244-91914B64B83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2" name="Title 2">
            <a:extLst>
              <a:ext uri="{FF2B5EF4-FFF2-40B4-BE49-F238E27FC236}">
                <a16:creationId xmlns:a16="http://schemas.microsoft.com/office/drawing/2014/main" id="{39ACF176-DC8B-9741-AE4D-1BC42F2752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check the same items the owner/occupant did.</a:t>
            </a:r>
          </a:p>
        </p:txBody>
      </p:sp>
      <p:pic>
        <p:nvPicPr>
          <p:cNvPr id="51204" name="Picture 5" descr="inspector checking a fire extinguisher to ensure a tamper seal is intact">
            <a:extLst>
              <a:ext uri="{FF2B5EF4-FFF2-40B4-BE49-F238E27FC236}">
                <a16:creationId xmlns:a16="http://schemas.microsoft.com/office/drawing/2014/main" id="{0DB2F694-950C-7948-A8B4-111DFFCAE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00200"/>
            <a:ext cx="4581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 descr="Make sure the extinguisher is properly located&#10;Verify that access is not obstructed&#10;Check that the extinguisher is suitable for the hazard protected&#10;Check the inspection tag to determine if maintenance is due&#10;Examine the nozzle or horn for obstructions&#10;Verify that lock pins or tamper seals are intact &#10;">
            <a:extLst>
              <a:ext uri="{FF2B5EF4-FFF2-40B4-BE49-F238E27FC236}">
                <a16:creationId xmlns:a16="http://schemas.microsoft.com/office/drawing/2014/main" id="{7138D66A-7F43-C941-B3EC-19D0EF525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547275"/>
              </p:ext>
            </p:extLst>
          </p:nvPr>
        </p:nvGraphicFramePr>
        <p:xfrm>
          <a:off x="4267200" y="1600200"/>
          <a:ext cx="449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6" name="Text Box 7">
            <a:extLst>
              <a:ext uri="{FF2B5EF4-FFF2-40B4-BE49-F238E27FC236}">
                <a16:creationId xmlns:a16="http://schemas.microsoft.com/office/drawing/2014/main" id="{E602D23C-23B6-9A4E-ADD1-92AEE8F6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08FB-5330-1242-9D9F-BA1CF86C4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9EB4BFB-C4C5-9C43-8F71-3A1DA6250C2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2226" name="Title 2">
            <a:extLst>
              <a:ext uri="{FF2B5EF4-FFF2-40B4-BE49-F238E27FC236}">
                <a16:creationId xmlns:a16="http://schemas.microsoft.com/office/drawing/2014/main" id="{60B6777F-8549-0940-B17F-4C7C74B03A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check the same things the owner/occupant did.</a:t>
            </a:r>
          </a:p>
        </p:txBody>
      </p:sp>
      <p:pic>
        <p:nvPicPr>
          <p:cNvPr id="52228" name="Picture 5" descr="inspector checking the service tag on a fire extinguisher">
            <a:extLst>
              <a:ext uri="{FF2B5EF4-FFF2-40B4-BE49-F238E27FC236}">
                <a16:creationId xmlns:a16="http://schemas.microsoft.com/office/drawing/2014/main" id="{A202B64A-8A95-8E43-B506-419E1EDF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6" y="1966179"/>
            <a:ext cx="388124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 descr="Check for signs of physical damage&#10;Check that the extinguisher is fully charged with expellant and agent&#10;Check that the pressure gauge indicates proper operating pressure &#10;Check collar tag for current information and/or damage&#10;Check that required signage is in place &#10;Check to see if the operating instructions on the extinguisher nameplate are legible&#10;">
            <a:extLst>
              <a:ext uri="{FF2B5EF4-FFF2-40B4-BE49-F238E27FC236}">
                <a16:creationId xmlns:a16="http://schemas.microsoft.com/office/drawing/2014/main" id="{B2CBEF88-C383-514F-911D-456CDFF00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838758"/>
              </p:ext>
            </p:extLst>
          </p:nvPr>
        </p:nvGraphicFramePr>
        <p:xfrm>
          <a:off x="4267200" y="1447800"/>
          <a:ext cx="4495800" cy="451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68BBC-76E1-B441-A3A3-459808E5C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9262623-37F4-5C4B-96FF-AAECCC6AD0F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3250" name="Title 2">
            <a:extLst>
              <a:ext uri="{FF2B5EF4-FFF2-40B4-BE49-F238E27FC236}">
                <a16:creationId xmlns:a16="http://schemas.microsoft.com/office/drawing/2014/main" id="{A8CBA588-F6D1-6644-9BDD-4188CCD97F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415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Inspectors need to know when to perform fire extinguisher maintenance and who should do it.</a:t>
            </a:r>
          </a:p>
        </p:txBody>
      </p:sp>
      <p:graphicFrame>
        <p:nvGraphicFramePr>
          <p:cNvPr id="5" name="Content Placeholder 4" descr="When&#10; Whenever an inspection reveals the need for maintenance&#10; Unit is due for periodic maintenance required by the manufacturer&#10;Who&#10; Personnel who are trained and certified by the extinguisher manufacturer&#10;For more information on maintenance intervals and fire extinguisher inspection, see NFPA®10&#10;">
            <a:extLst>
              <a:ext uri="{FF2B5EF4-FFF2-40B4-BE49-F238E27FC236}">
                <a16:creationId xmlns:a16="http://schemas.microsoft.com/office/drawing/2014/main" id="{A9957A8A-966E-F14E-B709-38486BA6D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22819"/>
              </p:ext>
            </p:extLst>
          </p:nvPr>
        </p:nvGraphicFramePr>
        <p:xfrm>
          <a:off x="914400" y="1662113"/>
          <a:ext cx="7391400" cy="443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51CA3-5F08-CF48-888C-F5B657A4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5607E248-49F2-364F-831D-12F105C92B3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46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69AE0934-88D0-9D4D-94D3-7DDB252217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54275" name="Text Placeholder 2">
            <a:extLst>
              <a:ext uri="{FF2B5EF4-FFF2-40B4-BE49-F238E27FC236}">
                <a16:creationId xmlns:a16="http://schemas.microsoft.com/office/drawing/2014/main" id="{075943E8-9ED6-5D45-AEFD-6FF147C94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should an inspector look for when inspecting portable fire extinguishers?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4B94-E647-6848-84B3-305E5234F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13–</a:t>
            </a:r>
            <a:fld id="{ADB05FCC-D7BC-6745-A6A4-D13D8F15B88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5299" name="Title 2">
            <a:extLst>
              <a:ext uri="{FF2B5EF4-FFF2-40B4-BE49-F238E27FC236}">
                <a16:creationId xmlns:a16="http://schemas.microsoft.com/office/drawing/2014/main" id="{799AAFAB-6E7F-FE48-8E84-CD72695E9F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55298" name="Content Placeholder 1">
            <a:extLst>
              <a:ext uri="{FF2B5EF4-FFF2-40B4-BE49-F238E27FC236}">
                <a16:creationId xmlns:a16="http://schemas.microsoft.com/office/drawing/2014/main" id="{5E46A971-67FD-B546-A7D6-88E6ED36652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Special-agent extinguishing systems and portable fire extinguishers are major components of fire and life safety systems.</a:t>
            </a:r>
          </a:p>
        </p:txBody>
      </p:sp>
      <p:sp>
        <p:nvSpPr>
          <p:cNvPr id="55301" name="Text Box 7">
            <a:extLst>
              <a:ext uri="{FF2B5EF4-FFF2-40B4-BE49-F238E27FC236}">
                <a16:creationId xmlns:a16="http://schemas.microsoft.com/office/drawing/2014/main" id="{898C6A79-F04E-E442-8AB0-D2621864C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0E50E-FA2F-9641-8874-B28838543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1BA368E-2DE9-BD4A-B6AB-065F17F8ADA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6323" name="Title 2">
            <a:extLst>
              <a:ext uri="{FF2B5EF4-FFF2-40B4-BE49-F238E27FC236}">
                <a16:creationId xmlns:a16="http://schemas.microsoft.com/office/drawing/2014/main" id="{9755AD9D-341D-AB46-94BB-C275FB9FA1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56322" name="Content Placeholder 1">
            <a:extLst>
              <a:ext uri="{FF2B5EF4-FFF2-40B4-BE49-F238E27FC236}">
                <a16:creationId xmlns:a16="http://schemas.microsoft.com/office/drawing/2014/main" id="{B69CE85A-E902-C140-BC5F-B4098C23700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This chapter provided the fire inspector with an overview of the types of special-agent systems and portable fire extinguishers that might be found during a building or facility fire inspection.</a:t>
            </a:r>
          </a:p>
        </p:txBody>
      </p:sp>
      <p:sp>
        <p:nvSpPr>
          <p:cNvPr id="56325" name="Text Box 7">
            <a:extLst>
              <a:ext uri="{FF2B5EF4-FFF2-40B4-BE49-F238E27FC236}">
                <a16:creationId xmlns:a16="http://schemas.microsoft.com/office/drawing/2014/main" id="{460F2AF2-4E7F-8940-AC60-9E15B8F1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59F97-39C1-024B-88BA-6584F915A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DB13A1C-E9BC-FD4C-A71F-15740DE8E5C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6" name="Title 2">
            <a:extLst>
              <a:ext uri="{FF2B5EF4-FFF2-40B4-BE49-F238E27FC236}">
                <a16:creationId xmlns:a16="http://schemas.microsoft.com/office/drawing/2014/main" id="{78D0828F-DF79-7D4C-8DB6-13C45F8253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inspector should be able to review records of inspections and maintenance.</a:t>
            </a:r>
          </a:p>
        </p:txBody>
      </p:sp>
      <p:graphicFrame>
        <p:nvGraphicFramePr>
          <p:cNvPr id="3" name="Content Placeholder 2" descr="Problems should be corrected immediately&#10;In most cases, this situation requires notification of the organization responsible for the maintenance&#10;">
            <a:extLst>
              <a:ext uri="{FF2B5EF4-FFF2-40B4-BE49-F238E27FC236}">
                <a16:creationId xmlns:a16="http://schemas.microsoft.com/office/drawing/2014/main" id="{D015E137-9F7B-B046-97EF-5F0C24B11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0367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9F927-84B8-AA47-AC9A-777D9FF85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BBE1ED1-C3FF-2C4A-8112-2630D5B978A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7" name="Title 2">
            <a:extLst>
              <a:ext uri="{FF2B5EF4-FFF2-40B4-BE49-F238E27FC236}">
                <a16:creationId xmlns:a16="http://schemas.microsoft.com/office/drawing/2014/main" id="{EB06CC03-2D9E-6247-B758-F75C6DA0B5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139C3D7C-6823-7C4C-A0E6-9EC9AFC706A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The inspector should become familiar with the specific types of special-agent fire extinguishing systems that are found locally as well as the locally adopted codes and standards that govern the distribution and installation of portable fire extinguishers.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19FE8-DBBD-5041-915C-883E7518B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0911057-C733-1F44-98E7-CDEE061C3C7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0" name="Title 2">
            <a:extLst>
              <a:ext uri="{FF2B5EF4-FFF2-40B4-BE49-F238E27FC236}">
                <a16:creationId xmlns:a16="http://schemas.microsoft.com/office/drawing/2014/main" id="{9478BB9F-B2E2-4349-A9EE-A73CEA35F1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Verify that hydrostatic testing is </a:t>
            </a:r>
            <a:br>
              <a:rPr lang="en-US" altLang="en-US"/>
            </a:br>
            <a:r>
              <a:rPr lang="en-US" altLang="en-US"/>
              <a:t>up-to-date for storage containers.</a:t>
            </a:r>
          </a:p>
        </p:txBody>
      </p:sp>
      <p:graphicFrame>
        <p:nvGraphicFramePr>
          <p:cNvPr id="3" name="Content Placeholder 2" descr="Containers (cylinders) less than 150 pounds (75 kg) must be hydrostatically tested every 12 years&#10;Larger storage cylinders have no hydrostatic test requirements&#10;">
            <a:extLst>
              <a:ext uri="{FF2B5EF4-FFF2-40B4-BE49-F238E27FC236}">
                <a16:creationId xmlns:a16="http://schemas.microsoft.com/office/drawing/2014/main" id="{081532F9-1E2C-A24C-8B51-243013F3B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850297"/>
              </p:ext>
            </p:extLst>
          </p:nvPr>
        </p:nvGraphicFramePr>
        <p:xfrm>
          <a:off x="1143000" y="1600200"/>
          <a:ext cx="6705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A2B57-43ED-EA40-91EF-4D1097638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24125D1-C516-4A47-B764-7DA3CC53C95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314" name="Title 2">
            <a:extLst>
              <a:ext uri="{FF2B5EF4-FFF2-40B4-BE49-F238E27FC236}">
                <a16:creationId xmlns:a16="http://schemas.microsoft.com/office/drawing/2014/main" id="{647E21AA-27EF-1042-9BA2-492FB6E8FE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also need to check all auxiliary functions.</a:t>
            </a:r>
          </a:p>
        </p:txBody>
      </p:sp>
      <p:graphicFrame>
        <p:nvGraphicFramePr>
          <p:cNvPr id="3" name="Content Placeholder 2" descr="Audible/visible alarms&#10;Power shutdowns for process equipment&#10;Functionality of ventilation fans&#10;">
            <a:extLst>
              <a:ext uri="{FF2B5EF4-FFF2-40B4-BE49-F238E27FC236}">
                <a16:creationId xmlns:a16="http://schemas.microsoft.com/office/drawing/2014/main" id="{F32D6821-E594-7440-87FB-FE891B9A1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307346"/>
              </p:ext>
            </p:extLst>
          </p:nvPr>
        </p:nvGraphicFramePr>
        <p:xfrm>
          <a:off x="1143000" y="1600200"/>
          <a:ext cx="6705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77D4-AC4C-C04B-A4DF-77B4C125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AA7B877-3F23-8B4D-8A8C-9BD1D5DFF4F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8361D483-6FF5-5549-A5B1-F00BE09C3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15A811F5-7B9B-F243-9A23-D1DEAB47B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the inspection requirements for dry-chemical systems.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7A4CA-CDA0-8E4B-8368-1FF9221E0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A9D00BA-F693-A34E-A8B5-575ADA480E3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4" name="Title 2">
            <a:extLst>
              <a:ext uri="{FF2B5EF4-FFF2-40B4-BE49-F238E27FC236}">
                <a16:creationId xmlns:a16="http://schemas.microsoft.com/office/drawing/2014/main" id="{10DAF6C5-DFE1-4D45-B74C-35E1170A53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duties required for inspecting wet-chemical systems.</a:t>
            </a:r>
          </a:p>
        </p:txBody>
      </p:sp>
      <p:pic>
        <p:nvPicPr>
          <p:cNvPr id="15362" name="Picture 2" descr="wet chemical system certification tag to verify maintenance">
            <a:extLst>
              <a:ext uri="{FF2B5EF4-FFF2-40B4-BE49-F238E27FC236}">
                <a16:creationId xmlns:a16="http://schemas.microsoft.com/office/drawing/2014/main" id="{2BD09473-EF5D-734B-886F-530542C72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3617"/>
          <a:stretch/>
        </p:blipFill>
        <p:spPr bwMode="auto">
          <a:xfrm>
            <a:off x="381000" y="1801813"/>
            <a:ext cx="38862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 descr="Basically the same as those used for dry-chemical extinguishing systems&#10;NFPA®17A, Standard for Wet Chemical Extinguishing Systems, contains detailed requirements&#10;Verify system maintenance&#10;Verify all manufacturer-required system checks&#10;">
            <a:extLst>
              <a:ext uri="{FF2B5EF4-FFF2-40B4-BE49-F238E27FC236}">
                <a16:creationId xmlns:a16="http://schemas.microsoft.com/office/drawing/2014/main" id="{E72549CF-333A-B14B-B513-CD3B3155C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596624"/>
              </p:ext>
            </p:extLst>
          </p:nvPr>
        </p:nvGraphicFramePr>
        <p:xfrm>
          <a:off x="4495800" y="1779587"/>
          <a:ext cx="4343400" cy="43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6" name="Rectangle 10">
            <a:extLst>
              <a:ext uri="{FF2B5EF4-FFF2-40B4-BE49-F238E27FC236}">
                <a16:creationId xmlns:a16="http://schemas.microsoft.com/office/drawing/2014/main" id="{9B6C52D5-C9A3-AE42-A6F0-D00DF385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31" y="5992813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 dirty="0"/>
              <a:t>Courtesy of Rich Mahaney</a:t>
            </a:r>
            <a:endParaRPr lang="en-US" altLang="en-US" sz="12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Presentation Template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Template2</Template>
  <TotalTime>878</TotalTime>
  <Words>2157</Words>
  <Application>Microsoft Office PowerPoint</Application>
  <PresentationFormat>On-screen Show (4:3)</PresentationFormat>
  <Paragraphs>306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Tahoma</vt:lpstr>
      <vt:lpstr>Times New Roman</vt:lpstr>
      <vt:lpstr>Digital Presentation Template2</vt:lpstr>
      <vt:lpstr>PowerPoint Presentation</vt:lpstr>
      <vt:lpstr> Learning Objective 1</vt:lpstr>
      <vt:lpstr>Know the duties required for inspecting dry-chemical systems.</vt:lpstr>
      <vt:lpstr>NFPA® 17 recommends that qualified personnel perform monthly procedures.</vt:lpstr>
      <vt:lpstr>The inspector should be able to review records of inspections and maintenance.</vt:lpstr>
      <vt:lpstr>Verify that hydrostatic testing is  up-to-date for storage containers.</vt:lpstr>
      <vt:lpstr>Inspectors also need to check all auxiliary functions.</vt:lpstr>
      <vt:lpstr>REVIEW QUESTION</vt:lpstr>
      <vt:lpstr>Know the duties required for inspecting wet-chemical systems.</vt:lpstr>
      <vt:lpstr>Review several items when inspecting wet-chemical systems.</vt:lpstr>
      <vt:lpstr>REVIEW QUESTION</vt:lpstr>
      <vt:lpstr>Know where to find inspection and testing requirements for clean-agent systems.</vt:lpstr>
      <vt:lpstr>Become familiar with some of the inspection requirements for  clean-agent systems.</vt:lpstr>
      <vt:lpstr>Become familiar with some of the inspection requirements for  clean-agent systems.</vt:lpstr>
      <vt:lpstr>Know inspection requirements for various parts of clean-agent systems.</vt:lpstr>
      <vt:lpstr>REVIEW QUESTION</vt:lpstr>
      <vt:lpstr>Understand the complexities of CO2 systems.</vt:lpstr>
      <vt:lpstr>Inspectors need to be familiar with the requirements for servicing a CO2 system.</vt:lpstr>
      <vt:lpstr>REVIEW QUESTION</vt:lpstr>
      <vt:lpstr>Foam systems require specially trained personnel for inspections, servicing, and testing.</vt:lpstr>
      <vt:lpstr>Know what duties an inspector has regarding foam systems.</vt:lpstr>
      <vt:lpstr>REVIEW QUESTION</vt:lpstr>
      <vt:lpstr> Learning Objective 2</vt:lpstr>
      <vt:lpstr>Understand the factors that influence proper selection and distribution of fire extinguishers.</vt:lpstr>
      <vt:lpstr>Understand additional factors that influence proper selection and distribution of fire extinguishers.</vt:lpstr>
      <vt:lpstr>Understand additional factors that influence proper selection and distribution of fire extinguishers.</vt:lpstr>
      <vt:lpstr>The nature of hazards dictate the type, size, number and location of fire extinguishers.</vt:lpstr>
      <vt:lpstr>Inspectors need to know the characteristics of a light-hazard occupancy.</vt:lpstr>
      <vt:lpstr>Inspectors need to know the characteristics of an ordinary-hazard occupancy.</vt:lpstr>
      <vt:lpstr>Inspectors need to know the characteristics of an extra-hazard occupancy.</vt:lpstr>
      <vt:lpstr>Understand fire extinguisher size and location requirements for Class A fuels. </vt:lpstr>
      <vt:lpstr>Understand fire extinguisher size and location requirements for Class A fuels. </vt:lpstr>
      <vt:lpstr>Understand fire extinguisher size and location requirements for Class B fuels. </vt:lpstr>
      <vt:lpstr>Understand special considerations for Class B fuels. </vt:lpstr>
      <vt:lpstr>Understand fire extinguisher size and location requirements for Class C fuels. </vt:lpstr>
      <vt:lpstr>Understand fire extinguisher size and location requirements for Class D fuels. </vt:lpstr>
      <vt:lpstr>Understand fire extinguisher size and location requirements for Class K fuels. </vt:lpstr>
      <vt:lpstr>REVIEW QUESTION</vt:lpstr>
      <vt:lpstr>Effectiveness of portable fire extinguishers is limited by the ability of the building occupants to use them.</vt:lpstr>
      <vt:lpstr>Without regular inspections, fire extinguishers can be rendered useless.</vt:lpstr>
      <vt:lpstr>Periodic fire extinguisher inspections are very important to fire and life safety in a facility.</vt:lpstr>
      <vt:lpstr>NFPA® 10 recommends monthly fire extinguisher inspections.</vt:lpstr>
      <vt:lpstr>Be sure to check the inspection tag and the service collar tag.</vt:lpstr>
      <vt:lpstr>Inspectors need to check the same items the owner/occupant did.</vt:lpstr>
      <vt:lpstr>Inspectors need to check the same things the owner/occupant did.</vt:lpstr>
      <vt:lpstr>Inspectors need to know when to perform fire extinguisher maintenance and who should do it.</vt:lpstr>
      <vt:lpstr>REVIEW QUESTION</vt:lpstr>
      <vt:lpstr> Summary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Angel Muzik</cp:lastModifiedBy>
  <cp:revision>65</cp:revision>
  <cp:lastPrinted>2016-03-23T16:05:25Z</cp:lastPrinted>
  <dcterms:created xsi:type="dcterms:W3CDTF">2012-10-10T16:26:14Z</dcterms:created>
  <dcterms:modified xsi:type="dcterms:W3CDTF">2021-03-29T18:52:42Z</dcterms:modified>
</cp:coreProperties>
</file>