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73" r:id="rId1"/>
  </p:sldMasterIdLst>
  <p:notesMasterIdLst>
    <p:notesMasterId r:id="rId72"/>
  </p:notesMasterIdLst>
  <p:handoutMasterIdLst>
    <p:handoutMasterId r:id="rId73"/>
  </p:handoutMasterIdLst>
  <p:sldIdLst>
    <p:sldId id="256" r:id="rId2"/>
    <p:sldId id="257" r:id="rId3"/>
    <p:sldId id="259" r:id="rId4"/>
    <p:sldId id="260" r:id="rId5"/>
    <p:sldId id="265" r:id="rId6"/>
    <p:sldId id="270" r:id="rId7"/>
    <p:sldId id="271" r:id="rId8"/>
    <p:sldId id="272" r:id="rId9"/>
    <p:sldId id="273" r:id="rId10"/>
    <p:sldId id="274" r:id="rId11"/>
    <p:sldId id="275" r:id="rId12"/>
    <p:sldId id="276" r:id="rId13"/>
    <p:sldId id="277" r:id="rId14"/>
    <p:sldId id="278" r:id="rId15"/>
    <p:sldId id="279" r:id="rId16"/>
    <p:sldId id="263" r:id="rId17"/>
    <p:sldId id="281" r:id="rId18"/>
    <p:sldId id="261" r:id="rId19"/>
    <p:sldId id="282" r:id="rId20"/>
    <p:sldId id="283" r:id="rId21"/>
    <p:sldId id="269" r:id="rId22"/>
    <p:sldId id="284" r:id="rId23"/>
    <p:sldId id="286" r:id="rId24"/>
    <p:sldId id="287" r:id="rId25"/>
    <p:sldId id="288" r:id="rId26"/>
    <p:sldId id="290" r:id="rId27"/>
    <p:sldId id="285" r:id="rId28"/>
    <p:sldId id="294" r:id="rId29"/>
    <p:sldId id="291" r:id="rId30"/>
    <p:sldId id="292" r:id="rId31"/>
    <p:sldId id="295" r:id="rId32"/>
    <p:sldId id="296" r:id="rId33"/>
    <p:sldId id="293" r:id="rId34"/>
    <p:sldId id="297" r:id="rId35"/>
    <p:sldId id="298" r:id="rId36"/>
    <p:sldId id="299" r:id="rId37"/>
    <p:sldId id="300" r:id="rId38"/>
    <p:sldId id="301" r:id="rId39"/>
    <p:sldId id="302" r:id="rId40"/>
    <p:sldId id="303" r:id="rId41"/>
    <p:sldId id="304" r:id="rId42"/>
    <p:sldId id="280" r:id="rId43"/>
    <p:sldId id="305" r:id="rId44"/>
    <p:sldId id="306" r:id="rId45"/>
    <p:sldId id="307" r:id="rId46"/>
    <p:sldId id="308" r:id="rId47"/>
    <p:sldId id="309" r:id="rId48"/>
    <p:sldId id="310" r:id="rId49"/>
    <p:sldId id="262" r:id="rId50"/>
    <p:sldId id="313" r:id="rId51"/>
    <p:sldId id="311" r:id="rId52"/>
    <p:sldId id="312" r:id="rId53"/>
    <p:sldId id="314" r:id="rId54"/>
    <p:sldId id="315" r:id="rId55"/>
    <p:sldId id="316" r:id="rId56"/>
    <p:sldId id="317" r:id="rId57"/>
    <p:sldId id="322" r:id="rId58"/>
    <p:sldId id="318" r:id="rId59"/>
    <p:sldId id="320" r:id="rId60"/>
    <p:sldId id="319" r:id="rId61"/>
    <p:sldId id="321" r:id="rId62"/>
    <p:sldId id="330" r:id="rId63"/>
    <p:sldId id="323" r:id="rId64"/>
    <p:sldId id="324" r:id="rId65"/>
    <p:sldId id="325" r:id="rId66"/>
    <p:sldId id="268" r:id="rId67"/>
    <p:sldId id="326" r:id="rId68"/>
    <p:sldId id="327" r:id="rId69"/>
    <p:sldId id="328" r:id="rId70"/>
    <p:sldId id="329" r:id="rId71"/>
  </p:sldIdLst>
  <p:sldSz cx="9144000" cy="6858000" type="screen4x3"/>
  <p:notesSz cx="7010400" cy="9296400"/>
  <p:defaultTextStyle>
    <a:defPPr>
      <a:defRPr lang="en-US"/>
    </a:defPPr>
    <a:lvl1pPr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5pPr>
    <a:lvl6pPr marL="2286000" algn="l" defTabSz="914400" rtl="0" eaLnBrk="1" latinLnBrk="0" hangingPunct="1">
      <a:defRPr sz="3200" b="1" kern="1200">
        <a:solidFill>
          <a:schemeClr val="tx1"/>
        </a:solidFill>
        <a:latin typeface="Arial" panose="020B0604020202020204" pitchFamily="34" charset="0"/>
        <a:ea typeface="+mn-ea"/>
        <a:cs typeface="+mn-cs"/>
      </a:defRPr>
    </a:lvl6pPr>
    <a:lvl7pPr marL="2743200" algn="l" defTabSz="914400" rtl="0" eaLnBrk="1" latinLnBrk="0" hangingPunct="1">
      <a:defRPr sz="3200" b="1" kern="1200">
        <a:solidFill>
          <a:schemeClr val="tx1"/>
        </a:solidFill>
        <a:latin typeface="Arial" panose="020B0604020202020204" pitchFamily="34" charset="0"/>
        <a:ea typeface="+mn-ea"/>
        <a:cs typeface="+mn-cs"/>
      </a:defRPr>
    </a:lvl7pPr>
    <a:lvl8pPr marL="3200400" algn="l" defTabSz="914400" rtl="0" eaLnBrk="1" latinLnBrk="0" hangingPunct="1">
      <a:defRPr sz="3200" b="1" kern="1200">
        <a:solidFill>
          <a:schemeClr val="tx1"/>
        </a:solidFill>
        <a:latin typeface="Arial" panose="020B0604020202020204" pitchFamily="34" charset="0"/>
        <a:ea typeface="+mn-ea"/>
        <a:cs typeface="+mn-cs"/>
      </a:defRPr>
    </a:lvl8pPr>
    <a:lvl9pPr marL="3657600" algn="l" defTabSz="914400" rtl="0" eaLnBrk="1" latinLnBrk="0" hangingPunct="1">
      <a:defRPr sz="32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M" initials="TRM" lastIdx="1" clrIdx="0"/>
  <p:cmAuthor id="2" name="Lynn Hughes" initials="L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EB"/>
    <a:srgbClr val="4040B8"/>
    <a:srgbClr val="444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66" autoAdjust="0"/>
    <p:restoredTop sz="94715" autoAdjust="0"/>
  </p:normalViewPr>
  <p:slideViewPr>
    <p:cSldViewPr>
      <p:cViewPr varScale="1">
        <p:scale>
          <a:sx n="82" d="100"/>
          <a:sy n="82" d="100"/>
        </p:scale>
        <p:origin x="558" y="96"/>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FA6A6-32A0-4B9E-A93C-82DC376B9EB3}"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A6848511-2DEA-4E51-954A-867922E59846}">
      <dgm:prSet phldrT="[Text]" custT="1"/>
      <dgm:spPr/>
      <dgm:t>
        <a:bodyPr/>
        <a:lstStyle/>
        <a:p>
          <a:r>
            <a:rPr lang="en-US" sz="1800" b="0" dirty="0"/>
            <a:t>Contains detailed lists of inspection, testing, and maintenance requirements for all types of water-based fire suppression systems</a:t>
          </a:r>
        </a:p>
      </dgm:t>
    </dgm:pt>
    <dgm:pt modelId="{AFEF699E-CE9A-4B99-9F83-8C84AD05F8E9}" type="parTrans" cxnId="{EDB6E14E-8C5D-4CAE-AE3D-1AE77402EBF9}">
      <dgm:prSet/>
      <dgm:spPr/>
      <dgm:t>
        <a:bodyPr/>
        <a:lstStyle/>
        <a:p>
          <a:endParaRPr lang="en-US"/>
        </a:p>
      </dgm:t>
    </dgm:pt>
    <dgm:pt modelId="{D0BDE933-A289-4566-9124-4C3ED9A406EF}" type="sibTrans" cxnId="{EDB6E14E-8C5D-4CAE-AE3D-1AE77402EBF9}">
      <dgm:prSet/>
      <dgm:spPr/>
      <dgm:t>
        <a:bodyPr/>
        <a:lstStyle/>
        <a:p>
          <a:endParaRPr lang="en-US"/>
        </a:p>
      </dgm:t>
    </dgm:pt>
    <dgm:pt modelId="{49B0C07A-9E9C-43D1-8779-65EEAF02872B}">
      <dgm:prSet custT="1"/>
      <dgm:spPr/>
      <dgm:t>
        <a:bodyPr/>
        <a:lstStyle/>
        <a:p>
          <a:r>
            <a:rPr lang="en-US" sz="1800" b="0" dirty="0"/>
            <a:t>Includes charts indicating the frequency for performing these tasks</a:t>
          </a:r>
        </a:p>
      </dgm:t>
    </dgm:pt>
    <dgm:pt modelId="{5E9FEB13-2821-4C3E-836E-8F955F7164F6}" type="parTrans" cxnId="{C43C345E-6296-4F32-879F-5A5627C28C04}">
      <dgm:prSet/>
      <dgm:spPr/>
      <dgm:t>
        <a:bodyPr/>
        <a:lstStyle/>
        <a:p>
          <a:endParaRPr lang="en-US"/>
        </a:p>
      </dgm:t>
    </dgm:pt>
    <dgm:pt modelId="{DBA9690D-1088-43F4-98E2-8D6F1203283A}" type="sibTrans" cxnId="{C43C345E-6296-4F32-879F-5A5627C28C04}">
      <dgm:prSet/>
      <dgm:spPr/>
      <dgm:t>
        <a:bodyPr/>
        <a:lstStyle/>
        <a:p>
          <a:endParaRPr lang="en-US"/>
        </a:p>
      </dgm:t>
    </dgm:pt>
    <dgm:pt modelId="{B34B046B-10F9-44F4-AE0E-9201F8FA1FE1}">
      <dgm:prSet custT="1"/>
      <dgm:spPr/>
      <dgm:t>
        <a:bodyPr/>
        <a:lstStyle/>
        <a:p>
          <a:r>
            <a:rPr lang="en-US" sz="1800" b="0" dirty="0"/>
            <a:t>Owner/occupant is responsible for seeing that trained and experienced personnel perform these tasks</a:t>
          </a:r>
        </a:p>
      </dgm:t>
    </dgm:pt>
    <dgm:pt modelId="{AFFBE9C7-FD0B-44BB-A7B2-4551637A77F6}" type="parTrans" cxnId="{9AA7356C-9937-46C2-9BC9-2A5868A19DB1}">
      <dgm:prSet/>
      <dgm:spPr/>
      <dgm:t>
        <a:bodyPr/>
        <a:lstStyle/>
        <a:p>
          <a:endParaRPr lang="en-US"/>
        </a:p>
      </dgm:t>
    </dgm:pt>
    <dgm:pt modelId="{6C797DE5-C249-4D38-87DA-642A6E75D1AD}" type="sibTrans" cxnId="{9AA7356C-9937-46C2-9BC9-2A5868A19DB1}">
      <dgm:prSet/>
      <dgm:spPr/>
      <dgm:t>
        <a:bodyPr/>
        <a:lstStyle/>
        <a:p>
          <a:endParaRPr lang="en-US"/>
        </a:p>
      </dgm:t>
    </dgm:pt>
    <dgm:pt modelId="{680B212A-5425-48A9-8B46-418DC875E381}">
      <dgm:prSet custT="1"/>
      <dgm:spPr/>
      <dgm:t>
        <a:bodyPr/>
        <a:lstStyle/>
        <a:p>
          <a:r>
            <a:rPr lang="en-US" sz="1800" b="0" dirty="0"/>
            <a:t>Owner/occupant may contract with third-party testing and maintenance organizations to perform these tasks</a:t>
          </a:r>
        </a:p>
      </dgm:t>
    </dgm:pt>
    <dgm:pt modelId="{E2C0060D-2F3C-45B3-B2B0-59D7364681D8}" type="parTrans" cxnId="{2C07A0B0-E235-441F-8A8F-7377C070B2DA}">
      <dgm:prSet/>
      <dgm:spPr/>
      <dgm:t>
        <a:bodyPr/>
        <a:lstStyle/>
        <a:p>
          <a:endParaRPr lang="en-US"/>
        </a:p>
      </dgm:t>
    </dgm:pt>
    <dgm:pt modelId="{BC41AC6A-C36D-43A8-A7DB-3D89F1605848}" type="sibTrans" cxnId="{2C07A0B0-E235-441F-8A8F-7377C070B2DA}">
      <dgm:prSet/>
      <dgm:spPr/>
      <dgm:t>
        <a:bodyPr/>
        <a:lstStyle/>
        <a:p>
          <a:endParaRPr lang="en-US"/>
        </a:p>
      </dgm:t>
    </dgm:pt>
    <dgm:pt modelId="{9AE174E7-F669-4FB5-AB44-A588377A5B8A}">
      <dgm:prSet custT="1"/>
      <dgm:spPr/>
      <dgm:t>
        <a:bodyPr/>
        <a:lstStyle/>
        <a:p>
          <a:r>
            <a:rPr lang="en-US" sz="1800" b="0" dirty="0" smtClean="0"/>
            <a:t>AHJ </a:t>
          </a:r>
          <a:r>
            <a:rPr lang="en-US" sz="1800" b="0" dirty="0"/>
            <a:t>is responsible for verifying that the required testing and maintenance are complete and </a:t>
          </a:r>
          <a:r>
            <a:rPr lang="en-US" sz="1800" b="0" dirty="0" smtClean="0"/>
            <a:t>required </a:t>
          </a:r>
          <a:r>
            <a:rPr lang="en-US" sz="1800" b="0" dirty="0"/>
            <a:t>records are in order</a:t>
          </a:r>
        </a:p>
      </dgm:t>
    </dgm:pt>
    <dgm:pt modelId="{EFB62FC2-0893-4170-909E-91292BC36E30}" type="parTrans" cxnId="{3A2A3872-B963-4C07-AF01-469B061B6981}">
      <dgm:prSet/>
      <dgm:spPr/>
      <dgm:t>
        <a:bodyPr/>
        <a:lstStyle/>
        <a:p>
          <a:endParaRPr lang="en-US"/>
        </a:p>
      </dgm:t>
    </dgm:pt>
    <dgm:pt modelId="{3F8E2F88-8311-4222-8860-427568707EFB}" type="sibTrans" cxnId="{3A2A3872-B963-4C07-AF01-469B061B6981}">
      <dgm:prSet/>
      <dgm:spPr/>
      <dgm:t>
        <a:bodyPr/>
        <a:lstStyle/>
        <a:p>
          <a:endParaRPr lang="en-US"/>
        </a:p>
      </dgm:t>
    </dgm:pt>
    <dgm:pt modelId="{B86B56FA-8C5B-465F-A54F-E4EE2F0FB56C}" type="pres">
      <dgm:prSet presAssocID="{F55FA6A6-32A0-4B9E-A93C-82DC376B9EB3}" presName="linear" presStyleCnt="0">
        <dgm:presLayoutVars>
          <dgm:animLvl val="lvl"/>
          <dgm:resizeHandles val="exact"/>
        </dgm:presLayoutVars>
      </dgm:prSet>
      <dgm:spPr/>
      <dgm:t>
        <a:bodyPr/>
        <a:lstStyle/>
        <a:p>
          <a:endParaRPr lang="en-US"/>
        </a:p>
      </dgm:t>
    </dgm:pt>
    <dgm:pt modelId="{010CE87F-C19A-4F64-B071-99AF9BBC10C2}" type="pres">
      <dgm:prSet presAssocID="{A6848511-2DEA-4E51-954A-867922E59846}" presName="parentText" presStyleLbl="node1" presStyleIdx="0" presStyleCnt="5">
        <dgm:presLayoutVars>
          <dgm:chMax val="0"/>
          <dgm:bulletEnabled val="1"/>
        </dgm:presLayoutVars>
      </dgm:prSet>
      <dgm:spPr/>
      <dgm:t>
        <a:bodyPr/>
        <a:lstStyle/>
        <a:p>
          <a:endParaRPr lang="en-US"/>
        </a:p>
      </dgm:t>
    </dgm:pt>
    <dgm:pt modelId="{B61D06A2-2178-451A-843B-312F2543F632}" type="pres">
      <dgm:prSet presAssocID="{D0BDE933-A289-4566-9124-4C3ED9A406EF}" presName="spacer" presStyleCnt="0"/>
      <dgm:spPr/>
      <dgm:t>
        <a:bodyPr/>
        <a:lstStyle/>
        <a:p>
          <a:endParaRPr lang="en-US"/>
        </a:p>
      </dgm:t>
    </dgm:pt>
    <dgm:pt modelId="{AACDD0B1-3CA5-4D06-9628-4D6C3E58D802}" type="pres">
      <dgm:prSet presAssocID="{49B0C07A-9E9C-43D1-8779-65EEAF02872B}" presName="parentText" presStyleLbl="node1" presStyleIdx="1" presStyleCnt="5">
        <dgm:presLayoutVars>
          <dgm:chMax val="0"/>
          <dgm:bulletEnabled val="1"/>
        </dgm:presLayoutVars>
      </dgm:prSet>
      <dgm:spPr/>
      <dgm:t>
        <a:bodyPr/>
        <a:lstStyle/>
        <a:p>
          <a:endParaRPr lang="en-US"/>
        </a:p>
      </dgm:t>
    </dgm:pt>
    <dgm:pt modelId="{24D5DC8E-D7BD-4B48-9727-BE70C117E4FD}" type="pres">
      <dgm:prSet presAssocID="{DBA9690D-1088-43F4-98E2-8D6F1203283A}" presName="spacer" presStyleCnt="0"/>
      <dgm:spPr/>
      <dgm:t>
        <a:bodyPr/>
        <a:lstStyle/>
        <a:p>
          <a:endParaRPr lang="en-US"/>
        </a:p>
      </dgm:t>
    </dgm:pt>
    <dgm:pt modelId="{82F2414D-D5B8-4445-8113-A65D194C504A}" type="pres">
      <dgm:prSet presAssocID="{B34B046B-10F9-44F4-AE0E-9201F8FA1FE1}" presName="parentText" presStyleLbl="node1" presStyleIdx="2" presStyleCnt="5">
        <dgm:presLayoutVars>
          <dgm:chMax val="0"/>
          <dgm:bulletEnabled val="1"/>
        </dgm:presLayoutVars>
      </dgm:prSet>
      <dgm:spPr/>
      <dgm:t>
        <a:bodyPr/>
        <a:lstStyle/>
        <a:p>
          <a:endParaRPr lang="en-US"/>
        </a:p>
      </dgm:t>
    </dgm:pt>
    <dgm:pt modelId="{7D5829D8-0546-4848-AEA2-0E9C9D199019}" type="pres">
      <dgm:prSet presAssocID="{6C797DE5-C249-4D38-87DA-642A6E75D1AD}" presName="spacer" presStyleCnt="0"/>
      <dgm:spPr/>
      <dgm:t>
        <a:bodyPr/>
        <a:lstStyle/>
        <a:p>
          <a:endParaRPr lang="en-US"/>
        </a:p>
      </dgm:t>
    </dgm:pt>
    <dgm:pt modelId="{181A5EB2-2C5F-41B5-8FD6-93F405E28219}" type="pres">
      <dgm:prSet presAssocID="{680B212A-5425-48A9-8B46-418DC875E381}" presName="parentText" presStyleLbl="node1" presStyleIdx="3" presStyleCnt="5">
        <dgm:presLayoutVars>
          <dgm:chMax val="0"/>
          <dgm:bulletEnabled val="1"/>
        </dgm:presLayoutVars>
      </dgm:prSet>
      <dgm:spPr/>
      <dgm:t>
        <a:bodyPr/>
        <a:lstStyle/>
        <a:p>
          <a:endParaRPr lang="en-US"/>
        </a:p>
      </dgm:t>
    </dgm:pt>
    <dgm:pt modelId="{3E33F752-C92A-4D0B-8A87-366BC3C17BCC}" type="pres">
      <dgm:prSet presAssocID="{BC41AC6A-C36D-43A8-A7DB-3D89F1605848}" presName="spacer" presStyleCnt="0"/>
      <dgm:spPr/>
      <dgm:t>
        <a:bodyPr/>
        <a:lstStyle/>
        <a:p>
          <a:endParaRPr lang="en-US"/>
        </a:p>
      </dgm:t>
    </dgm:pt>
    <dgm:pt modelId="{9C9B2C33-78CD-4FBE-8D83-74E01284690E}" type="pres">
      <dgm:prSet presAssocID="{9AE174E7-F669-4FB5-AB44-A588377A5B8A}" presName="parentText" presStyleLbl="node1" presStyleIdx="4" presStyleCnt="5">
        <dgm:presLayoutVars>
          <dgm:chMax val="0"/>
          <dgm:bulletEnabled val="1"/>
        </dgm:presLayoutVars>
      </dgm:prSet>
      <dgm:spPr/>
      <dgm:t>
        <a:bodyPr/>
        <a:lstStyle/>
        <a:p>
          <a:endParaRPr lang="en-US"/>
        </a:p>
      </dgm:t>
    </dgm:pt>
  </dgm:ptLst>
  <dgm:cxnLst>
    <dgm:cxn modelId="{C43C345E-6296-4F32-879F-5A5627C28C04}" srcId="{F55FA6A6-32A0-4B9E-A93C-82DC376B9EB3}" destId="{49B0C07A-9E9C-43D1-8779-65EEAF02872B}" srcOrd="1" destOrd="0" parTransId="{5E9FEB13-2821-4C3E-836E-8F955F7164F6}" sibTransId="{DBA9690D-1088-43F4-98E2-8D6F1203283A}"/>
    <dgm:cxn modelId="{CBAB9E02-7D12-491E-9BA9-8E919693513B}" type="presOf" srcId="{F55FA6A6-32A0-4B9E-A93C-82DC376B9EB3}" destId="{B86B56FA-8C5B-465F-A54F-E4EE2F0FB56C}" srcOrd="0" destOrd="0" presId="urn:microsoft.com/office/officeart/2005/8/layout/vList2"/>
    <dgm:cxn modelId="{EDB6E14E-8C5D-4CAE-AE3D-1AE77402EBF9}" srcId="{F55FA6A6-32A0-4B9E-A93C-82DC376B9EB3}" destId="{A6848511-2DEA-4E51-954A-867922E59846}" srcOrd="0" destOrd="0" parTransId="{AFEF699E-CE9A-4B99-9F83-8C84AD05F8E9}" sibTransId="{D0BDE933-A289-4566-9124-4C3ED9A406EF}"/>
    <dgm:cxn modelId="{7D9CA7F2-2901-4046-B661-F61E95C4E7FF}" type="presOf" srcId="{B34B046B-10F9-44F4-AE0E-9201F8FA1FE1}" destId="{82F2414D-D5B8-4445-8113-A65D194C504A}" srcOrd="0" destOrd="0" presId="urn:microsoft.com/office/officeart/2005/8/layout/vList2"/>
    <dgm:cxn modelId="{647B8B41-5F28-4C75-9071-360322B5AF2C}" type="presOf" srcId="{49B0C07A-9E9C-43D1-8779-65EEAF02872B}" destId="{AACDD0B1-3CA5-4D06-9628-4D6C3E58D802}" srcOrd="0" destOrd="0" presId="urn:microsoft.com/office/officeart/2005/8/layout/vList2"/>
    <dgm:cxn modelId="{8E80571D-E6EA-4FFF-8840-DFC31D147F65}" type="presOf" srcId="{9AE174E7-F669-4FB5-AB44-A588377A5B8A}" destId="{9C9B2C33-78CD-4FBE-8D83-74E01284690E}" srcOrd="0" destOrd="0" presId="urn:microsoft.com/office/officeart/2005/8/layout/vList2"/>
    <dgm:cxn modelId="{B3864218-66E3-4F39-B131-96ED3D1D1099}" type="presOf" srcId="{A6848511-2DEA-4E51-954A-867922E59846}" destId="{010CE87F-C19A-4F64-B071-99AF9BBC10C2}" srcOrd="0" destOrd="0" presId="urn:microsoft.com/office/officeart/2005/8/layout/vList2"/>
    <dgm:cxn modelId="{3A2A3872-B963-4C07-AF01-469B061B6981}" srcId="{F55FA6A6-32A0-4B9E-A93C-82DC376B9EB3}" destId="{9AE174E7-F669-4FB5-AB44-A588377A5B8A}" srcOrd="4" destOrd="0" parTransId="{EFB62FC2-0893-4170-909E-91292BC36E30}" sibTransId="{3F8E2F88-8311-4222-8860-427568707EFB}"/>
    <dgm:cxn modelId="{6A251D0F-FD12-4A05-96DF-01BC41A256B6}" type="presOf" srcId="{680B212A-5425-48A9-8B46-418DC875E381}" destId="{181A5EB2-2C5F-41B5-8FD6-93F405E28219}" srcOrd="0" destOrd="0" presId="urn:microsoft.com/office/officeart/2005/8/layout/vList2"/>
    <dgm:cxn modelId="{9AA7356C-9937-46C2-9BC9-2A5868A19DB1}" srcId="{F55FA6A6-32A0-4B9E-A93C-82DC376B9EB3}" destId="{B34B046B-10F9-44F4-AE0E-9201F8FA1FE1}" srcOrd="2" destOrd="0" parTransId="{AFFBE9C7-FD0B-44BB-A7B2-4551637A77F6}" sibTransId="{6C797DE5-C249-4D38-87DA-642A6E75D1AD}"/>
    <dgm:cxn modelId="{2C07A0B0-E235-441F-8A8F-7377C070B2DA}" srcId="{F55FA6A6-32A0-4B9E-A93C-82DC376B9EB3}" destId="{680B212A-5425-48A9-8B46-418DC875E381}" srcOrd="3" destOrd="0" parTransId="{E2C0060D-2F3C-45B3-B2B0-59D7364681D8}" sibTransId="{BC41AC6A-C36D-43A8-A7DB-3D89F1605848}"/>
    <dgm:cxn modelId="{8A8F636A-2B1C-4575-93F4-3A85E84FD23B}" type="presParOf" srcId="{B86B56FA-8C5B-465F-A54F-E4EE2F0FB56C}" destId="{010CE87F-C19A-4F64-B071-99AF9BBC10C2}" srcOrd="0" destOrd="0" presId="urn:microsoft.com/office/officeart/2005/8/layout/vList2"/>
    <dgm:cxn modelId="{9CC9996B-626D-4944-96EB-BAEFEF826A40}" type="presParOf" srcId="{B86B56FA-8C5B-465F-A54F-E4EE2F0FB56C}" destId="{B61D06A2-2178-451A-843B-312F2543F632}" srcOrd="1" destOrd="0" presId="urn:microsoft.com/office/officeart/2005/8/layout/vList2"/>
    <dgm:cxn modelId="{9B16919E-766C-4811-B267-178D262A9FAB}" type="presParOf" srcId="{B86B56FA-8C5B-465F-A54F-E4EE2F0FB56C}" destId="{AACDD0B1-3CA5-4D06-9628-4D6C3E58D802}" srcOrd="2" destOrd="0" presId="urn:microsoft.com/office/officeart/2005/8/layout/vList2"/>
    <dgm:cxn modelId="{7DC8DE43-FA03-42C8-A76E-BDC372FA0D43}" type="presParOf" srcId="{B86B56FA-8C5B-465F-A54F-E4EE2F0FB56C}" destId="{24D5DC8E-D7BD-4B48-9727-BE70C117E4FD}" srcOrd="3" destOrd="0" presId="urn:microsoft.com/office/officeart/2005/8/layout/vList2"/>
    <dgm:cxn modelId="{54D118FE-4C09-46C9-844B-7AA57CC02862}" type="presParOf" srcId="{B86B56FA-8C5B-465F-A54F-E4EE2F0FB56C}" destId="{82F2414D-D5B8-4445-8113-A65D194C504A}" srcOrd="4" destOrd="0" presId="urn:microsoft.com/office/officeart/2005/8/layout/vList2"/>
    <dgm:cxn modelId="{BE92E12D-585E-4B25-BFCB-457B928293E9}" type="presParOf" srcId="{B86B56FA-8C5B-465F-A54F-E4EE2F0FB56C}" destId="{7D5829D8-0546-4848-AEA2-0E9C9D199019}" srcOrd="5" destOrd="0" presId="urn:microsoft.com/office/officeart/2005/8/layout/vList2"/>
    <dgm:cxn modelId="{1746C7C0-585D-4230-9639-B94FD0CE7F2C}" type="presParOf" srcId="{B86B56FA-8C5B-465F-A54F-E4EE2F0FB56C}" destId="{181A5EB2-2C5F-41B5-8FD6-93F405E28219}" srcOrd="6" destOrd="0" presId="urn:microsoft.com/office/officeart/2005/8/layout/vList2"/>
    <dgm:cxn modelId="{9BC0BA38-EB69-43CA-879F-ADA21C35471B}" type="presParOf" srcId="{B86B56FA-8C5B-465F-A54F-E4EE2F0FB56C}" destId="{3E33F752-C92A-4D0B-8A87-366BC3C17BCC}" srcOrd="7" destOrd="0" presId="urn:microsoft.com/office/officeart/2005/8/layout/vList2"/>
    <dgm:cxn modelId="{5001ED15-F9C6-4AD5-931B-BB37FBCBEF62}" type="presParOf" srcId="{B86B56FA-8C5B-465F-A54F-E4EE2F0FB56C}" destId="{9C9B2C33-78CD-4FBE-8D83-74E01284690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1B84CE-9D1C-4CCC-A449-8671A42D3C33}"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73FF88BB-42DB-47FF-9A74-865282765BC3}">
      <dgm:prSet phldrT="[Text]" custT="1"/>
      <dgm:spPr/>
      <dgm:t>
        <a:bodyPr/>
        <a:lstStyle/>
        <a:p>
          <a:r>
            <a:rPr lang="x-none" sz="2000" b="0" u="none" dirty="0"/>
            <a:t>Review </a:t>
          </a:r>
          <a:r>
            <a:rPr lang="x-none" sz="2000" b="0" u="none" dirty="0" smtClean="0"/>
            <a:t>records </a:t>
          </a:r>
          <a:r>
            <a:rPr lang="x-none" sz="2000" b="0" u="none" dirty="0"/>
            <a:t>of previous inspections</a:t>
          </a:r>
          <a:endParaRPr lang="en-US" sz="2000" b="0" dirty="0"/>
        </a:p>
      </dgm:t>
    </dgm:pt>
    <dgm:pt modelId="{AE4C74FE-A5F4-4A12-8534-EE6BD4784C7B}" type="parTrans" cxnId="{91FA3295-0827-47DC-AB1E-2FF0F28517A9}">
      <dgm:prSet/>
      <dgm:spPr/>
      <dgm:t>
        <a:bodyPr/>
        <a:lstStyle/>
        <a:p>
          <a:endParaRPr lang="en-US"/>
        </a:p>
      </dgm:t>
    </dgm:pt>
    <dgm:pt modelId="{A55B2C57-FC54-4161-BA48-C38C5BA2E2D6}" type="sibTrans" cxnId="{91FA3295-0827-47DC-AB1E-2FF0F28517A9}">
      <dgm:prSet/>
      <dgm:spPr/>
      <dgm:t>
        <a:bodyPr/>
        <a:lstStyle/>
        <a:p>
          <a:endParaRPr lang="en-US"/>
        </a:p>
      </dgm:t>
    </dgm:pt>
    <dgm:pt modelId="{3FD62B70-D0CE-4360-A376-14A1CE976E01}">
      <dgm:prSet custT="1"/>
      <dgm:spPr>
        <a:solidFill>
          <a:schemeClr val="accent2"/>
        </a:solidFill>
      </dgm:spPr>
      <dgm:t>
        <a:bodyPr/>
        <a:lstStyle/>
        <a:p>
          <a:r>
            <a:rPr lang="x-none" sz="2000" b="0" u="none" dirty="0"/>
            <a:t>Determine whether the occupancy classification has changed</a:t>
          </a:r>
          <a:endParaRPr lang="en-US" sz="2000" b="0" u="none" dirty="0"/>
        </a:p>
      </dgm:t>
    </dgm:pt>
    <dgm:pt modelId="{06338103-FF4B-4ADC-B574-D498C8B5358A}" type="parTrans" cxnId="{3D9A9211-43DA-464E-8BD2-4C04FF3E9E40}">
      <dgm:prSet/>
      <dgm:spPr/>
      <dgm:t>
        <a:bodyPr/>
        <a:lstStyle/>
        <a:p>
          <a:endParaRPr lang="en-US"/>
        </a:p>
      </dgm:t>
    </dgm:pt>
    <dgm:pt modelId="{9F92431E-0412-4B42-8BD3-18913A6B2EA2}" type="sibTrans" cxnId="{3D9A9211-43DA-464E-8BD2-4C04FF3E9E40}">
      <dgm:prSet/>
      <dgm:spPr/>
      <dgm:t>
        <a:bodyPr/>
        <a:lstStyle/>
        <a:p>
          <a:endParaRPr lang="en-US"/>
        </a:p>
      </dgm:t>
    </dgm:pt>
    <dgm:pt modelId="{6B0DD9E7-347A-4686-833D-A6AF33F65F7A}">
      <dgm:prSet custT="1"/>
      <dgm:spPr>
        <a:solidFill>
          <a:schemeClr val="accent2">
            <a:lumMod val="75000"/>
          </a:schemeClr>
        </a:solidFill>
      </dgm:spPr>
      <dgm:t>
        <a:bodyPr/>
        <a:lstStyle/>
        <a:p>
          <a:r>
            <a:rPr lang="x-none" sz="2000" b="0" u="none" dirty="0"/>
            <a:t>Review building permits for the site to determine whether any approved alterations have been made to the structure or facility</a:t>
          </a:r>
          <a:endParaRPr lang="en-US" sz="2000" b="0" u="none" dirty="0"/>
        </a:p>
      </dgm:t>
    </dgm:pt>
    <dgm:pt modelId="{65758DF6-A3CE-4FAE-B256-3674C16D9394}" type="parTrans" cxnId="{CB370341-534A-495A-A48B-AAE6599750A0}">
      <dgm:prSet/>
      <dgm:spPr/>
      <dgm:t>
        <a:bodyPr/>
        <a:lstStyle/>
        <a:p>
          <a:endParaRPr lang="en-US"/>
        </a:p>
      </dgm:t>
    </dgm:pt>
    <dgm:pt modelId="{DDD091E0-2187-4A9D-A353-8E89CB169814}" type="sibTrans" cxnId="{CB370341-534A-495A-A48B-AAE6599750A0}">
      <dgm:prSet/>
      <dgm:spPr/>
      <dgm:t>
        <a:bodyPr/>
        <a:lstStyle/>
        <a:p>
          <a:endParaRPr lang="en-US"/>
        </a:p>
      </dgm:t>
    </dgm:pt>
    <dgm:pt modelId="{18571259-CDBD-4A4B-855F-95065CEF23CB}">
      <dgm:prSet phldrT="[Text]" custT="1"/>
      <dgm:spPr/>
      <dgm:t>
        <a:bodyPr/>
        <a:lstStyle/>
        <a:p>
          <a:r>
            <a:rPr lang="en-US" sz="2000" b="0" u="none" dirty="0"/>
            <a:t>I</a:t>
          </a:r>
          <a:r>
            <a:rPr lang="x-none" sz="2000" b="0" u="none" dirty="0"/>
            <a:t>dentify </a:t>
          </a:r>
          <a:r>
            <a:rPr lang="x-none" sz="2000" b="0" u="none" dirty="0" smtClean="0"/>
            <a:t>make</a:t>
          </a:r>
          <a:r>
            <a:rPr lang="x-none" sz="2000" b="0" u="none" dirty="0"/>
            <a:t>, model, and type of equipment, including </a:t>
          </a:r>
          <a:r>
            <a:rPr lang="x-none" sz="2000" b="0" u="none" dirty="0" smtClean="0"/>
            <a:t>area </a:t>
          </a:r>
          <a:r>
            <a:rPr lang="x-none" sz="2000" b="0" u="none" dirty="0"/>
            <a:t>protected by the system</a:t>
          </a:r>
          <a:endParaRPr lang="en-US" sz="2000" b="0" dirty="0"/>
        </a:p>
      </dgm:t>
    </dgm:pt>
    <dgm:pt modelId="{FA45B9A4-6FD4-4D82-9394-606E6A7C0A9F}" type="parTrans" cxnId="{E0D58EFF-119A-42F9-B035-7184ADCD942E}">
      <dgm:prSet/>
      <dgm:spPr/>
      <dgm:t>
        <a:bodyPr/>
        <a:lstStyle/>
        <a:p>
          <a:endParaRPr lang="en-US"/>
        </a:p>
      </dgm:t>
    </dgm:pt>
    <dgm:pt modelId="{B02883CF-24F2-4ADB-A67A-9A4A596159F8}" type="sibTrans" cxnId="{E0D58EFF-119A-42F9-B035-7184ADCD942E}">
      <dgm:prSet/>
      <dgm:spPr/>
      <dgm:t>
        <a:bodyPr/>
        <a:lstStyle/>
        <a:p>
          <a:endParaRPr lang="en-US"/>
        </a:p>
      </dgm:t>
    </dgm:pt>
    <dgm:pt modelId="{98057EDD-193A-4574-B969-6969A359A07A}" type="pres">
      <dgm:prSet presAssocID="{0F1B84CE-9D1C-4CCC-A449-8671A42D3C33}" presName="linear" presStyleCnt="0">
        <dgm:presLayoutVars>
          <dgm:animLvl val="lvl"/>
          <dgm:resizeHandles val="exact"/>
        </dgm:presLayoutVars>
      </dgm:prSet>
      <dgm:spPr/>
      <dgm:t>
        <a:bodyPr/>
        <a:lstStyle/>
        <a:p>
          <a:endParaRPr lang="en-US"/>
        </a:p>
      </dgm:t>
    </dgm:pt>
    <dgm:pt modelId="{4AB45AB9-77B3-4834-8B04-CC3EF394CF41}" type="pres">
      <dgm:prSet presAssocID="{73FF88BB-42DB-47FF-9A74-865282765BC3}" presName="parentText" presStyleLbl="node1" presStyleIdx="0" presStyleCnt="4">
        <dgm:presLayoutVars>
          <dgm:chMax val="0"/>
          <dgm:bulletEnabled val="1"/>
        </dgm:presLayoutVars>
      </dgm:prSet>
      <dgm:spPr/>
      <dgm:t>
        <a:bodyPr/>
        <a:lstStyle/>
        <a:p>
          <a:endParaRPr lang="en-US"/>
        </a:p>
      </dgm:t>
    </dgm:pt>
    <dgm:pt modelId="{C09728A3-7BFF-4EB8-9EC9-891D531CEE2F}" type="pres">
      <dgm:prSet presAssocID="{A55B2C57-FC54-4161-BA48-C38C5BA2E2D6}" presName="spacer" presStyleCnt="0"/>
      <dgm:spPr/>
    </dgm:pt>
    <dgm:pt modelId="{30B8B6C7-8247-4B08-9930-C4C131023196}" type="pres">
      <dgm:prSet presAssocID="{18571259-CDBD-4A4B-855F-95065CEF23CB}" presName="parentText" presStyleLbl="node1" presStyleIdx="1" presStyleCnt="4">
        <dgm:presLayoutVars>
          <dgm:chMax val="0"/>
          <dgm:bulletEnabled val="1"/>
        </dgm:presLayoutVars>
      </dgm:prSet>
      <dgm:spPr/>
      <dgm:t>
        <a:bodyPr/>
        <a:lstStyle/>
        <a:p>
          <a:endParaRPr lang="en-US"/>
        </a:p>
      </dgm:t>
    </dgm:pt>
    <dgm:pt modelId="{C622C99D-6939-4D81-9204-6A54B0983A84}" type="pres">
      <dgm:prSet presAssocID="{B02883CF-24F2-4ADB-A67A-9A4A596159F8}" presName="spacer" presStyleCnt="0"/>
      <dgm:spPr/>
    </dgm:pt>
    <dgm:pt modelId="{6683575A-15F6-48FA-9E29-5C21B659AC00}" type="pres">
      <dgm:prSet presAssocID="{3FD62B70-D0CE-4360-A376-14A1CE976E01}" presName="parentText" presStyleLbl="node1" presStyleIdx="2" presStyleCnt="4">
        <dgm:presLayoutVars>
          <dgm:chMax val="0"/>
          <dgm:bulletEnabled val="1"/>
        </dgm:presLayoutVars>
      </dgm:prSet>
      <dgm:spPr/>
      <dgm:t>
        <a:bodyPr/>
        <a:lstStyle/>
        <a:p>
          <a:endParaRPr lang="en-US"/>
        </a:p>
      </dgm:t>
    </dgm:pt>
    <dgm:pt modelId="{B4D2FBFF-AF0C-4DE9-8016-CE55882F6FA8}" type="pres">
      <dgm:prSet presAssocID="{9F92431E-0412-4B42-8BD3-18913A6B2EA2}" presName="spacer" presStyleCnt="0"/>
      <dgm:spPr/>
    </dgm:pt>
    <dgm:pt modelId="{C1BEF007-4910-41A5-A5DE-373F9AB48FC0}" type="pres">
      <dgm:prSet presAssocID="{6B0DD9E7-347A-4686-833D-A6AF33F65F7A}" presName="parentText" presStyleLbl="node1" presStyleIdx="3" presStyleCnt="4">
        <dgm:presLayoutVars>
          <dgm:chMax val="0"/>
          <dgm:bulletEnabled val="1"/>
        </dgm:presLayoutVars>
      </dgm:prSet>
      <dgm:spPr/>
      <dgm:t>
        <a:bodyPr/>
        <a:lstStyle/>
        <a:p>
          <a:endParaRPr lang="en-US"/>
        </a:p>
      </dgm:t>
    </dgm:pt>
  </dgm:ptLst>
  <dgm:cxnLst>
    <dgm:cxn modelId="{99D4F726-3B25-4307-AB37-12D8FB9FE9F1}" type="presOf" srcId="{3FD62B70-D0CE-4360-A376-14A1CE976E01}" destId="{6683575A-15F6-48FA-9E29-5C21B659AC00}" srcOrd="0" destOrd="0" presId="urn:microsoft.com/office/officeart/2005/8/layout/vList2"/>
    <dgm:cxn modelId="{216F23A2-C77C-4973-8ABA-6AA4981BEE7E}" type="presOf" srcId="{0F1B84CE-9D1C-4CCC-A449-8671A42D3C33}" destId="{98057EDD-193A-4574-B969-6969A359A07A}" srcOrd="0" destOrd="0" presId="urn:microsoft.com/office/officeart/2005/8/layout/vList2"/>
    <dgm:cxn modelId="{91FA3295-0827-47DC-AB1E-2FF0F28517A9}" srcId="{0F1B84CE-9D1C-4CCC-A449-8671A42D3C33}" destId="{73FF88BB-42DB-47FF-9A74-865282765BC3}" srcOrd="0" destOrd="0" parTransId="{AE4C74FE-A5F4-4A12-8534-EE6BD4784C7B}" sibTransId="{A55B2C57-FC54-4161-BA48-C38C5BA2E2D6}"/>
    <dgm:cxn modelId="{CB370341-534A-495A-A48B-AAE6599750A0}" srcId="{0F1B84CE-9D1C-4CCC-A449-8671A42D3C33}" destId="{6B0DD9E7-347A-4686-833D-A6AF33F65F7A}" srcOrd="3" destOrd="0" parTransId="{65758DF6-A3CE-4FAE-B256-3674C16D9394}" sibTransId="{DDD091E0-2187-4A9D-A353-8E89CB169814}"/>
    <dgm:cxn modelId="{BDB33701-DC27-4E8E-9805-E0F6AF89ADB7}" type="presOf" srcId="{73FF88BB-42DB-47FF-9A74-865282765BC3}" destId="{4AB45AB9-77B3-4834-8B04-CC3EF394CF41}" srcOrd="0" destOrd="0" presId="urn:microsoft.com/office/officeart/2005/8/layout/vList2"/>
    <dgm:cxn modelId="{3D9A9211-43DA-464E-8BD2-4C04FF3E9E40}" srcId="{0F1B84CE-9D1C-4CCC-A449-8671A42D3C33}" destId="{3FD62B70-D0CE-4360-A376-14A1CE976E01}" srcOrd="2" destOrd="0" parTransId="{06338103-FF4B-4ADC-B574-D498C8B5358A}" sibTransId="{9F92431E-0412-4B42-8BD3-18913A6B2EA2}"/>
    <dgm:cxn modelId="{E0D58EFF-119A-42F9-B035-7184ADCD942E}" srcId="{0F1B84CE-9D1C-4CCC-A449-8671A42D3C33}" destId="{18571259-CDBD-4A4B-855F-95065CEF23CB}" srcOrd="1" destOrd="0" parTransId="{FA45B9A4-6FD4-4D82-9394-606E6A7C0A9F}" sibTransId="{B02883CF-24F2-4ADB-A67A-9A4A596159F8}"/>
    <dgm:cxn modelId="{E76CD4DC-EAED-4B7C-9D31-3EC1089CCAE9}" type="presOf" srcId="{6B0DD9E7-347A-4686-833D-A6AF33F65F7A}" destId="{C1BEF007-4910-41A5-A5DE-373F9AB48FC0}" srcOrd="0" destOrd="0" presId="urn:microsoft.com/office/officeart/2005/8/layout/vList2"/>
    <dgm:cxn modelId="{DC89E8FB-EAC3-4EC0-B564-DFD03F565A17}" type="presOf" srcId="{18571259-CDBD-4A4B-855F-95065CEF23CB}" destId="{30B8B6C7-8247-4B08-9930-C4C131023196}" srcOrd="0" destOrd="0" presId="urn:microsoft.com/office/officeart/2005/8/layout/vList2"/>
    <dgm:cxn modelId="{A95F9725-CB51-4BA6-946F-A7CB9DC01089}" type="presParOf" srcId="{98057EDD-193A-4574-B969-6969A359A07A}" destId="{4AB45AB9-77B3-4834-8B04-CC3EF394CF41}" srcOrd="0" destOrd="0" presId="urn:microsoft.com/office/officeart/2005/8/layout/vList2"/>
    <dgm:cxn modelId="{2BC2095E-3DDF-453E-8EC5-254125CDFEC3}" type="presParOf" srcId="{98057EDD-193A-4574-B969-6969A359A07A}" destId="{C09728A3-7BFF-4EB8-9EC9-891D531CEE2F}" srcOrd="1" destOrd="0" presId="urn:microsoft.com/office/officeart/2005/8/layout/vList2"/>
    <dgm:cxn modelId="{87567882-3C51-48BA-926B-C452EF132C74}" type="presParOf" srcId="{98057EDD-193A-4574-B969-6969A359A07A}" destId="{30B8B6C7-8247-4B08-9930-C4C131023196}" srcOrd="2" destOrd="0" presId="urn:microsoft.com/office/officeart/2005/8/layout/vList2"/>
    <dgm:cxn modelId="{B76A2B4F-FCC0-4220-A41A-040605B8566C}" type="presParOf" srcId="{98057EDD-193A-4574-B969-6969A359A07A}" destId="{C622C99D-6939-4D81-9204-6A54B0983A84}" srcOrd="3" destOrd="0" presId="urn:microsoft.com/office/officeart/2005/8/layout/vList2"/>
    <dgm:cxn modelId="{5D6F4D90-6596-4569-94A1-EC113F96243A}" type="presParOf" srcId="{98057EDD-193A-4574-B969-6969A359A07A}" destId="{6683575A-15F6-48FA-9E29-5C21B659AC00}" srcOrd="4" destOrd="0" presId="urn:microsoft.com/office/officeart/2005/8/layout/vList2"/>
    <dgm:cxn modelId="{CC8A3939-41B7-4BCD-8B4E-CC7848D2BC16}" type="presParOf" srcId="{98057EDD-193A-4574-B969-6969A359A07A}" destId="{B4D2FBFF-AF0C-4DE9-8016-CE55882F6FA8}" srcOrd="5" destOrd="0" presId="urn:microsoft.com/office/officeart/2005/8/layout/vList2"/>
    <dgm:cxn modelId="{5ABECAD3-C385-42B4-81F1-1060BBA427A2}" type="presParOf" srcId="{98057EDD-193A-4574-B969-6969A359A07A}" destId="{C1BEF007-4910-41A5-A5DE-373F9AB48FC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1B84CE-9D1C-4CCC-A449-8671A42D3C33}"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11287C5C-71CC-4BE9-8241-B9DA38482FDB}">
      <dgm:prSet custT="1"/>
      <dgm:spPr/>
      <dgm:t>
        <a:bodyPr/>
        <a:lstStyle/>
        <a:p>
          <a:r>
            <a:rPr lang="x-none" sz="2000" b="0" u="none" dirty="0"/>
            <a:t>Wear appropriate clothing for dirty locations; protective clothing may be necessary</a:t>
          </a:r>
          <a:endParaRPr lang="en-US" sz="2000" b="0" u="none" dirty="0"/>
        </a:p>
      </dgm:t>
    </dgm:pt>
    <dgm:pt modelId="{EDB591A4-B29D-43AD-8504-6F2B1AFBFD0D}" type="parTrans" cxnId="{6CEBB8E4-110B-4715-9F74-20C39E9FF88E}">
      <dgm:prSet/>
      <dgm:spPr/>
      <dgm:t>
        <a:bodyPr/>
        <a:lstStyle/>
        <a:p>
          <a:endParaRPr lang="en-US"/>
        </a:p>
      </dgm:t>
    </dgm:pt>
    <dgm:pt modelId="{5F6994DF-3415-44D7-9E07-47E2E73675A4}" type="sibTrans" cxnId="{6CEBB8E4-110B-4715-9F74-20C39E9FF88E}">
      <dgm:prSet/>
      <dgm:spPr/>
      <dgm:t>
        <a:bodyPr/>
        <a:lstStyle/>
        <a:p>
          <a:endParaRPr lang="en-US"/>
        </a:p>
      </dgm:t>
    </dgm:pt>
    <dgm:pt modelId="{83C01C68-AE11-4B29-AD7C-2097FE02E8D3}">
      <dgm:prSet custT="1"/>
      <dgm:spPr/>
      <dgm:t>
        <a:bodyPr/>
        <a:lstStyle/>
        <a:p>
          <a:r>
            <a:rPr lang="x-none" sz="2000" b="0" u="none" dirty="0"/>
            <a:t>Obtain permission from the owner/occupant before performing any inspection</a:t>
          </a:r>
          <a:endParaRPr lang="en-US" sz="2000" b="0" u="none" dirty="0"/>
        </a:p>
      </dgm:t>
    </dgm:pt>
    <dgm:pt modelId="{0CFCD4B5-F1A6-456D-908F-E65DF4E8522B}" type="parTrans" cxnId="{51F00844-6B9C-40C9-A201-5D8FE5F64A0A}">
      <dgm:prSet/>
      <dgm:spPr/>
      <dgm:t>
        <a:bodyPr/>
        <a:lstStyle/>
        <a:p>
          <a:endParaRPr lang="en-US"/>
        </a:p>
      </dgm:t>
    </dgm:pt>
    <dgm:pt modelId="{A069223B-5271-48AD-A449-7776A48747AB}" type="sibTrans" cxnId="{51F00844-6B9C-40C9-A201-5D8FE5F64A0A}">
      <dgm:prSet/>
      <dgm:spPr/>
      <dgm:t>
        <a:bodyPr/>
        <a:lstStyle/>
        <a:p>
          <a:endParaRPr lang="en-US"/>
        </a:p>
      </dgm:t>
    </dgm:pt>
    <dgm:pt modelId="{AC728B1C-2DF4-46DE-A713-DAC97876D04D}">
      <dgm:prSet custT="1"/>
      <dgm:spPr>
        <a:solidFill>
          <a:schemeClr val="accent2"/>
        </a:solidFill>
      </dgm:spPr>
      <dgm:t>
        <a:bodyPr/>
        <a:lstStyle/>
        <a:p>
          <a:r>
            <a:rPr lang="en-US" sz="2000" dirty="0"/>
            <a:t>Consult NFPA® 25 for specific inspection and testing requirements</a:t>
          </a:r>
          <a:endParaRPr lang="en-US" sz="2000" b="0" u="none" dirty="0"/>
        </a:p>
      </dgm:t>
    </dgm:pt>
    <dgm:pt modelId="{751001A8-B9E2-4357-9687-804E608D16AB}" type="parTrans" cxnId="{14A8ADE5-46DA-4613-8629-1CC46FE6A307}">
      <dgm:prSet/>
      <dgm:spPr/>
      <dgm:t>
        <a:bodyPr/>
        <a:lstStyle/>
        <a:p>
          <a:endParaRPr lang="en-US"/>
        </a:p>
      </dgm:t>
    </dgm:pt>
    <dgm:pt modelId="{53285F72-1278-4A30-BC1A-9D90E2712E81}" type="sibTrans" cxnId="{14A8ADE5-46DA-4613-8629-1CC46FE6A307}">
      <dgm:prSet/>
      <dgm:spPr/>
      <dgm:t>
        <a:bodyPr/>
        <a:lstStyle/>
        <a:p>
          <a:endParaRPr lang="en-US"/>
        </a:p>
      </dgm:t>
    </dgm:pt>
    <dgm:pt modelId="{E9829B92-1DF6-475D-9DB7-973B30591A42}">
      <dgm:prSet custT="1"/>
      <dgm:spPr>
        <a:solidFill>
          <a:schemeClr val="accent2">
            <a:lumMod val="75000"/>
          </a:schemeClr>
        </a:solidFill>
      </dgm:spPr>
      <dgm:t>
        <a:bodyPr/>
        <a:lstStyle/>
        <a:p>
          <a:r>
            <a:rPr lang="en-US" sz="2000" dirty="0"/>
            <a:t>Verify that someone has informed the alarm monitoring company prior to starting or witnessing any test</a:t>
          </a:r>
          <a:endParaRPr lang="en-US" sz="2000" b="0" u="none" dirty="0"/>
        </a:p>
      </dgm:t>
    </dgm:pt>
    <dgm:pt modelId="{00EA86AA-C3FA-4342-B322-5D0FB260992F}" type="parTrans" cxnId="{3BF3C844-044B-4879-83CD-E8D543BCAC37}">
      <dgm:prSet/>
      <dgm:spPr/>
      <dgm:t>
        <a:bodyPr/>
        <a:lstStyle/>
        <a:p>
          <a:endParaRPr lang="en-US"/>
        </a:p>
      </dgm:t>
    </dgm:pt>
    <dgm:pt modelId="{20399BDF-92F8-4620-9276-5D2DCC91E321}" type="sibTrans" cxnId="{3BF3C844-044B-4879-83CD-E8D543BCAC37}">
      <dgm:prSet/>
      <dgm:spPr/>
      <dgm:t>
        <a:bodyPr/>
        <a:lstStyle/>
        <a:p>
          <a:endParaRPr lang="en-US"/>
        </a:p>
      </dgm:t>
    </dgm:pt>
    <dgm:pt modelId="{98057EDD-193A-4574-B969-6969A359A07A}" type="pres">
      <dgm:prSet presAssocID="{0F1B84CE-9D1C-4CCC-A449-8671A42D3C33}" presName="linear" presStyleCnt="0">
        <dgm:presLayoutVars>
          <dgm:animLvl val="lvl"/>
          <dgm:resizeHandles val="exact"/>
        </dgm:presLayoutVars>
      </dgm:prSet>
      <dgm:spPr/>
      <dgm:t>
        <a:bodyPr/>
        <a:lstStyle/>
        <a:p>
          <a:endParaRPr lang="en-US"/>
        </a:p>
      </dgm:t>
    </dgm:pt>
    <dgm:pt modelId="{06E71EFB-958F-43AA-B5DB-7440F4B24ED5}" type="pres">
      <dgm:prSet presAssocID="{11287C5C-71CC-4BE9-8241-B9DA38482FDB}" presName="parentText" presStyleLbl="node1" presStyleIdx="0" presStyleCnt="4">
        <dgm:presLayoutVars>
          <dgm:chMax val="0"/>
          <dgm:bulletEnabled val="1"/>
        </dgm:presLayoutVars>
      </dgm:prSet>
      <dgm:spPr/>
      <dgm:t>
        <a:bodyPr/>
        <a:lstStyle/>
        <a:p>
          <a:endParaRPr lang="en-US"/>
        </a:p>
      </dgm:t>
    </dgm:pt>
    <dgm:pt modelId="{29B6A264-EFDD-4F2A-A1DF-BD301774B12B}" type="pres">
      <dgm:prSet presAssocID="{5F6994DF-3415-44D7-9E07-47E2E73675A4}" presName="spacer" presStyleCnt="0"/>
      <dgm:spPr/>
    </dgm:pt>
    <dgm:pt modelId="{CF97CE24-7E57-4FD5-882D-73133F72752E}" type="pres">
      <dgm:prSet presAssocID="{83C01C68-AE11-4B29-AD7C-2097FE02E8D3}" presName="parentText" presStyleLbl="node1" presStyleIdx="1" presStyleCnt="4">
        <dgm:presLayoutVars>
          <dgm:chMax val="0"/>
          <dgm:bulletEnabled val="1"/>
        </dgm:presLayoutVars>
      </dgm:prSet>
      <dgm:spPr/>
      <dgm:t>
        <a:bodyPr/>
        <a:lstStyle/>
        <a:p>
          <a:endParaRPr lang="en-US"/>
        </a:p>
      </dgm:t>
    </dgm:pt>
    <dgm:pt modelId="{C5C73664-086C-4B85-9474-7C46CDF19114}" type="pres">
      <dgm:prSet presAssocID="{A069223B-5271-48AD-A449-7776A48747AB}" presName="spacer" presStyleCnt="0"/>
      <dgm:spPr/>
    </dgm:pt>
    <dgm:pt modelId="{FEBE1806-997E-4AF4-A667-0D5E345BE15A}" type="pres">
      <dgm:prSet presAssocID="{AC728B1C-2DF4-46DE-A713-DAC97876D04D}" presName="parentText" presStyleLbl="node1" presStyleIdx="2" presStyleCnt="4">
        <dgm:presLayoutVars>
          <dgm:chMax val="0"/>
          <dgm:bulletEnabled val="1"/>
        </dgm:presLayoutVars>
      </dgm:prSet>
      <dgm:spPr/>
      <dgm:t>
        <a:bodyPr/>
        <a:lstStyle/>
        <a:p>
          <a:endParaRPr lang="en-US"/>
        </a:p>
      </dgm:t>
    </dgm:pt>
    <dgm:pt modelId="{AD78E305-DAC7-4830-A866-1D713AAB2183}" type="pres">
      <dgm:prSet presAssocID="{53285F72-1278-4A30-BC1A-9D90E2712E81}" presName="spacer" presStyleCnt="0"/>
      <dgm:spPr/>
    </dgm:pt>
    <dgm:pt modelId="{B8462041-6B6F-4D54-AC1B-A2F65C37E4F4}" type="pres">
      <dgm:prSet presAssocID="{E9829B92-1DF6-475D-9DB7-973B30591A42}" presName="parentText" presStyleLbl="node1" presStyleIdx="3" presStyleCnt="4">
        <dgm:presLayoutVars>
          <dgm:chMax val="0"/>
          <dgm:bulletEnabled val="1"/>
        </dgm:presLayoutVars>
      </dgm:prSet>
      <dgm:spPr/>
      <dgm:t>
        <a:bodyPr/>
        <a:lstStyle/>
        <a:p>
          <a:endParaRPr lang="en-US"/>
        </a:p>
      </dgm:t>
    </dgm:pt>
  </dgm:ptLst>
  <dgm:cxnLst>
    <dgm:cxn modelId="{3BF3C844-044B-4879-83CD-E8D543BCAC37}" srcId="{0F1B84CE-9D1C-4CCC-A449-8671A42D3C33}" destId="{E9829B92-1DF6-475D-9DB7-973B30591A42}" srcOrd="3" destOrd="0" parTransId="{00EA86AA-C3FA-4342-B322-5D0FB260992F}" sibTransId="{20399BDF-92F8-4620-9276-5D2DCC91E321}"/>
    <dgm:cxn modelId="{BA8F9111-C5EC-4DEB-B037-4F3F259BC0E0}" type="presOf" srcId="{AC728B1C-2DF4-46DE-A713-DAC97876D04D}" destId="{FEBE1806-997E-4AF4-A667-0D5E345BE15A}" srcOrd="0" destOrd="0" presId="urn:microsoft.com/office/officeart/2005/8/layout/vList2"/>
    <dgm:cxn modelId="{6CEBB8E4-110B-4715-9F74-20C39E9FF88E}" srcId="{0F1B84CE-9D1C-4CCC-A449-8671A42D3C33}" destId="{11287C5C-71CC-4BE9-8241-B9DA38482FDB}" srcOrd="0" destOrd="0" parTransId="{EDB591A4-B29D-43AD-8504-6F2B1AFBFD0D}" sibTransId="{5F6994DF-3415-44D7-9E07-47E2E73675A4}"/>
    <dgm:cxn modelId="{E0CE316A-CA62-45F6-9189-770AF196FD1F}" type="presOf" srcId="{11287C5C-71CC-4BE9-8241-B9DA38482FDB}" destId="{06E71EFB-958F-43AA-B5DB-7440F4B24ED5}" srcOrd="0" destOrd="0" presId="urn:microsoft.com/office/officeart/2005/8/layout/vList2"/>
    <dgm:cxn modelId="{27A86D9E-D324-4F3D-9758-001E65FC2BB0}" type="presOf" srcId="{E9829B92-1DF6-475D-9DB7-973B30591A42}" destId="{B8462041-6B6F-4D54-AC1B-A2F65C37E4F4}" srcOrd="0" destOrd="0" presId="urn:microsoft.com/office/officeart/2005/8/layout/vList2"/>
    <dgm:cxn modelId="{0379438B-1033-48A2-9CD3-7E44E1AF54B6}" type="presOf" srcId="{83C01C68-AE11-4B29-AD7C-2097FE02E8D3}" destId="{CF97CE24-7E57-4FD5-882D-73133F72752E}" srcOrd="0" destOrd="0" presId="urn:microsoft.com/office/officeart/2005/8/layout/vList2"/>
    <dgm:cxn modelId="{14A8ADE5-46DA-4613-8629-1CC46FE6A307}" srcId="{0F1B84CE-9D1C-4CCC-A449-8671A42D3C33}" destId="{AC728B1C-2DF4-46DE-A713-DAC97876D04D}" srcOrd="2" destOrd="0" parTransId="{751001A8-B9E2-4357-9687-804E608D16AB}" sibTransId="{53285F72-1278-4A30-BC1A-9D90E2712E81}"/>
    <dgm:cxn modelId="{51F00844-6B9C-40C9-A201-5D8FE5F64A0A}" srcId="{0F1B84CE-9D1C-4CCC-A449-8671A42D3C33}" destId="{83C01C68-AE11-4B29-AD7C-2097FE02E8D3}" srcOrd="1" destOrd="0" parTransId="{0CFCD4B5-F1A6-456D-908F-E65DF4E8522B}" sibTransId="{A069223B-5271-48AD-A449-7776A48747AB}"/>
    <dgm:cxn modelId="{69152B18-DDF1-4629-A984-24C27A302A08}" type="presOf" srcId="{0F1B84CE-9D1C-4CCC-A449-8671A42D3C33}" destId="{98057EDD-193A-4574-B969-6969A359A07A}" srcOrd="0" destOrd="0" presId="urn:microsoft.com/office/officeart/2005/8/layout/vList2"/>
    <dgm:cxn modelId="{2CC888D8-7B03-458A-A06B-EA55355F3D0D}" type="presParOf" srcId="{98057EDD-193A-4574-B969-6969A359A07A}" destId="{06E71EFB-958F-43AA-B5DB-7440F4B24ED5}" srcOrd="0" destOrd="0" presId="urn:microsoft.com/office/officeart/2005/8/layout/vList2"/>
    <dgm:cxn modelId="{50A0C724-2F2C-47FA-A2E9-C9972255B02E}" type="presParOf" srcId="{98057EDD-193A-4574-B969-6969A359A07A}" destId="{29B6A264-EFDD-4F2A-A1DF-BD301774B12B}" srcOrd="1" destOrd="0" presId="urn:microsoft.com/office/officeart/2005/8/layout/vList2"/>
    <dgm:cxn modelId="{03166EB2-BEC6-43AB-BA5C-A3917A04CA65}" type="presParOf" srcId="{98057EDD-193A-4574-B969-6969A359A07A}" destId="{CF97CE24-7E57-4FD5-882D-73133F72752E}" srcOrd="2" destOrd="0" presId="urn:microsoft.com/office/officeart/2005/8/layout/vList2"/>
    <dgm:cxn modelId="{284EE2A1-4077-492B-A0D7-89DF4497F959}" type="presParOf" srcId="{98057EDD-193A-4574-B969-6969A359A07A}" destId="{C5C73664-086C-4B85-9474-7C46CDF19114}" srcOrd="3" destOrd="0" presId="urn:microsoft.com/office/officeart/2005/8/layout/vList2"/>
    <dgm:cxn modelId="{05B8C39E-8323-45E8-B256-6158141AEA2F}" type="presParOf" srcId="{98057EDD-193A-4574-B969-6969A359A07A}" destId="{FEBE1806-997E-4AF4-A667-0D5E345BE15A}" srcOrd="4" destOrd="0" presId="urn:microsoft.com/office/officeart/2005/8/layout/vList2"/>
    <dgm:cxn modelId="{995A2FEC-E1A7-4CF8-AF0C-7DDDFC6D6431}" type="presParOf" srcId="{98057EDD-193A-4574-B969-6969A359A07A}" destId="{AD78E305-DAC7-4830-A866-1D713AAB2183}" srcOrd="5" destOrd="0" presId="urn:microsoft.com/office/officeart/2005/8/layout/vList2"/>
    <dgm:cxn modelId="{B7D9F1A6-7C14-4687-8903-5276098B0897}" type="presParOf" srcId="{98057EDD-193A-4574-B969-6969A359A07A}" destId="{B8462041-6B6F-4D54-AC1B-A2F65C37E4F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16A37E-31BA-4776-B385-8C84163FAE86}"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7B6FA5E8-1148-4D93-A5A8-7A6FD82535B4}">
      <dgm:prSet phldrT="[Text]" custT="1"/>
      <dgm:spPr/>
      <dgm:t>
        <a:bodyPr/>
        <a:lstStyle/>
        <a:p>
          <a:r>
            <a:rPr lang="x-none" sz="2000" b="0" u="none" dirty="0"/>
            <a:t>Generally, an inspector begins an inspection in the system riser room</a:t>
          </a:r>
          <a:endParaRPr lang="en-US" sz="2000" b="0" dirty="0"/>
        </a:p>
      </dgm:t>
    </dgm:pt>
    <dgm:pt modelId="{C1CE3DD8-8FB6-4B83-BC73-262A28F84A09}" type="parTrans" cxnId="{E84A3FFE-978F-47E6-92B8-6976106AFBA4}">
      <dgm:prSet/>
      <dgm:spPr/>
      <dgm:t>
        <a:bodyPr/>
        <a:lstStyle/>
        <a:p>
          <a:endParaRPr lang="en-US"/>
        </a:p>
      </dgm:t>
    </dgm:pt>
    <dgm:pt modelId="{171F31E3-832E-4A46-9FEC-E52B8347AEFC}" type="sibTrans" cxnId="{E84A3FFE-978F-47E6-92B8-6976106AFBA4}">
      <dgm:prSet/>
      <dgm:spPr/>
      <dgm:t>
        <a:bodyPr/>
        <a:lstStyle/>
        <a:p>
          <a:endParaRPr lang="en-US"/>
        </a:p>
      </dgm:t>
    </dgm:pt>
    <dgm:pt modelId="{FFFEE4C4-9601-4094-89DB-D4B1E9EBAB0A}">
      <dgm:prSet custT="1"/>
      <dgm:spPr/>
      <dgm:t>
        <a:bodyPr/>
        <a:lstStyle/>
        <a:p>
          <a:r>
            <a:rPr lang="x-none" sz="2000" b="0" u="none" dirty="0"/>
            <a:t>Every sprinkler system is equipped with various water-control valves and operating valves</a:t>
          </a:r>
          <a:endParaRPr lang="en-US" sz="2000" b="0" u="none" dirty="0"/>
        </a:p>
      </dgm:t>
    </dgm:pt>
    <dgm:pt modelId="{EA60712A-770F-4BFB-BBCA-19CDFE1EB8B5}" type="parTrans" cxnId="{A12B55B1-5022-467B-9956-59762604F4D0}">
      <dgm:prSet/>
      <dgm:spPr/>
      <dgm:t>
        <a:bodyPr/>
        <a:lstStyle/>
        <a:p>
          <a:endParaRPr lang="en-US"/>
        </a:p>
      </dgm:t>
    </dgm:pt>
    <dgm:pt modelId="{8D1EA7B8-D30D-47F7-A8D5-1496F1427760}" type="sibTrans" cxnId="{A12B55B1-5022-467B-9956-59762604F4D0}">
      <dgm:prSet/>
      <dgm:spPr/>
      <dgm:t>
        <a:bodyPr/>
        <a:lstStyle/>
        <a:p>
          <a:endParaRPr lang="en-US"/>
        </a:p>
      </dgm:t>
    </dgm:pt>
    <dgm:pt modelId="{9E547071-721F-4C88-8EB8-B7253B05AF48}">
      <dgm:prSet custT="1"/>
      <dgm:spPr>
        <a:solidFill>
          <a:schemeClr val="accent2"/>
        </a:solidFill>
      </dgm:spPr>
      <dgm:t>
        <a:bodyPr/>
        <a:lstStyle/>
        <a:p>
          <a:r>
            <a:rPr lang="en-US" sz="2000" b="0" u="none" dirty="0"/>
            <a:t>V</a:t>
          </a:r>
          <a:r>
            <a:rPr lang="x-none" sz="2000" b="0" u="none" dirty="0"/>
            <a:t>alves are used to shut off the water, drain the system, prevent recirculation of water, and serve other needs of the system</a:t>
          </a:r>
          <a:endParaRPr lang="en-US" sz="2000" b="0" u="none" dirty="0"/>
        </a:p>
      </dgm:t>
    </dgm:pt>
    <dgm:pt modelId="{7CFF7EF2-1872-4E2A-81F7-05B5E15665FC}" type="parTrans" cxnId="{02E59B37-E526-43BA-9657-805589462FC2}">
      <dgm:prSet/>
      <dgm:spPr/>
      <dgm:t>
        <a:bodyPr/>
        <a:lstStyle/>
        <a:p>
          <a:endParaRPr lang="en-US"/>
        </a:p>
      </dgm:t>
    </dgm:pt>
    <dgm:pt modelId="{CF15161A-A88B-46B5-8701-A7652C6F2584}" type="sibTrans" cxnId="{02E59B37-E526-43BA-9657-805589462FC2}">
      <dgm:prSet/>
      <dgm:spPr/>
      <dgm:t>
        <a:bodyPr/>
        <a:lstStyle/>
        <a:p>
          <a:endParaRPr lang="en-US"/>
        </a:p>
      </dgm:t>
    </dgm:pt>
    <dgm:pt modelId="{8904778D-4A7C-4C24-A264-745F6A35212B}" type="pres">
      <dgm:prSet presAssocID="{D816A37E-31BA-4776-B385-8C84163FAE86}" presName="linear" presStyleCnt="0">
        <dgm:presLayoutVars>
          <dgm:animLvl val="lvl"/>
          <dgm:resizeHandles val="exact"/>
        </dgm:presLayoutVars>
      </dgm:prSet>
      <dgm:spPr/>
      <dgm:t>
        <a:bodyPr/>
        <a:lstStyle/>
        <a:p>
          <a:endParaRPr lang="en-US"/>
        </a:p>
      </dgm:t>
    </dgm:pt>
    <dgm:pt modelId="{E672EBF0-AE5B-4220-9866-777E652710CD}" type="pres">
      <dgm:prSet presAssocID="{7B6FA5E8-1148-4D93-A5A8-7A6FD82535B4}" presName="parentText" presStyleLbl="node1" presStyleIdx="0" presStyleCnt="3">
        <dgm:presLayoutVars>
          <dgm:chMax val="0"/>
          <dgm:bulletEnabled val="1"/>
        </dgm:presLayoutVars>
      </dgm:prSet>
      <dgm:spPr/>
      <dgm:t>
        <a:bodyPr/>
        <a:lstStyle/>
        <a:p>
          <a:endParaRPr lang="en-US"/>
        </a:p>
      </dgm:t>
    </dgm:pt>
    <dgm:pt modelId="{55C8044F-6DAE-40A1-926C-37A65BBDAFBD}" type="pres">
      <dgm:prSet presAssocID="{171F31E3-832E-4A46-9FEC-E52B8347AEFC}" presName="spacer" presStyleCnt="0"/>
      <dgm:spPr/>
    </dgm:pt>
    <dgm:pt modelId="{29C2D681-4BC3-469E-A033-2ACEFA16EE9C}" type="pres">
      <dgm:prSet presAssocID="{FFFEE4C4-9601-4094-89DB-D4B1E9EBAB0A}" presName="parentText" presStyleLbl="node1" presStyleIdx="1" presStyleCnt="3">
        <dgm:presLayoutVars>
          <dgm:chMax val="0"/>
          <dgm:bulletEnabled val="1"/>
        </dgm:presLayoutVars>
      </dgm:prSet>
      <dgm:spPr/>
      <dgm:t>
        <a:bodyPr/>
        <a:lstStyle/>
        <a:p>
          <a:endParaRPr lang="en-US"/>
        </a:p>
      </dgm:t>
    </dgm:pt>
    <dgm:pt modelId="{387AE042-6434-456A-B22E-450C0086C532}" type="pres">
      <dgm:prSet presAssocID="{8D1EA7B8-D30D-47F7-A8D5-1496F1427760}" presName="spacer" presStyleCnt="0"/>
      <dgm:spPr/>
    </dgm:pt>
    <dgm:pt modelId="{B2EC4EC9-AF6A-4F73-80C4-FD1447567760}" type="pres">
      <dgm:prSet presAssocID="{9E547071-721F-4C88-8EB8-B7253B05AF48}" presName="parentText" presStyleLbl="node1" presStyleIdx="2" presStyleCnt="3">
        <dgm:presLayoutVars>
          <dgm:chMax val="0"/>
          <dgm:bulletEnabled val="1"/>
        </dgm:presLayoutVars>
      </dgm:prSet>
      <dgm:spPr/>
      <dgm:t>
        <a:bodyPr/>
        <a:lstStyle/>
        <a:p>
          <a:endParaRPr lang="en-US"/>
        </a:p>
      </dgm:t>
    </dgm:pt>
  </dgm:ptLst>
  <dgm:cxnLst>
    <dgm:cxn modelId="{02E59B37-E526-43BA-9657-805589462FC2}" srcId="{D816A37E-31BA-4776-B385-8C84163FAE86}" destId="{9E547071-721F-4C88-8EB8-B7253B05AF48}" srcOrd="2" destOrd="0" parTransId="{7CFF7EF2-1872-4E2A-81F7-05B5E15665FC}" sibTransId="{CF15161A-A88B-46B5-8701-A7652C6F2584}"/>
    <dgm:cxn modelId="{74FA8C47-579D-4A8E-A37C-78EAB3566F13}" type="presOf" srcId="{9E547071-721F-4C88-8EB8-B7253B05AF48}" destId="{B2EC4EC9-AF6A-4F73-80C4-FD1447567760}" srcOrd="0" destOrd="0" presId="urn:microsoft.com/office/officeart/2005/8/layout/vList2"/>
    <dgm:cxn modelId="{C7478470-82B6-403E-8285-26ADF54FF647}" type="presOf" srcId="{D816A37E-31BA-4776-B385-8C84163FAE86}" destId="{8904778D-4A7C-4C24-A264-745F6A35212B}" srcOrd="0" destOrd="0" presId="urn:microsoft.com/office/officeart/2005/8/layout/vList2"/>
    <dgm:cxn modelId="{A12B55B1-5022-467B-9956-59762604F4D0}" srcId="{D816A37E-31BA-4776-B385-8C84163FAE86}" destId="{FFFEE4C4-9601-4094-89DB-D4B1E9EBAB0A}" srcOrd="1" destOrd="0" parTransId="{EA60712A-770F-4BFB-BBCA-19CDFE1EB8B5}" sibTransId="{8D1EA7B8-D30D-47F7-A8D5-1496F1427760}"/>
    <dgm:cxn modelId="{48929BAE-3AA8-493A-8A46-8351730842FA}" type="presOf" srcId="{7B6FA5E8-1148-4D93-A5A8-7A6FD82535B4}" destId="{E672EBF0-AE5B-4220-9866-777E652710CD}" srcOrd="0" destOrd="0" presId="urn:microsoft.com/office/officeart/2005/8/layout/vList2"/>
    <dgm:cxn modelId="{E84A3FFE-978F-47E6-92B8-6976106AFBA4}" srcId="{D816A37E-31BA-4776-B385-8C84163FAE86}" destId="{7B6FA5E8-1148-4D93-A5A8-7A6FD82535B4}" srcOrd="0" destOrd="0" parTransId="{C1CE3DD8-8FB6-4B83-BC73-262A28F84A09}" sibTransId="{171F31E3-832E-4A46-9FEC-E52B8347AEFC}"/>
    <dgm:cxn modelId="{A29E05D0-4C59-45A1-A24A-EE44EEB6C4A2}" type="presOf" srcId="{FFFEE4C4-9601-4094-89DB-D4B1E9EBAB0A}" destId="{29C2D681-4BC3-469E-A033-2ACEFA16EE9C}" srcOrd="0" destOrd="0" presId="urn:microsoft.com/office/officeart/2005/8/layout/vList2"/>
    <dgm:cxn modelId="{8FF1A7AB-DD2B-4CAE-B82A-94DFD1B9611A}" type="presParOf" srcId="{8904778D-4A7C-4C24-A264-745F6A35212B}" destId="{E672EBF0-AE5B-4220-9866-777E652710CD}" srcOrd="0" destOrd="0" presId="urn:microsoft.com/office/officeart/2005/8/layout/vList2"/>
    <dgm:cxn modelId="{36FFAF80-91A9-420D-A669-5AA184A037FF}" type="presParOf" srcId="{8904778D-4A7C-4C24-A264-745F6A35212B}" destId="{55C8044F-6DAE-40A1-926C-37A65BBDAFBD}" srcOrd="1" destOrd="0" presId="urn:microsoft.com/office/officeart/2005/8/layout/vList2"/>
    <dgm:cxn modelId="{F36161A4-F3A6-4351-91D0-E159A061DC6C}" type="presParOf" srcId="{8904778D-4A7C-4C24-A264-745F6A35212B}" destId="{29C2D681-4BC3-469E-A033-2ACEFA16EE9C}" srcOrd="2" destOrd="0" presId="urn:microsoft.com/office/officeart/2005/8/layout/vList2"/>
    <dgm:cxn modelId="{917C3CBA-5A3A-4479-A126-D8A1CEB12565}" type="presParOf" srcId="{8904778D-4A7C-4C24-A264-745F6A35212B}" destId="{387AE042-6434-456A-B22E-450C0086C532}" srcOrd="3" destOrd="0" presId="urn:microsoft.com/office/officeart/2005/8/layout/vList2"/>
    <dgm:cxn modelId="{7C67DD64-3A20-4D0D-9415-D176AF67101D}" type="presParOf" srcId="{8904778D-4A7C-4C24-A264-745F6A35212B}" destId="{B2EC4EC9-AF6A-4F73-80C4-FD144756776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16A37E-31BA-4776-B385-8C84163FAE86}"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7B6FA5E8-1148-4D93-A5A8-7A6FD82535B4}">
      <dgm:prSet phldrT="[Text]" custT="1"/>
      <dgm:spPr/>
      <dgm:t>
        <a:bodyPr/>
        <a:lstStyle/>
        <a:p>
          <a:r>
            <a:rPr lang="en-US" sz="1800" b="0" u="none" dirty="0"/>
            <a:t>F</a:t>
          </a:r>
          <a:r>
            <a:rPr lang="x-none" sz="1800" b="0" u="none"/>
            <a:t>irst verify that all valves controlling water supplies to the sprinkler system and within the system (sectional valves) are open at all times</a:t>
          </a:r>
          <a:endParaRPr lang="en-US" sz="1800" b="0" dirty="0"/>
        </a:p>
      </dgm:t>
    </dgm:pt>
    <dgm:pt modelId="{C1CE3DD8-8FB6-4B83-BC73-262A28F84A09}" type="parTrans" cxnId="{E84A3FFE-978F-47E6-92B8-6976106AFBA4}">
      <dgm:prSet/>
      <dgm:spPr/>
      <dgm:t>
        <a:bodyPr/>
        <a:lstStyle/>
        <a:p>
          <a:endParaRPr lang="en-US"/>
        </a:p>
      </dgm:t>
    </dgm:pt>
    <dgm:pt modelId="{171F31E3-832E-4A46-9FEC-E52B8347AEFC}" type="sibTrans" cxnId="{E84A3FFE-978F-47E6-92B8-6976106AFBA4}">
      <dgm:prSet/>
      <dgm:spPr/>
      <dgm:t>
        <a:bodyPr/>
        <a:lstStyle/>
        <a:p>
          <a:endParaRPr lang="en-US"/>
        </a:p>
      </dgm:t>
    </dgm:pt>
    <dgm:pt modelId="{984A51AD-110D-4708-BA15-EF69522A6941}">
      <dgm:prSet custT="1"/>
      <dgm:spPr/>
      <dgm:t>
        <a:bodyPr/>
        <a:lstStyle/>
        <a:p>
          <a:r>
            <a:rPr lang="x-none" sz="1800" b="0" u="none"/>
            <a:t>An inspector who finds a valve closed should report the condition to the responsible party and to the fire department</a:t>
          </a:r>
          <a:endParaRPr lang="en-US" sz="1800" b="0" u="none" dirty="0"/>
        </a:p>
      </dgm:t>
    </dgm:pt>
    <dgm:pt modelId="{CA20ABAF-6B1C-46B5-92F1-B1DE4018D56F}" type="parTrans" cxnId="{31036A39-7EA0-4983-A290-71FD48157446}">
      <dgm:prSet/>
      <dgm:spPr/>
      <dgm:t>
        <a:bodyPr/>
        <a:lstStyle/>
        <a:p>
          <a:endParaRPr lang="en-US"/>
        </a:p>
      </dgm:t>
    </dgm:pt>
    <dgm:pt modelId="{8C7152A1-7598-4783-B3A5-00D2CAA9E26A}" type="sibTrans" cxnId="{31036A39-7EA0-4983-A290-71FD48157446}">
      <dgm:prSet/>
      <dgm:spPr/>
      <dgm:t>
        <a:bodyPr/>
        <a:lstStyle/>
        <a:p>
          <a:endParaRPr lang="en-US"/>
        </a:p>
      </dgm:t>
    </dgm:pt>
    <dgm:pt modelId="{98908D2B-4FA0-444C-968A-99A62622DC5B}">
      <dgm:prSet custT="1"/>
      <dgm:spPr/>
      <dgm:t>
        <a:bodyPr/>
        <a:lstStyle/>
        <a:p>
          <a:r>
            <a:rPr lang="en-US" sz="1800" b="0" dirty="0"/>
            <a:t>Verify that the indicating control valve is opened fully and secured or otherwise supervised in an approved manner</a:t>
          </a:r>
        </a:p>
      </dgm:t>
    </dgm:pt>
    <dgm:pt modelId="{2D8AF324-D056-4D79-AEE3-AEB1FD031F8E}" type="parTrans" cxnId="{9CF965DD-0B50-490D-9E71-A846F2F8720D}">
      <dgm:prSet/>
      <dgm:spPr/>
      <dgm:t>
        <a:bodyPr/>
        <a:lstStyle/>
        <a:p>
          <a:endParaRPr lang="en-US"/>
        </a:p>
      </dgm:t>
    </dgm:pt>
    <dgm:pt modelId="{8546FDAC-145B-4E15-BFEC-FDD96BCE89B6}" type="sibTrans" cxnId="{9CF965DD-0B50-490D-9E71-A846F2F8720D}">
      <dgm:prSet/>
      <dgm:spPr/>
      <dgm:t>
        <a:bodyPr/>
        <a:lstStyle/>
        <a:p>
          <a:endParaRPr lang="en-US"/>
        </a:p>
      </dgm:t>
    </dgm:pt>
    <dgm:pt modelId="{8904778D-4A7C-4C24-A264-745F6A35212B}" type="pres">
      <dgm:prSet presAssocID="{D816A37E-31BA-4776-B385-8C84163FAE86}" presName="linear" presStyleCnt="0">
        <dgm:presLayoutVars>
          <dgm:animLvl val="lvl"/>
          <dgm:resizeHandles val="exact"/>
        </dgm:presLayoutVars>
      </dgm:prSet>
      <dgm:spPr/>
      <dgm:t>
        <a:bodyPr/>
        <a:lstStyle/>
        <a:p>
          <a:endParaRPr lang="en-US"/>
        </a:p>
      </dgm:t>
    </dgm:pt>
    <dgm:pt modelId="{E672EBF0-AE5B-4220-9866-777E652710CD}" type="pres">
      <dgm:prSet presAssocID="{7B6FA5E8-1148-4D93-A5A8-7A6FD82535B4}" presName="parentText" presStyleLbl="node1" presStyleIdx="0" presStyleCnt="3">
        <dgm:presLayoutVars>
          <dgm:chMax val="0"/>
          <dgm:bulletEnabled val="1"/>
        </dgm:presLayoutVars>
      </dgm:prSet>
      <dgm:spPr/>
      <dgm:t>
        <a:bodyPr/>
        <a:lstStyle/>
        <a:p>
          <a:endParaRPr lang="en-US"/>
        </a:p>
      </dgm:t>
    </dgm:pt>
    <dgm:pt modelId="{55C8044F-6DAE-40A1-926C-37A65BBDAFBD}" type="pres">
      <dgm:prSet presAssocID="{171F31E3-832E-4A46-9FEC-E52B8347AEFC}" presName="spacer" presStyleCnt="0"/>
      <dgm:spPr/>
    </dgm:pt>
    <dgm:pt modelId="{E2CD0EC8-9D92-48B6-9CE3-7DE361AFFD00}" type="pres">
      <dgm:prSet presAssocID="{984A51AD-110D-4708-BA15-EF69522A6941}" presName="parentText" presStyleLbl="node1" presStyleIdx="1" presStyleCnt="3">
        <dgm:presLayoutVars>
          <dgm:chMax val="0"/>
          <dgm:bulletEnabled val="1"/>
        </dgm:presLayoutVars>
      </dgm:prSet>
      <dgm:spPr/>
      <dgm:t>
        <a:bodyPr/>
        <a:lstStyle/>
        <a:p>
          <a:endParaRPr lang="en-US"/>
        </a:p>
      </dgm:t>
    </dgm:pt>
    <dgm:pt modelId="{063811F8-2FB3-4631-AA4D-362DF1C75890}" type="pres">
      <dgm:prSet presAssocID="{8C7152A1-7598-4783-B3A5-00D2CAA9E26A}" presName="spacer" presStyleCnt="0"/>
      <dgm:spPr/>
    </dgm:pt>
    <dgm:pt modelId="{1C8B02A5-7670-4D07-84E2-18B332746AF5}" type="pres">
      <dgm:prSet presAssocID="{98908D2B-4FA0-444C-968A-99A62622DC5B}" presName="parentText" presStyleLbl="node1" presStyleIdx="2" presStyleCnt="3">
        <dgm:presLayoutVars>
          <dgm:chMax val="0"/>
          <dgm:bulletEnabled val="1"/>
        </dgm:presLayoutVars>
      </dgm:prSet>
      <dgm:spPr/>
      <dgm:t>
        <a:bodyPr/>
        <a:lstStyle/>
        <a:p>
          <a:endParaRPr lang="en-US"/>
        </a:p>
      </dgm:t>
    </dgm:pt>
  </dgm:ptLst>
  <dgm:cxnLst>
    <dgm:cxn modelId="{31036A39-7EA0-4983-A290-71FD48157446}" srcId="{D816A37E-31BA-4776-B385-8C84163FAE86}" destId="{984A51AD-110D-4708-BA15-EF69522A6941}" srcOrd="1" destOrd="0" parTransId="{CA20ABAF-6B1C-46B5-92F1-B1DE4018D56F}" sibTransId="{8C7152A1-7598-4783-B3A5-00D2CAA9E26A}"/>
    <dgm:cxn modelId="{DD374E8A-4A0E-460E-A744-882056A0F870}" type="presOf" srcId="{98908D2B-4FA0-444C-968A-99A62622DC5B}" destId="{1C8B02A5-7670-4D07-84E2-18B332746AF5}" srcOrd="0" destOrd="0" presId="urn:microsoft.com/office/officeart/2005/8/layout/vList2"/>
    <dgm:cxn modelId="{D2820BED-EE87-46D9-A9E1-B280C169529D}" type="presOf" srcId="{7B6FA5E8-1148-4D93-A5A8-7A6FD82535B4}" destId="{E672EBF0-AE5B-4220-9866-777E652710CD}" srcOrd="0" destOrd="0" presId="urn:microsoft.com/office/officeart/2005/8/layout/vList2"/>
    <dgm:cxn modelId="{E33E7D15-F189-4C44-9C35-0E1A68D4011A}" type="presOf" srcId="{984A51AD-110D-4708-BA15-EF69522A6941}" destId="{E2CD0EC8-9D92-48B6-9CE3-7DE361AFFD00}" srcOrd="0" destOrd="0" presId="urn:microsoft.com/office/officeart/2005/8/layout/vList2"/>
    <dgm:cxn modelId="{49B4379D-D3F0-401C-B93A-B96CBCF8A40F}" type="presOf" srcId="{D816A37E-31BA-4776-B385-8C84163FAE86}" destId="{8904778D-4A7C-4C24-A264-745F6A35212B}" srcOrd="0" destOrd="0" presId="urn:microsoft.com/office/officeart/2005/8/layout/vList2"/>
    <dgm:cxn modelId="{9CF965DD-0B50-490D-9E71-A846F2F8720D}" srcId="{D816A37E-31BA-4776-B385-8C84163FAE86}" destId="{98908D2B-4FA0-444C-968A-99A62622DC5B}" srcOrd="2" destOrd="0" parTransId="{2D8AF324-D056-4D79-AEE3-AEB1FD031F8E}" sibTransId="{8546FDAC-145B-4E15-BFEC-FDD96BCE89B6}"/>
    <dgm:cxn modelId="{E84A3FFE-978F-47E6-92B8-6976106AFBA4}" srcId="{D816A37E-31BA-4776-B385-8C84163FAE86}" destId="{7B6FA5E8-1148-4D93-A5A8-7A6FD82535B4}" srcOrd="0" destOrd="0" parTransId="{C1CE3DD8-8FB6-4B83-BC73-262A28F84A09}" sibTransId="{171F31E3-832E-4A46-9FEC-E52B8347AEFC}"/>
    <dgm:cxn modelId="{E47CAFE1-B0D3-4E2D-942F-87B91BCCF966}" type="presParOf" srcId="{8904778D-4A7C-4C24-A264-745F6A35212B}" destId="{E672EBF0-AE5B-4220-9866-777E652710CD}" srcOrd="0" destOrd="0" presId="urn:microsoft.com/office/officeart/2005/8/layout/vList2"/>
    <dgm:cxn modelId="{65BD5584-A638-4021-9124-F26990A07CD4}" type="presParOf" srcId="{8904778D-4A7C-4C24-A264-745F6A35212B}" destId="{55C8044F-6DAE-40A1-926C-37A65BBDAFBD}" srcOrd="1" destOrd="0" presId="urn:microsoft.com/office/officeart/2005/8/layout/vList2"/>
    <dgm:cxn modelId="{0825DAF2-D0CF-4D36-B060-605B7015BD4F}" type="presParOf" srcId="{8904778D-4A7C-4C24-A264-745F6A35212B}" destId="{E2CD0EC8-9D92-48B6-9CE3-7DE361AFFD00}" srcOrd="2" destOrd="0" presId="urn:microsoft.com/office/officeart/2005/8/layout/vList2"/>
    <dgm:cxn modelId="{48B17494-903D-479C-9E88-7C42273AD11C}" type="presParOf" srcId="{8904778D-4A7C-4C24-A264-745F6A35212B}" destId="{063811F8-2FB3-4631-AA4D-362DF1C75890}" srcOrd="3" destOrd="0" presId="urn:microsoft.com/office/officeart/2005/8/layout/vList2"/>
    <dgm:cxn modelId="{99A9F69F-991E-440B-B944-5DB7F1462B28}" type="presParOf" srcId="{8904778D-4A7C-4C24-A264-745F6A35212B}" destId="{1C8B02A5-7670-4D07-84E2-18B332746AF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B007EC-7BC3-4F1C-953E-F23BD316329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F8241DD1-D50D-49C2-9845-9244E668B96D}">
      <dgm:prSet phldrT="[Text]"/>
      <dgm:spPr/>
      <dgm:t>
        <a:bodyPr/>
        <a:lstStyle/>
        <a:p>
          <a:r>
            <a:rPr lang="en-US" dirty="0"/>
            <a:t>Check the indicating control valve</a:t>
          </a:r>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26815880-C62A-4534-BEF0-D69FDAE87CF5}">
      <dgm:prSet/>
      <dgm:spPr/>
      <dgm:t>
        <a:bodyPr/>
        <a:lstStyle/>
        <a:p>
          <a:r>
            <a:rPr lang="en-US" dirty="0"/>
            <a:t>Used to shut off the water supply to the system when it is necessary to replace sprinklers or for maintenance</a:t>
          </a:r>
        </a:p>
      </dgm:t>
    </dgm:pt>
    <dgm:pt modelId="{1AF14A27-3EE4-4AC3-89DE-B46539D5731F}" type="parTrans" cxnId="{1D940AB6-373E-48A3-9B7A-364AECC33EE1}">
      <dgm:prSet/>
      <dgm:spPr/>
      <dgm:t>
        <a:bodyPr/>
        <a:lstStyle/>
        <a:p>
          <a:endParaRPr lang="en-US"/>
        </a:p>
      </dgm:t>
    </dgm:pt>
    <dgm:pt modelId="{FDE2DB77-6B49-4602-9FD3-8D1D4670C3DC}" type="sibTrans" cxnId="{1D940AB6-373E-48A3-9B7A-364AECC33EE1}">
      <dgm:prSet/>
      <dgm:spPr/>
      <dgm:t>
        <a:bodyPr/>
        <a:lstStyle/>
        <a:p>
          <a:endParaRPr lang="en-US"/>
        </a:p>
      </dgm:t>
    </dgm:pt>
    <dgm:pt modelId="{61802E88-5160-4C88-9304-1DB215727FF0}">
      <dgm:prSet/>
      <dgm:spPr/>
      <dgm:t>
        <a:bodyPr/>
        <a:lstStyle/>
        <a:p>
          <a:r>
            <a:rPr lang="en-US" dirty="0"/>
            <a:t>Located between </a:t>
          </a:r>
          <a:r>
            <a:rPr lang="en-US" dirty="0" smtClean="0"/>
            <a:t>sources </a:t>
          </a:r>
          <a:r>
            <a:rPr lang="en-US" dirty="0"/>
            <a:t>of the water supply and the sprinkler system</a:t>
          </a:r>
        </a:p>
      </dgm:t>
    </dgm:pt>
    <dgm:pt modelId="{E504717C-645F-49DC-BFE9-57700DF0DB99}" type="parTrans" cxnId="{CFE9596A-7A4D-4893-8B5B-E5B2FD298E67}">
      <dgm:prSet/>
      <dgm:spPr/>
      <dgm:t>
        <a:bodyPr/>
        <a:lstStyle/>
        <a:p>
          <a:endParaRPr lang="en-US"/>
        </a:p>
      </dgm:t>
    </dgm:pt>
    <dgm:pt modelId="{5AD2839E-871B-45F3-9606-FC25AC6EC92E}" type="sibTrans" cxnId="{CFE9596A-7A4D-4893-8B5B-E5B2FD298E67}">
      <dgm:prSet/>
      <dgm:spPr/>
      <dgm:t>
        <a:bodyPr/>
        <a:lstStyle/>
        <a:p>
          <a:endParaRPr lang="en-US"/>
        </a:p>
      </dgm:t>
    </dgm:pt>
    <dgm:pt modelId="{798D0909-A5FD-423E-9D54-C5DCEC56CE17}">
      <dgm:prSet phldrT="[Text]"/>
      <dgm:spPr/>
      <dgm:t>
        <a:bodyPr/>
        <a:lstStyle/>
        <a:p>
          <a:r>
            <a:rPr lang="en-US" dirty="0"/>
            <a:t>Confirm that it is in operating condition</a:t>
          </a:r>
        </a:p>
      </dgm:t>
    </dgm:pt>
    <dgm:pt modelId="{6D5C3BB6-065E-4556-8920-1DF8C671360B}" type="parTrans" cxnId="{CE63CCE2-0C59-499B-AFB8-19E7270D85CD}">
      <dgm:prSet/>
      <dgm:spPr/>
      <dgm:t>
        <a:bodyPr/>
        <a:lstStyle/>
        <a:p>
          <a:endParaRPr lang="en-US"/>
        </a:p>
      </dgm:t>
    </dgm:pt>
    <dgm:pt modelId="{00BEB394-7FFE-4E54-8936-12ACC1F9EB7E}" type="sibTrans" cxnId="{CE63CCE2-0C59-499B-AFB8-19E7270D85CD}">
      <dgm:prSet/>
      <dgm:spPr/>
      <dgm:t>
        <a:bodyPr/>
        <a:lstStyle/>
        <a:p>
          <a:endParaRPr lang="en-US"/>
        </a:p>
      </dgm:t>
    </dgm:pt>
    <dgm:pt modelId="{0F6DA34E-EFB8-4000-A2FE-9AF31557CE1F}">
      <dgm:prSet phldrT="[Text]"/>
      <dgm:spPr/>
      <dgm:t>
        <a:bodyPr/>
        <a:lstStyle/>
        <a:p>
          <a:r>
            <a:rPr lang="en-US" dirty="0"/>
            <a:t>Confirm it is accessible and undamaged</a:t>
          </a:r>
        </a:p>
      </dgm:t>
    </dgm:pt>
    <dgm:pt modelId="{7226E104-C8E6-469A-8D20-2A037734D278}" type="parTrans" cxnId="{438B9033-6267-4329-A757-67958FAC7FE1}">
      <dgm:prSet/>
      <dgm:spPr/>
      <dgm:t>
        <a:bodyPr/>
        <a:lstStyle/>
        <a:p>
          <a:endParaRPr lang="en-US"/>
        </a:p>
      </dgm:t>
    </dgm:pt>
    <dgm:pt modelId="{86E9032E-34E1-4E43-9234-F80211611C1B}" type="sibTrans" cxnId="{438B9033-6267-4329-A757-67958FAC7FE1}">
      <dgm:prSet/>
      <dgm:spPr/>
      <dgm:t>
        <a:bodyPr/>
        <a:lstStyle/>
        <a:p>
          <a:endParaRPr lang="en-US"/>
        </a:p>
      </dgm:t>
    </dgm:pt>
    <dgm:pt modelId="{7A4916F9-0A1D-4C9D-8F04-259C7F16B067}" type="pres">
      <dgm:prSet presAssocID="{75B007EC-7BC3-4F1C-953E-F23BD316329A}" presName="linear" presStyleCnt="0">
        <dgm:presLayoutVars>
          <dgm:dir/>
          <dgm:animLvl val="lvl"/>
          <dgm:resizeHandles val="exact"/>
        </dgm:presLayoutVars>
      </dgm:prSet>
      <dgm:spPr/>
      <dgm:t>
        <a:bodyPr/>
        <a:lstStyle/>
        <a:p>
          <a:endParaRPr lang="en-US"/>
        </a:p>
      </dgm:t>
    </dgm:pt>
    <dgm:pt modelId="{0F08E232-73B3-4930-B7CE-D95121285E1E}" type="pres">
      <dgm:prSet presAssocID="{F8241DD1-D50D-49C2-9845-9244E668B96D}" presName="parentLin" presStyleCnt="0"/>
      <dgm:spPr/>
      <dgm:t>
        <a:bodyPr/>
        <a:lstStyle/>
        <a:p>
          <a:endParaRPr lang="en-US"/>
        </a:p>
      </dgm:t>
    </dgm:pt>
    <dgm:pt modelId="{2245F65E-D0E4-4FDB-860B-7B3D192D532B}" type="pres">
      <dgm:prSet presAssocID="{F8241DD1-D50D-49C2-9845-9244E668B96D}" presName="parentLeftMargin" presStyleLbl="node1" presStyleIdx="0" presStyleCnt="1"/>
      <dgm:spPr/>
      <dgm:t>
        <a:bodyPr/>
        <a:lstStyle/>
        <a:p>
          <a:endParaRPr lang="en-US"/>
        </a:p>
      </dgm:t>
    </dgm:pt>
    <dgm:pt modelId="{706BD6AB-DF02-4F98-B589-D4BB997513F9}" type="pres">
      <dgm:prSet presAssocID="{F8241DD1-D50D-49C2-9845-9244E668B96D}" presName="parentText" presStyleLbl="node1" presStyleIdx="0" presStyleCnt="1">
        <dgm:presLayoutVars>
          <dgm:chMax val="0"/>
          <dgm:bulletEnabled val="1"/>
        </dgm:presLayoutVars>
      </dgm:prSet>
      <dgm:spPr/>
      <dgm:t>
        <a:bodyPr/>
        <a:lstStyle/>
        <a:p>
          <a:endParaRPr lang="en-US"/>
        </a:p>
      </dgm:t>
    </dgm:pt>
    <dgm:pt modelId="{730156C6-B1F4-4DE3-B1C2-6CF5001DBFBE}" type="pres">
      <dgm:prSet presAssocID="{F8241DD1-D50D-49C2-9845-9244E668B96D}" presName="negativeSpace" presStyleCnt="0"/>
      <dgm:spPr/>
      <dgm:t>
        <a:bodyPr/>
        <a:lstStyle/>
        <a:p>
          <a:endParaRPr lang="en-US"/>
        </a:p>
      </dgm:t>
    </dgm:pt>
    <dgm:pt modelId="{214FE150-9F5D-44B8-BC30-3443A139E045}" type="pres">
      <dgm:prSet presAssocID="{F8241DD1-D50D-49C2-9845-9244E668B96D}" presName="childText" presStyleLbl="conFgAcc1" presStyleIdx="0" presStyleCnt="1">
        <dgm:presLayoutVars>
          <dgm:bulletEnabled val="1"/>
        </dgm:presLayoutVars>
      </dgm:prSet>
      <dgm:spPr/>
      <dgm:t>
        <a:bodyPr/>
        <a:lstStyle/>
        <a:p>
          <a:endParaRPr lang="en-US"/>
        </a:p>
      </dgm:t>
    </dgm:pt>
  </dgm:ptLst>
  <dgm:cxnLst>
    <dgm:cxn modelId="{1D940AB6-373E-48A3-9B7A-364AECC33EE1}" srcId="{F8241DD1-D50D-49C2-9845-9244E668B96D}" destId="{26815880-C62A-4534-BEF0-D69FDAE87CF5}" srcOrd="2" destOrd="0" parTransId="{1AF14A27-3EE4-4AC3-89DE-B46539D5731F}" sibTransId="{FDE2DB77-6B49-4602-9FD3-8D1D4670C3DC}"/>
    <dgm:cxn modelId="{5BDF5006-C241-4FC3-9EFE-1DDA1C539FF0}" type="presOf" srcId="{61802E88-5160-4C88-9304-1DB215727FF0}" destId="{214FE150-9F5D-44B8-BC30-3443A139E045}" srcOrd="0" destOrd="3" presId="urn:microsoft.com/office/officeart/2005/8/layout/list1"/>
    <dgm:cxn modelId="{28C43303-672F-4244-8E29-F0C8366E90D1}" type="presOf" srcId="{0F6DA34E-EFB8-4000-A2FE-9AF31557CE1F}" destId="{214FE150-9F5D-44B8-BC30-3443A139E045}" srcOrd="0" destOrd="1" presId="urn:microsoft.com/office/officeart/2005/8/layout/list1"/>
    <dgm:cxn modelId="{CFE9596A-7A4D-4893-8B5B-E5B2FD298E67}" srcId="{F8241DD1-D50D-49C2-9845-9244E668B96D}" destId="{61802E88-5160-4C88-9304-1DB215727FF0}" srcOrd="3" destOrd="0" parTransId="{E504717C-645F-49DC-BFE9-57700DF0DB99}" sibTransId="{5AD2839E-871B-45F3-9606-FC25AC6EC92E}"/>
    <dgm:cxn modelId="{277564C3-0C61-47BB-A02B-04243A9471BC}" type="presOf" srcId="{26815880-C62A-4534-BEF0-D69FDAE87CF5}" destId="{214FE150-9F5D-44B8-BC30-3443A139E045}" srcOrd="0" destOrd="2" presId="urn:microsoft.com/office/officeart/2005/8/layout/list1"/>
    <dgm:cxn modelId="{CE63CCE2-0C59-499B-AFB8-19E7270D85CD}" srcId="{F8241DD1-D50D-49C2-9845-9244E668B96D}" destId="{798D0909-A5FD-423E-9D54-C5DCEC56CE17}" srcOrd="0" destOrd="0" parTransId="{6D5C3BB6-065E-4556-8920-1DF8C671360B}" sibTransId="{00BEB394-7FFE-4E54-8936-12ACC1F9EB7E}"/>
    <dgm:cxn modelId="{072A7BA4-5B4A-4C02-A65A-C5F4DFD25111}" type="presOf" srcId="{F8241DD1-D50D-49C2-9845-9244E668B96D}" destId="{2245F65E-D0E4-4FDB-860B-7B3D192D532B}" srcOrd="0" destOrd="0" presId="urn:microsoft.com/office/officeart/2005/8/layout/list1"/>
    <dgm:cxn modelId="{992E9DE0-A55E-4981-9343-04CDAD4EEC11}" type="presOf" srcId="{F8241DD1-D50D-49C2-9845-9244E668B96D}" destId="{706BD6AB-DF02-4F98-B589-D4BB997513F9}" srcOrd="1" destOrd="0" presId="urn:microsoft.com/office/officeart/2005/8/layout/list1"/>
    <dgm:cxn modelId="{DDC1919F-0425-4E93-AB37-5424AD8FAAC3}" srcId="{75B007EC-7BC3-4F1C-953E-F23BD316329A}" destId="{F8241DD1-D50D-49C2-9845-9244E668B96D}" srcOrd="0" destOrd="0" parTransId="{CE3F0E70-13BD-4547-A76F-0A77943FC40F}" sibTransId="{1E251C22-F07B-4B60-9A91-ACEAD2C95F0F}"/>
    <dgm:cxn modelId="{5E35128E-8DFB-48FB-B0F0-F545216DD34B}" type="presOf" srcId="{75B007EC-7BC3-4F1C-953E-F23BD316329A}" destId="{7A4916F9-0A1D-4C9D-8F04-259C7F16B067}" srcOrd="0" destOrd="0" presId="urn:microsoft.com/office/officeart/2005/8/layout/list1"/>
    <dgm:cxn modelId="{438B9033-6267-4329-A757-67958FAC7FE1}" srcId="{F8241DD1-D50D-49C2-9845-9244E668B96D}" destId="{0F6DA34E-EFB8-4000-A2FE-9AF31557CE1F}" srcOrd="1" destOrd="0" parTransId="{7226E104-C8E6-469A-8D20-2A037734D278}" sibTransId="{86E9032E-34E1-4E43-9234-F80211611C1B}"/>
    <dgm:cxn modelId="{A9EC2202-2248-4569-858F-7FA3848624A5}" type="presOf" srcId="{798D0909-A5FD-423E-9D54-C5DCEC56CE17}" destId="{214FE150-9F5D-44B8-BC30-3443A139E045}" srcOrd="0" destOrd="0" presId="urn:microsoft.com/office/officeart/2005/8/layout/list1"/>
    <dgm:cxn modelId="{7BF83526-3FC2-41EA-9033-8482103F8962}" type="presParOf" srcId="{7A4916F9-0A1D-4C9D-8F04-259C7F16B067}" destId="{0F08E232-73B3-4930-B7CE-D95121285E1E}" srcOrd="0" destOrd="0" presId="urn:microsoft.com/office/officeart/2005/8/layout/list1"/>
    <dgm:cxn modelId="{578A82A6-A546-46EE-B1A5-0264042E3911}" type="presParOf" srcId="{0F08E232-73B3-4930-B7CE-D95121285E1E}" destId="{2245F65E-D0E4-4FDB-860B-7B3D192D532B}" srcOrd="0" destOrd="0" presId="urn:microsoft.com/office/officeart/2005/8/layout/list1"/>
    <dgm:cxn modelId="{E16558A6-F8B2-4CD1-8997-F9FE7B6E6091}" type="presParOf" srcId="{0F08E232-73B3-4930-B7CE-D95121285E1E}" destId="{706BD6AB-DF02-4F98-B589-D4BB997513F9}" srcOrd="1" destOrd="0" presId="urn:microsoft.com/office/officeart/2005/8/layout/list1"/>
    <dgm:cxn modelId="{5E71B25E-EA12-4614-A173-97E4C3666E2E}" type="presParOf" srcId="{7A4916F9-0A1D-4C9D-8F04-259C7F16B067}" destId="{730156C6-B1F4-4DE3-B1C2-6CF5001DBFBE}" srcOrd="1" destOrd="0" presId="urn:microsoft.com/office/officeart/2005/8/layout/list1"/>
    <dgm:cxn modelId="{CDFA8EFD-E0F2-4AEA-B740-FCB6400EFB75}" type="presParOf" srcId="{7A4916F9-0A1D-4C9D-8F04-259C7F16B067}" destId="{214FE150-9F5D-44B8-BC30-3443A139E04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B007EC-7BC3-4F1C-953E-F23BD316329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a:solidFill>
          <a:schemeClr val="accent6">
            <a:lumMod val="75000"/>
          </a:schemeClr>
        </a:solidFill>
      </dgm:spPr>
      <dgm:t>
        <a:bodyPr/>
        <a:lstStyle/>
        <a:p>
          <a:r>
            <a:rPr lang="en-US" sz="1800" b="0" dirty="0"/>
            <a:t>Verify </a:t>
          </a:r>
          <a:r>
            <a:rPr lang="en-US" sz="1800" b="0" dirty="0" smtClean="0"/>
            <a:t>FDC </a:t>
          </a:r>
          <a:r>
            <a:rPr lang="en-US" sz="1800" b="0" dirty="0"/>
            <a:t>is not blocked</a:t>
          </a:r>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1945101D-9D8D-4F2B-8999-F135EC336BBD}">
      <dgm:prSet custT="1"/>
      <dgm:spPr>
        <a:solidFill>
          <a:schemeClr val="accent6">
            <a:lumMod val="75000"/>
          </a:schemeClr>
        </a:solidFill>
      </dgm:spPr>
      <dgm:t>
        <a:bodyPr/>
        <a:lstStyle/>
        <a:p>
          <a:r>
            <a:rPr lang="en-US" sz="1800" b="0" dirty="0"/>
            <a:t>If locking caps are in place, verify that appropriate keys are provided</a:t>
          </a:r>
        </a:p>
      </dgm:t>
    </dgm:pt>
    <dgm:pt modelId="{BE2B90FD-1802-4B4E-AA1A-DD164260675D}" type="parTrans" cxnId="{51087E38-0A8A-4A4D-90BD-B1A744651AA5}">
      <dgm:prSet/>
      <dgm:spPr/>
      <dgm:t>
        <a:bodyPr/>
        <a:lstStyle/>
        <a:p>
          <a:endParaRPr lang="en-US"/>
        </a:p>
      </dgm:t>
    </dgm:pt>
    <dgm:pt modelId="{91C696FE-97C1-4A5A-93CB-429E51923BC2}" type="sibTrans" cxnId="{51087E38-0A8A-4A4D-90BD-B1A744651AA5}">
      <dgm:prSet/>
      <dgm:spPr/>
      <dgm:t>
        <a:bodyPr/>
        <a:lstStyle/>
        <a:p>
          <a:endParaRPr lang="en-US"/>
        </a:p>
      </dgm:t>
    </dgm:pt>
    <dgm:pt modelId="{0070B647-17F6-4A7E-B2E4-513181886C18}">
      <dgm:prSet custT="1"/>
      <dgm:spPr>
        <a:solidFill>
          <a:schemeClr val="accent6">
            <a:lumMod val="75000"/>
          </a:schemeClr>
        </a:solidFill>
      </dgm:spPr>
      <dgm:t>
        <a:bodyPr/>
        <a:lstStyle/>
        <a:p>
          <a:r>
            <a:rPr lang="en-US" sz="1800" b="0" dirty="0"/>
            <a:t>Use a fire department male coupling to verify that </a:t>
          </a:r>
          <a:r>
            <a:rPr lang="en-US" sz="1800" b="0" dirty="0" smtClean="0"/>
            <a:t>FDC </a:t>
          </a:r>
          <a:r>
            <a:rPr lang="en-US" sz="1800" b="0" dirty="0"/>
            <a:t>female threads are compatible </a:t>
          </a:r>
        </a:p>
      </dgm:t>
    </dgm:pt>
    <dgm:pt modelId="{ABC94A8D-8FF9-4FED-837F-A1068409B2DB}" type="parTrans" cxnId="{68C98F43-D035-487D-9747-3FB0BF2892B3}">
      <dgm:prSet/>
      <dgm:spPr/>
      <dgm:t>
        <a:bodyPr/>
        <a:lstStyle/>
        <a:p>
          <a:endParaRPr lang="en-US"/>
        </a:p>
      </dgm:t>
    </dgm:pt>
    <dgm:pt modelId="{27591770-105C-46C6-92C4-A4C023A6BF0F}" type="sibTrans" cxnId="{68C98F43-D035-487D-9747-3FB0BF2892B3}">
      <dgm:prSet/>
      <dgm:spPr/>
      <dgm:t>
        <a:bodyPr/>
        <a:lstStyle/>
        <a:p>
          <a:endParaRPr lang="en-US"/>
        </a:p>
      </dgm:t>
    </dgm:pt>
    <dgm:pt modelId="{A36E68B8-48B7-4E8D-B021-EF8166BECC6A}">
      <dgm:prSet phldrT="[Text]" custT="1"/>
      <dgm:spPr>
        <a:solidFill>
          <a:schemeClr val="accent6">
            <a:lumMod val="75000"/>
          </a:schemeClr>
        </a:solidFill>
      </dgm:spPr>
      <dgm:t>
        <a:bodyPr/>
        <a:lstStyle/>
        <a:p>
          <a:r>
            <a:rPr lang="en-US" sz="1800" b="0" dirty="0"/>
            <a:t>Verify </a:t>
          </a:r>
          <a:r>
            <a:rPr lang="en-US" sz="1800" b="0" dirty="0" smtClean="0"/>
            <a:t>FDC </a:t>
          </a:r>
          <a:r>
            <a:rPr lang="en-US" sz="1800" b="0" dirty="0"/>
            <a:t>is free of obstruction, the swivels rotate freely, and caps are in place</a:t>
          </a:r>
        </a:p>
      </dgm:t>
    </dgm:pt>
    <dgm:pt modelId="{DA20D082-5354-469F-8858-7F6C879C9E68}" type="parTrans" cxnId="{6CE632D0-7D73-4573-A247-5CB4927629A8}">
      <dgm:prSet/>
      <dgm:spPr/>
      <dgm:t>
        <a:bodyPr/>
        <a:lstStyle/>
        <a:p>
          <a:endParaRPr lang="en-US"/>
        </a:p>
      </dgm:t>
    </dgm:pt>
    <dgm:pt modelId="{104CAF06-F7E0-4094-A975-569FF654C78A}" type="sibTrans" cxnId="{6CE632D0-7D73-4573-A247-5CB4927629A8}">
      <dgm:prSet/>
      <dgm:spPr/>
      <dgm:t>
        <a:bodyPr/>
        <a:lstStyle/>
        <a:p>
          <a:endParaRPr lang="en-US"/>
        </a:p>
      </dgm:t>
    </dgm:pt>
    <dgm:pt modelId="{CD57F77D-941F-4574-933A-7026E15FE0A8}" type="pres">
      <dgm:prSet presAssocID="{75B007EC-7BC3-4F1C-953E-F23BD316329A}" presName="linear" presStyleCnt="0">
        <dgm:presLayoutVars>
          <dgm:animLvl val="lvl"/>
          <dgm:resizeHandles val="exact"/>
        </dgm:presLayoutVars>
      </dgm:prSet>
      <dgm:spPr/>
      <dgm:t>
        <a:bodyPr/>
        <a:lstStyle/>
        <a:p>
          <a:endParaRPr lang="en-US"/>
        </a:p>
      </dgm:t>
    </dgm:pt>
    <dgm:pt modelId="{2FE56678-7C8B-4B80-B895-06EDBA329D00}" type="pres">
      <dgm:prSet presAssocID="{F8241DD1-D50D-49C2-9845-9244E668B96D}" presName="parentText" presStyleLbl="node1" presStyleIdx="0" presStyleCnt="4">
        <dgm:presLayoutVars>
          <dgm:chMax val="0"/>
          <dgm:bulletEnabled val="1"/>
        </dgm:presLayoutVars>
      </dgm:prSet>
      <dgm:spPr/>
      <dgm:t>
        <a:bodyPr/>
        <a:lstStyle/>
        <a:p>
          <a:endParaRPr lang="en-US"/>
        </a:p>
      </dgm:t>
    </dgm:pt>
    <dgm:pt modelId="{12B2DD35-00F0-41B1-BD2A-855A1E1C70A8}" type="pres">
      <dgm:prSet presAssocID="{1E251C22-F07B-4B60-9A91-ACEAD2C95F0F}" presName="spacer" presStyleCnt="0"/>
      <dgm:spPr/>
    </dgm:pt>
    <dgm:pt modelId="{B83F550D-79E6-47C9-B582-37F5831AC72E}" type="pres">
      <dgm:prSet presAssocID="{A36E68B8-48B7-4E8D-B021-EF8166BECC6A}" presName="parentText" presStyleLbl="node1" presStyleIdx="1" presStyleCnt="4">
        <dgm:presLayoutVars>
          <dgm:chMax val="0"/>
          <dgm:bulletEnabled val="1"/>
        </dgm:presLayoutVars>
      </dgm:prSet>
      <dgm:spPr/>
      <dgm:t>
        <a:bodyPr/>
        <a:lstStyle/>
        <a:p>
          <a:endParaRPr lang="en-US"/>
        </a:p>
      </dgm:t>
    </dgm:pt>
    <dgm:pt modelId="{8C9AF1D0-E33B-404E-A945-C7D7919E88E8}" type="pres">
      <dgm:prSet presAssocID="{104CAF06-F7E0-4094-A975-569FF654C78A}" presName="spacer" presStyleCnt="0"/>
      <dgm:spPr/>
    </dgm:pt>
    <dgm:pt modelId="{E324A31C-FA8F-4842-B880-ECE824A266FB}" type="pres">
      <dgm:prSet presAssocID="{1945101D-9D8D-4F2B-8999-F135EC336BBD}" presName="parentText" presStyleLbl="node1" presStyleIdx="2" presStyleCnt="4">
        <dgm:presLayoutVars>
          <dgm:chMax val="0"/>
          <dgm:bulletEnabled val="1"/>
        </dgm:presLayoutVars>
      </dgm:prSet>
      <dgm:spPr/>
      <dgm:t>
        <a:bodyPr/>
        <a:lstStyle/>
        <a:p>
          <a:endParaRPr lang="en-US"/>
        </a:p>
      </dgm:t>
    </dgm:pt>
    <dgm:pt modelId="{EB6F062C-D511-47A2-AFA2-5AB25765A699}" type="pres">
      <dgm:prSet presAssocID="{91C696FE-97C1-4A5A-93CB-429E51923BC2}" presName="spacer" presStyleCnt="0"/>
      <dgm:spPr/>
    </dgm:pt>
    <dgm:pt modelId="{6D8B81FE-3BC4-4648-8EEA-2F126A5CC802}" type="pres">
      <dgm:prSet presAssocID="{0070B647-17F6-4A7E-B2E4-513181886C18}" presName="parentText" presStyleLbl="node1" presStyleIdx="3" presStyleCnt="4">
        <dgm:presLayoutVars>
          <dgm:chMax val="0"/>
          <dgm:bulletEnabled val="1"/>
        </dgm:presLayoutVars>
      </dgm:prSet>
      <dgm:spPr/>
      <dgm:t>
        <a:bodyPr/>
        <a:lstStyle/>
        <a:p>
          <a:endParaRPr lang="en-US"/>
        </a:p>
      </dgm:t>
    </dgm:pt>
  </dgm:ptLst>
  <dgm:cxnLst>
    <dgm:cxn modelId="{9CD63C10-7BE4-4EE6-96D4-BAB8AE1C269E}" type="presOf" srcId="{75B007EC-7BC3-4F1C-953E-F23BD316329A}" destId="{CD57F77D-941F-4574-933A-7026E15FE0A8}" srcOrd="0" destOrd="0" presId="urn:microsoft.com/office/officeart/2005/8/layout/vList2"/>
    <dgm:cxn modelId="{DDC1919F-0425-4E93-AB37-5424AD8FAAC3}" srcId="{75B007EC-7BC3-4F1C-953E-F23BD316329A}" destId="{F8241DD1-D50D-49C2-9845-9244E668B96D}" srcOrd="0" destOrd="0" parTransId="{CE3F0E70-13BD-4547-A76F-0A77943FC40F}" sibTransId="{1E251C22-F07B-4B60-9A91-ACEAD2C95F0F}"/>
    <dgm:cxn modelId="{6CE632D0-7D73-4573-A247-5CB4927629A8}" srcId="{75B007EC-7BC3-4F1C-953E-F23BD316329A}" destId="{A36E68B8-48B7-4E8D-B021-EF8166BECC6A}" srcOrd="1" destOrd="0" parTransId="{DA20D082-5354-469F-8858-7F6C879C9E68}" sibTransId="{104CAF06-F7E0-4094-A975-569FF654C78A}"/>
    <dgm:cxn modelId="{97B91EC9-7342-4CB5-846F-D6863EFB6920}" type="presOf" srcId="{1945101D-9D8D-4F2B-8999-F135EC336BBD}" destId="{E324A31C-FA8F-4842-B880-ECE824A266FB}" srcOrd="0" destOrd="0" presId="urn:microsoft.com/office/officeart/2005/8/layout/vList2"/>
    <dgm:cxn modelId="{02005298-1450-4B7F-AE4A-8E50253A4AD5}" type="presOf" srcId="{0070B647-17F6-4A7E-B2E4-513181886C18}" destId="{6D8B81FE-3BC4-4648-8EEA-2F126A5CC802}" srcOrd="0" destOrd="0" presId="urn:microsoft.com/office/officeart/2005/8/layout/vList2"/>
    <dgm:cxn modelId="{68C98F43-D035-487D-9747-3FB0BF2892B3}" srcId="{75B007EC-7BC3-4F1C-953E-F23BD316329A}" destId="{0070B647-17F6-4A7E-B2E4-513181886C18}" srcOrd="3" destOrd="0" parTransId="{ABC94A8D-8FF9-4FED-837F-A1068409B2DB}" sibTransId="{27591770-105C-46C6-92C4-A4C023A6BF0F}"/>
    <dgm:cxn modelId="{8CD6C4BA-21EF-4F20-AE81-3E0CE663CEE0}" type="presOf" srcId="{A36E68B8-48B7-4E8D-B021-EF8166BECC6A}" destId="{B83F550D-79E6-47C9-B582-37F5831AC72E}" srcOrd="0" destOrd="0" presId="urn:microsoft.com/office/officeart/2005/8/layout/vList2"/>
    <dgm:cxn modelId="{66A142E6-FC31-4F21-A28A-C39C15CD31DE}" type="presOf" srcId="{F8241DD1-D50D-49C2-9845-9244E668B96D}" destId="{2FE56678-7C8B-4B80-B895-06EDBA329D00}" srcOrd="0" destOrd="0" presId="urn:microsoft.com/office/officeart/2005/8/layout/vList2"/>
    <dgm:cxn modelId="{51087E38-0A8A-4A4D-90BD-B1A744651AA5}" srcId="{75B007EC-7BC3-4F1C-953E-F23BD316329A}" destId="{1945101D-9D8D-4F2B-8999-F135EC336BBD}" srcOrd="2" destOrd="0" parTransId="{BE2B90FD-1802-4B4E-AA1A-DD164260675D}" sibTransId="{91C696FE-97C1-4A5A-93CB-429E51923BC2}"/>
    <dgm:cxn modelId="{8FCE2A6B-466B-4A16-9BC9-C1F97A61ACB2}" type="presParOf" srcId="{CD57F77D-941F-4574-933A-7026E15FE0A8}" destId="{2FE56678-7C8B-4B80-B895-06EDBA329D00}" srcOrd="0" destOrd="0" presId="urn:microsoft.com/office/officeart/2005/8/layout/vList2"/>
    <dgm:cxn modelId="{8FA256B1-4799-485A-9A46-8E88542D2F0C}" type="presParOf" srcId="{CD57F77D-941F-4574-933A-7026E15FE0A8}" destId="{12B2DD35-00F0-41B1-BD2A-855A1E1C70A8}" srcOrd="1" destOrd="0" presId="urn:microsoft.com/office/officeart/2005/8/layout/vList2"/>
    <dgm:cxn modelId="{E7E3275F-39DD-4CFC-A600-530A3D6F34A4}" type="presParOf" srcId="{CD57F77D-941F-4574-933A-7026E15FE0A8}" destId="{B83F550D-79E6-47C9-B582-37F5831AC72E}" srcOrd="2" destOrd="0" presId="urn:microsoft.com/office/officeart/2005/8/layout/vList2"/>
    <dgm:cxn modelId="{020E514D-2F45-4834-907F-BE9753EF3280}" type="presParOf" srcId="{CD57F77D-941F-4574-933A-7026E15FE0A8}" destId="{8C9AF1D0-E33B-404E-A945-C7D7919E88E8}" srcOrd="3" destOrd="0" presId="urn:microsoft.com/office/officeart/2005/8/layout/vList2"/>
    <dgm:cxn modelId="{C15D5EFB-1E7C-4241-8F8C-2048884C14F7}" type="presParOf" srcId="{CD57F77D-941F-4574-933A-7026E15FE0A8}" destId="{E324A31C-FA8F-4842-B880-ECE824A266FB}" srcOrd="4" destOrd="0" presId="urn:microsoft.com/office/officeart/2005/8/layout/vList2"/>
    <dgm:cxn modelId="{C5B88C74-D575-4157-A4CF-17CB950B89D1}" type="presParOf" srcId="{CD57F77D-941F-4574-933A-7026E15FE0A8}" destId="{EB6F062C-D511-47A2-AFA2-5AB25765A699}" srcOrd="5" destOrd="0" presId="urn:microsoft.com/office/officeart/2005/8/layout/vList2"/>
    <dgm:cxn modelId="{BE2FB526-CF93-4F8B-B756-3420557DD65C}" type="presParOf" srcId="{CD57F77D-941F-4574-933A-7026E15FE0A8}" destId="{6D8B81FE-3BC4-4648-8EEA-2F126A5CC80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5B007EC-7BC3-4F1C-953E-F23BD316329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dgm:t>
        <a:bodyPr/>
        <a:lstStyle/>
        <a:p>
          <a:r>
            <a:rPr lang="en-US" sz="2000" b="0" dirty="0"/>
            <a:t>Verify that automatic sprinkler protection is provided throughout the occupied areas or area based on the locally adopted code</a:t>
          </a:r>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4AC8F5CF-65A6-410F-939B-01A085C709E8}">
      <dgm:prSet custT="1"/>
      <dgm:spPr/>
      <dgm:t>
        <a:bodyPr/>
        <a:lstStyle/>
        <a:p>
          <a:r>
            <a:rPr lang="en-US" sz="2000" b="0" dirty="0"/>
            <a:t>Verify that </a:t>
          </a:r>
          <a:r>
            <a:rPr lang="en-US" sz="2000" b="0" dirty="0" smtClean="0"/>
            <a:t>inlet </a:t>
          </a:r>
          <a:r>
            <a:rPr lang="en-US" sz="2000" b="0" dirty="0"/>
            <a:t>and outlet gauges on the sprinkler riser are indicating that water or water and air pressure are available</a:t>
          </a:r>
        </a:p>
      </dgm:t>
    </dgm:pt>
    <dgm:pt modelId="{4B53DEBD-2A7B-4504-8C8C-2D5746189767}" type="parTrans" cxnId="{94A9E7C7-FF87-41CE-8CF6-64F05529FBE4}">
      <dgm:prSet/>
      <dgm:spPr/>
      <dgm:t>
        <a:bodyPr/>
        <a:lstStyle/>
        <a:p>
          <a:endParaRPr lang="en-US"/>
        </a:p>
      </dgm:t>
    </dgm:pt>
    <dgm:pt modelId="{2189DF9D-3B14-42EC-88D5-4708BFAC7B06}" type="sibTrans" cxnId="{94A9E7C7-FF87-41CE-8CF6-64F05529FBE4}">
      <dgm:prSet/>
      <dgm:spPr/>
      <dgm:t>
        <a:bodyPr/>
        <a:lstStyle/>
        <a:p>
          <a:endParaRPr lang="en-US"/>
        </a:p>
      </dgm:t>
    </dgm:pt>
    <dgm:pt modelId="{7F107910-790D-4DC0-A239-FE7DC6D02F81}">
      <dgm:prSet custT="1"/>
      <dgm:spPr>
        <a:solidFill>
          <a:schemeClr val="accent2">
            <a:lumMod val="75000"/>
          </a:schemeClr>
        </a:solidFill>
      </dgm:spPr>
      <dgm:t>
        <a:bodyPr/>
        <a:lstStyle/>
        <a:p>
          <a:r>
            <a:rPr lang="en-US" sz="2000" b="0" dirty="0"/>
            <a:t>For wet-pipe sprinkler systems, verify that piping is protected from freezing</a:t>
          </a:r>
        </a:p>
      </dgm:t>
    </dgm:pt>
    <dgm:pt modelId="{45EEF03F-6E8B-4DB3-AB12-5E00B51DCCC1}" type="parTrans" cxnId="{8FCD6B10-06BA-487F-9CB3-B46EA904D21D}">
      <dgm:prSet/>
      <dgm:spPr/>
      <dgm:t>
        <a:bodyPr/>
        <a:lstStyle/>
        <a:p>
          <a:endParaRPr lang="en-US"/>
        </a:p>
      </dgm:t>
    </dgm:pt>
    <dgm:pt modelId="{FCD334CD-A502-411E-B1F2-D42A91E81442}" type="sibTrans" cxnId="{8FCD6B10-06BA-487F-9CB3-B46EA904D21D}">
      <dgm:prSet/>
      <dgm:spPr/>
      <dgm:t>
        <a:bodyPr/>
        <a:lstStyle/>
        <a:p>
          <a:endParaRPr lang="en-US"/>
        </a:p>
      </dgm:t>
    </dgm:pt>
    <dgm:pt modelId="{9B75A0ED-650E-4519-8507-3065D9A468C2}">
      <dgm:prSet custT="1"/>
      <dgm:spPr>
        <a:solidFill>
          <a:schemeClr val="accent6">
            <a:lumMod val="75000"/>
          </a:schemeClr>
        </a:solidFill>
      </dgm:spPr>
      <dgm:t>
        <a:bodyPr/>
        <a:lstStyle/>
        <a:p>
          <a:r>
            <a:rPr lang="en-US" sz="2000" b="0" dirty="0"/>
            <a:t>For dry-pipe sprinkler systems, note that the riser room is heated, the air compressor is functional, and the system piping is pressurized</a:t>
          </a:r>
        </a:p>
      </dgm:t>
    </dgm:pt>
    <dgm:pt modelId="{555A0CE8-7B97-4283-9B70-B254A4684546}" type="parTrans" cxnId="{6A3E010D-FDB8-4DA9-8AFE-7F5BEDA540C4}">
      <dgm:prSet/>
      <dgm:spPr/>
      <dgm:t>
        <a:bodyPr/>
        <a:lstStyle/>
        <a:p>
          <a:endParaRPr lang="en-US"/>
        </a:p>
      </dgm:t>
    </dgm:pt>
    <dgm:pt modelId="{A8564F0F-A3F6-4BAD-9BF3-184278494601}" type="sibTrans" cxnId="{6A3E010D-FDB8-4DA9-8AFE-7F5BEDA540C4}">
      <dgm:prSet/>
      <dgm:spPr/>
      <dgm:t>
        <a:bodyPr/>
        <a:lstStyle/>
        <a:p>
          <a:endParaRPr lang="en-US"/>
        </a:p>
      </dgm:t>
    </dgm:pt>
    <dgm:pt modelId="{CD57F77D-941F-4574-933A-7026E15FE0A8}" type="pres">
      <dgm:prSet presAssocID="{75B007EC-7BC3-4F1C-953E-F23BD316329A}" presName="linear" presStyleCnt="0">
        <dgm:presLayoutVars>
          <dgm:animLvl val="lvl"/>
          <dgm:resizeHandles val="exact"/>
        </dgm:presLayoutVars>
      </dgm:prSet>
      <dgm:spPr/>
      <dgm:t>
        <a:bodyPr/>
        <a:lstStyle/>
        <a:p>
          <a:endParaRPr lang="en-US"/>
        </a:p>
      </dgm:t>
    </dgm:pt>
    <dgm:pt modelId="{2FE56678-7C8B-4B80-B895-06EDBA329D00}" type="pres">
      <dgm:prSet presAssocID="{F8241DD1-D50D-49C2-9845-9244E668B96D}" presName="parentText" presStyleLbl="node1" presStyleIdx="0" presStyleCnt="4">
        <dgm:presLayoutVars>
          <dgm:chMax val="0"/>
          <dgm:bulletEnabled val="1"/>
        </dgm:presLayoutVars>
      </dgm:prSet>
      <dgm:spPr/>
      <dgm:t>
        <a:bodyPr/>
        <a:lstStyle/>
        <a:p>
          <a:endParaRPr lang="en-US"/>
        </a:p>
      </dgm:t>
    </dgm:pt>
    <dgm:pt modelId="{12B2DD35-00F0-41B1-BD2A-855A1E1C70A8}" type="pres">
      <dgm:prSet presAssocID="{1E251C22-F07B-4B60-9A91-ACEAD2C95F0F}" presName="spacer" presStyleCnt="0"/>
      <dgm:spPr/>
    </dgm:pt>
    <dgm:pt modelId="{66D424EA-69EB-4F8E-B528-7F5CB43B7488}" type="pres">
      <dgm:prSet presAssocID="{4AC8F5CF-65A6-410F-939B-01A085C709E8}" presName="parentText" presStyleLbl="node1" presStyleIdx="1" presStyleCnt="4">
        <dgm:presLayoutVars>
          <dgm:chMax val="0"/>
          <dgm:bulletEnabled val="1"/>
        </dgm:presLayoutVars>
      </dgm:prSet>
      <dgm:spPr/>
      <dgm:t>
        <a:bodyPr/>
        <a:lstStyle/>
        <a:p>
          <a:endParaRPr lang="en-US"/>
        </a:p>
      </dgm:t>
    </dgm:pt>
    <dgm:pt modelId="{AE66C2C8-909D-4954-980A-5274558AE2C2}" type="pres">
      <dgm:prSet presAssocID="{2189DF9D-3B14-42EC-88D5-4708BFAC7B06}" presName="spacer" presStyleCnt="0"/>
      <dgm:spPr/>
    </dgm:pt>
    <dgm:pt modelId="{F185C750-DF64-47C6-8C8A-551FE602E50B}" type="pres">
      <dgm:prSet presAssocID="{7F107910-790D-4DC0-A239-FE7DC6D02F81}" presName="parentText" presStyleLbl="node1" presStyleIdx="2" presStyleCnt="4">
        <dgm:presLayoutVars>
          <dgm:chMax val="0"/>
          <dgm:bulletEnabled val="1"/>
        </dgm:presLayoutVars>
      </dgm:prSet>
      <dgm:spPr/>
      <dgm:t>
        <a:bodyPr/>
        <a:lstStyle/>
        <a:p>
          <a:endParaRPr lang="en-US"/>
        </a:p>
      </dgm:t>
    </dgm:pt>
    <dgm:pt modelId="{E0EE943F-88DA-4D42-A22E-AC4A1527C913}" type="pres">
      <dgm:prSet presAssocID="{FCD334CD-A502-411E-B1F2-D42A91E81442}" presName="spacer" presStyleCnt="0"/>
      <dgm:spPr/>
    </dgm:pt>
    <dgm:pt modelId="{E3709E0F-9588-4AFE-9EFA-BF15D8144AF2}" type="pres">
      <dgm:prSet presAssocID="{9B75A0ED-650E-4519-8507-3065D9A468C2}" presName="parentText" presStyleLbl="node1" presStyleIdx="3" presStyleCnt="4">
        <dgm:presLayoutVars>
          <dgm:chMax val="0"/>
          <dgm:bulletEnabled val="1"/>
        </dgm:presLayoutVars>
      </dgm:prSet>
      <dgm:spPr/>
      <dgm:t>
        <a:bodyPr/>
        <a:lstStyle/>
        <a:p>
          <a:endParaRPr lang="en-US"/>
        </a:p>
      </dgm:t>
    </dgm:pt>
  </dgm:ptLst>
  <dgm:cxnLst>
    <dgm:cxn modelId="{94A9E7C7-FF87-41CE-8CF6-64F05529FBE4}" srcId="{75B007EC-7BC3-4F1C-953E-F23BD316329A}" destId="{4AC8F5CF-65A6-410F-939B-01A085C709E8}" srcOrd="1" destOrd="0" parTransId="{4B53DEBD-2A7B-4504-8C8C-2D5746189767}" sibTransId="{2189DF9D-3B14-42EC-88D5-4708BFAC7B06}"/>
    <dgm:cxn modelId="{6A3E010D-FDB8-4DA9-8AFE-7F5BEDA540C4}" srcId="{75B007EC-7BC3-4F1C-953E-F23BD316329A}" destId="{9B75A0ED-650E-4519-8507-3065D9A468C2}" srcOrd="3" destOrd="0" parTransId="{555A0CE8-7B97-4283-9B70-B254A4684546}" sibTransId="{A8564F0F-A3F6-4BAD-9BF3-184278494601}"/>
    <dgm:cxn modelId="{EE28740D-0D4B-47F8-B012-0D924CF1B4AC}" type="presOf" srcId="{9B75A0ED-650E-4519-8507-3065D9A468C2}" destId="{E3709E0F-9588-4AFE-9EFA-BF15D8144AF2}" srcOrd="0" destOrd="0" presId="urn:microsoft.com/office/officeart/2005/8/layout/vList2"/>
    <dgm:cxn modelId="{9ACEC90E-F4C3-41CB-9E93-D430643826AA}" type="presOf" srcId="{7F107910-790D-4DC0-A239-FE7DC6D02F81}" destId="{F185C750-DF64-47C6-8C8A-551FE602E50B}" srcOrd="0" destOrd="0" presId="urn:microsoft.com/office/officeart/2005/8/layout/vList2"/>
    <dgm:cxn modelId="{7B3B6722-820F-4F5F-9A06-B6AFFCB96296}" type="presOf" srcId="{F8241DD1-D50D-49C2-9845-9244E668B96D}" destId="{2FE56678-7C8B-4B80-B895-06EDBA329D00}" srcOrd="0" destOrd="0" presId="urn:microsoft.com/office/officeart/2005/8/layout/vList2"/>
    <dgm:cxn modelId="{E5CB744D-9626-4B26-B153-C921448BBB96}" type="presOf" srcId="{4AC8F5CF-65A6-410F-939B-01A085C709E8}" destId="{66D424EA-69EB-4F8E-B528-7F5CB43B7488}" srcOrd="0" destOrd="0" presId="urn:microsoft.com/office/officeart/2005/8/layout/vList2"/>
    <dgm:cxn modelId="{DDC1919F-0425-4E93-AB37-5424AD8FAAC3}" srcId="{75B007EC-7BC3-4F1C-953E-F23BD316329A}" destId="{F8241DD1-D50D-49C2-9845-9244E668B96D}" srcOrd="0" destOrd="0" parTransId="{CE3F0E70-13BD-4547-A76F-0A77943FC40F}" sibTransId="{1E251C22-F07B-4B60-9A91-ACEAD2C95F0F}"/>
    <dgm:cxn modelId="{022D1A5F-612A-4ED6-8F83-1C266D3E93C8}" type="presOf" srcId="{75B007EC-7BC3-4F1C-953E-F23BD316329A}" destId="{CD57F77D-941F-4574-933A-7026E15FE0A8}" srcOrd="0" destOrd="0" presId="urn:microsoft.com/office/officeart/2005/8/layout/vList2"/>
    <dgm:cxn modelId="{8FCD6B10-06BA-487F-9CB3-B46EA904D21D}" srcId="{75B007EC-7BC3-4F1C-953E-F23BD316329A}" destId="{7F107910-790D-4DC0-A239-FE7DC6D02F81}" srcOrd="2" destOrd="0" parTransId="{45EEF03F-6E8B-4DB3-AB12-5E00B51DCCC1}" sibTransId="{FCD334CD-A502-411E-B1F2-D42A91E81442}"/>
    <dgm:cxn modelId="{ABB467A2-C37E-4B33-9593-FD24755B4AE9}" type="presParOf" srcId="{CD57F77D-941F-4574-933A-7026E15FE0A8}" destId="{2FE56678-7C8B-4B80-B895-06EDBA329D00}" srcOrd="0" destOrd="0" presId="urn:microsoft.com/office/officeart/2005/8/layout/vList2"/>
    <dgm:cxn modelId="{F451F860-3521-4495-8D8B-523A099F9384}" type="presParOf" srcId="{CD57F77D-941F-4574-933A-7026E15FE0A8}" destId="{12B2DD35-00F0-41B1-BD2A-855A1E1C70A8}" srcOrd="1" destOrd="0" presId="urn:microsoft.com/office/officeart/2005/8/layout/vList2"/>
    <dgm:cxn modelId="{EBA7F413-BDAA-49A7-B617-0A8A578DF463}" type="presParOf" srcId="{CD57F77D-941F-4574-933A-7026E15FE0A8}" destId="{66D424EA-69EB-4F8E-B528-7F5CB43B7488}" srcOrd="2" destOrd="0" presId="urn:microsoft.com/office/officeart/2005/8/layout/vList2"/>
    <dgm:cxn modelId="{892FE2D2-4417-467D-AC42-9E2343C14690}" type="presParOf" srcId="{CD57F77D-941F-4574-933A-7026E15FE0A8}" destId="{AE66C2C8-909D-4954-980A-5274558AE2C2}" srcOrd="3" destOrd="0" presId="urn:microsoft.com/office/officeart/2005/8/layout/vList2"/>
    <dgm:cxn modelId="{F501C524-998D-4567-AE80-896838295ABB}" type="presParOf" srcId="{CD57F77D-941F-4574-933A-7026E15FE0A8}" destId="{F185C750-DF64-47C6-8C8A-551FE602E50B}" srcOrd="4" destOrd="0" presId="urn:microsoft.com/office/officeart/2005/8/layout/vList2"/>
    <dgm:cxn modelId="{2B1B8138-B7BF-4EEC-9C87-DB20C1D43274}" type="presParOf" srcId="{CD57F77D-941F-4574-933A-7026E15FE0A8}" destId="{E0EE943F-88DA-4D42-A22E-AC4A1527C913}" srcOrd="5" destOrd="0" presId="urn:microsoft.com/office/officeart/2005/8/layout/vList2"/>
    <dgm:cxn modelId="{0F4B35EB-3BB3-408B-BF7E-E7098D807435}" type="presParOf" srcId="{CD57F77D-941F-4574-933A-7026E15FE0A8}" destId="{E3709E0F-9588-4AFE-9EFA-BF15D8144AF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B007EC-7BC3-4F1C-953E-F23BD316329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dgm:t>
        <a:bodyPr/>
        <a:lstStyle/>
        <a:p>
          <a:r>
            <a:rPr lang="en-US" sz="2000" b="0" dirty="0"/>
            <a:t>Verify that sprinklers are free from damage, corrosion, and paint, and are not subject to recall</a:t>
          </a:r>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CB9A309C-EAC1-46F3-A390-1A3254209BAE}">
      <dgm:prSet custT="1"/>
      <dgm:spPr/>
      <dgm:t>
        <a:bodyPr/>
        <a:lstStyle/>
        <a:p>
          <a:r>
            <a:rPr lang="en-US" sz="2000" b="0" dirty="0"/>
            <a:t>Review that </a:t>
          </a:r>
          <a:r>
            <a:rPr lang="en-US" sz="2000" b="0" dirty="0" smtClean="0"/>
            <a:t>inspection</a:t>
          </a:r>
          <a:r>
            <a:rPr lang="en-US" sz="2000" b="0" dirty="0"/>
            <a:t>, testing and maintenance report has been completed in accordance with NFPA® 25</a:t>
          </a:r>
        </a:p>
      </dgm:t>
    </dgm:pt>
    <dgm:pt modelId="{468CC3B5-C098-44EE-A416-DBF26EE80B2F}" type="parTrans" cxnId="{18099BA8-A599-47FF-B7E8-6D1831E68B3C}">
      <dgm:prSet/>
      <dgm:spPr/>
      <dgm:t>
        <a:bodyPr/>
        <a:lstStyle/>
        <a:p>
          <a:endParaRPr lang="en-US"/>
        </a:p>
      </dgm:t>
    </dgm:pt>
    <dgm:pt modelId="{FBBB0ACD-F8C0-4B58-A23B-6B214A48A1B1}" type="sibTrans" cxnId="{18099BA8-A599-47FF-B7E8-6D1831E68B3C}">
      <dgm:prSet/>
      <dgm:spPr/>
      <dgm:t>
        <a:bodyPr/>
        <a:lstStyle/>
        <a:p>
          <a:endParaRPr lang="en-US"/>
        </a:p>
      </dgm:t>
    </dgm:pt>
    <dgm:pt modelId="{51956AF5-E5CD-4397-B429-C605103BBE1F}">
      <dgm:prSet custT="1"/>
      <dgm:spPr>
        <a:solidFill>
          <a:schemeClr val="accent2">
            <a:lumMod val="75000"/>
          </a:schemeClr>
        </a:solidFill>
      </dgm:spPr>
      <dgm:t>
        <a:bodyPr/>
        <a:lstStyle/>
        <a:p>
          <a:r>
            <a:rPr lang="en-US" sz="2000" b="0" dirty="0"/>
            <a:t>Reports that are incomplete may require re-test of the system or inspection emphasis in certain areas</a:t>
          </a:r>
        </a:p>
      </dgm:t>
    </dgm:pt>
    <dgm:pt modelId="{C77E29E6-0D68-402B-A3EF-CA52F61135F1}" type="parTrans" cxnId="{71B868A9-92EB-498E-B9F2-ABA6EF71EBDC}">
      <dgm:prSet/>
      <dgm:spPr/>
      <dgm:t>
        <a:bodyPr/>
        <a:lstStyle/>
        <a:p>
          <a:endParaRPr lang="en-US"/>
        </a:p>
      </dgm:t>
    </dgm:pt>
    <dgm:pt modelId="{AD1F8952-9048-4FFE-9E66-A32E52C4E9FD}" type="sibTrans" cxnId="{71B868A9-92EB-498E-B9F2-ABA6EF71EBDC}">
      <dgm:prSet/>
      <dgm:spPr/>
      <dgm:t>
        <a:bodyPr/>
        <a:lstStyle/>
        <a:p>
          <a:endParaRPr lang="en-US"/>
        </a:p>
      </dgm:t>
    </dgm:pt>
    <dgm:pt modelId="{CD57F77D-941F-4574-933A-7026E15FE0A8}" type="pres">
      <dgm:prSet presAssocID="{75B007EC-7BC3-4F1C-953E-F23BD316329A}" presName="linear" presStyleCnt="0">
        <dgm:presLayoutVars>
          <dgm:animLvl val="lvl"/>
          <dgm:resizeHandles val="exact"/>
        </dgm:presLayoutVars>
      </dgm:prSet>
      <dgm:spPr/>
      <dgm:t>
        <a:bodyPr/>
        <a:lstStyle/>
        <a:p>
          <a:endParaRPr lang="en-US"/>
        </a:p>
      </dgm:t>
    </dgm:pt>
    <dgm:pt modelId="{2FE56678-7C8B-4B80-B895-06EDBA329D00}" type="pres">
      <dgm:prSet presAssocID="{F8241DD1-D50D-49C2-9845-9244E668B96D}" presName="parentText" presStyleLbl="node1" presStyleIdx="0" presStyleCnt="3">
        <dgm:presLayoutVars>
          <dgm:chMax val="0"/>
          <dgm:bulletEnabled val="1"/>
        </dgm:presLayoutVars>
      </dgm:prSet>
      <dgm:spPr/>
      <dgm:t>
        <a:bodyPr/>
        <a:lstStyle/>
        <a:p>
          <a:endParaRPr lang="en-US"/>
        </a:p>
      </dgm:t>
    </dgm:pt>
    <dgm:pt modelId="{12B2DD35-00F0-41B1-BD2A-855A1E1C70A8}" type="pres">
      <dgm:prSet presAssocID="{1E251C22-F07B-4B60-9A91-ACEAD2C95F0F}" presName="spacer" presStyleCnt="0"/>
      <dgm:spPr/>
    </dgm:pt>
    <dgm:pt modelId="{8137A7EB-C069-4285-B393-CFBDF042EA4E}" type="pres">
      <dgm:prSet presAssocID="{CB9A309C-EAC1-46F3-A390-1A3254209BAE}" presName="parentText" presStyleLbl="node1" presStyleIdx="1" presStyleCnt="3">
        <dgm:presLayoutVars>
          <dgm:chMax val="0"/>
          <dgm:bulletEnabled val="1"/>
        </dgm:presLayoutVars>
      </dgm:prSet>
      <dgm:spPr/>
      <dgm:t>
        <a:bodyPr/>
        <a:lstStyle/>
        <a:p>
          <a:endParaRPr lang="en-US"/>
        </a:p>
      </dgm:t>
    </dgm:pt>
    <dgm:pt modelId="{0404B332-9026-4F9F-BF18-24A9E8044AE4}" type="pres">
      <dgm:prSet presAssocID="{FBBB0ACD-F8C0-4B58-A23B-6B214A48A1B1}" presName="spacer" presStyleCnt="0"/>
      <dgm:spPr/>
    </dgm:pt>
    <dgm:pt modelId="{5E423ABA-8CA4-4D67-96CB-3A2FAA44BDFB}" type="pres">
      <dgm:prSet presAssocID="{51956AF5-E5CD-4397-B429-C605103BBE1F}" presName="parentText" presStyleLbl="node1" presStyleIdx="2" presStyleCnt="3">
        <dgm:presLayoutVars>
          <dgm:chMax val="0"/>
          <dgm:bulletEnabled val="1"/>
        </dgm:presLayoutVars>
      </dgm:prSet>
      <dgm:spPr/>
      <dgm:t>
        <a:bodyPr/>
        <a:lstStyle/>
        <a:p>
          <a:endParaRPr lang="en-US"/>
        </a:p>
      </dgm:t>
    </dgm:pt>
  </dgm:ptLst>
  <dgm:cxnLst>
    <dgm:cxn modelId="{F148FEF7-BCF7-476A-B08B-0CA8CC03C7E4}" type="presOf" srcId="{F8241DD1-D50D-49C2-9845-9244E668B96D}" destId="{2FE56678-7C8B-4B80-B895-06EDBA329D00}" srcOrd="0" destOrd="0" presId="urn:microsoft.com/office/officeart/2005/8/layout/vList2"/>
    <dgm:cxn modelId="{DDC1919F-0425-4E93-AB37-5424AD8FAAC3}" srcId="{75B007EC-7BC3-4F1C-953E-F23BD316329A}" destId="{F8241DD1-D50D-49C2-9845-9244E668B96D}" srcOrd="0" destOrd="0" parTransId="{CE3F0E70-13BD-4547-A76F-0A77943FC40F}" sibTransId="{1E251C22-F07B-4B60-9A91-ACEAD2C95F0F}"/>
    <dgm:cxn modelId="{18099BA8-A599-47FF-B7E8-6D1831E68B3C}" srcId="{75B007EC-7BC3-4F1C-953E-F23BD316329A}" destId="{CB9A309C-EAC1-46F3-A390-1A3254209BAE}" srcOrd="1" destOrd="0" parTransId="{468CC3B5-C098-44EE-A416-DBF26EE80B2F}" sibTransId="{FBBB0ACD-F8C0-4B58-A23B-6B214A48A1B1}"/>
    <dgm:cxn modelId="{71B868A9-92EB-498E-B9F2-ABA6EF71EBDC}" srcId="{75B007EC-7BC3-4F1C-953E-F23BD316329A}" destId="{51956AF5-E5CD-4397-B429-C605103BBE1F}" srcOrd="2" destOrd="0" parTransId="{C77E29E6-0D68-402B-A3EF-CA52F61135F1}" sibTransId="{AD1F8952-9048-4FFE-9E66-A32E52C4E9FD}"/>
    <dgm:cxn modelId="{02E2C81A-5DC6-43B3-A3F7-79AE5F3F0B90}" type="presOf" srcId="{51956AF5-E5CD-4397-B429-C605103BBE1F}" destId="{5E423ABA-8CA4-4D67-96CB-3A2FAA44BDFB}" srcOrd="0" destOrd="0" presId="urn:microsoft.com/office/officeart/2005/8/layout/vList2"/>
    <dgm:cxn modelId="{040B8BF3-9914-4122-BBE6-6E8698363525}" type="presOf" srcId="{75B007EC-7BC3-4F1C-953E-F23BD316329A}" destId="{CD57F77D-941F-4574-933A-7026E15FE0A8}" srcOrd="0" destOrd="0" presId="urn:microsoft.com/office/officeart/2005/8/layout/vList2"/>
    <dgm:cxn modelId="{21A925C7-2D36-4671-89E1-48C41309F1E3}" type="presOf" srcId="{CB9A309C-EAC1-46F3-A390-1A3254209BAE}" destId="{8137A7EB-C069-4285-B393-CFBDF042EA4E}" srcOrd="0" destOrd="0" presId="urn:microsoft.com/office/officeart/2005/8/layout/vList2"/>
    <dgm:cxn modelId="{60A04F3A-1ED8-483B-A924-68FFABD9160A}" type="presParOf" srcId="{CD57F77D-941F-4574-933A-7026E15FE0A8}" destId="{2FE56678-7C8B-4B80-B895-06EDBA329D00}" srcOrd="0" destOrd="0" presId="urn:microsoft.com/office/officeart/2005/8/layout/vList2"/>
    <dgm:cxn modelId="{6F206C53-38B6-424D-9D20-FD9954190528}" type="presParOf" srcId="{CD57F77D-941F-4574-933A-7026E15FE0A8}" destId="{12B2DD35-00F0-41B1-BD2A-855A1E1C70A8}" srcOrd="1" destOrd="0" presId="urn:microsoft.com/office/officeart/2005/8/layout/vList2"/>
    <dgm:cxn modelId="{E1A5C28A-3EAB-4B9D-89FD-BDE3F8CA283B}" type="presParOf" srcId="{CD57F77D-941F-4574-933A-7026E15FE0A8}" destId="{8137A7EB-C069-4285-B393-CFBDF042EA4E}" srcOrd="2" destOrd="0" presId="urn:microsoft.com/office/officeart/2005/8/layout/vList2"/>
    <dgm:cxn modelId="{E4A6AC72-1209-4EF2-8070-A7D2AFFE1209}" type="presParOf" srcId="{CD57F77D-941F-4574-933A-7026E15FE0A8}" destId="{0404B332-9026-4F9F-BF18-24A9E8044AE4}" srcOrd="3" destOrd="0" presId="urn:microsoft.com/office/officeart/2005/8/layout/vList2"/>
    <dgm:cxn modelId="{1D91B5EE-AA15-4C19-A989-2A70D3F25B4A}" type="presParOf" srcId="{CD57F77D-941F-4574-933A-7026E15FE0A8}" destId="{5E423ABA-8CA4-4D67-96CB-3A2FAA44BDF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5B007EC-7BC3-4F1C-953E-F23BD316329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dgm:t>
        <a:bodyPr/>
        <a:lstStyle/>
        <a:p>
          <a:r>
            <a:rPr lang="en-US" sz="1800" b="0" dirty="0"/>
            <a:t>Each sprinkler system riser has a main drain</a:t>
          </a:r>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74C345F5-38DA-4A19-9974-1543ADE924F9}">
      <dgm:prSet phldrT="[Text]" custT="1"/>
      <dgm:spPr/>
      <dgm:t>
        <a:bodyPr/>
        <a:lstStyle/>
        <a:p>
          <a:r>
            <a:rPr lang="en-US" sz="1800" b="0" dirty="0"/>
            <a:t>NFPA® 25 mandates quarterly main drain tests</a:t>
          </a:r>
        </a:p>
      </dgm:t>
    </dgm:pt>
    <dgm:pt modelId="{67A2CD96-DDF0-4F13-971F-FED1D73C1AE0}" type="parTrans" cxnId="{91CAA5D6-5B57-40B7-81A6-03B740F3255A}">
      <dgm:prSet/>
      <dgm:spPr/>
      <dgm:t>
        <a:bodyPr/>
        <a:lstStyle/>
        <a:p>
          <a:endParaRPr lang="en-US"/>
        </a:p>
      </dgm:t>
    </dgm:pt>
    <dgm:pt modelId="{B535B830-AB4B-403C-881A-155DCFBBB4CA}" type="sibTrans" cxnId="{91CAA5D6-5B57-40B7-81A6-03B740F3255A}">
      <dgm:prSet/>
      <dgm:spPr/>
      <dgm:t>
        <a:bodyPr/>
        <a:lstStyle/>
        <a:p>
          <a:endParaRPr lang="en-US"/>
        </a:p>
      </dgm:t>
    </dgm:pt>
    <dgm:pt modelId="{CB1194BB-152A-4BBE-A803-83CBEBE70271}">
      <dgm:prSet phldrT="[Text]" custT="1"/>
      <dgm:spPr/>
      <dgm:t>
        <a:bodyPr/>
        <a:lstStyle/>
        <a:p>
          <a:r>
            <a:rPr lang="en-US" sz="1800" b="0" u="none" dirty="0"/>
            <a:t>V</a:t>
          </a:r>
          <a:r>
            <a:rPr lang="x-none" sz="1800" b="0" u="none" dirty="0"/>
            <a:t>erify </a:t>
          </a:r>
          <a:r>
            <a:rPr lang="x-none" sz="1800" b="0" u="none" dirty="0" smtClean="0"/>
            <a:t>inspection </a:t>
          </a:r>
          <a:r>
            <a:rPr lang="x-none" sz="1800" b="0" u="none" dirty="0"/>
            <a:t>of the system</a:t>
          </a:r>
          <a:r>
            <a:rPr lang="en-US" sz="1800" b="0" u="none" dirty="0"/>
            <a:t>; </a:t>
          </a:r>
          <a:r>
            <a:rPr lang="x-none" sz="1800" b="0" u="none" dirty="0"/>
            <a:t>witness the alarm test in conjunction with the main drain test</a:t>
          </a:r>
          <a:endParaRPr lang="en-US" sz="1800" b="0" dirty="0"/>
        </a:p>
      </dgm:t>
    </dgm:pt>
    <dgm:pt modelId="{860FD3A1-CF20-465A-9704-4C6F28186E92}" type="parTrans" cxnId="{3AA0DAB3-0C0B-4EC2-9C59-F2FF72A6E40A}">
      <dgm:prSet/>
      <dgm:spPr/>
      <dgm:t>
        <a:bodyPr/>
        <a:lstStyle/>
        <a:p>
          <a:endParaRPr lang="en-US"/>
        </a:p>
      </dgm:t>
    </dgm:pt>
    <dgm:pt modelId="{202591A5-4179-4996-8436-14D8E6B5B397}" type="sibTrans" cxnId="{3AA0DAB3-0C0B-4EC2-9C59-F2FF72A6E40A}">
      <dgm:prSet/>
      <dgm:spPr/>
      <dgm:t>
        <a:bodyPr/>
        <a:lstStyle/>
        <a:p>
          <a:endParaRPr lang="en-US"/>
        </a:p>
      </dgm:t>
    </dgm:pt>
    <dgm:pt modelId="{CD887799-C945-4029-8DF3-B5A11AB6F44F}">
      <dgm:prSet custT="1"/>
      <dgm:spPr/>
      <dgm:t>
        <a:bodyPr/>
        <a:lstStyle/>
        <a:p>
          <a:r>
            <a:rPr lang="en-US" sz="1800" b="0" u="none" dirty="0"/>
            <a:t>S</a:t>
          </a:r>
          <a:r>
            <a:rPr lang="x-none" sz="1800" b="0" u="none" dirty="0"/>
            <a:t>ystem pressure gauge frequently indicates a higher pressure than the supply pressure gauge</a:t>
          </a:r>
          <a:endParaRPr lang="en-US" sz="1800" b="0" u="none" dirty="0"/>
        </a:p>
      </dgm:t>
    </dgm:pt>
    <dgm:pt modelId="{E165FB59-5B2B-4106-A465-C0F6A0C715F9}" type="parTrans" cxnId="{CDFCF3F6-2315-41D3-B1F2-D1CDE6C2FECB}">
      <dgm:prSet/>
      <dgm:spPr/>
      <dgm:t>
        <a:bodyPr/>
        <a:lstStyle/>
        <a:p>
          <a:endParaRPr lang="en-US"/>
        </a:p>
      </dgm:t>
    </dgm:pt>
    <dgm:pt modelId="{666D8F73-0144-478C-A62D-5D15F1623AD7}" type="sibTrans" cxnId="{CDFCF3F6-2315-41D3-B1F2-D1CDE6C2FECB}">
      <dgm:prSet/>
      <dgm:spPr/>
      <dgm:t>
        <a:bodyPr/>
        <a:lstStyle/>
        <a:p>
          <a:endParaRPr lang="en-US"/>
        </a:p>
      </dgm:t>
    </dgm:pt>
    <dgm:pt modelId="{08F521D4-4609-4E74-88FB-B680F85DC49C}">
      <dgm:prSet custT="1"/>
      <dgm:spPr>
        <a:solidFill>
          <a:schemeClr val="accent2"/>
        </a:solidFill>
      </dgm:spPr>
      <dgm:t>
        <a:bodyPr/>
        <a:lstStyle/>
        <a:p>
          <a:r>
            <a:rPr lang="x-none" sz="1800" b="0" u="none" dirty="0"/>
            <a:t>Risers that are 4 inches (100 mm) or larger in diameter are equipped with a 2-inch (50 mm) main drain</a:t>
          </a:r>
          <a:endParaRPr lang="en-US" sz="1800" b="0" u="none" dirty="0"/>
        </a:p>
      </dgm:t>
    </dgm:pt>
    <dgm:pt modelId="{06F55502-FED9-4CB1-8622-5B920EFECB49}" type="parTrans" cxnId="{17DF475B-C94E-43FA-8396-8D7035DEFBF6}">
      <dgm:prSet/>
      <dgm:spPr/>
      <dgm:t>
        <a:bodyPr/>
        <a:lstStyle/>
        <a:p>
          <a:endParaRPr lang="en-US"/>
        </a:p>
      </dgm:t>
    </dgm:pt>
    <dgm:pt modelId="{7F391CB6-A9DF-4A17-8583-AF0C6144510C}" type="sibTrans" cxnId="{17DF475B-C94E-43FA-8396-8D7035DEFBF6}">
      <dgm:prSet/>
      <dgm:spPr/>
      <dgm:t>
        <a:bodyPr/>
        <a:lstStyle/>
        <a:p>
          <a:endParaRPr lang="en-US"/>
        </a:p>
      </dgm:t>
    </dgm:pt>
    <dgm:pt modelId="{A42F14D1-1363-4FAE-A5A2-01F9F75E8971}">
      <dgm:prSet phldrT="[Text]" custT="1"/>
      <dgm:spPr>
        <a:solidFill>
          <a:schemeClr val="accent2">
            <a:lumMod val="75000"/>
          </a:schemeClr>
        </a:solidFill>
      </dgm:spPr>
      <dgm:t>
        <a:bodyPr/>
        <a:lstStyle/>
        <a:p>
          <a:r>
            <a:rPr lang="en-US" sz="1800" b="0" u="none" dirty="0" smtClean="0"/>
            <a:t>M</a:t>
          </a:r>
          <a:r>
            <a:rPr lang="x-none" sz="1800" b="0" u="none" dirty="0" smtClean="0"/>
            <a:t>ain </a:t>
          </a:r>
          <a:r>
            <a:rPr lang="x-none" sz="1800" b="0" u="none" dirty="0"/>
            <a:t>drain test </a:t>
          </a:r>
          <a:r>
            <a:rPr lang="x-none" sz="1800" b="0" u="none" dirty="0" smtClean="0"/>
            <a:t>is </a:t>
          </a:r>
          <a:r>
            <a:rPr lang="x-none" sz="1800" b="0" u="none" dirty="0"/>
            <a:t>useful for detecting impairments such as closed valves, obstructions, or gradual deterioration in the water supply</a:t>
          </a:r>
          <a:endParaRPr lang="en-US" sz="1800" b="0" u="none" dirty="0"/>
        </a:p>
      </dgm:t>
    </dgm:pt>
    <dgm:pt modelId="{254182F6-2BA9-44F0-97DE-C82AF1860AB6}" type="parTrans" cxnId="{509A81EA-30D1-4906-B864-9B08257B0DC6}">
      <dgm:prSet/>
      <dgm:spPr/>
      <dgm:t>
        <a:bodyPr/>
        <a:lstStyle/>
        <a:p>
          <a:endParaRPr lang="en-US"/>
        </a:p>
      </dgm:t>
    </dgm:pt>
    <dgm:pt modelId="{96C28C6F-E4A6-4BF5-A988-B1749E88904C}" type="sibTrans" cxnId="{509A81EA-30D1-4906-B864-9B08257B0DC6}">
      <dgm:prSet/>
      <dgm:spPr/>
      <dgm:t>
        <a:bodyPr/>
        <a:lstStyle/>
        <a:p>
          <a:endParaRPr lang="en-US"/>
        </a:p>
      </dgm:t>
    </dgm:pt>
    <dgm:pt modelId="{CD57F77D-941F-4574-933A-7026E15FE0A8}" type="pres">
      <dgm:prSet presAssocID="{75B007EC-7BC3-4F1C-953E-F23BD316329A}" presName="linear" presStyleCnt="0">
        <dgm:presLayoutVars>
          <dgm:animLvl val="lvl"/>
          <dgm:resizeHandles val="exact"/>
        </dgm:presLayoutVars>
      </dgm:prSet>
      <dgm:spPr/>
      <dgm:t>
        <a:bodyPr/>
        <a:lstStyle/>
        <a:p>
          <a:endParaRPr lang="en-US"/>
        </a:p>
      </dgm:t>
    </dgm:pt>
    <dgm:pt modelId="{2FE56678-7C8B-4B80-B895-06EDBA329D00}" type="pres">
      <dgm:prSet presAssocID="{F8241DD1-D50D-49C2-9845-9244E668B96D}" presName="parentText" presStyleLbl="node1" presStyleIdx="0" presStyleCnt="6" custScaleY="60291">
        <dgm:presLayoutVars>
          <dgm:chMax val="0"/>
          <dgm:bulletEnabled val="1"/>
        </dgm:presLayoutVars>
      </dgm:prSet>
      <dgm:spPr/>
      <dgm:t>
        <a:bodyPr/>
        <a:lstStyle/>
        <a:p>
          <a:endParaRPr lang="en-US"/>
        </a:p>
      </dgm:t>
    </dgm:pt>
    <dgm:pt modelId="{12B2DD35-00F0-41B1-BD2A-855A1E1C70A8}" type="pres">
      <dgm:prSet presAssocID="{1E251C22-F07B-4B60-9A91-ACEAD2C95F0F}" presName="spacer" presStyleCnt="0"/>
      <dgm:spPr/>
    </dgm:pt>
    <dgm:pt modelId="{C96B907C-0852-4F9B-9618-9D34EDE4804D}" type="pres">
      <dgm:prSet presAssocID="{74C345F5-38DA-4A19-9974-1543ADE924F9}" presName="parentText" presStyleLbl="node1" presStyleIdx="1" presStyleCnt="6" custScaleY="56925">
        <dgm:presLayoutVars>
          <dgm:chMax val="0"/>
          <dgm:bulletEnabled val="1"/>
        </dgm:presLayoutVars>
      </dgm:prSet>
      <dgm:spPr/>
      <dgm:t>
        <a:bodyPr/>
        <a:lstStyle/>
        <a:p>
          <a:endParaRPr lang="en-US"/>
        </a:p>
      </dgm:t>
    </dgm:pt>
    <dgm:pt modelId="{E825E66D-BAEC-4AD9-B558-04BCB960D3BA}" type="pres">
      <dgm:prSet presAssocID="{B535B830-AB4B-403C-881A-155DCFBBB4CA}" presName="spacer" presStyleCnt="0"/>
      <dgm:spPr/>
    </dgm:pt>
    <dgm:pt modelId="{49ABABC2-741C-48A6-819D-9496A2C0CDA0}" type="pres">
      <dgm:prSet presAssocID="{CB1194BB-152A-4BBE-A803-83CBEBE70271}" presName="parentText" presStyleLbl="node1" presStyleIdx="2" presStyleCnt="6">
        <dgm:presLayoutVars>
          <dgm:chMax val="0"/>
          <dgm:bulletEnabled val="1"/>
        </dgm:presLayoutVars>
      </dgm:prSet>
      <dgm:spPr/>
      <dgm:t>
        <a:bodyPr/>
        <a:lstStyle/>
        <a:p>
          <a:endParaRPr lang="en-US"/>
        </a:p>
      </dgm:t>
    </dgm:pt>
    <dgm:pt modelId="{4EFB0B9C-7552-41D0-A173-B2420D697C2C}" type="pres">
      <dgm:prSet presAssocID="{202591A5-4179-4996-8436-14D8E6B5B397}" presName="spacer" presStyleCnt="0"/>
      <dgm:spPr/>
    </dgm:pt>
    <dgm:pt modelId="{1336B858-1656-4FA0-A468-937ECDF1FF0C}" type="pres">
      <dgm:prSet presAssocID="{CD887799-C945-4029-8DF3-B5A11AB6F44F}" presName="parentText" presStyleLbl="node1" presStyleIdx="3" presStyleCnt="6">
        <dgm:presLayoutVars>
          <dgm:chMax val="0"/>
          <dgm:bulletEnabled val="1"/>
        </dgm:presLayoutVars>
      </dgm:prSet>
      <dgm:spPr/>
      <dgm:t>
        <a:bodyPr/>
        <a:lstStyle/>
        <a:p>
          <a:endParaRPr lang="en-US"/>
        </a:p>
      </dgm:t>
    </dgm:pt>
    <dgm:pt modelId="{47C0EE70-654A-439E-AC96-DD2CD80AB0EB}" type="pres">
      <dgm:prSet presAssocID="{666D8F73-0144-478C-A62D-5D15F1623AD7}" presName="spacer" presStyleCnt="0"/>
      <dgm:spPr/>
    </dgm:pt>
    <dgm:pt modelId="{97B41AA8-11CC-4D8E-B432-F58E0DF7D7B1}" type="pres">
      <dgm:prSet presAssocID="{08F521D4-4609-4E74-88FB-B680F85DC49C}" presName="parentText" presStyleLbl="node1" presStyleIdx="4" presStyleCnt="6" custScaleY="120843">
        <dgm:presLayoutVars>
          <dgm:chMax val="0"/>
          <dgm:bulletEnabled val="1"/>
        </dgm:presLayoutVars>
      </dgm:prSet>
      <dgm:spPr/>
      <dgm:t>
        <a:bodyPr/>
        <a:lstStyle/>
        <a:p>
          <a:endParaRPr lang="en-US"/>
        </a:p>
      </dgm:t>
    </dgm:pt>
    <dgm:pt modelId="{20F6A5E7-627F-46F8-AF61-2981EDFD4C25}" type="pres">
      <dgm:prSet presAssocID="{7F391CB6-A9DF-4A17-8583-AF0C6144510C}" presName="spacer" presStyleCnt="0"/>
      <dgm:spPr/>
    </dgm:pt>
    <dgm:pt modelId="{261C9ACA-EEFA-492B-9DE1-2033236ED0F3}" type="pres">
      <dgm:prSet presAssocID="{A42F14D1-1363-4FAE-A5A2-01F9F75E8971}" presName="parentText" presStyleLbl="node1" presStyleIdx="5" presStyleCnt="6" custScaleY="146754" custLinFactNeighborY="43927">
        <dgm:presLayoutVars>
          <dgm:chMax val="0"/>
          <dgm:bulletEnabled val="1"/>
        </dgm:presLayoutVars>
      </dgm:prSet>
      <dgm:spPr/>
      <dgm:t>
        <a:bodyPr/>
        <a:lstStyle/>
        <a:p>
          <a:endParaRPr lang="en-US"/>
        </a:p>
      </dgm:t>
    </dgm:pt>
  </dgm:ptLst>
  <dgm:cxnLst>
    <dgm:cxn modelId="{91CAA5D6-5B57-40B7-81A6-03B740F3255A}" srcId="{75B007EC-7BC3-4F1C-953E-F23BD316329A}" destId="{74C345F5-38DA-4A19-9974-1543ADE924F9}" srcOrd="1" destOrd="0" parTransId="{67A2CD96-DDF0-4F13-971F-FED1D73C1AE0}" sibTransId="{B535B830-AB4B-403C-881A-155DCFBBB4CA}"/>
    <dgm:cxn modelId="{3AA0DAB3-0C0B-4EC2-9C59-F2FF72A6E40A}" srcId="{75B007EC-7BC3-4F1C-953E-F23BD316329A}" destId="{CB1194BB-152A-4BBE-A803-83CBEBE70271}" srcOrd="2" destOrd="0" parTransId="{860FD3A1-CF20-465A-9704-4C6F28186E92}" sibTransId="{202591A5-4179-4996-8436-14D8E6B5B397}"/>
    <dgm:cxn modelId="{9259ABD8-3903-40BB-8089-BF980915C926}" type="presOf" srcId="{74C345F5-38DA-4A19-9974-1543ADE924F9}" destId="{C96B907C-0852-4F9B-9618-9D34EDE4804D}" srcOrd="0" destOrd="0" presId="urn:microsoft.com/office/officeart/2005/8/layout/vList2"/>
    <dgm:cxn modelId="{17DF475B-C94E-43FA-8396-8D7035DEFBF6}" srcId="{75B007EC-7BC3-4F1C-953E-F23BD316329A}" destId="{08F521D4-4609-4E74-88FB-B680F85DC49C}" srcOrd="4" destOrd="0" parTransId="{06F55502-FED9-4CB1-8622-5B920EFECB49}" sibTransId="{7F391CB6-A9DF-4A17-8583-AF0C6144510C}"/>
    <dgm:cxn modelId="{22F7EB44-8F69-426C-9743-7C1991234CB3}" type="presOf" srcId="{CD887799-C945-4029-8DF3-B5A11AB6F44F}" destId="{1336B858-1656-4FA0-A468-937ECDF1FF0C}" srcOrd="0" destOrd="0" presId="urn:microsoft.com/office/officeart/2005/8/layout/vList2"/>
    <dgm:cxn modelId="{A5A68F68-3CFB-4BEC-ADAC-F13387FE1202}" type="presOf" srcId="{A42F14D1-1363-4FAE-A5A2-01F9F75E8971}" destId="{261C9ACA-EEFA-492B-9DE1-2033236ED0F3}" srcOrd="0" destOrd="0" presId="urn:microsoft.com/office/officeart/2005/8/layout/vList2"/>
    <dgm:cxn modelId="{CDFCF3F6-2315-41D3-B1F2-D1CDE6C2FECB}" srcId="{75B007EC-7BC3-4F1C-953E-F23BD316329A}" destId="{CD887799-C945-4029-8DF3-B5A11AB6F44F}" srcOrd="3" destOrd="0" parTransId="{E165FB59-5B2B-4106-A465-C0F6A0C715F9}" sibTransId="{666D8F73-0144-478C-A62D-5D15F1623AD7}"/>
    <dgm:cxn modelId="{81B22221-F631-4841-860E-9821B42C0DC4}" type="presOf" srcId="{F8241DD1-D50D-49C2-9845-9244E668B96D}" destId="{2FE56678-7C8B-4B80-B895-06EDBA329D00}" srcOrd="0" destOrd="0" presId="urn:microsoft.com/office/officeart/2005/8/layout/vList2"/>
    <dgm:cxn modelId="{B7C30379-F223-4852-9A48-D5DA42D8C254}" type="presOf" srcId="{CB1194BB-152A-4BBE-A803-83CBEBE70271}" destId="{49ABABC2-741C-48A6-819D-9496A2C0CDA0}" srcOrd="0" destOrd="0" presId="urn:microsoft.com/office/officeart/2005/8/layout/vList2"/>
    <dgm:cxn modelId="{DDC1919F-0425-4E93-AB37-5424AD8FAAC3}" srcId="{75B007EC-7BC3-4F1C-953E-F23BD316329A}" destId="{F8241DD1-D50D-49C2-9845-9244E668B96D}" srcOrd="0" destOrd="0" parTransId="{CE3F0E70-13BD-4547-A76F-0A77943FC40F}" sibTransId="{1E251C22-F07B-4B60-9A91-ACEAD2C95F0F}"/>
    <dgm:cxn modelId="{1078F733-FC32-467E-8163-29E842539CF8}" type="presOf" srcId="{75B007EC-7BC3-4F1C-953E-F23BD316329A}" destId="{CD57F77D-941F-4574-933A-7026E15FE0A8}" srcOrd="0" destOrd="0" presId="urn:microsoft.com/office/officeart/2005/8/layout/vList2"/>
    <dgm:cxn modelId="{509A81EA-30D1-4906-B864-9B08257B0DC6}" srcId="{75B007EC-7BC3-4F1C-953E-F23BD316329A}" destId="{A42F14D1-1363-4FAE-A5A2-01F9F75E8971}" srcOrd="5" destOrd="0" parTransId="{254182F6-2BA9-44F0-97DE-C82AF1860AB6}" sibTransId="{96C28C6F-E4A6-4BF5-A988-B1749E88904C}"/>
    <dgm:cxn modelId="{FFB8071A-A61A-462F-8854-AE8E5357060B}" type="presOf" srcId="{08F521D4-4609-4E74-88FB-B680F85DC49C}" destId="{97B41AA8-11CC-4D8E-B432-F58E0DF7D7B1}" srcOrd="0" destOrd="0" presId="urn:microsoft.com/office/officeart/2005/8/layout/vList2"/>
    <dgm:cxn modelId="{8DDEF511-280D-465F-B3AE-FF5C1FBE12EA}" type="presParOf" srcId="{CD57F77D-941F-4574-933A-7026E15FE0A8}" destId="{2FE56678-7C8B-4B80-B895-06EDBA329D00}" srcOrd="0" destOrd="0" presId="urn:microsoft.com/office/officeart/2005/8/layout/vList2"/>
    <dgm:cxn modelId="{E7A4893C-9C60-4415-A855-2D46027D4618}" type="presParOf" srcId="{CD57F77D-941F-4574-933A-7026E15FE0A8}" destId="{12B2DD35-00F0-41B1-BD2A-855A1E1C70A8}" srcOrd="1" destOrd="0" presId="urn:microsoft.com/office/officeart/2005/8/layout/vList2"/>
    <dgm:cxn modelId="{26BF09E9-52F3-4965-87F2-BEC30AE06175}" type="presParOf" srcId="{CD57F77D-941F-4574-933A-7026E15FE0A8}" destId="{C96B907C-0852-4F9B-9618-9D34EDE4804D}" srcOrd="2" destOrd="0" presId="urn:microsoft.com/office/officeart/2005/8/layout/vList2"/>
    <dgm:cxn modelId="{E7BC5F8A-DDE4-446A-A54D-3744E0D1E728}" type="presParOf" srcId="{CD57F77D-941F-4574-933A-7026E15FE0A8}" destId="{E825E66D-BAEC-4AD9-B558-04BCB960D3BA}" srcOrd="3" destOrd="0" presId="urn:microsoft.com/office/officeart/2005/8/layout/vList2"/>
    <dgm:cxn modelId="{334A3158-563A-4604-B7C9-5A0146745E3F}" type="presParOf" srcId="{CD57F77D-941F-4574-933A-7026E15FE0A8}" destId="{49ABABC2-741C-48A6-819D-9496A2C0CDA0}" srcOrd="4" destOrd="0" presId="urn:microsoft.com/office/officeart/2005/8/layout/vList2"/>
    <dgm:cxn modelId="{A562CE03-A690-414F-AA9D-B24ED5C42C3E}" type="presParOf" srcId="{CD57F77D-941F-4574-933A-7026E15FE0A8}" destId="{4EFB0B9C-7552-41D0-A173-B2420D697C2C}" srcOrd="5" destOrd="0" presId="urn:microsoft.com/office/officeart/2005/8/layout/vList2"/>
    <dgm:cxn modelId="{E6D9A995-4DD7-4EDD-BC07-25045720CDF3}" type="presParOf" srcId="{CD57F77D-941F-4574-933A-7026E15FE0A8}" destId="{1336B858-1656-4FA0-A468-937ECDF1FF0C}" srcOrd="6" destOrd="0" presId="urn:microsoft.com/office/officeart/2005/8/layout/vList2"/>
    <dgm:cxn modelId="{883987C5-6533-4D37-905C-0918FAF281A7}" type="presParOf" srcId="{CD57F77D-941F-4574-933A-7026E15FE0A8}" destId="{47C0EE70-654A-439E-AC96-DD2CD80AB0EB}" srcOrd="7" destOrd="0" presId="urn:microsoft.com/office/officeart/2005/8/layout/vList2"/>
    <dgm:cxn modelId="{D0BD9D08-25D3-474C-8662-376781E3445D}" type="presParOf" srcId="{CD57F77D-941F-4574-933A-7026E15FE0A8}" destId="{97B41AA8-11CC-4D8E-B432-F58E0DF7D7B1}" srcOrd="8" destOrd="0" presId="urn:microsoft.com/office/officeart/2005/8/layout/vList2"/>
    <dgm:cxn modelId="{A56B5DD0-EC11-4E99-9D68-A7856E814A76}" type="presParOf" srcId="{CD57F77D-941F-4574-933A-7026E15FE0A8}" destId="{20F6A5E7-627F-46F8-AF61-2981EDFD4C25}" srcOrd="9" destOrd="0" presId="urn:microsoft.com/office/officeart/2005/8/layout/vList2"/>
    <dgm:cxn modelId="{8257E1C9-43AD-45B6-955A-18999D2F99E0}" type="presParOf" srcId="{CD57F77D-941F-4574-933A-7026E15FE0A8}" destId="{261C9ACA-EEFA-492B-9DE1-2033236ED0F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5B007EC-7BC3-4F1C-953E-F23BD316329A}" type="doc">
      <dgm:prSet loTypeId="urn:microsoft.com/office/officeart/2005/8/layout/chevron2" loCatId="process"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dgm:t>
        <a:bodyPr/>
        <a:lstStyle/>
        <a:p>
          <a:r>
            <a:rPr lang="en-US" sz="1800" b="0" dirty="0"/>
            <a:t>1</a:t>
          </a:r>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A89F0134-1B51-46C5-A7DD-10A1772E486E}">
      <dgm:prSet phldrT="[Text]" custT="1"/>
      <dgm:spPr/>
      <dgm:t>
        <a:bodyPr/>
        <a:lstStyle/>
        <a:p>
          <a:r>
            <a:rPr lang="en-US" sz="1800" b="0" dirty="0"/>
            <a:t>2</a:t>
          </a:r>
        </a:p>
      </dgm:t>
    </dgm:pt>
    <dgm:pt modelId="{B202EFDC-8E52-459B-858A-16F6EFCDD8A5}" type="parTrans" cxnId="{2C6CD731-17F5-446D-A3BB-2BD1896C41D3}">
      <dgm:prSet/>
      <dgm:spPr/>
      <dgm:t>
        <a:bodyPr/>
        <a:lstStyle/>
        <a:p>
          <a:endParaRPr lang="en-US"/>
        </a:p>
      </dgm:t>
    </dgm:pt>
    <dgm:pt modelId="{0EA8F747-9DF0-47B1-BDD7-DAFC1D6B21F1}" type="sibTrans" cxnId="{2C6CD731-17F5-446D-A3BB-2BD1896C41D3}">
      <dgm:prSet/>
      <dgm:spPr/>
      <dgm:t>
        <a:bodyPr/>
        <a:lstStyle/>
        <a:p>
          <a:endParaRPr lang="en-US"/>
        </a:p>
      </dgm:t>
    </dgm:pt>
    <dgm:pt modelId="{7B1C6C71-AA02-4B73-95F8-5FA549CDA500}">
      <dgm:prSet phldrT="[Text]" custT="1"/>
      <dgm:spPr/>
      <dgm:t>
        <a:bodyPr/>
        <a:lstStyle/>
        <a:p>
          <a:r>
            <a:rPr lang="en-US" sz="1800" b="0" dirty="0"/>
            <a:t>3</a:t>
          </a:r>
        </a:p>
      </dgm:t>
    </dgm:pt>
    <dgm:pt modelId="{5DF30FA9-B294-438B-AFB1-B16DF007EEB0}" type="parTrans" cxnId="{AB38A94F-92FE-4A57-8723-F4CAC4CFBBA3}">
      <dgm:prSet/>
      <dgm:spPr/>
      <dgm:t>
        <a:bodyPr/>
        <a:lstStyle/>
        <a:p>
          <a:endParaRPr lang="en-US"/>
        </a:p>
      </dgm:t>
    </dgm:pt>
    <dgm:pt modelId="{0494E39C-0D3E-4DA9-9173-15B8F10F8632}" type="sibTrans" cxnId="{AB38A94F-92FE-4A57-8723-F4CAC4CFBBA3}">
      <dgm:prSet/>
      <dgm:spPr/>
      <dgm:t>
        <a:bodyPr/>
        <a:lstStyle/>
        <a:p>
          <a:endParaRPr lang="en-US"/>
        </a:p>
      </dgm:t>
    </dgm:pt>
    <dgm:pt modelId="{57974C21-B7EF-4B39-B353-462A1AF8BE85}">
      <dgm:prSet custT="1"/>
      <dgm:spPr/>
      <dgm:t>
        <a:bodyPr/>
        <a:lstStyle/>
        <a:p>
          <a:r>
            <a:rPr lang="en-US" sz="1800" b="0" dirty="0"/>
            <a:t>4</a:t>
          </a:r>
        </a:p>
      </dgm:t>
    </dgm:pt>
    <dgm:pt modelId="{1C6C6693-A3F2-4DB1-850F-F1B8FEFA2F77}" type="parTrans" cxnId="{863A98FD-9C39-4BE9-8F36-B17260B138FD}">
      <dgm:prSet/>
      <dgm:spPr/>
      <dgm:t>
        <a:bodyPr/>
        <a:lstStyle/>
        <a:p>
          <a:endParaRPr lang="en-US"/>
        </a:p>
      </dgm:t>
    </dgm:pt>
    <dgm:pt modelId="{569584FA-A8A0-42EA-A3B6-1C283555C5DA}" type="sibTrans" cxnId="{863A98FD-9C39-4BE9-8F36-B17260B138FD}">
      <dgm:prSet/>
      <dgm:spPr/>
      <dgm:t>
        <a:bodyPr/>
        <a:lstStyle/>
        <a:p>
          <a:endParaRPr lang="en-US"/>
        </a:p>
      </dgm:t>
    </dgm:pt>
    <dgm:pt modelId="{F14FDA52-ECEB-4519-A66C-4DECD96965F4}">
      <dgm:prSet custT="1"/>
      <dgm:spPr/>
      <dgm:t>
        <a:bodyPr/>
        <a:lstStyle/>
        <a:p>
          <a:r>
            <a:rPr lang="en-US" sz="1800" b="0" dirty="0"/>
            <a:t>5</a:t>
          </a:r>
        </a:p>
      </dgm:t>
    </dgm:pt>
    <dgm:pt modelId="{44CD2DC4-635A-4478-B7F1-5429CD8349B1}" type="parTrans" cxnId="{979F7A87-7243-4B07-8C2F-8E526F20B70F}">
      <dgm:prSet/>
      <dgm:spPr/>
      <dgm:t>
        <a:bodyPr/>
        <a:lstStyle/>
        <a:p>
          <a:endParaRPr lang="en-US"/>
        </a:p>
      </dgm:t>
    </dgm:pt>
    <dgm:pt modelId="{C16DBE3B-9E6C-4BA5-849E-4B419891BD31}" type="sibTrans" cxnId="{979F7A87-7243-4B07-8C2F-8E526F20B70F}">
      <dgm:prSet/>
      <dgm:spPr/>
      <dgm:t>
        <a:bodyPr/>
        <a:lstStyle/>
        <a:p>
          <a:endParaRPr lang="en-US"/>
        </a:p>
      </dgm:t>
    </dgm:pt>
    <dgm:pt modelId="{C68C2230-F501-47FC-9506-04D046F3B591}">
      <dgm:prSet phldrT="[Text]" custT="1"/>
      <dgm:spPr/>
      <dgm:t>
        <a:bodyPr/>
        <a:lstStyle/>
        <a:p>
          <a:r>
            <a:rPr lang="en-US" sz="1800" b="0" dirty="0"/>
            <a:t>Observe and record </a:t>
          </a:r>
          <a:r>
            <a:rPr lang="en-US" sz="1800" b="0" dirty="0" smtClean="0"/>
            <a:t>pressure </a:t>
          </a:r>
          <a:r>
            <a:rPr lang="en-US" sz="1800" b="0" dirty="0"/>
            <a:t>on the system side gauge at the system riser</a:t>
          </a:r>
        </a:p>
      </dgm:t>
    </dgm:pt>
    <dgm:pt modelId="{92E95909-5C21-42FB-ABF2-240FE8563236}" type="parTrans" cxnId="{DC6ED723-5F27-4C40-A715-4886C9F64E71}">
      <dgm:prSet/>
      <dgm:spPr/>
      <dgm:t>
        <a:bodyPr/>
        <a:lstStyle/>
        <a:p>
          <a:endParaRPr lang="en-US"/>
        </a:p>
      </dgm:t>
    </dgm:pt>
    <dgm:pt modelId="{866650E7-A5EF-466C-8FCD-055FAB5EA579}" type="sibTrans" cxnId="{DC6ED723-5F27-4C40-A715-4886C9F64E71}">
      <dgm:prSet/>
      <dgm:spPr/>
      <dgm:t>
        <a:bodyPr/>
        <a:lstStyle/>
        <a:p>
          <a:endParaRPr lang="en-US"/>
        </a:p>
      </dgm:t>
    </dgm:pt>
    <dgm:pt modelId="{9066C4E3-090E-47C0-8032-C2128F6C789B}">
      <dgm:prSet phldrT="[Text]" custT="1"/>
      <dgm:spPr/>
      <dgm:t>
        <a:bodyPr/>
        <a:lstStyle/>
        <a:p>
          <a:r>
            <a:rPr lang="en-US" sz="1800" b="0" dirty="0"/>
            <a:t>Have </a:t>
          </a:r>
          <a:r>
            <a:rPr lang="en-US" sz="1800" b="0" dirty="0" smtClean="0"/>
            <a:t>building </a:t>
          </a:r>
          <a:r>
            <a:rPr lang="en-US" sz="1800" b="0" dirty="0"/>
            <a:t>representative fully open the main drain</a:t>
          </a:r>
        </a:p>
      </dgm:t>
    </dgm:pt>
    <dgm:pt modelId="{920558B7-D3AF-4F6A-87B6-A673D6A674E2}" type="parTrans" cxnId="{224A87ED-D520-415E-AB68-081A2232B200}">
      <dgm:prSet/>
      <dgm:spPr/>
      <dgm:t>
        <a:bodyPr/>
        <a:lstStyle/>
        <a:p>
          <a:endParaRPr lang="en-US"/>
        </a:p>
      </dgm:t>
    </dgm:pt>
    <dgm:pt modelId="{DC9AE101-C790-4BB5-AB9F-FE8AAEE440AA}" type="sibTrans" cxnId="{224A87ED-D520-415E-AB68-081A2232B200}">
      <dgm:prSet/>
      <dgm:spPr/>
      <dgm:t>
        <a:bodyPr/>
        <a:lstStyle/>
        <a:p>
          <a:endParaRPr lang="en-US"/>
        </a:p>
      </dgm:t>
    </dgm:pt>
    <dgm:pt modelId="{A247E135-28AF-4905-9EDD-F1BD9FBDDB20}">
      <dgm:prSet phldrT="[Text]" custT="1"/>
      <dgm:spPr/>
      <dgm:t>
        <a:bodyPr/>
        <a:lstStyle/>
        <a:p>
          <a:r>
            <a:rPr lang="en-US" sz="1800" b="0" dirty="0"/>
            <a:t>Observe and record the pressure drop </a:t>
          </a:r>
        </a:p>
      </dgm:t>
    </dgm:pt>
    <dgm:pt modelId="{079240DD-5D03-4F00-B430-8E4C491A0D05}" type="parTrans" cxnId="{C843C325-384D-4DDE-A858-78E321F55D70}">
      <dgm:prSet/>
      <dgm:spPr/>
      <dgm:t>
        <a:bodyPr/>
        <a:lstStyle/>
        <a:p>
          <a:endParaRPr lang="en-US"/>
        </a:p>
      </dgm:t>
    </dgm:pt>
    <dgm:pt modelId="{73C50D84-FE50-417D-8865-6D6F9E5D62F6}" type="sibTrans" cxnId="{C843C325-384D-4DDE-A858-78E321F55D70}">
      <dgm:prSet/>
      <dgm:spPr/>
      <dgm:t>
        <a:bodyPr/>
        <a:lstStyle/>
        <a:p>
          <a:endParaRPr lang="en-US"/>
        </a:p>
      </dgm:t>
    </dgm:pt>
    <dgm:pt modelId="{171C0B91-AF71-437E-A5A4-3CEFB7A828A3}">
      <dgm:prSet custT="1"/>
      <dgm:spPr/>
      <dgm:t>
        <a:bodyPr/>
        <a:lstStyle/>
        <a:p>
          <a:r>
            <a:rPr lang="en-US" sz="1800" b="0" dirty="0"/>
            <a:t>Have </a:t>
          </a:r>
          <a:r>
            <a:rPr lang="en-US" sz="1800" b="0" dirty="0" smtClean="0"/>
            <a:t>building </a:t>
          </a:r>
          <a:r>
            <a:rPr lang="en-US" sz="1800" b="0" dirty="0"/>
            <a:t>representative close the 2-inch (50 mm) main drain slowly</a:t>
          </a:r>
        </a:p>
      </dgm:t>
    </dgm:pt>
    <dgm:pt modelId="{DA686763-8ABF-44A6-B9E0-BA3473003D92}" type="parTrans" cxnId="{313F475A-35E8-4FC4-8EAC-25E51106626E}">
      <dgm:prSet/>
      <dgm:spPr/>
      <dgm:t>
        <a:bodyPr/>
        <a:lstStyle/>
        <a:p>
          <a:endParaRPr lang="en-US"/>
        </a:p>
      </dgm:t>
    </dgm:pt>
    <dgm:pt modelId="{34C6E2DC-DBC4-4C60-89A4-95746FCC420C}" type="sibTrans" cxnId="{313F475A-35E8-4FC4-8EAC-25E51106626E}">
      <dgm:prSet/>
      <dgm:spPr/>
      <dgm:t>
        <a:bodyPr/>
        <a:lstStyle/>
        <a:p>
          <a:endParaRPr lang="en-US"/>
        </a:p>
      </dgm:t>
    </dgm:pt>
    <dgm:pt modelId="{7FBDDD25-C91B-4BA5-8EBA-A881A15C047B}">
      <dgm:prSet custT="1"/>
      <dgm:spPr/>
      <dgm:t>
        <a:bodyPr/>
        <a:lstStyle/>
        <a:p>
          <a:r>
            <a:rPr lang="en-US" sz="1800" b="0" dirty="0"/>
            <a:t>Observe and record </a:t>
          </a:r>
          <a:r>
            <a:rPr lang="en-US" sz="1800" b="0" dirty="0" smtClean="0"/>
            <a:t>final </a:t>
          </a:r>
          <a:r>
            <a:rPr lang="en-US" sz="1800" b="0" dirty="0"/>
            <a:t>static pressure</a:t>
          </a:r>
        </a:p>
      </dgm:t>
    </dgm:pt>
    <dgm:pt modelId="{09F37689-33BB-4B09-A857-769AE052478F}" type="parTrans" cxnId="{E35372BD-4E3C-49BD-883D-C753A8799C91}">
      <dgm:prSet/>
      <dgm:spPr/>
      <dgm:t>
        <a:bodyPr/>
        <a:lstStyle/>
        <a:p>
          <a:endParaRPr lang="en-US"/>
        </a:p>
      </dgm:t>
    </dgm:pt>
    <dgm:pt modelId="{C9B85569-BD04-488B-A366-40B8FAD9295E}" type="sibTrans" cxnId="{E35372BD-4E3C-49BD-883D-C753A8799C91}">
      <dgm:prSet/>
      <dgm:spPr/>
      <dgm:t>
        <a:bodyPr/>
        <a:lstStyle/>
        <a:p>
          <a:endParaRPr lang="en-US"/>
        </a:p>
      </dgm:t>
    </dgm:pt>
    <dgm:pt modelId="{03695E71-48D9-4AE8-BB1F-5573C1BB89D8}" type="pres">
      <dgm:prSet presAssocID="{75B007EC-7BC3-4F1C-953E-F23BD316329A}" presName="linearFlow" presStyleCnt="0">
        <dgm:presLayoutVars>
          <dgm:dir/>
          <dgm:animLvl val="lvl"/>
          <dgm:resizeHandles val="exact"/>
        </dgm:presLayoutVars>
      </dgm:prSet>
      <dgm:spPr/>
      <dgm:t>
        <a:bodyPr/>
        <a:lstStyle/>
        <a:p>
          <a:endParaRPr lang="en-US"/>
        </a:p>
      </dgm:t>
    </dgm:pt>
    <dgm:pt modelId="{048837A5-9924-4EC8-8B88-B3D914D2A09E}" type="pres">
      <dgm:prSet presAssocID="{F8241DD1-D50D-49C2-9845-9244E668B96D}" presName="composite" presStyleCnt="0"/>
      <dgm:spPr/>
    </dgm:pt>
    <dgm:pt modelId="{D2C490AA-AF54-4F71-991F-89BAB9815B82}" type="pres">
      <dgm:prSet presAssocID="{F8241DD1-D50D-49C2-9845-9244E668B96D}" presName="parentText" presStyleLbl="alignNode1" presStyleIdx="0" presStyleCnt="5">
        <dgm:presLayoutVars>
          <dgm:chMax val="1"/>
          <dgm:bulletEnabled val="1"/>
        </dgm:presLayoutVars>
      </dgm:prSet>
      <dgm:spPr/>
      <dgm:t>
        <a:bodyPr/>
        <a:lstStyle/>
        <a:p>
          <a:endParaRPr lang="en-US"/>
        </a:p>
      </dgm:t>
    </dgm:pt>
    <dgm:pt modelId="{65A54CBA-8EA3-4011-8886-3F505DF0AB0E}" type="pres">
      <dgm:prSet presAssocID="{F8241DD1-D50D-49C2-9845-9244E668B96D}" presName="descendantText" presStyleLbl="alignAcc1" presStyleIdx="0" presStyleCnt="5" custScaleY="137585">
        <dgm:presLayoutVars>
          <dgm:bulletEnabled val="1"/>
        </dgm:presLayoutVars>
      </dgm:prSet>
      <dgm:spPr/>
      <dgm:t>
        <a:bodyPr/>
        <a:lstStyle/>
        <a:p>
          <a:endParaRPr lang="en-US"/>
        </a:p>
      </dgm:t>
    </dgm:pt>
    <dgm:pt modelId="{842B741F-DF5D-4BF4-B29E-AFA3B38CFAF6}" type="pres">
      <dgm:prSet presAssocID="{1E251C22-F07B-4B60-9A91-ACEAD2C95F0F}" presName="sp" presStyleCnt="0"/>
      <dgm:spPr/>
    </dgm:pt>
    <dgm:pt modelId="{2D1E9D2F-5BB2-4DF0-8888-8039C5AF97E4}" type="pres">
      <dgm:prSet presAssocID="{A89F0134-1B51-46C5-A7DD-10A1772E486E}" presName="composite" presStyleCnt="0"/>
      <dgm:spPr/>
    </dgm:pt>
    <dgm:pt modelId="{CD7B933A-67D5-42CD-8875-9F7AE74B21FC}" type="pres">
      <dgm:prSet presAssocID="{A89F0134-1B51-46C5-A7DD-10A1772E486E}" presName="parentText" presStyleLbl="alignNode1" presStyleIdx="1" presStyleCnt="5">
        <dgm:presLayoutVars>
          <dgm:chMax val="1"/>
          <dgm:bulletEnabled val="1"/>
        </dgm:presLayoutVars>
      </dgm:prSet>
      <dgm:spPr/>
      <dgm:t>
        <a:bodyPr/>
        <a:lstStyle/>
        <a:p>
          <a:endParaRPr lang="en-US"/>
        </a:p>
      </dgm:t>
    </dgm:pt>
    <dgm:pt modelId="{3A3407D1-1D64-483B-A96D-ACA30FE153F3}" type="pres">
      <dgm:prSet presAssocID="{A89F0134-1B51-46C5-A7DD-10A1772E486E}" presName="descendantText" presStyleLbl="alignAcc1" presStyleIdx="1" presStyleCnt="5">
        <dgm:presLayoutVars>
          <dgm:bulletEnabled val="1"/>
        </dgm:presLayoutVars>
      </dgm:prSet>
      <dgm:spPr/>
      <dgm:t>
        <a:bodyPr/>
        <a:lstStyle/>
        <a:p>
          <a:endParaRPr lang="en-US"/>
        </a:p>
      </dgm:t>
    </dgm:pt>
    <dgm:pt modelId="{F150A55C-4CB1-461E-851A-849001AF292F}" type="pres">
      <dgm:prSet presAssocID="{0EA8F747-9DF0-47B1-BDD7-DAFC1D6B21F1}" presName="sp" presStyleCnt="0"/>
      <dgm:spPr/>
    </dgm:pt>
    <dgm:pt modelId="{5D565551-EAD6-4691-8838-7B7DA8B7BD51}" type="pres">
      <dgm:prSet presAssocID="{7B1C6C71-AA02-4B73-95F8-5FA549CDA500}" presName="composite" presStyleCnt="0"/>
      <dgm:spPr/>
    </dgm:pt>
    <dgm:pt modelId="{8F027EA2-65C3-4EE0-A294-61C4B02BC112}" type="pres">
      <dgm:prSet presAssocID="{7B1C6C71-AA02-4B73-95F8-5FA549CDA500}" presName="parentText" presStyleLbl="alignNode1" presStyleIdx="2" presStyleCnt="5">
        <dgm:presLayoutVars>
          <dgm:chMax val="1"/>
          <dgm:bulletEnabled val="1"/>
        </dgm:presLayoutVars>
      </dgm:prSet>
      <dgm:spPr/>
      <dgm:t>
        <a:bodyPr/>
        <a:lstStyle/>
        <a:p>
          <a:endParaRPr lang="en-US"/>
        </a:p>
      </dgm:t>
    </dgm:pt>
    <dgm:pt modelId="{CE23026F-123B-4C14-BA07-FEFA4345F31A}" type="pres">
      <dgm:prSet presAssocID="{7B1C6C71-AA02-4B73-95F8-5FA549CDA500}" presName="descendantText" presStyleLbl="alignAcc1" presStyleIdx="2" presStyleCnt="5">
        <dgm:presLayoutVars>
          <dgm:bulletEnabled val="1"/>
        </dgm:presLayoutVars>
      </dgm:prSet>
      <dgm:spPr/>
      <dgm:t>
        <a:bodyPr/>
        <a:lstStyle/>
        <a:p>
          <a:endParaRPr lang="en-US"/>
        </a:p>
      </dgm:t>
    </dgm:pt>
    <dgm:pt modelId="{09F12D25-BB39-4839-9024-8179AA3ED270}" type="pres">
      <dgm:prSet presAssocID="{0494E39C-0D3E-4DA9-9173-15B8F10F8632}" presName="sp" presStyleCnt="0"/>
      <dgm:spPr/>
    </dgm:pt>
    <dgm:pt modelId="{4DC80975-B531-4789-B07B-8B6988C26509}" type="pres">
      <dgm:prSet presAssocID="{57974C21-B7EF-4B39-B353-462A1AF8BE85}" presName="composite" presStyleCnt="0"/>
      <dgm:spPr/>
    </dgm:pt>
    <dgm:pt modelId="{A5D28CCC-43A9-4611-90D8-C2366C9A2316}" type="pres">
      <dgm:prSet presAssocID="{57974C21-B7EF-4B39-B353-462A1AF8BE85}" presName="parentText" presStyleLbl="alignNode1" presStyleIdx="3" presStyleCnt="5">
        <dgm:presLayoutVars>
          <dgm:chMax val="1"/>
          <dgm:bulletEnabled val="1"/>
        </dgm:presLayoutVars>
      </dgm:prSet>
      <dgm:spPr/>
      <dgm:t>
        <a:bodyPr/>
        <a:lstStyle/>
        <a:p>
          <a:endParaRPr lang="en-US"/>
        </a:p>
      </dgm:t>
    </dgm:pt>
    <dgm:pt modelId="{845C3729-8872-4E53-8BCC-F23430416DE9}" type="pres">
      <dgm:prSet presAssocID="{57974C21-B7EF-4B39-B353-462A1AF8BE85}" presName="descendantText" presStyleLbl="alignAcc1" presStyleIdx="3" presStyleCnt="5" custScaleY="134451">
        <dgm:presLayoutVars>
          <dgm:bulletEnabled val="1"/>
        </dgm:presLayoutVars>
      </dgm:prSet>
      <dgm:spPr/>
      <dgm:t>
        <a:bodyPr/>
        <a:lstStyle/>
        <a:p>
          <a:endParaRPr lang="en-US"/>
        </a:p>
      </dgm:t>
    </dgm:pt>
    <dgm:pt modelId="{2E8554A1-1E53-413E-AE81-80D17F21A157}" type="pres">
      <dgm:prSet presAssocID="{569584FA-A8A0-42EA-A3B6-1C283555C5DA}" presName="sp" presStyleCnt="0"/>
      <dgm:spPr/>
    </dgm:pt>
    <dgm:pt modelId="{2626CF01-C935-4348-B2E0-89E0432D93CC}" type="pres">
      <dgm:prSet presAssocID="{F14FDA52-ECEB-4519-A66C-4DECD96965F4}" presName="composite" presStyleCnt="0"/>
      <dgm:spPr/>
    </dgm:pt>
    <dgm:pt modelId="{9405953D-9A8A-489D-89C5-8877C4B3C4FE}" type="pres">
      <dgm:prSet presAssocID="{F14FDA52-ECEB-4519-A66C-4DECD96965F4}" presName="parentText" presStyleLbl="alignNode1" presStyleIdx="4" presStyleCnt="5">
        <dgm:presLayoutVars>
          <dgm:chMax val="1"/>
          <dgm:bulletEnabled val="1"/>
        </dgm:presLayoutVars>
      </dgm:prSet>
      <dgm:spPr/>
      <dgm:t>
        <a:bodyPr/>
        <a:lstStyle/>
        <a:p>
          <a:endParaRPr lang="en-US"/>
        </a:p>
      </dgm:t>
    </dgm:pt>
    <dgm:pt modelId="{B94CF23C-ABBA-4768-80F5-A8A280EF7C83}" type="pres">
      <dgm:prSet presAssocID="{F14FDA52-ECEB-4519-A66C-4DECD96965F4}" presName="descendantText" presStyleLbl="alignAcc1" presStyleIdx="4" presStyleCnt="5">
        <dgm:presLayoutVars>
          <dgm:bulletEnabled val="1"/>
        </dgm:presLayoutVars>
      </dgm:prSet>
      <dgm:spPr/>
      <dgm:t>
        <a:bodyPr/>
        <a:lstStyle/>
        <a:p>
          <a:endParaRPr lang="en-US"/>
        </a:p>
      </dgm:t>
    </dgm:pt>
  </dgm:ptLst>
  <dgm:cxnLst>
    <dgm:cxn modelId="{2C6CD731-17F5-446D-A3BB-2BD1896C41D3}" srcId="{75B007EC-7BC3-4F1C-953E-F23BD316329A}" destId="{A89F0134-1B51-46C5-A7DD-10A1772E486E}" srcOrd="1" destOrd="0" parTransId="{B202EFDC-8E52-459B-858A-16F6EFCDD8A5}" sibTransId="{0EA8F747-9DF0-47B1-BDD7-DAFC1D6B21F1}"/>
    <dgm:cxn modelId="{DA530E96-6540-4285-8EF0-4E80124D06C4}" type="presOf" srcId="{A247E135-28AF-4905-9EDD-F1BD9FBDDB20}" destId="{CE23026F-123B-4C14-BA07-FEFA4345F31A}" srcOrd="0" destOrd="0" presId="urn:microsoft.com/office/officeart/2005/8/layout/chevron2"/>
    <dgm:cxn modelId="{5E8A4F90-2138-486A-9815-12F02F469033}" type="presOf" srcId="{A89F0134-1B51-46C5-A7DD-10A1772E486E}" destId="{CD7B933A-67D5-42CD-8875-9F7AE74B21FC}" srcOrd="0" destOrd="0" presId="urn:microsoft.com/office/officeart/2005/8/layout/chevron2"/>
    <dgm:cxn modelId="{561DC9C9-B482-4F2B-8F25-9A32985D70A0}" type="presOf" srcId="{F8241DD1-D50D-49C2-9845-9244E668B96D}" destId="{D2C490AA-AF54-4F71-991F-89BAB9815B82}" srcOrd="0" destOrd="0" presId="urn:microsoft.com/office/officeart/2005/8/layout/chevron2"/>
    <dgm:cxn modelId="{DC6ED723-5F27-4C40-A715-4886C9F64E71}" srcId="{F8241DD1-D50D-49C2-9845-9244E668B96D}" destId="{C68C2230-F501-47FC-9506-04D046F3B591}" srcOrd="0" destOrd="0" parTransId="{92E95909-5C21-42FB-ABF2-240FE8563236}" sibTransId="{866650E7-A5EF-466C-8FCD-055FAB5EA579}"/>
    <dgm:cxn modelId="{979F7A87-7243-4B07-8C2F-8E526F20B70F}" srcId="{75B007EC-7BC3-4F1C-953E-F23BD316329A}" destId="{F14FDA52-ECEB-4519-A66C-4DECD96965F4}" srcOrd="4" destOrd="0" parTransId="{44CD2DC4-635A-4478-B7F1-5429CD8349B1}" sibTransId="{C16DBE3B-9E6C-4BA5-849E-4B419891BD31}"/>
    <dgm:cxn modelId="{B718D527-EED1-49CD-AE75-9C3D560DF12F}" type="presOf" srcId="{171C0B91-AF71-437E-A5A4-3CEFB7A828A3}" destId="{845C3729-8872-4E53-8BCC-F23430416DE9}" srcOrd="0" destOrd="0" presId="urn:microsoft.com/office/officeart/2005/8/layout/chevron2"/>
    <dgm:cxn modelId="{863A98FD-9C39-4BE9-8F36-B17260B138FD}" srcId="{75B007EC-7BC3-4F1C-953E-F23BD316329A}" destId="{57974C21-B7EF-4B39-B353-462A1AF8BE85}" srcOrd="3" destOrd="0" parTransId="{1C6C6693-A3F2-4DB1-850F-F1B8FEFA2F77}" sibTransId="{569584FA-A8A0-42EA-A3B6-1C283555C5DA}"/>
    <dgm:cxn modelId="{B35A4D79-B6FD-4535-AFC7-571A62FF1991}" type="presOf" srcId="{C68C2230-F501-47FC-9506-04D046F3B591}" destId="{65A54CBA-8EA3-4011-8886-3F505DF0AB0E}" srcOrd="0" destOrd="0" presId="urn:microsoft.com/office/officeart/2005/8/layout/chevron2"/>
    <dgm:cxn modelId="{A50C6774-A5DE-41E3-89B3-C39FAEDD4C03}" type="presOf" srcId="{F14FDA52-ECEB-4519-A66C-4DECD96965F4}" destId="{9405953D-9A8A-489D-89C5-8877C4B3C4FE}" srcOrd="0" destOrd="0" presId="urn:microsoft.com/office/officeart/2005/8/layout/chevron2"/>
    <dgm:cxn modelId="{AB38A94F-92FE-4A57-8723-F4CAC4CFBBA3}" srcId="{75B007EC-7BC3-4F1C-953E-F23BD316329A}" destId="{7B1C6C71-AA02-4B73-95F8-5FA549CDA500}" srcOrd="2" destOrd="0" parTransId="{5DF30FA9-B294-438B-AFB1-B16DF007EEB0}" sibTransId="{0494E39C-0D3E-4DA9-9173-15B8F10F8632}"/>
    <dgm:cxn modelId="{CC667EA3-A89F-4834-96F6-971BFDFC9D83}" type="presOf" srcId="{7B1C6C71-AA02-4B73-95F8-5FA549CDA500}" destId="{8F027EA2-65C3-4EE0-A294-61C4B02BC112}" srcOrd="0" destOrd="0" presId="urn:microsoft.com/office/officeart/2005/8/layout/chevron2"/>
    <dgm:cxn modelId="{313F475A-35E8-4FC4-8EAC-25E51106626E}" srcId="{57974C21-B7EF-4B39-B353-462A1AF8BE85}" destId="{171C0B91-AF71-437E-A5A4-3CEFB7A828A3}" srcOrd="0" destOrd="0" parTransId="{DA686763-8ABF-44A6-B9E0-BA3473003D92}" sibTransId="{34C6E2DC-DBC4-4C60-89A4-95746FCC420C}"/>
    <dgm:cxn modelId="{E35372BD-4E3C-49BD-883D-C753A8799C91}" srcId="{F14FDA52-ECEB-4519-A66C-4DECD96965F4}" destId="{7FBDDD25-C91B-4BA5-8EBA-A881A15C047B}" srcOrd="0" destOrd="0" parTransId="{09F37689-33BB-4B09-A857-769AE052478F}" sibTransId="{C9B85569-BD04-488B-A366-40B8FAD9295E}"/>
    <dgm:cxn modelId="{51A6341F-4719-4FAD-8E38-72D540460C30}" type="presOf" srcId="{57974C21-B7EF-4B39-B353-462A1AF8BE85}" destId="{A5D28CCC-43A9-4611-90D8-C2366C9A2316}" srcOrd="0" destOrd="0" presId="urn:microsoft.com/office/officeart/2005/8/layout/chevron2"/>
    <dgm:cxn modelId="{DDC1919F-0425-4E93-AB37-5424AD8FAAC3}" srcId="{75B007EC-7BC3-4F1C-953E-F23BD316329A}" destId="{F8241DD1-D50D-49C2-9845-9244E668B96D}" srcOrd="0" destOrd="0" parTransId="{CE3F0E70-13BD-4547-A76F-0A77943FC40F}" sibTransId="{1E251C22-F07B-4B60-9A91-ACEAD2C95F0F}"/>
    <dgm:cxn modelId="{224A87ED-D520-415E-AB68-081A2232B200}" srcId="{A89F0134-1B51-46C5-A7DD-10A1772E486E}" destId="{9066C4E3-090E-47C0-8032-C2128F6C789B}" srcOrd="0" destOrd="0" parTransId="{920558B7-D3AF-4F6A-87B6-A673D6A674E2}" sibTransId="{DC9AE101-C790-4BB5-AB9F-FE8AAEE440AA}"/>
    <dgm:cxn modelId="{C843C325-384D-4DDE-A858-78E321F55D70}" srcId="{7B1C6C71-AA02-4B73-95F8-5FA549CDA500}" destId="{A247E135-28AF-4905-9EDD-F1BD9FBDDB20}" srcOrd="0" destOrd="0" parTransId="{079240DD-5D03-4F00-B430-8E4C491A0D05}" sibTransId="{73C50D84-FE50-417D-8865-6D6F9E5D62F6}"/>
    <dgm:cxn modelId="{CF4C5309-5F86-48B9-A2A4-21B904C95AF2}" type="presOf" srcId="{7FBDDD25-C91B-4BA5-8EBA-A881A15C047B}" destId="{B94CF23C-ABBA-4768-80F5-A8A280EF7C83}" srcOrd="0" destOrd="0" presId="urn:microsoft.com/office/officeart/2005/8/layout/chevron2"/>
    <dgm:cxn modelId="{73452113-2F09-49D7-BF25-477D9EE64C85}" type="presOf" srcId="{9066C4E3-090E-47C0-8032-C2128F6C789B}" destId="{3A3407D1-1D64-483B-A96D-ACA30FE153F3}" srcOrd="0" destOrd="0" presId="urn:microsoft.com/office/officeart/2005/8/layout/chevron2"/>
    <dgm:cxn modelId="{B0E176E2-98DD-4521-B0A6-DBE74A534538}" type="presOf" srcId="{75B007EC-7BC3-4F1C-953E-F23BD316329A}" destId="{03695E71-48D9-4AE8-BB1F-5573C1BB89D8}" srcOrd="0" destOrd="0" presId="urn:microsoft.com/office/officeart/2005/8/layout/chevron2"/>
    <dgm:cxn modelId="{A05C5BF4-1406-4930-8CC6-8C2E54F76C1D}" type="presParOf" srcId="{03695E71-48D9-4AE8-BB1F-5573C1BB89D8}" destId="{048837A5-9924-4EC8-8B88-B3D914D2A09E}" srcOrd="0" destOrd="0" presId="urn:microsoft.com/office/officeart/2005/8/layout/chevron2"/>
    <dgm:cxn modelId="{EFDF8902-E05A-4C11-A290-0CFC4FEAF2DC}" type="presParOf" srcId="{048837A5-9924-4EC8-8B88-B3D914D2A09E}" destId="{D2C490AA-AF54-4F71-991F-89BAB9815B82}" srcOrd="0" destOrd="0" presId="urn:microsoft.com/office/officeart/2005/8/layout/chevron2"/>
    <dgm:cxn modelId="{434E953A-C25A-4377-841B-BE1A3A74C200}" type="presParOf" srcId="{048837A5-9924-4EC8-8B88-B3D914D2A09E}" destId="{65A54CBA-8EA3-4011-8886-3F505DF0AB0E}" srcOrd="1" destOrd="0" presId="urn:microsoft.com/office/officeart/2005/8/layout/chevron2"/>
    <dgm:cxn modelId="{32D4CB02-C986-4FF4-BA76-AB7747B79F4D}" type="presParOf" srcId="{03695E71-48D9-4AE8-BB1F-5573C1BB89D8}" destId="{842B741F-DF5D-4BF4-B29E-AFA3B38CFAF6}" srcOrd="1" destOrd="0" presId="urn:microsoft.com/office/officeart/2005/8/layout/chevron2"/>
    <dgm:cxn modelId="{978C2A9B-C262-493C-AE11-13C092386BC3}" type="presParOf" srcId="{03695E71-48D9-4AE8-BB1F-5573C1BB89D8}" destId="{2D1E9D2F-5BB2-4DF0-8888-8039C5AF97E4}" srcOrd="2" destOrd="0" presId="urn:microsoft.com/office/officeart/2005/8/layout/chevron2"/>
    <dgm:cxn modelId="{781C8022-8D81-4D13-A2BD-4E3357A18A7D}" type="presParOf" srcId="{2D1E9D2F-5BB2-4DF0-8888-8039C5AF97E4}" destId="{CD7B933A-67D5-42CD-8875-9F7AE74B21FC}" srcOrd="0" destOrd="0" presId="urn:microsoft.com/office/officeart/2005/8/layout/chevron2"/>
    <dgm:cxn modelId="{607FC125-8058-4504-A18C-02D9F0110DF0}" type="presParOf" srcId="{2D1E9D2F-5BB2-4DF0-8888-8039C5AF97E4}" destId="{3A3407D1-1D64-483B-A96D-ACA30FE153F3}" srcOrd="1" destOrd="0" presId="urn:microsoft.com/office/officeart/2005/8/layout/chevron2"/>
    <dgm:cxn modelId="{F7FB16D5-DE6C-4D73-9B23-3573338C726B}" type="presParOf" srcId="{03695E71-48D9-4AE8-BB1F-5573C1BB89D8}" destId="{F150A55C-4CB1-461E-851A-849001AF292F}" srcOrd="3" destOrd="0" presId="urn:microsoft.com/office/officeart/2005/8/layout/chevron2"/>
    <dgm:cxn modelId="{B08A49A7-9AC7-4AD0-81FC-5171A75BCD42}" type="presParOf" srcId="{03695E71-48D9-4AE8-BB1F-5573C1BB89D8}" destId="{5D565551-EAD6-4691-8838-7B7DA8B7BD51}" srcOrd="4" destOrd="0" presId="urn:microsoft.com/office/officeart/2005/8/layout/chevron2"/>
    <dgm:cxn modelId="{DF08065F-5277-4388-8A95-E0C68C646171}" type="presParOf" srcId="{5D565551-EAD6-4691-8838-7B7DA8B7BD51}" destId="{8F027EA2-65C3-4EE0-A294-61C4B02BC112}" srcOrd="0" destOrd="0" presId="urn:microsoft.com/office/officeart/2005/8/layout/chevron2"/>
    <dgm:cxn modelId="{883AF999-7BD5-41BD-8922-7B3E13822F05}" type="presParOf" srcId="{5D565551-EAD6-4691-8838-7B7DA8B7BD51}" destId="{CE23026F-123B-4C14-BA07-FEFA4345F31A}" srcOrd="1" destOrd="0" presId="urn:microsoft.com/office/officeart/2005/8/layout/chevron2"/>
    <dgm:cxn modelId="{CCB84BCF-BE8E-4818-BCB3-95F568573582}" type="presParOf" srcId="{03695E71-48D9-4AE8-BB1F-5573C1BB89D8}" destId="{09F12D25-BB39-4839-9024-8179AA3ED270}" srcOrd="5" destOrd="0" presId="urn:microsoft.com/office/officeart/2005/8/layout/chevron2"/>
    <dgm:cxn modelId="{68E8C3D3-04E3-40E6-9689-5F53FAAB5E1A}" type="presParOf" srcId="{03695E71-48D9-4AE8-BB1F-5573C1BB89D8}" destId="{4DC80975-B531-4789-B07B-8B6988C26509}" srcOrd="6" destOrd="0" presId="urn:microsoft.com/office/officeart/2005/8/layout/chevron2"/>
    <dgm:cxn modelId="{DAC6B58E-C68B-4D99-8673-104594FF6D84}" type="presParOf" srcId="{4DC80975-B531-4789-B07B-8B6988C26509}" destId="{A5D28CCC-43A9-4611-90D8-C2366C9A2316}" srcOrd="0" destOrd="0" presId="urn:microsoft.com/office/officeart/2005/8/layout/chevron2"/>
    <dgm:cxn modelId="{44745B47-F4E9-4D45-81E8-CBC3DF20C872}" type="presParOf" srcId="{4DC80975-B531-4789-B07B-8B6988C26509}" destId="{845C3729-8872-4E53-8BCC-F23430416DE9}" srcOrd="1" destOrd="0" presId="urn:microsoft.com/office/officeart/2005/8/layout/chevron2"/>
    <dgm:cxn modelId="{966C6394-2CFD-4964-B14A-8DA86D1F64FF}" type="presParOf" srcId="{03695E71-48D9-4AE8-BB1F-5573C1BB89D8}" destId="{2E8554A1-1E53-413E-AE81-80D17F21A157}" srcOrd="7" destOrd="0" presId="urn:microsoft.com/office/officeart/2005/8/layout/chevron2"/>
    <dgm:cxn modelId="{BABA1400-2000-4F7B-8036-70D05B47E431}" type="presParOf" srcId="{03695E71-48D9-4AE8-BB1F-5573C1BB89D8}" destId="{2626CF01-C935-4348-B2E0-89E0432D93CC}" srcOrd="8" destOrd="0" presId="urn:microsoft.com/office/officeart/2005/8/layout/chevron2"/>
    <dgm:cxn modelId="{4253249A-7F96-4D32-864B-85683BA3773E}" type="presParOf" srcId="{2626CF01-C935-4348-B2E0-89E0432D93CC}" destId="{9405953D-9A8A-489D-89C5-8877C4B3C4FE}" srcOrd="0" destOrd="0" presId="urn:microsoft.com/office/officeart/2005/8/layout/chevron2"/>
    <dgm:cxn modelId="{E055F930-3D15-467D-8A6C-FCA95D2F8327}" type="presParOf" srcId="{2626CF01-C935-4348-B2E0-89E0432D93CC}" destId="{B94CF23C-ABBA-4768-80F5-A8A280EF7C8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2C181-029C-45EF-B552-0B742CBB53EE}" type="doc">
      <dgm:prSet loTypeId="urn:microsoft.com/office/officeart/2005/8/layout/chevron2" loCatId="list" qsTypeId="urn:microsoft.com/office/officeart/2005/8/quickstyle/simple5" qsCatId="simple" csTypeId="urn:microsoft.com/office/officeart/2005/8/colors/accent2_3" csCatId="accent2" phldr="1"/>
      <dgm:spPr/>
      <dgm:t>
        <a:bodyPr/>
        <a:lstStyle/>
        <a:p>
          <a:endParaRPr lang="en-US"/>
        </a:p>
      </dgm:t>
    </dgm:pt>
    <dgm:pt modelId="{378BE697-BF56-430D-8D0D-933928AADF00}">
      <dgm:prSet phldrT="[Text]" custT="1"/>
      <dgm:spPr/>
      <dgm:t>
        <a:bodyPr/>
        <a:lstStyle/>
        <a:p>
          <a:r>
            <a:rPr lang="en-US" sz="1800" b="0" dirty="0"/>
            <a:t>1</a:t>
          </a:r>
        </a:p>
      </dgm:t>
    </dgm:pt>
    <dgm:pt modelId="{16BE38AC-9654-4BFF-89B6-8F47078AF4F5}" type="parTrans" cxnId="{A525D3C8-A1A3-41C2-875C-71C0DF890047}">
      <dgm:prSet/>
      <dgm:spPr/>
      <dgm:t>
        <a:bodyPr/>
        <a:lstStyle/>
        <a:p>
          <a:endParaRPr lang="en-US"/>
        </a:p>
      </dgm:t>
    </dgm:pt>
    <dgm:pt modelId="{55F8D514-890E-4D34-8009-D61160D502C0}" type="sibTrans" cxnId="{A525D3C8-A1A3-41C2-875C-71C0DF890047}">
      <dgm:prSet/>
      <dgm:spPr/>
      <dgm:t>
        <a:bodyPr/>
        <a:lstStyle/>
        <a:p>
          <a:endParaRPr lang="en-US"/>
        </a:p>
      </dgm:t>
    </dgm:pt>
    <dgm:pt modelId="{C9FB1EA3-BA7E-4160-B982-9A765E422674}">
      <dgm:prSet phldrT="[Text]" custT="1"/>
      <dgm:spPr/>
      <dgm:t>
        <a:bodyPr/>
        <a:lstStyle/>
        <a:p>
          <a:r>
            <a:rPr lang="en-US" sz="1800" b="0" dirty="0"/>
            <a:t>During the plans review and approval process</a:t>
          </a:r>
        </a:p>
      </dgm:t>
    </dgm:pt>
    <dgm:pt modelId="{F6EB5232-E82B-43AA-8CAF-0900AE8FB70C}" type="parTrans" cxnId="{A7243388-F632-4986-8C0C-287DBCE793D2}">
      <dgm:prSet/>
      <dgm:spPr/>
      <dgm:t>
        <a:bodyPr/>
        <a:lstStyle/>
        <a:p>
          <a:endParaRPr lang="en-US"/>
        </a:p>
      </dgm:t>
    </dgm:pt>
    <dgm:pt modelId="{CE8FA3E6-C474-4BEA-AD7D-F1040E3D270F}" type="sibTrans" cxnId="{A7243388-F632-4986-8C0C-287DBCE793D2}">
      <dgm:prSet/>
      <dgm:spPr/>
      <dgm:t>
        <a:bodyPr/>
        <a:lstStyle/>
        <a:p>
          <a:endParaRPr lang="en-US"/>
        </a:p>
      </dgm:t>
    </dgm:pt>
    <dgm:pt modelId="{7D50C4C5-78CD-414D-A890-D20A43F9D24F}">
      <dgm:prSet phldrT="[Text]" custT="1"/>
      <dgm:spPr/>
      <dgm:t>
        <a:bodyPr/>
        <a:lstStyle/>
        <a:p>
          <a:r>
            <a:rPr lang="x-none" sz="1800" b="0" u="none"/>
            <a:t>During the construction phase when the equipment is being installed</a:t>
          </a:r>
          <a:endParaRPr lang="en-US" sz="1800" b="0" dirty="0"/>
        </a:p>
      </dgm:t>
    </dgm:pt>
    <dgm:pt modelId="{DF33FB46-37E8-4732-93B6-DF4554194BDA}" type="parTrans" cxnId="{3A9C0DE7-261F-43AC-9103-3FF175F103D7}">
      <dgm:prSet/>
      <dgm:spPr/>
      <dgm:t>
        <a:bodyPr/>
        <a:lstStyle/>
        <a:p>
          <a:endParaRPr lang="en-US"/>
        </a:p>
      </dgm:t>
    </dgm:pt>
    <dgm:pt modelId="{7AABE18B-AF1D-4317-AEFA-14435935DEC4}" type="sibTrans" cxnId="{3A9C0DE7-261F-43AC-9103-3FF175F103D7}">
      <dgm:prSet/>
      <dgm:spPr/>
      <dgm:t>
        <a:bodyPr/>
        <a:lstStyle/>
        <a:p>
          <a:endParaRPr lang="en-US"/>
        </a:p>
      </dgm:t>
    </dgm:pt>
    <dgm:pt modelId="{EB730D40-926F-4E80-AE77-B6A797375295}">
      <dgm:prSet phldrT="[Text]" custT="1"/>
      <dgm:spPr/>
      <dgm:t>
        <a:bodyPr/>
        <a:lstStyle/>
        <a:p>
          <a:r>
            <a:rPr lang="x-none" sz="1800" b="0" u="none"/>
            <a:t>During the acceptance test</a:t>
          </a:r>
          <a:endParaRPr lang="en-US" sz="1800" b="0" dirty="0"/>
        </a:p>
      </dgm:t>
    </dgm:pt>
    <dgm:pt modelId="{33F6AF00-CF68-4D08-8E0D-CD1F2AAFD27A}" type="parTrans" cxnId="{35B5916A-363C-4B2F-B4C1-40B833918F84}">
      <dgm:prSet/>
      <dgm:spPr/>
      <dgm:t>
        <a:bodyPr/>
        <a:lstStyle/>
        <a:p>
          <a:endParaRPr lang="en-US"/>
        </a:p>
      </dgm:t>
    </dgm:pt>
    <dgm:pt modelId="{ED849020-88FA-4980-AC45-9EFFCCF6944F}" type="sibTrans" cxnId="{35B5916A-363C-4B2F-B4C1-40B833918F84}">
      <dgm:prSet/>
      <dgm:spPr/>
      <dgm:t>
        <a:bodyPr/>
        <a:lstStyle/>
        <a:p>
          <a:endParaRPr lang="en-US"/>
        </a:p>
      </dgm:t>
    </dgm:pt>
    <dgm:pt modelId="{52E0ACE4-55C1-4C61-8228-83F9BF206056}">
      <dgm:prSet phldrT="[Text]" custT="1"/>
      <dgm:spPr/>
      <dgm:t>
        <a:bodyPr/>
        <a:lstStyle/>
        <a:p>
          <a:r>
            <a:rPr lang="x-none" sz="1800" b="0" u="none"/>
            <a:t>During the life of the system</a:t>
          </a:r>
          <a:endParaRPr lang="en-US" sz="1800" b="0" dirty="0"/>
        </a:p>
      </dgm:t>
    </dgm:pt>
    <dgm:pt modelId="{4F6002AA-F946-487D-8E03-FBB592FD7DBE}" type="parTrans" cxnId="{2D17C04D-DE90-48E3-A5C0-C3A714245A1E}">
      <dgm:prSet/>
      <dgm:spPr/>
      <dgm:t>
        <a:bodyPr/>
        <a:lstStyle/>
        <a:p>
          <a:endParaRPr lang="en-US"/>
        </a:p>
      </dgm:t>
    </dgm:pt>
    <dgm:pt modelId="{3A36B213-9281-4C9F-B512-6C20F992F30A}" type="sibTrans" cxnId="{2D17C04D-DE90-48E3-A5C0-C3A714245A1E}">
      <dgm:prSet/>
      <dgm:spPr/>
      <dgm:t>
        <a:bodyPr/>
        <a:lstStyle/>
        <a:p>
          <a:endParaRPr lang="en-US"/>
        </a:p>
      </dgm:t>
    </dgm:pt>
    <dgm:pt modelId="{08AEE9C8-481B-453A-BF4E-C4A764559121}">
      <dgm:prSet phldrT="[Text]" custT="1"/>
      <dgm:spPr/>
      <dgm:t>
        <a:bodyPr/>
        <a:lstStyle/>
        <a:p>
          <a:r>
            <a:rPr lang="en-US" sz="1800" b="0" dirty="0"/>
            <a:t>3</a:t>
          </a:r>
        </a:p>
      </dgm:t>
    </dgm:pt>
    <dgm:pt modelId="{9353FA19-D854-473C-88B6-1F792D4D4E3E}" type="parTrans" cxnId="{63FCF061-B339-4AEB-8333-49A0F5D9643C}">
      <dgm:prSet/>
      <dgm:spPr/>
      <dgm:t>
        <a:bodyPr/>
        <a:lstStyle/>
        <a:p>
          <a:endParaRPr lang="en-US"/>
        </a:p>
      </dgm:t>
    </dgm:pt>
    <dgm:pt modelId="{53CF40A1-1EA7-4E90-B11B-0F6F163A0568}" type="sibTrans" cxnId="{63FCF061-B339-4AEB-8333-49A0F5D9643C}">
      <dgm:prSet/>
      <dgm:spPr/>
      <dgm:t>
        <a:bodyPr/>
        <a:lstStyle/>
        <a:p>
          <a:endParaRPr lang="en-US"/>
        </a:p>
      </dgm:t>
    </dgm:pt>
    <dgm:pt modelId="{65DC3FD1-E965-4EC7-A751-988DDF4E2A93}">
      <dgm:prSet phldrT="[Text]" custT="1"/>
      <dgm:spPr/>
      <dgm:t>
        <a:bodyPr/>
        <a:lstStyle/>
        <a:p>
          <a:r>
            <a:rPr lang="en-US" sz="1800" b="0" dirty="0"/>
            <a:t>2</a:t>
          </a:r>
        </a:p>
      </dgm:t>
    </dgm:pt>
    <dgm:pt modelId="{DD2336DB-2F40-4617-928D-A8449D56396B}" type="parTrans" cxnId="{747A3597-B24A-4071-BD52-2DECD35AD1A4}">
      <dgm:prSet/>
      <dgm:spPr/>
      <dgm:t>
        <a:bodyPr/>
        <a:lstStyle/>
        <a:p>
          <a:endParaRPr lang="en-US"/>
        </a:p>
      </dgm:t>
    </dgm:pt>
    <dgm:pt modelId="{7CDD52D1-BBC2-44A2-975C-4DE2B0EEB583}" type="sibTrans" cxnId="{747A3597-B24A-4071-BD52-2DECD35AD1A4}">
      <dgm:prSet/>
      <dgm:spPr/>
      <dgm:t>
        <a:bodyPr/>
        <a:lstStyle/>
        <a:p>
          <a:endParaRPr lang="en-US"/>
        </a:p>
      </dgm:t>
    </dgm:pt>
    <dgm:pt modelId="{CB2594F6-ABA3-4C87-8C47-E767961730FB}">
      <dgm:prSet phldrT="[Text]" custT="1"/>
      <dgm:spPr/>
      <dgm:t>
        <a:bodyPr/>
        <a:lstStyle/>
        <a:p>
          <a:r>
            <a:rPr lang="en-US" sz="1800" b="0" dirty="0"/>
            <a:t>4</a:t>
          </a:r>
        </a:p>
      </dgm:t>
    </dgm:pt>
    <dgm:pt modelId="{63272FFA-3464-4297-A4B1-60F5FB629EE7}" type="parTrans" cxnId="{3C9E7D66-357A-429C-831A-B343A0185C50}">
      <dgm:prSet/>
      <dgm:spPr/>
      <dgm:t>
        <a:bodyPr/>
        <a:lstStyle/>
        <a:p>
          <a:endParaRPr lang="en-US"/>
        </a:p>
      </dgm:t>
    </dgm:pt>
    <dgm:pt modelId="{B6661A0F-72D9-4082-B002-2201C9529979}" type="sibTrans" cxnId="{3C9E7D66-357A-429C-831A-B343A0185C50}">
      <dgm:prSet/>
      <dgm:spPr/>
      <dgm:t>
        <a:bodyPr/>
        <a:lstStyle/>
        <a:p>
          <a:endParaRPr lang="en-US"/>
        </a:p>
      </dgm:t>
    </dgm:pt>
    <dgm:pt modelId="{1ED8479A-B328-4567-884F-CDA0950431A2}" type="pres">
      <dgm:prSet presAssocID="{E902C181-029C-45EF-B552-0B742CBB53EE}" presName="linearFlow" presStyleCnt="0">
        <dgm:presLayoutVars>
          <dgm:dir/>
          <dgm:animLvl val="lvl"/>
          <dgm:resizeHandles val="exact"/>
        </dgm:presLayoutVars>
      </dgm:prSet>
      <dgm:spPr/>
      <dgm:t>
        <a:bodyPr/>
        <a:lstStyle/>
        <a:p>
          <a:endParaRPr lang="en-US"/>
        </a:p>
      </dgm:t>
    </dgm:pt>
    <dgm:pt modelId="{26500E90-80E3-47AE-9F59-599C6FC51E85}" type="pres">
      <dgm:prSet presAssocID="{378BE697-BF56-430D-8D0D-933928AADF00}" presName="composite" presStyleCnt="0"/>
      <dgm:spPr/>
    </dgm:pt>
    <dgm:pt modelId="{0D74D37C-33D4-4B87-BF26-A7477CBB481E}" type="pres">
      <dgm:prSet presAssocID="{378BE697-BF56-430D-8D0D-933928AADF00}" presName="parentText" presStyleLbl="alignNode1" presStyleIdx="0" presStyleCnt="4">
        <dgm:presLayoutVars>
          <dgm:chMax val="1"/>
          <dgm:bulletEnabled val="1"/>
        </dgm:presLayoutVars>
      </dgm:prSet>
      <dgm:spPr/>
      <dgm:t>
        <a:bodyPr/>
        <a:lstStyle/>
        <a:p>
          <a:endParaRPr lang="en-US"/>
        </a:p>
      </dgm:t>
    </dgm:pt>
    <dgm:pt modelId="{84EBB3A5-67A8-42C9-AD86-B6C35EC94A0F}" type="pres">
      <dgm:prSet presAssocID="{378BE697-BF56-430D-8D0D-933928AADF00}" presName="descendantText" presStyleLbl="alignAcc1" presStyleIdx="0" presStyleCnt="4">
        <dgm:presLayoutVars>
          <dgm:bulletEnabled val="1"/>
        </dgm:presLayoutVars>
      </dgm:prSet>
      <dgm:spPr/>
      <dgm:t>
        <a:bodyPr/>
        <a:lstStyle/>
        <a:p>
          <a:endParaRPr lang="en-US"/>
        </a:p>
      </dgm:t>
    </dgm:pt>
    <dgm:pt modelId="{2856D3F3-7C7C-4BAC-80E9-076F99ABAB90}" type="pres">
      <dgm:prSet presAssocID="{55F8D514-890E-4D34-8009-D61160D502C0}" presName="sp" presStyleCnt="0"/>
      <dgm:spPr/>
    </dgm:pt>
    <dgm:pt modelId="{FB15789D-638F-486B-A189-8774B85750EC}" type="pres">
      <dgm:prSet presAssocID="{65DC3FD1-E965-4EC7-A751-988DDF4E2A93}" presName="composite" presStyleCnt="0"/>
      <dgm:spPr/>
    </dgm:pt>
    <dgm:pt modelId="{044187F7-2E03-49E3-B4C8-47CE25AD6C80}" type="pres">
      <dgm:prSet presAssocID="{65DC3FD1-E965-4EC7-A751-988DDF4E2A93}" presName="parentText" presStyleLbl="alignNode1" presStyleIdx="1" presStyleCnt="4">
        <dgm:presLayoutVars>
          <dgm:chMax val="1"/>
          <dgm:bulletEnabled val="1"/>
        </dgm:presLayoutVars>
      </dgm:prSet>
      <dgm:spPr/>
      <dgm:t>
        <a:bodyPr/>
        <a:lstStyle/>
        <a:p>
          <a:endParaRPr lang="en-US"/>
        </a:p>
      </dgm:t>
    </dgm:pt>
    <dgm:pt modelId="{38B08195-7FCC-4AC6-894B-0CD613B86EDB}" type="pres">
      <dgm:prSet presAssocID="{65DC3FD1-E965-4EC7-A751-988DDF4E2A93}" presName="descendantText" presStyleLbl="alignAcc1" presStyleIdx="1" presStyleCnt="4">
        <dgm:presLayoutVars>
          <dgm:bulletEnabled val="1"/>
        </dgm:presLayoutVars>
      </dgm:prSet>
      <dgm:spPr/>
      <dgm:t>
        <a:bodyPr/>
        <a:lstStyle/>
        <a:p>
          <a:endParaRPr lang="en-US"/>
        </a:p>
      </dgm:t>
    </dgm:pt>
    <dgm:pt modelId="{7AEE674E-5DFB-43B3-A474-321354F251CC}" type="pres">
      <dgm:prSet presAssocID="{7CDD52D1-BBC2-44A2-975C-4DE2B0EEB583}" presName="sp" presStyleCnt="0"/>
      <dgm:spPr/>
    </dgm:pt>
    <dgm:pt modelId="{EDD4EB52-0F29-4EB6-B4D6-31DBCC136782}" type="pres">
      <dgm:prSet presAssocID="{08AEE9C8-481B-453A-BF4E-C4A764559121}" presName="composite" presStyleCnt="0"/>
      <dgm:spPr/>
    </dgm:pt>
    <dgm:pt modelId="{E1500DF7-B088-4FB9-BFDC-263BEF3B704B}" type="pres">
      <dgm:prSet presAssocID="{08AEE9C8-481B-453A-BF4E-C4A764559121}" presName="parentText" presStyleLbl="alignNode1" presStyleIdx="2" presStyleCnt="4">
        <dgm:presLayoutVars>
          <dgm:chMax val="1"/>
          <dgm:bulletEnabled val="1"/>
        </dgm:presLayoutVars>
      </dgm:prSet>
      <dgm:spPr/>
      <dgm:t>
        <a:bodyPr/>
        <a:lstStyle/>
        <a:p>
          <a:endParaRPr lang="en-US"/>
        </a:p>
      </dgm:t>
    </dgm:pt>
    <dgm:pt modelId="{A349008F-6E9D-4206-91EE-3FD198EBEDCD}" type="pres">
      <dgm:prSet presAssocID="{08AEE9C8-481B-453A-BF4E-C4A764559121}" presName="descendantText" presStyleLbl="alignAcc1" presStyleIdx="2" presStyleCnt="4">
        <dgm:presLayoutVars>
          <dgm:bulletEnabled val="1"/>
        </dgm:presLayoutVars>
      </dgm:prSet>
      <dgm:spPr/>
      <dgm:t>
        <a:bodyPr/>
        <a:lstStyle/>
        <a:p>
          <a:endParaRPr lang="en-US"/>
        </a:p>
      </dgm:t>
    </dgm:pt>
    <dgm:pt modelId="{0FBDC235-8E96-4BD3-A37B-DD2C9DB8CFB4}" type="pres">
      <dgm:prSet presAssocID="{53CF40A1-1EA7-4E90-B11B-0F6F163A0568}" presName="sp" presStyleCnt="0"/>
      <dgm:spPr/>
    </dgm:pt>
    <dgm:pt modelId="{CAA4ABA2-D6DF-4EB8-9451-A56291374F51}" type="pres">
      <dgm:prSet presAssocID="{CB2594F6-ABA3-4C87-8C47-E767961730FB}" presName="composite" presStyleCnt="0"/>
      <dgm:spPr/>
    </dgm:pt>
    <dgm:pt modelId="{70385F88-BEC2-4448-8744-9BEDCAAED1E5}" type="pres">
      <dgm:prSet presAssocID="{CB2594F6-ABA3-4C87-8C47-E767961730FB}" presName="parentText" presStyleLbl="alignNode1" presStyleIdx="3" presStyleCnt="4">
        <dgm:presLayoutVars>
          <dgm:chMax val="1"/>
          <dgm:bulletEnabled val="1"/>
        </dgm:presLayoutVars>
      </dgm:prSet>
      <dgm:spPr/>
      <dgm:t>
        <a:bodyPr/>
        <a:lstStyle/>
        <a:p>
          <a:endParaRPr lang="en-US"/>
        </a:p>
      </dgm:t>
    </dgm:pt>
    <dgm:pt modelId="{ADB72C39-394A-4F3E-AD5E-AE7C67B1E928}" type="pres">
      <dgm:prSet presAssocID="{CB2594F6-ABA3-4C87-8C47-E767961730FB}" presName="descendantText" presStyleLbl="alignAcc1" presStyleIdx="3" presStyleCnt="4">
        <dgm:presLayoutVars>
          <dgm:bulletEnabled val="1"/>
        </dgm:presLayoutVars>
      </dgm:prSet>
      <dgm:spPr/>
      <dgm:t>
        <a:bodyPr/>
        <a:lstStyle/>
        <a:p>
          <a:endParaRPr lang="en-US"/>
        </a:p>
      </dgm:t>
    </dgm:pt>
  </dgm:ptLst>
  <dgm:cxnLst>
    <dgm:cxn modelId="{A7243388-F632-4986-8C0C-287DBCE793D2}" srcId="{378BE697-BF56-430D-8D0D-933928AADF00}" destId="{C9FB1EA3-BA7E-4160-B982-9A765E422674}" srcOrd="0" destOrd="0" parTransId="{F6EB5232-E82B-43AA-8CAF-0900AE8FB70C}" sibTransId="{CE8FA3E6-C474-4BEA-AD7D-F1040E3D270F}"/>
    <dgm:cxn modelId="{3C9E7D66-357A-429C-831A-B343A0185C50}" srcId="{E902C181-029C-45EF-B552-0B742CBB53EE}" destId="{CB2594F6-ABA3-4C87-8C47-E767961730FB}" srcOrd="3" destOrd="0" parTransId="{63272FFA-3464-4297-A4B1-60F5FB629EE7}" sibTransId="{B6661A0F-72D9-4082-B002-2201C9529979}"/>
    <dgm:cxn modelId="{63FCF061-B339-4AEB-8333-49A0F5D9643C}" srcId="{E902C181-029C-45EF-B552-0B742CBB53EE}" destId="{08AEE9C8-481B-453A-BF4E-C4A764559121}" srcOrd="2" destOrd="0" parTransId="{9353FA19-D854-473C-88B6-1F792D4D4E3E}" sibTransId="{53CF40A1-1EA7-4E90-B11B-0F6F163A0568}"/>
    <dgm:cxn modelId="{547C1B42-5110-4EE6-B577-1634352F9CC4}" type="presOf" srcId="{E902C181-029C-45EF-B552-0B742CBB53EE}" destId="{1ED8479A-B328-4567-884F-CDA0950431A2}" srcOrd="0" destOrd="0" presId="urn:microsoft.com/office/officeart/2005/8/layout/chevron2"/>
    <dgm:cxn modelId="{1EA53A0C-59A1-41D4-B45F-B064CF2213BC}" type="presOf" srcId="{C9FB1EA3-BA7E-4160-B982-9A765E422674}" destId="{84EBB3A5-67A8-42C9-AD86-B6C35EC94A0F}" srcOrd="0" destOrd="0" presId="urn:microsoft.com/office/officeart/2005/8/layout/chevron2"/>
    <dgm:cxn modelId="{66C32D8E-8810-41DF-ADA7-8BEA37901589}" type="presOf" srcId="{65DC3FD1-E965-4EC7-A751-988DDF4E2A93}" destId="{044187F7-2E03-49E3-B4C8-47CE25AD6C80}" srcOrd="0" destOrd="0" presId="urn:microsoft.com/office/officeart/2005/8/layout/chevron2"/>
    <dgm:cxn modelId="{3A9C0DE7-261F-43AC-9103-3FF175F103D7}" srcId="{65DC3FD1-E965-4EC7-A751-988DDF4E2A93}" destId="{7D50C4C5-78CD-414D-A890-D20A43F9D24F}" srcOrd="0" destOrd="0" parTransId="{DF33FB46-37E8-4732-93B6-DF4554194BDA}" sibTransId="{7AABE18B-AF1D-4317-AEFA-14435935DEC4}"/>
    <dgm:cxn modelId="{25B47D14-F3D5-479F-A013-981913EDCD33}" type="presOf" srcId="{EB730D40-926F-4E80-AE77-B6A797375295}" destId="{A349008F-6E9D-4206-91EE-3FD198EBEDCD}" srcOrd="0" destOrd="0" presId="urn:microsoft.com/office/officeart/2005/8/layout/chevron2"/>
    <dgm:cxn modelId="{63415C8A-90F7-46A1-B59C-4867EBE1C49C}" type="presOf" srcId="{378BE697-BF56-430D-8D0D-933928AADF00}" destId="{0D74D37C-33D4-4B87-BF26-A7477CBB481E}" srcOrd="0" destOrd="0" presId="urn:microsoft.com/office/officeart/2005/8/layout/chevron2"/>
    <dgm:cxn modelId="{A525D3C8-A1A3-41C2-875C-71C0DF890047}" srcId="{E902C181-029C-45EF-B552-0B742CBB53EE}" destId="{378BE697-BF56-430D-8D0D-933928AADF00}" srcOrd="0" destOrd="0" parTransId="{16BE38AC-9654-4BFF-89B6-8F47078AF4F5}" sibTransId="{55F8D514-890E-4D34-8009-D61160D502C0}"/>
    <dgm:cxn modelId="{2D17C04D-DE90-48E3-A5C0-C3A714245A1E}" srcId="{CB2594F6-ABA3-4C87-8C47-E767961730FB}" destId="{52E0ACE4-55C1-4C61-8228-83F9BF206056}" srcOrd="0" destOrd="0" parTransId="{4F6002AA-F946-487D-8E03-FBB592FD7DBE}" sibTransId="{3A36B213-9281-4C9F-B512-6C20F992F30A}"/>
    <dgm:cxn modelId="{35B5916A-363C-4B2F-B4C1-40B833918F84}" srcId="{08AEE9C8-481B-453A-BF4E-C4A764559121}" destId="{EB730D40-926F-4E80-AE77-B6A797375295}" srcOrd="0" destOrd="0" parTransId="{33F6AF00-CF68-4D08-8E0D-CD1F2AAFD27A}" sibTransId="{ED849020-88FA-4980-AC45-9EFFCCF6944F}"/>
    <dgm:cxn modelId="{DA52B151-0587-477F-9830-5268AB25F69D}" type="presOf" srcId="{08AEE9C8-481B-453A-BF4E-C4A764559121}" destId="{E1500DF7-B088-4FB9-BFDC-263BEF3B704B}" srcOrd="0" destOrd="0" presId="urn:microsoft.com/office/officeart/2005/8/layout/chevron2"/>
    <dgm:cxn modelId="{BD7F2A2D-EA3D-4611-ACD9-FF6988134D57}" type="presOf" srcId="{7D50C4C5-78CD-414D-A890-D20A43F9D24F}" destId="{38B08195-7FCC-4AC6-894B-0CD613B86EDB}" srcOrd="0" destOrd="0" presId="urn:microsoft.com/office/officeart/2005/8/layout/chevron2"/>
    <dgm:cxn modelId="{0CFC6E73-92C2-4076-BB51-B05C0D3C5CD1}" type="presOf" srcId="{52E0ACE4-55C1-4C61-8228-83F9BF206056}" destId="{ADB72C39-394A-4F3E-AD5E-AE7C67B1E928}" srcOrd="0" destOrd="0" presId="urn:microsoft.com/office/officeart/2005/8/layout/chevron2"/>
    <dgm:cxn modelId="{1068A246-978C-4232-A04C-BA7425FF828B}" type="presOf" srcId="{CB2594F6-ABA3-4C87-8C47-E767961730FB}" destId="{70385F88-BEC2-4448-8744-9BEDCAAED1E5}" srcOrd="0" destOrd="0" presId="urn:microsoft.com/office/officeart/2005/8/layout/chevron2"/>
    <dgm:cxn modelId="{747A3597-B24A-4071-BD52-2DECD35AD1A4}" srcId="{E902C181-029C-45EF-B552-0B742CBB53EE}" destId="{65DC3FD1-E965-4EC7-A751-988DDF4E2A93}" srcOrd="1" destOrd="0" parTransId="{DD2336DB-2F40-4617-928D-A8449D56396B}" sibTransId="{7CDD52D1-BBC2-44A2-975C-4DE2B0EEB583}"/>
    <dgm:cxn modelId="{85EACAA2-B26E-4A09-B41F-ADAF5A1F82E3}" type="presParOf" srcId="{1ED8479A-B328-4567-884F-CDA0950431A2}" destId="{26500E90-80E3-47AE-9F59-599C6FC51E85}" srcOrd="0" destOrd="0" presId="urn:microsoft.com/office/officeart/2005/8/layout/chevron2"/>
    <dgm:cxn modelId="{3204670F-AEFD-4FE9-B878-4FDFE1B377DC}" type="presParOf" srcId="{26500E90-80E3-47AE-9F59-599C6FC51E85}" destId="{0D74D37C-33D4-4B87-BF26-A7477CBB481E}" srcOrd="0" destOrd="0" presId="urn:microsoft.com/office/officeart/2005/8/layout/chevron2"/>
    <dgm:cxn modelId="{C9F6D918-D850-48BA-AAE8-03134FFC1E60}" type="presParOf" srcId="{26500E90-80E3-47AE-9F59-599C6FC51E85}" destId="{84EBB3A5-67A8-42C9-AD86-B6C35EC94A0F}" srcOrd="1" destOrd="0" presId="urn:microsoft.com/office/officeart/2005/8/layout/chevron2"/>
    <dgm:cxn modelId="{FD963BB8-2A2E-4C60-9808-F6B116EA06DA}" type="presParOf" srcId="{1ED8479A-B328-4567-884F-CDA0950431A2}" destId="{2856D3F3-7C7C-4BAC-80E9-076F99ABAB90}" srcOrd="1" destOrd="0" presId="urn:microsoft.com/office/officeart/2005/8/layout/chevron2"/>
    <dgm:cxn modelId="{167CD477-5DAA-4364-8EA1-00519F94A673}" type="presParOf" srcId="{1ED8479A-B328-4567-884F-CDA0950431A2}" destId="{FB15789D-638F-486B-A189-8774B85750EC}" srcOrd="2" destOrd="0" presId="urn:microsoft.com/office/officeart/2005/8/layout/chevron2"/>
    <dgm:cxn modelId="{D22F4A82-CB72-4A6A-A55B-CCE3F83FFC17}" type="presParOf" srcId="{FB15789D-638F-486B-A189-8774B85750EC}" destId="{044187F7-2E03-49E3-B4C8-47CE25AD6C80}" srcOrd="0" destOrd="0" presId="urn:microsoft.com/office/officeart/2005/8/layout/chevron2"/>
    <dgm:cxn modelId="{FAAE144E-121F-491D-AA1E-654DA15F05D3}" type="presParOf" srcId="{FB15789D-638F-486B-A189-8774B85750EC}" destId="{38B08195-7FCC-4AC6-894B-0CD613B86EDB}" srcOrd="1" destOrd="0" presId="urn:microsoft.com/office/officeart/2005/8/layout/chevron2"/>
    <dgm:cxn modelId="{8154A340-A013-4CE6-96F1-C2F561B506B7}" type="presParOf" srcId="{1ED8479A-B328-4567-884F-CDA0950431A2}" destId="{7AEE674E-5DFB-43B3-A474-321354F251CC}" srcOrd="3" destOrd="0" presId="urn:microsoft.com/office/officeart/2005/8/layout/chevron2"/>
    <dgm:cxn modelId="{BCFFC0E0-EA7A-46DD-8AA6-FCCDF7086548}" type="presParOf" srcId="{1ED8479A-B328-4567-884F-CDA0950431A2}" destId="{EDD4EB52-0F29-4EB6-B4D6-31DBCC136782}" srcOrd="4" destOrd="0" presId="urn:microsoft.com/office/officeart/2005/8/layout/chevron2"/>
    <dgm:cxn modelId="{F03EE03E-FC29-4AD2-ADA3-7781CC16732F}" type="presParOf" srcId="{EDD4EB52-0F29-4EB6-B4D6-31DBCC136782}" destId="{E1500DF7-B088-4FB9-BFDC-263BEF3B704B}" srcOrd="0" destOrd="0" presId="urn:microsoft.com/office/officeart/2005/8/layout/chevron2"/>
    <dgm:cxn modelId="{81956D30-388C-406F-9A1D-782753A81749}" type="presParOf" srcId="{EDD4EB52-0F29-4EB6-B4D6-31DBCC136782}" destId="{A349008F-6E9D-4206-91EE-3FD198EBEDCD}" srcOrd="1" destOrd="0" presId="urn:microsoft.com/office/officeart/2005/8/layout/chevron2"/>
    <dgm:cxn modelId="{E65B5F4F-1A7B-4882-87FA-66D3F0A3DDBB}" type="presParOf" srcId="{1ED8479A-B328-4567-884F-CDA0950431A2}" destId="{0FBDC235-8E96-4BD3-A37B-DD2C9DB8CFB4}" srcOrd="5" destOrd="0" presId="urn:microsoft.com/office/officeart/2005/8/layout/chevron2"/>
    <dgm:cxn modelId="{C96B65C8-C459-407E-ABCE-46D2BBE7A22C}" type="presParOf" srcId="{1ED8479A-B328-4567-884F-CDA0950431A2}" destId="{CAA4ABA2-D6DF-4EB8-9451-A56291374F51}" srcOrd="6" destOrd="0" presId="urn:microsoft.com/office/officeart/2005/8/layout/chevron2"/>
    <dgm:cxn modelId="{D1F4A45C-EA76-451B-8249-63416D0944D8}" type="presParOf" srcId="{CAA4ABA2-D6DF-4EB8-9451-A56291374F51}" destId="{70385F88-BEC2-4448-8744-9BEDCAAED1E5}" srcOrd="0" destOrd="0" presId="urn:microsoft.com/office/officeart/2005/8/layout/chevron2"/>
    <dgm:cxn modelId="{9E6FA8BD-B340-423F-9F50-9572BAD9E7BB}" type="presParOf" srcId="{CAA4ABA2-D6DF-4EB8-9451-A56291374F51}" destId="{ADB72C39-394A-4F3E-AD5E-AE7C67B1E92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5B007EC-7BC3-4F1C-953E-F23BD316329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dgm:t>
        <a:bodyPr/>
        <a:lstStyle/>
        <a:p>
          <a:r>
            <a:rPr lang="en-US" sz="2400" b="0" dirty="0"/>
            <a:t>If there are significant differences, there may be a partially closed supply valve or an obstruction in the supply line </a:t>
          </a:r>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0DCF3B52-F036-480B-8FCC-092C12D5B0E3}">
      <dgm:prSet custT="1"/>
      <dgm:spPr>
        <a:solidFill>
          <a:schemeClr val="accent2"/>
        </a:solidFill>
      </dgm:spPr>
      <dgm:t>
        <a:bodyPr/>
        <a:lstStyle/>
        <a:p>
          <a:r>
            <a:rPr lang="en-US" sz="2400" b="0" dirty="0"/>
            <a:t>Another cause can be faulty backflow preventers</a:t>
          </a:r>
        </a:p>
      </dgm:t>
    </dgm:pt>
    <dgm:pt modelId="{15871316-9E56-4652-9283-32557708EA11}" type="parTrans" cxnId="{BC6B643B-C73C-4FD3-8779-B43B7604CCED}">
      <dgm:prSet/>
      <dgm:spPr/>
      <dgm:t>
        <a:bodyPr/>
        <a:lstStyle/>
        <a:p>
          <a:endParaRPr lang="en-US"/>
        </a:p>
      </dgm:t>
    </dgm:pt>
    <dgm:pt modelId="{BFEBE5F0-F7D6-41B2-8755-183D3CD36BCF}" type="sibTrans" cxnId="{BC6B643B-C73C-4FD3-8779-B43B7604CCED}">
      <dgm:prSet/>
      <dgm:spPr/>
      <dgm:t>
        <a:bodyPr/>
        <a:lstStyle/>
        <a:p>
          <a:endParaRPr lang="en-US"/>
        </a:p>
      </dgm:t>
    </dgm:pt>
    <dgm:pt modelId="{CD57F77D-941F-4574-933A-7026E15FE0A8}" type="pres">
      <dgm:prSet presAssocID="{75B007EC-7BC3-4F1C-953E-F23BD316329A}" presName="linear" presStyleCnt="0">
        <dgm:presLayoutVars>
          <dgm:animLvl val="lvl"/>
          <dgm:resizeHandles val="exact"/>
        </dgm:presLayoutVars>
      </dgm:prSet>
      <dgm:spPr/>
      <dgm:t>
        <a:bodyPr/>
        <a:lstStyle/>
        <a:p>
          <a:endParaRPr lang="en-US"/>
        </a:p>
      </dgm:t>
    </dgm:pt>
    <dgm:pt modelId="{2FE56678-7C8B-4B80-B895-06EDBA329D00}" type="pres">
      <dgm:prSet presAssocID="{F8241DD1-D50D-49C2-9845-9244E668B96D}" presName="parentText" presStyleLbl="node1" presStyleIdx="0" presStyleCnt="2" custLinFactNeighborY="43927">
        <dgm:presLayoutVars>
          <dgm:chMax val="0"/>
          <dgm:bulletEnabled val="1"/>
        </dgm:presLayoutVars>
      </dgm:prSet>
      <dgm:spPr/>
      <dgm:t>
        <a:bodyPr/>
        <a:lstStyle/>
        <a:p>
          <a:endParaRPr lang="en-US"/>
        </a:p>
      </dgm:t>
    </dgm:pt>
    <dgm:pt modelId="{12B2DD35-00F0-41B1-BD2A-855A1E1C70A8}" type="pres">
      <dgm:prSet presAssocID="{1E251C22-F07B-4B60-9A91-ACEAD2C95F0F}" presName="spacer" presStyleCnt="0"/>
      <dgm:spPr/>
    </dgm:pt>
    <dgm:pt modelId="{0EED6AE7-D4E0-4552-B7D1-ED0C697D312A}" type="pres">
      <dgm:prSet presAssocID="{0DCF3B52-F036-480B-8FCC-092C12D5B0E3}" presName="parentText" presStyleLbl="node1" presStyleIdx="1" presStyleCnt="2">
        <dgm:presLayoutVars>
          <dgm:chMax val="0"/>
          <dgm:bulletEnabled val="1"/>
        </dgm:presLayoutVars>
      </dgm:prSet>
      <dgm:spPr/>
      <dgm:t>
        <a:bodyPr/>
        <a:lstStyle/>
        <a:p>
          <a:endParaRPr lang="en-US"/>
        </a:p>
      </dgm:t>
    </dgm:pt>
  </dgm:ptLst>
  <dgm:cxnLst>
    <dgm:cxn modelId="{BC6B643B-C73C-4FD3-8779-B43B7604CCED}" srcId="{75B007EC-7BC3-4F1C-953E-F23BD316329A}" destId="{0DCF3B52-F036-480B-8FCC-092C12D5B0E3}" srcOrd="1" destOrd="0" parTransId="{15871316-9E56-4652-9283-32557708EA11}" sibTransId="{BFEBE5F0-F7D6-41B2-8755-183D3CD36BCF}"/>
    <dgm:cxn modelId="{634431F2-1E41-4112-A1D0-E866A02B8B5F}" type="presOf" srcId="{75B007EC-7BC3-4F1C-953E-F23BD316329A}" destId="{CD57F77D-941F-4574-933A-7026E15FE0A8}" srcOrd="0" destOrd="0" presId="urn:microsoft.com/office/officeart/2005/8/layout/vList2"/>
    <dgm:cxn modelId="{DDC1919F-0425-4E93-AB37-5424AD8FAAC3}" srcId="{75B007EC-7BC3-4F1C-953E-F23BD316329A}" destId="{F8241DD1-D50D-49C2-9845-9244E668B96D}" srcOrd="0" destOrd="0" parTransId="{CE3F0E70-13BD-4547-A76F-0A77943FC40F}" sibTransId="{1E251C22-F07B-4B60-9A91-ACEAD2C95F0F}"/>
    <dgm:cxn modelId="{D9E1A0B3-D15C-4699-AC1D-D5E3ED21722B}" type="presOf" srcId="{0DCF3B52-F036-480B-8FCC-092C12D5B0E3}" destId="{0EED6AE7-D4E0-4552-B7D1-ED0C697D312A}" srcOrd="0" destOrd="0" presId="urn:microsoft.com/office/officeart/2005/8/layout/vList2"/>
    <dgm:cxn modelId="{AE6D58CD-CD73-4B63-933F-E375AF11C247}" type="presOf" srcId="{F8241DD1-D50D-49C2-9845-9244E668B96D}" destId="{2FE56678-7C8B-4B80-B895-06EDBA329D00}" srcOrd="0" destOrd="0" presId="urn:microsoft.com/office/officeart/2005/8/layout/vList2"/>
    <dgm:cxn modelId="{F0F6BB95-DDAB-4A99-8423-726DC86A93D6}" type="presParOf" srcId="{CD57F77D-941F-4574-933A-7026E15FE0A8}" destId="{2FE56678-7C8B-4B80-B895-06EDBA329D00}" srcOrd="0" destOrd="0" presId="urn:microsoft.com/office/officeart/2005/8/layout/vList2"/>
    <dgm:cxn modelId="{E7977765-A039-47F4-BB71-6F94B9F491D4}" type="presParOf" srcId="{CD57F77D-941F-4574-933A-7026E15FE0A8}" destId="{12B2DD35-00F0-41B1-BD2A-855A1E1C70A8}" srcOrd="1" destOrd="0" presId="urn:microsoft.com/office/officeart/2005/8/layout/vList2"/>
    <dgm:cxn modelId="{8A026C5D-4C04-4438-A964-E2427F4B4B37}" type="presParOf" srcId="{CD57F77D-941F-4574-933A-7026E15FE0A8}" destId="{0EED6AE7-D4E0-4552-B7D1-ED0C697D312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5B007EC-7BC3-4F1C-953E-F23BD316329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dgm:t>
        <a:bodyPr/>
        <a:lstStyle/>
        <a:p>
          <a:r>
            <a:rPr lang="en-US" sz="2200" b="0" dirty="0"/>
            <a:t>All indicating control valves are open and properly supervised in the open position</a:t>
          </a:r>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1E731DB6-EA9D-41C5-BFCE-FD09EB2E4ABF}">
      <dgm:prSet custT="1"/>
      <dgm:spPr/>
      <dgm:t>
        <a:bodyPr/>
        <a:lstStyle/>
        <a:p>
          <a:r>
            <a:rPr lang="en-US" sz="2200" b="0" dirty="0"/>
            <a:t>Air-pressure readings correspond to previously recorded readings </a:t>
          </a:r>
        </a:p>
      </dgm:t>
    </dgm:pt>
    <dgm:pt modelId="{61220F85-FC7C-4CFA-836B-083995A714F1}" type="parTrans" cxnId="{37A44BE4-8738-4B3E-9C0E-8D10ABAF70E7}">
      <dgm:prSet/>
      <dgm:spPr/>
      <dgm:t>
        <a:bodyPr/>
        <a:lstStyle/>
        <a:p>
          <a:endParaRPr lang="en-US"/>
        </a:p>
      </dgm:t>
    </dgm:pt>
    <dgm:pt modelId="{58958E8E-769E-41EE-9419-158DC35B1B38}" type="sibTrans" cxnId="{37A44BE4-8738-4B3E-9C0E-8D10ABAF70E7}">
      <dgm:prSet/>
      <dgm:spPr/>
      <dgm:t>
        <a:bodyPr/>
        <a:lstStyle/>
        <a:p>
          <a:endParaRPr lang="en-US"/>
        </a:p>
      </dgm:t>
    </dgm:pt>
    <dgm:pt modelId="{6F858EB8-9A3A-4B79-A5F4-9C2AF9D71CF3}">
      <dgm:prSet custT="1"/>
      <dgm:spPr>
        <a:solidFill>
          <a:schemeClr val="accent2"/>
        </a:solidFill>
      </dgm:spPr>
      <dgm:t>
        <a:bodyPr/>
        <a:lstStyle/>
        <a:p>
          <a:r>
            <a:rPr lang="en-US" sz="2200" b="0" dirty="0" smtClean="0"/>
            <a:t>Ball </a:t>
          </a:r>
          <a:r>
            <a:rPr lang="en-US" sz="2200" b="0" dirty="0"/>
            <a:t>drip valve moves freely and allows trapped water to seep out of the FDC </a:t>
          </a:r>
        </a:p>
      </dgm:t>
    </dgm:pt>
    <dgm:pt modelId="{B60C3858-9195-49FE-9EBD-6BC89EA4AAD0}" type="parTrans" cxnId="{349F3D05-82B3-4B9F-803F-8727C52BE8A4}">
      <dgm:prSet/>
      <dgm:spPr/>
      <dgm:t>
        <a:bodyPr/>
        <a:lstStyle/>
        <a:p>
          <a:endParaRPr lang="en-US"/>
        </a:p>
      </dgm:t>
    </dgm:pt>
    <dgm:pt modelId="{BC9D9328-7532-4961-9397-B534A1CC1B85}" type="sibTrans" cxnId="{349F3D05-82B3-4B9F-803F-8727C52BE8A4}">
      <dgm:prSet/>
      <dgm:spPr/>
      <dgm:t>
        <a:bodyPr/>
        <a:lstStyle/>
        <a:p>
          <a:endParaRPr lang="en-US"/>
        </a:p>
      </dgm:t>
    </dgm:pt>
    <dgm:pt modelId="{CD57F77D-941F-4574-933A-7026E15FE0A8}" type="pres">
      <dgm:prSet presAssocID="{75B007EC-7BC3-4F1C-953E-F23BD316329A}" presName="linear" presStyleCnt="0">
        <dgm:presLayoutVars>
          <dgm:animLvl val="lvl"/>
          <dgm:resizeHandles val="exact"/>
        </dgm:presLayoutVars>
      </dgm:prSet>
      <dgm:spPr/>
      <dgm:t>
        <a:bodyPr/>
        <a:lstStyle/>
        <a:p>
          <a:endParaRPr lang="en-US"/>
        </a:p>
      </dgm:t>
    </dgm:pt>
    <dgm:pt modelId="{2FE56678-7C8B-4B80-B895-06EDBA329D00}" type="pres">
      <dgm:prSet presAssocID="{F8241DD1-D50D-49C2-9845-9244E668B96D}" presName="parentText" presStyleLbl="node1" presStyleIdx="0" presStyleCnt="3" custLinFactNeighborY="43927">
        <dgm:presLayoutVars>
          <dgm:chMax val="0"/>
          <dgm:bulletEnabled val="1"/>
        </dgm:presLayoutVars>
      </dgm:prSet>
      <dgm:spPr/>
      <dgm:t>
        <a:bodyPr/>
        <a:lstStyle/>
        <a:p>
          <a:endParaRPr lang="en-US"/>
        </a:p>
      </dgm:t>
    </dgm:pt>
    <dgm:pt modelId="{12B2DD35-00F0-41B1-BD2A-855A1E1C70A8}" type="pres">
      <dgm:prSet presAssocID="{1E251C22-F07B-4B60-9A91-ACEAD2C95F0F}" presName="spacer" presStyleCnt="0"/>
      <dgm:spPr/>
    </dgm:pt>
    <dgm:pt modelId="{C8D6E0DB-A93D-4C13-98B9-2EED5D64E6A4}" type="pres">
      <dgm:prSet presAssocID="{1E731DB6-EA9D-41C5-BFCE-FD09EB2E4ABF}" presName="parentText" presStyleLbl="node1" presStyleIdx="1" presStyleCnt="3">
        <dgm:presLayoutVars>
          <dgm:chMax val="0"/>
          <dgm:bulletEnabled val="1"/>
        </dgm:presLayoutVars>
      </dgm:prSet>
      <dgm:spPr/>
      <dgm:t>
        <a:bodyPr/>
        <a:lstStyle/>
        <a:p>
          <a:endParaRPr lang="en-US"/>
        </a:p>
      </dgm:t>
    </dgm:pt>
    <dgm:pt modelId="{D620467C-CC04-4F5E-94B3-88F3F9263CFD}" type="pres">
      <dgm:prSet presAssocID="{58958E8E-769E-41EE-9419-158DC35B1B38}" presName="spacer" presStyleCnt="0"/>
      <dgm:spPr/>
    </dgm:pt>
    <dgm:pt modelId="{B5D3BA8E-BAD1-4BAE-8D79-EDF24F56CC47}" type="pres">
      <dgm:prSet presAssocID="{6F858EB8-9A3A-4B79-A5F4-9C2AF9D71CF3}" presName="parentText" presStyleLbl="node1" presStyleIdx="2" presStyleCnt="3">
        <dgm:presLayoutVars>
          <dgm:chMax val="0"/>
          <dgm:bulletEnabled val="1"/>
        </dgm:presLayoutVars>
      </dgm:prSet>
      <dgm:spPr/>
      <dgm:t>
        <a:bodyPr/>
        <a:lstStyle/>
        <a:p>
          <a:endParaRPr lang="en-US"/>
        </a:p>
      </dgm:t>
    </dgm:pt>
  </dgm:ptLst>
  <dgm:cxnLst>
    <dgm:cxn modelId="{D5740108-D061-42A1-A586-B8F2044481B9}" type="presOf" srcId="{6F858EB8-9A3A-4B79-A5F4-9C2AF9D71CF3}" destId="{B5D3BA8E-BAD1-4BAE-8D79-EDF24F56CC47}" srcOrd="0" destOrd="0" presId="urn:microsoft.com/office/officeart/2005/8/layout/vList2"/>
    <dgm:cxn modelId="{37A44BE4-8738-4B3E-9C0E-8D10ABAF70E7}" srcId="{75B007EC-7BC3-4F1C-953E-F23BD316329A}" destId="{1E731DB6-EA9D-41C5-BFCE-FD09EB2E4ABF}" srcOrd="1" destOrd="0" parTransId="{61220F85-FC7C-4CFA-836B-083995A714F1}" sibTransId="{58958E8E-769E-41EE-9419-158DC35B1B38}"/>
    <dgm:cxn modelId="{DDC1919F-0425-4E93-AB37-5424AD8FAAC3}" srcId="{75B007EC-7BC3-4F1C-953E-F23BD316329A}" destId="{F8241DD1-D50D-49C2-9845-9244E668B96D}" srcOrd="0" destOrd="0" parTransId="{CE3F0E70-13BD-4547-A76F-0A77943FC40F}" sibTransId="{1E251C22-F07B-4B60-9A91-ACEAD2C95F0F}"/>
    <dgm:cxn modelId="{5132E75D-CBAD-49C6-9E54-2235852A0FED}" type="presOf" srcId="{75B007EC-7BC3-4F1C-953E-F23BD316329A}" destId="{CD57F77D-941F-4574-933A-7026E15FE0A8}" srcOrd="0" destOrd="0" presId="urn:microsoft.com/office/officeart/2005/8/layout/vList2"/>
    <dgm:cxn modelId="{C511CAC2-C7EF-4BD2-9C09-CBF559730EFE}" type="presOf" srcId="{1E731DB6-EA9D-41C5-BFCE-FD09EB2E4ABF}" destId="{C8D6E0DB-A93D-4C13-98B9-2EED5D64E6A4}" srcOrd="0" destOrd="0" presId="urn:microsoft.com/office/officeart/2005/8/layout/vList2"/>
    <dgm:cxn modelId="{395BCE7C-E6A1-4E3A-91C5-5D91C4744FF7}" type="presOf" srcId="{F8241DD1-D50D-49C2-9845-9244E668B96D}" destId="{2FE56678-7C8B-4B80-B895-06EDBA329D00}" srcOrd="0" destOrd="0" presId="urn:microsoft.com/office/officeart/2005/8/layout/vList2"/>
    <dgm:cxn modelId="{349F3D05-82B3-4B9F-803F-8727C52BE8A4}" srcId="{75B007EC-7BC3-4F1C-953E-F23BD316329A}" destId="{6F858EB8-9A3A-4B79-A5F4-9C2AF9D71CF3}" srcOrd="2" destOrd="0" parTransId="{B60C3858-9195-49FE-9EBD-6BC89EA4AAD0}" sibTransId="{BC9D9328-7532-4961-9397-B534A1CC1B85}"/>
    <dgm:cxn modelId="{34818C3B-83FD-4CFD-8470-ECB9B1564302}" type="presParOf" srcId="{CD57F77D-941F-4574-933A-7026E15FE0A8}" destId="{2FE56678-7C8B-4B80-B895-06EDBA329D00}" srcOrd="0" destOrd="0" presId="urn:microsoft.com/office/officeart/2005/8/layout/vList2"/>
    <dgm:cxn modelId="{36C8B297-CE5F-4344-97B5-8896BB8F518A}" type="presParOf" srcId="{CD57F77D-941F-4574-933A-7026E15FE0A8}" destId="{12B2DD35-00F0-41B1-BD2A-855A1E1C70A8}" srcOrd="1" destOrd="0" presId="urn:microsoft.com/office/officeart/2005/8/layout/vList2"/>
    <dgm:cxn modelId="{A3CD9ADC-053F-4E1E-AFD9-7C762CD0803A}" type="presParOf" srcId="{CD57F77D-941F-4574-933A-7026E15FE0A8}" destId="{C8D6E0DB-A93D-4C13-98B9-2EED5D64E6A4}" srcOrd="2" destOrd="0" presId="urn:microsoft.com/office/officeart/2005/8/layout/vList2"/>
    <dgm:cxn modelId="{FAFA8569-CAB6-4FCE-B4BD-49AAD7B5E934}" type="presParOf" srcId="{CD57F77D-941F-4574-933A-7026E15FE0A8}" destId="{D620467C-CC04-4F5E-94B3-88F3F9263CFD}" srcOrd="3" destOrd="0" presId="urn:microsoft.com/office/officeart/2005/8/layout/vList2"/>
    <dgm:cxn modelId="{80A879A6-150E-46E4-B561-0C2EDAC4B651}" type="presParOf" srcId="{CD57F77D-941F-4574-933A-7026E15FE0A8}" destId="{B5D3BA8E-BAD1-4BAE-8D79-EDF24F56CC4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5B007EC-7BC3-4F1C-953E-F23BD316329A}"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dgm:t>
        <a:bodyPr/>
        <a:lstStyle/>
        <a:p>
          <a:r>
            <a:rPr lang="en-US" sz="2000" b="0" dirty="0" smtClean="0"/>
            <a:t>Velocity </a:t>
          </a:r>
          <a:r>
            <a:rPr lang="en-US" sz="2000" b="0" dirty="0"/>
            <a:t>drip valve located beneath the intermediate chamber is free to move and allow trapped water to seep out</a:t>
          </a:r>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D5BA6A34-9873-4483-9CF7-F3EC2BD567A6}">
      <dgm:prSet custT="1"/>
      <dgm:spPr/>
      <dgm:t>
        <a:bodyPr/>
        <a:lstStyle/>
        <a:p>
          <a:r>
            <a:rPr lang="en-US" sz="1800" b="0" dirty="0"/>
            <a:t>Check this valve by instructing the building representative to lift a push rod that extends through the drip valve opening</a:t>
          </a:r>
        </a:p>
      </dgm:t>
    </dgm:pt>
    <dgm:pt modelId="{F6BC75B7-6625-437E-AF64-E205B3367F64}" type="parTrans" cxnId="{E3B9BD1A-0ACA-46C7-A06B-C95E1740FB2A}">
      <dgm:prSet/>
      <dgm:spPr/>
      <dgm:t>
        <a:bodyPr/>
        <a:lstStyle/>
        <a:p>
          <a:endParaRPr lang="en-US"/>
        </a:p>
      </dgm:t>
    </dgm:pt>
    <dgm:pt modelId="{FC52A1E7-3DC2-4C95-93D1-E5A1E66A83D9}" type="sibTrans" cxnId="{E3B9BD1A-0ACA-46C7-A06B-C95E1740FB2A}">
      <dgm:prSet/>
      <dgm:spPr/>
      <dgm:t>
        <a:bodyPr/>
        <a:lstStyle/>
        <a:p>
          <a:endParaRPr lang="en-US"/>
        </a:p>
      </dgm:t>
    </dgm:pt>
    <dgm:pt modelId="{B79C93A3-9BA6-4FED-8073-2418363D1091}">
      <dgm:prSet custT="1"/>
      <dgm:spPr/>
      <dgm:t>
        <a:bodyPr/>
        <a:lstStyle/>
        <a:p>
          <a:r>
            <a:rPr lang="en-US" sz="1800" b="0" dirty="0"/>
            <a:t>Where an automatic drip valve is installed, the velocity drip valve can be checked by moving the push rod located in the valve opening </a:t>
          </a:r>
        </a:p>
      </dgm:t>
    </dgm:pt>
    <dgm:pt modelId="{9E4D0746-2111-48DE-9B84-F9B6C80843C3}" type="parTrans" cxnId="{8A8141A0-7E58-4051-8E6B-2FC025274E01}">
      <dgm:prSet/>
      <dgm:spPr/>
      <dgm:t>
        <a:bodyPr/>
        <a:lstStyle/>
        <a:p>
          <a:endParaRPr lang="en-US"/>
        </a:p>
      </dgm:t>
    </dgm:pt>
    <dgm:pt modelId="{773E4D64-7DB4-45AE-8EC0-ECDF48AFC085}" type="sibTrans" cxnId="{8A8141A0-7E58-4051-8E6B-2FC025274E01}">
      <dgm:prSet/>
      <dgm:spPr/>
      <dgm:t>
        <a:bodyPr/>
        <a:lstStyle/>
        <a:p>
          <a:endParaRPr lang="en-US"/>
        </a:p>
      </dgm:t>
    </dgm:pt>
    <dgm:pt modelId="{563AD0AA-F9A5-44B5-B650-9FD847179B93}">
      <dgm:prSet custT="1"/>
      <dgm:spPr>
        <a:solidFill>
          <a:schemeClr val="accent2"/>
        </a:solidFill>
      </dgm:spPr>
      <dgm:t>
        <a:bodyPr/>
        <a:lstStyle/>
        <a:p>
          <a:r>
            <a:rPr lang="en-US" sz="2000" b="0" dirty="0"/>
            <a:t>Any drum drips are drained to eliminate the moisture trapped in the low areas of the system </a:t>
          </a:r>
        </a:p>
      </dgm:t>
    </dgm:pt>
    <dgm:pt modelId="{451A9FE7-4903-4149-9F35-06B7F491F954}" type="parTrans" cxnId="{21B896ED-7AE4-40E2-9FEF-38427EC11F1B}">
      <dgm:prSet/>
      <dgm:spPr/>
      <dgm:t>
        <a:bodyPr/>
        <a:lstStyle/>
        <a:p>
          <a:endParaRPr lang="en-US"/>
        </a:p>
      </dgm:t>
    </dgm:pt>
    <dgm:pt modelId="{F1369303-3944-4D9E-BFDE-6013A1074FF1}" type="sibTrans" cxnId="{21B896ED-7AE4-40E2-9FEF-38427EC11F1B}">
      <dgm:prSet/>
      <dgm:spPr/>
      <dgm:t>
        <a:bodyPr/>
        <a:lstStyle/>
        <a:p>
          <a:endParaRPr lang="en-US"/>
        </a:p>
      </dgm:t>
    </dgm:pt>
    <dgm:pt modelId="{7A4916F9-0A1D-4C9D-8F04-259C7F16B067}" type="pres">
      <dgm:prSet presAssocID="{75B007EC-7BC3-4F1C-953E-F23BD316329A}" presName="linear" presStyleCnt="0">
        <dgm:presLayoutVars>
          <dgm:dir/>
          <dgm:animLvl val="lvl"/>
          <dgm:resizeHandles val="exact"/>
        </dgm:presLayoutVars>
      </dgm:prSet>
      <dgm:spPr/>
      <dgm:t>
        <a:bodyPr/>
        <a:lstStyle/>
        <a:p>
          <a:endParaRPr lang="en-US"/>
        </a:p>
      </dgm:t>
    </dgm:pt>
    <dgm:pt modelId="{0F08E232-73B3-4930-B7CE-D95121285E1E}" type="pres">
      <dgm:prSet presAssocID="{F8241DD1-D50D-49C2-9845-9244E668B96D}" presName="parentLin" presStyleCnt="0"/>
      <dgm:spPr/>
    </dgm:pt>
    <dgm:pt modelId="{2245F65E-D0E4-4FDB-860B-7B3D192D532B}" type="pres">
      <dgm:prSet presAssocID="{F8241DD1-D50D-49C2-9845-9244E668B96D}" presName="parentLeftMargin" presStyleLbl="node1" presStyleIdx="0" presStyleCnt="2"/>
      <dgm:spPr/>
      <dgm:t>
        <a:bodyPr/>
        <a:lstStyle/>
        <a:p>
          <a:endParaRPr lang="en-US"/>
        </a:p>
      </dgm:t>
    </dgm:pt>
    <dgm:pt modelId="{706BD6AB-DF02-4F98-B589-D4BB997513F9}" type="pres">
      <dgm:prSet presAssocID="{F8241DD1-D50D-49C2-9845-9244E668B96D}" presName="parentText" presStyleLbl="node1" presStyleIdx="0" presStyleCnt="2" custScaleX="142857">
        <dgm:presLayoutVars>
          <dgm:chMax val="0"/>
          <dgm:bulletEnabled val="1"/>
        </dgm:presLayoutVars>
      </dgm:prSet>
      <dgm:spPr/>
      <dgm:t>
        <a:bodyPr/>
        <a:lstStyle/>
        <a:p>
          <a:endParaRPr lang="en-US"/>
        </a:p>
      </dgm:t>
    </dgm:pt>
    <dgm:pt modelId="{730156C6-B1F4-4DE3-B1C2-6CF5001DBFBE}" type="pres">
      <dgm:prSet presAssocID="{F8241DD1-D50D-49C2-9845-9244E668B96D}" presName="negativeSpace" presStyleCnt="0"/>
      <dgm:spPr/>
    </dgm:pt>
    <dgm:pt modelId="{214FE150-9F5D-44B8-BC30-3443A139E045}" type="pres">
      <dgm:prSet presAssocID="{F8241DD1-D50D-49C2-9845-9244E668B96D}" presName="childText" presStyleLbl="conFgAcc1" presStyleIdx="0" presStyleCnt="2">
        <dgm:presLayoutVars>
          <dgm:bulletEnabled val="1"/>
        </dgm:presLayoutVars>
      </dgm:prSet>
      <dgm:spPr/>
      <dgm:t>
        <a:bodyPr/>
        <a:lstStyle/>
        <a:p>
          <a:endParaRPr lang="en-US"/>
        </a:p>
      </dgm:t>
    </dgm:pt>
    <dgm:pt modelId="{1B09881C-17D1-4414-B483-FA80E8E3F5CA}" type="pres">
      <dgm:prSet presAssocID="{1E251C22-F07B-4B60-9A91-ACEAD2C95F0F}" presName="spaceBetweenRectangles" presStyleCnt="0"/>
      <dgm:spPr/>
    </dgm:pt>
    <dgm:pt modelId="{F477E07C-A9DC-4179-B2A4-A2916CE5DF89}" type="pres">
      <dgm:prSet presAssocID="{563AD0AA-F9A5-44B5-B650-9FD847179B93}" presName="parentLin" presStyleCnt="0"/>
      <dgm:spPr/>
    </dgm:pt>
    <dgm:pt modelId="{D16A657D-662E-4F4F-A042-D04F287E4EEB}" type="pres">
      <dgm:prSet presAssocID="{563AD0AA-F9A5-44B5-B650-9FD847179B93}" presName="parentLeftMargin" presStyleLbl="node1" presStyleIdx="0" presStyleCnt="2"/>
      <dgm:spPr/>
      <dgm:t>
        <a:bodyPr/>
        <a:lstStyle/>
        <a:p>
          <a:endParaRPr lang="en-US"/>
        </a:p>
      </dgm:t>
    </dgm:pt>
    <dgm:pt modelId="{8030ED4D-CEAD-46E2-951E-F7B96220E0B2}" type="pres">
      <dgm:prSet presAssocID="{563AD0AA-F9A5-44B5-B650-9FD847179B93}" presName="parentText" presStyleLbl="node1" presStyleIdx="1" presStyleCnt="2" custScaleX="142857">
        <dgm:presLayoutVars>
          <dgm:chMax val="0"/>
          <dgm:bulletEnabled val="1"/>
        </dgm:presLayoutVars>
      </dgm:prSet>
      <dgm:spPr/>
      <dgm:t>
        <a:bodyPr/>
        <a:lstStyle/>
        <a:p>
          <a:endParaRPr lang="en-US"/>
        </a:p>
      </dgm:t>
    </dgm:pt>
    <dgm:pt modelId="{3DC2BACD-9B77-454B-A2CB-DDC0E3527883}" type="pres">
      <dgm:prSet presAssocID="{563AD0AA-F9A5-44B5-B650-9FD847179B93}" presName="negativeSpace" presStyleCnt="0"/>
      <dgm:spPr/>
    </dgm:pt>
    <dgm:pt modelId="{E6A20665-82DA-402B-85B3-A52DB38B638D}" type="pres">
      <dgm:prSet presAssocID="{563AD0AA-F9A5-44B5-B650-9FD847179B93}" presName="childText" presStyleLbl="conFgAcc1" presStyleIdx="1" presStyleCnt="2">
        <dgm:presLayoutVars>
          <dgm:bulletEnabled val="1"/>
        </dgm:presLayoutVars>
      </dgm:prSet>
      <dgm:spPr/>
    </dgm:pt>
  </dgm:ptLst>
  <dgm:cxnLst>
    <dgm:cxn modelId="{8A8141A0-7E58-4051-8E6B-2FC025274E01}" srcId="{F8241DD1-D50D-49C2-9845-9244E668B96D}" destId="{B79C93A3-9BA6-4FED-8073-2418363D1091}" srcOrd="1" destOrd="0" parTransId="{9E4D0746-2111-48DE-9B84-F9B6C80843C3}" sibTransId="{773E4D64-7DB4-45AE-8EC0-ECDF48AFC085}"/>
    <dgm:cxn modelId="{01E54DA1-7547-4580-9B08-4336428FDDEE}" type="presOf" srcId="{B79C93A3-9BA6-4FED-8073-2418363D1091}" destId="{214FE150-9F5D-44B8-BC30-3443A139E045}" srcOrd="0" destOrd="1" presId="urn:microsoft.com/office/officeart/2005/8/layout/list1"/>
    <dgm:cxn modelId="{55761FF1-E8DF-43D8-BF61-F2BAA01093D5}" type="presOf" srcId="{F8241DD1-D50D-49C2-9845-9244E668B96D}" destId="{2245F65E-D0E4-4FDB-860B-7B3D192D532B}" srcOrd="0" destOrd="0" presId="urn:microsoft.com/office/officeart/2005/8/layout/list1"/>
    <dgm:cxn modelId="{1F274F5C-385F-433B-A1D7-553C68A2DE47}" type="presOf" srcId="{563AD0AA-F9A5-44B5-B650-9FD847179B93}" destId="{8030ED4D-CEAD-46E2-951E-F7B96220E0B2}" srcOrd="1" destOrd="0" presId="urn:microsoft.com/office/officeart/2005/8/layout/list1"/>
    <dgm:cxn modelId="{74D7CC96-058C-4348-B049-D92DF79F0FC8}" type="presOf" srcId="{563AD0AA-F9A5-44B5-B650-9FD847179B93}" destId="{D16A657D-662E-4F4F-A042-D04F287E4EEB}" srcOrd="0" destOrd="0" presId="urn:microsoft.com/office/officeart/2005/8/layout/list1"/>
    <dgm:cxn modelId="{21B896ED-7AE4-40E2-9FEF-38427EC11F1B}" srcId="{75B007EC-7BC3-4F1C-953E-F23BD316329A}" destId="{563AD0AA-F9A5-44B5-B650-9FD847179B93}" srcOrd="1" destOrd="0" parTransId="{451A9FE7-4903-4149-9F35-06B7F491F954}" sibTransId="{F1369303-3944-4D9E-BFDE-6013A1074FF1}"/>
    <dgm:cxn modelId="{54533A62-0CB8-4B0B-BA6E-363D4BD80420}" type="presOf" srcId="{D5BA6A34-9873-4483-9CF7-F3EC2BD567A6}" destId="{214FE150-9F5D-44B8-BC30-3443A139E045}" srcOrd="0" destOrd="0" presId="urn:microsoft.com/office/officeart/2005/8/layout/list1"/>
    <dgm:cxn modelId="{DDC1919F-0425-4E93-AB37-5424AD8FAAC3}" srcId="{75B007EC-7BC3-4F1C-953E-F23BD316329A}" destId="{F8241DD1-D50D-49C2-9845-9244E668B96D}" srcOrd="0" destOrd="0" parTransId="{CE3F0E70-13BD-4547-A76F-0A77943FC40F}" sibTransId="{1E251C22-F07B-4B60-9A91-ACEAD2C95F0F}"/>
    <dgm:cxn modelId="{8D049D54-B79C-421D-A477-85CF946DE0A1}" type="presOf" srcId="{75B007EC-7BC3-4F1C-953E-F23BD316329A}" destId="{7A4916F9-0A1D-4C9D-8F04-259C7F16B067}" srcOrd="0" destOrd="0" presId="urn:microsoft.com/office/officeart/2005/8/layout/list1"/>
    <dgm:cxn modelId="{E3B9BD1A-0ACA-46C7-A06B-C95E1740FB2A}" srcId="{F8241DD1-D50D-49C2-9845-9244E668B96D}" destId="{D5BA6A34-9873-4483-9CF7-F3EC2BD567A6}" srcOrd="0" destOrd="0" parTransId="{F6BC75B7-6625-437E-AF64-E205B3367F64}" sibTransId="{FC52A1E7-3DC2-4C95-93D1-E5A1E66A83D9}"/>
    <dgm:cxn modelId="{84D7A861-5443-46F1-A577-298B4E4ED972}" type="presOf" srcId="{F8241DD1-D50D-49C2-9845-9244E668B96D}" destId="{706BD6AB-DF02-4F98-B589-D4BB997513F9}" srcOrd="1" destOrd="0" presId="urn:microsoft.com/office/officeart/2005/8/layout/list1"/>
    <dgm:cxn modelId="{AF28015C-F135-4B0C-98F7-B274888D2E7C}" type="presParOf" srcId="{7A4916F9-0A1D-4C9D-8F04-259C7F16B067}" destId="{0F08E232-73B3-4930-B7CE-D95121285E1E}" srcOrd="0" destOrd="0" presId="urn:microsoft.com/office/officeart/2005/8/layout/list1"/>
    <dgm:cxn modelId="{99994E5B-C980-4370-A387-F1F3738339A1}" type="presParOf" srcId="{0F08E232-73B3-4930-B7CE-D95121285E1E}" destId="{2245F65E-D0E4-4FDB-860B-7B3D192D532B}" srcOrd="0" destOrd="0" presId="urn:microsoft.com/office/officeart/2005/8/layout/list1"/>
    <dgm:cxn modelId="{5B78374B-1812-4BB1-8BC6-A59D8A8D0E72}" type="presParOf" srcId="{0F08E232-73B3-4930-B7CE-D95121285E1E}" destId="{706BD6AB-DF02-4F98-B589-D4BB997513F9}" srcOrd="1" destOrd="0" presId="urn:microsoft.com/office/officeart/2005/8/layout/list1"/>
    <dgm:cxn modelId="{66189653-F865-4124-8DC0-7337D3E6381C}" type="presParOf" srcId="{7A4916F9-0A1D-4C9D-8F04-259C7F16B067}" destId="{730156C6-B1F4-4DE3-B1C2-6CF5001DBFBE}" srcOrd="1" destOrd="0" presId="urn:microsoft.com/office/officeart/2005/8/layout/list1"/>
    <dgm:cxn modelId="{C7A94D04-49D3-4F9E-AEC5-49F07B122E91}" type="presParOf" srcId="{7A4916F9-0A1D-4C9D-8F04-259C7F16B067}" destId="{214FE150-9F5D-44B8-BC30-3443A139E045}" srcOrd="2" destOrd="0" presId="urn:microsoft.com/office/officeart/2005/8/layout/list1"/>
    <dgm:cxn modelId="{A05CC83D-478A-4920-AC37-24537E268459}" type="presParOf" srcId="{7A4916F9-0A1D-4C9D-8F04-259C7F16B067}" destId="{1B09881C-17D1-4414-B483-FA80E8E3F5CA}" srcOrd="3" destOrd="0" presId="urn:microsoft.com/office/officeart/2005/8/layout/list1"/>
    <dgm:cxn modelId="{965FB412-3B57-4591-9C20-6419E671A09F}" type="presParOf" srcId="{7A4916F9-0A1D-4C9D-8F04-259C7F16B067}" destId="{F477E07C-A9DC-4179-B2A4-A2916CE5DF89}" srcOrd="4" destOrd="0" presId="urn:microsoft.com/office/officeart/2005/8/layout/list1"/>
    <dgm:cxn modelId="{9B958EC5-58D8-4A42-931B-CC9DF47759B7}" type="presParOf" srcId="{F477E07C-A9DC-4179-B2A4-A2916CE5DF89}" destId="{D16A657D-662E-4F4F-A042-D04F287E4EEB}" srcOrd="0" destOrd="0" presId="urn:microsoft.com/office/officeart/2005/8/layout/list1"/>
    <dgm:cxn modelId="{E6D8822C-1F15-4A52-9563-1AA829DB67C2}" type="presParOf" srcId="{F477E07C-A9DC-4179-B2A4-A2916CE5DF89}" destId="{8030ED4D-CEAD-46E2-951E-F7B96220E0B2}" srcOrd="1" destOrd="0" presId="urn:microsoft.com/office/officeart/2005/8/layout/list1"/>
    <dgm:cxn modelId="{6240F265-7135-47BF-B541-084B08686F6A}" type="presParOf" srcId="{7A4916F9-0A1D-4C9D-8F04-259C7F16B067}" destId="{3DC2BACD-9B77-454B-A2CB-DDC0E3527883}" srcOrd="5" destOrd="0" presId="urn:microsoft.com/office/officeart/2005/8/layout/list1"/>
    <dgm:cxn modelId="{E20093B4-0B4F-4A16-AFCE-2E9373F28C06}" type="presParOf" srcId="{7A4916F9-0A1D-4C9D-8F04-259C7F16B067}" destId="{E6A20665-82DA-402B-85B3-A52DB38B638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5B007EC-7BC3-4F1C-953E-F23BD316329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dgm:t>
        <a:bodyPr/>
        <a:lstStyle/>
        <a:p>
          <a:r>
            <a:rPr lang="en-US" sz="1800" b="0" dirty="0" smtClean="0"/>
            <a:t>Priming </a:t>
          </a:r>
          <a:r>
            <a:rPr lang="en-US" sz="1800" b="0" dirty="0"/>
            <a:t>water is at the correct level</a:t>
          </a:r>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EFDA942A-9604-4436-924D-340BF4669E9E}">
      <dgm:prSet phldrT="[Text]" custT="1"/>
      <dgm:spPr/>
      <dgm:t>
        <a:bodyPr/>
        <a:lstStyle/>
        <a:p>
          <a:r>
            <a:rPr lang="en-US" sz="1800" b="0" dirty="0"/>
            <a:t>System’s air pressure is maintained at 15 to 20 psi (105 to 140 kPa) above the trip point</a:t>
          </a:r>
        </a:p>
      </dgm:t>
    </dgm:pt>
    <dgm:pt modelId="{BD9B72A3-F987-4FEE-8974-18DCC1FB3350}" type="parTrans" cxnId="{D4FF6A0E-92FA-4F75-AAF7-7391F44B8795}">
      <dgm:prSet/>
      <dgm:spPr/>
      <dgm:t>
        <a:bodyPr/>
        <a:lstStyle/>
        <a:p>
          <a:endParaRPr lang="en-US"/>
        </a:p>
      </dgm:t>
    </dgm:pt>
    <dgm:pt modelId="{784D4C61-6268-4BEE-B73F-5EDC1ED3BCFB}" type="sibTrans" cxnId="{D4FF6A0E-92FA-4F75-AAF7-7391F44B8795}">
      <dgm:prSet/>
      <dgm:spPr/>
      <dgm:t>
        <a:bodyPr/>
        <a:lstStyle/>
        <a:p>
          <a:endParaRPr lang="en-US"/>
        </a:p>
      </dgm:t>
    </dgm:pt>
    <dgm:pt modelId="{0C8893DE-27FE-46A0-9D1F-A37D9B221B7F}">
      <dgm:prSet phldrT="[Text]" custT="1"/>
      <dgm:spPr/>
      <dgm:t>
        <a:bodyPr/>
        <a:lstStyle/>
        <a:p>
          <a:r>
            <a:rPr lang="en-US" sz="1800" b="0" dirty="0"/>
            <a:t>No air leaks are indicated by a rapid or steady air loss</a:t>
          </a:r>
        </a:p>
      </dgm:t>
    </dgm:pt>
    <dgm:pt modelId="{9B5D5992-C9B8-4C88-86D3-0EDBD961A382}" type="parTrans" cxnId="{F74113A2-E77B-4B0E-B180-E3FA5EEA8E50}">
      <dgm:prSet/>
      <dgm:spPr/>
      <dgm:t>
        <a:bodyPr/>
        <a:lstStyle/>
        <a:p>
          <a:endParaRPr lang="en-US"/>
        </a:p>
      </dgm:t>
    </dgm:pt>
    <dgm:pt modelId="{5A92C415-9B99-4BD1-9B0C-44CD1E4EDF2D}" type="sibTrans" cxnId="{F74113A2-E77B-4B0E-B180-E3FA5EEA8E50}">
      <dgm:prSet/>
      <dgm:spPr/>
      <dgm:t>
        <a:bodyPr/>
        <a:lstStyle/>
        <a:p>
          <a:endParaRPr lang="en-US"/>
        </a:p>
      </dgm:t>
    </dgm:pt>
    <dgm:pt modelId="{D0F983C2-B187-4B8A-84E7-4A7290536942}">
      <dgm:prSet phldrT="[Text]" custT="1"/>
      <dgm:spPr>
        <a:solidFill>
          <a:schemeClr val="accent2"/>
        </a:solidFill>
      </dgm:spPr>
      <dgm:t>
        <a:bodyPr/>
        <a:lstStyle/>
        <a:p>
          <a:r>
            <a:rPr lang="en-US" sz="1800" b="0" dirty="0"/>
            <a:t>System air compressor is approved for sprinkler system use, well-maintained, operable, and of sufficient size</a:t>
          </a:r>
        </a:p>
      </dgm:t>
    </dgm:pt>
    <dgm:pt modelId="{BB78010E-6E6A-4F4A-B893-F7D87235434A}" type="parTrans" cxnId="{6046F535-0BDA-48CF-8659-77F4866291D8}">
      <dgm:prSet/>
      <dgm:spPr/>
      <dgm:t>
        <a:bodyPr/>
        <a:lstStyle/>
        <a:p>
          <a:endParaRPr lang="en-US"/>
        </a:p>
      </dgm:t>
    </dgm:pt>
    <dgm:pt modelId="{CA99C211-8A0D-4B54-A1E7-E776543D2887}" type="sibTrans" cxnId="{6046F535-0BDA-48CF-8659-77F4866291D8}">
      <dgm:prSet/>
      <dgm:spPr/>
      <dgm:t>
        <a:bodyPr/>
        <a:lstStyle/>
        <a:p>
          <a:endParaRPr lang="en-US"/>
        </a:p>
      </dgm:t>
    </dgm:pt>
    <dgm:pt modelId="{CD57F77D-941F-4574-933A-7026E15FE0A8}" type="pres">
      <dgm:prSet presAssocID="{75B007EC-7BC3-4F1C-953E-F23BD316329A}" presName="linear" presStyleCnt="0">
        <dgm:presLayoutVars>
          <dgm:animLvl val="lvl"/>
          <dgm:resizeHandles val="exact"/>
        </dgm:presLayoutVars>
      </dgm:prSet>
      <dgm:spPr/>
      <dgm:t>
        <a:bodyPr/>
        <a:lstStyle/>
        <a:p>
          <a:endParaRPr lang="en-US"/>
        </a:p>
      </dgm:t>
    </dgm:pt>
    <dgm:pt modelId="{2FE56678-7C8B-4B80-B895-06EDBA329D00}" type="pres">
      <dgm:prSet presAssocID="{F8241DD1-D50D-49C2-9845-9244E668B96D}" presName="parentText" presStyleLbl="node1" presStyleIdx="0" presStyleCnt="4" custLinFactNeighborY="33147">
        <dgm:presLayoutVars>
          <dgm:chMax val="0"/>
          <dgm:bulletEnabled val="1"/>
        </dgm:presLayoutVars>
      </dgm:prSet>
      <dgm:spPr/>
      <dgm:t>
        <a:bodyPr/>
        <a:lstStyle/>
        <a:p>
          <a:endParaRPr lang="en-US"/>
        </a:p>
      </dgm:t>
    </dgm:pt>
    <dgm:pt modelId="{12B2DD35-00F0-41B1-BD2A-855A1E1C70A8}" type="pres">
      <dgm:prSet presAssocID="{1E251C22-F07B-4B60-9A91-ACEAD2C95F0F}" presName="spacer" presStyleCnt="0"/>
      <dgm:spPr/>
    </dgm:pt>
    <dgm:pt modelId="{06392E1F-426B-43CF-AEB4-6B1C43655D23}" type="pres">
      <dgm:prSet presAssocID="{EFDA942A-9604-4436-924D-340BF4669E9E}" presName="parentText" presStyleLbl="node1" presStyleIdx="1" presStyleCnt="4">
        <dgm:presLayoutVars>
          <dgm:chMax val="0"/>
          <dgm:bulletEnabled val="1"/>
        </dgm:presLayoutVars>
      </dgm:prSet>
      <dgm:spPr/>
      <dgm:t>
        <a:bodyPr/>
        <a:lstStyle/>
        <a:p>
          <a:endParaRPr lang="en-US"/>
        </a:p>
      </dgm:t>
    </dgm:pt>
    <dgm:pt modelId="{A08E7D68-D4C2-4837-9CD9-1B3A61412C1B}" type="pres">
      <dgm:prSet presAssocID="{784D4C61-6268-4BEE-B73F-5EDC1ED3BCFB}" presName="spacer" presStyleCnt="0"/>
      <dgm:spPr/>
    </dgm:pt>
    <dgm:pt modelId="{FD70C396-FBC3-4F29-9788-98DEB3FEA512}" type="pres">
      <dgm:prSet presAssocID="{0C8893DE-27FE-46A0-9D1F-A37D9B221B7F}" presName="parentText" presStyleLbl="node1" presStyleIdx="2" presStyleCnt="4">
        <dgm:presLayoutVars>
          <dgm:chMax val="0"/>
          <dgm:bulletEnabled val="1"/>
        </dgm:presLayoutVars>
      </dgm:prSet>
      <dgm:spPr/>
      <dgm:t>
        <a:bodyPr/>
        <a:lstStyle/>
        <a:p>
          <a:endParaRPr lang="en-US"/>
        </a:p>
      </dgm:t>
    </dgm:pt>
    <dgm:pt modelId="{D230F966-74C2-41F1-B025-BE70FF29C718}" type="pres">
      <dgm:prSet presAssocID="{5A92C415-9B99-4BD1-9B0C-44CD1E4EDF2D}" presName="spacer" presStyleCnt="0"/>
      <dgm:spPr/>
    </dgm:pt>
    <dgm:pt modelId="{4A303721-06F4-4378-987E-2A81280920CF}" type="pres">
      <dgm:prSet presAssocID="{D0F983C2-B187-4B8A-84E7-4A7290536942}" presName="parentText" presStyleLbl="node1" presStyleIdx="3" presStyleCnt="4">
        <dgm:presLayoutVars>
          <dgm:chMax val="0"/>
          <dgm:bulletEnabled val="1"/>
        </dgm:presLayoutVars>
      </dgm:prSet>
      <dgm:spPr/>
      <dgm:t>
        <a:bodyPr/>
        <a:lstStyle/>
        <a:p>
          <a:endParaRPr lang="en-US"/>
        </a:p>
      </dgm:t>
    </dgm:pt>
  </dgm:ptLst>
  <dgm:cxnLst>
    <dgm:cxn modelId="{43983F91-AD57-4370-B2D0-2825FFB0FCBB}" type="presOf" srcId="{0C8893DE-27FE-46A0-9D1F-A37D9B221B7F}" destId="{FD70C396-FBC3-4F29-9788-98DEB3FEA512}" srcOrd="0" destOrd="0" presId="urn:microsoft.com/office/officeart/2005/8/layout/vList2"/>
    <dgm:cxn modelId="{2F5337AA-1B19-4377-8558-601746B83CDA}" type="presOf" srcId="{EFDA942A-9604-4436-924D-340BF4669E9E}" destId="{06392E1F-426B-43CF-AEB4-6B1C43655D23}" srcOrd="0" destOrd="0" presId="urn:microsoft.com/office/officeart/2005/8/layout/vList2"/>
    <dgm:cxn modelId="{E2DF8A5C-8BC8-4115-9484-7C0B4BA710F4}" type="presOf" srcId="{F8241DD1-D50D-49C2-9845-9244E668B96D}" destId="{2FE56678-7C8B-4B80-B895-06EDBA329D00}" srcOrd="0" destOrd="0" presId="urn:microsoft.com/office/officeart/2005/8/layout/vList2"/>
    <dgm:cxn modelId="{6046F535-0BDA-48CF-8659-77F4866291D8}" srcId="{75B007EC-7BC3-4F1C-953E-F23BD316329A}" destId="{D0F983C2-B187-4B8A-84E7-4A7290536942}" srcOrd="3" destOrd="0" parTransId="{BB78010E-6E6A-4F4A-B893-F7D87235434A}" sibTransId="{CA99C211-8A0D-4B54-A1E7-E776543D2887}"/>
    <dgm:cxn modelId="{D4FF6A0E-92FA-4F75-AAF7-7391F44B8795}" srcId="{75B007EC-7BC3-4F1C-953E-F23BD316329A}" destId="{EFDA942A-9604-4436-924D-340BF4669E9E}" srcOrd="1" destOrd="0" parTransId="{BD9B72A3-F987-4FEE-8974-18DCC1FB3350}" sibTransId="{784D4C61-6268-4BEE-B73F-5EDC1ED3BCFB}"/>
    <dgm:cxn modelId="{692F3538-B444-4177-AEE9-FB684C6164C6}" type="presOf" srcId="{D0F983C2-B187-4B8A-84E7-4A7290536942}" destId="{4A303721-06F4-4378-987E-2A81280920CF}" srcOrd="0" destOrd="0" presId="urn:microsoft.com/office/officeart/2005/8/layout/vList2"/>
    <dgm:cxn modelId="{0479A3D0-C1A7-4DAB-9983-0DC94FC7F420}" type="presOf" srcId="{75B007EC-7BC3-4F1C-953E-F23BD316329A}" destId="{CD57F77D-941F-4574-933A-7026E15FE0A8}" srcOrd="0" destOrd="0" presId="urn:microsoft.com/office/officeart/2005/8/layout/vList2"/>
    <dgm:cxn modelId="{DDC1919F-0425-4E93-AB37-5424AD8FAAC3}" srcId="{75B007EC-7BC3-4F1C-953E-F23BD316329A}" destId="{F8241DD1-D50D-49C2-9845-9244E668B96D}" srcOrd="0" destOrd="0" parTransId="{CE3F0E70-13BD-4547-A76F-0A77943FC40F}" sibTransId="{1E251C22-F07B-4B60-9A91-ACEAD2C95F0F}"/>
    <dgm:cxn modelId="{F74113A2-E77B-4B0E-B180-E3FA5EEA8E50}" srcId="{75B007EC-7BC3-4F1C-953E-F23BD316329A}" destId="{0C8893DE-27FE-46A0-9D1F-A37D9B221B7F}" srcOrd="2" destOrd="0" parTransId="{9B5D5992-C9B8-4C88-86D3-0EDBD961A382}" sibTransId="{5A92C415-9B99-4BD1-9B0C-44CD1E4EDF2D}"/>
    <dgm:cxn modelId="{4F093AB6-19CA-4981-AC8C-E92807E0EC96}" type="presParOf" srcId="{CD57F77D-941F-4574-933A-7026E15FE0A8}" destId="{2FE56678-7C8B-4B80-B895-06EDBA329D00}" srcOrd="0" destOrd="0" presId="urn:microsoft.com/office/officeart/2005/8/layout/vList2"/>
    <dgm:cxn modelId="{F9A26BF5-7A28-470D-91CB-F36CA8690E21}" type="presParOf" srcId="{CD57F77D-941F-4574-933A-7026E15FE0A8}" destId="{12B2DD35-00F0-41B1-BD2A-855A1E1C70A8}" srcOrd="1" destOrd="0" presId="urn:microsoft.com/office/officeart/2005/8/layout/vList2"/>
    <dgm:cxn modelId="{87396A99-7F80-4A3F-8ADF-756410360895}" type="presParOf" srcId="{CD57F77D-941F-4574-933A-7026E15FE0A8}" destId="{06392E1F-426B-43CF-AEB4-6B1C43655D23}" srcOrd="2" destOrd="0" presId="urn:microsoft.com/office/officeart/2005/8/layout/vList2"/>
    <dgm:cxn modelId="{D5F7CF86-A403-4250-A6AF-20C0E1895B74}" type="presParOf" srcId="{CD57F77D-941F-4574-933A-7026E15FE0A8}" destId="{A08E7D68-D4C2-4837-9CD9-1B3A61412C1B}" srcOrd="3" destOrd="0" presId="urn:microsoft.com/office/officeart/2005/8/layout/vList2"/>
    <dgm:cxn modelId="{7BF9CF3C-E15F-46BA-90D0-5A324E03D9E3}" type="presParOf" srcId="{CD57F77D-941F-4574-933A-7026E15FE0A8}" destId="{FD70C396-FBC3-4F29-9788-98DEB3FEA512}" srcOrd="4" destOrd="0" presId="urn:microsoft.com/office/officeart/2005/8/layout/vList2"/>
    <dgm:cxn modelId="{6D0F4BAF-F2AC-4721-80D5-33B24B9583A9}" type="presParOf" srcId="{CD57F77D-941F-4574-933A-7026E15FE0A8}" destId="{D230F966-74C2-41F1-B025-BE70FF29C718}" srcOrd="5" destOrd="0" presId="urn:microsoft.com/office/officeart/2005/8/layout/vList2"/>
    <dgm:cxn modelId="{BEA0857B-C8A5-4BC3-B0E5-847D6CFC5F6E}" type="presParOf" srcId="{CD57F77D-941F-4574-933A-7026E15FE0A8}" destId="{4A303721-06F4-4378-987E-2A81280920C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5B007EC-7BC3-4F1C-953E-F23BD316329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dgm:t>
        <a:bodyPr/>
        <a:lstStyle/>
        <a:p>
          <a:r>
            <a:rPr lang="en-US" sz="1800" b="0" dirty="0"/>
            <a:t>P</a:t>
          </a:r>
          <a:r>
            <a:rPr lang="x-none" sz="1800" b="0" dirty="0"/>
            <a:t>erformed by a representative of the sprinkler company of the owner/occupant</a:t>
          </a:r>
          <a:endParaRPr lang="en-US" sz="1800" b="0" dirty="0"/>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A89434AE-F634-4BE1-9B49-066D4F748A64}">
      <dgm:prSet custT="1"/>
      <dgm:spPr/>
      <dgm:t>
        <a:bodyPr/>
        <a:lstStyle/>
        <a:p>
          <a:r>
            <a:rPr lang="en-US" sz="1800" b="0" dirty="0"/>
            <a:t>I</a:t>
          </a:r>
          <a:r>
            <a:rPr lang="x-none" sz="1800" b="0" dirty="0"/>
            <a:t>nspector never performs this test due to liability issues </a:t>
          </a:r>
          <a:endParaRPr lang="en-US" sz="1800" b="0" dirty="0"/>
        </a:p>
      </dgm:t>
    </dgm:pt>
    <dgm:pt modelId="{4F1508F9-DA4D-45C2-9403-EC8A5C40C744}" type="parTrans" cxnId="{FCC28CFC-2696-49EA-992B-5B5D587FA420}">
      <dgm:prSet/>
      <dgm:spPr/>
      <dgm:t>
        <a:bodyPr/>
        <a:lstStyle/>
        <a:p>
          <a:endParaRPr lang="en-US"/>
        </a:p>
      </dgm:t>
    </dgm:pt>
    <dgm:pt modelId="{FF65430E-849F-423E-B8A4-A2A4511E5880}" type="sibTrans" cxnId="{FCC28CFC-2696-49EA-992B-5B5D587FA420}">
      <dgm:prSet/>
      <dgm:spPr/>
      <dgm:t>
        <a:bodyPr/>
        <a:lstStyle/>
        <a:p>
          <a:endParaRPr lang="en-US"/>
        </a:p>
      </dgm:t>
    </dgm:pt>
    <dgm:pt modelId="{E31C6337-7C6C-46A4-833B-388FBD85C8AA}">
      <dgm:prSet custT="1"/>
      <dgm:spPr/>
      <dgm:t>
        <a:bodyPr/>
        <a:lstStyle/>
        <a:p>
          <a:r>
            <a:rPr lang="en-US" sz="1800" b="0" dirty="0" smtClean="0"/>
            <a:t>A</a:t>
          </a:r>
          <a:r>
            <a:rPr lang="x-none" sz="1800" b="0" dirty="0" smtClean="0"/>
            <a:t>larm </a:t>
          </a:r>
          <a:r>
            <a:rPr lang="x-none" sz="1800" b="0" dirty="0"/>
            <a:t>trip test on a dry-pipe system</a:t>
          </a:r>
          <a:r>
            <a:rPr lang="en-US" sz="1800" b="0" dirty="0"/>
            <a:t> </a:t>
          </a:r>
          <a:r>
            <a:rPr lang="x-none" sz="1800" b="0" dirty="0"/>
            <a:t>can take from two to four hours to complete</a:t>
          </a:r>
          <a:endParaRPr lang="en-US" sz="1800" b="0" dirty="0"/>
        </a:p>
      </dgm:t>
    </dgm:pt>
    <dgm:pt modelId="{42E52DC4-F101-4917-BD2E-EA44D089AA1F}" type="parTrans" cxnId="{1891E36E-3BD5-410F-B829-99EB6B383EF4}">
      <dgm:prSet/>
      <dgm:spPr/>
      <dgm:t>
        <a:bodyPr/>
        <a:lstStyle/>
        <a:p>
          <a:endParaRPr lang="en-US"/>
        </a:p>
      </dgm:t>
    </dgm:pt>
    <dgm:pt modelId="{3977D529-557C-4FCA-9C6A-076C0E3BC7BB}" type="sibTrans" cxnId="{1891E36E-3BD5-410F-B829-99EB6B383EF4}">
      <dgm:prSet/>
      <dgm:spPr/>
      <dgm:t>
        <a:bodyPr/>
        <a:lstStyle/>
        <a:p>
          <a:endParaRPr lang="en-US"/>
        </a:p>
      </dgm:t>
    </dgm:pt>
    <dgm:pt modelId="{EB463860-D938-4D03-B8A5-618CC0DFBCFE}">
      <dgm:prSet custT="1"/>
      <dgm:spPr>
        <a:solidFill>
          <a:schemeClr val="accent2"/>
        </a:solidFill>
      </dgm:spPr>
      <dgm:t>
        <a:bodyPr/>
        <a:lstStyle/>
        <a:p>
          <a:r>
            <a:rPr lang="en-US" sz="1800" b="0" dirty="0"/>
            <a:t>Old valves may prove more difficult to reset because of leaking seats or worn parts, and more than one attempt may be necessary </a:t>
          </a:r>
        </a:p>
      </dgm:t>
    </dgm:pt>
    <dgm:pt modelId="{E1822462-0F55-4C03-ADB4-73EEF4C2DA5F}" type="parTrans" cxnId="{8FCC347A-CD21-4FD3-AFE1-694FADA43E48}">
      <dgm:prSet/>
      <dgm:spPr/>
      <dgm:t>
        <a:bodyPr/>
        <a:lstStyle/>
        <a:p>
          <a:endParaRPr lang="en-US"/>
        </a:p>
      </dgm:t>
    </dgm:pt>
    <dgm:pt modelId="{A47A8B6D-023C-4DF2-AC2E-AA95F9C76CEF}" type="sibTrans" cxnId="{8FCC347A-CD21-4FD3-AFE1-694FADA43E48}">
      <dgm:prSet/>
      <dgm:spPr/>
      <dgm:t>
        <a:bodyPr/>
        <a:lstStyle/>
        <a:p>
          <a:endParaRPr lang="en-US"/>
        </a:p>
      </dgm:t>
    </dgm:pt>
    <dgm:pt modelId="{CD57F77D-941F-4574-933A-7026E15FE0A8}" type="pres">
      <dgm:prSet presAssocID="{75B007EC-7BC3-4F1C-953E-F23BD316329A}" presName="linear" presStyleCnt="0">
        <dgm:presLayoutVars>
          <dgm:animLvl val="lvl"/>
          <dgm:resizeHandles val="exact"/>
        </dgm:presLayoutVars>
      </dgm:prSet>
      <dgm:spPr/>
      <dgm:t>
        <a:bodyPr/>
        <a:lstStyle/>
        <a:p>
          <a:endParaRPr lang="en-US"/>
        </a:p>
      </dgm:t>
    </dgm:pt>
    <dgm:pt modelId="{2FE56678-7C8B-4B80-B895-06EDBA329D00}" type="pres">
      <dgm:prSet presAssocID="{F8241DD1-D50D-49C2-9845-9244E668B96D}" presName="parentText" presStyleLbl="node1" presStyleIdx="0" presStyleCnt="4" custLinFactNeighborY="43927">
        <dgm:presLayoutVars>
          <dgm:chMax val="0"/>
          <dgm:bulletEnabled val="1"/>
        </dgm:presLayoutVars>
      </dgm:prSet>
      <dgm:spPr/>
      <dgm:t>
        <a:bodyPr/>
        <a:lstStyle/>
        <a:p>
          <a:endParaRPr lang="en-US"/>
        </a:p>
      </dgm:t>
    </dgm:pt>
    <dgm:pt modelId="{12B2DD35-00F0-41B1-BD2A-855A1E1C70A8}" type="pres">
      <dgm:prSet presAssocID="{1E251C22-F07B-4B60-9A91-ACEAD2C95F0F}" presName="spacer" presStyleCnt="0"/>
      <dgm:spPr/>
    </dgm:pt>
    <dgm:pt modelId="{5B0AC3A9-1C78-41C6-B7BB-DB7A200AC623}" type="pres">
      <dgm:prSet presAssocID="{A89434AE-F634-4BE1-9B49-066D4F748A64}" presName="parentText" presStyleLbl="node1" presStyleIdx="1" presStyleCnt="4">
        <dgm:presLayoutVars>
          <dgm:chMax val="0"/>
          <dgm:bulletEnabled val="1"/>
        </dgm:presLayoutVars>
      </dgm:prSet>
      <dgm:spPr/>
      <dgm:t>
        <a:bodyPr/>
        <a:lstStyle/>
        <a:p>
          <a:endParaRPr lang="en-US"/>
        </a:p>
      </dgm:t>
    </dgm:pt>
    <dgm:pt modelId="{465899DC-F179-4795-A7F7-AF54F21F8D25}" type="pres">
      <dgm:prSet presAssocID="{FF65430E-849F-423E-B8A4-A2A4511E5880}" presName="spacer" presStyleCnt="0"/>
      <dgm:spPr/>
    </dgm:pt>
    <dgm:pt modelId="{07D907B3-AC23-4729-AF33-501C81B24B30}" type="pres">
      <dgm:prSet presAssocID="{E31C6337-7C6C-46A4-833B-388FBD85C8AA}" presName="parentText" presStyleLbl="node1" presStyleIdx="2" presStyleCnt="4">
        <dgm:presLayoutVars>
          <dgm:chMax val="0"/>
          <dgm:bulletEnabled val="1"/>
        </dgm:presLayoutVars>
      </dgm:prSet>
      <dgm:spPr/>
      <dgm:t>
        <a:bodyPr/>
        <a:lstStyle/>
        <a:p>
          <a:endParaRPr lang="en-US"/>
        </a:p>
      </dgm:t>
    </dgm:pt>
    <dgm:pt modelId="{9719A2BB-B8F7-407C-9F6F-07B89C051AC8}" type="pres">
      <dgm:prSet presAssocID="{3977D529-557C-4FCA-9C6A-076C0E3BC7BB}" presName="spacer" presStyleCnt="0"/>
      <dgm:spPr/>
    </dgm:pt>
    <dgm:pt modelId="{B92B92DA-EC06-4894-9823-614EA2D32211}" type="pres">
      <dgm:prSet presAssocID="{EB463860-D938-4D03-B8A5-618CC0DFBCFE}" presName="parentText" presStyleLbl="node1" presStyleIdx="3" presStyleCnt="4">
        <dgm:presLayoutVars>
          <dgm:chMax val="0"/>
          <dgm:bulletEnabled val="1"/>
        </dgm:presLayoutVars>
      </dgm:prSet>
      <dgm:spPr/>
      <dgm:t>
        <a:bodyPr/>
        <a:lstStyle/>
        <a:p>
          <a:endParaRPr lang="en-US"/>
        </a:p>
      </dgm:t>
    </dgm:pt>
  </dgm:ptLst>
  <dgm:cxnLst>
    <dgm:cxn modelId="{4B9C553C-EA2A-498C-95C0-C54C74D1CCE6}" type="presOf" srcId="{A89434AE-F634-4BE1-9B49-066D4F748A64}" destId="{5B0AC3A9-1C78-41C6-B7BB-DB7A200AC623}" srcOrd="0" destOrd="0" presId="urn:microsoft.com/office/officeart/2005/8/layout/vList2"/>
    <dgm:cxn modelId="{1891E36E-3BD5-410F-B829-99EB6B383EF4}" srcId="{75B007EC-7BC3-4F1C-953E-F23BD316329A}" destId="{E31C6337-7C6C-46A4-833B-388FBD85C8AA}" srcOrd="2" destOrd="0" parTransId="{42E52DC4-F101-4917-BD2E-EA44D089AA1F}" sibTransId="{3977D529-557C-4FCA-9C6A-076C0E3BC7BB}"/>
    <dgm:cxn modelId="{7F4D61E7-098F-4552-B73C-007458A75F75}" type="presOf" srcId="{F8241DD1-D50D-49C2-9845-9244E668B96D}" destId="{2FE56678-7C8B-4B80-B895-06EDBA329D00}" srcOrd="0" destOrd="0" presId="urn:microsoft.com/office/officeart/2005/8/layout/vList2"/>
    <dgm:cxn modelId="{85A3F718-2702-4843-8D83-9C21176D920A}" type="presOf" srcId="{EB463860-D938-4D03-B8A5-618CC0DFBCFE}" destId="{B92B92DA-EC06-4894-9823-614EA2D32211}" srcOrd="0" destOrd="0" presId="urn:microsoft.com/office/officeart/2005/8/layout/vList2"/>
    <dgm:cxn modelId="{FCC28CFC-2696-49EA-992B-5B5D587FA420}" srcId="{75B007EC-7BC3-4F1C-953E-F23BD316329A}" destId="{A89434AE-F634-4BE1-9B49-066D4F748A64}" srcOrd="1" destOrd="0" parTransId="{4F1508F9-DA4D-45C2-9403-EC8A5C40C744}" sibTransId="{FF65430E-849F-423E-B8A4-A2A4511E5880}"/>
    <dgm:cxn modelId="{DDC1919F-0425-4E93-AB37-5424AD8FAAC3}" srcId="{75B007EC-7BC3-4F1C-953E-F23BD316329A}" destId="{F8241DD1-D50D-49C2-9845-9244E668B96D}" srcOrd="0" destOrd="0" parTransId="{CE3F0E70-13BD-4547-A76F-0A77943FC40F}" sibTransId="{1E251C22-F07B-4B60-9A91-ACEAD2C95F0F}"/>
    <dgm:cxn modelId="{8FCC347A-CD21-4FD3-AFE1-694FADA43E48}" srcId="{75B007EC-7BC3-4F1C-953E-F23BD316329A}" destId="{EB463860-D938-4D03-B8A5-618CC0DFBCFE}" srcOrd="3" destOrd="0" parTransId="{E1822462-0F55-4C03-ADB4-73EEF4C2DA5F}" sibTransId="{A47A8B6D-023C-4DF2-AC2E-AA95F9C76CEF}"/>
    <dgm:cxn modelId="{7F708002-7B5F-46DA-B487-013FC756DF50}" type="presOf" srcId="{E31C6337-7C6C-46A4-833B-388FBD85C8AA}" destId="{07D907B3-AC23-4729-AF33-501C81B24B30}" srcOrd="0" destOrd="0" presId="urn:microsoft.com/office/officeart/2005/8/layout/vList2"/>
    <dgm:cxn modelId="{A40609B9-F6C5-49DC-BBBA-AED37420186C}" type="presOf" srcId="{75B007EC-7BC3-4F1C-953E-F23BD316329A}" destId="{CD57F77D-941F-4574-933A-7026E15FE0A8}" srcOrd="0" destOrd="0" presId="urn:microsoft.com/office/officeart/2005/8/layout/vList2"/>
    <dgm:cxn modelId="{A3706727-4008-4D5F-B1CF-4BB6693D963F}" type="presParOf" srcId="{CD57F77D-941F-4574-933A-7026E15FE0A8}" destId="{2FE56678-7C8B-4B80-B895-06EDBA329D00}" srcOrd="0" destOrd="0" presId="urn:microsoft.com/office/officeart/2005/8/layout/vList2"/>
    <dgm:cxn modelId="{B5F60733-73A5-43DE-AE18-5535FB65E978}" type="presParOf" srcId="{CD57F77D-941F-4574-933A-7026E15FE0A8}" destId="{12B2DD35-00F0-41B1-BD2A-855A1E1C70A8}" srcOrd="1" destOrd="0" presId="urn:microsoft.com/office/officeart/2005/8/layout/vList2"/>
    <dgm:cxn modelId="{454B9781-BAD1-4A7D-B287-37AC96108BB2}" type="presParOf" srcId="{CD57F77D-941F-4574-933A-7026E15FE0A8}" destId="{5B0AC3A9-1C78-41C6-B7BB-DB7A200AC623}" srcOrd="2" destOrd="0" presId="urn:microsoft.com/office/officeart/2005/8/layout/vList2"/>
    <dgm:cxn modelId="{4A3CBC8D-3106-4692-B03C-9AA44FD89054}" type="presParOf" srcId="{CD57F77D-941F-4574-933A-7026E15FE0A8}" destId="{465899DC-F179-4795-A7F7-AF54F21F8D25}" srcOrd="3" destOrd="0" presId="urn:microsoft.com/office/officeart/2005/8/layout/vList2"/>
    <dgm:cxn modelId="{CDA06AD3-4833-4476-95E2-8C453A1471BD}" type="presParOf" srcId="{CD57F77D-941F-4574-933A-7026E15FE0A8}" destId="{07D907B3-AC23-4729-AF33-501C81B24B30}" srcOrd="4" destOrd="0" presId="urn:microsoft.com/office/officeart/2005/8/layout/vList2"/>
    <dgm:cxn modelId="{296CA0F1-D9F6-49C2-8BC4-FAAF81D311F8}" type="presParOf" srcId="{CD57F77D-941F-4574-933A-7026E15FE0A8}" destId="{9719A2BB-B8F7-407C-9F6F-07B89C051AC8}" srcOrd="5" destOrd="0" presId="urn:microsoft.com/office/officeart/2005/8/layout/vList2"/>
    <dgm:cxn modelId="{89271C3A-86BB-4AFD-AE57-E0766C02A9B4}" type="presParOf" srcId="{CD57F77D-941F-4574-933A-7026E15FE0A8}" destId="{B92B92DA-EC06-4894-9823-614EA2D3221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5B007EC-7BC3-4F1C-953E-F23BD316329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dgm:t>
        <a:bodyPr/>
        <a:lstStyle/>
        <a:p>
          <a:r>
            <a:rPr lang="en-US" sz="2000" b="0" dirty="0"/>
            <a:t>With electronically supervised equipment</a:t>
          </a:r>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910CABEC-910D-4E54-AB5A-9003A3895B82}">
      <dgm:prSet phldrT="[Text]" custT="1"/>
      <dgm:spPr/>
      <dgm:t>
        <a:bodyPr/>
        <a:lstStyle/>
        <a:p>
          <a:r>
            <a:rPr lang="en-US" sz="2000" b="0" dirty="0"/>
            <a:t>Another option is to notify the monitoring company after the first portion of the test to verify that the company handles its responsibility</a:t>
          </a:r>
        </a:p>
      </dgm:t>
    </dgm:pt>
    <dgm:pt modelId="{952F85CA-9EB4-494C-B802-75EAF55B8A18}" type="parTrans" cxnId="{2D64AD5F-732C-4474-868D-5FD7DB14518B}">
      <dgm:prSet/>
      <dgm:spPr/>
      <dgm:t>
        <a:bodyPr/>
        <a:lstStyle/>
        <a:p>
          <a:endParaRPr lang="en-US"/>
        </a:p>
      </dgm:t>
    </dgm:pt>
    <dgm:pt modelId="{1EA35C7C-8C90-4756-9122-CEFE5A08CC9D}" type="sibTrans" cxnId="{2D64AD5F-732C-4474-868D-5FD7DB14518B}">
      <dgm:prSet/>
      <dgm:spPr/>
      <dgm:t>
        <a:bodyPr/>
        <a:lstStyle/>
        <a:p>
          <a:endParaRPr lang="en-US"/>
        </a:p>
      </dgm:t>
    </dgm:pt>
    <dgm:pt modelId="{6B1FB58A-C136-437B-87F3-BAE51763D4FB}">
      <dgm:prSet custT="1"/>
      <dgm:spPr>
        <a:solidFill>
          <a:schemeClr val="accent2"/>
        </a:solidFill>
      </dgm:spPr>
      <dgm:t>
        <a:bodyPr/>
        <a:lstStyle/>
        <a:p>
          <a:r>
            <a:rPr lang="en-US" sz="2000" b="0" dirty="0"/>
            <a:t>After </a:t>
          </a:r>
          <a:r>
            <a:rPr lang="en-US" sz="2000" b="0" dirty="0" smtClean="0"/>
            <a:t>tests </a:t>
          </a:r>
          <a:r>
            <a:rPr lang="en-US" sz="2000" b="0" dirty="0"/>
            <a:t>are complete, the alarm-monitoring organization should confirm that the alarm equipment functions properly</a:t>
          </a:r>
        </a:p>
      </dgm:t>
    </dgm:pt>
    <dgm:pt modelId="{D444D1C9-5755-45FF-92EF-37623FD08B8D}" type="parTrans" cxnId="{94A61B36-C496-463D-B596-6E920FA65638}">
      <dgm:prSet/>
      <dgm:spPr/>
      <dgm:t>
        <a:bodyPr/>
        <a:lstStyle/>
        <a:p>
          <a:endParaRPr lang="en-US"/>
        </a:p>
      </dgm:t>
    </dgm:pt>
    <dgm:pt modelId="{C30556BC-6A14-45E2-902F-CDC2B6346B10}" type="sibTrans" cxnId="{94A61B36-C496-463D-B596-6E920FA65638}">
      <dgm:prSet/>
      <dgm:spPr/>
      <dgm:t>
        <a:bodyPr/>
        <a:lstStyle/>
        <a:p>
          <a:endParaRPr lang="en-US"/>
        </a:p>
      </dgm:t>
    </dgm:pt>
    <dgm:pt modelId="{CD57F77D-941F-4574-933A-7026E15FE0A8}" type="pres">
      <dgm:prSet presAssocID="{75B007EC-7BC3-4F1C-953E-F23BD316329A}" presName="linear" presStyleCnt="0">
        <dgm:presLayoutVars>
          <dgm:animLvl val="lvl"/>
          <dgm:resizeHandles val="exact"/>
        </dgm:presLayoutVars>
      </dgm:prSet>
      <dgm:spPr/>
      <dgm:t>
        <a:bodyPr/>
        <a:lstStyle/>
        <a:p>
          <a:endParaRPr lang="en-US"/>
        </a:p>
      </dgm:t>
    </dgm:pt>
    <dgm:pt modelId="{2FE56678-7C8B-4B80-B895-06EDBA329D00}" type="pres">
      <dgm:prSet presAssocID="{F8241DD1-D50D-49C2-9845-9244E668B96D}" presName="parentText" presStyleLbl="node1" presStyleIdx="0" presStyleCnt="3" custLinFactNeighborY="43927">
        <dgm:presLayoutVars>
          <dgm:chMax val="0"/>
          <dgm:bulletEnabled val="1"/>
        </dgm:presLayoutVars>
      </dgm:prSet>
      <dgm:spPr/>
      <dgm:t>
        <a:bodyPr/>
        <a:lstStyle/>
        <a:p>
          <a:endParaRPr lang="en-US"/>
        </a:p>
      </dgm:t>
    </dgm:pt>
    <dgm:pt modelId="{12B2DD35-00F0-41B1-BD2A-855A1E1C70A8}" type="pres">
      <dgm:prSet presAssocID="{1E251C22-F07B-4B60-9A91-ACEAD2C95F0F}" presName="spacer" presStyleCnt="0"/>
      <dgm:spPr/>
    </dgm:pt>
    <dgm:pt modelId="{6E84D476-34F5-4C18-AE35-DB19B764A632}" type="pres">
      <dgm:prSet presAssocID="{910CABEC-910D-4E54-AB5A-9003A3895B82}" presName="parentText" presStyleLbl="node1" presStyleIdx="1" presStyleCnt="3">
        <dgm:presLayoutVars>
          <dgm:chMax val="0"/>
          <dgm:bulletEnabled val="1"/>
        </dgm:presLayoutVars>
      </dgm:prSet>
      <dgm:spPr/>
      <dgm:t>
        <a:bodyPr/>
        <a:lstStyle/>
        <a:p>
          <a:endParaRPr lang="en-US"/>
        </a:p>
      </dgm:t>
    </dgm:pt>
    <dgm:pt modelId="{A07F0751-9389-44BC-9D30-145CFB466B9C}" type="pres">
      <dgm:prSet presAssocID="{1EA35C7C-8C90-4756-9122-CEFE5A08CC9D}" presName="spacer" presStyleCnt="0"/>
      <dgm:spPr/>
    </dgm:pt>
    <dgm:pt modelId="{27AD8B22-E4AD-44C4-AF2A-8698241240F7}" type="pres">
      <dgm:prSet presAssocID="{6B1FB58A-C136-437B-87F3-BAE51763D4FB}" presName="parentText" presStyleLbl="node1" presStyleIdx="2" presStyleCnt="3">
        <dgm:presLayoutVars>
          <dgm:chMax val="0"/>
          <dgm:bulletEnabled val="1"/>
        </dgm:presLayoutVars>
      </dgm:prSet>
      <dgm:spPr/>
      <dgm:t>
        <a:bodyPr/>
        <a:lstStyle/>
        <a:p>
          <a:endParaRPr lang="en-US"/>
        </a:p>
      </dgm:t>
    </dgm:pt>
  </dgm:ptLst>
  <dgm:cxnLst>
    <dgm:cxn modelId="{C4EE1F57-3AB6-414B-85FE-BF9474C59242}" type="presOf" srcId="{6B1FB58A-C136-437B-87F3-BAE51763D4FB}" destId="{27AD8B22-E4AD-44C4-AF2A-8698241240F7}" srcOrd="0" destOrd="0" presId="urn:microsoft.com/office/officeart/2005/8/layout/vList2"/>
    <dgm:cxn modelId="{3AF8D10A-D81C-40C0-AD91-F73D6F7454B2}" type="presOf" srcId="{75B007EC-7BC3-4F1C-953E-F23BD316329A}" destId="{CD57F77D-941F-4574-933A-7026E15FE0A8}" srcOrd="0" destOrd="0" presId="urn:microsoft.com/office/officeart/2005/8/layout/vList2"/>
    <dgm:cxn modelId="{7A5FEBA2-A469-43C1-BAAC-B655776DFDD7}" type="presOf" srcId="{910CABEC-910D-4E54-AB5A-9003A3895B82}" destId="{6E84D476-34F5-4C18-AE35-DB19B764A632}" srcOrd="0" destOrd="0" presId="urn:microsoft.com/office/officeart/2005/8/layout/vList2"/>
    <dgm:cxn modelId="{DDC1919F-0425-4E93-AB37-5424AD8FAAC3}" srcId="{75B007EC-7BC3-4F1C-953E-F23BD316329A}" destId="{F8241DD1-D50D-49C2-9845-9244E668B96D}" srcOrd="0" destOrd="0" parTransId="{CE3F0E70-13BD-4547-A76F-0A77943FC40F}" sibTransId="{1E251C22-F07B-4B60-9A91-ACEAD2C95F0F}"/>
    <dgm:cxn modelId="{D749BEC6-8B4A-4891-B261-D8E7B651A3C6}" type="presOf" srcId="{F8241DD1-D50D-49C2-9845-9244E668B96D}" destId="{2FE56678-7C8B-4B80-B895-06EDBA329D00}" srcOrd="0" destOrd="0" presId="urn:microsoft.com/office/officeart/2005/8/layout/vList2"/>
    <dgm:cxn modelId="{94A61B36-C496-463D-B596-6E920FA65638}" srcId="{75B007EC-7BC3-4F1C-953E-F23BD316329A}" destId="{6B1FB58A-C136-437B-87F3-BAE51763D4FB}" srcOrd="2" destOrd="0" parTransId="{D444D1C9-5755-45FF-92EF-37623FD08B8D}" sibTransId="{C30556BC-6A14-45E2-902F-CDC2B6346B10}"/>
    <dgm:cxn modelId="{2D64AD5F-732C-4474-868D-5FD7DB14518B}" srcId="{75B007EC-7BC3-4F1C-953E-F23BD316329A}" destId="{910CABEC-910D-4E54-AB5A-9003A3895B82}" srcOrd="1" destOrd="0" parTransId="{952F85CA-9EB4-494C-B802-75EAF55B8A18}" sibTransId="{1EA35C7C-8C90-4756-9122-CEFE5A08CC9D}"/>
    <dgm:cxn modelId="{9EFD16CA-1FB3-4C7C-AEC0-E4F09EF175CC}" type="presParOf" srcId="{CD57F77D-941F-4574-933A-7026E15FE0A8}" destId="{2FE56678-7C8B-4B80-B895-06EDBA329D00}" srcOrd="0" destOrd="0" presId="urn:microsoft.com/office/officeart/2005/8/layout/vList2"/>
    <dgm:cxn modelId="{89D69435-A722-4F29-A00F-C8D3B32E69DE}" type="presParOf" srcId="{CD57F77D-941F-4574-933A-7026E15FE0A8}" destId="{12B2DD35-00F0-41B1-BD2A-855A1E1C70A8}" srcOrd="1" destOrd="0" presId="urn:microsoft.com/office/officeart/2005/8/layout/vList2"/>
    <dgm:cxn modelId="{79C728C9-7B1C-4B22-8584-74A8FF2F9F3D}" type="presParOf" srcId="{CD57F77D-941F-4574-933A-7026E15FE0A8}" destId="{6E84D476-34F5-4C18-AE35-DB19B764A632}" srcOrd="2" destOrd="0" presId="urn:microsoft.com/office/officeart/2005/8/layout/vList2"/>
    <dgm:cxn modelId="{0F8D2692-96C3-46F0-84D8-B027BA03A74D}" type="presParOf" srcId="{CD57F77D-941F-4574-933A-7026E15FE0A8}" destId="{A07F0751-9389-44BC-9D30-145CFB466B9C}" srcOrd="3" destOrd="0" presId="urn:microsoft.com/office/officeart/2005/8/layout/vList2"/>
    <dgm:cxn modelId="{FC78D421-F2BF-4A47-9EE9-2F2A523E36E3}" type="presParOf" srcId="{CD57F77D-941F-4574-933A-7026E15FE0A8}" destId="{27AD8B22-E4AD-44C4-AF2A-8698241240F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5B007EC-7BC3-4F1C-953E-F23BD316329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8241DD1-D50D-49C2-9845-9244E668B96D}">
      <dgm:prSet phldrT="[Text]" custT="1"/>
      <dgm:spPr>
        <a:solidFill>
          <a:schemeClr val="accent2"/>
        </a:solidFill>
      </dgm:spPr>
      <dgm:t>
        <a:bodyPr/>
        <a:lstStyle/>
        <a:p>
          <a:r>
            <a:rPr lang="en-US" sz="2200" b="0" u="none" dirty="0"/>
            <a:t>L</a:t>
          </a:r>
          <a:r>
            <a:rPr lang="x-none" sz="2200" b="0" u="none"/>
            <a:t>ocated near the waterflow control valve</a:t>
          </a:r>
          <a:endParaRPr lang="en-US" sz="2200" b="0" dirty="0"/>
        </a:p>
      </dgm:t>
    </dgm:pt>
    <dgm:pt modelId="{CE3F0E70-13BD-4547-A76F-0A77943FC40F}" type="parTrans" cxnId="{DDC1919F-0425-4E93-AB37-5424AD8FAAC3}">
      <dgm:prSet/>
      <dgm:spPr/>
      <dgm:t>
        <a:bodyPr/>
        <a:lstStyle/>
        <a:p>
          <a:endParaRPr lang="en-US"/>
        </a:p>
      </dgm:t>
    </dgm:pt>
    <dgm:pt modelId="{1E251C22-F07B-4B60-9A91-ACEAD2C95F0F}" type="sibTrans" cxnId="{DDC1919F-0425-4E93-AB37-5424AD8FAAC3}">
      <dgm:prSet/>
      <dgm:spPr/>
      <dgm:t>
        <a:bodyPr/>
        <a:lstStyle/>
        <a:p>
          <a:endParaRPr lang="en-US"/>
        </a:p>
      </dgm:t>
    </dgm:pt>
    <dgm:pt modelId="{3D49E579-A41D-4CC0-93B7-DF3C9FABA613}">
      <dgm:prSet custT="1"/>
      <dgm:spPr>
        <a:solidFill>
          <a:schemeClr val="accent2"/>
        </a:solidFill>
      </dgm:spPr>
      <dgm:t>
        <a:bodyPr/>
        <a:lstStyle/>
        <a:p>
          <a:r>
            <a:rPr lang="x-none" sz="2200" b="0" u="none" dirty="0"/>
            <a:t>NFPA® sprinkler standards list the appropriate supply of extra sprinklers that the protected premises must keep on hand</a:t>
          </a:r>
          <a:endParaRPr lang="en-US" sz="2200" b="0" u="none" dirty="0"/>
        </a:p>
      </dgm:t>
    </dgm:pt>
    <dgm:pt modelId="{E21DC29A-8D73-4C7D-A431-532F313BD80F}" type="parTrans" cxnId="{506539D4-BBB3-4409-88C5-CDC429E3C42F}">
      <dgm:prSet/>
      <dgm:spPr/>
      <dgm:t>
        <a:bodyPr/>
        <a:lstStyle/>
        <a:p>
          <a:endParaRPr lang="en-US"/>
        </a:p>
      </dgm:t>
    </dgm:pt>
    <dgm:pt modelId="{BAC521F8-DF0F-46D5-B311-93E62460F69A}" type="sibTrans" cxnId="{506539D4-BBB3-4409-88C5-CDC429E3C42F}">
      <dgm:prSet/>
      <dgm:spPr/>
      <dgm:t>
        <a:bodyPr/>
        <a:lstStyle/>
        <a:p>
          <a:endParaRPr lang="en-US"/>
        </a:p>
      </dgm:t>
    </dgm:pt>
    <dgm:pt modelId="{2018CBE9-F738-41D8-8143-F1E4940803AF}">
      <dgm:prSet phldrT="[Text]" custT="1"/>
      <dgm:spPr/>
      <dgm:t>
        <a:bodyPr/>
        <a:lstStyle/>
        <a:p>
          <a:r>
            <a:rPr lang="en-US" sz="2200" b="0" u="none" dirty="0"/>
            <a:t>V</a:t>
          </a:r>
          <a:r>
            <a:rPr lang="x-none" sz="2200" b="0" u="none"/>
            <a:t>erify that the required number of replacement sprinklers </a:t>
          </a:r>
          <a:r>
            <a:rPr lang="en-US" sz="2200" b="0" u="none" dirty="0"/>
            <a:t>are</a:t>
          </a:r>
          <a:r>
            <a:rPr lang="x-none" sz="2200" b="0" u="none"/>
            <a:t> available</a:t>
          </a:r>
          <a:endParaRPr lang="en-US" sz="2200" b="0" dirty="0"/>
        </a:p>
      </dgm:t>
    </dgm:pt>
    <dgm:pt modelId="{450B79A3-8D75-4080-9E27-CAB9372A6331}" type="parTrans" cxnId="{10F11D73-49F4-40BA-8E53-A2384DA4C419}">
      <dgm:prSet/>
      <dgm:spPr/>
      <dgm:t>
        <a:bodyPr/>
        <a:lstStyle/>
        <a:p>
          <a:endParaRPr lang="en-US"/>
        </a:p>
      </dgm:t>
    </dgm:pt>
    <dgm:pt modelId="{D50B2ADC-4891-45D8-AC84-60A22BA7306C}" type="sibTrans" cxnId="{10F11D73-49F4-40BA-8E53-A2384DA4C419}">
      <dgm:prSet/>
      <dgm:spPr/>
      <dgm:t>
        <a:bodyPr/>
        <a:lstStyle/>
        <a:p>
          <a:endParaRPr lang="en-US"/>
        </a:p>
      </dgm:t>
    </dgm:pt>
    <dgm:pt modelId="{23745DDF-0376-473B-9B5A-7848EE6F8BCF}">
      <dgm:prSet custT="1"/>
      <dgm:spPr>
        <a:solidFill>
          <a:schemeClr val="accent2"/>
        </a:solidFill>
      </dgm:spPr>
      <dgm:t>
        <a:bodyPr/>
        <a:lstStyle/>
        <a:p>
          <a:r>
            <a:rPr lang="en-US" sz="2200" b="0" u="none" dirty="0"/>
            <a:t>S</a:t>
          </a:r>
          <a:r>
            <a:rPr lang="x-none" sz="2200" b="0" u="none"/>
            <a:t>tandards specify a minimum of one sprinkler for each type and temperature rating, as well as a sprinkler wrench</a:t>
          </a:r>
          <a:endParaRPr lang="en-US" sz="2200" b="0" u="none" dirty="0"/>
        </a:p>
      </dgm:t>
    </dgm:pt>
    <dgm:pt modelId="{72186C80-F1ED-4797-B10D-20963C6934BC}" type="parTrans" cxnId="{D239305B-D275-4BE7-9873-9C4869840BC3}">
      <dgm:prSet/>
      <dgm:spPr/>
      <dgm:t>
        <a:bodyPr/>
        <a:lstStyle/>
        <a:p>
          <a:endParaRPr lang="en-US"/>
        </a:p>
      </dgm:t>
    </dgm:pt>
    <dgm:pt modelId="{52841F98-7075-4D09-A080-4B54E548FD60}" type="sibTrans" cxnId="{D239305B-D275-4BE7-9873-9C4869840BC3}">
      <dgm:prSet/>
      <dgm:spPr/>
      <dgm:t>
        <a:bodyPr/>
        <a:lstStyle/>
        <a:p>
          <a:endParaRPr lang="en-US"/>
        </a:p>
      </dgm:t>
    </dgm:pt>
    <dgm:pt modelId="{CD57F77D-941F-4574-933A-7026E15FE0A8}" type="pres">
      <dgm:prSet presAssocID="{75B007EC-7BC3-4F1C-953E-F23BD316329A}" presName="linear" presStyleCnt="0">
        <dgm:presLayoutVars>
          <dgm:animLvl val="lvl"/>
          <dgm:resizeHandles val="exact"/>
        </dgm:presLayoutVars>
      </dgm:prSet>
      <dgm:spPr/>
      <dgm:t>
        <a:bodyPr/>
        <a:lstStyle/>
        <a:p>
          <a:endParaRPr lang="en-US"/>
        </a:p>
      </dgm:t>
    </dgm:pt>
    <dgm:pt modelId="{2FE56678-7C8B-4B80-B895-06EDBA329D00}" type="pres">
      <dgm:prSet presAssocID="{F8241DD1-D50D-49C2-9845-9244E668B96D}" presName="parentText" presStyleLbl="node1" presStyleIdx="0" presStyleCnt="4" custLinFactNeighborY="43927">
        <dgm:presLayoutVars>
          <dgm:chMax val="0"/>
          <dgm:bulletEnabled val="1"/>
        </dgm:presLayoutVars>
      </dgm:prSet>
      <dgm:spPr/>
      <dgm:t>
        <a:bodyPr/>
        <a:lstStyle/>
        <a:p>
          <a:endParaRPr lang="en-US"/>
        </a:p>
      </dgm:t>
    </dgm:pt>
    <dgm:pt modelId="{12B2DD35-00F0-41B1-BD2A-855A1E1C70A8}" type="pres">
      <dgm:prSet presAssocID="{1E251C22-F07B-4B60-9A91-ACEAD2C95F0F}" presName="spacer" presStyleCnt="0"/>
      <dgm:spPr/>
    </dgm:pt>
    <dgm:pt modelId="{6CEA433C-9957-49FF-9214-5DFCF0100AF9}" type="pres">
      <dgm:prSet presAssocID="{2018CBE9-F738-41D8-8143-F1E4940803AF}" presName="parentText" presStyleLbl="node1" presStyleIdx="1" presStyleCnt="4">
        <dgm:presLayoutVars>
          <dgm:chMax val="0"/>
          <dgm:bulletEnabled val="1"/>
        </dgm:presLayoutVars>
      </dgm:prSet>
      <dgm:spPr/>
      <dgm:t>
        <a:bodyPr/>
        <a:lstStyle/>
        <a:p>
          <a:endParaRPr lang="en-US"/>
        </a:p>
      </dgm:t>
    </dgm:pt>
    <dgm:pt modelId="{8751CA8F-2EA8-4441-9D9A-CE2A2EAE2C77}" type="pres">
      <dgm:prSet presAssocID="{D50B2ADC-4891-45D8-AC84-60A22BA7306C}" presName="spacer" presStyleCnt="0"/>
      <dgm:spPr/>
    </dgm:pt>
    <dgm:pt modelId="{811145D2-A6DE-4EB4-B92A-CC772872D37C}" type="pres">
      <dgm:prSet presAssocID="{3D49E579-A41D-4CC0-93B7-DF3C9FABA613}" presName="parentText" presStyleLbl="node1" presStyleIdx="2" presStyleCnt="4">
        <dgm:presLayoutVars>
          <dgm:chMax val="0"/>
          <dgm:bulletEnabled val="1"/>
        </dgm:presLayoutVars>
      </dgm:prSet>
      <dgm:spPr/>
      <dgm:t>
        <a:bodyPr/>
        <a:lstStyle/>
        <a:p>
          <a:endParaRPr lang="en-US"/>
        </a:p>
      </dgm:t>
    </dgm:pt>
    <dgm:pt modelId="{3CBB18C4-EBBC-49FA-B1E9-039CC24EF7B7}" type="pres">
      <dgm:prSet presAssocID="{BAC521F8-DF0F-46D5-B311-93E62460F69A}" presName="spacer" presStyleCnt="0"/>
      <dgm:spPr/>
    </dgm:pt>
    <dgm:pt modelId="{DE889CD5-1577-44EA-9B22-42A118040D10}" type="pres">
      <dgm:prSet presAssocID="{23745DDF-0376-473B-9B5A-7848EE6F8BCF}" presName="parentText" presStyleLbl="node1" presStyleIdx="3" presStyleCnt="4">
        <dgm:presLayoutVars>
          <dgm:chMax val="0"/>
          <dgm:bulletEnabled val="1"/>
        </dgm:presLayoutVars>
      </dgm:prSet>
      <dgm:spPr/>
      <dgm:t>
        <a:bodyPr/>
        <a:lstStyle/>
        <a:p>
          <a:endParaRPr lang="en-US"/>
        </a:p>
      </dgm:t>
    </dgm:pt>
  </dgm:ptLst>
  <dgm:cxnLst>
    <dgm:cxn modelId="{11DFB9B0-3BBC-4E10-BEA7-1B51F85E39D7}" type="presOf" srcId="{F8241DD1-D50D-49C2-9845-9244E668B96D}" destId="{2FE56678-7C8B-4B80-B895-06EDBA329D00}" srcOrd="0" destOrd="0" presId="urn:microsoft.com/office/officeart/2005/8/layout/vList2"/>
    <dgm:cxn modelId="{D239305B-D275-4BE7-9873-9C4869840BC3}" srcId="{75B007EC-7BC3-4F1C-953E-F23BD316329A}" destId="{23745DDF-0376-473B-9B5A-7848EE6F8BCF}" srcOrd="3" destOrd="0" parTransId="{72186C80-F1ED-4797-B10D-20963C6934BC}" sibTransId="{52841F98-7075-4D09-A080-4B54E548FD60}"/>
    <dgm:cxn modelId="{ACFE468E-0D7D-45AA-AA01-7D56106FBFEC}" type="presOf" srcId="{23745DDF-0376-473B-9B5A-7848EE6F8BCF}" destId="{DE889CD5-1577-44EA-9B22-42A118040D10}" srcOrd="0" destOrd="0" presId="urn:microsoft.com/office/officeart/2005/8/layout/vList2"/>
    <dgm:cxn modelId="{10F11D73-49F4-40BA-8E53-A2384DA4C419}" srcId="{75B007EC-7BC3-4F1C-953E-F23BD316329A}" destId="{2018CBE9-F738-41D8-8143-F1E4940803AF}" srcOrd="1" destOrd="0" parTransId="{450B79A3-8D75-4080-9E27-CAB9372A6331}" sibTransId="{D50B2ADC-4891-45D8-AC84-60A22BA7306C}"/>
    <dgm:cxn modelId="{DDC1919F-0425-4E93-AB37-5424AD8FAAC3}" srcId="{75B007EC-7BC3-4F1C-953E-F23BD316329A}" destId="{F8241DD1-D50D-49C2-9845-9244E668B96D}" srcOrd="0" destOrd="0" parTransId="{CE3F0E70-13BD-4547-A76F-0A77943FC40F}" sibTransId="{1E251C22-F07B-4B60-9A91-ACEAD2C95F0F}"/>
    <dgm:cxn modelId="{506539D4-BBB3-4409-88C5-CDC429E3C42F}" srcId="{75B007EC-7BC3-4F1C-953E-F23BD316329A}" destId="{3D49E579-A41D-4CC0-93B7-DF3C9FABA613}" srcOrd="2" destOrd="0" parTransId="{E21DC29A-8D73-4C7D-A431-532F313BD80F}" sibTransId="{BAC521F8-DF0F-46D5-B311-93E62460F69A}"/>
    <dgm:cxn modelId="{CE4F8F6B-14F8-446A-B9DE-A9CD7D5B4FA0}" type="presOf" srcId="{3D49E579-A41D-4CC0-93B7-DF3C9FABA613}" destId="{811145D2-A6DE-4EB4-B92A-CC772872D37C}" srcOrd="0" destOrd="0" presId="urn:microsoft.com/office/officeart/2005/8/layout/vList2"/>
    <dgm:cxn modelId="{80CC482D-E963-469D-99F5-99FA3BBC9556}" type="presOf" srcId="{75B007EC-7BC3-4F1C-953E-F23BD316329A}" destId="{CD57F77D-941F-4574-933A-7026E15FE0A8}" srcOrd="0" destOrd="0" presId="urn:microsoft.com/office/officeart/2005/8/layout/vList2"/>
    <dgm:cxn modelId="{4536AFD4-59C0-4EEA-9511-670C9E4DC2F0}" type="presOf" srcId="{2018CBE9-F738-41D8-8143-F1E4940803AF}" destId="{6CEA433C-9957-49FF-9214-5DFCF0100AF9}" srcOrd="0" destOrd="0" presId="urn:microsoft.com/office/officeart/2005/8/layout/vList2"/>
    <dgm:cxn modelId="{E2F4AF10-B774-4FA3-8472-BEABD9339BC7}" type="presParOf" srcId="{CD57F77D-941F-4574-933A-7026E15FE0A8}" destId="{2FE56678-7C8B-4B80-B895-06EDBA329D00}" srcOrd="0" destOrd="0" presId="urn:microsoft.com/office/officeart/2005/8/layout/vList2"/>
    <dgm:cxn modelId="{8A3653E1-7253-4865-8E13-77D6039DF1DA}" type="presParOf" srcId="{CD57F77D-941F-4574-933A-7026E15FE0A8}" destId="{12B2DD35-00F0-41B1-BD2A-855A1E1C70A8}" srcOrd="1" destOrd="0" presId="urn:microsoft.com/office/officeart/2005/8/layout/vList2"/>
    <dgm:cxn modelId="{4C322EFE-CA09-491A-B3AC-73708550AA04}" type="presParOf" srcId="{CD57F77D-941F-4574-933A-7026E15FE0A8}" destId="{6CEA433C-9957-49FF-9214-5DFCF0100AF9}" srcOrd="2" destOrd="0" presId="urn:microsoft.com/office/officeart/2005/8/layout/vList2"/>
    <dgm:cxn modelId="{236C9C1D-4DB0-42F2-9F8B-32AB2DB22984}" type="presParOf" srcId="{CD57F77D-941F-4574-933A-7026E15FE0A8}" destId="{8751CA8F-2EA8-4441-9D9A-CE2A2EAE2C77}" srcOrd="3" destOrd="0" presId="urn:microsoft.com/office/officeart/2005/8/layout/vList2"/>
    <dgm:cxn modelId="{C723ADE4-2239-405C-BBC0-3D7E0E45FFAC}" type="presParOf" srcId="{CD57F77D-941F-4574-933A-7026E15FE0A8}" destId="{811145D2-A6DE-4EB4-B92A-CC772872D37C}" srcOrd="4" destOrd="0" presId="urn:microsoft.com/office/officeart/2005/8/layout/vList2"/>
    <dgm:cxn modelId="{5E92ACA6-4FEB-45C6-8139-4165B508F2F7}" type="presParOf" srcId="{CD57F77D-941F-4574-933A-7026E15FE0A8}" destId="{3CBB18C4-EBBC-49FA-B1E9-039CC24EF7B7}" srcOrd="5" destOrd="0" presId="urn:microsoft.com/office/officeart/2005/8/layout/vList2"/>
    <dgm:cxn modelId="{211ED77B-DCD7-451A-95AA-7A9F33BC50B9}" type="presParOf" srcId="{CD57F77D-941F-4574-933A-7026E15FE0A8}" destId="{DE889CD5-1577-44EA-9B22-42A118040D1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BD4BBA4-2118-45AA-910D-2F723744D16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C54E34F-F868-4334-AC16-C493DC384141}">
      <dgm:prSet phldrT="[Text]" custT="1"/>
      <dgm:spPr/>
      <dgm:t>
        <a:bodyPr/>
        <a:lstStyle/>
        <a:p>
          <a:r>
            <a:rPr lang="en-US" sz="1800" dirty="0"/>
            <a:t>C</a:t>
          </a:r>
          <a:r>
            <a:rPr lang="x-none" sz="1800" dirty="0"/>
            <a:t>ontinue through the remainder of the building</a:t>
          </a:r>
          <a:endParaRPr lang="en-US" sz="1800" dirty="0"/>
        </a:p>
      </dgm:t>
    </dgm:pt>
    <dgm:pt modelId="{571362C5-4156-431F-8118-847CF6ADC3AE}" type="parTrans" cxnId="{3D73799F-4F92-4B03-A074-8663155FCAAA}">
      <dgm:prSet/>
      <dgm:spPr/>
      <dgm:t>
        <a:bodyPr/>
        <a:lstStyle/>
        <a:p>
          <a:endParaRPr lang="en-US" sz="2000"/>
        </a:p>
      </dgm:t>
    </dgm:pt>
    <dgm:pt modelId="{3245F084-83EA-4F3B-BFD5-EA653E343396}" type="sibTrans" cxnId="{3D73799F-4F92-4B03-A074-8663155FCAAA}">
      <dgm:prSet/>
      <dgm:spPr/>
      <dgm:t>
        <a:bodyPr/>
        <a:lstStyle/>
        <a:p>
          <a:endParaRPr lang="en-US" sz="2000"/>
        </a:p>
      </dgm:t>
    </dgm:pt>
    <dgm:pt modelId="{61A5C964-6A5C-4008-9A32-0CE473F15110}">
      <dgm:prSet custT="1"/>
      <dgm:spPr/>
      <dgm:t>
        <a:bodyPr/>
        <a:lstStyle/>
        <a:p>
          <a:r>
            <a:rPr lang="en-US" sz="1800" dirty="0"/>
            <a:t>P</a:t>
          </a:r>
          <a:r>
            <a:rPr lang="x-none" sz="1800" dirty="0"/>
            <a:t>ay particular attention to </a:t>
          </a:r>
          <a:r>
            <a:rPr lang="x-none" sz="1800" dirty="0" smtClean="0"/>
            <a:t>temporary </a:t>
          </a:r>
          <a:r>
            <a:rPr lang="x-none" sz="1800" dirty="0"/>
            <a:t>or permanent changes that could obstruct or alter sprinkler discharge patterns</a:t>
          </a:r>
          <a:endParaRPr lang="en-US" sz="1800" dirty="0"/>
        </a:p>
      </dgm:t>
    </dgm:pt>
    <dgm:pt modelId="{364EDFC5-0865-4B15-B6FB-9DF149AE37F0}" type="parTrans" cxnId="{652CD018-0181-4C85-9D3E-279DAEA9A4EE}">
      <dgm:prSet/>
      <dgm:spPr/>
      <dgm:t>
        <a:bodyPr/>
        <a:lstStyle/>
        <a:p>
          <a:endParaRPr lang="en-US" sz="2000"/>
        </a:p>
      </dgm:t>
    </dgm:pt>
    <dgm:pt modelId="{4382E36B-0522-4B53-8E96-2810525AB406}" type="sibTrans" cxnId="{652CD018-0181-4C85-9D3E-279DAEA9A4EE}">
      <dgm:prSet/>
      <dgm:spPr/>
      <dgm:t>
        <a:bodyPr/>
        <a:lstStyle/>
        <a:p>
          <a:endParaRPr lang="en-US" sz="2000"/>
        </a:p>
      </dgm:t>
    </dgm:pt>
    <dgm:pt modelId="{448DFBD5-7A0E-4110-81D3-BC856C2DBCA9}">
      <dgm:prSet phldrT="[Text]" custT="1"/>
      <dgm:spPr/>
      <dgm:t>
        <a:bodyPr/>
        <a:lstStyle/>
        <a:p>
          <a:r>
            <a:rPr lang="en-US" sz="1800" dirty="0"/>
            <a:t>N</a:t>
          </a:r>
          <a:r>
            <a:rPr lang="x-none" sz="1800" dirty="0"/>
            <a:t>ot</a:t>
          </a:r>
          <a:r>
            <a:rPr lang="en-US" sz="1800" dirty="0"/>
            <a:t>e</a:t>
          </a:r>
          <a:r>
            <a:rPr lang="x-none" sz="1800" dirty="0"/>
            <a:t> </a:t>
          </a:r>
          <a:r>
            <a:rPr lang="x-none" sz="1800" dirty="0" smtClean="0"/>
            <a:t>condition </a:t>
          </a:r>
          <a:r>
            <a:rPr lang="x-none" sz="1800" dirty="0"/>
            <a:t>and location of sprinklers, hangers, and piping</a:t>
          </a:r>
          <a:endParaRPr lang="en-US" sz="1800" dirty="0"/>
        </a:p>
      </dgm:t>
    </dgm:pt>
    <dgm:pt modelId="{681C680C-8E75-4875-8566-EA7375E348F0}" type="parTrans" cxnId="{611C7EDE-0428-456A-A492-9E39C56CCED5}">
      <dgm:prSet/>
      <dgm:spPr/>
      <dgm:t>
        <a:bodyPr/>
        <a:lstStyle/>
        <a:p>
          <a:endParaRPr lang="en-US" sz="2000"/>
        </a:p>
      </dgm:t>
    </dgm:pt>
    <dgm:pt modelId="{D5B24C99-7111-4DA3-BA9C-157DDB11F28D}" type="sibTrans" cxnId="{611C7EDE-0428-456A-A492-9E39C56CCED5}">
      <dgm:prSet/>
      <dgm:spPr/>
      <dgm:t>
        <a:bodyPr/>
        <a:lstStyle/>
        <a:p>
          <a:endParaRPr lang="en-US" sz="2000"/>
        </a:p>
      </dgm:t>
    </dgm:pt>
    <dgm:pt modelId="{3CD86612-2172-4C39-9F94-61AE97C85210}" type="pres">
      <dgm:prSet presAssocID="{4BD4BBA4-2118-45AA-910D-2F723744D16A}" presName="linear" presStyleCnt="0">
        <dgm:presLayoutVars>
          <dgm:animLvl val="lvl"/>
          <dgm:resizeHandles val="exact"/>
        </dgm:presLayoutVars>
      </dgm:prSet>
      <dgm:spPr/>
      <dgm:t>
        <a:bodyPr/>
        <a:lstStyle/>
        <a:p>
          <a:endParaRPr lang="en-US"/>
        </a:p>
      </dgm:t>
    </dgm:pt>
    <dgm:pt modelId="{16D4FB9F-0DCC-4695-AA30-B5CA3C92830E}" type="pres">
      <dgm:prSet presAssocID="{3C54E34F-F868-4334-AC16-C493DC384141}" presName="parentText" presStyleLbl="node1" presStyleIdx="0" presStyleCnt="3" custScaleY="65668" custLinFactY="-11723" custLinFactNeighborY="-100000">
        <dgm:presLayoutVars>
          <dgm:chMax val="0"/>
          <dgm:bulletEnabled val="1"/>
        </dgm:presLayoutVars>
      </dgm:prSet>
      <dgm:spPr/>
      <dgm:t>
        <a:bodyPr/>
        <a:lstStyle/>
        <a:p>
          <a:endParaRPr lang="en-US"/>
        </a:p>
      </dgm:t>
    </dgm:pt>
    <dgm:pt modelId="{094E832F-76A0-4475-9CCC-CB1775910FBE}" type="pres">
      <dgm:prSet presAssocID="{3245F084-83EA-4F3B-BFD5-EA653E343396}" presName="spacer" presStyleCnt="0"/>
      <dgm:spPr/>
      <dgm:t>
        <a:bodyPr/>
        <a:lstStyle/>
        <a:p>
          <a:endParaRPr lang="en-US"/>
        </a:p>
      </dgm:t>
    </dgm:pt>
    <dgm:pt modelId="{078497DD-DECB-4F94-B1CE-D20A1DBBAD24}" type="pres">
      <dgm:prSet presAssocID="{448DFBD5-7A0E-4110-81D3-BC856C2DBCA9}" presName="parentText" presStyleLbl="node1" presStyleIdx="1" presStyleCnt="3" custScaleY="70926" custLinFactNeighborY="-64108">
        <dgm:presLayoutVars>
          <dgm:chMax val="0"/>
          <dgm:bulletEnabled val="1"/>
        </dgm:presLayoutVars>
      </dgm:prSet>
      <dgm:spPr/>
      <dgm:t>
        <a:bodyPr/>
        <a:lstStyle/>
        <a:p>
          <a:endParaRPr lang="en-US"/>
        </a:p>
      </dgm:t>
    </dgm:pt>
    <dgm:pt modelId="{26661100-7209-4219-9350-C229B769052C}" type="pres">
      <dgm:prSet presAssocID="{D5B24C99-7111-4DA3-BA9C-157DDB11F28D}" presName="spacer" presStyleCnt="0"/>
      <dgm:spPr/>
      <dgm:t>
        <a:bodyPr/>
        <a:lstStyle/>
        <a:p>
          <a:endParaRPr lang="en-US"/>
        </a:p>
      </dgm:t>
    </dgm:pt>
    <dgm:pt modelId="{2269462F-F8B0-426A-A51B-583EE64D2997}" type="pres">
      <dgm:prSet presAssocID="{61A5C964-6A5C-4008-9A32-0CE473F15110}" presName="parentText" presStyleLbl="node1" presStyleIdx="2" presStyleCnt="3">
        <dgm:presLayoutVars>
          <dgm:chMax val="0"/>
          <dgm:bulletEnabled val="1"/>
        </dgm:presLayoutVars>
      </dgm:prSet>
      <dgm:spPr/>
      <dgm:t>
        <a:bodyPr/>
        <a:lstStyle/>
        <a:p>
          <a:endParaRPr lang="en-US"/>
        </a:p>
      </dgm:t>
    </dgm:pt>
  </dgm:ptLst>
  <dgm:cxnLst>
    <dgm:cxn modelId="{F481949B-327A-40F3-89DA-0CDC554D1B61}" type="presOf" srcId="{4BD4BBA4-2118-45AA-910D-2F723744D16A}" destId="{3CD86612-2172-4C39-9F94-61AE97C85210}" srcOrd="0" destOrd="0" presId="urn:microsoft.com/office/officeart/2005/8/layout/vList2"/>
    <dgm:cxn modelId="{5FBDB3A8-59B3-4900-8B9B-04AD1CC978EF}" type="presOf" srcId="{61A5C964-6A5C-4008-9A32-0CE473F15110}" destId="{2269462F-F8B0-426A-A51B-583EE64D2997}" srcOrd="0" destOrd="0" presId="urn:microsoft.com/office/officeart/2005/8/layout/vList2"/>
    <dgm:cxn modelId="{652CD018-0181-4C85-9D3E-279DAEA9A4EE}" srcId="{4BD4BBA4-2118-45AA-910D-2F723744D16A}" destId="{61A5C964-6A5C-4008-9A32-0CE473F15110}" srcOrd="2" destOrd="0" parTransId="{364EDFC5-0865-4B15-B6FB-9DF149AE37F0}" sibTransId="{4382E36B-0522-4B53-8E96-2810525AB406}"/>
    <dgm:cxn modelId="{3D73799F-4F92-4B03-A074-8663155FCAAA}" srcId="{4BD4BBA4-2118-45AA-910D-2F723744D16A}" destId="{3C54E34F-F868-4334-AC16-C493DC384141}" srcOrd="0" destOrd="0" parTransId="{571362C5-4156-431F-8118-847CF6ADC3AE}" sibTransId="{3245F084-83EA-4F3B-BFD5-EA653E343396}"/>
    <dgm:cxn modelId="{0B412FD5-928C-4D8B-9943-425B9B1E4796}" type="presOf" srcId="{3C54E34F-F868-4334-AC16-C493DC384141}" destId="{16D4FB9F-0DCC-4695-AA30-B5CA3C92830E}" srcOrd="0" destOrd="0" presId="urn:microsoft.com/office/officeart/2005/8/layout/vList2"/>
    <dgm:cxn modelId="{512A3DBA-C176-4457-9428-C81AB3988881}" type="presOf" srcId="{448DFBD5-7A0E-4110-81D3-BC856C2DBCA9}" destId="{078497DD-DECB-4F94-B1CE-D20A1DBBAD24}" srcOrd="0" destOrd="0" presId="urn:microsoft.com/office/officeart/2005/8/layout/vList2"/>
    <dgm:cxn modelId="{611C7EDE-0428-456A-A492-9E39C56CCED5}" srcId="{4BD4BBA4-2118-45AA-910D-2F723744D16A}" destId="{448DFBD5-7A0E-4110-81D3-BC856C2DBCA9}" srcOrd="1" destOrd="0" parTransId="{681C680C-8E75-4875-8566-EA7375E348F0}" sibTransId="{D5B24C99-7111-4DA3-BA9C-157DDB11F28D}"/>
    <dgm:cxn modelId="{A026B38D-223B-4432-9D0A-A0D6BADF9E9A}" type="presParOf" srcId="{3CD86612-2172-4C39-9F94-61AE97C85210}" destId="{16D4FB9F-0DCC-4695-AA30-B5CA3C92830E}" srcOrd="0" destOrd="0" presId="urn:microsoft.com/office/officeart/2005/8/layout/vList2"/>
    <dgm:cxn modelId="{4A7180C6-23C4-4B7E-8A4F-442468DFC07D}" type="presParOf" srcId="{3CD86612-2172-4C39-9F94-61AE97C85210}" destId="{094E832F-76A0-4475-9CCC-CB1775910FBE}" srcOrd="1" destOrd="0" presId="urn:microsoft.com/office/officeart/2005/8/layout/vList2"/>
    <dgm:cxn modelId="{BEBA13DF-A809-458C-AC5E-59C94628204D}" type="presParOf" srcId="{3CD86612-2172-4C39-9F94-61AE97C85210}" destId="{078497DD-DECB-4F94-B1CE-D20A1DBBAD24}" srcOrd="2" destOrd="0" presId="urn:microsoft.com/office/officeart/2005/8/layout/vList2"/>
    <dgm:cxn modelId="{46E60750-D892-48BA-BEE4-66BB41E4435A}" type="presParOf" srcId="{3CD86612-2172-4C39-9F94-61AE97C85210}" destId="{26661100-7209-4219-9350-C229B769052C}" srcOrd="3" destOrd="0" presId="urn:microsoft.com/office/officeart/2005/8/layout/vList2"/>
    <dgm:cxn modelId="{DB05D3D3-77DD-4A6E-87F5-7CB01CFB9139}" type="presParOf" srcId="{3CD86612-2172-4C39-9F94-61AE97C85210}" destId="{2269462F-F8B0-426A-A51B-583EE64D29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BD4BBA4-2118-45AA-910D-2F723744D16A}"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en-US"/>
        </a:p>
      </dgm:t>
    </dgm:pt>
    <dgm:pt modelId="{3C54E34F-F868-4334-AC16-C493DC384141}">
      <dgm:prSet phldrT="[Text]" custT="1"/>
      <dgm:spPr/>
      <dgm:t>
        <a:bodyPr/>
        <a:lstStyle/>
        <a:p>
          <a:r>
            <a:rPr lang="en-US" sz="1800" b="0" u="none" dirty="0"/>
            <a:t>Are </a:t>
          </a:r>
          <a:r>
            <a:rPr lang="x-none" sz="1800" b="0" u="none" dirty="0"/>
            <a:t>all sprinklers are clean, undamaged, unobstructed, and free of corrosion or paint</a:t>
          </a:r>
          <a:r>
            <a:rPr lang="en-US" sz="1800" b="0" u="none" dirty="0"/>
            <a:t>? I</a:t>
          </a:r>
          <a:r>
            <a:rPr lang="x-none" sz="1800" b="0" u="none" dirty="0"/>
            <a:t>f not, they must be replaced</a:t>
          </a:r>
          <a:endParaRPr lang="en-US" sz="1800" b="0" dirty="0"/>
        </a:p>
      </dgm:t>
    </dgm:pt>
    <dgm:pt modelId="{571362C5-4156-431F-8118-847CF6ADC3AE}" type="parTrans" cxnId="{3D73799F-4F92-4B03-A074-8663155FCAAA}">
      <dgm:prSet/>
      <dgm:spPr/>
      <dgm:t>
        <a:bodyPr/>
        <a:lstStyle/>
        <a:p>
          <a:endParaRPr lang="en-US"/>
        </a:p>
      </dgm:t>
    </dgm:pt>
    <dgm:pt modelId="{3245F084-83EA-4F3B-BFD5-EA653E343396}" type="sibTrans" cxnId="{3D73799F-4F92-4B03-A074-8663155FCAAA}">
      <dgm:prSet/>
      <dgm:spPr/>
      <dgm:t>
        <a:bodyPr/>
        <a:lstStyle/>
        <a:p>
          <a:endParaRPr lang="en-US"/>
        </a:p>
      </dgm:t>
    </dgm:pt>
    <dgm:pt modelId="{20827C15-0FCC-47AF-AF02-A7FBC0D1B13A}">
      <dgm:prSet custT="1"/>
      <dgm:spPr/>
      <dgm:t>
        <a:bodyPr/>
        <a:lstStyle/>
        <a:p>
          <a:r>
            <a:rPr lang="x-none" sz="1800" b="0" u="none" dirty="0"/>
            <a:t>Guards that protect </a:t>
          </a:r>
          <a:r>
            <a:rPr lang="en-US" sz="1800" b="0" u="none" dirty="0"/>
            <a:t>sprinklers may </a:t>
          </a:r>
          <a:r>
            <a:rPr lang="x-none" sz="1800" b="0" u="none" dirty="0"/>
            <a:t>need to be added or repaired</a:t>
          </a:r>
          <a:endParaRPr lang="en-US" sz="1800" b="0" u="none" dirty="0"/>
        </a:p>
      </dgm:t>
    </dgm:pt>
    <dgm:pt modelId="{2D1B76DD-4B08-46F7-A4A3-C63703004AE8}" type="parTrans" cxnId="{C3138319-500D-4DEF-AFE4-BD7892A3F4AF}">
      <dgm:prSet/>
      <dgm:spPr/>
      <dgm:t>
        <a:bodyPr/>
        <a:lstStyle/>
        <a:p>
          <a:endParaRPr lang="en-US"/>
        </a:p>
      </dgm:t>
    </dgm:pt>
    <dgm:pt modelId="{B7C94B50-999A-48BF-9264-D75503DBF60A}" type="sibTrans" cxnId="{C3138319-500D-4DEF-AFE4-BD7892A3F4AF}">
      <dgm:prSet/>
      <dgm:spPr/>
      <dgm:t>
        <a:bodyPr/>
        <a:lstStyle/>
        <a:p>
          <a:endParaRPr lang="en-US"/>
        </a:p>
      </dgm:t>
    </dgm:pt>
    <dgm:pt modelId="{5672A090-8F86-4D4F-9C8E-CED327823B17}">
      <dgm:prSet custT="1"/>
      <dgm:spPr/>
      <dgm:t>
        <a:bodyPr/>
        <a:lstStyle/>
        <a:p>
          <a:r>
            <a:rPr lang="en-US" sz="1800" b="0" u="none" dirty="0"/>
            <a:t>Carefully e</a:t>
          </a:r>
          <a:r>
            <a:rPr lang="x-none" sz="1800" b="0" u="none" dirty="0"/>
            <a:t>xamine sprinklers in buildings subject to high temperatures</a:t>
          </a:r>
          <a:endParaRPr lang="en-US" sz="1800" b="0" u="none" dirty="0"/>
        </a:p>
      </dgm:t>
    </dgm:pt>
    <dgm:pt modelId="{F0C3EB6E-3CF7-489E-8F38-40FBF0B4E2ED}" type="parTrans" cxnId="{07EF6C13-C901-4193-9BE2-0023AC4F7F6B}">
      <dgm:prSet/>
      <dgm:spPr/>
      <dgm:t>
        <a:bodyPr/>
        <a:lstStyle/>
        <a:p>
          <a:endParaRPr lang="en-US"/>
        </a:p>
      </dgm:t>
    </dgm:pt>
    <dgm:pt modelId="{F8ED5FA0-5A4A-4E5E-8B6C-DA5E6A3CDB33}" type="sibTrans" cxnId="{07EF6C13-C901-4193-9BE2-0023AC4F7F6B}">
      <dgm:prSet/>
      <dgm:spPr/>
      <dgm:t>
        <a:bodyPr/>
        <a:lstStyle/>
        <a:p>
          <a:endParaRPr lang="en-US"/>
        </a:p>
      </dgm:t>
    </dgm:pt>
    <dgm:pt modelId="{59A5E7FF-FF4C-4269-84B5-64E7E6962536}">
      <dgm:prSet custT="1"/>
      <dgm:spPr/>
      <dgm:t>
        <a:bodyPr/>
        <a:lstStyle/>
        <a:p>
          <a:r>
            <a:rPr lang="x-none" sz="1800" b="0" u="none" dirty="0"/>
            <a:t>Any sprinkler showing evidence of weakness or damage needs to be replaced with a sprinkler of the same type and temperature</a:t>
          </a:r>
          <a:endParaRPr lang="en-US" sz="1800" b="0" u="none" dirty="0"/>
        </a:p>
      </dgm:t>
    </dgm:pt>
    <dgm:pt modelId="{0550CD06-1DFE-48AB-AB03-D747F2FFC28E}" type="parTrans" cxnId="{34C74E97-3528-4FDF-AAE4-3D10651661F7}">
      <dgm:prSet/>
      <dgm:spPr/>
      <dgm:t>
        <a:bodyPr/>
        <a:lstStyle/>
        <a:p>
          <a:endParaRPr lang="en-US"/>
        </a:p>
      </dgm:t>
    </dgm:pt>
    <dgm:pt modelId="{4B9C6727-2628-4671-9530-8EC9B5F3FA93}" type="sibTrans" cxnId="{34C74E97-3528-4FDF-AAE4-3D10651661F7}">
      <dgm:prSet/>
      <dgm:spPr/>
      <dgm:t>
        <a:bodyPr/>
        <a:lstStyle/>
        <a:p>
          <a:endParaRPr lang="en-US"/>
        </a:p>
      </dgm:t>
    </dgm:pt>
    <dgm:pt modelId="{85469CAC-6856-4ACD-952B-22964D2C25A2}">
      <dgm:prSet custT="1"/>
      <dgm:spPr/>
      <dgm:t>
        <a:bodyPr/>
        <a:lstStyle/>
        <a:p>
          <a:r>
            <a:rPr lang="en-US" sz="1800" b="0" u="none" dirty="0" smtClean="0"/>
            <a:t>C</a:t>
          </a:r>
          <a:r>
            <a:rPr lang="x-none" sz="1800" b="0" u="none" dirty="0" smtClean="0"/>
            <a:t>hanges </a:t>
          </a:r>
          <a:r>
            <a:rPr lang="x-none" sz="1800" b="0" u="none" dirty="0"/>
            <a:t>may require </a:t>
          </a:r>
          <a:r>
            <a:rPr lang="x-none" sz="1800" b="0" u="none" dirty="0" smtClean="0"/>
            <a:t>installation </a:t>
          </a:r>
          <a:r>
            <a:rPr lang="x-none" sz="1800" b="0" u="none" dirty="0"/>
            <a:t>of different types of rated sprinklers</a:t>
          </a:r>
          <a:endParaRPr lang="en-US" sz="1800" b="0" u="none" dirty="0"/>
        </a:p>
      </dgm:t>
    </dgm:pt>
    <dgm:pt modelId="{C9FC2A31-19C0-4131-A6FE-61BA2BBEFBC1}" type="parTrans" cxnId="{95A31C13-302E-4406-9E91-4E595B71A697}">
      <dgm:prSet/>
      <dgm:spPr/>
      <dgm:t>
        <a:bodyPr/>
        <a:lstStyle/>
        <a:p>
          <a:endParaRPr lang="en-US"/>
        </a:p>
      </dgm:t>
    </dgm:pt>
    <dgm:pt modelId="{E9576F20-4C54-4CC3-8DC6-542BA4D40EBC}" type="sibTrans" cxnId="{95A31C13-302E-4406-9E91-4E595B71A697}">
      <dgm:prSet/>
      <dgm:spPr/>
      <dgm:t>
        <a:bodyPr/>
        <a:lstStyle/>
        <a:p>
          <a:endParaRPr lang="en-US"/>
        </a:p>
      </dgm:t>
    </dgm:pt>
    <dgm:pt modelId="{3CD86612-2172-4C39-9F94-61AE97C85210}" type="pres">
      <dgm:prSet presAssocID="{4BD4BBA4-2118-45AA-910D-2F723744D16A}" presName="linear" presStyleCnt="0">
        <dgm:presLayoutVars>
          <dgm:animLvl val="lvl"/>
          <dgm:resizeHandles val="exact"/>
        </dgm:presLayoutVars>
      </dgm:prSet>
      <dgm:spPr/>
      <dgm:t>
        <a:bodyPr/>
        <a:lstStyle/>
        <a:p>
          <a:endParaRPr lang="en-US"/>
        </a:p>
      </dgm:t>
    </dgm:pt>
    <dgm:pt modelId="{16D4FB9F-0DCC-4695-AA30-B5CA3C92830E}" type="pres">
      <dgm:prSet presAssocID="{3C54E34F-F868-4334-AC16-C493DC384141}" presName="parentText" presStyleLbl="node1" presStyleIdx="0" presStyleCnt="5" custScaleY="127875">
        <dgm:presLayoutVars>
          <dgm:chMax val="0"/>
          <dgm:bulletEnabled val="1"/>
        </dgm:presLayoutVars>
      </dgm:prSet>
      <dgm:spPr/>
      <dgm:t>
        <a:bodyPr/>
        <a:lstStyle/>
        <a:p>
          <a:endParaRPr lang="en-US"/>
        </a:p>
      </dgm:t>
    </dgm:pt>
    <dgm:pt modelId="{094E832F-76A0-4475-9CCC-CB1775910FBE}" type="pres">
      <dgm:prSet presAssocID="{3245F084-83EA-4F3B-BFD5-EA653E343396}" presName="spacer" presStyleCnt="0"/>
      <dgm:spPr/>
      <dgm:t>
        <a:bodyPr/>
        <a:lstStyle/>
        <a:p>
          <a:endParaRPr lang="en-US"/>
        </a:p>
      </dgm:t>
    </dgm:pt>
    <dgm:pt modelId="{087C4C19-AD98-4430-889C-4D256EC28C2F}" type="pres">
      <dgm:prSet presAssocID="{20827C15-0FCC-47AF-AF02-A7FBC0D1B13A}" presName="parentText" presStyleLbl="node1" presStyleIdx="1" presStyleCnt="5" custScaleY="73910">
        <dgm:presLayoutVars>
          <dgm:chMax val="0"/>
          <dgm:bulletEnabled val="1"/>
        </dgm:presLayoutVars>
      </dgm:prSet>
      <dgm:spPr/>
      <dgm:t>
        <a:bodyPr/>
        <a:lstStyle/>
        <a:p>
          <a:endParaRPr lang="en-US"/>
        </a:p>
      </dgm:t>
    </dgm:pt>
    <dgm:pt modelId="{AA9A1B71-8E75-4B54-B253-3EDD9AB742F0}" type="pres">
      <dgm:prSet presAssocID="{B7C94B50-999A-48BF-9264-D75503DBF60A}" presName="spacer" presStyleCnt="0"/>
      <dgm:spPr/>
      <dgm:t>
        <a:bodyPr/>
        <a:lstStyle/>
        <a:p>
          <a:endParaRPr lang="en-US"/>
        </a:p>
      </dgm:t>
    </dgm:pt>
    <dgm:pt modelId="{6176C688-6E7E-41B6-861A-739F6A94BF89}" type="pres">
      <dgm:prSet presAssocID="{5672A090-8F86-4D4F-9C8E-CED327823B17}" presName="parentText" presStyleLbl="node1" presStyleIdx="2" presStyleCnt="5" custScaleY="76043">
        <dgm:presLayoutVars>
          <dgm:chMax val="0"/>
          <dgm:bulletEnabled val="1"/>
        </dgm:presLayoutVars>
      </dgm:prSet>
      <dgm:spPr/>
      <dgm:t>
        <a:bodyPr/>
        <a:lstStyle/>
        <a:p>
          <a:endParaRPr lang="en-US"/>
        </a:p>
      </dgm:t>
    </dgm:pt>
    <dgm:pt modelId="{76B505E9-7BCF-4FE0-9C95-3FF38E585FEF}" type="pres">
      <dgm:prSet presAssocID="{F8ED5FA0-5A4A-4E5E-8B6C-DA5E6A3CDB33}" presName="spacer" presStyleCnt="0"/>
      <dgm:spPr/>
      <dgm:t>
        <a:bodyPr/>
        <a:lstStyle/>
        <a:p>
          <a:endParaRPr lang="en-US"/>
        </a:p>
      </dgm:t>
    </dgm:pt>
    <dgm:pt modelId="{74A78980-62CC-4850-A7E0-C31D93B48B16}" type="pres">
      <dgm:prSet presAssocID="{85469CAC-6856-4ACD-952B-22964D2C25A2}" presName="parentText" presStyleLbl="node1" presStyleIdx="3" presStyleCnt="5">
        <dgm:presLayoutVars>
          <dgm:chMax val="0"/>
          <dgm:bulletEnabled val="1"/>
        </dgm:presLayoutVars>
      </dgm:prSet>
      <dgm:spPr/>
      <dgm:t>
        <a:bodyPr/>
        <a:lstStyle/>
        <a:p>
          <a:endParaRPr lang="en-US"/>
        </a:p>
      </dgm:t>
    </dgm:pt>
    <dgm:pt modelId="{0070C5BF-D44E-41AA-BD71-CD9FC5C0415B}" type="pres">
      <dgm:prSet presAssocID="{E9576F20-4C54-4CC3-8DC6-542BA4D40EBC}" presName="spacer" presStyleCnt="0"/>
      <dgm:spPr/>
      <dgm:t>
        <a:bodyPr/>
        <a:lstStyle/>
        <a:p>
          <a:endParaRPr lang="en-US"/>
        </a:p>
      </dgm:t>
    </dgm:pt>
    <dgm:pt modelId="{4235CE95-56E5-46E7-8FB5-6485437F9F9D}" type="pres">
      <dgm:prSet presAssocID="{59A5E7FF-FF4C-4269-84B5-64E7E6962536}" presName="parentText" presStyleLbl="node1" presStyleIdx="4" presStyleCnt="5" custScaleY="116131">
        <dgm:presLayoutVars>
          <dgm:chMax val="0"/>
          <dgm:bulletEnabled val="1"/>
        </dgm:presLayoutVars>
      </dgm:prSet>
      <dgm:spPr/>
      <dgm:t>
        <a:bodyPr/>
        <a:lstStyle/>
        <a:p>
          <a:endParaRPr lang="en-US"/>
        </a:p>
      </dgm:t>
    </dgm:pt>
  </dgm:ptLst>
  <dgm:cxnLst>
    <dgm:cxn modelId="{07EF6C13-C901-4193-9BE2-0023AC4F7F6B}" srcId="{4BD4BBA4-2118-45AA-910D-2F723744D16A}" destId="{5672A090-8F86-4D4F-9C8E-CED327823B17}" srcOrd="2" destOrd="0" parTransId="{F0C3EB6E-3CF7-489E-8F38-40FBF0B4E2ED}" sibTransId="{F8ED5FA0-5A4A-4E5E-8B6C-DA5E6A3CDB33}"/>
    <dgm:cxn modelId="{C3138319-500D-4DEF-AFE4-BD7892A3F4AF}" srcId="{4BD4BBA4-2118-45AA-910D-2F723744D16A}" destId="{20827C15-0FCC-47AF-AF02-A7FBC0D1B13A}" srcOrd="1" destOrd="0" parTransId="{2D1B76DD-4B08-46F7-A4A3-C63703004AE8}" sibTransId="{B7C94B50-999A-48BF-9264-D75503DBF60A}"/>
    <dgm:cxn modelId="{80DF0C69-D563-47CC-AB6F-4BAD823650E1}" type="presOf" srcId="{5672A090-8F86-4D4F-9C8E-CED327823B17}" destId="{6176C688-6E7E-41B6-861A-739F6A94BF89}" srcOrd="0" destOrd="0" presId="urn:microsoft.com/office/officeart/2005/8/layout/vList2"/>
    <dgm:cxn modelId="{3D73799F-4F92-4B03-A074-8663155FCAAA}" srcId="{4BD4BBA4-2118-45AA-910D-2F723744D16A}" destId="{3C54E34F-F868-4334-AC16-C493DC384141}" srcOrd="0" destOrd="0" parTransId="{571362C5-4156-431F-8118-847CF6ADC3AE}" sibTransId="{3245F084-83EA-4F3B-BFD5-EA653E343396}"/>
    <dgm:cxn modelId="{95A31C13-302E-4406-9E91-4E595B71A697}" srcId="{4BD4BBA4-2118-45AA-910D-2F723744D16A}" destId="{85469CAC-6856-4ACD-952B-22964D2C25A2}" srcOrd="3" destOrd="0" parTransId="{C9FC2A31-19C0-4131-A6FE-61BA2BBEFBC1}" sibTransId="{E9576F20-4C54-4CC3-8DC6-542BA4D40EBC}"/>
    <dgm:cxn modelId="{630DE073-C026-46C7-8BB9-50B7B7B18371}" type="presOf" srcId="{59A5E7FF-FF4C-4269-84B5-64E7E6962536}" destId="{4235CE95-56E5-46E7-8FB5-6485437F9F9D}" srcOrd="0" destOrd="0" presId="urn:microsoft.com/office/officeart/2005/8/layout/vList2"/>
    <dgm:cxn modelId="{7EC0AF8E-937D-4F49-80A7-94321DED7B65}" type="presOf" srcId="{3C54E34F-F868-4334-AC16-C493DC384141}" destId="{16D4FB9F-0DCC-4695-AA30-B5CA3C92830E}" srcOrd="0" destOrd="0" presId="urn:microsoft.com/office/officeart/2005/8/layout/vList2"/>
    <dgm:cxn modelId="{F9FCCD9B-A641-4F6D-B598-412CBC4951F2}" type="presOf" srcId="{20827C15-0FCC-47AF-AF02-A7FBC0D1B13A}" destId="{087C4C19-AD98-4430-889C-4D256EC28C2F}" srcOrd="0" destOrd="0" presId="urn:microsoft.com/office/officeart/2005/8/layout/vList2"/>
    <dgm:cxn modelId="{34C74E97-3528-4FDF-AAE4-3D10651661F7}" srcId="{4BD4BBA4-2118-45AA-910D-2F723744D16A}" destId="{59A5E7FF-FF4C-4269-84B5-64E7E6962536}" srcOrd="4" destOrd="0" parTransId="{0550CD06-1DFE-48AB-AB03-D747F2FFC28E}" sibTransId="{4B9C6727-2628-4671-9530-8EC9B5F3FA93}"/>
    <dgm:cxn modelId="{EEAA1254-708D-4CBD-839B-7CFA0FD65521}" type="presOf" srcId="{85469CAC-6856-4ACD-952B-22964D2C25A2}" destId="{74A78980-62CC-4850-A7E0-C31D93B48B16}" srcOrd="0" destOrd="0" presId="urn:microsoft.com/office/officeart/2005/8/layout/vList2"/>
    <dgm:cxn modelId="{DA014A47-297F-4DB0-8CED-2404A81E525A}" type="presOf" srcId="{4BD4BBA4-2118-45AA-910D-2F723744D16A}" destId="{3CD86612-2172-4C39-9F94-61AE97C85210}" srcOrd="0" destOrd="0" presId="urn:microsoft.com/office/officeart/2005/8/layout/vList2"/>
    <dgm:cxn modelId="{B3808F58-8256-4548-B342-496381C089CA}" type="presParOf" srcId="{3CD86612-2172-4C39-9F94-61AE97C85210}" destId="{16D4FB9F-0DCC-4695-AA30-B5CA3C92830E}" srcOrd="0" destOrd="0" presId="urn:microsoft.com/office/officeart/2005/8/layout/vList2"/>
    <dgm:cxn modelId="{0415CF1D-AA99-4D2F-8389-3718E9C46539}" type="presParOf" srcId="{3CD86612-2172-4C39-9F94-61AE97C85210}" destId="{094E832F-76A0-4475-9CCC-CB1775910FBE}" srcOrd="1" destOrd="0" presId="urn:microsoft.com/office/officeart/2005/8/layout/vList2"/>
    <dgm:cxn modelId="{C0EA7932-3A65-4D58-8511-3942DD06FAE3}" type="presParOf" srcId="{3CD86612-2172-4C39-9F94-61AE97C85210}" destId="{087C4C19-AD98-4430-889C-4D256EC28C2F}" srcOrd="2" destOrd="0" presId="urn:microsoft.com/office/officeart/2005/8/layout/vList2"/>
    <dgm:cxn modelId="{F51250E2-AD5D-4474-9519-2AE2510C1CCC}" type="presParOf" srcId="{3CD86612-2172-4C39-9F94-61AE97C85210}" destId="{AA9A1B71-8E75-4B54-B253-3EDD9AB742F0}" srcOrd="3" destOrd="0" presId="urn:microsoft.com/office/officeart/2005/8/layout/vList2"/>
    <dgm:cxn modelId="{69511F34-D94C-4CF7-AA13-CD443B83166A}" type="presParOf" srcId="{3CD86612-2172-4C39-9F94-61AE97C85210}" destId="{6176C688-6E7E-41B6-861A-739F6A94BF89}" srcOrd="4" destOrd="0" presId="urn:microsoft.com/office/officeart/2005/8/layout/vList2"/>
    <dgm:cxn modelId="{617EBB59-7D6F-4C52-98AF-276906338FC9}" type="presParOf" srcId="{3CD86612-2172-4C39-9F94-61AE97C85210}" destId="{76B505E9-7BCF-4FE0-9C95-3FF38E585FEF}" srcOrd="5" destOrd="0" presId="urn:microsoft.com/office/officeart/2005/8/layout/vList2"/>
    <dgm:cxn modelId="{0264461C-5D8B-4B07-8375-CE825A6E0565}" type="presParOf" srcId="{3CD86612-2172-4C39-9F94-61AE97C85210}" destId="{74A78980-62CC-4850-A7E0-C31D93B48B16}" srcOrd="6" destOrd="0" presId="urn:microsoft.com/office/officeart/2005/8/layout/vList2"/>
    <dgm:cxn modelId="{64305004-BE00-4267-9924-D4A1F9026A06}" type="presParOf" srcId="{3CD86612-2172-4C39-9F94-61AE97C85210}" destId="{0070C5BF-D44E-41AA-BD71-CD9FC5C0415B}" srcOrd="7" destOrd="0" presId="urn:microsoft.com/office/officeart/2005/8/layout/vList2"/>
    <dgm:cxn modelId="{4D3A719A-1738-4E83-B7B6-0BA2ECAD012A}" type="presParOf" srcId="{3CD86612-2172-4C39-9F94-61AE97C85210}" destId="{4235CE95-56E5-46E7-8FB5-6485437F9F9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BD4BBA4-2118-45AA-910D-2F723744D16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3C54E34F-F868-4334-AC16-C493DC384141}">
      <dgm:prSet phldrT="[Text]" custT="1"/>
      <dgm:spPr/>
      <dgm:t>
        <a:bodyPr/>
        <a:lstStyle/>
        <a:p>
          <a:r>
            <a:rPr lang="en-US" sz="1800" b="0" u="none" dirty="0"/>
            <a:t>C</a:t>
          </a:r>
          <a:r>
            <a:rPr lang="x-none" sz="1800" b="0" u="none"/>
            <a:t>reeping or sliding apart of the fusible link (cold flow) or leakage around the sprinkler orifice indicates a weak sprinkler</a:t>
          </a:r>
          <a:endParaRPr lang="en-US" sz="1800" b="0" dirty="0"/>
        </a:p>
      </dgm:t>
    </dgm:pt>
    <dgm:pt modelId="{571362C5-4156-431F-8118-847CF6ADC3AE}" type="parTrans" cxnId="{3D73799F-4F92-4B03-A074-8663155FCAAA}">
      <dgm:prSet/>
      <dgm:spPr/>
      <dgm:t>
        <a:bodyPr/>
        <a:lstStyle/>
        <a:p>
          <a:endParaRPr lang="en-US"/>
        </a:p>
      </dgm:t>
    </dgm:pt>
    <dgm:pt modelId="{3245F084-83EA-4F3B-BFD5-EA653E343396}" type="sibTrans" cxnId="{3D73799F-4F92-4B03-A074-8663155FCAAA}">
      <dgm:prSet/>
      <dgm:spPr/>
      <dgm:t>
        <a:bodyPr/>
        <a:lstStyle/>
        <a:p>
          <a:endParaRPr lang="en-US"/>
        </a:p>
      </dgm:t>
    </dgm:pt>
    <dgm:pt modelId="{7AC1D973-830F-43D7-8720-0402CAD0FEEF}">
      <dgm:prSet custT="1"/>
      <dgm:spPr/>
      <dgm:t>
        <a:bodyPr/>
        <a:lstStyle/>
        <a:p>
          <a:r>
            <a:rPr lang="en-US" sz="1800" b="0" dirty="0"/>
            <a:t>Cold flow is the distortion of a material caused by the repeated heating of a fusible link to near its operating temperature </a:t>
          </a:r>
        </a:p>
      </dgm:t>
    </dgm:pt>
    <dgm:pt modelId="{06E0CCFE-5CC6-4190-9A9D-5DA8D6C12C22}" type="parTrans" cxnId="{0C8196BF-A7FD-494C-8EB2-2405391884CF}">
      <dgm:prSet/>
      <dgm:spPr/>
      <dgm:t>
        <a:bodyPr/>
        <a:lstStyle/>
        <a:p>
          <a:endParaRPr lang="en-US"/>
        </a:p>
      </dgm:t>
    </dgm:pt>
    <dgm:pt modelId="{D15D4BD6-45DA-447D-A405-A7A5506B6A74}" type="sibTrans" cxnId="{0C8196BF-A7FD-494C-8EB2-2405391884CF}">
      <dgm:prSet/>
      <dgm:spPr/>
      <dgm:t>
        <a:bodyPr/>
        <a:lstStyle/>
        <a:p>
          <a:endParaRPr lang="en-US"/>
        </a:p>
      </dgm:t>
    </dgm:pt>
    <dgm:pt modelId="{35F445BC-7E43-4D69-88E2-F579B4D8FB60}">
      <dgm:prSet custT="1"/>
      <dgm:spPr>
        <a:solidFill>
          <a:srgbClr val="4040B8"/>
        </a:solidFill>
      </dgm:spPr>
      <dgm:t>
        <a:bodyPr/>
        <a:lstStyle/>
        <a:p>
          <a:r>
            <a:rPr lang="en-US" sz="1800" b="0" dirty="0"/>
            <a:t>Using frangible bulb sprinklers or a higher temperature rated sprinkler will eliminate cold-flow problems</a:t>
          </a:r>
        </a:p>
      </dgm:t>
    </dgm:pt>
    <dgm:pt modelId="{4A8151C6-5F6F-46F9-A75B-ADD536BB8B25}" type="parTrans" cxnId="{FB23F29C-5511-49B6-A905-9E3CE1196469}">
      <dgm:prSet/>
      <dgm:spPr/>
      <dgm:t>
        <a:bodyPr/>
        <a:lstStyle/>
        <a:p>
          <a:endParaRPr lang="en-US"/>
        </a:p>
      </dgm:t>
    </dgm:pt>
    <dgm:pt modelId="{75011F17-A608-469C-8B33-1B64F4A7A8BB}" type="sibTrans" cxnId="{FB23F29C-5511-49B6-A905-9E3CE1196469}">
      <dgm:prSet/>
      <dgm:spPr/>
      <dgm:t>
        <a:bodyPr/>
        <a:lstStyle/>
        <a:p>
          <a:endParaRPr lang="en-US"/>
        </a:p>
      </dgm:t>
    </dgm:pt>
    <dgm:pt modelId="{3CD86612-2172-4C39-9F94-61AE97C85210}" type="pres">
      <dgm:prSet presAssocID="{4BD4BBA4-2118-45AA-910D-2F723744D16A}" presName="linear" presStyleCnt="0">
        <dgm:presLayoutVars>
          <dgm:animLvl val="lvl"/>
          <dgm:resizeHandles val="exact"/>
        </dgm:presLayoutVars>
      </dgm:prSet>
      <dgm:spPr/>
      <dgm:t>
        <a:bodyPr/>
        <a:lstStyle/>
        <a:p>
          <a:endParaRPr lang="en-US"/>
        </a:p>
      </dgm:t>
    </dgm:pt>
    <dgm:pt modelId="{16D4FB9F-0DCC-4695-AA30-B5CA3C92830E}" type="pres">
      <dgm:prSet presAssocID="{3C54E34F-F868-4334-AC16-C493DC384141}" presName="parentText" presStyleLbl="node1" presStyleIdx="0" presStyleCnt="3" custScaleY="127875">
        <dgm:presLayoutVars>
          <dgm:chMax val="0"/>
          <dgm:bulletEnabled val="1"/>
        </dgm:presLayoutVars>
      </dgm:prSet>
      <dgm:spPr/>
      <dgm:t>
        <a:bodyPr/>
        <a:lstStyle/>
        <a:p>
          <a:endParaRPr lang="en-US"/>
        </a:p>
      </dgm:t>
    </dgm:pt>
    <dgm:pt modelId="{094E832F-76A0-4475-9CCC-CB1775910FBE}" type="pres">
      <dgm:prSet presAssocID="{3245F084-83EA-4F3B-BFD5-EA653E343396}" presName="spacer" presStyleCnt="0"/>
      <dgm:spPr/>
    </dgm:pt>
    <dgm:pt modelId="{2A415EC0-39BF-4687-9DD5-1188B632B0A7}" type="pres">
      <dgm:prSet presAssocID="{7AC1D973-830F-43D7-8720-0402CAD0FEEF}" presName="parentText" presStyleLbl="node1" presStyleIdx="1" presStyleCnt="3">
        <dgm:presLayoutVars>
          <dgm:chMax val="0"/>
          <dgm:bulletEnabled val="1"/>
        </dgm:presLayoutVars>
      </dgm:prSet>
      <dgm:spPr/>
      <dgm:t>
        <a:bodyPr/>
        <a:lstStyle/>
        <a:p>
          <a:endParaRPr lang="en-US"/>
        </a:p>
      </dgm:t>
    </dgm:pt>
    <dgm:pt modelId="{15911ACB-6AD5-44C4-9F2F-3328253322D6}" type="pres">
      <dgm:prSet presAssocID="{D15D4BD6-45DA-447D-A405-A7A5506B6A74}" presName="spacer" presStyleCnt="0"/>
      <dgm:spPr/>
    </dgm:pt>
    <dgm:pt modelId="{75379067-2DC9-447B-BDAA-3AF19A173BE5}" type="pres">
      <dgm:prSet presAssocID="{35F445BC-7E43-4D69-88E2-F579B4D8FB60}" presName="parentText" presStyleLbl="node1" presStyleIdx="2" presStyleCnt="3">
        <dgm:presLayoutVars>
          <dgm:chMax val="0"/>
          <dgm:bulletEnabled val="1"/>
        </dgm:presLayoutVars>
      </dgm:prSet>
      <dgm:spPr/>
      <dgm:t>
        <a:bodyPr/>
        <a:lstStyle/>
        <a:p>
          <a:endParaRPr lang="en-US"/>
        </a:p>
      </dgm:t>
    </dgm:pt>
  </dgm:ptLst>
  <dgm:cxnLst>
    <dgm:cxn modelId="{C859E987-9BF1-4077-B460-3EAC5CF7A204}" type="presOf" srcId="{4BD4BBA4-2118-45AA-910D-2F723744D16A}" destId="{3CD86612-2172-4C39-9F94-61AE97C85210}" srcOrd="0" destOrd="0" presId="urn:microsoft.com/office/officeart/2005/8/layout/vList2"/>
    <dgm:cxn modelId="{0C8196BF-A7FD-494C-8EB2-2405391884CF}" srcId="{4BD4BBA4-2118-45AA-910D-2F723744D16A}" destId="{7AC1D973-830F-43D7-8720-0402CAD0FEEF}" srcOrd="1" destOrd="0" parTransId="{06E0CCFE-5CC6-4190-9A9D-5DA8D6C12C22}" sibTransId="{D15D4BD6-45DA-447D-A405-A7A5506B6A74}"/>
    <dgm:cxn modelId="{C4BAB144-CDE2-4A95-BF37-D2611A2C48BE}" type="presOf" srcId="{3C54E34F-F868-4334-AC16-C493DC384141}" destId="{16D4FB9F-0DCC-4695-AA30-B5CA3C92830E}" srcOrd="0" destOrd="0" presId="urn:microsoft.com/office/officeart/2005/8/layout/vList2"/>
    <dgm:cxn modelId="{BBF9E09E-8A18-4284-885B-926760930E68}" type="presOf" srcId="{35F445BC-7E43-4D69-88E2-F579B4D8FB60}" destId="{75379067-2DC9-447B-BDAA-3AF19A173BE5}" srcOrd="0" destOrd="0" presId="urn:microsoft.com/office/officeart/2005/8/layout/vList2"/>
    <dgm:cxn modelId="{6313C147-2171-4EF3-A5DE-75E0DEA0299F}" type="presOf" srcId="{7AC1D973-830F-43D7-8720-0402CAD0FEEF}" destId="{2A415EC0-39BF-4687-9DD5-1188B632B0A7}" srcOrd="0" destOrd="0" presId="urn:microsoft.com/office/officeart/2005/8/layout/vList2"/>
    <dgm:cxn modelId="{3D73799F-4F92-4B03-A074-8663155FCAAA}" srcId="{4BD4BBA4-2118-45AA-910D-2F723744D16A}" destId="{3C54E34F-F868-4334-AC16-C493DC384141}" srcOrd="0" destOrd="0" parTransId="{571362C5-4156-431F-8118-847CF6ADC3AE}" sibTransId="{3245F084-83EA-4F3B-BFD5-EA653E343396}"/>
    <dgm:cxn modelId="{FB23F29C-5511-49B6-A905-9E3CE1196469}" srcId="{4BD4BBA4-2118-45AA-910D-2F723744D16A}" destId="{35F445BC-7E43-4D69-88E2-F579B4D8FB60}" srcOrd="2" destOrd="0" parTransId="{4A8151C6-5F6F-46F9-A75B-ADD536BB8B25}" sibTransId="{75011F17-A608-469C-8B33-1B64F4A7A8BB}"/>
    <dgm:cxn modelId="{70807B0A-82E8-4417-B9CD-5C4554800BBD}" type="presParOf" srcId="{3CD86612-2172-4C39-9F94-61AE97C85210}" destId="{16D4FB9F-0DCC-4695-AA30-B5CA3C92830E}" srcOrd="0" destOrd="0" presId="urn:microsoft.com/office/officeart/2005/8/layout/vList2"/>
    <dgm:cxn modelId="{4BF4E21D-629B-4468-9A7D-579CBE15B18A}" type="presParOf" srcId="{3CD86612-2172-4C39-9F94-61AE97C85210}" destId="{094E832F-76A0-4475-9CCC-CB1775910FBE}" srcOrd="1" destOrd="0" presId="urn:microsoft.com/office/officeart/2005/8/layout/vList2"/>
    <dgm:cxn modelId="{50A9E905-2530-44D6-BFDB-8E358417522E}" type="presParOf" srcId="{3CD86612-2172-4C39-9F94-61AE97C85210}" destId="{2A415EC0-39BF-4687-9DD5-1188B632B0A7}" srcOrd="2" destOrd="0" presId="urn:microsoft.com/office/officeart/2005/8/layout/vList2"/>
    <dgm:cxn modelId="{3C57DB7D-AA67-4D09-AA73-0A5E14B0F934}" type="presParOf" srcId="{3CD86612-2172-4C39-9F94-61AE97C85210}" destId="{15911ACB-6AD5-44C4-9F2F-3328253322D6}" srcOrd="3" destOrd="0" presId="urn:microsoft.com/office/officeart/2005/8/layout/vList2"/>
    <dgm:cxn modelId="{3548289D-8F8C-4050-86F1-1B57E2D926D0}" type="presParOf" srcId="{3CD86612-2172-4C39-9F94-61AE97C85210}" destId="{75379067-2DC9-447B-BDAA-3AF19A173BE5}"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02C181-029C-45EF-B552-0B742CBB53EE}"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378BE697-BF56-430D-8D0D-933928AADF00}">
      <dgm:prSet phldrT="[Text]" custT="1"/>
      <dgm:spPr/>
      <dgm:t>
        <a:bodyPr/>
        <a:lstStyle/>
        <a:p>
          <a:r>
            <a:rPr lang="x-none" sz="1800" b="0" u="none" dirty="0"/>
            <a:t>Is </a:t>
          </a:r>
          <a:r>
            <a:rPr lang="en-US" sz="1800" b="0" u="none" dirty="0"/>
            <a:t>it </a:t>
          </a:r>
          <a:r>
            <a:rPr lang="x-none" sz="1800" b="0" u="none" dirty="0"/>
            <a:t>appropriate for the type of occupancy, hazard, and construction type</a:t>
          </a:r>
          <a:r>
            <a:rPr lang="en-US" sz="1800" b="0" u="none" dirty="0"/>
            <a:t>?</a:t>
          </a:r>
          <a:endParaRPr lang="en-US" sz="1800" b="0" dirty="0"/>
        </a:p>
      </dgm:t>
    </dgm:pt>
    <dgm:pt modelId="{16BE38AC-9654-4BFF-89B6-8F47078AF4F5}" type="parTrans" cxnId="{A525D3C8-A1A3-41C2-875C-71C0DF890047}">
      <dgm:prSet/>
      <dgm:spPr/>
      <dgm:t>
        <a:bodyPr/>
        <a:lstStyle/>
        <a:p>
          <a:endParaRPr lang="en-US"/>
        </a:p>
      </dgm:t>
    </dgm:pt>
    <dgm:pt modelId="{55F8D514-890E-4D34-8009-D61160D502C0}" type="sibTrans" cxnId="{A525D3C8-A1A3-41C2-875C-71C0DF890047}">
      <dgm:prSet/>
      <dgm:spPr/>
      <dgm:t>
        <a:bodyPr/>
        <a:lstStyle/>
        <a:p>
          <a:endParaRPr lang="en-US"/>
        </a:p>
      </dgm:t>
    </dgm:pt>
    <dgm:pt modelId="{0E38DFE8-3DAB-4040-92D3-BCECDE2AA1C4}">
      <dgm:prSet custT="1"/>
      <dgm:spPr/>
      <dgm:t>
        <a:bodyPr/>
        <a:lstStyle/>
        <a:p>
          <a:r>
            <a:rPr lang="x-none" sz="1800" b="0" u="none"/>
            <a:t>Is </a:t>
          </a:r>
          <a:r>
            <a:rPr lang="en-US" sz="1800" b="0" u="none" dirty="0"/>
            <a:t>it </a:t>
          </a:r>
          <a:r>
            <a:rPr lang="x-none" sz="1800" b="0" u="none"/>
            <a:t>correctly designed</a:t>
          </a:r>
          <a:r>
            <a:rPr lang="en-US" sz="1800" b="0" u="none" dirty="0"/>
            <a:t>?</a:t>
          </a:r>
        </a:p>
      </dgm:t>
    </dgm:pt>
    <dgm:pt modelId="{937FB14E-BC39-440A-8F1B-C362C29EAABB}" type="parTrans" cxnId="{934E0FD4-9F8D-47A4-88A3-EEFC44878F72}">
      <dgm:prSet/>
      <dgm:spPr/>
      <dgm:t>
        <a:bodyPr/>
        <a:lstStyle/>
        <a:p>
          <a:endParaRPr lang="en-US"/>
        </a:p>
      </dgm:t>
    </dgm:pt>
    <dgm:pt modelId="{466C2556-5CD4-4A1F-BFF6-F1C8093167D4}" type="sibTrans" cxnId="{934E0FD4-9F8D-47A4-88A3-EEFC44878F72}">
      <dgm:prSet/>
      <dgm:spPr/>
      <dgm:t>
        <a:bodyPr/>
        <a:lstStyle/>
        <a:p>
          <a:endParaRPr lang="en-US"/>
        </a:p>
      </dgm:t>
    </dgm:pt>
    <dgm:pt modelId="{B2B5EFF1-4126-44E0-974D-17D827CDB592}">
      <dgm:prSet custT="1"/>
      <dgm:spPr>
        <a:solidFill>
          <a:schemeClr val="accent2">
            <a:lumMod val="75000"/>
          </a:schemeClr>
        </a:solidFill>
      </dgm:spPr>
      <dgm:t>
        <a:bodyPr/>
        <a:lstStyle/>
        <a:p>
          <a:r>
            <a:rPr lang="en-US" sz="1800" b="0" u="none" dirty="0"/>
            <a:t>Does it m</a:t>
          </a:r>
          <a:r>
            <a:rPr lang="x-none" sz="1800" b="0" u="none" dirty="0"/>
            <a:t>eet NFPA® and adopted fire and building code requirements</a:t>
          </a:r>
          <a:r>
            <a:rPr lang="en-US" sz="1800" b="0" u="none" dirty="0"/>
            <a:t>?</a:t>
          </a:r>
        </a:p>
      </dgm:t>
    </dgm:pt>
    <dgm:pt modelId="{417CC2C0-CF8C-4951-B027-C7D0A2249990}" type="parTrans" cxnId="{81A4D1E6-8A5E-46DC-A960-7F7023A3AD43}">
      <dgm:prSet/>
      <dgm:spPr/>
      <dgm:t>
        <a:bodyPr/>
        <a:lstStyle/>
        <a:p>
          <a:endParaRPr lang="en-US"/>
        </a:p>
      </dgm:t>
    </dgm:pt>
    <dgm:pt modelId="{5736CA74-4F30-48E1-A3F2-D7A332CC5315}" type="sibTrans" cxnId="{81A4D1E6-8A5E-46DC-A960-7F7023A3AD43}">
      <dgm:prSet/>
      <dgm:spPr/>
      <dgm:t>
        <a:bodyPr/>
        <a:lstStyle/>
        <a:p>
          <a:endParaRPr lang="en-US"/>
        </a:p>
      </dgm:t>
    </dgm:pt>
    <dgm:pt modelId="{5E04E2A0-7FB1-40C5-B81C-3EBE03736A01}">
      <dgm:prSet custT="1"/>
      <dgm:spPr>
        <a:solidFill>
          <a:schemeClr val="accent2">
            <a:lumMod val="50000"/>
          </a:schemeClr>
        </a:solidFill>
      </dgm:spPr>
      <dgm:t>
        <a:bodyPr/>
        <a:lstStyle/>
        <a:p>
          <a:r>
            <a:rPr lang="en-US" sz="1800" b="0" dirty="0"/>
            <a:t>Does it contains all necessary documentation to permit an accurate assessment of the design?</a:t>
          </a:r>
        </a:p>
      </dgm:t>
    </dgm:pt>
    <dgm:pt modelId="{3C773CFA-BB44-41DD-AC8B-CEA776AC8C36}" type="parTrans" cxnId="{45072FD8-F852-49C3-986F-9244F0B3745F}">
      <dgm:prSet/>
      <dgm:spPr/>
      <dgm:t>
        <a:bodyPr/>
        <a:lstStyle/>
        <a:p>
          <a:endParaRPr lang="en-US"/>
        </a:p>
      </dgm:t>
    </dgm:pt>
    <dgm:pt modelId="{B3AC5B51-5435-47A4-AEE6-A497E000F392}" type="sibTrans" cxnId="{45072FD8-F852-49C3-986F-9244F0B3745F}">
      <dgm:prSet/>
      <dgm:spPr/>
      <dgm:t>
        <a:bodyPr/>
        <a:lstStyle/>
        <a:p>
          <a:endParaRPr lang="en-US"/>
        </a:p>
      </dgm:t>
    </dgm:pt>
    <dgm:pt modelId="{17723519-D808-4FA8-9ED6-35DC2FC0C27A}" type="pres">
      <dgm:prSet presAssocID="{E902C181-029C-45EF-B552-0B742CBB53EE}" presName="linear" presStyleCnt="0">
        <dgm:presLayoutVars>
          <dgm:animLvl val="lvl"/>
          <dgm:resizeHandles val="exact"/>
        </dgm:presLayoutVars>
      </dgm:prSet>
      <dgm:spPr/>
      <dgm:t>
        <a:bodyPr/>
        <a:lstStyle/>
        <a:p>
          <a:endParaRPr lang="en-US"/>
        </a:p>
      </dgm:t>
    </dgm:pt>
    <dgm:pt modelId="{99F0D136-1BB5-447B-A016-97E0C8E46AC5}" type="pres">
      <dgm:prSet presAssocID="{378BE697-BF56-430D-8D0D-933928AADF00}" presName="parentText" presStyleLbl="node1" presStyleIdx="0" presStyleCnt="4">
        <dgm:presLayoutVars>
          <dgm:chMax val="0"/>
          <dgm:bulletEnabled val="1"/>
        </dgm:presLayoutVars>
      </dgm:prSet>
      <dgm:spPr/>
      <dgm:t>
        <a:bodyPr/>
        <a:lstStyle/>
        <a:p>
          <a:endParaRPr lang="en-US"/>
        </a:p>
      </dgm:t>
    </dgm:pt>
    <dgm:pt modelId="{E5C6E9EA-B41B-4E0A-AC98-26BC41AD7AA5}" type="pres">
      <dgm:prSet presAssocID="{55F8D514-890E-4D34-8009-D61160D502C0}" presName="spacer" presStyleCnt="0"/>
      <dgm:spPr/>
    </dgm:pt>
    <dgm:pt modelId="{93B6F1B5-72D1-4D53-96AF-9EC0B2BB9862}" type="pres">
      <dgm:prSet presAssocID="{0E38DFE8-3DAB-4040-92D3-BCECDE2AA1C4}" presName="parentText" presStyleLbl="node1" presStyleIdx="1" presStyleCnt="4">
        <dgm:presLayoutVars>
          <dgm:chMax val="0"/>
          <dgm:bulletEnabled val="1"/>
        </dgm:presLayoutVars>
      </dgm:prSet>
      <dgm:spPr/>
      <dgm:t>
        <a:bodyPr/>
        <a:lstStyle/>
        <a:p>
          <a:endParaRPr lang="en-US"/>
        </a:p>
      </dgm:t>
    </dgm:pt>
    <dgm:pt modelId="{D17C9030-484B-4A7B-B98E-141E5CCE0EEB}" type="pres">
      <dgm:prSet presAssocID="{466C2556-5CD4-4A1F-BFF6-F1C8093167D4}" presName="spacer" presStyleCnt="0"/>
      <dgm:spPr/>
    </dgm:pt>
    <dgm:pt modelId="{B4F6F1E9-FD71-4D3D-B832-2CDEC2B80AC4}" type="pres">
      <dgm:prSet presAssocID="{B2B5EFF1-4126-44E0-974D-17D827CDB592}" presName="parentText" presStyleLbl="node1" presStyleIdx="2" presStyleCnt="4">
        <dgm:presLayoutVars>
          <dgm:chMax val="0"/>
          <dgm:bulletEnabled val="1"/>
        </dgm:presLayoutVars>
      </dgm:prSet>
      <dgm:spPr/>
      <dgm:t>
        <a:bodyPr/>
        <a:lstStyle/>
        <a:p>
          <a:endParaRPr lang="en-US"/>
        </a:p>
      </dgm:t>
    </dgm:pt>
    <dgm:pt modelId="{CA5CB041-765F-44AA-B6F6-4DDC047A3FE0}" type="pres">
      <dgm:prSet presAssocID="{5736CA74-4F30-48E1-A3F2-D7A332CC5315}" presName="spacer" presStyleCnt="0"/>
      <dgm:spPr/>
    </dgm:pt>
    <dgm:pt modelId="{7CD6EDFA-C9C1-4154-A21B-F7A610DADFC3}" type="pres">
      <dgm:prSet presAssocID="{5E04E2A0-7FB1-40C5-B81C-3EBE03736A01}" presName="parentText" presStyleLbl="node1" presStyleIdx="3" presStyleCnt="4">
        <dgm:presLayoutVars>
          <dgm:chMax val="0"/>
          <dgm:bulletEnabled val="1"/>
        </dgm:presLayoutVars>
      </dgm:prSet>
      <dgm:spPr/>
      <dgm:t>
        <a:bodyPr/>
        <a:lstStyle/>
        <a:p>
          <a:endParaRPr lang="en-US"/>
        </a:p>
      </dgm:t>
    </dgm:pt>
  </dgm:ptLst>
  <dgm:cxnLst>
    <dgm:cxn modelId="{973A9EDE-702D-4A5D-A10E-4D8D4B2E97BB}" type="presOf" srcId="{E902C181-029C-45EF-B552-0B742CBB53EE}" destId="{17723519-D808-4FA8-9ED6-35DC2FC0C27A}" srcOrd="0" destOrd="0" presId="urn:microsoft.com/office/officeart/2005/8/layout/vList2"/>
    <dgm:cxn modelId="{934E0FD4-9F8D-47A4-88A3-EEFC44878F72}" srcId="{E902C181-029C-45EF-B552-0B742CBB53EE}" destId="{0E38DFE8-3DAB-4040-92D3-BCECDE2AA1C4}" srcOrd="1" destOrd="0" parTransId="{937FB14E-BC39-440A-8F1B-C362C29EAABB}" sibTransId="{466C2556-5CD4-4A1F-BFF6-F1C8093167D4}"/>
    <dgm:cxn modelId="{82A5EB82-9F8F-4A37-9BE9-8814011AA033}" type="presOf" srcId="{0E38DFE8-3DAB-4040-92D3-BCECDE2AA1C4}" destId="{93B6F1B5-72D1-4D53-96AF-9EC0B2BB9862}" srcOrd="0" destOrd="0" presId="urn:microsoft.com/office/officeart/2005/8/layout/vList2"/>
    <dgm:cxn modelId="{FFFCA632-BAD5-4A11-84C0-A8FECA7627F9}" type="presOf" srcId="{5E04E2A0-7FB1-40C5-B81C-3EBE03736A01}" destId="{7CD6EDFA-C9C1-4154-A21B-F7A610DADFC3}" srcOrd="0" destOrd="0" presId="urn:microsoft.com/office/officeart/2005/8/layout/vList2"/>
    <dgm:cxn modelId="{B842E1AE-B58E-4B51-A1EB-F2D122DB13D7}" type="presOf" srcId="{378BE697-BF56-430D-8D0D-933928AADF00}" destId="{99F0D136-1BB5-447B-A016-97E0C8E46AC5}" srcOrd="0" destOrd="0" presId="urn:microsoft.com/office/officeart/2005/8/layout/vList2"/>
    <dgm:cxn modelId="{A525D3C8-A1A3-41C2-875C-71C0DF890047}" srcId="{E902C181-029C-45EF-B552-0B742CBB53EE}" destId="{378BE697-BF56-430D-8D0D-933928AADF00}" srcOrd="0" destOrd="0" parTransId="{16BE38AC-9654-4BFF-89B6-8F47078AF4F5}" sibTransId="{55F8D514-890E-4D34-8009-D61160D502C0}"/>
    <dgm:cxn modelId="{45072FD8-F852-49C3-986F-9244F0B3745F}" srcId="{E902C181-029C-45EF-B552-0B742CBB53EE}" destId="{5E04E2A0-7FB1-40C5-B81C-3EBE03736A01}" srcOrd="3" destOrd="0" parTransId="{3C773CFA-BB44-41DD-AC8B-CEA776AC8C36}" sibTransId="{B3AC5B51-5435-47A4-AEE6-A497E000F392}"/>
    <dgm:cxn modelId="{81A4D1E6-8A5E-46DC-A960-7F7023A3AD43}" srcId="{E902C181-029C-45EF-B552-0B742CBB53EE}" destId="{B2B5EFF1-4126-44E0-974D-17D827CDB592}" srcOrd="2" destOrd="0" parTransId="{417CC2C0-CF8C-4951-B027-C7D0A2249990}" sibTransId="{5736CA74-4F30-48E1-A3F2-D7A332CC5315}"/>
    <dgm:cxn modelId="{2E170395-5889-4EC2-8689-E7D414A8519E}" type="presOf" srcId="{B2B5EFF1-4126-44E0-974D-17D827CDB592}" destId="{B4F6F1E9-FD71-4D3D-B832-2CDEC2B80AC4}" srcOrd="0" destOrd="0" presId="urn:microsoft.com/office/officeart/2005/8/layout/vList2"/>
    <dgm:cxn modelId="{F0D2372C-F674-4D32-9927-9EBF7798F877}" type="presParOf" srcId="{17723519-D808-4FA8-9ED6-35DC2FC0C27A}" destId="{99F0D136-1BB5-447B-A016-97E0C8E46AC5}" srcOrd="0" destOrd="0" presId="urn:microsoft.com/office/officeart/2005/8/layout/vList2"/>
    <dgm:cxn modelId="{BDEAF3A5-23CA-4912-B479-928F09FDD49F}" type="presParOf" srcId="{17723519-D808-4FA8-9ED6-35DC2FC0C27A}" destId="{E5C6E9EA-B41B-4E0A-AC98-26BC41AD7AA5}" srcOrd="1" destOrd="0" presId="urn:microsoft.com/office/officeart/2005/8/layout/vList2"/>
    <dgm:cxn modelId="{056A5429-6937-42E6-AC48-A02D6CC6675A}" type="presParOf" srcId="{17723519-D808-4FA8-9ED6-35DC2FC0C27A}" destId="{93B6F1B5-72D1-4D53-96AF-9EC0B2BB9862}" srcOrd="2" destOrd="0" presId="urn:microsoft.com/office/officeart/2005/8/layout/vList2"/>
    <dgm:cxn modelId="{BBA53F4F-0DAB-44BA-B920-BAEA59B5CFFB}" type="presParOf" srcId="{17723519-D808-4FA8-9ED6-35DC2FC0C27A}" destId="{D17C9030-484B-4A7B-B98E-141E5CCE0EEB}" srcOrd="3" destOrd="0" presId="urn:microsoft.com/office/officeart/2005/8/layout/vList2"/>
    <dgm:cxn modelId="{1DE3238F-FBBD-43A5-9032-DF3E8E3AAFBB}" type="presParOf" srcId="{17723519-D808-4FA8-9ED6-35DC2FC0C27A}" destId="{B4F6F1E9-FD71-4D3D-B832-2CDEC2B80AC4}" srcOrd="4" destOrd="0" presId="urn:microsoft.com/office/officeart/2005/8/layout/vList2"/>
    <dgm:cxn modelId="{FC7AF4B5-BEE5-4195-953C-DC7FA71AE20D}" type="presParOf" srcId="{17723519-D808-4FA8-9ED6-35DC2FC0C27A}" destId="{CA5CB041-765F-44AA-B6F6-4DDC047A3FE0}" srcOrd="5" destOrd="0" presId="urn:microsoft.com/office/officeart/2005/8/layout/vList2"/>
    <dgm:cxn modelId="{E0929F78-CD9E-4B52-A940-7F0DE812B38F}" type="presParOf" srcId="{17723519-D808-4FA8-9ED6-35DC2FC0C27A}" destId="{7CD6EDFA-C9C1-4154-A21B-F7A610DADFC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8C5DEE4-EFB7-4B0C-AB80-AA2FCFD272DD}"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3D248E22-262D-4571-BA8B-05FC0FE3B838}">
      <dgm:prSet phldrT="[Text]" custT="1"/>
      <dgm:spPr/>
      <dgm:t>
        <a:bodyPr/>
        <a:lstStyle/>
        <a:p>
          <a:r>
            <a:rPr lang="x-none" sz="2000" b="0" u="none"/>
            <a:t>Partitions, stock, lights, or other objects should not obstruct the distribution of water discharge from sprinklers, and the discharge area should be free of hanging displays</a:t>
          </a:r>
          <a:endParaRPr lang="en-US" sz="2000" b="0" dirty="0"/>
        </a:p>
      </dgm:t>
    </dgm:pt>
    <dgm:pt modelId="{64A4DE9D-A513-48C6-91EB-ACBB5359C190}" type="parTrans" cxnId="{D2F00D71-C9B2-46A6-9409-44477BCCD22D}">
      <dgm:prSet/>
      <dgm:spPr/>
      <dgm:t>
        <a:bodyPr/>
        <a:lstStyle/>
        <a:p>
          <a:endParaRPr lang="en-US"/>
        </a:p>
      </dgm:t>
    </dgm:pt>
    <dgm:pt modelId="{54F78692-CD27-4E25-872B-50F2E6D09200}" type="sibTrans" cxnId="{D2F00D71-C9B2-46A6-9409-44477BCCD22D}">
      <dgm:prSet/>
      <dgm:spPr/>
      <dgm:t>
        <a:bodyPr/>
        <a:lstStyle/>
        <a:p>
          <a:endParaRPr lang="en-US"/>
        </a:p>
      </dgm:t>
    </dgm:pt>
    <dgm:pt modelId="{9289653A-8B35-4B68-AB1A-4C68EB0D7E10}">
      <dgm:prSet custT="1"/>
      <dgm:spPr>
        <a:solidFill>
          <a:srgbClr val="4040B8"/>
        </a:solidFill>
      </dgm:spPr>
      <dgm:t>
        <a:bodyPr/>
        <a:lstStyle/>
        <a:p>
          <a:r>
            <a:rPr lang="en-US" sz="2000" b="0" u="none" dirty="0" smtClean="0"/>
            <a:t>M</a:t>
          </a:r>
          <a:r>
            <a:rPr lang="x-none" sz="2000" b="0" u="none" dirty="0" smtClean="0"/>
            <a:t>inimum </a:t>
          </a:r>
          <a:r>
            <a:rPr lang="x-none" sz="2000" b="0" u="none" dirty="0"/>
            <a:t>clearance of 18 to 36 inches (450 to 900 mm), measured from the deflector, should be maintained under sprinklers, depending on type</a:t>
          </a:r>
          <a:endParaRPr lang="en-US" sz="2000" b="0" u="none" dirty="0"/>
        </a:p>
      </dgm:t>
    </dgm:pt>
    <dgm:pt modelId="{3216EB54-6E72-45EC-AAEC-96F6D84CFDB4}" type="parTrans" cxnId="{7DB1D077-B3BC-4E31-8B1F-CD43AFA58E24}">
      <dgm:prSet/>
      <dgm:spPr/>
      <dgm:t>
        <a:bodyPr/>
        <a:lstStyle/>
        <a:p>
          <a:endParaRPr lang="en-US"/>
        </a:p>
      </dgm:t>
    </dgm:pt>
    <dgm:pt modelId="{8C0BCBB7-0EEB-468F-B75C-1CCE9E0F8435}" type="sibTrans" cxnId="{7DB1D077-B3BC-4E31-8B1F-CD43AFA58E24}">
      <dgm:prSet/>
      <dgm:spPr/>
      <dgm:t>
        <a:bodyPr/>
        <a:lstStyle/>
        <a:p>
          <a:endParaRPr lang="en-US"/>
        </a:p>
      </dgm:t>
    </dgm:pt>
    <dgm:pt modelId="{A9908C34-656E-405F-8B03-84A65CB7748A}" type="pres">
      <dgm:prSet presAssocID="{28C5DEE4-EFB7-4B0C-AB80-AA2FCFD272DD}" presName="linear" presStyleCnt="0">
        <dgm:presLayoutVars>
          <dgm:animLvl val="lvl"/>
          <dgm:resizeHandles val="exact"/>
        </dgm:presLayoutVars>
      </dgm:prSet>
      <dgm:spPr/>
      <dgm:t>
        <a:bodyPr/>
        <a:lstStyle/>
        <a:p>
          <a:endParaRPr lang="en-US"/>
        </a:p>
      </dgm:t>
    </dgm:pt>
    <dgm:pt modelId="{9C66F856-21CA-4624-8E87-5C428C1CD15B}" type="pres">
      <dgm:prSet presAssocID="{3D248E22-262D-4571-BA8B-05FC0FE3B838}" presName="parentText" presStyleLbl="node1" presStyleIdx="0" presStyleCnt="2">
        <dgm:presLayoutVars>
          <dgm:chMax val="0"/>
          <dgm:bulletEnabled val="1"/>
        </dgm:presLayoutVars>
      </dgm:prSet>
      <dgm:spPr/>
      <dgm:t>
        <a:bodyPr/>
        <a:lstStyle/>
        <a:p>
          <a:endParaRPr lang="en-US"/>
        </a:p>
      </dgm:t>
    </dgm:pt>
    <dgm:pt modelId="{20AEC5ED-F527-49E2-B1A6-BF2D3C44B048}" type="pres">
      <dgm:prSet presAssocID="{54F78692-CD27-4E25-872B-50F2E6D09200}" presName="spacer" presStyleCnt="0"/>
      <dgm:spPr/>
    </dgm:pt>
    <dgm:pt modelId="{3CC986CB-C97A-47D3-85CB-DB7BA2A69227}" type="pres">
      <dgm:prSet presAssocID="{9289653A-8B35-4B68-AB1A-4C68EB0D7E10}" presName="parentText" presStyleLbl="node1" presStyleIdx="1" presStyleCnt="2">
        <dgm:presLayoutVars>
          <dgm:chMax val="0"/>
          <dgm:bulletEnabled val="1"/>
        </dgm:presLayoutVars>
      </dgm:prSet>
      <dgm:spPr/>
      <dgm:t>
        <a:bodyPr/>
        <a:lstStyle/>
        <a:p>
          <a:endParaRPr lang="en-US"/>
        </a:p>
      </dgm:t>
    </dgm:pt>
  </dgm:ptLst>
  <dgm:cxnLst>
    <dgm:cxn modelId="{D2F00D71-C9B2-46A6-9409-44477BCCD22D}" srcId="{28C5DEE4-EFB7-4B0C-AB80-AA2FCFD272DD}" destId="{3D248E22-262D-4571-BA8B-05FC0FE3B838}" srcOrd="0" destOrd="0" parTransId="{64A4DE9D-A513-48C6-91EB-ACBB5359C190}" sibTransId="{54F78692-CD27-4E25-872B-50F2E6D09200}"/>
    <dgm:cxn modelId="{64B2F834-34CB-486F-ABD4-B1F08823E968}" type="presOf" srcId="{28C5DEE4-EFB7-4B0C-AB80-AA2FCFD272DD}" destId="{A9908C34-656E-405F-8B03-84A65CB7748A}" srcOrd="0" destOrd="0" presId="urn:microsoft.com/office/officeart/2005/8/layout/vList2"/>
    <dgm:cxn modelId="{7DB1D077-B3BC-4E31-8B1F-CD43AFA58E24}" srcId="{28C5DEE4-EFB7-4B0C-AB80-AA2FCFD272DD}" destId="{9289653A-8B35-4B68-AB1A-4C68EB0D7E10}" srcOrd="1" destOrd="0" parTransId="{3216EB54-6E72-45EC-AAEC-96F6D84CFDB4}" sibTransId="{8C0BCBB7-0EEB-468F-B75C-1CCE9E0F8435}"/>
    <dgm:cxn modelId="{E798F9B3-35E9-421F-BC3D-F0EB43069949}" type="presOf" srcId="{3D248E22-262D-4571-BA8B-05FC0FE3B838}" destId="{9C66F856-21CA-4624-8E87-5C428C1CD15B}" srcOrd="0" destOrd="0" presId="urn:microsoft.com/office/officeart/2005/8/layout/vList2"/>
    <dgm:cxn modelId="{52850617-C1E3-4F46-8567-DEA7B84C4E45}" type="presOf" srcId="{9289653A-8B35-4B68-AB1A-4C68EB0D7E10}" destId="{3CC986CB-C97A-47D3-85CB-DB7BA2A69227}" srcOrd="0" destOrd="0" presId="urn:microsoft.com/office/officeart/2005/8/layout/vList2"/>
    <dgm:cxn modelId="{E8CF0BDB-C49A-4645-8125-FDC7AB5F21B2}" type="presParOf" srcId="{A9908C34-656E-405F-8B03-84A65CB7748A}" destId="{9C66F856-21CA-4624-8E87-5C428C1CD15B}" srcOrd="0" destOrd="0" presId="urn:microsoft.com/office/officeart/2005/8/layout/vList2"/>
    <dgm:cxn modelId="{DD9DC5CC-55C9-4062-A7A3-D1C27EE0D115}" type="presParOf" srcId="{A9908C34-656E-405F-8B03-84A65CB7748A}" destId="{20AEC5ED-F527-49E2-B1A6-BF2D3C44B048}" srcOrd="1" destOrd="0" presId="urn:microsoft.com/office/officeart/2005/8/layout/vList2"/>
    <dgm:cxn modelId="{0BBCB34C-AC1F-47A7-891E-8FF95A04DC52}" type="presParOf" srcId="{A9908C34-656E-405F-8B03-84A65CB7748A}" destId="{3CC986CB-C97A-47D3-85CB-DB7BA2A692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1A134B6-3932-4000-8741-15963332355F}"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5E80E0AD-181B-4A69-A0B7-4CF3C2E3617C}">
      <dgm:prSet phldrT="[Text]" custT="1"/>
      <dgm:spPr/>
      <dgm:t>
        <a:bodyPr/>
        <a:lstStyle/>
        <a:p>
          <a:r>
            <a:rPr lang="en-US" sz="1800" b="0" dirty="0"/>
            <a:t>Check for corrosion and physical damage to verify that there are no leaks in the pipes or fittings</a:t>
          </a:r>
        </a:p>
      </dgm:t>
    </dgm:pt>
    <dgm:pt modelId="{E912C5D8-7F20-4DAA-AFB3-71753529AA03}" type="parTrans" cxnId="{FA7AC749-B89A-4A75-81F9-05931C7D6AD2}">
      <dgm:prSet/>
      <dgm:spPr/>
      <dgm:t>
        <a:bodyPr/>
        <a:lstStyle/>
        <a:p>
          <a:endParaRPr lang="en-US"/>
        </a:p>
      </dgm:t>
    </dgm:pt>
    <dgm:pt modelId="{A38F5528-9A1A-4DAB-8A2F-5F8525C4FF61}" type="sibTrans" cxnId="{FA7AC749-B89A-4A75-81F9-05931C7D6AD2}">
      <dgm:prSet/>
      <dgm:spPr/>
      <dgm:t>
        <a:bodyPr/>
        <a:lstStyle/>
        <a:p>
          <a:endParaRPr lang="en-US"/>
        </a:p>
      </dgm:t>
    </dgm:pt>
    <dgm:pt modelId="{50CA104B-092C-43B1-902D-DF79431136DC}">
      <dgm:prSet custT="1"/>
      <dgm:spPr/>
      <dgm:t>
        <a:bodyPr/>
        <a:lstStyle/>
        <a:p>
          <a:r>
            <a:rPr lang="en-US" sz="1800" b="0" dirty="0"/>
            <a:t>Report loose sprinkler hangers</a:t>
          </a:r>
        </a:p>
      </dgm:t>
    </dgm:pt>
    <dgm:pt modelId="{9BE3EA32-C4F6-4998-A91A-098B50DE552D}" type="parTrans" cxnId="{7EA4349E-3867-4169-8F3D-086E331FF507}">
      <dgm:prSet/>
      <dgm:spPr/>
      <dgm:t>
        <a:bodyPr/>
        <a:lstStyle/>
        <a:p>
          <a:endParaRPr lang="en-US"/>
        </a:p>
      </dgm:t>
    </dgm:pt>
    <dgm:pt modelId="{C7E37B3D-055A-4BD6-80AB-8B3751F85F89}" type="sibTrans" cxnId="{7EA4349E-3867-4169-8F3D-086E331FF507}">
      <dgm:prSet/>
      <dgm:spPr/>
      <dgm:t>
        <a:bodyPr/>
        <a:lstStyle/>
        <a:p>
          <a:endParaRPr lang="en-US"/>
        </a:p>
      </dgm:t>
    </dgm:pt>
    <dgm:pt modelId="{164E9A44-09DB-4BB0-A3C6-8176C77C5409}">
      <dgm:prSet custT="1"/>
      <dgm:spPr/>
      <dgm:t>
        <a:bodyPr/>
        <a:lstStyle/>
        <a:p>
          <a:r>
            <a:rPr lang="en-US" sz="1800" b="0" dirty="0"/>
            <a:t>Note whether hangers are at proper intervals and match the original installation plans</a:t>
          </a:r>
        </a:p>
      </dgm:t>
    </dgm:pt>
    <dgm:pt modelId="{358CCD7E-2DA5-4A84-81E8-36C951D19D71}" type="parTrans" cxnId="{869DA26E-0BAD-4498-9566-52751F647787}">
      <dgm:prSet/>
      <dgm:spPr/>
      <dgm:t>
        <a:bodyPr/>
        <a:lstStyle/>
        <a:p>
          <a:endParaRPr lang="en-US"/>
        </a:p>
      </dgm:t>
    </dgm:pt>
    <dgm:pt modelId="{D8B3A387-2D9C-4AB6-BD4D-D5B767E649CB}" type="sibTrans" cxnId="{869DA26E-0BAD-4498-9566-52751F647787}">
      <dgm:prSet/>
      <dgm:spPr/>
      <dgm:t>
        <a:bodyPr/>
        <a:lstStyle/>
        <a:p>
          <a:endParaRPr lang="en-US"/>
        </a:p>
      </dgm:t>
    </dgm:pt>
    <dgm:pt modelId="{29674486-635D-43D5-901E-0489A6619FBE}">
      <dgm:prSet custT="1"/>
      <dgm:spPr>
        <a:solidFill>
          <a:srgbClr val="4040B8"/>
        </a:solidFill>
      </dgm:spPr>
      <dgm:t>
        <a:bodyPr/>
        <a:lstStyle/>
        <a:p>
          <a:r>
            <a:rPr lang="en-US" sz="1800" b="0" dirty="0"/>
            <a:t>Do not permit occupants to use sprinkler piping as a support for ladders, stock, ceiling grids, or other materials</a:t>
          </a:r>
        </a:p>
      </dgm:t>
    </dgm:pt>
    <dgm:pt modelId="{9E5474E4-C75B-4A47-94EB-465D9A186C85}" type="parTrans" cxnId="{98EAA481-F553-4B5F-9CE5-AC2D3B987962}">
      <dgm:prSet/>
      <dgm:spPr/>
      <dgm:t>
        <a:bodyPr/>
        <a:lstStyle/>
        <a:p>
          <a:endParaRPr lang="en-US"/>
        </a:p>
      </dgm:t>
    </dgm:pt>
    <dgm:pt modelId="{A17453D9-9C4E-438C-8B5D-8A21642C1DB3}" type="sibTrans" cxnId="{98EAA481-F553-4B5F-9CE5-AC2D3B987962}">
      <dgm:prSet/>
      <dgm:spPr/>
      <dgm:t>
        <a:bodyPr/>
        <a:lstStyle/>
        <a:p>
          <a:endParaRPr lang="en-US"/>
        </a:p>
      </dgm:t>
    </dgm:pt>
    <dgm:pt modelId="{F3DDCC13-8D23-4936-ADFB-D386B050C27E}" type="pres">
      <dgm:prSet presAssocID="{C1A134B6-3932-4000-8741-15963332355F}" presName="linear" presStyleCnt="0">
        <dgm:presLayoutVars>
          <dgm:animLvl val="lvl"/>
          <dgm:resizeHandles val="exact"/>
        </dgm:presLayoutVars>
      </dgm:prSet>
      <dgm:spPr/>
      <dgm:t>
        <a:bodyPr/>
        <a:lstStyle/>
        <a:p>
          <a:endParaRPr lang="en-US"/>
        </a:p>
      </dgm:t>
    </dgm:pt>
    <dgm:pt modelId="{20D31C9D-70E2-4BAE-A238-C1DAB28D0C57}" type="pres">
      <dgm:prSet presAssocID="{5E80E0AD-181B-4A69-A0B7-4CF3C2E3617C}" presName="parentText" presStyleLbl="node1" presStyleIdx="0" presStyleCnt="4">
        <dgm:presLayoutVars>
          <dgm:chMax val="0"/>
          <dgm:bulletEnabled val="1"/>
        </dgm:presLayoutVars>
      </dgm:prSet>
      <dgm:spPr/>
      <dgm:t>
        <a:bodyPr/>
        <a:lstStyle/>
        <a:p>
          <a:endParaRPr lang="en-US"/>
        </a:p>
      </dgm:t>
    </dgm:pt>
    <dgm:pt modelId="{FCB31700-D350-4733-A0B8-ECC4823C7571}" type="pres">
      <dgm:prSet presAssocID="{A38F5528-9A1A-4DAB-8A2F-5F8525C4FF61}" presName="spacer" presStyleCnt="0"/>
      <dgm:spPr/>
    </dgm:pt>
    <dgm:pt modelId="{1B8A235B-4B12-424C-9FC1-901AB4A25DC2}" type="pres">
      <dgm:prSet presAssocID="{50CA104B-092C-43B1-902D-DF79431136DC}" presName="parentText" presStyleLbl="node1" presStyleIdx="1" presStyleCnt="4">
        <dgm:presLayoutVars>
          <dgm:chMax val="0"/>
          <dgm:bulletEnabled val="1"/>
        </dgm:presLayoutVars>
      </dgm:prSet>
      <dgm:spPr/>
      <dgm:t>
        <a:bodyPr/>
        <a:lstStyle/>
        <a:p>
          <a:endParaRPr lang="en-US"/>
        </a:p>
      </dgm:t>
    </dgm:pt>
    <dgm:pt modelId="{4012F551-242F-4F3A-A8C8-61FD2BE1C8A2}" type="pres">
      <dgm:prSet presAssocID="{C7E37B3D-055A-4BD6-80AB-8B3751F85F89}" presName="spacer" presStyleCnt="0"/>
      <dgm:spPr/>
    </dgm:pt>
    <dgm:pt modelId="{FFB8268A-E561-4AA8-9623-DF84F6E3AF63}" type="pres">
      <dgm:prSet presAssocID="{164E9A44-09DB-4BB0-A3C6-8176C77C5409}" presName="parentText" presStyleLbl="node1" presStyleIdx="2" presStyleCnt="4">
        <dgm:presLayoutVars>
          <dgm:chMax val="0"/>
          <dgm:bulletEnabled val="1"/>
        </dgm:presLayoutVars>
      </dgm:prSet>
      <dgm:spPr/>
      <dgm:t>
        <a:bodyPr/>
        <a:lstStyle/>
        <a:p>
          <a:endParaRPr lang="en-US"/>
        </a:p>
      </dgm:t>
    </dgm:pt>
    <dgm:pt modelId="{6CA6B2C1-C701-428F-8100-68232279DEB8}" type="pres">
      <dgm:prSet presAssocID="{D8B3A387-2D9C-4AB6-BD4D-D5B767E649CB}" presName="spacer" presStyleCnt="0"/>
      <dgm:spPr/>
    </dgm:pt>
    <dgm:pt modelId="{99CDB4D3-E9E7-461B-A601-88D11D068414}" type="pres">
      <dgm:prSet presAssocID="{29674486-635D-43D5-901E-0489A6619FBE}" presName="parentText" presStyleLbl="node1" presStyleIdx="3" presStyleCnt="4">
        <dgm:presLayoutVars>
          <dgm:chMax val="0"/>
          <dgm:bulletEnabled val="1"/>
        </dgm:presLayoutVars>
      </dgm:prSet>
      <dgm:spPr/>
      <dgm:t>
        <a:bodyPr/>
        <a:lstStyle/>
        <a:p>
          <a:endParaRPr lang="en-US"/>
        </a:p>
      </dgm:t>
    </dgm:pt>
  </dgm:ptLst>
  <dgm:cxnLst>
    <dgm:cxn modelId="{7EA4349E-3867-4169-8F3D-086E331FF507}" srcId="{C1A134B6-3932-4000-8741-15963332355F}" destId="{50CA104B-092C-43B1-902D-DF79431136DC}" srcOrd="1" destOrd="0" parTransId="{9BE3EA32-C4F6-4998-A91A-098B50DE552D}" sibTransId="{C7E37B3D-055A-4BD6-80AB-8B3751F85F89}"/>
    <dgm:cxn modelId="{462DAA24-1438-4D97-8ABC-38B701C58AE3}" type="presOf" srcId="{5E80E0AD-181B-4A69-A0B7-4CF3C2E3617C}" destId="{20D31C9D-70E2-4BAE-A238-C1DAB28D0C57}" srcOrd="0" destOrd="0" presId="urn:microsoft.com/office/officeart/2005/8/layout/vList2"/>
    <dgm:cxn modelId="{FA7AC749-B89A-4A75-81F9-05931C7D6AD2}" srcId="{C1A134B6-3932-4000-8741-15963332355F}" destId="{5E80E0AD-181B-4A69-A0B7-4CF3C2E3617C}" srcOrd="0" destOrd="0" parTransId="{E912C5D8-7F20-4DAA-AFB3-71753529AA03}" sibTransId="{A38F5528-9A1A-4DAB-8A2F-5F8525C4FF61}"/>
    <dgm:cxn modelId="{360AD1DF-3A72-4D8C-9E91-4F4056F825B2}" type="presOf" srcId="{164E9A44-09DB-4BB0-A3C6-8176C77C5409}" destId="{FFB8268A-E561-4AA8-9623-DF84F6E3AF63}" srcOrd="0" destOrd="0" presId="urn:microsoft.com/office/officeart/2005/8/layout/vList2"/>
    <dgm:cxn modelId="{869DA26E-0BAD-4498-9566-52751F647787}" srcId="{C1A134B6-3932-4000-8741-15963332355F}" destId="{164E9A44-09DB-4BB0-A3C6-8176C77C5409}" srcOrd="2" destOrd="0" parTransId="{358CCD7E-2DA5-4A84-81E8-36C951D19D71}" sibTransId="{D8B3A387-2D9C-4AB6-BD4D-D5B767E649CB}"/>
    <dgm:cxn modelId="{53BC12F0-6A3E-48F7-B197-109B348AEB34}" type="presOf" srcId="{C1A134B6-3932-4000-8741-15963332355F}" destId="{F3DDCC13-8D23-4936-ADFB-D386B050C27E}" srcOrd="0" destOrd="0" presId="urn:microsoft.com/office/officeart/2005/8/layout/vList2"/>
    <dgm:cxn modelId="{1BB4CF4C-BB89-43F6-8FCF-E5477484B6A4}" type="presOf" srcId="{50CA104B-092C-43B1-902D-DF79431136DC}" destId="{1B8A235B-4B12-424C-9FC1-901AB4A25DC2}" srcOrd="0" destOrd="0" presId="urn:microsoft.com/office/officeart/2005/8/layout/vList2"/>
    <dgm:cxn modelId="{98EAA481-F553-4B5F-9CE5-AC2D3B987962}" srcId="{C1A134B6-3932-4000-8741-15963332355F}" destId="{29674486-635D-43D5-901E-0489A6619FBE}" srcOrd="3" destOrd="0" parTransId="{9E5474E4-C75B-4A47-94EB-465D9A186C85}" sibTransId="{A17453D9-9C4E-438C-8B5D-8A21642C1DB3}"/>
    <dgm:cxn modelId="{5716B947-E24E-4A2B-856B-3816390768E8}" type="presOf" srcId="{29674486-635D-43D5-901E-0489A6619FBE}" destId="{99CDB4D3-E9E7-461B-A601-88D11D068414}" srcOrd="0" destOrd="0" presId="urn:microsoft.com/office/officeart/2005/8/layout/vList2"/>
    <dgm:cxn modelId="{021C7E80-9D21-4B4D-9DF9-7C42A524B315}" type="presParOf" srcId="{F3DDCC13-8D23-4936-ADFB-D386B050C27E}" destId="{20D31C9D-70E2-4BAE-A238-C1DAB28D0C57}" srcOrd="0" destOrd="0" presId="urn:microsoft.com/office/officeart/2005/8/layout/vList2"/>
    <dgm:cxn modelId="{96EDDE76-9E36-4931-A0C8-9F320F51F16B}" type="presParOf" srcId="{F3DDCC13-8D23-4936-ADFB-D386B050C27E}" destId="{FCB31700-D350-4733-A0B8-ECC4823C7571}" srcOrd="1" destOrd="0" presId="urn:microsoft.com/office/officeart/2005/8/layout/vList2"/>
    <dgm:cxn modelId="{2C51537D-9F8D-4C3B-B375-F581F11858D6}" type="presParOf" srcId="{F3DDCC13-8D23-4936-ADFB-D386B050C27E}" destId="{1B8A235B-4B12-424C-9FC1-901AB4A25DC2}" srcOrd="2" destOrd="0" presId="urn:microsoft.com/office/officeart/2005/8/layout/vList2"/>
    <dgm:cxn modelId="{3EE8C5A1-FB77-4647-B113-8060CA592E9F}" type="presParOf" srcId="{F3DDCC13-8D23-4936-ADFB-D386B050C27E}" destId="{4012F551-242F-4F3A-A8C8-61FD2BE1C8A2}" srcOrd="3" destOrd="0" presId="urn:microsoft.com/office/officeart/2005/8/layout/vList2"/>
    <dgm:cxn modelId="{AF5C978C-4F3F-4FCF-8A69-8E649E5EA726}" type="presParOf" srcId="{F3DDCC13-8D23-4936-ADFB-D386B050C27E}" destId="{FFB8268A-E561-4AA8-9623-DF84F6E3AF63}" srcOrd="4" destOrd="0" presId="urn:microsoft.com/office/officeart/2005/8/layout/vList2"/>
    <dgm:cxn modelId="{CC0E8782-7A4A-4641-B505-BBA67AAF57B9}" type="presParOf" srcId="{F3DDCC13-8D23-4936-ADFB-D386B050C27E}" destId="{6CA6B2C1-C701-428F-8100-68232279DEB8}" srcOrd="5" destOrd="0" presId="urn:microsoft.com/office/officeart/2005/8/layout/vList2"/>
    <dgm:cxn modelId="{4C93C17D-4BB4-469E-9A4F-A8738B9FDC3D}" type="presParOf" srcId="{F3DDCC13-8D23-4936-ADFB-D386B050C27E}" destId="{99CDB4D3-E9E7-461B-A601-88D11D06841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D652317-5945-40FD-A120-6AE9E9BBBFE5}"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AD8C9B1E-DDE5-4091-92FE-D6C53E0EEB23}">
      <dgm:prSet phldrT="[Text]" custT="1"/>
      <dgm:spPr/>
      <dgm:t>
        <a:bodyPr/>
        <a:lstStyle/>
        <a:p>
          <a:r>
            <a:rPr lang="x-none" sz="1800" b="0" u="none"/>
            <a:t>In sprinkler systems designed for one- and two-family dwellings, the water supply source is generally the same as the domestic water supply</a:t>
          </a:r>
          <a:endParaRPr lang="en-US" sz="1800" b="0" dirty="0"/>
        </a:p>
      </dgm:t>
    </dgm:pt>
    <dgm:pt modelId="{EA6D7B31-F56F-46FB-86B6-FBE0805B8F8A}" type="parTrans" cxnId="{796DBFA3-C54B-40C3-890B-AFFDFF775EE6}">
      <dgm:prSet/>
      <dgm:spPr/>
      <dgm:t>
        <a:bodyPr/>
        <a:lstStyle/>
        <a:p>
          <a:endParaRPr lang="en-US"/>
        </a:p>
      </dgm:t>
    </dgm:pt>
    <dgm:pt modelId="{0962DE34-3D99-40F6-A5B5-7193DBA74B0F}" type="sibTrans" cxnId="{796DBFA3-C54B-40C3-890B-AFFDFF775EE6}">
      <dgm:prSet/>
      <dgm:spPr/>
      <dgm:t>
        <a:bodyPr/>
        <a:lstStyle/>
        <a:p>
          <a:endParaRPr lang="en-US"/>
        </a:p>
      </dgm:t>
    </dgm:pt>
    <dgm:pt modelId="{33ADEC61-2B4C-4A8D-9462-FF507E3325C5}">
      <dgm:prSet custT="1"/>
      <dgm:spPr/>
      <dgm:t>
        <a:bodyPr/>
        <a:lstStyle/>
        <a:p>
          <a:r>
            <a:rPr lang="en-US" sz="1800" b="0" u="none" dirty="0"/>
            <a:t>W</a:t>
          </a:r>
          <a:r>
            <a:rPr lang="x-none" sz="1800" b="0" u="none"/>
            <a:t>ater supply requirements are substantially less for residential systems</a:t>
          </a:r>
          <a:endParaRPr lang="en-US" sz="1800" b="0" u="none" dirty="0"/>
        </a:p>
      </dgm:t>
    </dgm:pt>
    <dgm:pt modelId="{9AE963B9-2DF8-4338-B25B-5A9361B01E62}" type="parTrans" cxnId="{3B4B612C-436E-4A96-B6B7-B40465814242}">
      <dgm:prSet/>
      <dgm:spPr/>
      <dgm:t>
        <a:bodyPr/>
        <a:lstStyle/>
        <a:p>
          <a:endParaRPr lang="en-US"/>
        </a:p>
      </dgm:t>
    </dgm:pt>
    <dgm:pt modelId="{A38F77D3-1696-4C89-90E6-1147AFF5682E}" type="sibTrans" cxnId="{3B4B612C-436E-4A96-B6B7-B40465814242}">
      <dgm:prSet/>
      <dgm:spPr/>
      <dgm:t>
        <a:bodyPr/>
        <a:lstStyle/>
        <a:p>
          <a:endParaRPr lang="en-US"/>
        </a:p>
      </dgm:t>
    </dgm:pt>
    <dgm:pt modelId="{CDEE3F86-E239-4351-9831-3ABE31A8F4ED}">
      <dgm:prSet custT="1"/>
      <dgm:spPr/>
      <dgm:t>
        <a:bodyPr/>
        <a:lstStyle/>
        <a:p>
          <a:r>
            <a:rPr lang="x-none" sz="1800" b="0" u="none"/>
            <a:t>An NFPA® 13D system requires a minimum ten-minute supply of stored water</a:t>
          </a:r>
          <a:endParaRPr lang="en-US" sz="1800" b="0" u="none" dirty="0"/>
        </a:p>
      </dgm:t>
    </dgm:pt>
    <dgm:pt modelId="{AC4D379D-4CC8-46B0-8C21-6A93826A1C20}" type="parTrans" cxnId="{B3CA3619-2AA3-41FC-BD95-FC3B2B9F28D7}">
      <dgm:prSet/>
      <dgm:spPr/>
      <dgm:t>
        <a:bodyPr/>
        <a:lstStyle/>
        <a:p>
          <a:endParaRPr lang="en-US"/>
        </a:p>
      </dgm:t>
    </dgm:pt>
    <dgm:pt modelId="{631CA265-7283-458A-957B-F85E6D638CF5}" type="sibTrans" cxnId="{B3CA3619-2AA3-41FC-BD95-FC3B2B9F28D7}">
      <dgm:prSet/>
      <dgm:spPr/>
      <dgm:t>
        <a:bodyPr/>
        <a:lstStyle/>
        <a:p>
          <a:endParaRPr lang="en-US"/>
        </a:p>
      </dgm:t>
    </dgm:pt>
    <dgm:pt modelId="{28689692-0C43-4E68-AF71-361D1FF105D2}">
      <dgm:prSet custT="1"/>
      <dgm:spPr/>
      <dgm:t>
        <a:bodyPr/>
        <a:lstStyle/>
        <a:p>
          <a:r>
            <a:rPr lang="x-none" sz="1800" b="0" u="none"/>
            <a:t>If structures are less than 2,000 square feet (180 m</a:t>
          </a:r>
          <a:r>
            <a:rPr lang="en-US" sz="1800" b="0" u="none" baseline="30000" dirty="0"/>
            <a:t>2</a:t>
          </a:r>
          <a:r>
            <a:rPr lang="x-none" sz="1800" b="0" u="none"/>
            <a:t>) and no more than one story, the minimum quantity of water needed is based on the flow rate of two sprinklers for seven minutes</a:t>
          </a:r>
          <a:endParaRPr lang="en-US" sz="1800" b="0" u="none" dirty="0"/>
        </a:p>
      </dgm:t>
    </dgm:pt>
    <dgm:pt modelId="{F45722CB-49FE-4E3F-926E-0D4AC0CEB2DE}" type="parTrans" cxnId="{67278F6B-EB14-42DA-B1EE-1227D36D2561}">
      <dgm:prSet/>
      <dgm:spPr/>
      <dgm:t>
        <a:bodyPr/>
        <a:lstStyle/>
        <a:p>
          <a:endParaRPr lang="en-US"/>
        </a:p>
      </dgm:t>
    </dgm:pt>
    <dgm:pt modelId="{D5257B85-A0B5-4906-B6F1-91B75DC22029}" type="sibTrans" cxnId="{67278F6B-EB14-42DA-B1EE-1227D36D2561}">
      <dgm:prSet/>
      <dgm:spPr/>
      <dgm:t>
        <a:bodyPr/>
        <a:lstStyle/>
        <a:p>
          <a:endParaRPr lang="en-US"/>
        </a:p>
      </dgm:t>
    </dgm:pt>
    <dgm:pt modelId="{1EFE0E7B-1B4F-4CEC-AB8B-391FB65EC0C1}">
      <dgm:prSet custT="1"/>
      <dgm:spPr/>
      <dgm:t>
        <a:bodyPr/>
        <a:lstStyle/>
        <a:p>
          <a:r>
            <a:rPr lang="x-none" sz="1800" b="0" u="none"/>
            <a:t>Structures equipped with an NFPA® 13R system require that four sprinklers operate for thirty minutes</a:t>
          </a:r>
          <a:endParaRPr lang="en-US" sz="1800" b="0" u="none" dirty="0"/>
        </a:p>
      </dgm:t>
    </dgm:pt>
    <dgm:pt modelId="{CA517330-B95D-43A1-A8E2-1C2852FF1F7C}" type="parTrans" cxnId="{E53A2646-47C7-4C67-A739-01E7328D1EDD}">
      <dgm:prSet/>
      <dgm:spPr/>
      <dgm:t>
        <a:bodyPr/>
        <a:lstStyle/>
        <a:p>
          <a:endParaRPr lang="en-US"/>
        </a:p>
      </dgm:t>
    </dgm:pt>
    <dgm:pt modelId="{631FEBD0-8E44-4AE6-BE92-E6FFF43CCB04}" type="sibTrans" cxnId="{E53A2646-47C7-4C67-A739-01E7328D1EDD}">
      <dgm:prSet/>
      <dgm:spPr/>
      <dgm:t>
        <a:bodyPr/>
        <a:lstStyle/>
        <a:p>
          <a:endParaRPr lang="en-US"/>
        </a:p>
      </dgm:t>
    </dgm:pt>
    <dgm:pt modelId="{2D1101D5-C1A9-4673-85DF-C06E56AAE4D3}" type="pres">
      <dgm:prSet presAssocID="{0D652317-5945-40FD-A120-6AE9E9BBBFE5}" presName="linear" presStyleCnt="0">
        <dgm:presLayoutVars>
          <dgm:animLvl val="lvl"/>
          <dgm:resizeHandles val="exact"/>
        </dgm:presLayoutVars>
      </dgm:prSet>
      <dgm:spPr/>
      <dgm:t>
        <a:bodyPr/>
        <a:lstStyle/>
        <a:p>
          <a:endParaRPr lang="en-US"/>
        </a:p>
      </dgm:t>
    </dgm:pt>
    <dgm:pt modelId="{C8D89834-68BC-4286-8B24-D7565015AD08}" type="pres">
      <dgm:prSet presAssocID="{AD8C9B1E-DDE5-4091-92FE-D6C53E0EEB23}" presName="parentText" presStyleLbl="node1" presStyleIdx="0" presStyleCnt="5">
        <dgm:presLayoutVars>
          <dgm:chMax val="0"/>
          <dgm:bulletEnabled val="1"/>
        </dgm:presLayoutVars>
      </dgm:prSet>
      <dgm:spPr/>
      <dgm:t>
        <a:bodyPr/>
        <a:lstStyle/>
        <a:p>
          <a:endParaRPr lang="en-US"/>
        </a:p>
      </dgm:t>
    </dgm:pt>
    <dgm:pt modelId="{107FCF27-259A-4C04-B16A-9FBB5F189B63}" type="pres">
      <dgm:prSet presAssocID="{0962DE34-3D99-40F6-A5B5-7193DBA74B0F}" presName="spacer" presStyleCnt="0"/>
      <dgm:spPr/>
    </dgm:pt>
    <dgm:pt modelId="{1618384C-325F-436C-9EEC-27CD8586CD69}" type="pres">
      <dgm:prSet presAssocID="{33ADEC61-2B4C-4A8D-9462-FF507E3325C5}" presName="parentText" presStyleLbl="node1" presStyleIdx="1" presStyleCnt="5">
        <dgm:presLayoutVars>
          <dgm:chMax val="0"/>
          <dgm:bulletEnabled val="1"/>
        </dgm:presLayoutVars>
      </dgm:prSet>
      <dgm:spPr/>
      <dgm:t>
        <a:bodyPr/>
        <a:lstStyle/>
        <a:p>
          <a:endParaRPr lang="en-US"/>
        </a:p>
      </dgm:t>
    </dgm:pt>
    <dgm:pt modelId="{51A321F0-2D2F-40BD-913E-2440F4031413}" type="pres">
      <dgm:prSet presAssocID="{A38F77D3-1696-4C89-90E6-1147AFF5682E}" presName="spacer" presStyleCnt="0"/>
      <dgm:spPr/>
    </dgm:pt>
    <dgm:pt modelId="{644F2232-90D5-4278-9E96-1A835565A6CE}" type="pres">
      <dgm:prSet presAssocID="{CDEE3F86-E239-4351-9831-3ABE31A8F4ED}" presName="parentText" presStyleLbl="node1" presStyleIdx="2" presStyleCnt="5">
        <dgm:presLayoutVars>
          <dgm:chMax val="0"/>
          <dgm:bulletEnabled val="1"/>
        </dgm:presLayoutVars>
      </dgm:prSet>
      <dgm:spPr/>
      <dgm:t>
        <a:bodyPr/>
        <a:lstStyle/>
        <a:p>
          <a:endParaRPr lang="en-US"/>
        </a:p>
      </dgm:t>
    </dgm:pt>
    <dgm:pt modelId="{EBA711C2-55A9-405E-8CB3-71D4E9731BA8}" type="pres">
      <dgm:prSet presAssocID="{631CA265-7283-458A-957B-F85E6D638CF5}" presName="spacer" presStyleCnt="0"/>
      <dgm:spPr/>
    </dgm:pt>
    <dgm:pt modelId="{005A2C01-17C3-4E62-8A48-88BA3AF40B62}" type="pres">
      <dgm:prSet presAssocID="{28689692-0C43-4E68-AF71-361D1FF105D2}" presName="parentText" presStyleLbl="node1" presStyleIdx="3" presStyleCnt="5">
        <dgm:presLayoutVars>
          <dgm:chMax val="0"/>
          <dgm:bulletEnabled val="1"/>
        </dgm:presLayoutVars>
      </dgm:prSet>
      <dgm:spPr/>
      <dgm:t>
        <a:bodyPr/>
        <a:lstStyle/>
        <a:p>
          <a:endParaRPr lang="en-US"/>
        </a:p>
      </dgm:t>
    </dgm:pt>
    <dgm:pt modelId="{152B8B16-A91B-4ED6-B0C7-7F2AFF288DBE}" type="pres">
      <dgm:prSet presAssocID="{D5257B85-A0B5-4906-B6F1-91B75DC22029}" presName="spacer" presStyleCnt="0"/>
      <dgm:spPr/>
    </dgm:pt>
    <dgm:pt modelId="{1C242FED-6253-47A2-9836-00846B3348F3}" type="pres">
      <dgm:prSet presAssocID="{1EFE0E7B-1B4F-4CEC-AB8B-391FB65EC0C1}" presName="parentText" presStyleLbl="node1" presStyleIdx="4" presStyleCnt="5">
        <dgm:presLayoutVars>
          <dgm:chMax val="0"/>
          <dgm:bulletEnabled val="1"/>
        </dgm:presLayoutVars>
      </dgm:prSet>
      <dgm:spPr/>
      <dgm:t>
        <a:bodyPr/>
        <a:lstStyle/>
        <a:p>
          <a:endParaRPr lang="en-US"/>
        </a:p>
      </dgm:t>
    </dgm:pt>
  </dgm:ptLst>
  <dgm:cxnLst>
    <dgm:cxn modelId="{EB9E371D-0CEA-4ED6-AF93-85604EFD447A}" type="presOf" srcId="{CDEE3F86-E239-4351-9831-3ABE31A8F4ED}" destId="{644F2232-90D5-4278-9E96-1A835565A6CE}" srcOrd="0" destOrd="0" presId="urn:microsoft.com/office/officeart/2005/8/layout/vList2"/>
    <dgm:cxn modelId="{B174D408-AAAA-4A97-B38B-E75C476922E1}" type="presOf" srcId="{28689692-0C43-4E68-AF71-361D1FF105D2}" destId="{005A2C01-17C3-4E62-8A48-88BA3AF40B62}" srcOrd="0" destOrd="0" presId="urn:microsoft.com/office/officeart/2005/8/layout/vList2"/>
    <dgm:cxn modelId="{4D6D24DD-A8A7-4A6F-8703-C5FCB9F6F270}" type="presOf" srcId="{33ADEC61-2B4C-4A8D-9462-FF507E3325C5}" destId="{1618384C-325F-436C-9EEC-27CD8586CD69}" srcOrd="0" destOrd="0" presId="urn:microsoft.com/office/officeart/2005/8/layout/vList2"/>
    <dgm:cxn modelId="{67278F6B-EB14-42DA-B1EE-1227D36D2561}" srcId="{0D652317-5945-40FD-A120-6AE9E9BBBFE5}" destId="{28689692-0C43-4E68-AF71-361D1FF105D2}" srcOrd="3" destOrd="0" parTransId="{F45722CB-49FE-4E3F-926E-0D4AC0CEB2DE}" sibTransId="{D5257B85-A0B5-4906-B6F1-91B75DC22029}"/>
    <dgm:cxn modelId="{3B4B612C-436E-4A96-B6B7-B40465814242}" srcId="{0D652317-5945-40FD-A120-6AE9E9BBBFE5}" destId="{33ADEC61-2B4C-4A8D-9462-FF507E3325C5}" srcOrd="1" destOrd="0" parTransId="{9AE963B9-2DF8-4338-B25B-5A9361B01E62}" sibTransId="{A38F77D3-1696-4C89-90E6-1147AFF5682E}"/>
    <dgm:cxn modelId="{796DBFA3-C54B-40C3-890B-AFFDFF775EE6}" srcId="{0D652317-5945-40FD-A120-6AE9E9BBBFE5}" destId="{AD8C9B1E-DDE5-4091-92FE-D6C53E0EEB23}" srcOrd="0" destOrd="0" parTransId="{EA6D7B31-F56F-46FB-86B6-FBE0805B8F8A}" sibTransId="{0962DE34-3D99-40F6-A5B5-7193DBA74B0F}"/>
    <dgm:cxn modelId="{B3CA3619-2AA3-41FC-BD95-FC3B2B9F28D7}" srcId="{0D652317-5945-40FD-A120-6AE9E9BBBFE5}" destId="{CDEE3F86-E239-4351-9831-3ABE31A8F4ED}" srcOrd="2" destOrd="0" parTransId="{AC4D379D-4CC8-46B0-8C21-6A93826A1C20}" sibTransId="{631CA265-7283-458A-957B-F85E6D638CF5}"/>
    <dgm:cxn modelId="{1714DB60-1A90-45B4-87A0-88DA7C00115A}" type="presOf" srcId="{0D652317-5945-40FD-A120-6AE9E9BBBFE5}" destId="{2D1101D5-C1A9-4673-85DF-C06E56AAE4D3}" srcOrd="0" destOrd="0" presId="urn:microsoft.com/office/officeart/2005/8/layout/vList2"/>
    <dgm:cxn modelId="{E53A2646-47C7-4C67-A739-01E7328D1EDD}" srcId="{0D652317-5945-40FD-A120-6AE9E9BBBFE5}" destId="{1EFE0E7B-1B4F-4CEC-AB8B-391FB65EC0C1}" srcOrd="4" destOrd="0" parTransId="{CA517330-B95D-43A1-A8E2-1C2852FF1F7C}" sibTransId="{631FEBD0-8E44-4AE6-BE92-E6FFF43CCB04}"/>
    <dgm:cxn modelId="{6CBC5C19-3F8B-438A-AFCE-037931EBFA26}" type="presOf" srcId="{1EFE0E7B-1B4F-4CEC-AB8B-391FB65EC0C1}" destId="{1C242FED-6253-47A2-9836-00846B3348F3}" srcOrd="0" destOrd="0" presId="urn:microsoft.com/office/officeart/2005/8/layout/vList2"/>
    <dgm:cxn modelId="{D8B36C6B-4A83-42BF-B1E2-156AD7EC290A}" type="presOf" srcId="{AD8C9B1E-DDE5-4091-92FE-D6C53E0EEB23}" destId="{C8D89834-68BC-4286-8B24-D7565015AD08}" srcOrd="0" destOrd="0" presId="urn:microsoft.com/office/officeart/2005/8/layout/vList2"/>
    <dgm:cxn modelId="{DD9633A5-AED4-452A-B852-1B07070BBE9E}" type="presParOf" srcId="{2D1101D5-C1A9-4673-85DF-C06E56AAE4D3}" destId="{C8D89834-68BC-4286-8B24-D7565015AD08}" srcOrd="0" destOrd="0" presId="urn:microsoft.com/office/officeart/2005/8/layout/vList2"/>
    <dgm:cxn modelId="{A62AA5F5-78C1-4272-86BD-56D213D827BE}" type="presParOf" srcId="{2D1101D5-C1A9-4673-85DF-C06E56AAE4D3}" destId="{107FCF27-259A-4C04-B16A-9FBB5F189B63}" srcOrd="1" destOrd="0" presId="urn:microsoft.com/office/officeart/2005/8/layout/vList2"/>
    <dgm:cxn modelId="{B3713028-864F-403E-A363-8BAF9719593D}" type="presParOf" srcId="{2D1101D5-C1A9-4673-85DF-C06E56AAE4D3}" destId="{1618384C-325F-436C-9EEC-27CD8586CD69}" srcOrd="2" destOrd="0" presId="urn:microsoft.com/office/officeart/2005/8/layout/vList2"/>
    <dgm:cxn modelId="{3B11436C-1E23-41A7-8BD3-CE00D75C773F}" type="presParOf" srcId="{2D1101D5-C1A9-4673-85DF-C06E56AAE4D3}" destId="{51A321F0-2D2F-40BD-913E-2440F4031413}" srcOrd="3" destOrd="0" presId="urn:microsoft.com/office/officeart/2005/8/layout/vList2"/>
    <dgm:cxn modelId="{E4B4A64E-B6E0-424C-8CF6-D0EC1505DDF8}" type="presParOf" srcId="{2D1101D5-C1A9-4673-85DF-C06E56AAE4D3}" destId="{644F2232-90D5-4278-9E96-1A835565A6CE}" srcOrd="4" destOrd="0" presId="urn:microsoft.com/office/officeart/2005/8/layout/vList2"/>
    <dgm:cxn modelId="{D1EFF4EF-FF4C-41F0-8494-8D198620DB5D}" type="presParOf" srcId="{2D1101D5-C1A9-4673-85DF-C06E56AAE4D3}" destId="{EBA711C2-55A9-405E-8CB3-71D4E9731BA8}" srcOrd="5" destOrd="0" presId="urn:microsoft.com/office/officeart/2005/8/layout/vList2"/>
    <dgm:cxn modelId="{B3A5446C-8FF7-4A6E-9DB5-86CD19EC3AFB}" type="presParOf" srcId="{2D1101D5-C1A9-4673-85DF-C06E56AAE4D3}" destId="{005A2C01-17C3-4E62-8A48-88BA3AF40B62}" srcOrd="6" destOrd="0" presId="urn:microsoft.com/office/officeart/2005/8/layout/vList2"/>
    <dgm:cxn modelId="{9CDA459A-BA4D-4B44-82CC-8A26FEDF9277}" type="presParOf" srcId="{2D1101D5-C1A9-4673-85DF-C06E56AAE4D3}" destId="{152B8B16-A91B-4ED6-B0C7-7F2AFF288DBE}" srcOrd="7" destOrd="0" presId="urn:microsoft.com/office/officeart/2005/8/layout/vList2"/>
    <dgm:cxn modelId="{C34D0E8B-BAC1-45DF-AA9D-8477BB7E9B46}" type="presParOf" srcId="{2D1101D5-C1A9-4673-85DF-C06E56AAE4D3}" destId="{1C242FED-6253-47A2-9836-00846B3348F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D652317-5945-40FD-A120-6AE9E9BBBFE5}"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0CF1EAAF-89D7-49E8-BD9D-573A47C2C106}">
      <dgm:prSet custT="1"/>
      <dgm:spPr/>
      <dgm:t>
        <a:bodyPr/>
        <a:lstStyle/>
        <a:p>
          <a:r>
            <a:rPr lang="en-US" sz="2000" b="0" u="none" dirty="0"/>
            <a:t>M</a:t>
          </a:r>
          <a:r>
            <a:rPr lang="x-none" sz="2000" b="0" u="none" dirty="0"/>
            <a:t>ajor difference between residential sprinklers and standard sprinklers is their sensitivity or speed of operation</a:t>
          </a:r>
          <a:endParaRPr lang="en-US" sz="2000" b="0" u="none" dirty="0"/>
        </a:p>
      </dgm:t>
    </dgm:pt>
    <dgm:pt modelId="{577D2EBD-15B5-4E83-B362-3DBC95FEADAA}" type="parTrans" cxnId="{17C8CA27-0642-4CD8-B778-7802AB30B874}">
      <dgm:prSet/>
      <dgm:spPr/>
      <dgm:t>
        <a:bodyPr/>
        <a:lstStyle/>
        <a:p>
          <a:endParaRPr lang="en-US"/>
        </a:p>
      </dgm:t>
    </dgm:pt>
    <dgm:pt modelId="{C750F8C5-DD1A-4F05-925E-6169010EF3F3}" type="sibTrans" cxnId="{17C8CA27-0642-4CD8-B778-7802AB30B874}">
      <dgm:prSet/>
      <dgm:spPr/>
      <dgm:t>
        <a:bodyPr/>
        <a:lstStyle/>
        <a:p>
          <a:endParaRPr lang="en-US"/>
        </a:p>
      </dgm:t>
    </dgm:pt>
    <dgm:pt modelId="{CAD4B7F4-84B5-4D6F-970D-0A2AC7127D92}">
      <dgm:prSet custT="1"/>
      <dgm:spPr/>
      <dgm:t>
        <a:bodyPr/>
        <a:lstStyle/>
        <a:p>
          <a:r>
            <a:rPr lang="x-none" sz="2000" b="0" u="none" dirty="0"/>
            <a:t>Residential sprinklers operate more quickly</a:t>
          </a:r>
          <a:endParaRPr lang="en-US" sz="2000" b="0" u="none" dirty="0"/>
        </a:p>
      </dgm:t>
    </dgm:pt>
    <dgm:pt modelId="{FCCA60C6-5EC9-400B-A74D-9BF0F294C47E}" type="parTrans" cxnId="{038FAF04-840A-4551-98DF-1F199075D531}">
      <dgm:prSet/>
      <dgm:spPr/>
      <dgm:t>
        <a:bodyPr/>
        <a:lstStyle/>
        <a:p>
          <a:endParaRPr lang="en-US"/>
        </a:p>
      </dgm:t>
    </dgm:pt>
    <dgm:pt modelId="{83355C78-3073-43D5-B0BD-77611236E9DE}" type="sibTrans" cxnId="{038FAF04-840A-4551-98DF-1F199075D531}">
      <dgm:prSet/>
      <dgm:spPr/>
      <dgm:t>
        <a:bodyPr/>
        <a:lstStyle/>
        <a:p>
          <a:endParaRPr lang="en-US"/>
        </a:p>
      </dgm:t>
    </dgm:pt>
    <dgm:pt modelId="{B605172F-1CD5-4E4B-80CF-214B3CADF088}">
      <dgm:prSet custT="1"/>
      <dgm:spPr/>
      <dgm:t>
        <a:bodyPr/>
        <a:lstStyle/>
        <a:p>
          <a:r>
            <a:rPr lang="x-none" sz="2000" b="0" u="none" dirty="0"/>
            <a:t>Any type of piping such as steel, copper, and plastic that is listed by an approved testing agency may be used for residential sprinkler systems</a:t>
          </a:r>
          <a:endParaRPr lang="en-US" sz="2000" b="0" u="none" dirty="0"/>
        </a:p>
      </dgm:t>
    </dgm:pt>
    <dgm:pt modelId="{AF653F24-33B8-4481-A29B-6FECDD442246}" type="parTrans" cxnId="{C8DD01F6-14C3-469D-B6D4-4C5D647AA6FB}">
      <dgm:prSet/>
      <dgm:spPr/>
      <dgm:t>
        <a:bodyPr/>
        <a:lstStyle/>
        <a:p>
          <a:endParaRPr lang="en-US"/>
        </a:p>
      </dgm:t>
    </dgm:pt>
    <dgm:pt modelId="{C61DEA3F-0451-409F-A25B-0AB18423F222}" type="sibTrans" cxnId="{C8DD01F6-14C3-469D-B6D4-4C5D647AA6FB}">
      <dgm:prSet/>
      <dgm:spPr/>
      <dgm:t>
        <a:bodyPr/>
        <a:lstStyle/>
        <a:p>
          <a:endParaRPr lang="en-US"/>
        </a:p>
      </dgm:t>
    </dgm:pt>
    <dgm:pt modelId="{99C23CE9-9847-4EFC-B1C5-00A3BC7B6AC8}">
      <dgm:prSet custT="1"/>
      <dgm:spPr>
        <a:solidFill>
          <a:srgbClr val="4040B8"/>
        </a:solidFill>
      </dgm:spPr>
      <dgm:t>
        <a:bodyPr/>
        <a:lstStyle/>
        <a:p>
          <a:r>
            <a:rPr lang="en-US" sz="2000" b="0" u="none" dirty="0"/>
            <a:t>Be </a:t>
          </a:r>
          <a:r>
            <a:rPr lang="x-none" sz="2000" b="0" u="none" dirty="0"/>
            <a:t>aware of the design criteria for piping</a:t>
          </a:r>
          <a:endParaRPr lang="en-US" sz="2000" b="0" u="none" dirty="0"/>
        </a:p>
      </dgm:t>
    </dgm:pt>
    <dgm:pt modelId="{E77B4B1D-FFD9-4D8E-AB4D-CC11DA093073}" type="parTrans" cxnId="{DEE48288-8569-4D80-A86E-AEB3674A2709}">
      <dgm:prSet/>
      <dgm:spPr/>
      <dgm:t>
        <a:bodyPr/>
        <a:lstStyle/>
        <a:p>
          <a:endParaRPr lang="en-US"/>
        </a:p>
      </dgm:t>
    </dgm:pt>
    <dgm:pt modelId="{EB5FDA69-30A0-4FB6-95D4-43D5E2166378}" type="sibTrans" cxnId="{DEE48288-8569-4D80-A86E-AEB3674A2709}">
      <dgm:prSet/>
      <dgm:spPr/>
      <dgm:t>
        <a:bodyPr/>
        <a:lstStyle/>
        <a:p>
          <a:endParaRPr lang="en-US"/>
        </a:p>
      </dgm:t>
    </dgm:pt>
    <dgm:pt modelId="{2D1101D5-C1A9-4673-85DF-C06E56AAE4D3}" type="pres">
      <dgm:prSet presAssocID="{0D652317-5945-40FD-A120-6AE9E9BBBFE5}" presName="linear" presStyleCnt="0">
        <dgm:presLayoutVars>
          <dgm:animLvl val="lvl"/>
          <dgm:resizeHandles val="exact"/>
        </dgm:presLayoutVars>
      </dgm:prSet>
      <dgm:spPr/>
      <dgm:t>
        <a:bodyPr/>
        <a:lstStyle/>
        <a:p>
          <a:endParaRPr lang="en-US"/>
        </a:p>
      </dgm:t>
    </dgm:pt>
    <dgm:pt modelId="{B7E55D5D-695A-48C2-AB67-0CA7ED3CC855}" type="pres">
      <dgm:prSet presAssocID="{0CF1EAAF-89D7-49E8-BD9D-573A47C2C106}" presName="parentText" presStyleLbl="node1" presStyleIdx="0" presStyleCnt="4">
        <dgm:presLayoutVars>
          <dgm:chMax val="0"/>
          <dgm:bulletEnabled val="1"/>
        </dgm:presLayoutVars>
      </dgm:prSet>
      <dgm:spPr/>
      <dgm:t>
        <a:bodyPr/>
        <a:lstStyle/>
        <a:p>
          <a:endParaRPr lang="en-US"/>
        </a:p>
      </dgm:t>
    </dgm:pt>
    <dgm:pt modelId="{9593258D-D386-4327-86A9-D032A7917DB7}" type="pres">
      <dgm:prSet presAssocID="{C750F8C5-DD1A-4F05-925E-6169010EF3F3}" presName="spacer" presStyleCnt="0"/>
      <dgm:spPr/>
    </dgm:pt>
    <dgm:pt modelId="{65A9BDDD-5CA8-488A-95FB-914271651C35}" type="pres">
      <dgm:prSet presAssocID="{CAD4B7F4-84B5-4D6F-970D-0A2AC7127D92}" presName="parentText" presStyleLbl="node1" presStyleIdx="1" presStyleCnt="4">
        <dgm:presLayoutVars>
          <dgm:chMax val="0"/>
          <dgm:bulletEnabled val="1"/>
        </dgm:presLayoutVars>
      </dgm:prSet>
      <dgm:spPr/>
      <dgm:t>
        <a:bodyPr/>
        <a:lstStyle/>
        <a:p>
          <a:endParaRPr lang="en-US"/>
        </a:p>
      </dgm:t>
    </dgm:pt>
    <dgm:pt modelId="{D3B42D40-A5AC-4B5B-9D59-FF38E55931C2}" type="pres">
      <dgm:prSet presAssocID="{83355C78-3073-43D5-B0BD-77611236E9DE}" presName="spacer" presStyleCnt="0"/>
      <dgm:spPr/>
    </dgm:pt>
    <dgm:pt modelId="{A2DCF20A-34FA-47C8-81A3-4CE7D1186879}" type="pres">
      <dgm:prSet presAssocID="{B605172F-1CD5-4E4B-80CF-214B3CADF088}" presName="parentText" presStyleLbl="node1" presStyleIdx="2" presStyleCnt="4">
        <dgm:presLayoutVars>
          <dgm:chMax val="0"/>
          <dgm:bulletEnabled val="1"/>
        </dgm:presLayoutVars>
      </dgm:prSet>
      <dgm:spPr/>
      <dgm:t>
        <a:bodyPr/>
        <a:lstStyle/>
        <a:p>
          <a:endParaRPr lang="en-US"/>
        </a:p>
      </dgm:t>
    </dgm:pt>
    <dgm:pt modelId="{C6F49633-7B97-4729-8928-F5758F1AE923}" type="pres">
      <dgm:prSet presAssocID="{C61DEA3F-0451-409F-A25B-0AB18423F222}" presName="spacer" presStyleCnt="0"/>
      <dgm:spPr/>
    </dgm:pt>
    <dgm:pt modelId="{1D103B9A-0E98-47F9-8502-FA351C3B0AC6}" type="pres">
      <dgm:prSet presAssocID="{99C23CE9-9847-4EFC-B1C5-00A3BC7B6AC8}" presName="parentText" presStyleLbl="node1" presStyleIdx="3" presStyleCnt="4">
        <dgm:presLayoutVars>
          <dgm:chMax val="0"/>
          <dgm:bulletEnabled val="1"/>
        </dgm:presLayoutVars>
      </dgm:prSet>
      <dgm:spPr/>
      <dgm:t>
        <a:bodyPr/>
        <a:lstStyle/>
        <a:p>
          <a:endParaRPr lang="en-US"/>
        </a:p>
      </dgm:t>
    </dgm:pt>
  </dgm:ptLst>
  <dgm:cxnLst>
    <dgm:cxn modelId="{4C119FF4-7AB3-4369-8D42-90DF45D51E33}" type="presOf" srcId="{0CF1EAAF-89D7-49E8-BD9D-573A47C2C106}" destId="{B7E55D5D-695A-48C2-AB67-0CA7ED3CC855}" srcOrd="0" destOrd="0" presId="urn:microsoft.com/office/officeart/2005/8/layout/vList2"/>
    <dgm:cxn modelId="{CCD2A48A-87D3-45D9-8ED6-BF2649049287}" type="presOf" srcId="{0D652317-5945-40FD-A120-6AE9E9BBBFE5}" destId="{2D1101D5-C1A9-4673-85DF-C06E56AAE4D3}" srcOrd="0" destOrd="0" presId="urn:microsoft.com/office/officeart/2005/8/layout/vList2"/>
    <dgm:cxn modelId="{038FAF04-840A-4551-98DF-1F199075D531}" srcId="{0D652317-5945-40FD-A120-6AE9E9BBBFE5}" destId="{CAD4B7F4-84B5-4D6F-970D-0A2AC7127D92}" srcOrd="1" destOrd="0" parTransId="{FCCA60C6-5EC9-400B-A74D-9BF0F294C47E}" sibTransId="{83355C78-3073-43D5-B0BD-77611236E9DE}"/>
    <dgm:cxn modelId="{ADDEB782-6BDD-4205-9888-13D2E5E64740}" type="presOf" srcId="{99C23CE9-9847-4EFC-B1C5-00A3BC7B6AC8}" destId="{1D103B9A-0E98-47F9-8502-FA351C3B0AC6}" srcOrd="0" destOrd="0" presId="urn:microsoft.com/office/officeart/2005/8/layout/vList2"/>
    <dgm:cxn modelId="{EB32E419-BEC8-472C-8BFF-BEE654B3B206}" type="presOf" srcId="{CAD4B7F4-84B5-4D6F-970D-0A2AC7127D92}" destId="{65A9BDDD-5CA8-488A-95FB-914271651C35}" srcOrd="0" destOrd="0" presId="urn:microsoft.com/office/officeart/2005/8/layout/vList2"/>
    <dgm:cxn modelId="{C8DD01F6-14C3-469D-B6D4-4C5D647AA6FB}" srcId="{0D652317-5945-40FD-A120-6AE9E9BBBFE5}" destId="{B605172F-1CD5-4E4B-80CF-214B3CADF088}" srcOrd="2" destOrd="0" parTransId="{AF653F24-33B8-4481-A29B-6FECDD442246}" sibTransId="{C61DEA3F-0451-409F-A25B-0AB18423F222}"/>
    <dgm:cxn modelId="{17C8CA27-0642-4CD8-B778-7802AB30B874}" srcId="{0D652317-5945-40FD-A120-6AE9E9BBBFE5}" destId="{0CF1EAAF-89D7-49E8-BD9D-573A47C2C106}" srcOrd="0" destOrd="0" parTransId="{577D2EBD-15B5-4E83-B362-3DBC95FEADAA}" sibTransId="{C750F8C5-DD1A-4F05-925E-6169010EF3F3}"/>
    <dgm:cxn modelId="{6A77C5EB-E71F-456F-B36C-6989EF2EAD90}" type="presOf" srcId="{B605172F-1CD5-4E4B-80CF-214B3CADF088}" destId="{A2DCF20A-34FA-47C8-81A3-4CE7D1186879}" srcOrd="0" destOrd="0" presId="urn:microsoft.com/office/officeart/2005/8/layout/vList2"/>
    <dgm:cxn modelId="{DEE48288-8569-4D80-A86E-AEB3674A2709}" srcId="{0D652317-5945-40FD-A120-6AE9E9BBBFE5}" destId="{99C23CE9-9847-4EFC-B1C5-00A3BC7B6AC8}" srcOrd="3" destOrd="0" parTransId="{E77B4B1D-FFD9-4D8E-AB4D-CC11DA093073}" sibTransId="{EB5FDA69-30A0-4FB6-95D4-43D5E2166378}"/>
    <dgm:cxn modelId="{9C28121B-2D3C-44AE-B36F-CA364A5766C2}" type="presParOf" srcId="{2D1101D5-C1A9-4673-85DF-C06E56AAE4D3}" destId="{B7E55D5D-695A-48C2-AB67-0CA7ED3CC855}" srcOrd="0" destOrd="0" presId="urn:microsoft.com/office/officeart/2005/8/layout/vList2"/>
    <dgm:cxn modelId="{B0B164E5-2EF2-4556-8898-1FAF77CA9C94}" type="presParOf" srcId="{2D1101D5-C1A9-4673-85DF-C06E56AAE4D3}" destId="{9593258D-D386-4327-86A9-D032A7917DB7}" srcOrd="1" destOrd="0" presId="urn:microsoft.com/office/officeart/2005/8/layout/vList2"/>
    <dgm:cxn modelId="{5F417E84-B2E0-4923-8D6A-3E93BFFD5E12}" type="presParOf" srcId="{2D1101D5-C1A9-4673-85DF-C06E56AAE4D3}" destId="{65A9BDDD-5CA8-488A-95FB-914271651C35}" srcOrd="2" destOrd="0" presId="urn:microsoft.com/office/officeart/2005/8/layout/vList2"/>
    <dgm:cxn modelId="{4FE97549-33F5-45EE-B274-594E42BE46CB}" type="presParOf" srcId="{2D1101D5-C1A9-4673-85DF-C06E56AAE4D3}" destId="{D3B42D40-A5AC-4B5B-9D59-FF38E55931C2}" srcOrd="3" destOrd="0" presId="urn:microsoft.com/office/officeart/2005/8/layout/vList2"/>
    <dgm:cxn modelId="{66A455B0-821A-424C-9172-BA0FC9899186}" type="presParOf" srcId="{2D1101D5-C1A9-4673-85DF-C06E56AAE4D3}" destId="{A2DCF20A-34FA-47C8-81A3-4CE7D1186879}" srcOrd="4" destOrd="0" presId="urn:microsoft.com/office/officeart/2005/8/layout/vList2"/>
    <dgm:cxn modelId="{33D7A05B-C382-4BF2-A982-B5FBD61EE02A}" type="presParOf" srcId="{2D1101D5-C1A9-4673-85DF-C06E56AAE4D3}" destId="{C6F49633-7B97-4729-8928-F5758F1AE923}" srcOrd="5" destOrd="0" presId="urn:microsoft.com/office/officeart/2005/8/layout/vList2"/>
    <dgm:cxn modelId="{02E08D88-FE88-4853-96BD-7EC7B5A122AA}" type="presParOf" srcId="{2D1101D5-C1A9-4673-85DF-C06E56AAE4D3}" destId="{1D103B9A-0E98-47F9-8502-FA351C3B0AC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D652317-5945-40FD-A120-6AE9E9BBBFE5}"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0CF1EAAF-89D7-49E8-BD9D-573A47C2C106}">
      <dgm:prSet custT="1"/>
      <dgm:spPr/>
      <dgm:t>
        <a:bodyPr/>
        <a:lstStyle/>
        <a:p>
          <a:r>
            <a:rPr lang="x-none" sz="2000" b="0" u="none"/>
            <a:t>Sprinkler coverage in residential systems is not as extensive as in standard commercial automatic sprinkler systems</a:t>
          </a:r>
          <a:endParaRPr lang="en-US" sz="2000" b="0" u="none" dirty="0"/>
        </a:p>
      </dgm:t>
    </dgm:pt>
    <dgm:pt modelId="{577D2EBD-15B5-4E83-B362-3DBC95FEADAA}" type="parTrans" cxnId="{17C8CA27-0642-4CD8-B778-7802AB30B874}">
      <dgm:prSet/>
      <dgm:spPr/>
      <dgm:t>
        <a:bodyPr/>
        <a:lstStyle/>
        <a:p>
          <a:endParaRPr lang="en-US"/>
        </a:p>
      </dgm:t>
    </dgm:pt>
    <dgm:pt modelId="{C750F8C5-DD1A-4F05-925E-6169010EF3F3}" type="sibTrans" cxnId="{17C8CA27-0642-4CD8-B778-7802AB30B874}">
      <dgm:prSet/>
      <dgm:spPr/>
      <dgm:t>
        <a:bodyPr/>
        <a:lstStyle/>
        <a:p>
          <a:endParaRPr lang="en-US"/>
        </a:p>
      </dgm:t>
    </dgm:pt>
    <dgm:pt modelId="{1426F8D1-0AAC-4842-B854-9E51CE99C1E8}">
      <dgm:prSet custT="1"/>
      <dgm:spPr/>
      <dgm:t>
        <a:bodyPr/>
        <a:lstStyle/>
        <a:p>
          <a:r>
            <a:rPr lang="en-US" sz="2000" b="0" dirty="0"/>
            <a:t>Placement and spacing inside a dwelling and sleeping units is based on the sprinkler's listed area of coverage</a:t>
          </a:r>
        </a:p>
      </dgm:t>
    </dgm:pt>
    <dgm:pt modelId="{D128AE71-7308-4681-9766-F312C0BB72D6}" type="parTrans" cxnId="{7C4781B9-1DE5-487C-8F42-F147812D6910}">
      <dgm:prSet/>
      <dgm:spPr/>
      <dgm:t>
        <a:bodyPr/>
        <a:lstStyle/>
        <a:p>
          <a:endParaRPr lang="en-US"/>
        </a:p>
      </dgm:t>
    </dgm:pt>
    <dgm:pt modelId="{1E6265E7-D504-4A4C-9B70-5FCF020053BF}" type="sibTrans" cxnId="{7C4781B9-1DE5-487C-8F42-F147812D6910}">
      <dgm:prSet/>
      <dgm:spPr/>
      <dgm:t>
        <a:bodyPr/>
        <a:lstStyle/>
        <a:p>
          <a:endParaRPr lang="en-US"/>
        </a:p>
      </dgm:t>
    </dgm:pt>
    <dgm:pt modelId="{A30A418F-9612-43ED-9880-9904921647C6}">
      <dgm:prSet custT="1"/>
      <dgm:spPr>
        <a:solidFill>
          <a:srgbClr val="5151EB"/>
        </a:solidFill>
      </dgm:spPr>
      <dgm:t>
        <a:bodyPr/>
        <a:lstStyle/>
        <a:p>
          <a:r>
            <a:rPr lang="en-US" sz="2000" b="0" dirty="0" smtClean="0"/>
            <a:t>Single </a:t>
          </a:r>
          <a:r>
            <a:rPr lang="en-US" sz="2000" b="0" dirty="0"/>
            <a:t>residential sprinkler is permitted to protect its listed area of coverage</a:t>
          </a:r>
        </a:p>
      </dgm:t>
    </dgm:pt>
    <dgm:pt modelId="{3DB94662-16AC-4174-946A-D8F0E866D300}" type="parTrans" cxnId="{69747D2A-01A3-4810-A66B-4E7DB6A712F2}">
      <dgm:prSet/>
      <dgm:spPr/>
      <dgm:t>
        <a:bodyPr/>
        <a:lstStyle/>
        <a:p>
          <a:endParaRPr lang="en-US"/>
        </a:p>
      </dgm:t>
    </dgm:pt>
    <dgm:pt modelId="{C02D9E79-37B1-427E-9350-65DE47D6DDF1}" type="sibTrans" cxnId="{69747D2A-01A3-4810-A66B-4E7DB6A712F2}">
      <dgm:prSet/>
      <dgm:spPr/>
      <dgm:t>
        <a:bodyPr/>
        <a:lstStyle/>
        <a:p>
          <a:endParaRPr lang="en-US"/>
        </a:p>
      </dgm:t>
    </dgm:pt>
    <dgm:pt modelId="{2D1101D5-C1A9-4673-85DF-C06E56AAE4D3}" type="pres">
      <dgm:prSet presAssocID="{0D652317-5945-40FD-A120-6AE9E9BBBFE5}" presName="linear" presStyleCnt="0">
        <dgm:presLayoutVars>
          <dgm:animLvl val="lvl"/>
          <dgm:resizeHandles val="exact"/>
        </dgm:presLayoutVars>
      </dgm:prSet>
      <dgm:spPr/>
      <dgm:t>
        <a:bodyPr/>
        <a:lstStyle/>
        <a:p>
          <a:endParaRPr lang="en-US"/>
        </a:p>
      </dgm:t>
    </dgm:pt>
    <dgm:pt modelId="{B7E55D5D-695A-48C2-AB67-0CA7ED3CC855}" type="pres">
      <dgm:prSet presAssocID="{0CF1EAAF-89D7-49E8-BD9D-573A47C2C106}" presName="parentText" presStyleLbl="node1" presStyleIdx="0" presStyleCnt="3">
        <dgm:presLayoutVars>
          <dgm:chMax val="0"/>
          <dgm:bulletEnabled val="1"/>
        </dgm:presLayoutVars>
      </dgm:prSet>
      <dgm:spPr/>
      <dgm:t>
        <a:bodyPr/>
        <a:lstStyle/>
        <a:p>
          <a:endParaRPr lang="en-US"/>
        </a:p>
      </dgm:t>
    </dgm:pt>
    <dgm:pt modelId="{9593258D-D386-4327-86A9-D032A7917DB7}" type="pres">
      <dgm:prSet presAssocID="{C750F8C5-DD1A-4F05-925E-6169010EF3F3}" presName="spacer" presStyleCnt="0"/>
      <dgm:spPr/>
    </dgm:pt>
    <dgm:pt modelId="{04E3241C-A909-4E28-BB40-1E3579599ABE}" type="pres">
      <dgm:prSet presAssocID="{1426F8D1-0AAC-4842-B854-9E51CE99C1E8}" presName="parentText" presStyleLbl="node1" presStyleIdx="1" presStyleCnt="3">
        <dgm:presLayoutVars>
          <dgm:chMax val="0"/>
          <dgm:bulletEnabled val="1"/>
        </dgm:presLayoutVars>
      </dgm:prSet>
      <dgm:spPr/>
      <dgm:t>
        <a:bodyPr/>
        <a:lstStyle/>
        <a:p>
          <a:endParaRPr lang="en-US"/>
        </a:p>
      </dgm:t>
    </dgm:pt>
    <dgm:pt modelId="{A781642B-3CFF-4B05-B0C9-D0157A0AB785}" type="pres">
      <dgm:prSet presAssocID="{1E6265E7-D504-4A4C-9B70-5FCF020053BF}" presName="spacer" presStyleCnt="0"/>
      <dgm:spPr/>
    </dgm:pt>
    <dgm:pt modelId="{9A9943DB-AC09-4DCB-995B-F34FC9E4BE65}" type="pres">
      <dgm:prSet presAssocID="{A30A418F-9612-43ED-9880-9904921647C6}" presName="parentText" presStyleLbl="node1" presStyleIdx="2" presStyleCnt="3">
        <dgm:presLayoutVars>
          <dgm:chMax val="0"/>
          <dgm:bulletEnabled val="1"/>
        </dgm:presLayoutVars>
      </dgm:prSet>
      <dgm:spPr/>
      <dgm:t>
        <a:bodyPr/>
        <a:lstStyle/>
        <a:p>
          <a:endParaRPr lang="en-US"/>
        </a:p>
      </dgm:t>
    </dgm:pt>
  </dgm:ptLst>
  <dgm:cxnLst>
    <dgm:cxn modelId="{5688C398-94C9-45E8-8E19-25EF7A71D41D}" type="presOf" srcId="{0CF1EAAF-89D7-49E8-BD9D-573A47C2C106}" destId="{B7E55D5D-695A-48C2-AB67-0CA7ED3CC855}" srcOrd="0" destOrd="0" presId="urn:microsoft.com/office/officeart/2005/8/layout/vList2"/>
    <dgm:cxn modelId="{74F54B91-0577-4B42-A9E4-438ABA02EF08}" type="presOf" srcId="{1426F8D1-0AAC-4842-B854-9E51CE99C1E8}" destId="{04E3241C-A909-4E28-BB40-1E3579599ABE}" srcOrd="0" destOrd="0" presId="urn:microsoft.com/office/officeart/2005/8/layout/vList2"/>
    <dgm:cxn modelId="{69747D2A-01A3-4810-A66B-4E7DB6A712F2}" srcId="{0D652317-5945-40FD-A120-6AE9E9BBBFE5}" destId="{A30A418F-9612-43ED-9880-9904921647C6}" srcOrd="2" destOrd="0" parTransId="{3DB94662-16AC-4174-946A-D8F0E866D300}" sibTransId="{C02D9E79-37B1-427E-9350-65DE47D6DDF1}"/>
    <dgm:cxn modelId="{97DF55EA-26F8-49BB-8B54-66E10F46ED4B}" type="presOf" srcId="{A30A418F-9612-43ED-9880-9904921647C6}" destId="{9A9943DB-AC09-4DCB-995B-F34FC9E4BE65}" srcOrd="0" destOrd="0" presId="urn:microsoft.com/office/officeart/2005/8/layout/vList2"/>
    <dgm:cxn modelId="{17C8CA27-0642-4CD8-B778-7802AB30B874}" srcId="{0D652317-5945-40FD-A120-6AE9E9BBBFE5}" destId="{0CF1EAAF-89D7-49E8-BD9D-573A47C2C106}" srcOrd="0" destOrd="0" parTransId="{577D2EBD-15B5-4E83-B362-3DBC95FEADAA}" sibTransId="{C750F8C5-DD1A-4F05-925E-6169010EF3F3}"/>
    <dgm:cxn modelId="{7C4781B9-1DE5-487C-8F42-F147812D6910}" srcId="{0D652317-5945-40FD-A120-6AE9E9BBBFE5}" destId="{1426F8D1-0AAC-4842-B854-9E51CE99C1E8}" srcOrd="1" destOrd="0" parTransId="{D128AE71-7308-4681-9766-F312C0BB72D6}" sibTransId="{1E6265E7-D504-4A4C-9B70-5FCF020053BF}"/>
    <dgm:cxn modelId="{8C5D63B7-F601-4948-B4BD-A124D781C2A4}" type="presOf" srcId="{0D652317-5945-40FD-A120-6AE9E9BBBFE5}" destId="{2D1101D5-C1A9-4673-85DF-C06E56AAE4D3}" srcOrd="0" destOrd="0" presId="urn:microsoft.com/office/officeart/2005/8/layout/vList2"/>
    <dgm:cxn modelId="{C99AACA7-B6A5-498D-A2C8-EDB5FB83EF07}" type="presParOf" srcId="{2D1101D5-C1A9-4673-85DF-C06E56AAE4D3}" destId="{B7E55D5D-695A-48C2-AB67-0CA7ED3CC855}" srcOrd="0" destOrd="0" presId="urn:microsoft.com/office/officeart/2005/8/layout/vList2"/>
    <dgm:cxn modelId="{06108303-2DBB-468A-B5EC-9AD72BBF91CF}" type="presParOf" srcId="{2D1101D5-C1A9-4673-85DF-C06E56AAE4D3}" destId="{9593258D-D386-4327-86A9-D032A7917DB7}" srcOrd="1" destOrd="0" presId="urn:microsoft.com/office/officeart/2005/8/layout/vList2"/>
    <dgm:cxn modelId="{95639023-ADC5-4E54-B7C6-7771782763F5}" type="presParOf" srcId="{2D1101D5-C1A9-4673-85DF-C06E56AAE4D3}" destId="{04E3241C-A909-4E28-BB40-1E3579599ABE}" srcOrd="2" destOrd="0" presId="urn:microsoft.com/office/officeart/2005/8/layout/vList2"/>
    <dgm:cxn modelId="{CA52A62B-B52D-431A-B474-75F0AFC8757F}" type="presParOf" srcId="{2D1101D5-C1A9-4673-85DF-C06E56AAE4D3}" destId="{A781642B-3CFF-4B05-B0C9-D0157A0AB785}" srcOrd="3" destOrd="0" presId="urn:microsoft.com/office/officeart/2005/8/layout/vList2"/>
    <dgm:cxn modelId="{D631D64B-D73D-4A01-8DD4-34630F2C748B}" type="presParOf" srcId="{2D1101D5-C1A9-4673-85DF-C06E56AAE4D3}" destId="{9A9943DB-AC09-4DCB-995B-F34FC9E4BE6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D652317-5945-40FD-A120-6AE9E9BBBFE5}"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0CF1EAAF-89D7-49E8-BD9D-573A47C2C106}">
      <dgm:prSet custT="1"/>
      <dgm:spPr/>
      <dgm:t>
        <a:bodyPr/>
        <a:lstStyle/>
        <a:p>
          <a:r>
            <a:rPr lang="en-US" sz="2400" b="0" dirty="0"/>
            <a:t>Bathrooms not over a certain size </a:t>
          </a:r>
          <a:endParaRPr lang="en-US" sz="2400" b="0" u="none" dirty="0"/>
        </a:p>
      </dgm:t>
    </dgm:pt>
    <dgm:pt modelId="{577D2EBD-15B5-4E83-B362-3DBC95FEADAA}" type="parTrans" cxnId="{17C8CA27-0642-4CD8-B778-7802AB30B874}">
      <dgm:prSet/>
      <dgm:spPr/>
      <dgm:t>
        <a:bodyPr/>
        <a:lstStyle/>
        <a:p>
          <a:endParaRPr lang="en-US"/>
        </a:p>
      </dgm:t>
    </dgm:pt>
    <dgm:pt modelId="{C750F8C5-DD1A-4F05-925E-6169010EF3F3}" type="sibTrans" cxnId="{17C8CA27-0642-4CD8-B778-7802AB30B874}">
      <dgm:prSet/>
      <dgm:spPr/>
      <dgm:t>
        <a:bodyPr/>
        <a:lstStyle/>
        <a:p>
          <a:endParaRPr lang="en-US"/>
        </a:p>
      </dgm:t>
    </dgm:pt>
    <dgm:pt modelId="{91E7E68C-6224-4C1C-8E8D-69F459DF0DD9}">
      <dgm:prSet custT="1"/>
      <dgm:spPr/>
      <dgm:t>
        <a:bodyPr/>
        <a:lstStyle/>
        <a:p>
          <a:r>
            <a:rPr lang="en-US" sz="2400" b="0" dirty="0"/>
            <a:t>Small closets not over a certain size </a:t>
          </a:r>
        </a:p>
      </dgm:t>
    </dgm:pt>
    <dgm:pt modelId="{81512BE4-AC51-409E-BC9A-EFC3A4FBD5BF}" type="parTrans" cxnId="{74A322EA-C258-47B8-9886-1DE914740049}">
      <dgm:prSet/>
      <dgm:spPr/>
      <dgm:t>
        <a:bodyPr/>
        <a:lstStyle/>
        <a:p>
          <a:endParaRPr lang="en-US"/>
        </a:p>
      </dgm:t>
    </dgm:pt>
    <dgm:pt modelId="{5E585A98-C9C5-428E-9EE2-9DEB6161A9E2}" type="sibTrans" cxnId="{74A322EA-C258-47B8-9886-1DE914740049}">
      <dgm:prSet/>
      <dgm:spPr/>
      <dgm:t>
        <a:bodyPr/>
        <a:lstStyle/>
        <a:p>
          <a:endParaRPr lang="en-US"/>
        </a:p>
      </dgm:t>
    </dgm:pt>
    <dgm:pt modelId="{392BEE4B-723E-490F-A02C-142FB7792B10}">
      <dgm:prSet custT="1"/>
      <dgm:spPr/>
      <dgm:t>
        <a:bodyPr/>
        <a:lstStyle/>
        <a:p>
          <a:r>
            <a:rPr lang="en-US" sz="2400" b="0" dirty="0"/>
            <a:t>Garages</a:t>
          </a:r>
        </a:p>
      </dgm:t>
    </dgm:pt>
    <dgm:pt modelId="{044FEFAA-E132-4236-AF4C-3E2D9EF98BEB}" type="parTrans" cxnId="{3EEC41C9-C175-473B-80C8-DEB4117DBA34}">
      <dgm:prSet/>
      <dgm:spPr/>
      <dgm:t>
        <a:bodyPr/>
        <a:lstStyle/>
        <a:p>
          <a:endParaRPr lang="en-US"/>
        </a:p>
      </dgm:t>
    </dgm:pt>
    <dgm:pt modelId="{9A6ACD51-ACDC-4EE9-B95B-80CC29061B7F}" type="sibTrans" cxnId="{3EEC41C9-C175-473B-80C8-DEB4117DBA34}">
      <dgm:prSet/>
      <dgm:spPr/>
      <dgm:t>
        <a:bodyPr/>
        <a:lstStyle/>
        <a:p>
          <a:endParaRPr lang="en-US"/>
        </a:p>
      </dgm:t>
    </dgm:pt>
    <dgm:pt modelId="{6CD18A0F-B35E-43D2-8989-E16DAC50B5A2}">
      <dgm:prSet custT="1"/>
      <dgm:spPr/>
      <dgm:t>
        <a:bodyPr/>
        <a:lstStyle/>
        <a:p>
          <a:r>
            <a:rPr lang="en-US" sz="2400" b="0" dirty="0"/>
            <a:t>Porches</a:t>
          </a:r>
        </a:p>
      </dgm:t>
    </dgm:pt>
    <dgm:pt modelId="{DD7B7C04-4035-4D4E-8F34-CF3FF52A05D2}" type="parTrans" cxnId="{492F2FF7-96C3-48D0-8026-E54B546F9D8B}">
      <dgm:prSet/>
      <dgm:spPr/>
      <dgm:t>
        <a:bodyPr/>
        <a:lstStyle/>
        <a:p>
          <a:endParaRPr lang="en-US"/>
        </a:p>
      </dgm:t>
    </dgm:pt>
    <dgm:pt modelId="{E7733F8B-1FB6-4F3A-AA4E-2976D0C97DDB}" type="sibTrans" cxnId="{492F2FF7-96C3-48D0-8026-E54B546F9D8B}">
      <dgm:prSet/>
      <dgm:spPr/>
      <dgm:t>
        <a:bodyPr/>
        <a:lstStyle/>
        <a:p>
          <a:endParaRPr lang="en-US"/>
        </a:p>
      </dgm:t>
    </dgm:pt>
    <dgm:pt modelId="{32236467-BFB8-4F53-82DA-17073EC80E63}">
      <dgm:prSet custT="1"/>
      <dgm:spPr/>
      <dgm:t>
        <a:bodyPr/>
        <a:lstStyle/>
        <a:p>
          <a:r>
            <a:rPr lang="en-US" sz="2400" b="0" dirty="0"/>
            <a:t>Carports</a:t>
          </a:r>
        </a:p>
      </dgm:t>
    </dgm:pt>
    <dgm:pt modelId="{95ED78C2-3076-48B7-AA42-6C7CA74AF361}" type="parTrans" cxnId="{7E045630-1359-4876-A947-D08485CE8401}">
      <dgm:prSet/>
      <dgm:spPr/>
      <dgm:t>
        <a:bodyPr/>
        <a:lstStyle/>
        <a:p>
          <a:endParaRPr lang="en-US"/>
        </a:p>
      </dgm:t>
    </dgm:pt>
    <dgm:pt modelId="{2165B721-99CA-4FC6-AD31-B0A7581A2B55}" type="sibTrans" cxnId="{7E045630-1359-4876-A947-D08485CE8401}">
      <dgm:prSet/>
      <dgm:spPr/>
      <dgm:t>
        <a:bodyPr/>
        <a:lstStyle/>
        <a:p>
          <a:endParaRPr lang="en-US"/>
        </a:p>
      </dgm:t>
    </dgm:pt>
    <dgm:pt modelId="{5CC949F6-E8D8-4C14-A1FE-67DD55869051}">
      <dgm:prSet custT="1"/>
      <dgm:spPr/>
      <dgm:t>
        <a:bodyPr/>
        <a:lstStyle/>
        <a:p>
          <a:r>
            <a:rPr lang="en-US" sz="2400" b="0" dirty="0"/>
            <a:t>Uninhabited attics</a:t>
          </a:r>
        </a:p>
      </dgm:t>
    </dgm:pt>
    <dgm:pt modelId="{BC087B61-4277-467F-BF8D-CD36B56CB0E4}" type="parTrans" cxnId="{317DBBF8-D142-4112-90ED-7B06B85E3C41}">
      <dgm:prSet/>
      <dgm:spPr/>
      <dgm:t>
        <a:bodyPr/>
        <a:lstStyle/>
        <a:p>
          <a:endParaRPr lang="en-US"/>
        </a:p>
      </dgm:t>
    </dgm:pt>
    <dgm:pt modelId="{3586D2A6-3F36-469B-8D5E-E9D2FDF5B976}" type="sibTrans" cxnId="{317DBBF8-D142-4112-90ED-7B06B85E3C41}">
      <dgm:prSet/>
      <dgm:spPr/>
      <dgm:t>
        <a:bodyPr/>
        <a:lstStyle/>
        <a:p>
          <a:endParaRPr lang="en-US"/>
        </a:p>
      </dgm:t>
    </dgm:pt>
    <dgm:pt modelId="{F6ADE74F-AD25-4245-8BB4-A78A5FBCF282}">
      <dgm:prSet custT="1"/>
      <dgm:spPr/>
      <dgm:t>
        <a:bodyPr/>
        <a:lstStyle/>
        <a:p>
          <a:r>
            <a:rPr lang="en-US" sz="2400" b="0" dirty="0"/>
            <a:t>Entrance hallways</a:t>
          </a:r>
        </a:p>
      </dgm:t>
    </dgm:pt>
    <dgm:pt modelId="{1FB34F7D-30BA-4B79-B876-E90DA446B30F}" type="parTrans" cxnId="{EADC2EFB-295D-4892-BD3B-CB73F36AE0B4}">
      <dgm:prSet/>
      <dgm:spPr/>
      <dgm:t>
        <a:bodyPr/>
        <a:lstStyle/>
        <a:p>
          <a:endParaRPr lang="en-US"/>
        </a:p>
      </dgm:t>
    </dgm:pt>
    <dgm:pt modelId="{2B1AFA90-B977-42C1-9CB0-29E15FBCD6B0}" type="sibTrans" cxnId="{EADC2EFB-295D-4892-BD3B-CB73F36AE0B4}">
      <dgm:prSet/>
      <dgm:spPr/>
      <dgm:t>
        <a:bodyPr/>
        <a:lstStyle/>
        <a:p>
          <a:endParaRPr lang="en-US"/>
        </a:p>
      </dgm:t>
    </dgm:pt>
    <dgm:pt modelId="{1F32179E-D35D-42BC-BC74-D635AB6DBB8E}" type="pres">
      <dgm:prSet presAssocID="{0D652317-5945-40FD-A120-6AE9E9BBBFE5}" presName="diagram" presStyleCnt="0">
        <dgm:presLayoutVars>
          <dgm:dir/>
          <dgm:resizeHandles val="exact"/>
        </dgm:presLayoutVars>
      </dgm:prSet>
      <dgm:spPr/>
      <dgm:t>
        <a:bodyPr/>
        <a:lstStyle/>
        <a:p>
          <a:endParaRPr lang="en-US"/>
        </a:p>
      </dgm:t>
    </dgm:pt>
    <dgm:pt modelId="{18B5991F-F6A9-44A3-BDCA-3056A71E6FD7}" type="pres">
      <dgm:prSet presAssocID="{0CF1EAAF-89D7-49E8-BD9D-573A47C2C106}" presName="node" presStyleLbl="node1" presStyleIdx="0" presStyleCnt="7">
        <dgm:presLayoutVars>
          <dgm:bulletEnabled val="1"/>
        </dgm:presLayoutVars>
      </dgm:prSet>
      <dgm:spPr/>
      <dgm:t>
        <a:bodyPr/>
        <a:lstStyle/>
        <a:p>
          <a:endParaRPr lang="en-US"/>
        </a:p>
      </dgm:t>
    </dgm:pt>
    <dgm:pt modelId="{9E9AB4BF-0BCB-4AF4-B068-CC35E02000AF}" type="pres">
      <dgm:prSet presAssocID="{C750F8C5-DD1A-4F05-925E-6169010EF3F3}" presName="sibTrans" presStyleCnt="0"/>
      <dgm:spPr/>
    </dgm:pt>
    <dgm:pt modelId="{2C5CE2B3-E78D-4311-87FB-BC0269FAA575}" type="pres">
      <dgm:prSet presAssocID="{91E7E68C-6224-4C1C-8E8D-69F459DF0DD9}" presName="node" presStyleLbl="node1" presStyleIdx="1" presStyleCnt="7">
        <dgm:presLayoutVars>
          <dgm:bulletEnabled val="1"/>
        </dgm:presLayoutVars>
      </dgm:prSet>
      <dgm:spPr/>
      <dgm:t>
        <a:bodyPr/>
        <a:lstStyle/>
        <a:p>
          <a:endParaRPr lang="en-US"/>
        </a:p>
      </dgm:t>
    </dgm:pt>
    <dgm:pt modelId="{AD8EBDE3-A626-429B-8B23-A88E09B7798F}" type="pres">
      <dgm:prSet presAssocID="{5E585A98-C9C5-428E-9EE2-9DEB6161A9E2}" presName="sibTrans" presStyleCnt="0"/>
      <dgm:spPr/>
    </dgm:pt>
    <dgm:pt modelId="{B51F5426-2850-4C23-8B06-2ED0028B3BD8}" type="pres">
      <dgm:prSet presAssocID="{392BEE4B-723E-490F-A02C-142FB7792B10}" presName="node" presStyleLbl="node1" presStyleIdx="2" presStyleCnt="7">
        <dgm:presLayoutVars>
          <dgm:bulletEnabled val="1"/>
        </dgm:presLayoutVars>
      </dgm:prSet>
      <dgm:spPr/>
      <dgm:t>
        <a:bodyPr/>
        <a:lstStyle/>
        <a:p>
          <a:endParaRPr lang="en-US"/>
        </a:p>
      </dgm:t>
    </dgm:pt>
    <dgm:pt modelId="{C177AE7D-AD41-4875-8F6C-45FA6220AED6}" type="pres">
      <dgm:prSet presAssocID="{9A6ACD51-ACDC-4EE9-B95B-80CC29061B7F}" presName="sibTrans" presStyleCnt="0"/>
      <dgm:spPr/>
    </dgm:pt>
    <dgm:pt modelId="{9ABEDF34-1F34-4AC3-8A7B-E17C4726BAEE}" type="pres">
      <dgm:prSet presAssocID="{6CD18A0F-B35E-43D2-8989-E16DAC50B5A2}" presName="node" presStyleLbl="node1" presStyleIdx="3" presStyleCnt="7">
        <dgm:presLayoutVars>
          <dgm:bulletEnabled val="1"/>
        </dgm:presLayoutVars>
      </dgm:prSet>
      <dgm:spPr/>
      <dgm:t>
        <a:bodyPr/>
        <a:lstStyle/>
        <a:p>
          <a:endParaRPr lang="en-US"/>
        </a:p>
      </dgm:t>
    </dgm:pt>
    <dgm:pt modelId="{ED416216-2A53-4C8D-AE4A-38DB8F16820F}" type="pres">
      <dgm:prSet presAssocID="{E7733F8B-1FB6-4F3A-AA4E-2976D0C97DDB}" presName="sibTrans" presStyleCnt="0"/>
      <dgm:spPr/>
    </dgm:pt>
    <dgm:pt modelId="{B6873297-F5D9-46CF-8D0E-69E5B7389427}" type="pres">
      <dgm:prSet presAssocID="{32236467-BFB8-4F53-82DA-17073EC80E63}" presName="node" presStyleLbl="node1" presStyleIdx="4" presStyleCnt="7">
        <dgm:presLayoutVars>
          <dgm:bulletEnabled val="1"/>
        </dgm:presLayoutVars>
      </dgm:prSet>
      <dgm:spPr/>
      <dgm:t>
        <a:bodyPr/>
        <a:lstStyle/>
        <a:p>
          <a:endParaRPr lang="en-US"/>
        </a:p>
      </dgm:t>
    </dgm:pt>
    <dgm:pt modelId="{94436DAF-7C9C-47E3-8769-FFDC1192A879}" type="pres">
      <dgm:prSet presAssocID="{2165B721-99CA-4FC6-AD31-B0A7581A2B55}" presName="sibTrans" presStyleCnt="0"/>
      <dgm:spPr/>
    </dgm:pt>
    <dgm:pt modelId="{14510145-B822-445E-9F1A-5FA9613A29AD}" type="pres">
      <dgm:prSet presAssocID="{5CC949F6-E8D8-4C14-A1FE-67DD55869051}" presName="node" presStyleLbl="node1" presStyleIdx="5" presStyleCnt="7">
        <dgm:presLayoutVars>
          <dgm:bulletEnabled val="1"/>
        </dgm:presLayoutVars>
      </dgm:prSet>
      <dgm:spPr/>
      <dgm:t>
        <a:bodyPr/>
        <a:lstStyle/>
        <a:p>
          <a:endParaRPr lang="en-US"/>
        </a:p>
      </dgm:t>
    </dgm:pt>
    <dgm:pt modelId="{85F56FF5-3FFC-463D-A3A9-30D97360C549}" type="pres">
      <dgm:prSet presAssocID="{3586D2A6-3F36-469B-8D5E-E9D2FDF5B976}" presName="sibTrans" presStyleCnt="0"/>
      <dgm:spPr/>
    </dgm:pt>
    <dgm:pt modelId="{1FD642E7-0BBC-4064-945E-D49F4F570BD1}" type="pres">
      <dgm:prSet presAssocID="{F6ADE74F-AD25-4245-8BB4-A78A5FBCF282}" presName="node" presStyleLbl="node1" presStyleIdx="6" presStyleCnt="7">
        <dgm:presLayoutVars>
          <dgm:bulletEnabled val="1"/>
        </dgm:presLayoutVars>
      </dgm:prSet>
      <dgm:spPr/>
      <dgm:t>
        <a:bodyPr/>
        <a:lstStyle/>
        <a:p>
          <a:endParaRPr lang="en-US"/>
        </a:p>
      </dgm:t>
    </dgm:pt>
  </dgm:ptLst>
  <dgm:cxnLst>
    <dgm:cxn modelId="{501F8CFE-DC87-470C-9AA0-5683D73A4102}" type="presOf" srcId="{5CC949F6-E8D8-4C14-A1FE-67DD55869051}" destId="{14510145-B822-445E-9F1A-5FA9613A29AD}" srcOrd="0" destOrd="0" presId="urn:microsoft.com/office/officeart/2005/8/layout/default"/>
    <dgm:cxn modelId="{5E7F56ED-710B-421C-8406-96B2FDB26D5C}" type="presOf" srcId="{0D652317-5945-40FD-A120-6AE9E9BBBFE5}" destId="{1F32179E-D35D-42BC-BC74-D635AB6DBB8E}" srcOrd="0" destOrd="0" presId="urn:microsoft.com/office/officeart/2005/8/layout/default"/>
    <dgm:cxn modelId="{13C42398-CC78-4F5A-B358-1F4F6FBE3D28}" type="presOf" srcId="{91E7E68C-6224-4C1C-8E8D-69F459DF0DD9}" destId="{2C5CE2B3-E78D-4311-87FB-BC0269FAA575}" srcOrd="0" destOrd="0" presId="urn:microsoft.com/office/officeart/2005/8/layout/default"/>
    <dgm:cxn modelId="{74A322EA-C258-47B8-9886-1DE914740049}" srcId="{0D652317-5945-40FD-A120-6AE9E9BBBFE5}" destId="{91E7E68C-6224-4C1C-8E8D-69F459DF0DD9}" srcOrd="1" destOrd="0" parTransId="{81512BE4-AC51-409E-BC9A-EFC3A4FBD5BF}" sibTransId="{5E585A98-C9C5-428E-9EE2-9DEB6161A9E2}"/>
    <dgm:cxn modelId="{7E045630-1359-4876-A947-D08485CE8401}" srcId="{0D652317-5945-40FD-A120-6AE9E9BBBFE5}" destId="{32236467-BFB8-4F53-82DA-17073EC80E63}" srcOrd="4" destOrd="0" parTransId="{95ED78C2-3076-48B7-AA42-6C7CA74AF361}" sibTransId="{2165B721-99CA-4FC6-AD31-B0A7581A2B55}"/>
    <dgm:cxn modelId="{E4D0969F-61CA-45BB-9121-E965D24DBE95}" type="presOf" srcId="{32236467-BFB8-4F53-82DA-17073EC80E63}" destId="{B6873297-F5D9-46CF-8D0E-69E5B7389427}" srcOrd="0" destOrd="0" presId="urn:microsoft.com/office/officeart/2005/8/layout/default"/>
    <dgm:cxn modelId="{492F2FF7-96C3-48D0-8026-E54B546F9D8B}" srcId="{0D652317-5945-40FD-A120-6AE9E9BBBFE5}" destId="{6CD18A0F-B35E-43D2-8989-E16DAC50B5A2}" srcOrd="3" destOrd="0" parTransId="{DD7B7C04-4035-4D4E-8F34-CF3FF52A05D2}" sibTransId="{E7733F8B-1FB6-4F3A-AA4E-2976D0C97DDB}"/>
    <dgm:cxn modelId="{9E49802F-B77B-4A3A-A0C3-9AACADC49443}" type="presOf" srcId="{6CD18A0F-B35E-43D2-8989-E16DAC50B5A2}" destId="{9ABEDF34-1F34-4AC3-8A7B-E17C4726BAEE}" srcOrd="0" destOrd="0" presId="urn:microsoft.com/office/officeart/2005/8/layout/default"/>
    <dgm:cxn modelId="{02221F13-157D-474A-B170-0006DF8279C2}" type="presOf" srcId="{392BEE4B-723E-490F-A02C-142FB7792B10}" destId="{B51F5426-2850-4C23-8B06-2ED0028B3BD8}" srcOrd="0" destOrd="0" presId="urn:microsoft.com/office/officeart/2005/8/layout/default"/>
    <dgm:cxn modelId="{EADC2EFB-295D-4892-BD3B-CB73F36AE0B4}" srcId="{0D652317-5945-40FD-A120-6AE9E9BBBFE5}" destId="{F6ADE74F-AD25-4245-8BB4-A78A5FBCF282}" srcOrd="6" destOrd="0" parTransId="{1FB34F7D-30BA-4B79-B876-E90DA446B30F}" sibTransId="{2B1AFA90-B977-42C1-9CB0-29E15FBCD6B0}"/>
    <dgm:cxn modelId="{3EEC41C9-C175-473B-80C8-DEB4117DBA34}" srcId="{0D652317-5945-40FD-A120-6AE9E9BBBFE5}" destId="{392BEE4B-723E-490F-A02C-142FB7792B10}" srcOrd="2" destOrd="0" parTransId="{044FEFAA-E132-4236-AF4C-3E2D9EF98BEB}" sibTransId="{9A6ACD51-ACDC-4EE9-B95B-80CC29061B7F}"/>
    <dgm:cxn modelId="{17C8CA27-0642-4CD8-B778-7802AB30B874}" srcId="{0D652317-5945-40FD-A120-6AE9E9BBBFE5}" destId="{0CF1EAAF-89D7-49E8-BD9D-573A47C2C106}" srcOrd="0" destOrd="0" parTransId="{577D2EBD-15B5-4E83-B362-3DBC95FEADAA}" sibTransId="{C750F8C5-DD1A-4F05-925E-6169010EF3F3}"/>
    <dgm:cxn modelId="{E85ADCFC-3C29-4E6C-ABC6-4E10A3ACBCDB}" type="presOf" srcId="{0CF1EAAF-89D7-49E8-BD9D-573A47C2C106}" destId="{18B5991F-F6A9-44A3-BDCA-3056A71E6FD7}" srcOrd="0" destOrd="0" presId="urn:microsoft.com/office/officeart/2005/8/layout/default"/>
    <dgm:cxn modelId="{514C716F-12A1-460F-A08E-4856B7D5BF86}" type="presOf" srcId="{F6ADE74F-AD25-4245-8BB4-A78A5FBCF282}" destId="{1FD642E7-0BBC-4064-945E-D49F4F570BD1}" srcOrd="0" destOrd="0" presId="urn:microsoft.com/office/officeart/2005/8/layout/default"/>
    <dgm:cxn modelId="{317DBBF8-D142-4112-90ED-7B06B85E3C41}" srcId="{0D652317-5945-40FD-A120-6AE9E9BBBFE5}" destId="{5CC949F6-E8D8-4C14-A1FE-67DD55869051}" srcOrd="5" destOrd="0" parTransId="{BC087B61-4277-467F-BF8D-CD36B56CB0E4}" sibTransId="{3586D2A6-3F36-469B-8D5E-E9D2FDF5B976}"/>
    <dgm:cxn modelId="{E12E3B37-2F3D-44A0-9331-761DCD941213}" type="presParOf" srcId="{1F32179E-D35D-42BC-BC74-D635AB6DBB8E}" destId="{18B5991F-F6A9-44A3-BDCA-3056A71E6FD7}" srcOrd="0" destOrd="0" presId="urn:microsoft.com/office/officeart/2005/8/layout/default"/>
    <dgm:cxn modelId="{7A6C1668-CC2D-470D-A081-4CEA6B4FE611}" type="presParOf" srcId="{1F32179E-D35D-42BC-BC74-D635AB6DBB8E}" destId="{9E9AB4BF-0BCB-4AF4-B068-CC35E02000AF}" srcOrd="1" destOrd="0" presId="urn:microsoft.com/office/officeart/2005/8/layout/default"/>
    <dgm:cxn modelId="{18C00934-F4A8-4445-A7DC-982F865304EE}" type="presParOf" srcId="{1F32179E-D35D-42BC-BC74-D635AB6DBB8E}" destId="{2C5CE2B3-E78D-4311-87FB-BC0269FAA575}" srcOrd="2" destOrd="0" presId="urn:microsoft.com/office/officeart/2005/8/layout/default"/>
    <dgm:cxn modelId="{04954477-8C6D-4CD4-87D1-1CC27500687D}" type="presParOf" srcId="{1F32179E-D35D-42BC-BC74-D635AB6DBB8E}" destId="{AD8EBDE3-A626-429B-8B23-A88E09B7798F}" srcOrd="3" destOrd="0" presId="urn:microsoft.com/office/officeart/2005/8/layout/default"/>
    <dgm:cxn modelId="{48D611DB-E272-458C-B354-53552B27342C}" type="presParOf" srcId="{1F32179E-D35D-42BC-BC74-D635AB6DBB8E}" destId="{B51F5426-2850-4C23-8B06-2ED0028B3BD8}" srcOrd="4" destOrd="0" presId="urn:microsoft.com/office/officeart/2005/8/layout/default"/>
    <dgm:cxn modelId="{98CB3D14-D3E8-40E8-95DE-BBF98A1F868B}" type="presParOf" srcId="{1F32179E-D35D-42BC-BC74-D635AB6DBB8E}" destId="{C177AE7D-AD41-4875-8F6C-45FA6220AED6}" srcOrd="5" destOrd="0" presId="urn:microsoft.com/office/officeart/2005/8/layout/default"/>
    <dgm:cxn modelId="{926452AF-DC3E-415F-BA11-84205EDC9086}" type="presParOf" srcId="{1F32179E-D35D-42BC-BC74-D635AB6DBB8E}" destId="{9ABEDF34-1F34-4AC3-8A7B-E17C4726BAEE}" srcOrd="6" destOrd="0" presId="urn:microsoft.com/office/officeart/2005/8/layout/default"/>
    <dgm:cxn modelId="{4B6B6B6A-F290-400C-A40A-E3EDBE8A4760}" type="presParOf" srcId="{1F32179E-D35D-42BC-BC74-D635AB6DBB8E}" destId="{ED416216-2A53-4C8D-AE4A-38DB8F16820F}" srcOrd="7" destOrd="0" presId="urn:microsoft.com/office/officeart/2005/8/layout/default"/>
    <dgm:cxn modelId="{11EFCC81-77FF-48F9-B4C3-5AC88C88DBE1}" type="presParOf" srcId="{1F32179E-D35D-42BC-BC74-D635AB6DBB8E}" destId="{B6873297-F5D9-46CF-8D0E-69E5B7389427}" srcOrd="8" destOrd="0" presId="urn:microsoft.com/office/officeart/2005/8/layout/default"/>
    <dgm:cxn modelId="{01A87104-7E5F-45F3-B909-C7AF0F2459C1}" type="presParOf" srcId="{1F32179E-D35D-42BC-BC74-D635AB6DBB8E}" destId="{94436DAF-7C9C-47E3-8769-FFDC1192A879}" srcOrd="9" destOrd="0" presId="urn:microsoft.com/office/officeart/2005/8/layout/default"/>
    <dgm:cxn modelId="{DCD5A475-7BCE-4E18-A8EA-2FBC27C65040}" type="presParOf" srcId="{1F32179E-D35D-42BC-BC74-D635AB6DBB8E}" destId="{14510145-B822-445E-9F1A-5FA9613A29AD}" srcOrd="10" destOrd="0" presId="urn:microsoft.com/office/officeart/2005/8/layout/default"/>
    <dgm:cxn modelId="{66F9A7E9-32E2-42AC-A39E-6E0EE98FF8B3}" type="presParOf" srcId="{1F32179E-D35D-42BC-BC74-D635AB6DBB8E}" destId="{85F56FF5-3FFC-463D-A3A9-30D97360C549}" srcOrd="11" destOrd="0" presId="urn:microsoft.com/office/officeart/2005/8/layout/default"/>
    <dgm:cxn modelId="{9FB74071-AE60-423C-B397-48141221918D}" type="presParOf" srcId="{1F32179E-D35D-42BC-BC74-D635AB6DBB8E}" destId="{1FD642E7-0BBC-4064-945E-D49F4F570BD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D652317-5945-40FD-A120-6AE9E9BBBFE5}"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0CF1EAAF-89D7-49E8-BD9D-573A47C2C106}">
      <dgm:prSet custT="1"/>
      <dgm:spPr/>
      <dgm:t>
        <a:bodyPr/>
        <a:lstStyle/>
        <a:p>
          <a:r>
            <a:rPr lang="en-US" sz="2400" b="0" dirty="0"/>
            <a:t>Local codes may be amended to remove some or all sprinkler exemptions</a:t>
          </a:r>
          <a:endParaRPr lang="en-US" sz="2400" b="0" u="none" dirty="0"/>
        </a:p>
      </dgm:t>
    </dgm:pt>
    <dgm:pt modelId="{577D2EBD-15B5-4E83-B362-3DBC95FEADAA}" type="parTrans" cxnId="{17C8CA27-0642-4CD8-B778-7802AB30B874}">
      <dgm:prSet/>
      <dgm:spPr/>
      <dgm:t>
        <a:bodyPr/>
        <a:lstStyle/>
        <a:p>
          <a:endParaRPr lang="en-US"/>
        </a:p>
      </dgm:t>
    </dgm:pt>
    <dgm:pt modelId="{C750F8C5-DD1A-4F05-925E-6169010EF3F3}" type="sibTrans" cxnId="{17C8CA27-0642-4CD8-B778-7802AB30B874}">
      <dgm:prSet/>
      <dgm:spPr/>
      <dgm:t>
        <a:bodyPr/>
        <a:lstStyle/>
        <a:p>
          <a:endParaRPr lang="en-US"/>
        </a:p>
      </dgm:t>
    </dgm:pt>
    <dgm:pt modelId="{5303AD71-6692-4561-837A-CB0E2750132E}">
      <dgm:prSet custT="1"/>
      <dgm:spPr/>
      <dgm:t>
        <a:bodyPr/>
        <a:lstStyle/>
        <a:p>
          <a:r>
            <a:rPr lang="x-none" sz="2400" b="0" u="none" dirty="0"/>
            <a:t>As the area coverage increases, </a:t>
          </a:r>
          <a:r>
            <a:rPr lang="x-none" sz="2400" b="0" u="none" dirty="0" smtClean="0"/>
            <a:t>required </a:t>
          </a:r>
          <a:r>
            <a:rPr lang="x-none" sz="2400" b="0" u="none" dirty="0"/>
            <a:t>flow also increases</a:t>
          </a:r>
          <a:endParaRPr lang="en-US" sz="2400" b="0" u="none" dirty="0"/>
        </a:p>
      </dgm:t>
    </dgm:pt>
    <dgm:pt modelId="{2B1D8D77-4427-400E-B79E-82A099AD31E3}" type="parTrans" cxnId="{E79FEADF-BBAC-46A8-B04E-A71E99324E11}">
      <dgm:prSet/>
      <dgm:spPr/>
      <dgm:t>
        <a:bodyPr/>
        <a:lstStyle/>
        <a:p>
          <a:endParaRPr lang="en-US"/>
        </a:p>
      </dgm:t>
    </dgm:pt>
    <dgm:pt modelId="{59988616-370C-49E6-887E-8FC02DA79AEE}" type="sibTrans" cxnId="{E79FEADF-BBAC-46A8-B04E-A71E99324E11}">
      <dgm:prSet/>
      <dgm:spPr/>
      <dgm:t>
        <a:bodyPr/>
        <a:lstStyle/>
        <a:p>
          <a:endParaRPr lang="en-US"/>
        </a:p>
      </dgm:t>
    </dgm:pt>
    <dgm:pt modelId="{D9C56C5A-2219-4094-B52B-1D60CD4A9260}">
      <dgm:prSet custT="1"/>
      <dgm:spPr/>
      <dgm:t>
        <a:bodyPr/>
        <a:lstStyle/>
        <a:p>
          <a:r>
            <a:rPr lang="en-US" sz="2400" b="0" u="none" dirty="0"/>
            <a:t>A</a:t>
          </a:r>
          <a:r>
            <a:rPr lang="x-none" sz="2400" b="0" u="none" dirty="0"/>
            <a:t>rea of coverage is </a:t>
          </a:r>
          <a:r>
            <a:rPr lang="x-none" sz="2400" b="0" u="none" dirty="0" smtClean="0"/>
            <a:t>dependent </a:t>
          </a:r>
          <a:r>
            <a:rPr lang="x-none" sz="2400" b="0" u="none" dirty="0"/>
            <a:t>on the ceiling being flat or sloped</a:t>
          </a:r>
          <a:endParaRPr lang="en-US" sz="2400" b="0" u="none" dirty="0"/>
        </a:p>
      </dgm:t>
    </dgm:pt>
    <dgm:pt modelId="{4EE3D340-007A-46A3-B0A8-C8E01452DBA6}" type="parTrans" cxnId="{D406F496-BF33-482E-8F2B-7B3C0718A22D}">
      <dgm:prSet/>
      <dgm:spPr/>
      <dgm:t>
        <a:bodyPr/>
        <a:lstStyle/>
        <a:p>
          <a:endParaRPr lang="en-US"/>
        </a:p>
      </dgm:t>
    </dgm:pt>
    <dgm:pt modelId="{06329EB3-ADC4-4E26-A310-0059197A8DE2}" type="sibTrans" cxnId="{D406F496-BF33-482E-8F2B-7B3C0718A22D}">
      <dgm:prSet/>
      <dgm:spPr/>
      <dgm:t>
        <a:bodyPr/>
        <a:lstStyle/>
        <a:p>
          <a:endParaRPr lang="en-US"/>
        </a:p>
      </dgm:t>
    </dgm:pt>
    <dgm:pt modelId="{27C17BCD-C899-4223-BC36-18D4C345A2F4}">
      <dgm:prSet custT="1"/>
      <dgm:spPr>
        <a:solidFill>
          <a:srgbClr val="5151EB"/>
        </a:solidFill>
      </dgm:spPr>
      <dgm:t>
        <a:bodyPr/>
        <a:lstStyle/>
        <a:p>
          <a:r>
            <a:rPr lang="en-US" sz="2400" b="0" u="none" dirty="0" smtClean="0"/>
            <a:t>A</a:t>
          </a:r>
          <a:r>
            <a:rPr lang="x-none" sz="2400" b="0" u="none" dirty="0" smtClean="0"/>
            <a:t>rea </a:t>
          </a:r>
          <a:r>
            <a:rPr lang="x-none" sz="2400" b="0" u="none" dirty="0"/>
            <a:t>of coverage for any residential sprinklers cannot exceed 400 square feet (35 m</a:t>
          </a:r>
          <a:r>
            <a:rPr lang="en-US" sz="2400" b="0" u="none" baseline="30000" dirty="0"/>
            <a:t>2</a:t>
          </a:r>
          <a:r>
            <a:rPr lang="x-none" sz="2400" b="0" u="none" dirty="0"/>
            <a:t>)</a:t>
          </a:r>
          <a:endParaRPr lang="en-US" sz="2400" b="0" u="none" dirty="0"/>
        </a:p>
      </dgm:t>
    </dgm:pt>
    <dgm:pt modelId="{5332796A-289A-4784-8894-9242AE38DBDB}" type="parTrans" cxnId="{0439E218-0409-45C4-8548-0502593C8033}">
      <dgm:prSet/>
      <dgm:spPr/>
      <dgm:t>
        <a:bodyPr/>
        <a:lstStyle/>
        <a:p>
          <a:endParaRPr lang="en-US"/>
        </a:p>
      </dgm:t>
    </dgm:pt>
    <dgm:pt modelId="{A2042E41-07F1-466D-9223-F0AF58B69C90}" type="sibTrans" cxnId="{0439E218-0409-45C4-8548-0502593C8033}">
      <dgm:prSet/>
      <dgm:spPr/>
      <dgm:t>
        <a:bodyPr/>
        <a:lstStyle/>
        <a:p>
          <a:endParaRPr lang="en-US"/>
        </a:p>
      </dgm:t>
    </dgm:pt>
    <dgm:pt modelId="{2D1101D5-C1A9-4673-85DF-C06E56AAE4D3}" type="pres">
      <dgm:prSet presAssocID="{0D652317-5945-40FD-A120-6AE9E9BBBFE5}" presName="linear" presStyleCnt="0">
        <dgm:presLayoutVars>
          <dgm:animLvl val="lvl"/>
          <dgm:resizeHandles val="exact"/>
        </dgm:presLayoutVars>
      </dgm:prSet>
      <dgm:spPr/>
      <dgm:t>
        <a:bodyPr/>
        <a:lstStyle/>
        <a:p>
          <a:endParaRPr lang="en-US"/>
        </a:p>
      </dgm:t>
    </dgm:pt>
    <dgm:pt modelId="{B7E55D5D-695A-48C2-AB67-0CA7ED3CC855}" type="pres">
      <dgm:prSet presAssocID="{0CF1EAAF-89D7-49E8-BD9D-573A47C2C106}" presName="parentText" presStyleLbl="node1" presStyleIdx="0" presStyleCnt="4">
        <dgm:presLayoutVars>
          <dgm:chMax val="0"/>
          <dgm:bulletEnabled val="1"/>
        </dgm:presLayoutVars>
      </dgm:prSet>
      <dgm:spPr/>
      <dgm:t>
        <a:bodyPr/>
        <a:lstStyle/>
        <a:p>
          <a:endParaRPr lang="en-US"/>
        </a:p>
      </dgm:t>
    </dgm:pt>
    <dgm:pt modelId="{9593258D-D386-4327-86A9-D032A7917DB7}" type="pres">
      <dgm:prSet presAssocID="{C750F8C5-DD1A-4F05-925E-6169010EF3F3}" presName="spacer" presStyleCnt="0"/>
      <dgm:spPr/>
    </dgm:pt>
    <dgm:pt modelId="{C67E7F03-7E10-4801-8007-ED519A3DB952}" type="pres">
      <dgm:prSet presAssocID="{5303AD71-6692-4561-837A-CB0E2750132E}" presName="parentText" presStyleLbl="node1" presStyleIdx="1" presStyleCnt="4">
        <dgm:presLayoutVars>
          <dgm:chMax val="0"/>
          <dgm:bulletEnabled val="1"/>
        </dgm:presLayoutVars>
      </dgm:prSet>
      <dgm:spPr/>
      <dgm:t>
        <a:bodyPr/>
        <a:lstStyle/>
        <a:p>
          <a:endParaRPr lang="en-US"/>
        </a:p>
      </dgm:t>
    </dgm:pt>
    <dgm:pt modelId="{312E065A-27A4-4E0A-83E0-B0550205B0C3}" type="pres">
      <dgm:prSet presAssocID="{59988616-370C-49E6-887E-8FC02DA79AEE}" presName="spacer" presStyleCnt="0"/>
      <dgm:spPr/>
    </dgm:pt>
    <dgm:pt modelId="{4FEAD9AF-579C-4AD5-9B17-8F2EE418B659}" type="pres">
      <dgm:prSet presAssocID="{D9C56C5A-2219-4094-B52B-1D60CD4A9260}" presName="parentText" presStyleLbl="node1" presStyleIdx="2" presStyleCnt="4">
        <dgm:presLayoutVars>
          <dgm:chMax val="0"/>
          <dgm:bulletEnabled val="1"/>
        </dgm:presLayoutVars>
      </dgm:prSet>
      <dgm:spPr/>
      <dgm:t>
        <a:bodyPr/>
        <a:lstStyle/>
        <a:p>
          <a:endParaRPr lang="en-US"/>
        </a:p>
      </dgm:t>
    </dgm:pt>
    <dgm:pt modelId="{6097A443-1967-4729-B484-0389BAD95298}" type="pres">
      <dgm:prSet presAssocID="{06329EB3-ADC4-4E26-A310-0059197A8DE2}" presName="spacer" presStyleCnt="0"/>
      <dgm:spPr/>
    </dgm:pt>
    <dgm:pt modelId="{EB963649-3E0C-4F04-808E-81CF18AFBFDC}" type="pres">
      <dgm:prSet presAssocID="{27C17BCD-C899-4223-BC36-18D4C345A2F4}" presName="parentText" presStyleLbl="node1" presStyleIdx="3" presStyleCnt="4">
        <dgm:presLayoutVars>
          <dgm:chMax val="0"/>
          <dgm:bulletEnabled val="1"/>
        </dgm:presLayoutVars>
      </dgm:prSet>
      <dgm:spPr/>
      <dgm:t>
        <a:bodyPr/>
        <a:lstStyle/>
        <a:p>
          <a:endParaRPr lang="en-US"/>
        </a:p>
      </dgm:t>
    </dgm:pt>
  </dgm:ptLst>
  <dgm:cxnLst>
    <dgm:cxn modelId="{EAFB3F09-060F-40D1-ADFA-91E50BF6393F}" type="presOf" srcId="{0D652317-5945-40FD-A120-6AE9E9BBBFE5}" destId="{2D1101D5-C1A9-4673-85DF-C06E56AAE4D3}" srcOrd="0" destOrd="0" presId="urn:microsoft.com/office/officeart/2005/8/layout/vList2"/>
    <dgm:cxn modelId="{774B4858-DAD3-4931-9DC7-D0FE7781B1D4}" type="presOf" srcId="{0CF1EAAF-89D7-49E8-BD9D-573A47C2C106}" destId="{B7E55D5D-695A-48C2-AB67-0CA7ED3CC855}" srcOrd="0" destOrd="0" presId="urn:microsoft.com/office/officeart/2005/8/layout/vList2"/>
    <dgm:cxn modelId="{EF8002DE-4C60-486E-9F3E-E245A166783E}" type="presOf" srcId="{5303AD71-6692-4561-837A-CB0E2750132E}" destId="{C67E7F03-7E10-4801-8007-ED519A3DB952}" srcOrd="0" destOrd="0" presId="urn:microsoft.com/office/officeart/2005/8/layout/vList2"/>
    <dgm:cxn modelId="{D406F496-BF33-482E-8F2B-7B3C0718A22D}" srcId="{0D652317-5945-40FD-A120-6AE9E9BBBFE5}" destId="{D9C56C5A-2219-4094-B52B-1D60CD4A9260}" srcOrd="2" destOrd="0" parTransId="{4EE3D340-007A-46A3-B0A8-C8E01452DBA6}" sibTransId="{06329EB3-ADC4-4E26-A310-0059197A8DE2}"/>
    <dgm:cxn modelId="{27810440-804D-45E5-8C7E-3FBCDA4A02B5}" type="presOf" srcId="{27C17BCD-C899-4223-BC36-18D4C345A2F4}" destId="{EB963649-3E0C-4F04-808E-81CF18AFBFDC}" srcOrd="0" destOrd="0" presId="urn:microsoft.com/office/officeart/2005/8/layout/vList2"/>
    <dgm:cxn modelId="{E79FEADF-BBAC-46A8-B04E-A71E99324E11}" srcId="{0D652317-5945-40FD-A120-6AE9E9BBBFE5}" destId="{5303AD71-6692-4561-837A-CB0E2750132E}" srcOrd="1" destOrd="0" parTransId="{2B1D8D77-4427-400E-B79E-82A099AD31E3}" sibTransId="{59988616-370C-49E6-887E-8FC02DA79AEE}"/>
    <dgm:cxn modelId="{0439E218-0409-45C4-8548-0502593C8033}" srcId="{0D652317-5945-40FD-A120-6AE9E9BBBFE5}" destId="{27C17BCD-C899-4223-BC36-18D4C345A2F4}" srcOrd="3" destOrd="0" parTransId="{5332796A-289A-4784-8894-9242AE38DBDB}" sibTransId="{A2042E41-07F1-466D-9223-F0AF58B69C90}"/>
    <dgm:cxn modelId="{17C8CA27-0642-4CD8-B778-7802AB30B874}" srcId="{0D652317-5945-40FD-A120-6AE9E9BBBFE5}" destId="{0CF1EAAF-89D7-49E8-BD9D-573A47C2C106}" srcOrd="0" destOrd="0" parTransId="{577D2EBD-15B5-4E83-B362-3DBC95FEADAA}" sibTransId="{C750F8C5-DD1A-4F05-925E-6169010EF3F3}"/>
    <dgm:cxn modelId="{87908ABD-2105-433C-B550-0B46A8010D4F}" type="presOf" srcId="{D9C56C5A-2219-4094-B52B-1D60CD4A9260}" destId="{4FEAD9AF-579C-4AD5-9B17-8F2EE418B659}" srcOrd="0" destOrd="0" presId="urn:microsoft.com/office/officeart/2005/8/layout/vList2"/>
    <dgm:cxn modelId="{2895F5A9-D7B7-4F72-8C11-267522F72080}" type="presParOf" srcId="{2D1101D5-C1A9-4673-85DF-C06E56AAE4D3}" destId="{B7E55D5D-695A-48C2-AB67-0CA7ED3CC855}" srcOrd="0" destOrd="0" presId="urn:microsoft.com/office/officeart/2005/8/layout/vList2"/>
    <dgm:cxn modelId="{15651E56-5B13-4ECC-9097-9DED92360BFD}" type="presParOf" srcId="{2D1101D5-C1A9-4673-85DF-C06E56AAE4D3}" destId="{9593258D-D386-4327-86A9-D032A7917DB7}" srcOrd="1" destOrd="0" presId="urn:microsoft.com/office/officeart/2005/8/layout/vList2"/>
    <dgm:cxn modelId="{34588D57-3056-4534-87B7-421A63D1FDEC}" type="presParOf" srcId="{2D1101D5-C1A9-4673-85DF-C06E56AAE4D3}" destId="{C67E7F03-7E10-4801-8007-ED519A3DB952}" srcOrd="2" destOrd="0" presId="urn:microsoft.com/office/officeart/2005/8/layout/vList2"/>
    <dgm:cxn modelId="{8DABC80D-A16F-4466-933C-3055F3969AAF}" type="presParOf" srcId="{2D1101D5-C1A9-4673-85DF-C06E56AAE4D3}" destId="{312E065A-27A4-4E0A-83E0-B0550205B0C3}" srcOrd="3" destOrd="0" presId="urn:microsoft.com/office/officeart/2005/8/layout/vList2"/>
    <dgm:cxn modelId="{D2EE8C77-8AE5-4A3B-8885-9ACE6582D2FD}" type="presParOf" srcId="{2D1101D5-C1A9-4673-85DF-C06E56AAE4D3}" destId="{4FEAD9AF-579C-4AD5-9B17-8F2EE418B659}" srcOrd="4" destOrd="0" presId="urn:microsoft.com/office/officeart/2005/8/layout/vList2"/>
    <dgm:cxn modelId="{E1D0A367-99F5-4FED-8A2E-C7F9812A7579}" type="presParOf" srcId="{2D1101D5-C1A9-4673-85DF-C06E56AAE4D3}" destId="{6097A443-1967-4729-B484-0389BAD95298}" srcOrd="5" destOrd="0" presId="urn:microsoft.com/office/officeart/2005/8/layout/vList2"/>
    <dgm:cxn modelId="{CB2C5C30-F730-4DD0-92BE-2C4BF8F81AE0}" type="presParOf" srcId="{2D1101D5-C1A9-4673-85DF-C06E56AAE4D3}" destId="{EB963649-3E0C-4F04-808E-81CF18AFBFD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DDBC70A-F6FB-4B44-A9EB-D2819F35F890}"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0B2ECD18-B33A-48BE-9D49-1F0722126658}">
      <dgm:prSet phldrT="[Text]" custT="1"/>
      <dgm:spPr/>
      <dgm:t>
        <a:bodyPr/>
        <a:lstStyle/>
        <a:p>
          <a:r>
            <a:rPr lang="en-US" sz="2400" b="0" dirty="0"/>
            <a:t>Valves</a:t>
          </a:r>
        </a:p>
      </dgm:t>
    </dgm:pt>
    <dgm:pt modelId="{8ACC8FC9-EB00-42A1-BFC5-50383354C435}" type="parTrans" cxnId="{11F94E50-6C54-4720-9618-9C6F8A2509E5}">
      <dgm:prSet/>
      <dgm:spPr/>
      <dgm:t>
        <a:bodyPr/>
        <a:lstStyle/>
        <a:p>
          <a:endParaRPr lang="en-US"/>
        </a:p>
      </dgm:t>
    </dgm:pt>
    <dgm:pt modelId="{F577FA64-093B-4207-8594-B5319F4AC029}" type="sibTrans" cxnId="{11F94E50-6C54-4720-9618-9C6F8A2509E5}">
      <dgm:prSet/>
      <dgm:spPr/>
      <dgm:t>
        <a:bodyPr/>
        <a:lstStyle/>
        <a:p>
          <a:endParaRPr lang="en-US"/>
        </a:p>
      </dgm:t>
    </dgm:pt>
    <dgm:pt modelId="{1629FDD7-AD50-43F0-BD74-0E4679A417B8}">
      <dgm:prSet custT="1"/>
      <dgm:spPr/>
      <dgm:t>
        <a:bodyPr/>
        <a:lstStyle/>
        <a:p>
          <a:r>
            <a:rPr lang="en-US" sz="2400" b="0" dirty="0"/>
            <a:t>Detection devices</a:t>
          </a:r>
        </a:p>
      </dgm:t>
    </dgm:pt>
    <dgm:pt modelId="{071719F7-F23F-4045-96E7-B489DE196E88}" type="parTrans" cxnId="{00D2AC07-1107-4B98-AD07-BF5369E115ED}">
      <dgm:prSet/>
      <dgm:spPr/>
      <dgm:t>
        <a:bodyPr/>
        <a:lstStyle/>
        <a:p>
          <a:endParaRPr lang="en-US"/>
        </a:p>
      </dgm:t>
    </dgm:pt>
    <dgm:pt modelId="{B96AFD54-83CF-47E9-9FDC-6FD92B433844}" type="sibTrans" cxnId="{00D2AC07-1107-4B98-AD07-BF5369E115ED}">
      <dgm:prSet/>
      <dgm:spPr/>
      <dgm:t>
        <a:bodyPr/>
        <a:lstStyle/>
        <a:p>
          <a:endParaRPr lang="en-US"/>
        </a:p>
      </dgm:t>
    </dgm:pt>
    <dgm:pt modelId="{76D86D20-8A6D-4918-983C-C00B2302DD73}">
      <dgm:prSet custT="1"/>
      <dgm:spPr/>
      <dgm:t>
        <a:bodyPr/>
        <a:lstStyle/>
        <a:p>
          <a:r>
            <a:rPr lang="en-US" sz="2400" b="0" dirty="0"/>
            <a:t>Piping</a:t>
          </a:r>
        </a:p>
      </dgm:t>
    </dgm:pt>
    <dgm:pt modelId="{3A6066AC-F501-47D4-BD99-835E04C9C95A}" type="parTrans" cxnId="{42E5B742-2CBB-47C8-9C88-4BD5B7A88C09}">
      <dgm:prSet/>
      <dgm:spPr/>
      <dgm:t>
        <a:bodyPr/>
        <a:lstStyle/>
        <a:p>
          <a:endParaRPr lang="en-US"/>
        </a:p>
      </dgm:t>
    </dgm:pt>
    <dgm:pt modelId="{4459D62F-7FB9-48B3-89AC-4415FDB8FDA8}" type="sibTrans" cxnId="{42E5B742-2CBB-47C8-9C88-4BD5B7A88C09}">
      <dgm:prSet/>
      <dgm:spPr/>
      <dgm:t>
        <a:bodyPr/>
        <a:lstStyle/>
        <a:p>
          <a:endParaRPr lang="en-US"/>
        </a:p>
      </dgm:t>
    </dgm:pt>
    <dgm:pt modelId="{572CC187-25AF-416C-B37A-6F3A3E554DF9}">
      <dgm:prSet custT="1"/>
      <dgm:spPr/>
      <dgm:t>
        <a:bodyPr/>
        <a:lstStyle/>
        <a:p>
          <a:r>
            <a:rPr lang="en-US" sz="2400" b="0" dirty="0"/>
            <a:t>Nozzles</a:t>
          </a:r>
        </a:p>
      </dgm:t>
    </dgm:pt>
    <dgm:pt modelId="{CF0BF600-DD75-4875-AD46-05C1233624FB}" type="parTrans" cxnId="{90F54157-73E5-497E-B2B8-58DA51FB65D0}">
      <dgm:prSet/>
      <dgm:spPr/>
      <dgm:t>
        <a:bodyPr/>
        <a:lstStyle/>
        <a:p>
          <a:endParaRPr lang="en-US"/>
        </a:p>
      </dgm:t>
    </dgm:pt>
    <dgm:pt modelId="{86AA118F-4E2B-417A-B931-B17B4FBFAE53}" type="sibTrans" cxnId="{90F54157-73E5-497E-B2B8-58DA51FB65D0}">
      <dgm:prSet/>
      <dgm:spPr/>
      <dgm:t>
        <a:bodyPr/>
        <a:lstStyle/>
        <a:p>
          <a:endParaRPr lang="en-US"/>
        </a:p>
      </dgm:t>
    </dgm:pt>
    <dgm:pt modelId="{F8BCD258-DED2-4D59-8F94-636A555A812E}">
      <dgm:prSet custT="1"/>
      <dgm:spPr/>
      <dgm:t>
        <a:bodyPr/>
        <a:lstStyle/>
        <a:p>
          <a:r>
            <a:rPr lang="en-US" sz="2400" b="0" dirty="0"/>
            <a:t>Strainers</a:t>
          </a:r>
        </a:p>
      </dgm:t>
    </dgm:pt>
    <dgm:pt modelId="{85CCC237-3F5A-42B3-8097-825EA4D0A903}" type="parTrans" cxnId="{1B8CC1C3-1EC0-4BD8-8EA3-95A101AB5689}">
      <dgm:prSet/>
      <dgm:spPr/>
      <dgm:t>
        <a:bodyPr/>
        <a:lstStyle/>
        <a:p>
          <a:endParaRPr lang="en-US"/>
        </a:p>
      </dgm:t>
    </dgm:pt>
    <dgm:pt modelId="{8119E340-B29D-42EF-A737-0AEE2AC60184}" type="sibTrans" cxnId="{1B8CC1C3-1EC0-4BD8-8EA3-95A101AB5689}">
      <dgm:prSet/>
      <dgm:spPr/>
      <dgm:t>
        <a:bodyPr/>
        <a:lstStyle/>
        <a:p>
          <a:endParaRPr lang="en-US"/>
        </a:p>
      </dgm:t>
    </dgm:pt>
    <dgm:pt modelId="{E17B9D5C-E51F-4C0B-B1D2-2C12B3FD723B}">
      <dgm:prSet custT="1"/>
      <dgm:spPr/>
      <dgm:t>
        <a:bodyPr/>
        <a:lstStyle/>
        <a:p>
          <a:r>
            <a:rPr lang="en-US" sz="2400" b="0" dirty="0"/>
            <a:t>Water supply</a:t>
          </a:r>
        </a:p>
      </dgm:t>
    </dgm:pt>
    <dgm:pt modelId="{80375160-5DDC-4AA4-8225-6140189C2853}" type="parTrans" cxnId="{EA727590-B931-4CA5-8C73-592932EE7021}">
      <dgm:prSet/>
      <dgm:spPr/>
      <dgm:t>
        <a:bodyPr/>
        <a:lstStyle/>
        <a:p>
          <a:endParaRPr lang="en-US"/>
        </a:p>
      </dgm:t>
    </dgm:pt>
    <dgm:pt modelId="{D465B1AA-9020-4D2A-A7DC-5AC961DF2263}" type="sibTrans" cxnId="{EA727590-B931-4CA5-8C73-592932EE7021}">
      <dgm:prSet/>
      <dgm:spPr/>
      <dgm:t>
        <a:bodyPr/>
        <a:lstStyle/>
        <a:p>
          <a:endParaRPr lang="en-US"/>
        </a:p>
      </dgm:t>
    </dgm:pt>
    <dgm:pt modelId="{CD3A0DC3-3548-4A18-88AA-C8971EE28122}">
      <dgm:prSet custT="1"/>
      <dgm:spPr/>
      <dgm:t>
        <a:bodyPr/>
        <a:lstStyle/>
        <a:p>
          <a:r>
            <a:rPr lang="en-US" sz="2400" dirty="0"/>
            <a:t>Owner/occupant reports</a:t>
          </a:r>
          <a:endParaRPr lang="en-US" sz="2400" b="0" dirty="0"/>
        </a:p>
      </dgm:t>
    </dgm:pt>
    <dgm:pt modelId="{335FB4A2-B50E-48D8-9B40-87B30B3BA74E}" type="parTrans" cxnId="{747ABC41-BAE7-4398-B07E-5EDAC19588D3}">
      <dgm:prSet/>
      <dgm:spPr/>
      <dgm:t>
        <a:bodyPr/>
        <a:lstStyle/>
        <a:p>
          <a:endParaRPr lang="en-US"/>
        </a:p>
      </dgm:t>
    </dgm:pt>
    <dgm:pt modelId="{E75438A1-E08F-48B2-88C1-85ECF1114459}" type="sibTrans" cxnId="{747ABC41-BAE7-4398-B07E-5EDAC19588D3}">
      <dgm:prSet/>
      <dgm:spPr/>
      <dgm:t>
        <a:bodyPr/>
        <a:lstStyle/>
        <a:p>
          <a:endParaRPr lang="en-US"/>
        </a:p>
      </dgm:t>
    </dgm:pt>
    <dgm:pt modelId="{E3F07FE7-9E77-4F29-8A12-AAAA07C7A9C2}" type="pres">
      <dgm:prSet presAssocID="{EDDBC70A-F6FB-4B44-A9EB-D2819F35F890}" presName="diagram" presStyleCnt="0">
        <dgm:presLayoutVars>
          <dgm:dir/>
          <dgm:resizeHandles val="exact"/>
        </dgm:presLayoutVars>
      </dgm:prSet>
      <dgm:spPr/>
      <dgm:t>
        <a:bodyPr/>
        <a:lstStyle/>
        <a:p>
          <a:endParaRPr lang="en-US"/>
        </a:p>
      </dgm:t>
    </dgm:pt>
    <dgm:pt modelId="{031186ED-CF53-4F29-B06C-8B0ACBFD8823}" type="pres">
      <dgm:prSet presAssocID="{0B2ECD18-B33A-48BE-9D49-1F0722126658}" presName="node" presStyleLbl="node1" presStyleIdx="0" presStyleCnt="7">
        <dgm:presLayoutVars>
          <dgm:bulletEnabled val="1"/>
        </dgm:presLayoutVars>
      </dgm:prSet>
      <dgm:spPr/>
      <dgm:t>
        <a:bodyPr/>
        <a:lstStyle/>
        <a:p>
          <a:endParaRPr lang="en-US"/>
        </a:p>
      </dgm:t>
    </dgm:pt>
    <dgm:pt modelId="{FEC1DCE3-76ED-4458-9A60-D285801D60A6}" type="pres">
      <dgm:prSet presAssocID="{F577FA64-093B-4207-8594-B5319F4AC029}" presName="sibTrans" presStyleCnt="0"/>
      <dgm:spPr/>
    </dgm:pt>
    <dgm:pt modelId="{C52EFA6B-134B-4988-A4DA-8524E491A511}" type="pres">
      <dgm:prSet presAssocID="{1629FDD7-AD50-43F0-BD74-0E4679A417B8}" presName="node" presStyleLbl="node1" presStyleIdx="1" presStyleCnt="7">
        <dgm:presLayoutVars>
          <dgm:bulletEnabled val="1"/>
        </dgm:presLayoutVars>
      </dgm:prSet>
      <dgm:spPr/>
      <dgm:t>
        <a:bodyPr/>
        <a:lstStyle/>
        <a:p>
          <a:endParaRPr lang="en-US"/>
        </a:p>
      </dgm:t>
    </dgm:pt>
    <dgm:pt modelId="{5DC177DE-7074-462C-8F18-4791982EB1C9}" type="pres">
      <dgm:prSet presAssocID="{B96AFD54-83CF-47E9-9FDC-6FD92B433844}" presName="sibTrans" presStyleCnt="0"/>
      <dgm:spPr/>
    </dgm:pt>
    <dgm:pt modelId="{F4E7D7AB-BD03-4EF3-9C74-90A04A21C4E8}" type="pres">
      <dgm:prSet presAssocID="{76D86D20-8A6D-4918-983C-C00B2302DD73}" presName="node" presStyleLbl="node1" presStyleIdx="2" presStyleCnt="7">
        <dgm:presLayoutVars>
          <dgm:bulletEnabled val="1"/>
        </dgm:presLayoutVars>
      </dgm:prSet>
      <dgm:spPr/>
      <dgm:t>
        <a:bodyPr/>
        <a:lstStyle/>
        <a:p>
          <a:endParaRPr lang="en-US"/>
        </a:p>
      </dgm:t>
    </dgm:pt>
    <dgm:pt modelId="{2770320F-18C2-445E-BA40-399C7D8AC37D}" type="pres">
      <dgm:prSet presAssocID="{4459D62F-7FB9-48B3-89AC-4415FDB8FDA8}" presName="sibTrans" presStyleCnt="0"/>
      <dgm:spPr/>
    </dgm:pt>
    <dgm:pt modelId="{E17D36C4-A77A-44B0-B8AA-DE9D05D1DCB9}" type="pres">
      <dgm:prSet presAssocID="{572CC187-25AF-416C-B37A-6F3A3E554DF9}" presName="node" presStyleLbl="node1" presStyleIdx="3" presStyleCnt="7">
        <dgm:presLayoutVars>
          <dgm:bulletEnabled val="1"/>
        </dgm:presLayoutVars>
      </dgm:prSet>
      <dgm:spPr/>
      <dgm:t>
        <a:bodyPr/>
        <a:lstStyle/>
        <a:p>
          <a:endParaRPr lang="en-US"/>
        </a:p>
      </dgm:t>
    </dgm:pt>
    <dgm:pt modelId="{7F2DD38A-5F30-4109-9A04-1807935E791B}" type="pres">
      <dgm:prSet presAssocID="{86AA118F-4E2B-417A-B931-B17B4FBFAE53}" presName="sibTrans" presStyleCnt="0"/>
      <dgm:spPr/>
    </dgm:pt>
    <dgm:pt modelId="{C99DDA55-EE6A-43D0-BCBF-9C27B6E6F3C9}" type="pres">
      <dgm:prSet presAssocID="{F8BCD258-DED2-4D59-8F94-636A555A812E}" presName="node" presStyleLbl="node1" presStyleIdx="4" presStyleCnt="7">
        <dgm:presLayoutVars>
          <dgm:bulletEnabled val="1"/>
        </dgm:presLayoutVars>
      </dgm:prSet>
      <dgm:spPr/>
      <dgm:t>
        <a:bodyPr/>
        <a:lstStyle/>
        <a:p>
          <a:endParaRPr lang="en-US"/>
        </a:p>
      </dgm:t>
    </dgm:pt>
    <dgm:pt modelId="{CC7B3594-9877-46A4-93D4-86662C940E97}" type="pres">
      <dgm:prSet presAssocID="{8119E340-B29D-42EF-A737-0AEE2AC60184}" presName="sibTrans" presStyleCnt="0"/>
      <dgm:spPr/>
    </dgm:pt>
    <dgm:pt modelId="{04289B27-7456-444C-BF0B-3557C6D1D09D}" type="pres">
      <dgm:prSet presAssocID="{E17B9D5C-E51F-4C0B-B1D2-2C12B3FD723B}" presName="node" presStyleLbl="node1" presStyleIdx="5" presStyleCnt="7">
        <dgm:presLayoutVars>
          <dgm:bulletEnabled val="1"/>
        </dgm:presLayoutVars>
      </dgm:prSet>
      <dgm:spPr/>
      <dgm:t>
        <a:bodyPr/>
        <a:lstStyle/>
        <a:p>
          <a:endParaRPr lang="en-US"/>
        </a:p>
      </dgm:t>
    </dgm:pt>
    <dgm:pt modelId="{FE0C21FC-B311-4397-8971-C038D4FDA77C}" type="pres">
      <dgm:prSet presAssocID="{D465B1AA-9020-4D2A-A7DC-5AC961DF2263}" presName="sibTrans" presStyleCnt="0"/>
      <dgm:spPr/>
    </dgm:pt>
    <dgm:pt modelId="{B26CAF6A-D32B-4B31-B25C-8795A94EC3A6}" type="pres">
      <dgm:prSet presAssocID="{CD3A0DC3-3548-4A18-88AA-C8971EE28122}" presName="node" presStyleLbl="node1" presStyleIdx="6" presStyleCnt="7" custScaleX="119347">
        <dgm:presLayoutVars>
          <dgm:bulletEnabled val="1"/>
        </dgm:presLayoutVars>
      </dgm:prSet>
      <dgm:spPr/>
      <dgm:t>
        <a:bodyPr/>
        <a:lstStyle/>
        <a:p>
          <a:endParaRPr lang="en-US"/>
        </a:p>
      </dgm:t>
    </dgm:pt>
  </dgm:ptLst>
  <dgm:cxnLst>
    <dgm:cxn modelId="{90F54157-73E5-497E-B2B8-58DA51FB65D0}" srcId="{EDDBC70A-F6FB-4B44-A9EB-D2819F35F890}" destId="{572CC187-25AF-416C-B37A-6F3A3E554DF9}" srcOrd="3" destOrd="0" parTransId="{CF0BF600-DD75-4875-AD46-05C1233624FB}" sibTransId="{86AA118F-4E2B-417A-B931-B17B4FBFAE53}"/>
    <dgm:cxn modelId="{42E5B742-2CBB-47C8-9C88-4BD5B7A88C09}" srcId="{EDDBC70A-F6FB-4B44-A9EB-D2819F35F890}" destId="{76D86D20-8A6D-4918-983C-C00B2302DD73}" srcOrd="2" destOrd="0" parTransId="{3A6066AC-F501-47D4-BD99-835E04C9C95A}" sibTransId="{4459D62F-7FB9-48B3-89AC-4415FDB8FDA8}"/>
    <dgm:cxn modelId="{038DDA9F-E8B8-4AEE-9C66-2D04F8C9F226}" type="presOf" srcId="{76D86D20-8A6D-4918-983C-C00B2302DD73}" destId="{F4E7D7AB-BD03-4EF3-9C74-90A04A21C4E8}" srcOrd="0" destOrd="0" presId="urn:microsoft.com/office/officeart/2005/8/layout/default"/>
    <dgm:cxn modelId="{5E89A920-3A79-4C8A-ADFE-3800954835A1}" type="presOf" srcId="{F8BCD258-DED2-4D59-8F94-636A555A812E}" destId="{C99DDA55-EE6A-43D0-BCBF-9C27B6E6F3C9}" srcOrd="0" destOrd="0" presId="urn:microsoft.com/office/officeart/2005/8/layout/default"/>
    <dgm:cxn modelId="{10A73EED-4DE9-4C3A-8A1F-F19142A29D36}" type="presOf" srcId="{E17B9D5C-E51F-4C0B-B1D2-2C12B3FD723B}" destId="{04289B27-7456-444C-BF0B-3557C6D1D09D}" srcOrd="0" destOrd="0" presId="urn:microsoft.com/office/officeart/2005/8/layout/default"/>
    <dgm:cxn modelId="{1F7E2AB6-745D-492A-BB7D-8B0C13D15BED}" type="presOf" srcId="{EDDBC70A-F6FB-4B44-A9EB-D2819F35F890}" destId="{E3F07FE7-9E77-4F29-8A12-AAAA07C7A9C2}" srcOrd="0" destOrd="0" presId="urn:microsoft.com/office/officeart/2005/8/layout/default"/>
    <dgm:cxn modelId="{11F94E50-6C54-4720-9618-9C6F8A2509E5}" srcId="{EDDBC70A-F6FB-4B44-A9EB-D2819F35F890}" destId="{0B2ECD18-B33A-48BE-9D49-1F0722126658}" srcOrd="0" destOrd="0" parTransId="{8ACC8FC9-EB00-42A1-BFC5-50383354C435}" sibTransId="{F577FA64-093B-4207-8594-B5319F4AC029}"/>
    <dgm:cxn modelId="{30864357-C1D0-4C9A-B9CC-793615493441}" type="presOf" srcId="{572CC187-25AF-416C-B37A-6F3A3E554DF9}" destId="{E17D36C4-A77A-44B0-B8AA-DE9D05D1DCB9}" srcOrd="0" destOrd="0" presId="urn:microsoft.com/office/officeart/2005/8/layout/default"/>
    <dgm:cxn modelId="{747ABC41-BAE7-4398-B07E-5EDAC19588D3}" srcId="{EDDBC70A-F6FB-4B44-A9EB-D2819F35F890}" destId="{CD3A0DC3-3548-4A18-88AA-C8971EE28122}" srcOrd="6" destOrd="0" parTransId="{335FB4A2-B50E-48D8-9B40-87B30B3BA74E}" sibTransId="{E75438A1-E08F-48B2-88C1-85ECF1114459}"/>
    <dgm:cxn modelId="{1B8CC1C3-1EC0-4BD8-8EA3-95A101AB5689}" srcId="{EDDBC70A-F6FB-4B44-A9EB-D2819F35F890}" destId="{F8BCD258-DED2-4D59-8F94-636A555A812E}" srcOrd="4" destOrd="0" parTransId="{85CCC237-3F5A-42B3-8097-825EA4D0A903}" sibTransId="{8119E340-B29D-42EF-A737-0AEE2AC60184}"/>
    <dgm:cxn modelId="{2E471974-1D7F-4A61-87B6-015C9D0BE5C5}" type="presOf" srcId="{CD3A0DC3-3548-4A18-88AA-C8971EE28122}" destId="{B26CAF6A-D32B-4B31-B25C-8795A94EC3A6}" srcOrd="0" destOrd="0" presId="urn:microsoft.com/office/officeart/2005/8/layout/default"/>
    <dgm:cxn modelId="{BB55B95A-A735-421C-896E-7C3B9D4280E9}" type="presOf" srcId="{0B2ECD18-B33A-48BE-9D49-1F0722126658}" destId="{031186ED-CF53-4F29-B06C-8B0ACBFD8823}" srcOrd="0" destOrd="0" presId="urn:microsoft.com/office/officeart/2005/8/layout/default"/>
    <dgm:cxn modelId="{00D2AC07-1107-4B98-AD07-BF5369E115ED}" srcId="{EDDBC70A-F6FB-4B44-A9EB-D2819F35F890}" destId="{1629FDD7-AD50-43F0-BD74-0E4679A417B8}" srcOrd="1" destOrd="0" parTransId="{071719F7-F23F-4045-96E7-B489DE196E88}" sibTransId="{B96AFD54-83CF-47E9-9FDC-6FD92B433844}"/>
    <dgm:cxn modelId="{31D3815E-1C8F-4B08-84F5-371E0DA0F0FA}" type="presOf" srcId="{1629FDD7-AD50-43F0-BD74-0E4679A417B8}" destId="{C52EFA6B-134B-4988-A4DA-8524E491A511}" srcOrd="0" destOrd="0" presId="urn:microsoft.com/office/officeart/2005/8/layout/default"/>
    <dgm:cxn modelId="{EA727590-B931-4CA5-8C73-592932EE7021}" srcId="{EDDBC70A-F6FB-4B44-A9EB-D2819F35F890}" destId="{E17B9D5C-E51F-4C0B-B1D2-2C12B3FD723B}" srcOrd="5" destOrd="0" parTransId="{80375160-5DDC-4AA4-8225-6140189C2853}" sibTransId="{D465B1AA-9020-4D2A-A7DC-5AC961DF2263}"/>
    <dgm:cxn modelId="{9640FC5B-D10E-4766-8016-596D1E9E53F8}" type="presParOf" srcId="{E3F07FE7-9E77-4F29-8A12-AAAA07C7A9C2}" destId="{031186ED-CF53-4F29-B06C-8B0ACBFD8823}" srcOrd="0" destOrd="0" presId="urn:microsoft.com/office/officeart/2005/8/layout/default"/>
    <dgm:cxn modelId="{6B530FD1-4CE3-4498-A7B1-DB5D82E78859}" type="presParOf" srcId="{E3F07FE7-9E77-4F29-8A12-AAAA07C7A9C2}" destId="{FEC1DCE3-76ED-4458-9A60-D285801D60A6}" srcOrd="1" destOrd="0" presId="urn:microsoft.com/office/officeart/2005/8/layout/default"/>
    <dgm:cxn modelId="{0580A24D-8928-403C-A5BC-3022E899DBDD}" type="presParOf" srcId="{E3F07FE7-9E77-4F29-8A12-AAAA07C7A9C2}" destId="{C52EFA6B-134B-4988-A4DA-8524E491A511}" srcOrd="2" destOrd="0" presId="urn:microsoft.com/office/officeart/2005/8/layout/default"/>
    <dgm:cxn modelId="{ACBD9CAD-2A83-4BBE-8A27-C5540D0AEC97}" type="presParOf" srcId="{E3F07FE7-9E77-4F29-8A12-AAAA07C7A9C2}" destId="{5DC177DE-7074-462C-8F18-4791982EB1C9}" srcOrd="3" destOrd="0" presId="urn:microsoft.com/office/officeart/2005/8/layout/default"/>
    <dgm:cxn modelId="{B5A47159-219E-4C65-98D8-C0E8FEC0F753}" type="presParOf" srcId="{E3F07FE7-9E77-4F29-8A12-AAAA07C7A9C2}" destId="{F4E7D7AB-BD03-4EF3-9C74-90A04A21C4E8}" srcOrd="4" destOrd="0" presId="urn:microsoft.com/office/officeart/2005/8/layout/default"/>
    <dgm:cxn modelId="{AC2A0370-59B2-402D-B216-5DE69E360492}" type="presParOf" srcId="{E3F07FE7-9E77-4F29-8A12-AAAA07C7A9C2}" destId="{2770320F-18C2-445E-BA40-399C7D8AC37D}" srcOrd="5" destOrd="0" presId="urn:microsoft.com/office/officeart/2005/8/layout/default"/>
    <dgm:cxn modelId="{ED2A0CD9-EE6B-482F-B30B-555D072C185E}" type="presParOf" srcId="{E3F07FE7-9E77-4F29-8A12-AAAA07C7A9C2}" destId="{E17D36C4-A77A-44B0-B8AA-DE9D05D1DCB9}" srcOrd="6" destOrd="0" presId="urn:microsoft.com/office/officeart/2005/8/layout/default"/>
    <dgm:cxn modelId="{0C300284-48E4-46BA-97A7-E1BF822B703C}" type="presParOf" srcId="{E3F07FE7-9E77-4F29-8A12-AAAA07C7A9C2}" destId="{7F2DD38A-5F30-4109-9A04-1807935E791B}" srcOrd="7" destOrd="0" presId="urn:microsoft.com/office/officeart/2005/8/layout/default"/>
    <dgm:cxn modelId="{69D2A500-62F1-40FF-8A3A-A6DD0FD436A0}" type="presParOf" srcId="{E3F07FE7-9E77-4F29-8A12-AAAA07C7A9C2}" destId="{C99DDA55-EE6A-43D0-BCBF-9C27B6E6F3C9}" srcOrd="8" destOrd="0" presId="urn:microsoft.com/office/officeart/2005/8/layout/default"/>
    <dgm:cxn modelId="{31BEA5FF-C9C1-4517-BACD-0D54E6D56841}" type="presParOf" srcId="{E3F07FE7-9E77-4F29-8A12-AAAA07C7A9C2}" destId="{CC7B3594-9877-46A4-93D4-86662C940E97}" srcOrd="9" destOrd="0" presId="urn:microsoft.com/office/officeart/2005/8/layout/default"/>
    <dgm:cxn modelId="{B5257895-D60F-4961-AB6C-CBB50F8A8FB7}" type="presParOf" srcId="{E3F07FE7-9E77-4F29-8A12-AAAA07C7A9C2}" destId="{04289B27-7456-444C-BF0B-3557C6D1D09D}" srcOrd="10" destOrd="0" presId="urn:microsoft.com/office/officeart/2005/8/layout/default"/>
    <dgm:cxn modelId="{E8CA07E0-2062-4981-B850-8C114AFAB1BC}" type="presParOf" srcId="{E3F07FE7-9E77-4F29-8A12-AAAA07C7A9C2}" destId="{FE0C21FC-B311-4397-8971-C038D4FDA77C}" srcOrd="11" destOrd="0" presId="urn:microsoft.com/office/officeart/2005/8/layout/default"/>
    <dgm:cxn modelId="{1BFB15C9-2203-496C-ACCA-D4B287AB2CCD}" type="presParOf" srcId="{E3F07FE7-9E77-4F29-8A12-AAAA07C7A9C2}" destId="{B26CAF6A-D32B-4B31-B25C-8795A94EC3A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DDBC70A-F6FB-4B44-A9EB-D2819F35F890}"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0B2ECD18-B33A-48BE-9D49-1F0722126658}">
      <dgm:prSet phldrT="[Text]" custT="1"/>
      <dgm:spPr/>
      <dgm:t>
        <a:bodyPr/>
        <a:lstStyle/>
        <a:p>
          <a:r>
            <a:rPr lang="en-US" sz="2400" b="0" dirty="0"/>
            <a:t>Mechanical damage </a:t>
          </a:r>
        </a:p>
      </dgm:t>
    </dgm:pt>
    <dgm:pt modelId="{8ACC8FC9-EB00-42A1-BFC5-50383354C435}" type="parTrans" cxnId="{11F94E50-6C54-4720-9618-9C6F8A2509E5}">
      <dgm:prSet/>
      <dgm:spPr/>
      <dgm:t>
        <a:bodyPr/>
        <a:lstStyle/>
        <a:p>
          <a:endParaRPr lang="en-US"/>
        </a:p>
      </dgm:t>
    </dgm:pt>
    <dgm:pt modelId="{F577FA64-093B-4207-8594-B5319F4AC029}" type="sibTrans" cxnId="{11F94E50-6C54-4720-9618-9C6F8A2509E5}">
      <dgm:prSet/>
      <dgm:spPr/>
      <dgm:t>
        <a:bodyPr/>
        <a:lstStyle/>
        <a:p>
          <a:endParaRPr lang="en-US"/>
        </a:p>
      </dgm:t>
    </dgm:pt>
    <dgm:pt modelId="{085901A1-36B7-4B49-9386-89EAACD2FE79}">
      <dgm:prSet custT="1"/>
      <dgm:spPr/>
      <dgm:t>
        <a:bodyPr/>
        <a:lstStyle/>
        <a:p>
          <a:r>
            <a:rPr lang="en-US" sz="2400" b="0" dirty="0"/>
            <a:t>Leaks </a:t>
          </a:r>
        </a:p>
      </dgm:t>
    </dgm:pt>
    <dgm:pt modelId="{20FB7F64-AD52-4F84-A138-8DC3F4B815BD}" type="parTrans" cxnId="{ED27047E-E107-4822-BD56-4CD5928C216B}">
      <dgm:prSet/>
      <dgm:spPr/>
      <dgm:t>
        <a:bodyPr/>
        <a:lstStyle/>
        <a:p>
          <a:endParaRPr lang="en-US"/>
        </a:p>
      </dgm:t>
    </dgm:pt>
    <dgm:pt modelId="{FBD3E8EE-25F4-4A7A-9037-F3739E40A3B9}" type="sibTrans" cxnId="{ED27047E-E107-4822-BD56-4CD5928C216B}">
      <dgm:prSet/>
      <dgm:spPr/>
      <dgm:t>
        <a:bodyPr/>
        <a:lstStyle/>
        <a:p>
          <a:endParaRPr lang="en-US"/>
        </a:p>
      </dgm:t>
    </dgm:pt>
    <dgm:pt modelId="{4BE538CC-89A2-4B5A-85D2-3FCB3E1B3B94}">
      <dgm:prSet custT="1"/>
      <dgm:spPr/>
      <dgm:t>
        <a:bodyPr/>
        <a:lstStyle/>
        <a:p>
          <a:r>
            <a:rPr lang="en-US" sz="2400" b="0" dirty="0"/>
            <a:t>Corrosion</a:t>
          </a:r>
        </a:p>
      </dgm:t>
    </dgm:pt>
    <dgm:pt modelId="{A90F68B6-C4E1-4C8C-A74F-A9586E99D9F8}" type="parTrans" cxnId="{59E3C560-FFC1-4A5C-AF25-A73934F8774B}">
      <dgm:prSet/>
      <dgm:spPr/>
      <dgm:t>
        <a:bodyPr/>
        <a:lstStyle/>
        <a:p>
          <a:endParaRPr lang="en-US"/>
        </a:p>
      </dgm:t>
    </dgm:pt>
    <dgm:pt modelId="{574EBEF6-DC05-4935-94F1-911D8D3FDA9D}" type="sibTrans" cxnId="{59E3C560-FFC1-4A5C-AF25-A73934F8774B}">
      <dgm:prSet/>
      <dgm:spPr/>
      <dgm:t>
        <a:bodyPr/>
        <a:lstStyle/>
        <a:p>
          <a:endParaRPr lang="en-US"/>
        </a:p>
      </dgm:t>
    </dgm:pt>
    <dgm:pt modelId="{C537EA8C-0C59-431A-ACF1-F39CF7E9BF55}">
      <dgm:prSet custT="1"/>
      <dgm:spPr/>
      <dgm:t>
        <a:bodyPr/>
        <a:lstStyle/>
        <a:p>
          <a:r>
            <a:rPr lang="en-US" sz="2400" b="0" dirty="0"/>
            <a:t>Misalignment of parts </a:t>
          </a:r>
        </a:p>
      </dgm:t>
    </dgm:pt>
    <dgm:pt modelId="{5F045A26-999D-45D7-8C7B-6A84308E4CA3}" type="parTrans" cxnId="{0E4A9EF0-1457-40E8-AED7-0EEC2A78A6B6}">
      <dgm:prSet/>
      <dgm:spPr/>
      <dgm:t>
        <a:bodyPr/>
        <a:lstStyle/>
        <a:p>
          <a:endParaRPr lang="en-US"/>
        </a:p>
      </dgm:t>
    </dgm:pt>
    <dgm:pt modelId="{85C61755-633F-4CF5-ADFE-2FF8DBF6D847}" type="sibTrans" cxnId="{0E4A9EF0-1457-40E8-AED7-0EEC2A78A6B6}">
      <dgm:prSet/>
      <dgm:spPr/>
      <dgm:t>
        <a:bodyPr/>
        <a:lstStyle/>
        <a:p>
          <a:endParaRPr lang="en-US"/>
        </a:p>
      </dgm:t>
    </dgm:pt>
    <dgm:pt modelId="{B3431339-BD03-4F26-96F6-4B5A30076C73}">
      <dgm:prSet custT="1"/>
      <dgm:spPr/>
      <dgm:t>
        <a:bodyPr/>
        <a:lstStyle/>
        <a:p>
          <a:r>
            <a:rPr lang="en-US" sz="2400" b="0" dirty="0"/>
            <a:t>Missing components</a:t>
          </a:r>
        </a:p>
      </dgm:t>
    </dgm:pt>
    <dgm:pt modelId="{1242550F-9104-424D-BB0A-E6B30647D497}" type="parTrans" cxnId="{7647DEF1-B90D-489A-87D6-BDF44B42AA2D}">
      <dgm:prSet/>
      <dgm:spPr/>
      <dgm:t>
        <a:bodyPr/>
        <a:lstStyle/>
        <a:p>
          <a:endParaRPr lang="en-US"/>
        </a:p>
      </dgm:t>
    </dgm:pt>
    <dgm:pt modelId="{AEE7A0CC-D075-48A1-98D4-8FA0753AE132}" type="sibTrans" cxnId="{7647DEF1-B90D-489A-87D6-BDF44B42AA2D}">
      <dgm:prSet/>
      <dgm:spPr/>
      <dgm:t>
        <a:bodyPr/>
        <a:lstStyle/>
        <a:p>
          <a:endParaRPr lang="en-US"/>
        </a:p>
      </dgm:t>
    </dgm:pt>
    <dgm:pt modelId="{3DBF1D4A-845F-49B0-B395-223874FF6C8E}">
      <dgm:prSet custT="1"/>
      <dgm:spPr/>
      <dgm:t>
        <a:bodyPr/>
        <a:lstStyle/>
        <a:p>
          <a:r>
            <a:rPr lang="en-US" sz="2400" b="0" dirty="0"/>
            <a:t>Damaged or missing pipe hangers</a:t>
          </a:r>
        </a:p>
      </dgm:t>
    </dgm:pt>
    <dgm:pt modelId="{7038C3C1-9192-4641-9EC0-B11F6E44EA1B}" type="parTrans" cxnId="{486D59DD-21F2-440A-B15E-66E2E25FB85C}">
      <dgm:prSet/>
      <dgm:spPr/>
      <dgm:t>
        <a:bodyPr/>
        <a:lstStyle/>
        <a:p>
          <a:endParaRPr lang="en-US"/>
        </a:p>
      </dgm:t>
    </dgm:pt>
    <dgm:pt modelId="{1714E53B-97BF-478D-A09A-03DFDCCC1D07}" type="sibTrans" cxnId="{486D59DD-21F2-440A-B15E-66E2E25FB85C}">
      <dgm:prSet/>
      <dgm:spPr/>
      <dgm:t>
        <a:bodyPr/>
        <a:lstStyle/>
        <a:p>
          <a:endParaRPr lang="en-US"/>
        </a:p>
      </dgm:t>
    </dgm:pt>
    <dgm:pt modelId="{E3F07FE7-9E77-4F29-8A12-AAAA07C7A9C2}" type="pres">
      <dgm:prSet presAssocID="{EDDBC70A-F6FB-4B44-A9EB-D2819F35F890}" presName="diagram" presStyleCnt="0">
        <dgm:presLayoutVars>
          <dgm:dir/>
          <dgm:resizeHandles val="exact"/>
        </dgm:presLayoutVars>
      </dgm:prSet>
      <dgm:spPr/>
      <dgm:t>
        <a:bodyPr/>
        <a:lstStyle/>
        <a:p>
          <a:endParaRPr lang="en-US"/>
        </a:p>
      </dgm:t>
    </dgm:pt>
    <dgm:pt modelId="{031186ED-CF53-4F29-B06C-8B0ACBFD8823}" type="pres">
      <dgm:prSet presAssocID="{0B2ECD18-B33A-48BE-9D49-1F0722126658}" presName="node" presStyleLbl="node1" presStyleIdx="0" presStyleCnt="6">
        <dgm:presLayoutVars>
          <dgm:bulletEnabled val="1"/>
        </dgm:presLayoutVars>
      </dgm:prSet>
      <dgm:spPr/>
      <dgm:t>
        <a:bodyPr/>
        <a:lstStyle/>
        <a:p>
          <a:endParaRPr lang="en-US"/>
        </a:p>
      </dgm:t>
    </dgm:pt>
    <dgm:pt modelId="{FEC1DCE3-76ED-4458-9A60-D285801D60A6}" type="pres">
      <dgm:prSet presAssocID="{F577FA64-093B-4207-8594-B5319F4AC029}" presName="sibTrans" presStyleCnt="0"/>
      <dgm:spPr/>
    </dgm:pt>
    <dgm:pt modelId="{58779412-4C44-4BBC-8051-F339F4081D72}" type="pres">
      <dgm:prSet presAssocID="{085901A1-36B7-4B49-9386-89EAACD2FE79}" presName="node" presStyleLbl="node1" presStyleIdx="1" presStyleCnt="6">
        <dgm:presLayoutVars>
          <dgm:bulletEnabled val="1"/>
        </dgm:presLayoutVars>
      </dgm:prSet>
      <dgm:spPr/>
      <dgm:t>
        <a:bodyPr/>
        <a:lstStyle/>
        <a:p>
          <a:endParaRPr lang="en-US"/>
        </a:p>
      </dgm:t>
    </dgm:pt>
    <dgm:pt modelId="{8817E061-D5C6-455A-9CFE-FDC0D6ED9D27}" type="pres">
      <dgm:prSet presAssocID="{FBD3E8EE-25F4-4A7A-9037-F3739E40A3B9}" presName="sibTrans" presStyleCnt="0"/>
      <dgm:spPr/>
    </dgm:pt>
    <dgm:pt modelId="{4234A841-6BC0-45AD-9226-1DABB2458498}" type="pres">
      <dgm:prSet presAssocID="{4BE538CC-89A2-4B5A-85D2-3FCB3E1B3B94}" presName="node" presStyleLbl="node1" presStyleIdx="2" presStyleCnt="6">
        <dgm:presLayoutVars>
          <dgm:bulletEnabled val="1"/>
        </dgm:presLayoutVars>
      </dgm:prSet>
      <dgm:spPr/>
      <dgm:t>
        <a:bodyPr/>
        <a:lstStyle/>
        <a:p>
          <a:endParaRPr lang="en-US"/>
        </a:p>
      </dgm:t>
    </dgm:pt>
    <dgm:pt modelId="{943E3628-F4AB-4548-8E8A-354C2D50B0B9}" type="pres">
      <dgm:prSet presAssocID="{574EBEF6-DC05-4935-94F1-911D8D3FDA9D}" presName="sibTrans" presStyleCnt="0"/>
      <dgm:spPr/>
    </dgm:pt>
    <dgm:pt modelId="{CEDB8B76-2014-4528-A400-CF7D8D17F703}" type="pres">
      <dgm:prSet presAssocID="{C537EA8C-0C59-431A-ACF1-F39CF7E9BF55}" presName="node" presStyleLbl="node1" presStyleIdx="3" presStyleCnt="6">
        <dgm:presLayoutVars>
          <dgm:bulletEnabled val="1"/>
        </dgm:presLayoutVars>
      </dgm:prSet>
      <dgm:spPr/>
      <dgm:t>
        <a:bodyPr/>
        <a:lstStyle/>
        <a:p>
          <a:endParaRPr lang="en-US"/>
        </a:p>
      </dgm:t>
    </dgm:pt>
    <dgm:pt modelId="{4EEEF225-C18F-4E74-9060-7E8E1FD82FE9}" type="pres">
      <dgm:prSet presAssocID="{85C61755-633F-4CF5-ADFE-2FF8DBF6D847}" presName="sibTrans" presStyleCnt="0"/>
      <dgm:spPr/>
    </dgm:pt>
    <dgm:pt modelId="{0A43982B-035D-413F-A557-6012667A00D7}" type="pres">
      <dgm:prSet presAssocID="{B3431339-BD03-4F26-96F6-4B5A30076C73}" presName="node" presStyleLbl="node1" presStyleIdx="4" presStyleCnt="6">
        <dgm:presLayoutVars>
          <dgm:bulletEnabled val="1"/>
        </dgm:presLayoutVars>
      </dgm:prSet>
      <dgm:spPr/>
      <dgm:t>
        <a:bodyPr/>
        <a:lstStyle/>
        <a:p>
          <a:endParaRPr lang="en-US"/>
        </a:p>
      </dgm:t>
    </dgm:pt>
    <dgm:pt modelId="{3C8BC7E6-C1EF-45FD-A75D-5683CF41AB89}" type="pres">
      <dgm:prSet presAssocID="{AEE7A0CC-D075-48A1-98D4-8FA0753AE132}" presName="sibTrans" presStyleCnt="0"/>
      <dgm:spPr/>
    </dgm:pt>
    <dgm:pt modelId="{F4EBFD4E-8BED-44B1-AE5C-79200206D742}" type="pres">
      <dgm:prSet presAssocID="{3DBF1D4A-845F-49B0-B395-223874FF6C8E}" presName="node" presStyleLbl="node1" presStyleIdx="5" presStyleCnt="6">
        <dgm:presLayoutVars>
          <dgm:bulletEnabled val="1"/>
        </dgm:presLayoutVars>
      </dgm:prSet>
      <dgm:spPr/>
      <dgm:t>
        <a:bodyPr/>
        <a:lstStyle/>
        <a:p>
          <a:endParaRPr lang="en-US"/>
        </a:p>
      </dgm:t>
    </dgm:pt>
  </dgm:ptLst>
  <dgm:cxnLst>
    <dgm:cxn modelId="{6BD01CD4-F6C6-4736-B33D-D35C7150F5FD}" type="presOf" srcId="{B3431339-BD03-4F26-96F6-4B5A30076C73}" destId="{0A43982B-035D-413F-A557-6012667A00D7}" srcOrd="0" destOrd="0" presId="urn:microsoft.com/office/officeart/2005/8/layout/default"/>
    <dgm:cxn modelId="{41B759E8-90E9-4E79-A1BC-4A89B688967D}" type="presOf" srcId="{EDDBC70A-F6FB-4B44-A9EB-D2819F35F890}" destId="{E3F07FE7-9E77-4F29-8A12-AAAA07C7A9C2}" srcOrd="0" destOrd="0" presId="urn:microsoft.com/office/officeart/2005/8/layout/default"/>
    <dgm:cxn modelId="{11F94E50-6C54-4720-9618-9C6F8A2509E5}" srcId="{EDDBC70A-F6FB-4B44-A9EB-D2819F35F890}" destId="{0B2ECD18-B33A-48BE-9D49-1F0722126658}" srcOrd="0" destOrd="0" parTransId="{8ACC8FC9-EB00-42A1-BFC5-50383354C435}" sibTransId="{F577FA64-093B-4207-8594-B5319F4AC029}"/>
    <dgm:cxn modelId="{ED27047E-E107-4822-BD56-4CD5928C216B}" srcId="{EDDBC70A-F6FB-4B44-A9EB-D2819F35F890}" destId="{085901A1-36B7-4B49-9386-89EAACD2FE79}" srcOrd="1" destOrd="0" parTransId="{20FB7F64-AD52-4F84-A138-8DC3F4B815BD}" sibTransId="{FBD3E8EE-25F4-4A7A-9037-F3739E40A3B9}"/>
    <dgm:cxn modelId="{7E8ACBE5-9899-483E-B686-2D6301356390}" type="presOf" srcId="{4BE538CC-89A2-4B5A-85D2-3FCB3E1B3B94}" destId="{4234A841-6BC0-45AD-9226-1DABB2458498}" srcOrd="0" destOrd="0" presId="urn:microsoft.com/office/officeart/2005/8/layout/default"/>
    <dgm:cxn modelId="{136F6031-4029-4A20-B88E-61CBBB04B9F6}" type="presOf" srcId="{C537EA8C-0C59-431A-ACF1-F39CF7E9BF55}" destId="{CEDB8B76-2014-4528-A400-CF7D8D17F703}" srcOrd="0" destOrd="0" presId="urn:microsoft.com/office/officeart/2005/8/layout/default"/>
    <dgm:cxn modelId="{84FC1499-E357-4FA4-9B0F-F5CFCDEF8D99}" type="presOf" srcId="{0B2ECD18-B33A-48BE-9D49-1F0722126658}" destId="{031186ED-CF53-4F29-B06C-8B0ACBFD8823}" srcOrd="0" destOrd="0" presId="urn:microsoft.com/office/officeart/2005/8/layout/default"/>
    <dgm:cxn modelId="{0E4A9EF0-1457-40E8-AED7-0EEC2A78A6B6}" srcId="{EDDBC70A-F6FB-4B44-A9EB-D2819F35F890}" destId="{C537EA8C-0C59-431A-ACF1-F39CF7E9BF55}" srcOrd="3" destOrd="0" parTransId="{5F045A26-999D-45D7-8C7B-6A84308E4CA3}" sibTransId="{85C61755-633F-4CF5-ADFE-2FF8DBF6D847}"/>
    <dgm:cxn modelId="{59E3C560-FFC1-4A5C-AF25-A73934F8774B}" srcId="{EDDBC70A-F6FB-4B44-A9EB-D2819F35F890}" destId="{4BE538CC-89A2-4B5A-85D2-3FCB3E1B3B94}" srcOrd="2" destOrd="0" parTransId="{A90F68B6-C4E1-4C8C-A74F-A9586E99D9F8}" sibTransId="{574EBEF6-DC05-4935-94F1-911D8D3FDA9D}"/>
    <dgm:cxn modelId="{486D59DD-21F2-440A-B15E-66E2E25FB85C}" srcId="{EDDBC70A-F6FB-4B44-A9EB-D2819F35F890}" destId="{3DBF1D4A-845F-49B0-B395-223874FF6C8E}" srcOrd="5" destOrd="0" parTransId="{7038C3C1-9192-4641-9EC0-B11F6E44EA1B}" sibTransId="{1714E53B-97BF-478D-A09A-03DFDCCC1D07}"/>
    <dgm:cxn modelId="{6614D8D6-D983-4A2C-8750-3732491926B3}" type="presOf" srcId="{085901A1-36B7-4B49-9386-89EAACD2FE79}" destId="{58779412-4C44-4BBC-8051-F339F4081D72}" srcOrd="0" destOrd="0" presId="urn:microsoft.com/office/officeart/2005/8/layout/default"/>
    <dgm:cxn modelId="{7647DEF1-B90D-489A-87D6-BDF44B42AA2D}" srcId="{EDDBC70A-F6FB-4B44-A9EB-D2819F35F890}" destId="{B3431339-BD03-4F26-96F6-4B5A30076C73}" srcOrd="4" destOrd="0" parTransId="{1242550F-9104-424D-BB0A-E6B30647D497}" sibTransId="{AEE7A0CC-D075-48A1-98D4-8FA0753AE132}"/>
    <dgm:cxn modelId="{25BC75CD-CFCD-4DA7-9DA0-122463A55A73}" type="presOf" srcId="{3DBF1D4A-845F-49B0-B395-223874FF6C8E}" destId="{F4EBFD4E-8BED-44B1-AE5C-79200206D742}" srcOrd="0" destOrd="0" presId="urn:microsoft.com/office/officeart/2005/8/layout/default"/>
    <dgm:cxn modelId="{B178A5E2-A7A6-4EC8-ADA4-EFBF291F71A6}" type="presParOf" srcId="{E3F07FE7-9E77-4F29-8A12-AAAA07C7A9C2}" destId="{031186ED-CF53-4F29-B06C-8B0ACBFD8823}" srcOrd="0" destOrd="0" presId="urn:microsoft.com/office/officeart/2005/8/layout/default"/>
    <dgm:cxn modelId="{70EE1397-1F46-4BA3-AF38-8B004A9C7C9E}" type="presParOf" srcId="{E3F07FE7-9E77-4F29-8A12-AAAA07C7A9C2}" destId="{FEC1DCE3-76ED-4458-9A60-D285801D60A6}" srcOrd="1" destOrd="0" presId="urn:microsoft.com/office/officeart/2005/8/layout/default"/>
    <dgm:cxn modelId="{5ED09AA0-C1A3-4D2F-9E98-FE71D0AE4A2A}" type="presParOf" srcId="{E3F07FE7-9E77-4F29-8A12-AAAA07C7A9C2}" destId="{58779412-4C44-4BBC-8051-F339F4081D72}" srcOrd="2" destOrd="0" presId="urn:microsoft.com/office/officeart/2005/8/layout/default"/>
    <dgm:cxn modelId="{48351DA1-6CF5-47C7-8447-580F3C1B16C8}" type="presParOf" srcId="{E3F07FE7-9E77-4F29-8A12-AAAA07C7A9C2}" destId="{8817E061-D5C6-455A-9CFE-FDC0D6ED9D27}" srcOrd="3" destOrd="0" presId="urn:microsoft.com/office/officeart/2005/8/layout/default"/>
    <dgm:cxn modelId="{1BF1A039-2681-4D24-B66E-E657D8F79D27}" type="presParOf" srcId="{E3F07FE7-9E77-4F29-8A12-AAAA07C7A9C2}" destId="{4234A841-6BC0-45AD-9226-1DABB2458498}" srcOrd="4" destOrd="0" presId="urn:microsoft.com/office/officeart/2005/8/layout/default"/>
    <dgm:cxn modelId="{E43F471F-22CC-4158-A46A-C96614B90FF6}" type="presParOf" srcId="{E3F07FE7-9E77-4F29-8A12-AAAA07C7A9C2}" destId="{943E3628-F4AB-4548-8E8A-354C2D50B0B9}" srcOrd="5" destOrd="0" presId="urn:microsoft.com/office/officeart/2005/8/layout/default"/>
    <dgm:cxn modelId="{5B2228F6-EC4D-40FC-B969-7E3BD700775E}" type="presParOf" srcId="{E3F07FE7-9E77-4F29-8A12-AAAA07C7A9C2}" destId="{CEDB8B76-2014-4528-A400-CF7D8D17F703}" srcOrd="6" destOrd="0" presId="urn:microsoft.com/office/officeart/2005/8/layout/default"/>
    <dgm:cxn modelId="{DBC2635A-E4E6-4D46-BB56-15A2BDE39605}" type="presParOf" srcId="{E3F07FE7-9E77-4F29-8A12-AAAA07C7A9C2}" destId="{4EEEF225-C18F-4E74-9060-7E8E1FD82FE9}" srcOrd="7" destOrd="0" presId="urn:microsoft.com/office/officeart/2005/8/layout/default"/>
    <dgm:cxn modelId="{0A5E1C26-9205-4F43-8676-D5A3B97316BF}" type="presParOf" srcId="{E3F07FE7-9E77-4F29-8A12-AAAA07C7A9C2}" destId="{0A43982B-035D-413F-A557-6012667A00D7}" srcOrd="8" destOrd="0" presId="urn:microsoft.com/office/officeart/2005/8/layout/default"/>
    <dgm:cxn modelId="{54A2F828-42F4-4632-9DE2-7C068841E291}" type="presParOf" srcId="{E3F07FE7-9E77-4F29-8A12-AAAA07C7A9C2}" destId="{3C8BC7E6-C1EF-45FD-A75D-5683CF41AB89}" srcOrd="9" destOrd="0" presId="urn:microsoft.com/office/officeart/2005/8/layout/default"/>
    <dgm:cxn modelId="{D83EE3E1-C3D3-439D-B830-1E477EA16A81}" type="presParOf" srcId="{E3F07FE7-9E77-4F29-8A12-AAAA07C7A9C2}" destId="{F4EBFD4E-8BED-44B1-AE5C-79200206D74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DDBC70A-F6FB-4B44-A9EB-D2819F35F890}"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0B2ECD18-B33A-48BE-9D49-1F0722126658}">
      <dgm:prSet phldrT="[Text]"/>
      <dgm:spPr/>
      <dgm:t>
        <a:bodyPr/>
        <a:lstStyle/>
        <a:p>
          <a:r>
            <a:rPr lang="en-US" dirty="0"/>
            <a:t>Nozzles</a:t>
          </a:r>
        </a:p>
      </dgm:t>
    </dgm:pt>
    <dgm:pt modelId="{8ACC8FC9-EB00-42A1-BFC5-50383354C435}" type="parTrans" cxnId="{11F94E50-6C54-4720-9618-9C6F8A2509E5}">
      <dgm:prSet/>
      <dgm:spPr/>
      <dgm:t>
        <a:bodyPr/>
        <a:lstStyle/>
        <a:p>
          <a:endParaRPr lang="en-US"/>
        </a:p>
      </dgm:t>
    </dgm:pt>
    <dgm:pt modelId="{F577FA64-093B-4207-8594-B5319F4AC029}" type="sibTrans" cxnId="{11F94E50-6C54-4720-9618-9C6F8A2509E5}">
      <dgm:prSet/>
      <dgm:spPr/>
      <dgm:t>
        <a:bodyPr/>
        <a:lstStyle/>
        <a:p>
          <a:endParaRPr lang="en-US"/>
        </a:p>
      </dgm:t>
    </dgm:pt>
    <dgm:pt modelId="{B985159A-0C75-4AFE-AB9E-3896C3D802FE}">
      <dgm:prSet/>
      <dgm:spPr/>
      <dgm:t>
        <a:bodyPr/>
        <a:lstStyle/>
        <a:p>
          <a:r>
            <a:rPr lang="en-US" dirty="0"/>
            <a:t>Sprinkler cabinet</a:t>
          </a:r>
        </a:p>
      </dgm:t>
    </dgm:pt>
    <dgm:pt modelId="{E57D07C9-4F5A-4823-9269-C8501F8F4E43}" type="parTrans" cxnId="{0B163F76-3BA4-409E-B379-6D7686A72CA9}">
      <dgm:prSet/>
      <dgm:spPr/>
      <dgm:t>
        <a:bodyPr/>
        <a:lstStyle/>
        <a:p>
          <a:endParaRPr lang="en-US"/>
        </a:p>
      </dgm:t>
    </dgm:pt>
    <dgm:pt modelId="{EE17A1C4-719E-4109-BD01-A9DD8864A673}" type="sibTrans" cxnId="{0B163F76-3BA4-409E-B379-6D7686A72CA9}">
      <dgm:prSet/>
      <dgm:spPr/>
      <dgm:t>
        <a:bodyPr/>
        <a:lstStyle/>
        <a:p>
          <a:endParaRPr lang="en-US"/>
        </a:p>
      </dgm:t>
    </dgm:pt>
    <dgm:pt modelId="{F9369E5E-A974-406C-96F8-5D65583F17C0}">
      <dgm:prSet/>
      <dgm:spPr>
        <a:solidFill>
          <a:srgbClr val="5151EB"/>
        </a:solidFill>
      </dgm:spPr>
      <dgm:t>
        <a:bodyPr/>
        <a:lstStyle/>
        <a:p>
          <a:r>
            <a:rPr lang="en-US" dirty="0"/>
            <a:t>Strainers on the mainline</a:t>
          </a:r>
        </a:p>
      </dgm:t>
    </dgm:pt>
    <dgm:pt modelId="{7BFE4BB9-82A5-4B12-9692-CB4EF7564A9A}" type="parTrans" cxnId="{7825CDDA-CDFF-4E75-9BD4-E1FF7E5582C7}">
      <dgm:prSet/>
      <dgm:spPr/>
      <dgm:t>
        <a:bodyPr/>
        <a:lstStyle/>
        <a:p>
          <a:endParaRPr lang="en-US"/>
        </a:p>
      </dgm:t>
    </dgm:pt>
    <dgm:pt modelId="{5356B38A-6C12-4E7E-A0C9-F5E01C82E3CD}" type="sibTrans" cxnId="{7825CDDA-CDFF-4E75-9BD4-E1FF7E5582C7}">
      <dgm:prSet/>
      <dgm:spPr/>
      <dgm:t>
        <a:bodyPr/>
        <a:lstStyle/>
        <a:p>
          <a:endParaRPr lang="en-US"/>
        </a:p>
      </dgm:t>
    </dgm:pt>
    <dgm:pt modelId="{F911AAD2-A09D-4687-B826-D4BF7C5198EF}">
      <dgm:prSet phldrT="[Text]"/>
      <dgm:spPr/>
      <dgm:t>
        <a:bodyPr/>
        <a:lstStyle/>
        <a:p>
          <a:r>
            <a:rPr lang="en-US" dirty="0"/>
            <a:t>Free from corrosion, paint, or accumulations of dirt</a:t>
          </a:r>
        </a:p>
      </dgm:t>
    </dgm:pt>
    <dgm:pt modelId="{58CB8C25-1D1F-46AB-B3B4-B16E2F7C4138}" type="parTrans" cxnId="{809B7276-F924-4884-A0C1-D825CCF9B8B3}">
      <dgm:prSet/>
      <dgm:spPr/>
      <dgm:t>
        <a:bodyPr/>
        <a:lstStyle/>
        <a:p>
          <a:endParaRPr lang="en-US"/>
        </a:p>
      </dgm:t>
    </dgm:pt>
    <dgm:pt modelId="{4D5F7D39-8B36-424D-BD73-7EA3B2A24F3D}" type="sibTrans" cxnId="{809B7276-F924-4884-A0C1-D825CCF9B8B3}">
      <dgm:prSet/>
      <dgm:spPr/>
      <dgm:t>
        <a:bodyPr/>
        <a:lstStyle/>
        <a:p>
          <a:endParaRPr lang="en-US"/>
        </a:p>
      </dgm:t>
    </dgm:pt>
    <dgm:pt modelId="{F1EF1F59-0988-4972-BBE1-63E5E4F9448C}">
      <dgm:prSet phldrT="[Text]"/>
      <dgm:spPr/>
      <dgm:t>
        <a:bodyPr/>
        <a:lstStyle/>
        <a:p>
          <a:r>
            <a:rPr lang="en-US" dirty="0"/>
            <a:t>Properly aligned for the protected area </a:t>
          </a:r>
        </a:p>
      </dgm:t>
    </dgm:pt>
    <dgm:pt modelId="{F3288406-A2A0-4591-8C76-325225A81448}" type="parTrans" cxnId="{AB49E66D-70F1-45B0-8293-C77DA46BD367}">
      <dgm:prSet/>
      <dgm:spPr/>
      <dgm:t>
        <a:bodyPr/>
        <a:lstStyle/>
        <a:p>
          <a:endParaRPr lang="en-US"/>
        </a:p>
      </dgm:t>
    </dgm:pt>
    <dgm:pt modelId="{058CADF2-194D-4750-9023-02F4110BE01B}" type="sibTrans" cxnId="{AB49E66D-70F1-45B0-8293-C77DA46BD367}">
      <dgm:prSet/>
      <dgm:spPr/>
      <dgm:t>
        <a:bodyPr/>
        <a:lstStyle/>
        <a:p>
          <a:endParaRPr lang="en-US"/>
        </a:p>
      </dgm:t>
    </dgm:pt>
    <dgm:pt modelId="{6BE736D7-2578-46EF-AA4B-1401A3A4103C}">
      <dgm:prSet phldrT="[Text]"/>
      <dgm:spPr/>
      <dgm:t>
        <a:bodyPr/>
        <a:lstStyle/>
        <a:p>
          <a:r>
            <a:rPr lang="en-US" dirty="0"/>
            <a:t>Verify that they are operable</a:t>
          </a:r>
        </a:p>
      </dgm:t>
    </dgm:pt>
    <dgm:pt modelId="{5B44DBA4-360E-4A77-80C3-F822BFBCF1B1}" type="parTrans" cxnId="{29C7EE9A-8748-4C30-893A-784861690741}">
      <dgm:prSet/>
      <dgm:spPr/>
      <dgm:t>
        <a:bodyPr/>
        <a:lstStyle/>
        <a:p>
          <a:endParaRPr lang="en-US"/>
        </a:p>
      </dgm:t>
    </dgm:pt>
    <dgm:pt modelId="{11783E32-B344-422F-8EA0-1525E4C9B4AD}" type="sibTrans" cxnId="{29C7EE9A-8748-4C30-893A-784861690741}">
      <dgm:prSet/>
      <dgm:spPr/>
      <dgm:t>
        <a:bodyPr/>
        <a:lstStyle/>
        <a:p>
          <a:endParaRPr lang="en-US"/>
        </a:p>
      </dgm:t>
    </dgm:pt>
    <dgm:pt modelId="{6C5CCEE2-0313-4239-8987-4C90317E399D}">
      <dgm:prSet/>
      <dgm:spPr/>
      <dgm:t>
        <a:bodyPr/>
        <a:lstStyle/>
        <a:p>
          <a:r>
            <a:rPr lang="en-US" dirty="0"/>
            <a:t>Verify that it contains replacement sprinklers and wrenches </a:t>
          </a:r>
        </a:p>
      </dgm:t>
    </dgm:pt>
    <dgm:pt modelId="{D77F0C47-7B56-47AC-90EF-CC95A21B91A7}" type="parTrans" cxnId="{6D362DAB-A5A5-4CCB-8ACA-96FA9934CF4E}">
      <dgm:prSet/>
      <dgm:spPr/>
      <dgm:t>
        <a:bodyPr/>
        <a:lstStyle/>
        <a:p>
          <a:endParaRPr lang="en-US"/>
        </a:p>
      </dgm:t>
    </dgm:pt>
    <dgm:pt modelId="{3B510718-EABA-40A5-9290-DDCD604987ED}" type="sibTrans" cxnId="{6D362DAB-A5A5-4CCB-8ACA-96FA9934CF4E}">
      <dgm:prSet/>
      <dgm:spPr/>
      <dgm:t>
        <a:bodyPr/>
        <a:lstStyle/>
        <a:p>
          <a:endParaRPr lang="en-US"/>
        </a:p>
      </dgm:t>
    </dgm:pt>
    <dgm:pt modelId="{998D4AFB-F23E-4477-AE22-25899F0FB9DC}">
      <dgm:prSet/>
      <dgm:spPr/>
      <dgm:t>
        <a:bodyPr/>
        <a:lstStyle/>
        <a:p>
          <a:r>
            <a:rPr lang="en-US" dirty="0"/>
            <a:t>Clean strainers and remove any debris to permit the proper flow of water </a:t>
          </a:r>
        </a:p>
      </dgm:t>
    </dgm:pt>
    <dgm:pt modelId="{EC8B6FB8-E6D2-4D1F-96B1-7001ADB58759}" type="parTrans" cxnId="{4CDFBD32-A8A0-426F-B18E-559D27E649A3}">
      <dgm:prSet/>
      <dgm:spPr/>
      <dgm:t>
        <a:bodyPr/>
        <a:lstStyle/>
        <a:p>
          <a:endParaRPr lang="en-US"/>
        </a:p>
      </dgm:t>
    </dgm:pt>
    <dgm:pt modelId="{75557BCB-75ED-474A-9F19-18AFB6F0ADB6}" type="sibTrans" cxnId="{4CDFBD32-A8A0-426F-B18E-559D27E649A3}">
      <dgm:prSet/>
      <dgm:spPr/>
      <dgm:t>
        <a:bodyPr/>
        <a:lstStyle/>
        <a:p>
          <a:endParaRPr lang="en-US"/>
        </a:p>
      </dgm:t>
    </dgm:pt>
    <dgm:pt modelId="{BF728D1A-A9DB-457A-8047-0C93D10CAF59}" type="pres">
      <dgm:prSet presAssocID="{EDDBC70A-F6FB-4B44-A9EB-D2819F35F890}" presName="linear" presStyleCnt="0">
        <dgm:presLayoutVars>
          <dgm:dir/>
          <dgm:animLvl val="lvl"/>
          <dgm:resizeHandles val="exact"/>
        </dgm:presLayoutVars>
      </dgm:prSet>
      <dgm:spPr/>
      <dgm:t>
        <a:bodyPr/>
        <a:lstStyle/>
        <a:p>
          <a:endParaRPr lang="en-US"/>
        </a:p>
      </dgm:t>
    </dgm:pt>
    <dgm:pt modelId="{DD5CCC81-4D2D-47F3-9001-2FACF63CE557}" type="pres">
      <dgm:prSet presAssocID="{0B2ECD18-B33A-48BE-9D49-1F0722126658}" presName="parentLin" presStyleCnt="0"/>
      <dgm:spPr/>
      <dgm:t>
        <a:bodyPr/>
        <a:lstStyle/>
        <a:p>
          <a:endParaRPr lang="en-US"/>
        </a:p>
      </dgm:t>
    </dgm:pt>
    <dgm:pt modelId="{5E6EC26A-342F-47D3-9386-8F620CFB7FD9}" type="pres">
      <dgm:prSet presAssocID="{0B2ECD18-B33A-48BE-9D49-1F0722126658}" presName="parentLeftMargin" presStyleLbl="node1" presStyleIdx="0" presStyleCnt="3"/>
      <dgm:spPr/>
      <dgm:t>
        <a:bodyPr/>
        <a:lstStyle/>
        <a:p>
          <a:endParaRPr lang="en-US"/>
        </a:p>
      </dgm:t>
    </dgm:pt>
    <dgm:pt modelId="{EE0FF402-3E85-4838-BFC3-3184A2F5CC54}" type="pres">
      <dgm:prSet presAssocID="{0B2ECD18-B33A-48BE-9D49-1F0722126658}" presName="parentText" presStyleLbl="node1" presStyleIdx="0" presStyleCnt="3">
        <dgm:presLayoutVars>
          <dgm:chMax val="0"/>
          <dgm:bulletEnabled val="1"/>
        </dgm:presLayoutVars>
      </dgm:prSet>
      <dgm:spPr/>
      <dgm:t>
        <a:bodyPr/>
        <a:lstStyle/>
        <a:p>
          <a:endParaRPr lang="en-US"/>
        </a:p>
      </dgm:t>
    </dgm:pt>
    <dgm:pt modelId="{B4A261E4-0D16-4BD6-AF1F-C3F73C23BF27}" type="pres">
      <dgm:prSet presAssocID="{0B2ECD18-B33A-48BE-9D49-1F0722126658}" presName="negativeSpace" presStyleCnt="0"/>
      <dgm:spPr/>
      <dgm:t>
        <a:bodyPr/>
        <a:lstStyle/>
        <a:p>
          <a:endParaRPr lang="en-US"/>
        </a:p>
      </dgm:t>
    </dgm:pt>
    <dgm:pt modelId="{0463AEA6-5276-45DB-B00F-C736487F97A3}" type="pres">
      <dgm:prSet presAssocID="{0B2ECD18-B33A-48BE-9D49-1F0722126658}" presName="childText" presStyleLbl="conFgAcc1" presStyleIdx="0" presStyleCnt="3">
        <dgm:presLayoutVars>
          <dgm:bulletEnabled val="1"/>
        </dgm:presLayoutVars>
      </dgm:prSet>
      <dgm:spPr/>
      <dgm:t>
        <a:bodyPr/>
        <a:lstStyle/>
        <a:p>
          <a:endParaRPr lang="en-US"/>
        </a:p>
      </dgm:t>
    </dgm:pt>
    <dgm:pt modelId="{0660EAAB-6E08-442C-9E8C-D26832F8DEE0}" type="pres">
      <dgm:prSet presAssocID="{F577FA64-093B-4207-8594-B5319F4AC029}" presName="spaceBetweenRectangles" presStyleCnt="0"/>
      <dgm:spPr/>
      <dgm:t>
        <a:bodyPr/>
        <a:lstStyle/>
        <a:p>
          <a:endParaRPr lang="en-US"/>
        </a:p>
      </dgm:t>
    </dgm:pt>
    <dgm:pt modelId="{9AA07684-32C1-4ED5-8049-A21F86A36C88}" type="pres">
      <dgm:prSet presAssocID="{B985159A-0C75-4AFE-AB9E-3896C3D802FE}" presName="parentLin" presStyleCnt="0"/>
      <dgm:spPr/>
      <dgm:t>
        <a:bodyPr/>
        <a:lstStyle/>
        <a:p>
          <a:endParaRPr lang="en-US"/>
        </a:p>
      </dgm:t>
    </dgm:pt>
    <dgm:pt modelId="{A1D45120-28F8-47E5-8B7A-8140D5A30AA5}" type="pres">
      <dgm:prSet presAssocID="{B985159A-0C75-4AFE-AB9E-3896C3D802FE}" presName="parentLeftMargin" presStyleLbl="node1" presStyleIdx="0" presStyleCnt="3"/>
      <dgm:spPr/>
      <dgm:t>
        <a:bodyPr/>
        <a:lstStyle/>
        <a:p>
          <a:endParaRPr lang="en-US"/>
        </a:p>
      </dgm:t>
    </dgm:pt>
    <dgm:pt modelId="{59095662-8013-44A6-AE24-C52F096D5455}" type="pres">
      <dgm:prSet presAssocID="{B985159A-0C75-4AFE-AB9E-3896C3D802FE}" presName="parentText" presStyleLbl="node1" presStyleIdx="1" presStyleCnt="3">
        <dgm:presLayoutVars>
          <dgm:chMax val="0"/>
          <dgm:bulletEnabled val="1"/>
        </dgm:presLayoutVars>
      </dgm:prSet>
      <dgm:spPr/>
      <dgm:t>
        <a:bodyPr/>
        <a:lstStyle/>
        <a:p>
          <a:endParaRPr lang="en-US"/>
        </a:p>
      </dgm:t>
    </dgm:pt>
    <dgm:pt modelId="{06441491-579D-4621-B716-E85EA9E2969E}" type="pres">
      <dgm:prSet presAssocID="{B985159A-0C75-4AFE-AB9E-3896C3D802FE}" presName="negativeSpace" presStyleCnt="0"/>
      <dgm:spPr/>
      <dgm:t>
        <a:bodyPr/>
        <a:lstStyle/>
        <a:p>
          <a:endParaRPr lang="en-US"/>
        </a:p>
      </dgm:t>
    </dgm:pt>
    <dgm:pt modelId="{FA8BD44B-D141-43A2-8EEC-B7708644ACD5}" type="pres">
      <dgm:prSet presAssocID="{B985159A-0C75-4AFE-AB9E-3896C3D802FE}" presName="childText" presStyleLbl="conFgAcc1" presStyleIdx="1" presStyleCnt="3">
        <dgm:presLayoutVars>
          <dgm:bulletEnabled val="1"/>
        </dgm:presLayoutVars>
      </dgm:prSet>
      <dgm:spPr/>
      <dgm:t>
        <a:bodyPr/>
        <a:lstStyle/>
        <a:p>
          <a:endParaRPr lang="en-US"/>
        </a:p>
      </dgm:t>
    </dgm:pt>
    <dgm:pt modelId="{D1F89471-DDE2-4BEF-A138-BCE0C0F903F8}" type="pres">
      <dgm:prSet presAssocID="{EE17A1C4-719E-4109-BD01-A9DD8864A673}" presName="spaceBetweenRectangles" presStyleCnt="0"/>
      <dgm:spPr/>
      <dgm:t>
        <a:bodyPr/>
        <a:lstStyle/>
        <a:p>
          <a:endParaRPr lang="en-US"/>
        </a:p>
      </dgm:t>
    </dgm:pt>
    <dgm:pt modelId="{3C2E7859-E802-4950-B1AA-81EDFE1F9EB8}" type="pres">
      <dgm:prSet presAssocID="{F9369E5E-A974-406C-96F8-5D65583F17C0}" presName="parentLin" presStyleCnt="0"/>
      <dgm:spPr/>
      <dgm:t>
        <a:bodyPr/>
        <a:lstStyle/>
        <a:p>
          <a:endParaRPr lang="en-US"/>
        </a:p>
      </dgm:t>
    </dgm:pt>
    <dgm:pt modelId="{74E8637F-9B51-4CE9-B7F4-BEA6B5F1DE9B}" type="pres">
      <dgm:prSet presAssocID="{F9369E5E-A974-406C-96F8-5D65583F17C0}" presName="parentLeftMargin" presStyleLbl="node1" presStyleIdx="1" presStyleCnt="3"/>
      <dgm:spPr/>
      <dgm:t>
        <a:bodyPr/>
        <a:lstStyle/>
        <a:p>
          <a:endParaRPr lang="en-US"/>
        </a:p>
      </dgm:t>
    </dgm:pt>
    <dgm:pt modelId="{24F3BA40-D665-412A-B098-30A0FEF36D50}" type="pres">
      <dgm:prSet presAssocID="{F9369E5E-A974-406C-96F8-5D65583F17C0}" presName="parentText" presStyleLbl="node1" presStyleIdx="2" presStyleCnt="3">
        <dgm:presLayoutVars>
          <dgm:chMax val="0"/>
          <dgm:bulletEnabled val="1"/>
        </dgm:presLayoutVars>
      </dgm:prSet>
      <dgm:spPr/>
      <dgm:t>
        <a:bodyPr/>
        <a:lstStyle/>
        <a:p>
          <a:endParaRPr lang="en-US"/>
        </a:p>
      </dgm:t>
    </dgm:pt>
    <dgm:pt modelId="{EE56D5B9-0331-4A8D-AD52-BBB1450E96BC}" type="pres">
      <dgm:prSet presAssocID="{F9369E5E-A974-406C-96F8-5D65583F17C0}" presName="negativeSpace" presStyleCnt="0"/>
      <dgm:spPr/>
      <dgm:t>
        <a:bodyPr/>
        <a:lstStyle/>
        <a:p>
          <a:endParaRPr lang="en-US"/>
        </a:p>
      </dgm:t>
    </dgm:pt>
    <dgm:pt modelId="{91831909-1D90-477D-B51F-700EAA752DCB}" type="pres">
      <dgm:prSet presAssocID="{F9369E5E-A974-406C-96F8-5D65583F17C0}" presName="childText" presStyleLbl="conFgAcc1" presStyleIdx="2" presStyleCnt="3">
        <dgm:presLayoutVars>
          <dgm:bulletEnabled val="1"/>
        </dgm:presLayoutVars>
      </dgm:prSet>
      <dgm:spPr/>
      <dgm:t>
        <a:bodyPr/>
        <a:lstStyle/>
        <a:p>
          <a:endParaRPr lang="en-US"/>
        </a:p>
      </dgm:t>
    </dgm:pt>
  </dgm:ptLst>
  <dgm:cxnLst>
    <dgm:cxn modelId="{96CE83FD-08A2-4F9E-96D3-1875C33DDA4E}" type="presOf" srcId="{0B2ECD18-B33A-48BE-9D49-1F0722126658}" destId="{5E6EC26A-342F-47D3-9386-8F620CFB7FD9}" srcOrd="0" destOrd="0" presId="urn:microsoft.com/office/officeart/2005/8/layout/list1"/>
    <dgm:cxn modelId="{809B7276-F924-4884-A0C1-D825CCF9B8B3}" srcId="{0B2ECD18-B33A-48BE-9D49-1F0722126658}" destId="{F911AAD2-A09D-4687-B826-D4BF7C5198EF}" srcOrd="1" destOrd="0" parTransId="{58CB8C25-1D1F-46AB-B3B4-B16E2F7C4138}" sibTransId="{4D5F7D39-8B36-424D-BD73-7EA3B2A24F3D}"/>
    <dgm:cxn modelId="{0DA04F10-35CD-4094-A772-C805B943E2DD}" type="presOf" srcId="{F911AAD2-A09D-4687-B826-D4BF7C5198EF}" destId="{0463AEA6-5276-45DB-B00F-C736487F97A3}" srcOrd="0" destOrd="1" presId="urn:microsoft.com/office/officeart/2005/8/layout/list1"/>
    <dgm:cxn modelId="{11F94E50-6C54-4720-9618-9C6F8A2509E5}" srcId="{EDDBC70A-F6FB-4B44-A9EB-D2819F35F890}" destId="{0B2ECD18-B33A-48BE-9D49-1F0722126658}" srcOrd="0" destOrd="0" parTransId="{8ACC8FC9-EB00-42A1-BFC5-50383354C435}" sibTransId="{F577FA64-093B-4207-8594-B5319F4AC029}"/>
    <dgm:cxn modelId="{BAB346EB-296E-49B3-A3F6-1EBCAD866FF0}" type="presOf" srcId="{F1EF1F59-0988-4972-BBE1-63E5E4F9448C}" destId="{0463AEA6-5276-45DB-B00F-C736487F97A3}" srcOrd="0" destOrd="2" presId="urn:microsoft.com/office/officeart/2005/8/layout/list1"/>
    <dgm:cxn modelId="{F70E47E0-E807-45E8-B133-C9C8B0957E53}" type="presOf" srcId="{B985159A-0C75-4AFE-AB9E-3896C3D802FE}" destId="{A1D45120-28F8-47E5-8B7A-8140D5A30AA5}" srcOrd="0" destOrd="0" presId="urn:microsoft.com/office/officeart/2005/8/layout/list1"/>
    <dgm:cxn modelId="{23EABED5-EDB5-4013-B774-EC960D3AEF40}" type="presOf" srcId="{B985159A-0C75-4AFE-AB9E-3896C3D802FE}" destId="{59095662-8013-44A6-AE24-C52F096D5455}" srcOrd="1" destOrd="0" presId="urn:microsoft.com/office/officeart/2005/8/layout/list1"/>
    <dgm:cxn modelId="{29C7EE9A-8748-4C30-893A-784861690741}" srcId="{0B2ECD18-B33A-48BE-9D49-1F0722126658}" destId="{6BE736D7-2578-46EF-AA4B-1401A3A4103C}" srcOrd="0" destOrd="0" parTransId="{5B44DBA4-360E-4A77-80C3-F822BFBCF1B1}" sibTransId="{11783E32-B344-422F-8EA0-1525E4C9B4AD}"/>
    <dgm:cxn modelId="{A1F63702-3F8E-410E-B40C-860695185DA6}" type="presOf" srcId="{EDDBC70A-F6FB-4B44-A9EB-D2819F35F890}" destId="{BF728D1A-A9DB-457A-8047-0C93D10CAF59}" srcOrd="0" destOrd="0" presId="urn:microsoft.com/office/officeart/2005/8/layout/list1"/>
    <dgm:cxn modelId="{80FE38B8-FFED-42D9-8752-DC393A860F87}" type="presOf" srcId="{F9369E5E-A974-406C-96F8-5D65583F17C0}" destId="{24F3BA40-D665-412A-B098-30A0FEF36D50}" srcOrd="1" destOrd="0" presId="urn:microsoft.com/office/officeart/2005/8/layout/list1"/>
    <dgm:cxn modelId="{F4558385-F88F-4CEC-82C6-271880832E7F}" type="presOf" srcId="{0B2ECD18-B33A-48BE-9D49-1F0722126658}" destId="{EE0FF402-3E85-4838-BFC3-3184A2F5CC54}" srcOrd="1" destOrd="0" presId="urn:microsoft.com/office/officeart/2005/8/layout/list1"/>
    <dgm:cxn modelId="{6D362DAB-A5A5-4CCB-8ACA-96FA9934CF4E}" srcId="{B985159A-0C75-4AFE-AB9E-3896C3D802FE}" destId="{6C5CCEE2-0313-4239-8987-4C90317E399D}" srcOrd="0" destOrd="0" parTransId="{D77F0C47-7B56-47AC-90EF-CC95A21B91A7}" sibTransId="{3B510718-EABA-40A5-9290-DDCD604987ED}"/>
    <dgm:cxn modelId="{7825CDDA-CDFF-4E75-9BD4-E1FF7E5582C7}" srcId="{EDDBC70A-F6FB-4B44-A9EB-D2819F35F890}" destId="{F9369E5E-A974-406C-96F8-5D65583F17C0}" srcOrd="2" destOrd="0" parTransId="{7BFE4BB9-82A5-4B12-9692-CB4EF7564A9A}" sibTransId="{5356B38A-6C12-4E7E-A0C9-F5E01C82E3CD}"/>
    <dgm:cxn modelId="{73751867-9B81-44F2-9C8F-40B90021B050}" type="presOf" srcId="{998D4AFB-F23E-4477-AE22-25899F0FB9DC}" destId="{91831909-1D90-477D-B51F-700EAA752DCB}" srcOrd="0" destOrd="0" presId="urn:microsoft.com/office/officeart/2005/8/layout/list1"/>
    <dgm:cxn modelId="{0B163F76-3BA4-409E-B379-6D7686A72CA9}" srcId="{EDDBC70A-F6FB-4B44-A9EB-D2819F35F890}" destId="{B985159A-0C75-4AFE-AB9E-3896C3D802FE}" srcOrd="1" destOrd="0" parTransId="{E57D07C9-4F5A-4823-9269-C8501F8F4E43}" sibTransId="{EE17A1C4-719E-4109-BD01-A9DD8864A673}"/>
    <dgm:cxn modelId="{AB49E66D-70F1-45B0-8293-C77DA46BD367}" srcId="{0B2ECD18-B33A-48BE-9D49-1F0722126658}" destId="{F1EF1F59-0988-4972-BBE1-63E5E4F9448C}" srcOrd="2" destOrd="0" parTransId="{F3288406-A2A0-4591-8C76-325225A81448}" sibTransId="{058CADF2-194D-4750-9023-02F4110BE01B}"/>
    <dgm:cxn modelId="{11D8D3CE-F8E4-48A9-A473-A367D42DD59B}" type="presOf" srcId="{6BE736D7-2578-46EF-AA4B-1401A3A4103C}" destId="{0463AEA6-5276-45DB-B00F-C736487F97A3}" srcOrd="0" destOrd="0" presId="urn:microsoft.com/office/officeart/2005/8/layout/list1"/>
    <dgm:cxn modelId="{2046AB0E-9344-45A0-B4BB-0FB932A6F4E7}" type="presOf" srcId="{6C5CCEE2-0313-4239-8987-4C90317E399D}" destId="{FA8BD44B-D141-43A2-8EEC-B7708644ACD5}" srcOrd="0" destOrd="0" presId="urn:microsoft.com/office/officeart/2005/8/layout/list1"/>
    <dgm:cxn modelId="{9B356E55-F3EC-4570-A505-010B86C7F0EE}" type="presOf" srcId="{F9369E5E-A974-406C-96F8-5D65583F17C0}" destId="{74E8637F-9B51-4CE9-B7F4-BEA6B5F1DE9B}" srcOrd="0" destOrd="0" presId="urn:microsoft.com/office/officeart/2005/8/layout/list1"/>
    <dgm:cxn modelId="{4CDFBD32-A8A0-426F-B18E-559D27E649A3}" srcId="{F9369E5E-A974-406C-96F8-5D65583F17C0}" destId="{998D4AFB-F23E-4477-AE22-25899F0FB9DC}" srcOrd="0" destOrd="0" parTransId="{EC8B6FB8-E6D2-4D1F-96B1-7001ADB58759}" sibTransId="{75557BCB-75ED-474A-9F19-18AFB6F0ADB6}"/>
    <dgm:cxn modelId="{7754E889-9DF6-4FA5-8C9B-52B6A5C27152}" type="presParOf" srcId="{BF728D1A-A9DB-457A-8047-0C93D10CAF59}" destId="{DD5CCC81-4D2D-47F3-9001-2FACF63CE557}" srcOrd="0" destOrd="0" presId="urn:microsoft.com/office/officeart/2005/8/layout/list1"/>
    <dgm:cxn modelId="{5CBA0FB7-F4C5-460F-BD00-F3A09E8DCC51}" type="presParOf" srcId="{DD5CCC81-4D2D-47F3-9001-2FACF63CE557}" destId="{5E6EC26A-342F-47D3-9386-8F620CFB7FD9}" srcOrd="0" destOrd="0" presId="urn:microsoft.com/office/officeart/2005/8/layout/list1"/>
    <dgm:cxn modelId="{5B8E6516-E9D7-4FFE-9E71-74FA8AD9E66A}" type="presParOf" srcId="{DD5CCC81-4D2D-47F3-9001-2FACF63CE557}" destId="{EE0FF402-3E85-4838-BFC3-3184A2F5CC54}" srcOrd="1" destOrd="0" presId="urn:microsoft.com/office/officeart/2005/8/layout/list1"/>
    <dgm:cxn modelId="{9D01F689-822E-4D7C-8BB7-C2C3EE4F2EE2}" type="presParOf" srcId="{BF728D1A-A9DB-457A-8047-0C93D10CAF59}" destId="{B4A261E4-0D16-4BD6-AF1F-C3F73C23BF27}" srcOrd="1" destOrd="0" presId="urn:microsoft.com/office/officeart/2005/8/layout/list1"/>
    <dgm:cxn modelId="{7D089D14-1530-4962-823E-8A5D99D77725}" type="presParOf" srcId="{BF728D1A-A9DB-457A-8047-0C93D10CAF59}" destId="{0463AEA6-5276-45DB-B00F-C736487F97A3}" srcOrd="2" destOrd="0" presId="urn:microsoft.com/office/officeart/2005/8/layout/list1"/>
    <dgm:cxn modelId="{816DB816-87D6-40BB-B451-A457166EEA9E}" type="presParOf" srcId="{BF728D1A-A9DB-457A-8047-0C93D10CAF59}" destId="{0660EAAB-6E08-442C-9E8C-D26832F8DEE0}" srcOrd="3" destOrd="0" presId="urn:microsoft.com/office/officeart/2005/8/layout/list1"/>
    <dgm:cxn modelId="{EA3E1C8A-41C1-4610-B953-D2EAD16D65D7}" type="presParOf" srcId="{BF728D1A-A9DB-457A-8047-0C93D10CAF59}" destId="{9AA07684-32C1-4ED5-8049-A21F86A36C88}" srcOrd="4" destOrd="0" presId="urn:microsoft.com/office/officeart/2005/8/layout/list1"/>
    <dgm:cxn modelId="{76E47AE5-0902-44A0-B788-403012B3490A}" type="presParOf" srcId="{9AA07684-32C1-4ED5-8049-A21F86A36C88}" destId="{A1D45120-28F8-47E5-8B7A-8140D5A30AA5}" srcOrd="0" destOrd="0" presId="urn:microsoft.com/office/officeart/2005/8/layout/list1"/>
    <dgm:cxn modelId="{C698C425-3E60-421D-8147-623F9294C591}" type="presParOf" srcId="{9AA07684-32C1-4ED5-8049-A21F86A36C88}" destId="{59095662-8013-44A6-AE24-C52F096D5455}" srcOrd="1" destOrd="0" presId="urn:microsoft.com/office/officeart/2005/8/layout/list1"/>
    <dgm:cxn modelId="{F23AB620-EE2B-4E4B-BEE2-6BECB3E76CA0}" type="presParOf" srcId="{BF728D1A-A9DB-457A-8047-0C93D10CAF59}" destId="{06441491-579D-4621-B716-E85EA9E2969E}" srcOrd="5" destOrd="0" presId="urn:microsoft.com/office/officeart/2005/8/layout/list1"/>
    <dgm:cxn modelId="{D119792B-A352-467C-9B40-451179024037}" type="presParOf" srcId="{BF728D1A-A9DB-457A-8047-0C93D10CAF59}" destId="{FA8BD44B-D141-43A2-8EEC-B7708644ACD5}" srcOrd="6" destOrd="0" presId="urn:microsoft.com/office/officeart/2005/8/layout/list1"/>
    <dgm:cxn modelId="{3C0981A8-36AD-48F3-B562-D7337F5FB21B}" type="presParOf" srcId="{BF728D1A-A9DB-457A-8047-0C93D10CAF59}" destId="{D1F89471-DDE2-4BEF-A138-BCE0C0F903F8}" srcOrd="7" destOrd="0" presId="urn:microsoft.com/office/officeart/2005/8/layout/list1"/>
    <dgm:cxn modelId="{BCE3C303-4A11-4C49-88AD-F3CCF9FEDAA3}" type="presParOf" srcId="{BF728D1A-A9DB-457A-8047-0C93D10CAF59}" destId="{3C2E7859-E802-4950-B1AA-81EDFE1F9EB8}" srcOrd="8" destOrd="0" presId="urn:microsoft.com/office/officeart/2005/8/layout/list1"/>
    <dgm:cxn modelId="{FD1D4F9C-F2F2-41BA-8541-ACA605C409E1}" type="presParOf" srcId="{3C2E7859-E802-4950-B1AA-81EDFE1F9EB8}" destId="{74E8637F-9B51-4CE9-B7F4-BEA6B5F1DE9B}" srcOrd="0" destOrd="0" presId="urn:microsoft.com/office/officeart/2005/8/layout/list1"/>
    <dgm:cxn modelId="{367F8481-C235-4656-BB1A-10ADD15164BA}" type="presParOf" srcId="{3C2E7859-E802-4950-B1AA-81EDFE1F9EB8}" destId="{24F3BA40-D665-412A-B098-30A0FEF36D50}" srcOrd="1" destOrd="0" presId="urn:microsoft.com/office/officeart/2005/8/layout/list1"/>
    <dgm:cxn modelId="{33369298-6EF3-4A18-8769-9A02F63E309B}" type="presParOf" srcId="{BF728D1A-A9DB-457A-8047-0C93D10CAF59}" destId="{EE56D5B9-0331-4A8D-AD52-BBB1450E96BC}" srcOrd="9" destOrd="0" presId="urn:microsoft.com/office/officeart/2005/8/layout/list1"/>
    <dgm:cxn modelId="{C3B08606-847E-4238-8C46-05AE3BA12AF0}" type="presParOf" srcId="{BF728D1A-A9DB-457A-8047-0C93D10CAF59}" destId="{91831909-1D90-477D-B51F-700EAA752DC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02C181-029C-45EF-B552-0B742CBB53EE}"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378BE697-BF56-430D-8D0D-933928AADF00}">
      <dgm:prSet phldrT="[Text]" custT="1"/>
      <dgm:spPr>
        <a:solidFill>
          <a:schemeClr val="accent2">
            <a:lumMod val="75000"/>
          </a:schemeClr>
        </a:solidFill>
      </dgm:spPr>
      <dgm:t>
        <a:bodyPr/>
        <a:lstStyle/>
        <a:p>
          <a:r>
            <a:rPr lang="en-US" sz="1800" b="0" dirty="0"/>
            <a:t>Occurs after the inspector reviews and corrects plans for the system and </a:t>
          </a:r>
          <a:r>
            <a:rPr lang="en-US" sz="1800" b="0" dirty="0" smtClean="0"/>
            <a:t>AHJ </a:t>
          </a:r>
          <a:r>
            <a:rPr lang="en-US" sz="1800" b="0" dirty="0"/>
            <a:t>issues a permit for the </a:t>
          </a:r>
          <a:r>
            <a:rPr lang="en-US" sz="1800" b="0" dirty="0" smtClean="0"/>
            <a:t>installation</a:t>
          </a:r>
          <a:endParaRPr lang="en-US" sz="1800" b="0" dirty="0"/>
        </a:p>
      </dgm:t>
    </dgm:pt>
    <dgm:pt modelId="{16BE38AC-9654-4BFF-89B6-8F47078AF4F5}" type="parTrans" cxnId="{A525D3C8-A1A3-41C2-875C-71C0DF890047}">
      <dgm:prSet/>
      <dgm:spPr/>
      <dgm:t>
        <a:bodyPr/>
        <a:lstStyle/>
        <a:p>
          <a:endParaRPr lang="en-US"/>
        </a:p>
      </dgm:t>
    </dgm:pt>
    <dgm:pt modelId="{55F8D514-890E-4D34-8009-D61160D502C0}" type="sibTrans" cxnId="{A525D3C8-A1A3-41C2-875C-71C0DF890047}">
      <dgm:prSet/>
      <dgm:spPr/>
      <dgm:t>
        <a:bodyPr/>
        <a:lstStyle/>
        <a:p>
          <a:endParaRPr lang="en-US"/>
        </a:p>
      </dgm:t>
    </dgm:pt>
    <dgm:pt modelId="{DC7B4EE9-E5B3-4B0A-9594-58DD6226F970}">
      <dgm:prSet custT="1"/>
      <dgm:spPr>
        <a:solidFill>
          <a:schemeClr val="accent2">
            <a:lumMod val="75000"/>
          </a:schemeClr>
        </a:solidFill>
      </dgm:spPr>
      <dgm:t>
        <a:bodyPr/>
        <a:lstStyle/>
        <a:p>
          <a:r>
            <a:rPr lang="en-US" sz="1800" b="0" dirty="0"/>
            <a:t>Although the contractor should maintain a stamped (certified) copy of the plans on site, bring copies of the plans and other </a:t>
          </a:r>
          <a:r>
            <a:rPr lang="en-US" sz="1800" b="0" dirty="0" smtClean="0"/>
            <a:t>documentation</a:t>
          </a:r>
          <a:endParaRPr lang="en-US" sz="1800" b="0" dirty="0"/>
        </a:p>
      </dgm:t>
    </dgm:pt>
    <dgm:pt modelId="{0FE80A0E-51A2-407E-8FA0-BCEABAA3D7C9}" type="parTrans" cxnId="{D1358175-DEE4-4AE4-A08C-8C8450103E1C}">
      <dgm:prSet/>
      <dgm:spPr/>
      <dgm:t>
        <a:bodyPr/>
        <a:lstStyle/>
        <a:p>
          <a:endParaRPr lang="en-US"/>
        </a:p>
      </dgm:t>
    </dgm:pt>
    <dgm:pt modelId="{AF29C117-E32D-4384-8F90-29A8468E8998}" type="sibTrans" cxnId="{D1358175-DEE4-4AE4-A08C-8C8450103E1C}">
      <dgm:prSet/>
      <dgm:spPr/>
      <dgm:t>
        <a:bodyPr/>
        <a:lstStyle/>
        <a:p>
          <a:endParaRPr lang="en-US"/>
        </a:p>
      </dgm:t>
    </dgm:pt>
    <dgm:pt modelId="{2E4CDEC9-8B10-4B53-BD1F-891431E84590}">
      <dgm:prSet custT="1"/>
      <dgm:spPr>
        <a:solidFill>
          <a:schemeClr val="accent2">
            <a:lumMod val="75000"/>
          </a:schemeClr>
        </a:solidFill>
      </dgm:spPr>
      <dgm:t>
        <a:bodyPr/>
        <a:lstStyle/>
        <a:p>
          <a:r>
            <a:rPr lang="en-US" sz="1800" b="0" dirty="0"/>
            <a:t>During installation of all fire protection systems, compare the components of the system to those shown on the plans or listed in the construction documents</a:t>
          </a:r>
        </a:p>
      </dgm:t>
    </dgm:pt>
    <dgm:pt modelId="{AC8DC9A1-9EAF-4E76-87CD-EC02B0770D31}" type="parTrans" cxnId="{F8FC7F86-CEB7-43C4-B810-782B3BCE746E}">
      <dgm:prSet/>
      <dgm:spPr/>
      <dgm:t>
        <a:bodyPr/>
        <a:lstStyle/>
        <a:p>
          <a:endParaRPr lang="en-US"/>
        </a:p>
      </dgm:t>
    </dgm:pt>
    <dgm:pt modelId="{0450D637-75FD-4761-9466-48C3189A882E}" type="sibTrans" cxnId="{F8FC7F86-CEB7-43C4-B810-782B3BCE746E}">
      <dgm:prSet/>
      <dgm:spPr/>
      <dgm:t>
        <a:bodyPr/>
        <a:lstStyle/>
        <a:p>
          <a:endParaRPr lang="en-US"/>
        </a:p>
      </dgm:t>
    </dgm:pt>
    <dgm:pt modelId="{1945A8C5-55FC-4981-B5E8-769D14FBC1F6}">
      <dgm:prSet custT="1"/>
      <dgm:spPr>
        <a:solidFill>
          <a:schemeClr val="accent2">
            <a:lumMod val="75000"/>
          </a:schemeClr>
        </a:solidFill>
      </dgm:spPr>
      <dgm:t>
        <a:bodyPr/>
        <a:lstStyle/>
        <a:p>
          <a:r>
            <a:rPr lang="en-US" sz="1800" b="0" dirty="0" smtClean="0"/>
            <a:t>Contractor </a:t>
          </a:r>
          <a:r>
            <a:rPr lang="en-US" sz="1800" b="0" dirty="0"/>
            <a:t>must submit any changes, alterations, or substitutions for review and approval as meeting or exceeding the original design </a:t>
          </a:r>
        </a:p>
      </dgm:t>
    </dgm:pt>
    <dgm:pt modelId="{D6E0F154-97D2-4BD2-90AC-2BBED7029283}" type="parTrans" cxnId="{31D9BB31-EE29-4226-87CD-3686DF3C225E}">
      <dgm:prSet/>
      <dgm:spPr/>
      <dgm:t>
        <a:bodyPr/>
        <a:lstStyle/>
        <a:p>
          <a:endParaRPr lang="en-US"/>
        </a:p>
      </dgm:t>
    </dgm:pt>
    <dgm:pt modelId="{2D2D9C3C-63BA-4FF2-81BC-C73B5C8781AF}" type="sibTrans" cxnId="{31D9BB31-EE29-4226-87CD-3686DF3C225E}">
      <dgm:prSet/>
      <dgm:spPr/>
      <dgm:t>
        <a:bodyPr/>
        <a:lstStyle/>
        <a:p>
          <a:endParaRPr lang="en-US"/>
        </a:p>
      </dgm:t>
    </dgm:pt>
    <dgm:pt modelId="{17723519-D808-4FA8-9ED6-35DC2FC0C27A}" type="pres">
      <dgm:prSet presAssocID="{E902C181-029C-45EF-B552-0B742CBB53EE}" presName="linear" presStyleCnt="0">
        <dgm:presLayoutVars>
          <dgm:animLvl val="lvl"/>
          <dgm:resizeHandles val="exact"/>
        </dgm:presLayoutVars>
      </dgm:prSet>
      <dgm:spPr/>
      <dgm:t>
        <a:bodyPr/>
        <a:lstStyle/>
        <a:p>
          <a:endParaRPr lang="en-US"/>
        </a:p>
      </dgm:t>
    </dgm:pt>
    <dgm:pt modelId="{99F0D136-1BB5-447B-A016-97E0C8E46AC5}" type="pres">
      <dgm:prSet presAssocID="{378BE697-BF56-430D-8D0D-933928AADF00}" presName="parentText" presStyleLbl="node1" presStyleIdx="0" presStyleCnt="4">
        <dgm:presLayoutVars>
          <dgm:chMax val="0"/>
          <dgm:bulletEnabled val="1"/>
        </dgm:presLayoutVars>
      </dgm:prSet>
      <dgm:spPr/>
      <dgm:t>
        <a:bodyPr/>
        <a:lstStyle/>
        <a:p>
          <a:endParaRPr lang="en-US"/>
        </a:p>
      </dgm:t>
    </dgm:pt>
    <dgm:pt modelId="{E5C6E9EA-B41B-4E0A-AC98-26BC41AD7AA5}" type="pres">
      <dgm:prSet presAssocID="{55F8D514-890E-4D34-8009-D61160D502C0}" presName="spacer" presStyleCnt="0"/>
      <dgm:spPr/>
    </dgm:pt>
    <dgm:pt modelId="{6BCA7AF3-957A-48AB-9CAB-B4D655AE7C17}" type="pres">
      <dgm:prSet presAssocID="{DC7B4EE9-E5B3-4B0A-9594-58DD6226F970}" presName="parentText" presStyleLbl="node1" presStyleIdx="1" presStyleCnt="4">
        <dgm:presLayoutVars>
          <dgm:chMax val="0"/>
          <dgm:bulletEnabled val="1"/>
        </dgm:presLayoutVars>
      </dgm:prSet>
      <dgm:spPr/>
      <dgm:t>
        <a:bodyPr/>
        <a:lstStyle/>
        <a:p>
          <a:endParaRPr lang="en-US"/>
        </a:p>
      </dgm:t>
    </dgm:pt>
    <dgm:pt modelId="{5CDFB78B-1682-4932-BAE0-70B96943A868}" type="pres">
      <dgm:prSet presAssocID="{AF29C117-E32D-4384-8F90-29A8468E8998}" presName="spacer" presStyleCnt="0"/>
      <dgm:spPr/>
    </dgm:pt>
    <dgm:pt modelId="{4537EDC5-7ED6-4A71-9AFB-FB29C3A775CF}" type="pres">
      <dgm:prSet presAssocID="{2E4CDEC9-8B10-4B53-BD1F-891431E84590}" presName="parentText" presStyleLbl="node1" presStyleIdx="2" presStyleCnt="4">
        <dgm:presLayoutVars>
          <dgm:chMax val="0"/>
          <dgm:bulletEnabled val="1"/>
        </dgm:presLayoutVars>
      </dgm:prSet>
      <dgm:spPr/>
      <dgm:t>
        <a:bodyPr/>
        <a:lstStyle/>
        <a:p>
          <a:endParaRPr lang="en-US"/>
        </a:p>
      </dgm:t>
    </dgm:pt>
    <dgm:pt modelId="{54F56C9C-208F-4554-8C98-F1E2672850C2}" type="pres">
      <dgm:prSet presAssocID="{0450D637-75FD-4761-9466-48C3189A882E}" presName="spacer" presStyleCnt="0"/>
      <dgm:spPr/>
    </dgm:pt>
    <dgm:pt modelId="{A25ACDA9-CB79-4B6D-A1D6-026817D98A77}" type="pres">
      <dgm:prSet presAssocID="{1945A8C5-55FC-4981-B5E8-769D14FBC1F6}" presName="parentText" presStyleLbl="node1" presStyleIdx="3" presStyleCnt="4">
        <dgm:presLayoutVars>
          <dgm:chMax val="0"/>
          <dgm:bulletEnabled val="1"/>
        </dgm:presLayoutVars>
      </dgm:prSet>
      <dgm:spPr/>
      <dgm:t>
        <a:bodyPr/>
        <a:lstStyle/>
        <a:p>
          <a:endParaRPr lang="en-US"/>
        </a:p>
      </dgm:t>
    </dgm:pt>
  </dgm:ptLst>
  <dgm:cxnLst>
    <dgm:cxn modelId="{2D4769F6-1854-4902-87FD-509F04F443CC}" type="presOf" srcId="{378BE697-BF56-430D-8D0D-933928AADF00}" destId="{99F0D136-1BB5-447B-A016-97E0C8E46AC5}" srcOrd="0" destOrd="0" presId="urn:microsoft.com/office/officeart/2005/8/layout/vList2"/>
    <dgm:cxn modelId="{C14502A2-AD97-41BC-B7A3-BFCE7CED1895}" type="presOf" srcId="{2E4CDEC9-8B10-4B53-BD1F-891431E84590}" destId="{4537EDC5-7ED6-4A71-9AFB-FB29C3A775CF}" srcOrd="0" destOrd="0" presId="urn:microsoft.com/office/officeart/2005/8/layout/vList2"/>
    <dgm:cxn modelId="{80DB6DD3-EA44-4F70-9230-C386F886339F}" type="presOf" srcId="{E902C181-029C-45EF-B552-0B742CBB53EE}" destId="{17723519-D808-4FA8-9ED6-35DC2FC0C27A}" srcOrd="0" destOrd="0" presId="urn:microsoft.com/office/officeart/2005/8/layout/vList2"/>
    <dgm:cxn modelId="{F8FC7F86-CEB7-43C4-B810-782B3BCE746E}" srcId="{E902C181-029C-45EF-B552-0B742CBB53EE}" destId="{2E4CDEC9-8B10-4B53-BD1F-891431E84590}" srcOrd="2" destOrd="0" parTransId="{AC8DC9A1-9EAF-4E76-87CD-EC02B0770D31}" sibTransId="{0450D637-75FD-4761-9466-48C3189A882E}"/>
    <dgm:cxn modelId="{31D9BB31-EE29-4226-87CD-3686DF3C225E}" srcId="{E902C181-029C-45EF-B552-0B742CBB53EE}" destId="{1945A8C5-55FC-4981-B5E8-769D14FBC1F6}" srcOrd="3" destOrd="0" parTransId="{D6E0F154-97D2-4BD2-90AC-2BBED7029283}" sibTransId="{2D2D9C3C-63BA-4FF2-81BC-C73B5C8781AF}"/>
    <dgm:cxn modelId="{A525D3C8-A1A3-41C2-875C-71C0DF890047}" srcId="{E902C181-029C-45EF-B552-0B742CBB53EE}" destId="{378BE697-BF56-430D-8D0D-933928AADF00}" srcOrd="0" destOrd="0" parTransId="{16BE38AC-9654-4BFF-89B6-8F47078AF4F5}" sibTransId="{55F8D514-890E-4D34-8009-D61160D502C0}"/>
    <dgm:cxn modelId="{D1358175-DEE4-4AE4-A08C-8C8450103E1C}" srcId="{E902C181-029C-45EF-B552-0B742CBB53EE}" destId="{DC7B4EE9-E5B3-4B0A-9594-58DD6226F970}" srcOrd="1" destOrd="0" parTransId="{0FE80A0E-51A2-407E-8FA0-BCEABAA3D7C9}" sibTransId="{AF29C117-E32D-4384-8F90-29A8468E8998}"/>
    <dgm:cxn modelId="{322C84DE-C2E2-49CE-A721-9C42CCCBD299}" type="presOf" srcId="{DC7B4EE9-E5B3-4B0A-9594-58DD6226F970}" destId="{6BCA7AF3-957A-48AB-9CAB-B4D655AE7C17}" srcOrd="0" destOrd="0" presId="urn:microsoft.com/office/officeart/2005/8/layout/vList2"/>
    <dgm:cxn modelId="{AEBA4D17-9FF1-4A43-9C2E-9DE7A3482053}" type="presOf" srcId="{1945A8C5-55FC-4981-B5E8-769D14FBC1F6}" destId="{A25ACDA9-CB79-4B6D-A1D6-026817D98A77}" srcOrd="0" destOrd="0" presId="urn:microsoft.com/office/officeart/2005/8/layout/vList2"/>
    <dgm:cxn modelId="{E7D9EB70-4CF4-493E-B6F0-31B1EA848576}" type="presParOf" srcId="{17723519-D808-4FA8-9ED6-35DC2FC0C27A}" destId="{99F0D136-1BB5-447B-A016-97E0C8E46AC5}" srcOrd="0" destOrd="0" presId="urn:microsoft.com/office/officeart/2005/8/layout/vList2"/>
    <dgm:cxn modelId="{F9F99002-277A-44AF-A5A3-77205BB15EF6}" type="presParOf" srcId="{17723519-D808-4FA8-9ED6-35DC2FC0C27A}" destId="{E5C6E9EA-B41B-4E0A-AC98-26BC41AD7AA5}" srcOrd="1" destOrd="0" presId="urn:microsoft.com/office/officeart/2005/8/layout/vList2"/>
    <dgm:cxn modelId="{B5FA319A-52B7-49C0-83A9-78D207B13C28}" type="presParOf" srcId="{17723519-D808-4FA8-9ED6-35DC2FC0C27A}" destId="{6BCA7AF3-957A-48AB-9CAB-B4D655AE7C17}" srcOrd="2" destOrd="0" presId="urn:microsoft.com/office/officeart/2005/8/layout/vList2"/>
    <dgm:cxn modelId="{72E27392-74B4-4A5E-BC63-08F3705FF18B}" type="presParOf" srcId="{17723519-D808-4FA8-9ED6-35DC2FC0C27A}" destId="{5CDFB78B-1682-4932-BAE0-70B96943A868}" srcOrd="3" destOrd="0" presId="urn:microsoft.com/office/officeart/2005/8/layout/vList2"/>
    <dgm:cxn modelId="{94069CF0-721A-426C-B005-97FC992A466D}" type="presParOf" srcId="{17723519-D808-4FA8-9ED6-35DC2FC0C27A}" destId="{4537EDC5-7ED6-4A71-9AFB-FB29C3A775CF}" srcOrd="4" destOrd="0" presId="urn:microsoft.com/office/officeart/2005/8/layout/vList2"/>
    <dgm:cxn modelId="{44247E3A-AAF2-4DCD-98D9-6548AD267123}" type="presParOf" srcId="{17723519-D808-4FA8-9ED6-35DC2FC0C27A}" destId="{54F56C9C-208F-4554-8C98-F1E2672850C2}" srcOrd="5" destOrd="0" presId="urn:microsoft.com/office/officeart/2005/8/layout/vList2"/>
    <dgm:cxn modelId="{95C5891B-C946-4D1F-94F0-6E2059558F6E}" type="presParOf" srcId="{17723519-D808-4FA8-9ED6-35DC2FC0C27A}" destId="{A25ACDA9-CB79-4B6D-A1D6-026817D98A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DDBC70A-F6FB-4B44-A9EB-D2819F35F890}"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D8DBDECE-1707-4114-9A1D-F795FB0005CE}">
      <dgm:prSet custT="1"/>
      <dgm:spPr/>
      <dgm:t>
        <a:bodyPr/>
        <a:lstStyle/>
        <a:p>
          <a:r>
            <a:rPr lang="en-US" sz="1800" b="0" dirty="0"/>
            <a:t>Verify that it is dependable</a:t>
          </a:r>
        </a:p>
      </dgm:t>
    </dgm:pt>
    <dgm:pt modelId="{EA3CAD94-EB6A-4E7A-8CBB-3680F257E515}" type="parTrans" cxnId="{DB9F1B9C-8404-4932-98BD-463CE0DB1C50}">
      <dgm:prSet/>
      <dgm:spPr/>
      <dgm:t>
        <a:bodyPr/>
        <a:lstStyle/>
        <a:p>
          <a:endParaRPr lang="en-US"/>
        </a:p>
      </dgm:t>
    </dgm:pt>
    <dgm:pt modelId="{3F520BB1-733B-42C6-87A2-22DFA1B71901}" type="sibTrans" cxnId="{DB9F1B9C-8404-4932-98BD-463CE0DB1C50}">
      <dgm:prSet/>
      <dgm:spPr/>
      <dgm:t>
        <a:bodyPr/>
        <a:lstStyle/>
        <a:p>
          <a:endParaRPr lang="en-US"/>
        </a:p>
      </dgm:t>
    </dgm:pt>
    <dgm:pt modelId="{980CD2FC-7943-47A9-830F-7959D0AA01DD}">
      <dgm:prSet custT="1"/>
      <dgm:spPr/>
      <dgm:t>
        <a:bodyPr/>
        <a:lstStyle/>
        <a:p>
          <a:r>
            <a:rPr lang="en-US" sz="1800" b="0" dirty="0"/>
            <a:t>Fire pumps, tanks, and connections to the public water supply</a:t>
          </a:r>
        </a:p>
      </dgm:t>
    </dgm:pt>
    <dgm:pt modelId="{01C67AFD-77ED-4811-9931-63028ED8A33B}" type="parTrans" cxnId="{67B57852-F115-48D0-AF6D-36FEE0A3E0AA}">
      <dgm:prSet/>
      <dgm:spPr/>
      <dgm:t>
        <a:bodyPr/>
        <a:lstStyle/>
        <a:p>
          <a:endParaRPr lang="en-US"/>
        </a:p>
      </dgm:t>
    </dgm:pt>
    <dgm:pt modelId="{FDD39DA1-4745-4C93-9BC6-50F39A7888D6}" type="sibTrans" cxnId="{67B57852-F115-48D0-AF6D-36FEE0A3E0AA}">
      <dgm:prSet/>
      <dgm:spPr/>
      <dgm:t>
        <a:bodyPr/>
        <a:lstStyle/>
        <a:p>
          <a:endParaRPr lang="en-US"/>
        </a:p>
      </dgm:t>
    </dgm:pt>
    <dgm:pt modelId="{C337A0FD-E978-4232-959E-2190285558A5}">
      <dgm:prSet custT="1"/>
      <dgm:spPr/>
      <dgm:t>
        <a:bodyPr/>
        <a:lstStyle/>
        <a:p>
          <a:r>
            <a:rPr lang="en-US" sz="1800" b="0" dirty="0"/>
            <a:t>Verify all waterflow control valves are in the locked and open position </a:t>
          </a:r>
        </a:p>
      </dgm:t>
    </dgm:pt>
    <dgm:pt modelId="{409FC0A9-2166-4014-BE2E-6BB2E6CB1FEF}" type="parTrans" cxnId="{EECBC5C4-6A37-448B-9629-29DDBB922DD7}">
      <dgm:prSet/>
      <dgm:spPr/>
      <dgm:t>
        <a:bodyPr/>
        <a:lstStyle/>
        <a:p>
          <a:endParaRPr lang="en-US"/>
        </a:p>
      </dgm:t>
    </dgm:pt>
    <dgm:pt modelId="{0069D898-2930-46FC-978A-C29DFCDE5F00}" type="sibTrans" cxnId="{EECBC5C4-6A37-448B-9629-29DDBB922DD7}">
      <dgm:prSet/>
      <dgm:spPr/>
      <dgm:t>
        <a:bodyPr/>
        <a:lstStyle/>
        <a:p>
          <a:endParaRPr lang="en-US"/>
        </a:p>
      </dgm:t>
    </dgm:pt>
    <dgm:pt modelId="{E18998F9-0037-4637-A327-6CF87A148BA8}">
      <dgm:prSet custT="1"/>
      <dgm:spPr/>
      <dgm:t>
        <a:bodyPr/>
        <a:lstStyle/>
        <a:p>
          <a:r>
            <a:rPr lang="en-US" sz="1800" b="0" dirty="0"/>
            <a:t>Make sure they are in accordance with the requirements for those types of systems</a:t>
          </a:r>
        </a:p>
      </dgm:t>
    </dgm:pt>
    <dgm:pt modelId="{B1BBE97C-3F82-4CBF-9838-E3A1B76850DD}" type="parTrans" cxnId="{490F2BA7-63E9-4E33-A82E-B6EFCC701244}">
      <dgm:prSet/>
      <dgm:spPr/>
      <dgm:t>
        <a:bodyPr/>
        <a:lstStyle/>
        <a:p>
          <a:endParaRPr lang="en-US"/>
        </a:p>
      </dgm:t>
    </dgm:pt>
    <dgm:pt modelId="{4AA55E8C-2666-4B0C-947B-5B22414E4AF8}" type="sibTrans" cxnId="{490F2BA7-63E9-4E33-A82E-B6EFCC701244}">
      <dgm:prSet/>
      <dgm:spPr/>
      <dgm:t>
        <a:bodyPr/>
        <a:lstStyle/>
        <a:p>
          <a:endParaRPr lang="en-US"/>
        </a:p>
      </dgm:t>
    </dgm:pt>
    <dgm:pt modelId="{422C2432-F139-45CA-B595-C88D6D8E60E3}">
      <dgm:prSet custT="1"/>
      <dgm:spPr/>
      <dgm:t>
        <a:bodyPr/>
        <a:lstStyle/>
        <a:p>
          <a:r>
            <a:rPr lang="en-US" sz="1800" b="0" dirty="0"/>
            <a:t>Water Supply</a:t>
          </a:r>
        </a:p>
      </dgm:t>
    </dgm:pt>
    <dgm:pt modelId="{A92A3D9A-B050-4940-A248-ABDD423666AA}" type="parTrans" cxnId="{8BEE4AB0-6CF0-47BA-B5D7-EC2A26FE135F}">
      <dgm:prSet/>
      <dgm:spPr/>
      <dgm:t>
        <a:bodyPr/>
        <a:lstStyle/>
        <a:p>
          <a:endParaRPr lang="en-US"/>
        </a:p>
      </dgm:t>
    </dgm:pt>
    <dgm:pt modelId="{5AC87250-7EFA-4818-8FE6-5382D9440D39}" type="sibTrans" cxnId="{8BEE4AB0-6CF0-47BA-B5D7-EC2A26FE135F}">
      <dgm:prSet/>
      <dgm:spPr/>
      <dgm:t>
        <a:bodyPr/>
        <a:lstStyle/>
        <a:p>
          <a:endParaRPr lang="en-US"/>
        </a:p>
      </dgm:t>
    </dgm:pt>
    <dgm:pt modelId="{726C6408-C5F1-4FD5-A04C-6538A3739BAF}">
      <dgm:prSet custT="1"/>
      <dgm:spPr>
        <a:solidFill>
          <a:schemeClr val="accent2"/>
        </a:solidFill>
      </dgm:spPr>
      <dgm:t>
        <a:bodyPr/>
        <a:lstStyle/>
        <a:p>
          <a:r>
            <a:rPr lang="en-US" sz="1800" b="0" dirty="0"/>
            <a:t>What to witness</a:t>
          </a:r>
        </a:p>
      </dgm:t>
    </dgm:pt>
    <dgm:pt modelId="{3635F10D-3FAA-4E0E-8CC1-01C35081B586}" type="parTrans" cxnId="{BF818D82-9DEC-4BC4-9DE2-A83E78C4D46A}">
      <dgm:prSet/>
      <dgm:spPr/>
      <dgm:t>
        <a:bodyPr/>
        <a:lstStyle/>
        <a:p>
          <a:endParaRPr lang="en-US"/>
        </a:p>
      </dgm:t>
    </dgm:pt>
    <dgm:pt modelId="{EC2F5040-418F-42C4-B9F4-2CBD5C04537C}" type="sibTrans" cxnId="{BF818D82-9DEC-4BC4-9DE2-A83E78C4D46A}">
      <dgm:prSet/>
      <dgm:spPr/>
      <dgm:t>
        <a:bodyPr/>
        <a:lstStyle/>
        <a:p>
          <a:endParaRPr lang="en-US"/>
        </a:p>
      </dgm:t>
    </dgm:pt>
    <dgm:pt modelId="{113801F6-20AC-4024-8D7B-22E626FA3A6C}">
      <dgm:prSet custT="1"/>
      <dgm:spPr/>
      <dgm:t>
        <a:bodyPr/>
        <a:lstStyle/>
        <a:p>
          <a:r>
            <a:rPr lang="en-US" sz="1800" b="0" u="none" dirty="0"/>
            <a:t>O</a:t>
          </a:r>
          <a:r>
            <a:rPr lang="x-none" sz="1800" b="0" u="none"/>
            <a:t>perational tests to determine that the system’s response time is less than forty seconds</a:t>
          </a:r>
          <a:endParaRPr lang="en-US" sz="1800" b="0" dirty="0"/>
        </a:p>
      </dgm:t>
    </dgm:pt>
    <dgm:pt modelId="{911D17A8-252C-4B11-81E1-80C87A2EAC62}" type="parTrans" cxnId="{FB28972D-9EB3-48E6-B8F0-9EAC6DBD4715}">
      <dgm:prSet/>
      <dgm:spPr/>
      <dgm:t>
        <a:bodyPr/>
        <a:lstStyle/>
        <a:p>
          <a:endParaRPr lang="en-US"/>
        </a:p>
      </dgm:t>
    </dgm:pt>
    <dgm:pt modelId="{A35E0BC7-BE00-4F31-84CF-B45D10E66776}" type="sibTrans" cxnId="{FB28972D-9EB3-48E6-B8F0-9EAC6DBD4715}">
      <dgm:prSet/>
      <dgm:spPr/>
      <dgm:t>
        <a:bodyPr/>
        <a:lstStyle/>
        <a:p>
          <a:endParaRPr lang="en-US"/>
        </a:p>
      </dgm:t>
    </dgm:pt>
    <dgm:pt modelId="{55786D27-863E-40E3-BA11-9EB1FFF6ED3A}">
      <dgm:prSet custT="1"/>
      <dgm:spPr/>
      <dgm:t>
        <a:bodyPr/>
        <a:lstStyle/>
        <a:p>
          <a:r>
            <a:rPr lang="en-US" sz="1800" b="0" u="none" dirty="0"/>
            <a:t>D</a:t>
          </a:r>
          <a:r>
            <a:rPr lang="x-none" sz="1800" b="0" u="none"/>
            <a:t>ischarge pattern is correct for the surface being covered</a:t>
          </a:r>
          <a:endParaRPr lang="en-US" sz="1800" b="0" u="none" dirty="0"/>
        </a:p>
      </dgm:t>
    </dgm:pt>
    <dgm:pt modelId="{860644FC-7C85-4226-9116-A1566D8E861B}" type="parTrans" cxnId="{9193CBBB-E5A7-47EE-BABE-678960790F62}">
      <dgm:prSet/>
      <dgm:spPr/>
      <dgm:t>
        <a:bodyPr/>
        <a:lstStyle/>
        <a:p>
          <a:endParaRPr lang="en-US"/>
        </a:p>
      </dgm:t>
    </dgm:pt>
    <dgm:pt modelId="{5103BF3E-DC93-4CFC-92A5-802D68AD2272}" type="sibTrans" cxnId="{9193CBBB-E5A7-47EE-BABE-678960790F62}">
      <dgm:prSet/>
      <dgm:spPr/>
      <dgm:t>
        <a:bodyPr/>
        <a:lstStyle/>
        <a:p>
          <a:endParaRPr lang="en-US"/>
        </a:p>
      </dgm:t>
    </dgm:pt>
    <dgm:pt modelId="{BF728D1A-A9DB-457A-8047-0C93D10CAF59}" type="pres">
      <dgm:prSet presAssocID="{EDDBC70A-F6FB-4B44-A9EB-D2819F35F890}" presName="linear" presStyleCnt="0">
        <dgm:presLayoutVars>
          <dgm:dir/>
          <dgm:animLvl val="lvl"/>
          <dgm:resizeHandles val="exact"/>
        </dgm:presLayoutVars>
      </dgm:prSet>
      <dgm:spPr/>
      <dgm:t>
        <a:bodyPr/>
        <a:lstStyle/>
        <a:p>
          <a:endParaRPr lang="en-US"/>
        </a:p>
      </dgm:t>
    </dgm:pt>
    <dgm:pt modelId="{BB980E27-E052-4028-8F72-CA709B5771A3}" type="pres">
      <dgm:prSet presAssocID="{422C2432-F139-45CA-B595-C88D6D8E60E3}" presName="parentLin" presStyleCnt="0"/>
      <dgm:spPr/>
    </dgm:pt>
    <dgm:pt modelId="{78B98D1A-6137-442B-9FC0-5E09D3219046}" type="pres">
      <dgm:prSet presAssocID="{422C2432-F139-45CA-B595-C88D6D8E60E3}" presName="parentLeftMargin" presStyleLbl="node1" presStyleIdx="0" presStyleCnt="3"/>
      <dgm:spPr/>
      <dgm:t>
        <a:bodyPr/>
        <a:lstStyle/>
        <a:p>
          <a:endParaRPr lang="en-US"/>
        </a:p>
      </dgm:t>
    </dgm:pt>
    <dgm:pt modelId="{BFB11223-2E98-4C57-ACF2-5C6B5923460E}" type="pres">
      <dgm:prSet presAssocID="{422C2432-F139-45CA-B595-C88D6D8E60E3}" presName="parentText" presStyleLbl="node1" presStyleIdx="0" presStyleCnt="3">
        <dgm:presLayoutVars>
          <dgm:chMax val="0"/>
          <dgm:bulletEnabled val="1"/>
        </dgm:presLayoutVars>
      </dgm:prSet>
      <dgm:spPr/>
      <dgm:t>
        <a:bodyPr/>
        <a:lstStyle/>
        <a:p>
          <a:endParaRPr lang="en-US"/>
        </a:p>
      </dgm:t>
    </dgm:pt>
    <dgm:pt modelId="{ABFFB7E9-0530-4C0F-A387-6415E53FCD55}" type="pres">
      <dgm:prSet presAssocID="{422C2432-F139-45CA-B595-C88D6D8E60E3}" presName="negativeSpace" presStyleCnt="0"/>
      <dgm:spPr/>
    </dgm:pt>
    <dgm:pt modelId="{8A40FAF1-70BA-4061-A17B-E30C12E79064}" type="pres">
      <dgm:prSet presAssocID="{422C2432-F139-45CA-B595-C88D6D8E60E3}" presName="childText" presStyleLbl="conFgAcc1" presStyleIdx="0" presStyleCnt="3">
        <dgm:presLayoutVars>
          <dgm:bulletEnabled val="1"/>
        </dgm:presLayoutVars>
      </dgm:prSet>
      <dgm:spPr/>
      <dgm:t>
        <a:bodyPr/>
        <a:lstStyle/>
        <a:p>
          <a:endParaRPr lang="en-US"/>
        </a:p>
      </dgm:t>
    </dgm:pt>
    <dgm:pt modelId="{914475D5-7409-4E5A-96F1-1ADD425E5E61}" type="pres">
      <dgm:prSet presAssocID="{5AC87250-7EFA-4818-8FE6-5382D9440D39}" presName="spaceBetweenRectangles" presStyleCnt="0"/>
      <dgm:spPr/>
    </dgm:pt>
    <dgm:pt modelId="{EEB22330-1972-4878-975E-9333E06DEAA8}" type="pres">
      <dgm:prSet presAssocID="{980CD2FC-7943-47A9-830F-7959D0AA01DD}" presName="parentLin" presStyleCnt="0"/>
      <dgm:spPr/>
    </dgm:pt>
    <dgm:pt modelId="{A0621B1C-F726-4336-8909-D0369D8D0155}" type="pres">
      <dgm:prSet presAssocID="{980CD2FC-7943-47A9-830F-7959D0AA01DD}" presName="parentLeftMargin" presStyleLbl="node1" presStyleIdx="0" presStyleCnt="3"/>
      <dgm:spPr/>
      <dgm:t>
        <a:bodyPr/>
        <a:lstStyle/>
        <a:p>
          <a:endParaRPr lang="en-US"/>
        </a:p>
      </dgm:t>
    </dgm:pt>
    <dgm:pt modelId="{BC24E908-18C9-45AE-BC23-D1E2D4D346C5}" type="pres">
      <dgm:prSet presAssocID="{980CD2FC-7943-47A9-830F-7959D0AA01DD}" presName="parentText" presStyleLbl="node1" presStyleIdx="1" presStyleCnt="3" custScaleX="142857">
        <dgm:presLayoutVars>
          <dgm:chMax val="0"/>
          <dgm:bulletEnabled val="1"/>
        </dgm:presLayoutVars>
      </dgm:prSet>
      <dgm:spPr/>
      <dgm:t>
        <a:bodyPr/>
        <a:lstStyle/>
        <a:p>
          <a:endParaRPr lang="en-US"/>
        </a:p>
      </dgm:t>
    </dgm:pt>
    <dgm:pt modelId="{22C78064-9BC4-49EF-A3A4-397160B6DD4E}" type="pres">
      <dgm:prSet presAssocID="{980CD2FC-7943-47A9-830F-7959D0AA01DD}" presName="negativeSpace" presStyleCnt="0"/>
      <dgm:spPr/>
    </dgm:pt>
    <dgm:pt modelId="{68D70288-1B83-4B49-BBB4-5D0A74C7B9C5}" type="pres">
      <dgm:prSet presAssocID="{980CD2FC-7943-47A9-830F-7959D0AA01DD}" presName="childText" presStyleLbl="conFgAcc1" presStyleIdx="1" presStyleCnt="3">
        <dgm:presLayoutVars>
          <dgm:bulletEnabled val="1"/>
        </dgm:presLayoutVars>
      </dgm:prSet>
      <dgm:spPr/>
      <dgm:t>
        <a:bodyPr/>
        <a:lstStyle/>
        <a:p>
          <a:endParaRPr lang="en-US"/>
        </a:p>
      </dgm:t>
    </dgm:pt>
    <dgm:pt modelId="{E1EFC258-EDEF-453A-ABEF-52C354C7BEC4}" type="pres">
      <dgm:prSet presAssocID="{FDD39DA1-4745-4C93-9BC6-50F39A7888D6}" presName="spaceBetweenRectangles" presStyleCnt="0"/>
      <dgm:spPr/>
    </dgm:pt>
    <dgm:pt modelId="{33223C83-0B3A-4670-875D-03CEBDF3BC47}" type="pres">
      <dgm:prSet presAssocID="{726C6408-C5F1-4FD5-A04C-6538A3739BAF}" presName="parentLin" presStyleCnt="0"/>
      <dgm:spPr/>
    </dgm:pt>
    <dgm:pt modelId="{7AE48EC4-634A-4FC9-9BDC-D536393AA80D}" type="pres">
      <dgm:prSet presAssocID="{726C6408-C5F1-4FD5-A04C-6538A3739BAF}" presName="parentLeftMargin" presStyleLbl="node1" presStyleIdx="1" presStyleCnt="3"/>
      <dgm:spPr/>
      <dgm:t>
        <a:bodyPr/>
        <a:lstStyle/>
        <a:p>
          <a:endParaRPr lang="en-US"/>
        </a:p>
      </dgm:t>
    </dgm:pt>
    <dgm:pt modelId="{D4019981-3C93-47CB-8F95-D89DF47EA208}" type="pres">
      <dgm:prSet presAssocID="{726C6408-C5F1-4FD5-A04C-6538A3739BAF}" presName="parentText" presStyleLbl="node1" presStyleIdx="2" presStyleCnt="3">
        <dgm:presLayoutVars>
          <dgm:chMax val="0"/>
          <dgm:bulletEnabled val="1"/>
        </dgm:presLayoutVars>
      </dgm:prSet>
      <dgm:spPr/>
      <dgm:t>
        <a:bodyPr/>
        <a:lstStyle/>
        <a:p>
          <a:endParaRPr lang="en-US"/>
        </a:p>
      </dgm:t>
    </dgm:pt>
    <dgm:pt modelId="{4525F9A4-779D-4A0B-A1BD-6F7C382E813D}" type="pres">
      <dgm:prSet presAssocID="{726C6408-C5F1-4FD5-A04C-6538A3739BAF}" presName="negativeSpace" presStyleCnt="0"/>
      <dgm:spPr/>
    </dgm:pt>
    <dgm:pt modelId="{3179A75E-13B2-4C98-B4BA-3F7B9B51E1E2}" type="pres">
      <dgm:prSet presAssocID="{726C6408-C5F1-4FD5-A04C-6538A3739BAF}" presName="childText" presStyleLbl="conFgAcc1" presStyleIdx="2" presStyleCnt="3">
        <dgm:presLayoutVars>
          <dgm:bulletEnabled val="1"/>
        </dgm:presLayoutVars>
      </dgm:prSet>
      <dgm:spPr/>
      <dgm:t>
        <a:bodyPr/>
        <a:lstStyle/>
        <a:p>
          <a:endParaRPr lang="en-US"/>
        </a:p>
      </dgm:t>
    </dgm:pt>
  </dgm:ptLst>
  <dgm:cxnLst>
    <dgm:cxn modelId="{67B57852-F115-48D0-AF6D-36FEE0A3E0AA}" srcId="{EDDBC70A-F6FB-4B44-A9EB-D2819F35F890}" destId="{980CD2FC-7943-47A9-830F-7959D0AA01DD}" srcOrd="1" destOrd="0" parTransId="{01C67AFD-77ED-4811-9931-63028ED8A33B}" sibTransId="{FDD39DA1-4745-4C93-9BC6-50F39A7888D6}"/>
    <dgm:cxn modelId="{EECBC5C4-6A37-448B-9629-29DDBB922DD7}" srcId="{422C2432-F139-45CA-B595-C88D6D8E60E3}" destId="{C337A0FD-E978-4232-959E-2190285558A5}" srcOrd="1" destOrd="0" parTransId="{409FC0A9-2166-4014-BE2E-6BB2E6CB1FEF}" sibTransId="{0069D898-2930-46FC-978A-C29DFCDE5F00}"/>
    <dgm:cxn modelId="{291C9CE3-7640-4A45-81B2-2201D7D947BA}" type="presOf" srcId="{980CD2FC-7943-47A9-830F-7959D0AA01DD}" destId="{A0621B1C-F726-4336-8909-D0369D8D0155}" srcOrd="0" destOrd="0" presId="urn:microsoft.com/office/officeart/2005/8/layout/list1"/>
    <dgm:cxn modelId="{FB28972D-9EB3-48E6-B8F0-9EAC6DBD4715}" srcId="{726C6408-C5F1-4FD5-A04C-6538A3739BAF}" destId="{113801F6-20AC-4024-8D7B-22E626FA3A6C}" srcOrd="0" destOrd="0" parTransId="{911D17A8-252C-4B11-81E1-80C87A2EAC62}" sibTransId="{A35E0BC7-BE00-4F31-84CF-B45D10E66776}"/>
    <dgm:cxn modelId="{A3FA27D4-2337-49D9-A300-68D35A4F177F}" type="presOf" srcId="{726C6408-C5F1-4FD5-A04C-6538A3739BAF}" destId="{D4019981-3C93-47CB-8F95-D89DF47EA208}" srcOrd="1" destOrd="0" presId="urn:microsoft.com/office/officeart/2005/8/layout/list1"/>
    <dgm:cxn modelId="{332A41C9-F0BC-4955-96EA-4108778AB5F4}" type="presOf" srcId="{55786D27-863E-40E3-BA11-9EB1FFF6ED3A}" destId="{3179A75E-13B2-4C98-B4BA-3F7B9B51E1E2}" srcOrd="0" destOrd="1" presId="urn:microsoft.com/office/officeart/2005/8/layout/list1"/>
    <dgm:cxn modelId="{947D8A11-FD1B-42AF-B6B8-1DE353BC355E}" type="presOf" srcId="{D8DBDECE-1707-4114-9A1D-F795FB0005CE}" destId="{8A40FAF1-70BA-4061-A17B-E30C12E79064}" srcOrd="0" destOrd="0" presId="urn:microsoft.com/office/officeart/2005/8/layout/list1"/>
    <dgm:cxn modelId="{FB8516F4-BDF7-4ABF-8011-18A9DB9DEE59}" type="presOf" srcId="{726C6408-C5F1-4FD5-A04C-6538A3739BAF}" destId="{7AE48EC4-634A-4FC9-9BDC-D536393AA80D}" srcOrd="0" destOrd="0" presId="urn:microsoft.com/office/officeart/2005/8/layout/list1"/>
    <dgm:cxn modelId="{5463B029-ADB5-47C9-9F74-7DCBA1941B85}" type="presOf" srcId="{980CD2FC-7943-47A9-830F-7959D0AA01DD}" destId="{BC24E908-18C9-45AE-BC23-D1E2D4D346C5}" srcOrd="1" destOrd="0" presId="urn:microsoft.com/office/officeart/2005/8/layout/list1"/>
    <dgm:cxn modelId="{DB9F1B9C-8404-4932-98BD-463CE0DB1C50}" srcId="{422C2432-F139-45CA-B595-C88D6D8E60E3}" destId="{D8DBDECE-1707-4114-9A1D-F795FB0005CE}" srcOrd="0" destOrd="0" parTransId="{EA3CAD94-EB6A-4E7A-8CBB-3680F257E515}" sibTransId="{3F520BB1-733B-42C6-87A2-22DFA1B71901}"/>
    <dgm:cxn modelId="{B67D99F9-CDA6-4A3E-885C-2E7FDD203DEF}" type="presOf" srcId="{C337A0FD-E978-4232-959E-2190285558A5}" destId="{8A40FAF1-70BA-4061-A17B-E30C12E79064}" srcOrd="0" destOrd="1" presId="urn:microsoft.com/office/officeart/2005/8/layout/list1"/>
    <dgm:cxn modelId="{567A3EAB-B7AD-4923-9FEE-25F1D2F4CEA9}" type="presOf" srcId="{113801F6-20AC-4024-8D7B-22E626FA3A6C}" destId="{3179A75E-13B2-4C98-B4BA-3F7B9B51E1E2}" srcOrd="0" destOrd="0" presId="urn:microsoft.com/office/officeart/2005/8/layout/list1"/>
    <dgm:cxn modelId="{9193CBBB-E5A7-47EE-BABE-678960790F62}" srcId="{726C6408-C5F1-4FD5-A04C-6538A3739BAF}" destId="{55786D27-863E-40E3-BA11-9EB1FFF6ED3A}" srcOrd="1" destOrd="0" parTransId="{860644FC-7C85-4226-9116-A1566D8E861B}" sibTransId="{5103BF3E-DC93-4CFC-92A5-802D68AD2272}"/>
    <dgm:cxn modelId="{CBECA2AA-98E6-4BC6-97AE-02C98618C444}" type="presOf" srcId="{422C2432-F139-45CA-B595-C88D6D8E60E3}" destId="{BFB11223-2E98-4C57-ACF2-5C6B5923460E}" srcOrd="1" destOrd="0" presId="urn:microsoft.com/office/officeart/2005/8/layout/list1"/>
    <dgm:cxn modelId="{51F33ACE-427E-43F2-A30B-1A8B6BA6D7A9}" type="presOf" srcId="{E18998F9-0037-4637-A327-6CF87A148BA8}" destId="{68D70288-1B83-4B49-BBB4-5D0A74C7B9C5}" srcOrd="0" destOrd="0" presId="urn:microsoft.com/office/officeart/2005/8/layout/list1"/>
    <dgm:cxn modelId="{759F89D9-313F-4361-B9B3-63D2E0F0260E}" type="presOf" srcId="{EDDBC70A-F6FB-4B44-A9EB-D2819F35F890}" destId="{BF728D1A-A9DB-457A-8047-0C93D10CAF59}" srcOrd="0" destOrd="0" presId="urn:microsoft.com/office/officeart/2005/8/layout/list1"/>
    <dgm:cxn modelId="{490F2BA7-63E9-4E33-A82E-B6EFCC701244}" srcId="{980CD2FC-7943-47A9-830F-7959D0AA01DD}" destId="{E18998F9-0037-4637-A327-6CF87A148BA8}" srcOrd="0" destOrd="0" parTransId="{B1BBE97C-3F82-4CBF-9838-E3A1B76850DD}" sibTransId="{4AA55E8C-2666-4B0C-947B-5B22414E4AF8}"/>
    <dgm:cxn modelId="{BF818D82-9DEC-4BC4-9DE2-A83E78C4D46A}" srcId="{EDDBC70A-F6FB-4B44-A9EB-D2819F35F890}" destId="{726C6408-C5F1-4FD5-A04C-6538A3739BAF}" srcOrd="2" destOrd="0" parTransId="{3635F10D-3FAA-4E0E-8CC1-01C35081B586}" sibTransId="{EC2F5040-418F-42C4-B9F4-2CBD5C04537C}"/>
    <dgm:cxn modelId="{8BEE4AB0-6CF0-47BA-B5D7-EC2A26FE135F}" srcId="{EDDBC70A-F6FB-4B44-A9EB-D2819F35F890}" destId="{422C2432-F139-45CA-B595-C88D6D8E60E3}" srcOrd="0" destOrd="0" parTransId="{A92A3D9A-B050-4940-A248-ABDD423666AA}" sibTransId="{5AC87250-7EFA-4818-8FE6-5382D9440D39}"/>
    <dgm:cxn modelId="{B72792B3-B84D-45ED-AB5F-842D3D106B63}" type="presOf" srcId="{422C2432-F139-45CA-B595-C88D6D8E60E3}" destId="{78B98D1A-6137-442B-9FC0-5E09D3219046}" srcOrd="0" destOrd="0" presId="urn:microsoft.com/office/officeart/2005/8/layout/list1"/>
    <dgm:cxn modelId="{F9EACC8B-82F5-4037-BB1A-401DDE418BDA}" type="presParOf" srcId="{BF728D1A-A9DB-457A-8047-0C93D10CAF59}" destId="{BB980E27-E052-4028-8F72-CA709B5771A3}" srcOrd="0" destOrd="0" presId="urn:microsoft.com/office/officeart/2005/8/layout/list1"/>
    <dgm:cxn modelId="{91469FF2-2BD4-4461-B537-D72ABBBB3AFA}" type="presParOf" srcId="{BB980E27-E052-4028-8F72-CA709B5771A3}" destId="{78B98D1A-6137-442B-9FC0-5E09D3219046}" srcOrd="0" destOrd="0" presId="urn:microsoft.com/office/officeart/2005/8/layout/list1"/>
    <dgm:cxn modelId="{EFAC1B96-6B6E-424C-A75E-7CC76AE03378}" type="presParOf" srcId="{BB980E27-E052-4028-8F72-CA709B5771A3}" destId="{BFB11223-2E98-4C57-ACF2-5C6B5923460E}" srcOrd="1" destOrd="0" presId="urn:microsoft.com/office/officeart/2005/8/layout/list1"/>
    <dgm:cxn modelId="{E18B6871-4BF2-4053-BA42-10A0B2820CD9}" type="presParOf" srcId="{BF728D1A-A9DB-457A-8047-0C93D10CAF59}" destId="{ABFFB7E9-0530-4C0F-A387-6415E53FCD55}" srcOrd="1" destOrd="0" presId="urn:microsoft.com/office/officeart/2005/8/layout/list1"/>
    <dgm:cxn modelId="{963EB58A-B978-4C1A-A6B1-7070DDED663D}" type="presParOf" srcId="{BF728D1A-A9DB-457A-8047-0C93D10CAF59}" destId="{8A40FAF1-70BA-4061-A17B-E30C12E79064}" srcOrd="2" destOrd="0" presId="urn:microsoft.com/office/officeart/2005/8/layout/list1"/>
    <dgm:cxn modelId="{A30DC574-26FF-4A3C-88BE-7D57EAFF64C5}" type="presParOf" srcId="{BF728D1A-A9DB-457A-8047-0C93D10CAF59}" destId="{914475D5-7409-4E5A-96F1-1ADD425E5E61}" srcOrd="3" destOrd="0" presId="urn:microsoft.com/office/officeart/2005/8/layout/list1"/>
    <dgm:cxn modelId="{BAD2D7F2-540D-4C71-A4FB-099E7187233F}" type="presParOf" srcId="{BF728D1A-A9DB-457A-8047-0C93D10CAF59}" destId="{EEB22330-1972-4878-975E-9333E06DEAA8}" srcOrd="4" destOrd="0" presId="urn:microsoft.com/office/officeart/2005/8/layout/list1"/>
    <dgm:cxn modelId="{CE5EE133-FE85-421F-A7BE-5A8EAFCB944D}" type="presParOf" srcId="{EEB22330-1972-4878-975E-9333E06DEAA8}" destId="{A0621B1C-F726-4336-8909-D0369D8D0155}" srcOrd="0" destOrd="0" presId="urn:microsoft.com/office/officeart/2005/8/layout/list1"/>
    <dgm:cxn modelId="{63911006-EF12-4852-932A-32C0C71A725D}" type="presParOf" srcId="{EEB22330-1972-4878-975E-9333E06DEAA8}" destId="{BC24E908-18C9-45AE-BC23-D1E2D4D346C5}" srcOrd="1" destOrd="0" presId="urn:microsoft.com/office/officeart/2005/8/layout/list1"/>
    <dgm:cxn modelId="{11FB635B-DF8A-4BDA-9E45-012F6372741E}" type="presParOf" srcId="{BF728D1A-A9DB-457A-8047-0C93D10CAF59}" destId="{22C78064-9BC4-49EF-A3A4-397160B6DD4E}" srcOrd="5" destOrd="0" presId="urn:microsoft.com/office/officeart/2005/8/layout/list1"/>
    <dgm:cxn modelId="{D0597708-AF43-43C5-93BB-E5556AF4EFA1}" type="presParOf" srcId="{BF728D1A-A9DB-457A-8047-0C93D10CAF59}" destId="{68D70288-1B83-4B49-BBB4-5D0A74C7B9C5}" srcOrd="6" destOrd="0" presId="urn:microsoft.com/office/officeart/2005/8/layout/list1"/>
    <dgm:cxn modelId="{AA8D40B2-9A68-4567-B9AB-D153FB154A85}" type="presParOf" srcId="{BF728D1A-A9DB-457A-8047-0C93D10CAF59}" destId="{E1EFC258-EDEF-453A-ABEF-52C354C7BEC4}" srcOrd="7" destOrd="0" presId="urn:microsoft.com/office/officeart/2005/8/layout/list1"/>
    <dgm:cxn modelId="{9B62DB58-FBDC-4248-B7CB-BDFE430EE988}" type="presParOf" srcId="{BF728D1A-A9DB-457A-8047-0C93D10CAF59}" destId="{33223C83-0B3A-4670-875D-03CEBDF3BC47}" srcOrd="8" destOrd="0" presId="urn:microsoft.com/office/officeart/2005/8/layout/list1"/>
    <dgm:cxn modelId="{09097EBE-E2DB-4FD4-97AB-DEFFE7073C9F}" type="presParOf" srcId="{33223C83-0B3A-4670-875D-03CEBDF3BC47}" destId="{7AE48EC4-634A-4FC9-9BDC-D536393AA80D}" srcOrd="0" destOrd="0" presId="urn:microsoft.com/office/officeart/2005/8/layout/list1"/>
    <dgm:cxn modelId="{000777EE-8CFA-4C7A-8CF0-E8F7476E0789}" type="presParOf" srcId="{33223C83-0B3A-4670-875D-03CEBDF3BC47}" destId="{D4019981-3C93-47CB-8F95-D89DF47EA208}" srcOrd="1" destOrd="0" presId="urn:microsoft.com/office/officeart/2005/8/layout/list1"/>
    <dgm:cxn modelId="{E1FFEE6B-EA37-4119-9483-F3B967CC6B40}" type="presParOf" srcId="{BF728D1A-A9DB-457A-8047-0C93D10CAF59}" destId="{4525F9A4-779D-4A0B-A1BD-6F7C382E813D}" srcOrd="9" destOrd="0" presId="urn:microsoft.com/office/officeart/2005/8/layout/list1"/>
    <dgm:cxn modelId="{A8C10BE7-BE91-4C8D-A8E1-5E05B3255029}" type="presParOf" srcId="{BF728D1A-A9DB-457A-8047-0C93D10CAF59}" destId="{3179A75E-13B2-4C98-B4BA-3F7B9B51E1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DDBC70A-F6FB-4B44-A9EB-D2819F35F890}"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422C2432-F139-45CA-B595-C88D6D8E60E3}">
      <dgm:prSet custT="1"/>
      <dgm:spPr/>
      <dgm:t>
        <a:bodyPr/>
        <a:lstStyle/>
        <a:p>
          <a:r>
            <a:rPr lang="en-US" sz="2000" b="0" u="none" dirty="0"/>
            <a:t>V</a:t>
          </a:r>
          <a:r>
            <a:rPr lang="x-none" sz="2000" b="0" u="none"/>
            <a:t>erify that the control valves are in the appropriate position for the type of proportioner in use</a:t>
          </a:r>
          <a:endParaRPr lang="en-US" sz="2000" b="0" dirty="0"/>
        </a:p>
      </dgm:t>
    </dgm:pt>
    <dgm:pt modelId="{A92A3D9A-B050-4940-A248-ABDD423666AA}" type="parTrans" cxnId="{8BEE4AB0-6CF0-47BA-B5D7-EC2A26FE135F}">
      <dgm:prSet/>
      <dgm:spPr/>
      <dgm:t>
        <a:bodyPr/>
        <a:lstStyle/>
        <a:p>
          <a:endParaRPr lang="en-US"/>
        </a:p>
      </dgm:t>
    </dgm:pt>
    <dgm:pt modelId="{5AC87250-7EFA-4818-8FE6-5382D9440D39}" type="sibTrans" cxnId="{8BEE4AB0-6CF0-47BA-B5D7-EC2A26FE135F}">
      <dgm:prSet/>
      <dgm:spPr/>
      <dgm:t>
        <a:bodyPr/>
        <a:lstStyle/>
        <a:p>
          <a:endParaRPr lang="en-US"/>
        </a:p>
      </dgm:t>
    </dgm:pt>
    <dgm:pt modelId="{62EB3EA6-9AE5-4B66-A8F7-503C825CD4E8}">
      <dgm:prSet custT="1"/>
      <dgm:spPr/>
      <dgm:t>
        <a:bodyPr/>
        <a:lstStyle/>
        <a:p>
          <a:r>
            <a:rPr lang="en-US" sz="2000" b="0" u="none" dirty="0"/>
            <a:t>V</a:t>
          </a:r>
          <a:r>
            <a:rPr lang="x-none" sz="2000" b="0" u="none"/>
            <a:t>alves may be in the open or closed position</a:t>
          </a:r>
          <a:endParaRPr lang="en-US" sz="2000" b="0" u="none" dirty="0"/>
        </a:p>
      </dgm:t>
    </dgm:pt>
    <dgm:pt modelId="{1C069538-9075-4F6A-9105-4D3F31D35496}" type="parTrans" cxnId="{96162E8F-A7ED-4891-847B-A9115411A405}">
      <dgm:prSet/>
      <dgm:spPr/>
      <dgm:t>
        <a:bodyPr/>
        <a:lstStyle/>
        <a:p>
          <a:endParaRPr lang="en-US"/>
        </a:p>
      </dgm:t>
    </dgm:pt>
    <dgm:pt modelId="{633D040B-2A06-4E01-8EA5-4BBAE6987D32}" type="sibTrans" cxnId="{96162E8F-A7ED-4891-847B-A9115411A405}">
      <dgm:prSet/>
      <dgm:spPr/>
      <dgm:t>
        <a:bodyPr/>
        <a:lstStyle/>
        <a:p>
          <a:endParaRPr lang="en-US"/>
        </a:p>
      </dgm:t>
    </dgm:pt>
    <dgm:pt modelId="{F888FD8A-BCF5-4752-B860-3C0E86D5D20E}" type="pres">
      <dgm:prSet presAssocID="{EDDBC70A-F6FB-4B44-A9EB-D2819F35F890}" presName="linear" presStyleCnt="0">
        <dgm:presLayoutVars>
          <dgm:animLvl val="lvl"/>
          <dgm:resizeHandles val="exact"/>
        </dgm:presLayoutVars>
      </dgm:prSet>
      <dgm:spPr/>
      <dgm:t>
        <a:bodyPr/>
        <a:lstStyle/>
        <a:p>
          <a:endParaRPr lang="en-US"/>
        </a:p>
      </dgm:t>
    </dgm:pt>
    <dgm:pt modelId="{17D24433-12EC-4BE7-8859-6FF6342C8DFD}" type="pres">
      <dgm:prSet presAssocID="{422C2432-F139-45CA-B595-C88D6D8E60E3}" presName="parentText" presStyleLbl="node1" presStyleIdx="0" presStyleCnt="2">
        <dgm:presLayoutVars>
          <dgm:chMax val="0"/>
          <dgm:bulletEnabled val="1"/>
        </dgm:presLayoutVars>
      </dgm:prSet>
      <dgm:spPr/>
      <dgm:t>
        <a:bodyPr/>
        <a:lstStyle/>
        <a:p>
          <a:endParaRPr lang="en-US"/>
        </a:p>
      </dgm:t>
    </dgm:pt>
    <dgm:pt modelId="{C1DE3247-3046-4B4E-B570-701877298691}" type="pres">
      <dgm:prSet presAssocID="{5AC87250-7EFA-4818-8FE6-5382D9440D39}" presName="spacer" presStyleCnt="0"/>
      <dgm:spPr/>
    </dgm:pt>
    <dgm:pt modelId="{F7F6A5EB-ED4B-4811-A0CE-6AEF91A3D01E}" type="pres">
      <dgm:prSet presAssocID="{62EB3EA6-9AE5-4B66-A8F7-503C825CD4E8}" presName="parentText" presStyleLbl="node1" presStyleIdx="1" presStyleCnt="2">
        <dgm:presLayoutVars>
          <dgm:chMax val="0"/>
          <dgm:bulletEnabled val="1"/>
        </dgm:presLayoutVars>
      </dgm:prSet>
      <dgm:spPr/>
      <dgm:t>
        <a:bodyPr/>
        <a:lstStyle/>
        <a:p>
          <a:endParaRPr lang="en-US"/>
        </a:p>
      </dgm:t>
    </dgm:pt>
  </dgm:ptLst>
  <dgm:cxnLst>
    <dgm:cxn modelId="{3652F45F-CA89-4AA7-8899-303482DE2007}" type="presOf" srcId="{422C2432-F139-45CA-B595-C88D6D8E60E3}" destId="{17D24433-12EC-4BE7-8859-6FF6342C8DFD}" srcOrd="0" destOrd="0" presId="urn:microsoft.com/office/officeart/2005/8/layout/vList2"/>
    <dgm:cxn modelId="{8BEE4AB0-6CF0-47BA-B5D7-EC2A26FE135F}" srcId="{EDDBC70A-F6FB-4B44-A9EB-D2819F35F890}" destId="{422C2432-F139-45CA-B595-C88D6D8E60E3}" srcOrd="0" destOrd="0" parTransId="{A92A3D9A-B050-4940-A248-ABDD423666AA}" sibTransId="{5AC87250-7EFA-4818-8FE6-5382D9440D39}"/>
    <dgm:cxn modelId="{591E9C31-48C7-428A-B576-0787C1C3BDF5}" type="presOf" srcId="{EDDBC70A-F6FB-4B44-A9EB-D2819F35F890}" destId="{F888FD8A-BCF5-4752-B860-3C0E86D5D20E}" srcOrd="0" destOrd="0" presId="urn:microsoft.com/office/officeart/2005/8/layout/vList2"/>
    <dgm:cxn modelId="{96162E8F-A7ED-4891-847B-A9115411A405}" srcId="{EDDBC70A-F6FB-4B44-A9EB-D2819F35F890}" destId="{62EB3EA6-9AE5-4B66-A8F7-503C825CD4E8}" srcOrd="1" destOrd="0" parTransId="{1C069538-9075-4F6A-9105-4D3F31D35496}" sibTransId="{633D040B-2A06-4E01-8EA5-4BBAE6987D32}"/>
    <dgm:cxn modelId="{DA20AD20-4175-437A-ABEA-75C5990AE4DE}" type="presOf" srcId="{62EB3EA6-9AE5-4B66-A8F7-503C825CD4E8}" destId="{F7F6A5EB-ED4B-4811-A0CE-6AEF91A3D01E}" srcOrd="0" destOrd="0" presId="urn:microsoft.com/office/officeart/2005/8/layout/vList2"/>
    <dgm:cxn modelId="{5934D5F3-29BC-4BD6-9071-E4487B75168B}" type="presParOf" srcId="{F888FD8A-BCF5-4752-B860-3C0E86D5D20E}" destId="{17D24433-12EC-4BE7-8859-6FF6342C8DFD}" srcOrd="0" destOrd="0" presId="urn:microsoft.com/office/officeart/2005/8/layout/vList2"/>
    <dgm:cxn modelId="{8988F190-640B-496C-9C7A-9E1B91750B07}" type="presParOf" srcId="{F888FD8A-BCF5-4752-B860-3C0E86D5D20E}" destId="{C1DE3247-3046-4B4E-B570-701877298691}" srcOrd="1" destOrd="0" presId="urn:microsoft.com/office/officeart/2005/8/layout/vList2"/>
    <dgm:cxn modelId="{B28C1A8E-BDA8-4546-AFE3-3C3874F46E6F}" type="presParOf" srcId="{F888FD8A-BCF5-4752-B860-3C0E86D5D20E}" destId="{F7F6A5EB-ED4B-4811-A0CE-6AEF91A3D01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DDBC70A-F6FB-4B44-A9EB-D2819F35F890}"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422C2432-F139-45CA-B595-C88D6D8E60E3}">
      <dgm:prSet custT="1"/>
      <dgm:spPr/>
      <dgm:t>
        <a:bodyPr/>
        <a:lstStyle/>
        <a:p>
          <a:r>
            <a:rPr lang="en-US" sz="2000" b="0" dirty="0"/>
            <a:t>Standard pressure proportioner</a:t>
          </a:r>
        </a:p>
      </dgm:t>
    </dgm:pt>
    <dgm:pt modelId="{A92A3D9A-B050-4940-A248-ABDD423666AA}" type="parTrans" cxnId="{8BEE4AB0-6CF0-47BA-B5D7-EC2A26FE135F}">
      <dgm:prSet/>
      <dgm:spPr/>
      <dgm:t>
        <a:bodyPr/>
        <a:lstStyle/>
        <a:p>
          <a:endParaRPr lang="en-US"/>
        </a:p>
      </dgm:t>
    </dgm:pt>
    <dgm:pt modelId="{5AC87250-7EFA-4818-8FE6-5382D9440D39}" type="sibTrans" cxnId="{8BEE4AB0-6CF0-47BA-B5D7-EC2A26FE135F}">
      <dgm:prSet/>
      <dgm:spPr/>
      <dgm:t>
        <a:bodyPr/>
        <a:lstStyle/>
        <a:p>
          <a:endParaRPr lang="en-US"/>
        </a:p>
      </dgm:t>
    </dgm:pt>
    <dgm:pt modelId="{2BA79C98-A583-4E0A-B5F2-DD9CB738B88A}">
      <dgm:prSet custT="1"/>
      <dgm:spPr/>
      <dgm:t>
        <a:bodyPr/>
        <a:lstStyle/>
        <a:p>
          <a:r>
            <a:rPr lang="en-US" sz="2000" b="0" dirty="0"/>
            <a:t>Bladder tank proportioner</a:t>
          </a:r>
        </a:p>
      </dgm:t>
    </dgm:pt>
    <dgm:pt modelId="{1F0A7566-056A-47D5-A074-B9C31BEEDBF5}" type="parTrans" cxnId="{5D84E075-1CFC-4A15-BEC6-04D2858E7139}">
      <dgm:prSet/>
      <dgm:spPr/>
      <dgm:t>
        <a:bodyPr/>
        <a:lstStyle/>
        <a:p>
          <a:endParaRPr lang="en-US"/>
        </a:p>
      </dgm:t>
    </dgm:pt>
    <dgm:pt modelId="{FB2EF76C-1821-4177-BFBB-4373C3494F8C}" type="sibTrans" cxnId="{5D84E075-1CFC-4A15-BEC6-04D2858E7139}">
      <dgm:prSet/>
      <dgm:spPr/>
      <dgm:t>
        <a:bodyPr/>
        <a:lstStyle/>
        <a:p>
          <a:endParaRPr lang="en-US"/>
        </a:p>
      </dgm:t>
    </dgm:pt>
    <dgm:pt modelId="{732B39FB-7A12-4880-834F-25DD000BCB10}">
      <dgm:prSet custT="1"/>
      <dgm:spPr>
        <a:solidFill>
          <a:schemeClr val="accent2"/>
        </a:solidFill>
      </dgm:spPr>
      <dgm:t>
        <a:bodyPr/>
        <a:lstStyle/>
        <a:p>
          <a:r>
            <a:rPr lang="en-US" sz="2000" b="0" dirty="0"/>
            <a:t>Line proportioner</a:t>
          </a:r>
        </a:p>
      </dgm:t>
    </dgm:pt>
    <dgm:pt modelId="{7AE2EB9B-646F-4D0A-B957-B581AB5B264F}" type="parTrans" cxnId="{A66FDC71-CC1B-477B-AFE8-B44E9E768401}">
      <dgm:prSet/>
      <dgm:spPr/>
      <dgm:t>
        <a:bodyPr/>
        <a:lstStyle/>
        <a:p>
          <a:endParaRPr lang="en-US"/>
        </a:p>
      </dgm:t>
    </dgm:pt>
    <dgm:pt modelId="{2F3AB991-1157-485E-B516-FD7A7EF4A268}" type="sibTrans" cxnId="{A66FDC71-CC1B-477B-AFE8-B44E9E768401}">
      <dgm:prSet/>
      <dgm:spPr/>
      <dgm:t>
        <a:bodyPr/>
        <a:lstStyle/>
        <a:p>
          <a:endParaRPr lang="en-US"/>
        </a:p>
      </dgm:t>
    </dgm:pt>
    <dgm:pt modelId="{D84C03AF-4CE1-4F0C-8FFC-56A7336D4285}">
      <dgm:prSet custT="1"/>
      <dgm:spPr/>
      <dgm:t>
        <a:bodyPr/>
        <a:lstStyle/>
        <a:p>
          <a:r>
            <a:rPr lang="en-US" sz="1800" b="0" dirty="0"/>
            <a:t>Verify that </a:t>
          </a:r>
          <a:r>
            <a:rPr lang="en-US" sz="1800" b="0" dirty="0" smtClean="0"/>
            <a:t>ball </a:t>
          </a:r>
          <a:r>
            <a:rPr lang="en-US" sz="1800" b="0" dirty="0"/>
            <a:t>drip valves are open and operable</a:t>
          </a:r>
        </a:p>
      </dgm:t>
    </dgm:pt>
    <dgm:pt modelId="{BBC19047-26AF-404B-8E91-DA61A2F5A4C9}" type="parTrans" cxnId="{06CBD54A-BEE3-41D8-9C00-771FED49DA0B}">
      <dgm:prSet/>
      <dgm:spPr/>
      <dgm:t>
        <a:bodyPr/>
        <a:lstStyle/>
        <a:p>
          <a:endParaRPr lang="en-US"/>
        </a:p>
      </dgm:t>
    </dgm:pt>
    <dgm:pt modelId="{69204D23-78B4-4776-934E-579ED6DADDBB}" type="sibTrans" cxnId="{06CBD54A-BEE3-41D8-9C00-771FED49DA0B}">
      <dgm:prSet/>
      <dgm:spPr/>
      <dgm:t>
        <a:bodyPr/>
        <a:lstStyle/>
        <a:p>
          <a:endParaRPr lang="en-US"/>
        </a:p>
      </dgm:t>
    </dgm:pt>
    <dgm:pt modelId="{AD54ECE5-1D6C-4CBE-A23F-41A9EFD308AC}">
      <dgm:prSet custT="1"/>
      <dgm:spPr/>
      <dgm:t>
        <a:bodyPr/>
        <a:lstStyle/>
        <a:p>
          <a:r>
            <a:rPr lang="en-US" sz="1800" b="0" dirty="0"/>
            <a:t>No corrosion is present on </a:t>
          </a:r>
          <a:r>
            <a:rPr lang="en-US" sz="1800" b="0" dirty="0" smtClean="0"/>
            <a:t>foam </a:t>
          </a:r>
          <a:r>
            <a:rPr lang="en-US" sz="1800" b="0" dirty="0"/>
            <a:t>concentrate storage tanks</a:t>
          </a:r>
        </a:p>
      </dgm:t>
    </dgm:pt>
    <dgm:pt modelId="{F9572D47-C969-4124-A674-395EE14C24E2}" type="parTrans" cxnId="{5A1BE685-6CFA-4B91-AB76-D3C692297F4E}">
      <dgm:prSet/>
      <dgm:spPr/>
      <dgm:t>
        <a:bodyPr/>
        <a:lstStyle/>
        <a:p>
          <a:endParaRPr lang="en-US"/>
        </a:p>
      </dgm:t>
    </dgm:pt>
    <dgm:pt modelId="{804D04F7-2425-458A-B68E-AAB2C175E809}" type="sibTrans" cxnId="{5A1BE685-6CFA-4B91-AB76-D3C692297F4E}">
      <dgm:prSet/>
      <dgm:spPr/>
      <dgm:t>
        <a:bodyPr/>
        <a:lstStyle/>
        <a:p>
          <a:endParaRPr lang="en-US"/>
        </a:p>
      </dgm:t>
    </dgm:pt>
    <dgm:pt modelId="{29CCD805-BAE7-4973-8461-E086CBCDBA68}">
      <dgm:prSet custT="1"/>
      <dgm:spPr/>
      <dgm:t>
        <a:bodyPr/>
        <a:lstStyle/>
        <a:p>
          <a:r>
            <a:rPr lang="en-US" sz="1800" b="0" dirty="0"/>
            <a:t>Check </a:t>
          </a:r>
          <a:r>
            <a:rPr lang="en-US" sz="1800" b="0" dirty="0" smtClean="0"/>
            <a:t>operation </a:t>
          </a:r>
          <a:r>
            <a:rPr lang="en-US" sz="1800" b="0" dirty="0"/>
            <a:t>of </a:t>
          </a:r>
          <a:r>
            <a:rPr lang="en-US" sz="1800" b="0" dirty="0" smtClean="0"/>
            <a:t>waterflow </a:t>
          </a:r>
          <a:r>
            <a:rPr lang="en-US" sz="1800" b="0" dirty="0"/>
            <a:t>control valves</a:t>
          </a:r>
        </a:p>
      </dgm:t>
    </dgm:pt>
    <dgm:pt modelId="{AAD9FAF7-6775-41E5-B830-FE03148CF6B1}" type="parTrans" cxnId="{87F84AEB-BBD8-4B9D-B5ED-534DF47FD682}">
      <dgm:prSet/>
      <dgm:spPr/>
      <dgm:t>
        <a:bodyPr/>
        <a:lstStyle/>
        <a:p>
          <a:endParaRPr lang="en-US"/>
        </a:p>
      </dgm:t>
    </dgm:pt>
    <dgm:pt modelId="{6934E3AD-65E1-4694-B368-ED6007742A2B}" type="sibTrans" cxnId="{87F84AEB-BBD8-4B9D-B5ED-534DF47FD682}">
      <dgm:prSet/>
      <dgm:spPr/>
      <dgm:t>
        <a:bodyPr/>
        <a:lstStyle/>
        <a:p>
          <a:endParaRPr lang="en-US"/>
        </a:p>
      </dgm:t>
    </dgm:pt>
    <dgm:pt modelId="{1032490C-63DD-4A66-873E-41E1DEC64186}">
      <dgm:prSet custT="1"/>
      <dgm:spPr/>
      <dgm:t>
        <a:bodyPr/>
        <a:lstStyle/>
        <a:p>
          <a:r>
            <a:rPr lang="en-US" sz="1800" b="0" dirty="0"/>
            <a:t>Look for corrosion </a:t>
          </a:r>
          <a:r>
            <a:rPr lang="en-US" sz="1800" b="0" dirty="0" smtClean="0"/>
            <a:t>on exterior </a:t>
          </a:r>
          <a:r>
            <a:rPr lang="en-US" sz="1800" b="0" dirty="0"/>
            <a:t>of the storage tank</a:t>
          </a:r>
        </a:p>
      </dgm:t>
    </dgm:pt>
    <dgm:pt modelId="{4967266A-0C55-4BF6-9154-7E9AC1C29473}" type="parTrans" cxnId="{2C5E84FC-A16D-47AC-9830-A80AA6E08B5C}">
      <dgm:prSet/>
      <dgm:spPr/>
      <dgm:t>
        <a:bodyPr/>
        <a:lstStyle/>
        <a:p>
          <a:endParaRPr lang="en-US"/>
        </a:p>
      </dgm:t>
    </dgm:pt>
    <dgm:pt modelId="{0375564F-8D5F-46DC-BA9A-2DED2C0B5562}" type="sibTrans" cxnId="{2C5E84FC-A16D-47AC-9830-A80AA6E08B5C}">
      <dgm:prSet/>
      <dgm:spPr/>
      <dgm:t>
        <a:bodyPr/>
        <a:lstStyle/>
        <a:p>
          <a:endParaRPr lang="en-US"/>
        </a:p>
      </dgm:t>
    </dgm:pt>
    <dgm:pt modelId="{7ADE792F-62FD-4B1C-B97B-6FD0FDBCEDD8}">
      <dgm:prSet custT="1"/>
      <dgm:spPr/>
      <dgm:t>
        <a:bodyPr/>
        <a:lstStyle/>
        <a:p>
          <a:r>
            <a:rPr lang="en-US" sz="1800" b="0" dirty="0"/>
            <a:t>Look for </a:t>
          </a:r>
          <a:r>
            <a:rPr lang="en-US" sz="1800" b="0" dirty="0" smtClean="0"/>
            <a:t>presence </a:t>
          </a:r>
          <a:r>
            <a:rPr lang="en-US" sz="1800" b="0" dirty="0"/>
            <a:t>of foam in the water around the bladder </a:t>
          </a:r>
        </a:p>
      </dgm:t>
    </dgm:pt>
    <dgm:pt modelId="{8585E88B-87F7-4DE1-8A7C-86A761D9F51A}" type="parTrans" cxnId="{DA5C4748-DAA2-4E25-90E9-08227C627934}">
      <dgm:prSet/>
      <dgm:spPr/>
      <dgm:t>
        <a:bodyPr/>
        <a:lstStyle/>
        <a:p>
          <a:endParaRPr lang="en-US"/>
        </a:p>
      </dgm:t>
    </dgm:pt>
    <dgm:pt modelId="{34A179BB-4C5C-46E9-8914-436D50E645DA}" type="sibTrans" cxnId="{DA5C4748-DAA2-4E25-90E9-08227C627934}">
      <dgm:prSet/>
      <dgm:spPr/>
      <dgm:t>
        <a:bodyPr/>
        <a:lstStyle/>
        <a:p>
          <a:endParaRPr lang="en-US"/>
        </a:p>
      </dgm:t>
    </dgm:pt>
    <dgm:pt modelId="{ECB96A61-7952-4B0A-AC86-48E428C962C6}">
      <dgm:prSet custT="1"/>
      <dgm:spPr/>
      <dgm:t>
        <a:bodyPr/>
        <a:lstStyle/>
        <a:p>
          <a:r>
            <a:rPr lang="en-US" sz="1800" b="0" dirty="0"/>
            <a:t>Inspect </a:t>
          </a:r>
          <a:r>
            <a:rPr lang="en-US" sz="1800" b="0" dirty="0" smtClean="0"/>
            <a:t>strainers </a:t>
          </a:r>
          <a:r>
            <a:rPr lang="en-US" sz="1800" b="0" dirty="0"/>
            <a:t>to verify that they are not obstructed</a:t>
          </a:r>
        </a:p>
      </dgm:t>
    </dgm:pt>
    <dgm:pt modelId="{25F137E8-6867-4BA9-862B-E4B3E07E03E0}" type="parTrans" cxnId="{228C1AB9-6324-4431-94CA-97172955BD86}">
      <dgm:prSet/>
      <dgm:spPr/>
      <dgm:t>
        <a:bodyPr/>
        <a:lstStyle/>
        <a:p>
          <a:endParaRPr lang="en-US"/>
        </a:p>
      </dgm:t>
    </dgm:pt>
    <dgm:pt modelId="{0B876ABB-B703-492C-83B7-0C28D82AF473}" type="sibTrans" cxnId="{228C1AB9-6324-4431-94CA-97172955BD86}">
      <dgm:prSet/>
      <dgm:spPr/>
      <dgm:t>
        <a:bodyPr/>
        <a:lstStyle/>
        <a:p>
          <a:endParaRPr lang="en-US"/>
        </a:p>
      </dgm:t>
    </dgm:pt>
    <dgm:pt modelId="{FBC5FCDC-31FC-4C63-804F-F4A67D377881}">
      <dgm:prSet custT="1"/>
      <dgm:spPr/>
      <dgm:t>
        <a:bodyPr/>
        <a:lstStyle/>
        <a:p>
          <a:r>
            <a:rPr lang="en-US" sz="1800" b="0" dirty="0"/>
            <a:t>Look for corrosion on the exterior of the storage tank</a:t>
          </a:r>
        </a:p>
      </dgm:t>
    </dgm:pt>
    <dgm:pt modelId="{1CA3046F-3426-42AA-BE1B-22A731474B43}" type="parTrans" cxnId="{1F3E0C9D-35D8-4482-A72D-6FCAE29E2B9C}">
      <dgm:prSet/>
      <dgm:spPr/>
      <dgm:t>
        <a:bodyPr/>
        <a:lstStyle/>
        <a:p>
          <a:endParaRPr lang="en-US"/>
        </a:p>
      </dgm:t>
    </dgm:pt>
    <dgm:pt modelId="{B17CF955-B78F-4A24-9E51-D66DCDC8B203}" type="sibTrans" cxnId="{1F3E0C9D-35D8-4482-A72D-6FCAE29E2B9C}">
      <dgm:prSet/>
      <dgm:spPr/>
      <dgm:t>
        <a:bodyPr/>
        <a:lstStyle/>
        <a:p>
          <a:endParaRPr lang="en-US"/>
        </a:p>
      </dgm:t>
    </dgm:pt>
    <dgm:pt modelId="{875C428A-84B7-4D06-93E4-66D8EBB76618}">
      <dgm:prSet custT="1"/>
      <dgm:spPr/>
      <dgm:t>
        <a:bodyPr/>
        <a:lstStyle/>
        <a:p>
          <a:r>
            <a:rPr lang="en-US" sz="1800" b="0" dirty="0"/>
            <a:t>Verify that the pressure vacuum vent is operational</a:t>
          </a:r>
        </a:p>
      </dgm:t>
    </dgm:pt>
    <dgm:pt modelId="{65E42C03-436C-4D17-B1D4-CD9AB74F61B2}" type="parTrans" cxnId="{C99F7F9C-801A-494E-9AB2-A3EFD5493DAA}">
      <dgm:prSet/>
      <dgm:spPr/>
      <dgm:t>
        <a:bodyPr/>
        <a:lstStyle/>
        <a:p>
          <a:endParaRPr lang="en-US"/>
        </a:p>
      </dgm:t>
    </dgm:pt>
    <dgm:pt modelId="{58B4408E-C55D-4DAE-911B-AC3C9DF2EE95}" type="sibTrans" cxnId="{C99F7F9C-801A-494E-9AB2-A3EFD5493DAA}">
      <dgm:prSet/>
      <dgm:spPr/>
      <dgm:t>
        <a:bodyPr/>
        <a:lstStyle/>
        <a:p>
          <a:endParaRPr lang="en-US"/>
        </a:p>
      </dgm:t>
    </dgm:pt>
    <dgm:pt modelId="{BF728D1A-A9DB-457A-8047-0C93D10CAF59}" type="pres">
      <dgm:prSet presAssocID="{EDDBC70A-F6FB-4B44-A9EB-D2819F35F890}" presName="linear" presStyleCnt="0">
        <dgm:presLayoutVars>
          <dgm:dir/>
          <dgm:animLvl val="lvl"/>
          <dgm:resizeHandles val="exact"/>
        </dgm:presLayoutVars>
      </dgm:prSet>
      <dgm:spPr/>
      <dgm:t>
        <a:bodyPr/>
        <a:lstStyle/>
        <a:p>
          <a:endParaRPr lang="en-US"/>
        </a:p>
      </dgm:t>
    </dgm:pt>
    <dgm:pt modelId="{BB980E27-E052-4028-8F72-CA709B5771A3}" type="pres">
      <dgm:prSet presAssocID="{422C2432-F139-45CA-B595-C88D6D8E60E3}" presName="parentLin" presStyleCnt="0"/>
      <dgm:spPr/>
    </dgm:pt>
    <dgm:pt modelId="{78B98D1A-6137-442B-9FC0-5E09D3219046}" type="pres">
      <dgm:prSet presAssocID="{422C2432-F139-45CA-B595-C88D6D8E60E3}" presName="parentLeftMargin" presStyleLbl="node1" presStyleIdx="0" presStyleCnt="3"/>
      <dgm:spPr/>
      <dgm:t>
        <a:bodyPr/>
        <a:lstStyle/>
        <a:p>
          <a:endParaRPr lang="en-US"/>
        </a:p>
      </dgm:t>
    </dgm:pt>
    <dgm:pt modelId="{BFB11223-2E98-4C57-ACF2-5C6B5923460E}" type="pres">
      <dgm:prSet presAssocID="{422C2432-F139-45CA-B595-C88D6D8E60E3}" presName="parentText" presStyleLbl="node1" presStyleIdx="0" presStyleCnt="3">
        <dgm:presLayoutVars>
          <dgm:chMax val="0"/>
          <dgm:bulletEnabled val="1"/>
        </dgm:presLayoutVars>
      </dgm:prSet>
      <dgm:spPr/>
      <dgm:t>
        <a:bodyPr/>
        <a:lstStyle/>
        <a:p>
          <a:endParaRPr lang="en-US"/>
        </a:p>
      </dgm:t>
    </dgm:pt>
    <dgm:pt modelId="{ABFFB7E9-0530-4C0F-A387-6415E53FCD55}" type="pres">
      <dgm:prSet presAssocID="{422C2432-F139-45CA-B595-C88D6D8E60E3}" presName="negativeSpace" presStyleCnt="0"/>
      <dgm:spPr/>
    </dgm:pt>
    <dgm:pt modelId="{8A40FAF1-70BA-4061-A17B-E30C12E79064}" type="pres">
      <dgm:prSet presAssocID="{422C2432-F139-45CA-B595-C88D6D8E60E3}" presName="childText" presStyleLbl="conFgAcc1" presStyleIdx="0" presStyleCnt="3">
        <dgm:presLayoutVars>
          <dgm:bulletEnabled val="1"/>
        </dgm:presLayoutVars>
      </dgm:prSet>
      <dgm:spPr/>
      <dgm:t>
        <a:bodyPr/>
        <a:lstStyle/>
        <a:p>
          <a:endParaRPr lang="en-US"/>
        </a:p>
      </dgm:t>
    </dgm:pt>
    <dgm:pt modelId="{914475D5-7409-4E5A-96F1-1ADD425E5E61}" type="pres">
      <dgm:prSet presAssocID="{5AC87250-7EFA-4818-8FE6-5382D9440D39}" presName="spaceBetweenRectangles" presStyleCnt="0"/>
      <dgm:spPr/>
    </dgm:pt>
    <dgm:pt modelId="{F8BB0D4E-714F-46D9-9048-13A270A78A8E}" type="pres">
      <dgm:prSet presAssocID="{2BA79C98-A583-4E0A-B5F2-DD9CB738B88A}" presName="parentLin" presStyleCnt="0"/>
      <dgm:spPr/>
    </dgm:pt>
    <dgm:pt modelId="{1B36FCD5-4EC0-4A51-859A-281A3D793971}" type="pres">
      <dgm:prSet presAssocID="{2BA79C98-A583-4E0A-B5F2-DD9CB738B88A}" presName="parentLeftMargin" presStyleLbl="node1" presStyleIdx="0" presStyleCnt="3"/>
      <dgm:spPr/>
      <dgm:t>
        <a:bodyPr/>
        <a:lstStyle/>
        <a:p>
          <a:endParaRPr lang="en-US"/>
        </a:p>
      </dgm:t>
    </dgm:pt>
    <dgm:pt modelId="{BA5F128E-3010-4A4E-A1A7-2C6075319E5C}" type="pres">
      <dgm:prSet presAssocID="{2BA79C98-A583-4E0A-B5F2-DD9CB738B88A}" presName="parentText" presStyleLbl="node1" presStyleIdx="1" presStyleCnt="3">
        <dgm:presLayoutVars>
          <dgm:chMax val="0"/>
          <dgm:bulletEnabled val="1"/>
        </dgm:presLayoutVars>
      </dgm:prSet>
      <dgm:spPr/>
      <dgm:t>
        <a:bodyPr/>
        <a:lstStyle/>
        <a:p>
          <a:endParaRPr lang="en-US"/>
        </a:p>
      </dgm:t>
    </dgm:pt>
    <dgm:pt modelId="{E04B6577-9ACD-4A06-A2E8-D995615106BC}" type="pres">
      <dgm:prSet presAssocID="{2BA79C98-A583-4E0A-B5F2-DD9CB738B88A}" presName="negativeSpace" presStyleCnt="0"/>
      <dgm:spPr/>
    </dgm:pt>
    <dgm:pt modelId="{1845DA35-A8AA-46F0-8A93-F46E0C26C511}" type="pres">
      <dgm:prSet presAssocID="{2BA79C98-A583-4E0A-B5F2-DD9CB738B88A}" presName="childText" presStyleLbl="conFgAcc1" presStyleIdx="1" presStyleCnt="3">
        <dgm:presLayoutVars>
          <dgm:bulletEnabled val="1"/>
        </dgm:presLayoutVars>
      </dgm:prSet>
      <dgm:spPr/>
      <dgm:t>
        <a:bodyPr/>
        <a:lstStyle/>
        <a:p>
          <a:endParaRPr lang="en-US"/>
        </a:p>
      </dgm:t>
    </dgm:pt>
    <dgm:pt modelId="{FF754DCC-1600-47A7-8381-892FA191DC30}" type="pres">
      <dgm:prSet presAssocID="{FB2EF76C-1821-4177-BFBB-4373C3494F8C}" presName="spaceBetweenRectangles" presStyleCnt="0"/>
      <dgm:spPr/>
    </dgm:pt>
    <dgm:pt modelId="{154D1E05-F622-4DDB-99F5-175B7DE479B0}" type="pres">
      <dgm:prSet presAssocID="{732B39FB-7A12-4880-834F-25DD000BCB10}" presName="parentLin" presStyleCnt="0"/>
      <dgm:spPr/>
    </dgm:pt>
    <dgm:pt modelId="{C525A507-98CF-4A12-99D3-2517404399B4}" type="pres">
      <dgm:prSet presAssocID="{732B39FB-7A12-4880-834F-25DD000BCB10}" presName="parentLeftMargin" presStyleLbl="node1" presStyleIdx="1" presStyleCnt="3"/>
      <dgm:spPr/>
      <dgm:t>
        <a:bodyPr/>
        <a:lstStyle/>
        <a:p>
          <a:endParaRPr lang="en-US"/>
        </a:p>
      </dgm:t>
    </dgm:pt>
    <dgm:pt modelId="{19F0C4F4-8BDF-46E1-8F56-10A1AAC223AC}" type="pres">
      <dgm:prSet presAssocID="{732B39FB-7A12-4880-834F-25DD000BCB10}" presName="parentText" presStyleLbl="node1" presStyleIdx="2" presStyleCnt="3">
        <dgm:presLayoutVars>
          <dgm:chMax val="0"/>
          <dgm:bulletEnabled val="1"/>
        </dgm:presLayoutVars>
      </dgm:prSet>
      <dgm:spPr/>
      <dgm:t>
        <a:bodyPr/>
        <a:lstStyle/>
        <a:p>
          <a:endParaRPr lang="en-US"/>
        </a:p>
      </dgm:t>
    </dgm:pt>
    <dgm:pt modelId="{6F99E729-C4A5-49E7-8A8E-03F7F672A465}" type="pres">
      <dgm:prSet presAssocID="{732B39FB-7A12-4880-834F-25DD000BCB10}" presName="negativeSpace" presStyleCnt="0"/>
      <dgm:spPr/>
    </dgm:pt>
    <dgm:pt modelId="{92DE0198-517A-4A85-AE12-5E8D5739FD64}" type="pres">
      <dgm:prSet presAssocID="{732B39FB-7A12-4880-834F-25DD000BCB10}" presName="childText" presStyleLbl="conFgAcc1" presStyleIdx="2" presStyleCnt="3">
        <dgm:presLayoutVars>
          <dgm:bulletEnabled val="1"/>
        </dgm:presLayoutVars>
      </dgm:prSet>
      <dgm:spPr/>
      <dgm:t>
        <a:bodyPr/>
        <a:lstStyle/>
        <a:p>
          <a:endParaRPr lang="en-US"/>
        </a:p>
      </dgm:t>
    </dgm:pt>
  </dgm:ptLst>
  <dgm:cxnLst>
    <dgm:cxn modelId="{633120BE-479E-4164-883C-2035AA0FB748}" type="presOf" srcId="{ECB96A61-7952-4B0A-AC86-48E428C962C6}" destId="{92DE0198-517A-4A85-AE12-5E8D5739FD64}" srcOrd="0" destOrd="0" presId="urn:microsoft.com/office/officeart/2005/8/layout/list1"/>
    <dgm:cxn modelId="{1F3E0C9D-35D8-4482-A72D-6FCAE29E2B9C}" srcId="{732B39FB-7A12-4880-834F-25DD000BCB10}" destId="{FBC5FCDC-31FC-4C63-804F-F4A67D377881}" srcOrd="1" destOrd="0" parTransId="{1CA3046F-3426-42AA-BE1B-22A731474B43}" sibTransId="{B17CF955-B78F-4A24-9E51-D66DCDC8B203}"/>
    <dgm:cxn modelId="{C99F7F9C-801A-494E-9AB2-A3EFD5493DAA}" srcId="{732B39FB-7A12-4880-834F-25DD000BCB10}" destId="{875C428A-84B7-4D06-93E4-66D8EBB76618}" srcOrd="2" destOrd="0" parTransId="{65E42C03-436C-4D17-B1D4-CD9AB74F61B2}" sibTransId="{58B4408E-C55D-4DAE-911B-AC3C9DF2EE95}"/>
    <dgm:cxn modelId="{5A1BE685-6CFA-4B91-AB76-D3C692297F4E}" srcId="{422C2432-F139-45CA-B595-C88D6D8E60E3}" destId="{AD54ECE5-1D6C-4CBE-A23F-41A9EFD308AC}" srcOrd="1" destOrd="0" parTransId="{F9572D47-C969-4124-A674-395EE14C24E2}" sibTransId="{804D04F7-2425-458A-B68E-AAB2C175E809}"/>
    <dgm:cxn modelId="{144BCEC3-1634-4988-95AC-212C454E69DB}" type="presOf" srcId="{D84C03AF-4CE1-4F0C-8FFC-56A7336D4285}" destId="{8A40FAF1-70BA-4061-A17B-E30C12E79064}" srcOrd="0" destOrd="0" presId="urn:microsoft.com/office/officeart/2005/8/layout/list1"/>
    <dgm:cxn modelId="{16F1592D-A131-469B-93FA-CB1E11D27732}" type="presOf" srcId="{FBC5FCDC-31FC-4C63-804F-F4A67D377881}" destId="{92DE0198-517A-4A85-AE12-5E8D5739FD64}" srcOrd="0" destOrd="1" presId="urn:microsoft.com/office/officeart/2005/8/layout/list1"/>
    <dgm:cxn modelId="{2C5E84FC-A16D-47AC-9830-A80AA6E08B5C}" srcId="{2BA79C98-A583-4E0A-B5F2-DD9CB738B88A}" destId="{1032490C-63DD-4A66-873E-41E1DEC64186}" srcOrd="1" destOrd="0" parTransId="{4967266A-0C55-4BF6-9154-7E9AC1C29473}" sibTransId="{0375564F-8D5F-46DC-BA9A-2DED2C0B5562}"/>
    <dgm:cxn modelId="{5D84E075-1CFC-4A15-BEC6-04D2858E7139}" srcId="{EDDBC70A-F6FB-4B44-A9EB-D2819F35F890}" destId="{2BA79C98-A583-4E0A-B5F2-DD9CB738B88A}" srcOrd="1" destOrd="0" parTransId="{1F0A7566-056A-47D5-A074-B9C31BEEDBF5}" sibTransId="{FB2EF76C-1821-4177-BFBB-4373C3494F8C}"/>
    <dgm:cxn modelId="{961740DB-4474-415E-A641-8E50576F281E}" type="presOf" srcId="{422C2432-F139-45CA-B595-C88D6D8E60E3}" destId="{78B98D1A-6137-442B-9FC0-5E09D3219046}" srcOrd="0" destOrd="0" presId="urn:microsoft.com/office/officeart/2005/8/layout/list1"/>
    <dgm:cxn modelId="{DA5C4748-DAA2-4E25-90E9-08227C627934}" srcId="{2BA79C98-A583-4E0A-B5F2-DD9CB738B88A}" destId="{7ADE792F-62FD-4B1C-B97B-6FD0FDBCEDD8}" srcOrd="2" destOrd="0" parTransId="{8585E88B-87F7-4DE1-8A7C-86A761D9F51A}" sibTransId="{34A179BB-4C5C-46E9-8914-436D50E645DA}"/>
    <dgm:cxn modelId="{6F4430DB-8165-4DAC-BEA8-5C5C8FD73715}" type="presOf" srcId="{732B39FB-7A12-4880-834F-25DD000BCB10}" destId="{C525A507-98CF-4A12-99D3-2517404399B4}" srcOrd="0" destOrd="0" presId="urn:microsoft.com/office/officeart/2005/8/layout/list1"/>
    <dgm:cxn modelId="{0F59E8A7-5748-4EC5-A335-FE01B1FAE552}" type="presOf" srcId="{EDDBC70A-F6FB-4B44-A9EB-D2819F35F890}" destId="{BF728D1A-A9DB-457A-8047-0C93D10CAF59}" srcOrd="0" destOrd="0" presId="urn:microsoft.com/office/officeart/2005/8/layout/list1"/>
    <dgm:cxn modelId="{06CBD54A-BEE3-41D8-9C00-771FED49DA0B}" srcId="{422C2432-F139-45CA-B595-C88D6D8E60E3}" destId="{D84C03AF-4CE1-4F0C-8FFC-56A7336D4285}" srcOrd="0" destOrd="0" parTransId="{BBC19047-26AF-404B-8E91-DA61A2F5A4C9}" sibTransId="{69204D23-78B4-4776-934E-579ED6DADDBB}"/>
    <dgm:cxn modelId="{8F733908-05D3-461D-ADED-57D16BA579B3}" type="presOf" srcId="{2BA79C98-A583-4E0A-B5F2-DD9CB738B88A}" destId="{BA5F128E-3010-4A4E-A1A7-2C6075319E5C}" srcOrd="1" destOrd="0" presId="urn:microsoft.com/office/officeart/2005/8/layout/list1"/>
    <dgm:cxn modelId="{734A14AF-CDC3-4079-9769-D2D8E991B366}" type="presOf" srcId="{732B39FB-7A12-4880-834F-25DD000BCB10}" destId="{19F0C4F4-8BDF-46E1-8F56-10A1AAC223AC}" srcOrd="1" destOrd="0" presId="urn:microsoft.com/office/officeart/2005/8/layout/list1"/>
    <dgm:cxn modelId="{B72BCE36-14D1-43AD-97A2-A79A2822DC70}" type="presOf" srcId="{875C428A-84B7-4D06-93E4-66D8EBB76618}" destId="{92DE0198-517A-4A85-AE12-5E8D5739FD64}" srcOrd="0" destOrd="2" presId="urn:microsoft.com/office/officeart/2005/8/layout/list1"/>
    <dgm:cxn modelId="{228C1AB9-6324-4431-94CA-97172955BD86}" srcId="{732B39FB-7A12-4880-834F-25DD000BCB10}" destId="{ECB96A61-7952-4B0A-AC86-48E428C962C6}" srcOrd="0" destOrd="0" parTransId="{25F137E8-6867-4BA9-862B-E4B3E07E03E0}" sibTransId="{0B876ABB-B703-492C-83B7-0C28D82AF473}"/>
    <dgm:cxn modelId="{1D9F2CEA-6CCE-4868-BD30-9E2744F19EEE}" type="presOf" srcId="{7ADE792F-62FD-4B1C-B97B-6FD0FDBCEDD8}" destId="{1845DA35-A8AA-46F0-8A93-F46E0C26C511}" srcOrd="0" destOrd="2" presId="urn:microsoft.com/office/officeart/2005/8/layout/list1"/>
    <dgm:cxn modelId="{5C10A9B8-30F5-426D-AB65-5C46FFFFA73F}" type="presOf" srcId="{AD54ECE5-1D6C-4CBE-A23F-41A9EFD308AC}" destId="{8A40FAF1-70BA-4061-A17B-E30C12E79064}" srcOrd="0" destOrd="1" presId="urn:microsoft.com/office/officeart/2005/8/layout/list1"/>
    <dgm:cxn modelId="{CF9DDDAC-49DE-4662-8736-D3F898B0AD0F}" type="presOf" srcId="{29CCD805-BAE7-4973-8461-E086CBCDBA68}" destId="{1845DA35-A8AA-46F0-8A93-F46E0C26C511}" srcOrd="0" destOrd="0" presId="urn:microsoft.com/office/officeart/2005/8/layout/list1"/>
    <dgm:cxn modelId="{A66FDC71-CC1B-477B-AFE8-B44E9E768401}" srcId="{EDDBC70A-F6FB-4B44-A9EB-D2819F35F890}" destId="{732B39FB-7A12-4880-834F-25DD000BCB10}" srcOrd="2" destOrd="0" parTransId="{7AE2EB9B-646F-4D0A-B957-B581AB5B264F}" sibTransId="{2F3AB991-1157-485E-B516-FD7A7EF4A268}"/>
    <dgm:cxn modelId="{8BEE4AB0-6CF0-47BA-B5D7-EC2A26FE135F}" srcId="{EDDBC70A-F6FB-4B44-A9EB-D2819F35F890}" destId="{422C2432-F139-45CA-B595-C88D6D8E60E3}" srcOrd="0" destOrd="0" parTransId="{A92A3D9A-B050-4940-A248-ABDD423666AA}" sibTransId="{5AC87250-7EFA-4818-8FE6-5382D9440D39}"/>
    <dgm:cxn modelId="{DC81490B-3C0E-4F03-9B7A-35F76B9E3B61}" type="presOf" srcId="{1032490C-63DD-4A66-873E-41E1DEC64186}" destId="{1845DA35-A8AA-46F0-8A93-F46E0C26C511}" srcOrd="0" destOrd="1" presId="urn:microsoft.com/office/officeart/2005/8/layout/list1"/>
    <dgm:cxn modelId="{20FB819A-4612-493F-81BF-839907001867}" type="presOf" srcId="{2BA79C98-A583-4E0A-B5F2-DD9CB738B88A}" destId="{1B36FCD5-4EC0-4A51-859A-281A3D793971}" srcOrd="0" destOrd="0" presId="urn:microsoft.com/office/officeart/2005/8/layout/list1"/>
    <dgm:cxn modelId="{87F84AEB-BBD8-4B9D-B5ED-534DF47FD682}" srcId="{2BA79C98-A583-4E0A-B5F2-DD9CB738B88A}" destId="{29CCD805-BAE7-4973-8461-E086CBCDBA68}" srcOrd="0" destOrd="0" parTransId="{AAD9FAF7-6775-41E5-B830-FE03148CF6B1}" sibTransId="{6934E3AD-65E1-4694-B368-ED6007742A2B}"/>
    <dgm:cxn modelId="{C31BF0FE-3494-4C5D-9508-244B47F369D1}" type="presOf" srcId="{422C2432-F139-45CA-B595-C88D6D8E60E3}" destId="{BFB11223-2E98-4C57-ACF2-5C6B5923460E}" srcOrd="1" destOrd="0" presId="urn:microsoft.com/office/officeart/2005/8/layout/list1"/>
    <dgm:cxn modelId="{36FDFE2E-D7D2-4C7B-945D-CE770F453FFA}" type="presParOf" srcId="{BF728D1A-A9DB-457A-8047-0C93D10CAF59}" destId="{BB980E27-E052-4028-8F72-CA709B5771A3}" srcOrd="0" destOrd="0" presId="urn:microsoft.com/office/officeart/2005/8/layout/list1"/>
    <dgm:cxn modelId="{69E475AD-B571-474E-AF68-EC94A30A08A1}" type="presParOf" srcId="{BB980E27-E052-4028-8F72-CA709B5771A3}" destId="{78B98D1A-6137-442B-9FC0-5E09D3219046}" srcOrd="0" destOrd="0" presId="urn:microsoft.com/office/officeart/2005/8/layout/list1"/>
    <dgm:cxn modelId="{F9D468EA-EDF8-434F-B9FC-2A2053ABE4AE}" type="presParOf" srcId="{BB980E27-E052-4028-8F72-CA709B5771A3}" destId="{BFB11223-2E98-4C57-ACF2-5C6B5923460E}" srcOrd="1" destOrd="0" presId="urn:microsoft.com/office/officeart/2005/8/layout/list1"/>
    <dgm:cxn modelId="{2F5CC7A9-E40C-4FBC-99C9-3197606FD48A}" type="presParOf" srcId="{BF728D1A-A9DB-457A-8047-0C93D10CAF59}" destId="{ABFFB7E9-0530-4C0F-A387-6415E53FCD55}" srcOrd="1" destOrd="0" presId="urn:microsoft.com/office/officeart/2005/8/layout/list1"/>
    <dgm:cxn modelId="{BE7BBE0D-2CE5-4EA5-918F-7517CD1746C9}" type="presParOf" srcId="{BF728D1A-A9DB-457A-8047-0C93D10CAF59}" destId="{8A40FAF1-70BA-4061-A17B-E30C12E79064}" srcOrd="2" destOrd="0" presId="urn:microsoft.com/office/officeart/2005/8/layout/list1"/>
    <dgm:cxn modelId="{4EF6412C-47B0-4292-93A7-8E8F0DA69519}" type="presParOf" srcId="{BF728D1A-A9DB-457A-8047-0C93D10CAF59}" destId="{914475D5-7409-4E5A-96F1-1ADD425E5E61}" srcOrd="3" destOrd="0" presId="urn:microsoft.com/office/officeart/2005/8/layout/list1"/>
    <dgm:cxn modelId="{ECB6DFAF-6D42-4AC7-87EE-DB08A209D7FB}" type="presParOf" srcId="{BF728D1A-A9DB-457A-8047-0C93D10CAF59}" destId="{F8BB0D4E-714F-46D9-9048-13A270A78A8E}" srcOrd="4" destOrd="0" presId="urn:microsoft.com/office/officeart/2005/8/layout/list1"/>
    <dgm:cxn modelId="{A78E13C1-0F07-4E73-B173-0EF21FE36E5C}" type="presParOf" srcId="{F8BB0D4E-714F-46D9-9048-13A270A78A8E}" destId="{1B36FCD5-4EC0-4A51-859A-281A3D793971}" srcOrd="0" destOrd="0" presId="urn:microsoft.com/office/officeart/2005/8/layout/list1"/>
    <dgm:cxn modelId="{E1B6EF52-B41A-4DDF-8844-15DE294C3E39}" type="presParOf" srcId="{F8BB0D4E-714F-46D9-9048-13A270A78A8E}" destId="{BA5F128E-3010-4A4E-A1A7-2C6075319E5C}" srcOrd="1" destOrd="0" presId="urn:microsoft.com/office/officeart/2005/8/layout/list1"/>
    <dgm:cxn modelId="{2E70B642-A16F-499E-BBFB-38E6FF3492A1}" type="presParOf" srcId="{BF728D1A-A9DB-457A-8047-0C93D10CAF59}" destId="{E04B6577-9ACD-4A06-A2E8-D995615106BC}" srcOrd="5" destOrd="0" presId="urn:microsoft.com/office/officeart/2005/8/layout/list1"/>
    <dgm:cxn modelId="{E82A7769-B3EE-452A-B048-4348DEC9E8CC}" type="presParOf" srcId="{BF728D1A-A9DB-457A-8047-0C93D10CAF59}" destId="{1845DA35-A8AA-46F0-8A93-F46E0C26C511}" srcOrd="6" destOrd="0" presId="urn:microsoft.com/office/officeart/2005/8/layout/list1"/>
    <dgm:cxn modelId="{21617AA0-A0CD-4126-B9B1-31E4A3E3D900}" type="presParOf" srcId="{BF728D1A-A9DB-457A-8047-0C93D10CAF59}" destId="{FF754DCC-1600-47A7-8381-892FA191DC30}" srcOrd="7" destOrd="0" presId="urn:microsoft.com/office/officeart/2005/8/layout/list1"/>
    <dgm:cxn modelId="{CB786508-9080-42D3-A0A4-1412E3C02890}" type="presParOf" srcId="{BF728D1A-A9DB-457A-8047-0C93D10CAF59}" destId="{154D1E05-F622-4DDB-99F5-175B7DE479B0}" srcOrd="8" destOrd="0" presId="urn:microsoft.com/office/officeart/2005/8/layout/list1"/>
    <dgm:cxn modelId="{D6B0E80E-FBAC-4B75-8B36-876F2C4C9733}" type="presParOf" srcId="{154D1E05-F622-4DDB-99F5-175B7DE479B0}" destId="{C525A507-98CF-4A12-99D3-2517404399B4}" srcOrd="0" destOrd="0" presId="urn:microsoft.com/office/officeart/2005/8/layout/list1"/>
    <dgm:cxn modelId="{921BB4D6-0F5B-4C37-BE41-89B9EA4ACF15}" type="presParOf" srcId="{154D1E05-F622-4DDB-99F5-175B7DE479B0}" destId="{19F0C4F4-8BDF-46E1-8F56-10A1AAC223AC}" srcOrd="1" destOrd="0" presId="urn:microsoft.com/office/officeart/2005/8/layout/list1"/>
    <dgm:cxn modelId="{9D6F5ACA-7124-4059-85CC-5A352DAF6002}" type="presParOf" srcId="{BF728D1A-A9DB-457A-8047-0C93D10CAF59}" destId="{6F99E729-C4A5-49E7-8A8E-03F7F672A465}" srcOrd="9" destOrd="0" presId="urn:microsoft.com/office/officeart/2005/8/layout/list1"/>
    <dgm:cxn modelId="{7BBE0B0E-CBDB-4573-8301-FAA80C8355BB}" type="presParOf" srcId="{BF728D1A-A9DB-457A-8047-0C93D10CAF59}" destId="{92DE0198-517A-4A85-AE12-5E8D5739FD6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DDBC70A-F6FB-4B44-A9EB-D2819F35F890}"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422C2432-F139-45CA-B595-C88D6D8E60E3}">
      <dgm:prSet custT="1"/>
      <dgm:spPr/>
      <dgm:t>
        <a:bodyPr/>
        <a:lstStyle/>
        <a:p>
          <a:r>
            <a:rPr lang="en-US" sz="2000" b="0" dirty="0"/>
            <a:t>Standard and inline balanced-pressure proportioners</a:t>
          </a:r>
        </a:p>
      </dgm:t>
    </dgm:pt>
    <dgm:pt modelId="{A92A3D9A-B050-4940-A248-ABDD423666AA}" type="parTrans" cxnId="{8BEE4AB0-6CF0-47BA-B5D7-EC2A26FE135F}">
      <dgm:prSet/>
      <dgm:spPr/>
      <dgm:t>
        <a:bodyPr/>
        <a:lstStyle/>
        <a:p>
          <a:endParaRPr lang="en-US"/>
        </a:p>
      </dgm:t>
    </dgm:pt>
    <dgm:pt modelId="{5AC87250-7EFA-4818-8FE6-5382D9440D39}" type="sibTrans" cxnId="{8BEE4AB0-6CF0-47BA-B5D7-EC2A26FE135F}">
      <dgm:prSet/>
      <dgm:spPr/>
      <dgm:t>
        <a:bodyPr/>
        <a:lstStyle/>
        <a:p>
          <a:endParaRPr lang="en-US"/>
        </a:p>
      </dgm:t>
    </dgm:pt>
    <dgm:pt modelId="{02FBE07F-1219-4BF1-9A89-60C60AB055F4}">
      <dgm:prSet custT="1"/>
      <dgm:spPr/>
      <dgm:t>
        <a:bodyPr/>
        <a:lstStyle/>
        <a:p>
          <a:r>
            <a:rPr lang="en-US" sz="1800" b="0" dirty="0"/>
            <a:t>Pressure vacuum vent is operational</a:t>
          </a:r>
        </a:p>
      </dgm:t>
    </dgm:pt>
    <dgm:pt modelId="{39F9814C-4ED5-4436-A92A-3AD527D9AAA9}" type="parTrans" cxnId="{4D5F7D2D-1687-4E6C-9B1C-05283BFD84B0}">
      <dgm:prSet/>
      <dgm:spPr/>
      <dgm:t>
        <a:bodyPr/>
        <a:lstStyle/>
        <a:p>
          <a:endParaRPr lang="en-US"/>
        </a:p>
      </dgm:t>
    </dgm:pt>
    <dgm:pt modelId="{4275F677-ACEA-4984-B1BA-E876D5767677}" type="sibTrans" cxnId="{4D5F7D2D-1687-4E6C-9B1C-05283BFD84B0}">
      <dgm:prSet/>
      <dgm:spPr/>
      <dgm:t>
        <a:bodyPr/>
        <a:lstStyle/>
        <a:p>
          <a:endParaRPr lang="en-US"/>
        </a:p>
      </dgm:t>
    </dgm:pt>
    <dgm:pt modelId="{1B81030F-90C6-49D7-9A54-C5ED0BCA6A2F}">
      <dgm:prSet custT="1"/>
      <dgm:spPr/>
      <dgm:t>
        <a:bodyPr/>
        <a:lstStyle/>
        <a:p>
          <a:r>
            <a:rPr lang="en-US" sz="1800" b="0" dirty="0"/>
            <a:t>Gauges are operational</a:t>
          </a:r>
        </a:p>
      </dgm:t>
    </dgm:pt>
    <dgm:pt modelId="{224DCCF0-A243-49F6-B5D4-A295563126F4}" type="parTrans" cxnId="{A8F40C12-7400-4EAD-A11C-CB4E5CC644ED}">
      <dgm:prSet/>
      <dgm:spPr/>
      <dgm:t>
        <a:bodyPr/>
        <a:lstStyle/>
        <a:p>
          <a:endParaRPr lang="en-US"/>
        </a:p>
      </dgm:t>
    </dgm:pt>
    <dgm:pt modelId="{F690EA6C-E403-44B4-B178-D0FCDE91FE71}" type="sibTrans" cxnId="{A8F40C12-7400-4EAD-A11C-CB4E5CC644ED}">
      <dgm:prSet/>
      <dgm:spPr/>
      <dgm:t>
        <a:bodyPr/>
        <a:lstStyle/>
        <a:p>
          <a:endParaRPr lang="en-US"/>
        </a:p>
      </dgm:t>
    </dgm:pt>
    <dgm:pt modelId="{84B945F5-8225-4383-9332-0B989F8498DC}">
      <dgm:prSet custT="1"/>
      <dgm:spPr/>
      <dgm:t>
        <a:bodyPr/>
        <a:lstStyle/>
        <a:p>
          <a:r>
            <a:rPr lang="en-US" sz="1800" b="0" dirty="0"/>
            <a:t>Sensing line valves are open</a:t>
          </a:r>
        </a:p>
      </dgm:t>
    </dgm:pt>
    <dgm:pt modelId="{91D3DBB0-E505-42B1-A133-18F930AD4CDF}" type="parTrans" cxnId="{0C2FDB94-4ECD-493F-9479-3180047F9152}">
      <dgm:prSet/>
      <dgm:spPr/>
      <dgm:t>
        <a:bodyPr/>
        <a:lstStyle/>
        <a:p>
          <a:endParaRPr lang="en-US"/>
        </a:p>
      </dgm:t>
    </dgm:pt>
    <dgm:pt modelId="{48CA1EFC-A3EB-40FF-8AE4-CF811A35D543}" type="sibTrans" cxnId="{0C2FDB94-4ECD-493F-9479-3180047F9152}">
      <dgm:prSet/>
      <dgm:spPr/>
      <dgm:t>
        <a:bodyPr/>
        <a:lstStyle/>
        <a:p>
          <a:endParaRPr lang="en-US"/>
        </a:p>
      </dgm:t>
    </dgm:pt>
    <dgm:pt modelId="{3434D0FB-61CE-49EF-A980-7A0ED5336293}">
      <dgm:prSet custT="1"/>
      <dgm:spPr/>
      <dgm:t>
        <a:bodyPr/>
        <a:lstStyle/>
        <a:p>
          <a:r>
            <a:rPr lang="en-US" sz="1800" b="0" dirty="0"/>
            <a:t>Power is available to the foam pump</a:t>
          </a:r>
        </a:p>
      </dgm:t>
    </dgm:pt>
    <dgm:pt modelId="{343F6218-6C8A-4D88-B317-56EDBF2B34B4}" type="parTrans" cxnId="{38BEFBB3-FA03-4F1E-A317-3A66C6BDC820}">
      <dgm:prSet/>
      <dgm:spPr/>
      <dgm:t>
        <a:bodyPr/>
        <a:lstStyle/>
        <a:p>
          <a:endParaRPr lang="en-US"/>
        </a:p>
      </dgm:t>
    </dgm:pt>
    <dgm:pt modelId="{00FE620A-6A82-4885-A2AE-01D376F41CCB}" type="sibTrans" cxnId="{38BEFBB3-FA03-4F1E-A317-3A66C6BDC820}">
      <dgm:prSet/>
      <dgm:spPr/>
      <dgm:t>
        <a:bodyPr/>
        <a:lstStyle/>
        <a:p>
          <a:endParaRPr lang="en-US"/>
        </a:p>
      </dgm:t>
    </dgm:pt>
    <dgm:pt modelId="{B1B9463A-693C-417B-BCAC-16DBC3B02B86}">
      <dgm:prSet custT="1"/>
      <dgm:spPr>
        <a:solidFill>
          <a:schemeClr val="accent2"/>
        </a:solidFill>
      </dgm:spPr>
      <dgm:t>
        <a:bodyPr/>
        <a:lstStyle/>
        <a:p>
          <a:r>
            <a:rPr lang="en-US" sz="2000" b="0" dirty="0"/>
            <a:t>Orifice plate proportioner</a:t>
          </a:r>
        </a:p>
      </dgm:t>
    </dgm:pt>
    <dgm:pt modelId="{3B87F2A1-5749-4696-B350-79D12D441F5E}" type="parTrans" cxnId="{2F4E3D58-CE0C-4636-B8A9-40D63C63E5A6}">
      <dgm:prSet/>
      <dgm:spPr/>
      <dgm:t>
        <a:bodyPr/>
        <a:lstStyle/>
        <a:p>
          <a:endParaRPr lang="en-US"/>
        </a:p>
      </dgm:t>
    </dgm:pt>
    <dgm:pt modelId="{CDB3E0E2-6E3D-4CDF-83F7-67E38E7B4035}" type="sibTrans" cxnId="{2F4E3D58-CE0C-4636-B8A9-40D63C63E5A6}">
      <dgm:prSet/>
      <dgm:spPr/>
      <dgm:t>
        <a:bodyPr/>
        <a:lstStyle/>
        <a:p>
          <a:endParaRPr lang="en-US"/>
        </a:p>
      </dgm:t>
    </dgm:pt>
    <dgm:pt modelId="{DA43AABD-AA76-4F65-BA6D-ADB6C440C424}">
      <dgm:prSet custT="1"/>
      <dgm:spPr/>
      <dgm:t>
        <a:bodyPr/>
        <a:lstStyle/>
        <a:p>
          <a:r>
            <a:rPr lang="en-US" sz="1800" b="0" dirty="0"/>
            <a:t>Strainers are not obstructed</a:t>
          </a:r>
        </a:p>
      </dgm:t>
    </dgm:pt>
    <dgm:pt modelId="{B0B4FE0B-06AF-46F4-9B7F-A52257155B0A}" type="parTrans" cxnId="{B799F2F9-63F8-4FE1-9B9E-A29A9FA8C244}">
      <dgm:prSet/>
      <dgm:spPr/>
      <dgm:t>
        <a:bodyPr/>
        <a:lstStyle/>
        <a:p>
          <a:endParaRPr lang="en-US"/>
        </a:p>
      </dgm:t>
    </dgm:pt>
    <dgm:pt modelId="{A39EBB4F-AF06-4DAB-A03A-5030AF347C55}" type="sibTrans" cxnId="{B799F2F9-63F8-4FE1-9B9E-A29A9FA8C244}">
      <dgm:prSet/>
      <dgm:spPr/>
      <dgm:t>
        <a:bodyPr/>
        <a:lstStyle/>
        <a:p>
          <a:endParaRPr lang="en-US"/>
        </a:p>
      </dgm:t>
    </dgm:pt>
    <dgm:pt modelId="{E6DD1474-1F62-42DA-808C-B284D19E2C67}">
      <dgm:prSet custT="1"/>
      <dgm:spPr/>
      <dgm:t>
        <a:bodyPr/>
        <a:lstStyle/>
        <a:p>
          <a:r>
            <a:rPr lang="en-US" sz="1800" b="0" dirty="0"/>
            <a:t>Same inspection requirements as </a:t>
          </a:r>
          <a:r>
            <a:rPr lang="en-US" sz="1800" b="0" dirty="0" smtClean="0"/>
            <a:t>balanced-pressure </a:t>
          </a:r>
          <a:r>
            <a:rPr lang="en-US" sz="1800" b="0" dirty="0"/>
            <a:t>proportioners</a:t>
          </a:r>
        </a:p>
      </dgm:t>
    </dgm:pt>
    <dgm:pt modelId="{670C7DC6-8121-44AD-B5A6-9054A94F33DD}" type="parTrans" cxnId="{880FA45D-E1D1-449D-9025-23E9C173EEC8}">
      <dgm:prSet/>
      <dgm:spPr/>
      <dgm:t>
        <a:bodyPr/>
        <a:lstStyle/>
        <a:p>
          <a:endParaRPr lang="en-US"/>
        </a:p>
      </dgm:t>
    </dgm:pt>
    <dgm:pt modelId="{8E25BA85-6DC4-4D48-B867-CB2EDB91451A}" type="sibTrans" cxnId="{880FA45D-E1D1-449D-9025-23E9C173EEC8}">
      <dgm:prSet/>
      <dgm:spPr/>
      <dgm:t>
        <a:bodyPr/>
        <a:lstStyle/>
        <a:p>
          <a:endParaRPr lang="en-US"/>
        </a:p>
      </dgm:t>
    </dgm:pt>
    <dgm:pt modelId="{BADFDE84-C2E1-4F99-8622-6E474DBDC05B}">
      <dgm:prSet custT="1"/>
      <dgm:spPr/>
      <dgm:t>
        <a:bodyPr/>
        <a:lstStyle/>
        <a:p>
          <a:r>
            <a:rPr lang="en-US" sz="1800" b="0" dirty="0"/>
            <a:t>Exception, check there are no sensing line valves in the system </a:t>
          </a:r>
        </a:p>
      </dgm:t>
    </dgm:pt>
    <dgm:pt modelId="{B444AB60-A9C2-4763-86DB-44E9BD2A8691}" type="parTrans" cxnId="{A7CEF328-A510-4DFF-BFD9-21D48987B8B0}">
      <dgm:prSet/>
      <dgm:spPr/>
      <dgm:t>
        <a:bodyPr/>
        <a:lstStyle/>
        <a:p>
          <a:endParaRPr lang="en-US"/>
        </a:p>
      </dgm:t>
    </dgm:pt>
    <dgm:pt modelId="{E224D3A2-C1D6-4588-9DA7-C5C79A391EBD}" type="sibTrans" cxnId="{A7CEF328-A510-4DFF-BFD9-21D48987B8B0}">
      <dgm:prSet/>
      <dgm:spPr/>
      <dgm:t>
        <a:bodyPr/>
        <a:lstStyle/>
        <a:p>
          <a:endParaRPr lang="en-US"/>
        </a:p>
      </dgm:t>
    </dgm:pt>
    <dgm:pt modelId="{BF728D1A-A9DB-457A-8047-0C93D10CAF59}" type="pres">
      <dgm:prSet presAssocID="{EDDBC70A-F6FB-4B44-A9EB-D2819F35F890}" presName="linear" presStyleCnt="0">
        <dgm:presLayoutVars>
          <dgm:dir/>
          <dgm:animLvl val="lvl"/>
          <dgm:resizeHandles val="exact"/>
        </dgm:presLayoutVars>
      </dgm:prSet>
      <dgm:spPr/>
      <dgm:t>
        <a:bodyPr/>
        <a:lstStyle/>
        <a:p>
          <a:endParaRPr lang="en-US"/>
        </a:p>
      </dgm:t>
    </dgm:pt>
    <dgm:pt modelId="{BB980E27-E052-4028-8F72-CA709B5771A3}" type="pres">
      <dgm:prSet presAssocID="{422C2432-F139-45CA-B595-C88D6D8E60E3}" presName="parentLin" presStyleCnt="0"/>
      <dgm:spPr/>
    </dgm:pt>
    <dgm:pt modelId="{78B98D1A-6137-442B-9FC0-5E09D3219046}" type="pres">
      <dgm:prSet presAssocID="{422C2432-F139-45CA-B595-C88D6D8E60E3}" presName="parentLeftMargin" presStyleLbl="node1" presStyleIdx="0" presStyleCnt="2"/>
      <dgm:spPr/>
      <dgm:t>
        <a:bodyPr/>
        <a:lstStyle/>
        <a:p>
          <a:endParaRPr lang="en-US"/>
        </a:p>
      </dgm:t>
    </dgm:pt>
    <dgm:pt modelId="{BFB11223-2E98-4C57-ACF2-5C6B5923460E}" type="pres">
      <dgm:prSet presAssocID="{422C2432-F139-45CA-B595-C88D6D8E60E3}" presName="parentText" presStyleLbl="node1" presStyleIdx="0" presStyleCnt="2" custScaleX="115028" custLinFactNeighborX="-5660" custLinFactNeighborY="8799">
        <dgm:presLayoutVars>
          <dgm:chMax val="0"/>
          <dgm:bulletEnabled val="1"/>
        </dgm:presLayoutVars>
      </dgm:prSet>
      <dgm:spPr/>
      <dgm:t>
        <a:bodyPr/>
        <a:lstStyle/>
        <a:p>
          <a:endParaRPr lang="en-US"/>
        </a:p>
      </dgm:t>
    </dgm:pt>
    <dgm:pt modelId="{ABFFB7E9-0530-4C0F-A387-6415E53FCD55}" type="pres">
      <dgm:prSet presAssocID="{422C2432-F139-45CA-B595-C88D6D8E60E3}" presName="negativeSpace" presStyleCnt="0"/>
      <dgm:spPr/>
    </dgm:pt>
    <dgm:pt modelId="{8A40FAF1-70BA-4061-A17B-E30C12E79064}" type="pres">
      <dgm:prSet presAssocID="{422C2432-F139-45CA-B595-C88D6D8E60E3}" presName="childText" presStyleLbl="conFgAcc1" presStyleIdx="0" presStyleCnt="2">
        <dgm:presLayoutVars>
          <dgm:bulletEnabled val="1"/>
        </dgm:presLayoutVars>
      </dgm:prSet>
      <dgm:spPr/>
      <dgm:t>
        <a:bodyPr/>
        <a:lstStyle/>
        <a:p>
          <a:endParaRPr lang="en-US"/>
        </a:p>
      </dgm:t>
    </dgm:pt>
    <dgm:pt modelId="{914475D5-7409-4E5A-96F1-1ADD425E5E61}" type="pres">
      <dgm:prSet presAssocID="{5AC87250-7EFA-4818-8FE6-5382D9440D39}" presName="spaceBetweenRectangles" presStyleCnt="0"/>
      <dgm:spPr/>
    </dgm:pt>
    <dgm:pt modelId="{30B90400-C21C-4BA1-A9CA-16B0F2B3CA41}" type="pres">
      <dgm:prSet presAssocID="{B1B9463A-693C-417B-BCAC-16DBC3B02B86}" presName="parentLin" presStyleCnt="0"/>
      <dgm:spPr/>
    </dgm:pt>
    <dgm:pt modelId="{9B3EB9BB-B24C-49BC-A1A1-76B0A1EEF618}" type="pres">
      <dgm:prSet presAssocID="{B1B9463A-693C-417B-BCAC-16DBC3B02B86}" presName="parentLeftMargin" presStyleLbl="node1" presStyleIdx="0" presStyleCnt="2"/>
      <dgm:spPr/>
      <dgm:t>
        <a:bodyPr/>
        <a:lstStyle/>
        <a:p>
          <a:endParaRPr lang="en-US"/>
        </a:p>
      </dgm:t>
    </dgm:pt>
    <dgm:pt modelId="{80F4BAEA-0E85-44CD-84C9-C3A3CF0B006F}" type="pres">
      <dgm:prSet presAssocID="{B1B9463A-693C-417B-BCAC-16DBC3B02B86}" presName="parentText" presStyleLbl="node1" presStyleIdx="1" presStyleCnt="2" custScaleX="117521">
        <dgm:presLayoutVars>
          <dgm:chMax val="0"/>
          <dgm:bulletEnabled val="1"/>
        </dgm:presLayoutVars>
      </dgm:prSet>
      <dgm:spPr/>
      <dgm:t>
        <a:bodyPr/>
        <a:lstStyle/>
        <a:p>
          <a:endParaRPr lang="en-US"/>
        </a:p>
      </dgm:t>
    </dgm:pt>
    <dgm:pt modelId="{6F7D1F1C-EAF7-4336-B80F-1687E77FCF86}" type="pres">
      <dgm:prSet presAssocID="{B1B9463A-693C-417B-BCAC-16DBC3B02B86}" presName="negativeSpace" presStyleCnt="0"/>
      <dgm:spPr/>
    </dgm:pt>
    <dgm:pt modelId="{EBFD8B84-8FCA-4786-908E-1C4DC431DF9A}" type="pres">
      <dgm:prSet presAssocID="{B1B9463A-693C-417B-BCAC-16DBC3B02B86}" presName="childText" presStyleLbl="conFgAcc1" presStyleIdx="1" presStyleCnt="2">
        <dgm:presLayoutVars>
          <dgm:bulletEnabled val="1"/>
        </dgm:presLayoutVars>
      </dgm:prSet>
      <dgm:spPr/>
      <dgm:t>
        <a:bodyPr/>
        <a:lstStyle/>
        <a:p>
          <a:endParaRPr lang="en-US"/>
        </a:p>
      </dgm:t>
    </dgm:pt>
  </dgm:ptLst>
  <dgm:cxnLst>
    <dgm:cxn modelId="{A41309B5-54A8-43BB-BAD3-E3DFAEB4E04D}" type="presOf" srcId="{B1B9463A-693C-417B-BCAC-16DBC3B02B86}" destId="{9B3EB9BB-B24C-49BC-A1A1-76B0A1EEF618}" srcOrd="0" destOrd="0" presId="urn:microsoft.com/office/officeart/2005/8/layout/list1"/>
    <dgm:cxn modelId="{C8D64B7A-7B39-4495-80DC-A190ECF220E5}" type="presOf" srcId="{E6DD1474-1F62-42DA-808C-B284D19E2C67}" destId="{EBFD8B84-8FCA-4786-908E-1C4DC431DF9A}" srcOrd="0" destOrd="0" presId="urn:microsoft.com/office/officeart/2005/8/layout/list1"/>
    <dgm:cxn modelId="{A8F40C12-7400-4EAD-A11C-CB4E5CC644ED}" srcId="{422C2432-F139-45CA-B595-C88D6D8E60E3}" destId="{1B81030F-90C6-49D7-9A54-C5ED0BCA6A2F}" srcOrd="2" destOrd="0" parTransId="{224DCCF0-A243-49F6-B5D4-A295563126F4}" sibTransId="{F690EA6C-E403-44B4-B178-D0FCDE91FE71}"/>
    <dgm:cxn modelId="{0C2FDB94-4ECD-493F-9479-3180047F9152}" srcId="{422C2432-F139-45CA-B595-C88D6D8E60E3}" destId="{84B945F5-8225-4383-9332-0B989F8498DC}" srcOrd="3" destOrd="0" parTransId="{91D3DBB0-E505-42B1-A133-18F930AD4CDF}" sibTransId="{48CA1EFC-A3EB-40FF-8AE4-CF811A35D543}"/>
    <dgm:cxn modelId="{215A5867-F943-4AD5-9F80-1FBA0CAD3E09}" type="presOf" srcId="{1B81030F-90C6-49D7-9A54-C5ED0BCA6A2F}" destId="{8A40FAF1-70BA-4061-A17B-E30C12E79064}" srcOrd="0" destOrd="2" presId="urn:microsoft.com/office/officeart/2005/8/layout/list1"/>
    <dgm:cxn modelId="{ED7DC4DD-BD0C-4A8E-9207-4C5729F58EF0}" type="presOf" srcId="{B1B9463A-693C-417B-BCAC-16DBC3B02B86}" destId="{80F4BAEA-0E85-44CD-84C9-C3A3CF0B006F}" srcOrd="1" destOrd="0" presId="urn:microsoft.com/office/officeart/2005/8/layout/list1"/>
    <dgm:cxn modelId="{D6D88BA1-D836-402D-A750-290EC7F647BD}" type="presOf" srcId="{EDDBC70A-F6FB-4B44-A9EB-D2819F35F890}" destId="{BF728D1A-A9DB-457A-8047-0C93D10CAF59}" srcOrd="0" destOrd="0" presId="urn:microsoft.com/office/officeart/2005/8/layout/list1"/>
    <dgm:cxn modelId="{D9F406C3-C496-4175-9398-A8EE164B4871}" type="presOf" srcId="{422C2432-F139-45CA-B595-C88D6D8E60E3}" destId="{78B98D1A-6137-442B-9FC0-5E09D3219046}" srcOrd="0" destOrd="0" presId="urn:microsoft.com/office/officeart/2005/8/layout/list1"/>
    <dgm:cxn modelId="{880FA45D-E1D1-449D-9025-23E9C173EEC8}" srcId="{B1B9463A-693C-417B-BCAC-16DBC3B02B86}" destId="{E6DD1474-1F62-42DA-808C-B284D19E2C67}" srcOrd="0" destOrd="0" parTransId="{670C7DC6-8121-44AD-B5A6-9054A94F33DD}" sibTransId="{8E25BA85-6DC4-4D48-B867-CB2EDB91451A}"/>
    <dgm:cxn modelId="{0A50F8F1-67BB-431C-96E6-BD9039E864E3}" type="presOf" srcId="{BADFDE84-C2E1-4F99-8622-6E474DBDC05B}" destId="{EBFD8B84-8FCA-4786-908E-1C4DC431DF9A}" srcOrd="0" destOrd="1" presId="urn:microsoft.com/office/officeart/2005/8/layout/list1"/>
    <dgm:cxn modelId="{FA69C2EA-985C-4B41-8C2D-C606F4D403DB}" type="presOf" srcId="{84B945F5-8225-4383-9332-0B989F8498DC}" destId="{8A40FAF1-70BA-4061-A17B-E30C12E79064}" srcOrd="0" destOrd="3" presId="urn:microsoft.com/office/officeart/2005/8/layout/list1"/>
    <dgm:cxn modelId="{83FB83A4-EAA3-4255-BFC9-51F57730E9BD}" type="presOf" srcId="{422C2432-F139-45CA-B595-C88D6D8E60E3}" destId="{BFB11223-2E98-4C57-ACF2-5C6B5923460E}" srcOrd="1" destOrd="0" presId="urn:microsoft.com/office/officeart/2005/8/layout/list1"/>
    <dgm:cxn modelId="{2F4E3D58-CE0C-4636-B8A9-40D63C63E5A6}" srcId="{EDDBC70A-F6FB-4B44-A9EB-D2819F35F890}" destId="{B1B9463A-693C-417B-BCAC-16DBC3B02B86}" srcOrd="1" destOrd="0" parTransId="{3B87F2A1-5749-4696-B350-79D12D441F5E}" sibTransId="{CDB3E0E2-6E3D-4CDF-83F7-67E38E7B4035}"/>
    <dgm:cxn modelId="{B799F2F9-63F8-4FE1-9B9E-A29A9FA8C244}" srcId="{422C2432-F139-45CA-B595-C88D6D8E60E3}" destId="{DA43AABD-AA76-4F65-BA6D-ADB6C440C424}" srcOrd="0" destOrd="0" parTransId="{B0B4FE0B-06AF-46F4-9B7F-A52257155B0A}" sibTransId="{A39EBB4F-AF06-4DAB-A03A-5030AF347C55}"/>
    <dgm:cxn modelId="{A7CEF328-A510-4DFF-BFD9-21D48987B8B0}" srcId="{B1B9463A-693C-417B-BCAC-16DBC3B02B86}" destId="{BADFDE84-C2E1-4F99-8622-6E474DBDC05B}" srcOrd="1" destOrd="0" parTransId="{B444AB60-A9C2-4763-86DB-44E9BD2A8691}" sibTransId="{E224D3A2-C1D6-4588-9DA7-C5C79A391EBD}"/>
    <dgm:cxn modelId="{4D5F7D2D-1687-4E6C-9B1C-05283BFD84B0}" srcId="{422C2432-F139-45CA-B595-C88D6D8E60E3}" destId="{02FBE07F-1219-4BF1-9A89-60C60AB055F4}" srcOrd="1" destOrd="0" parTransId="{39F9814C-4ED5-4436-A92A-3AD527D9AAA9}" sibTransId="{4275F677-ACEA-4984-B1BA-E876D5767677}"/>
    <dgm:cxn modelId="{38BEFBB3-FA03-4F1E-A317-3A66C6BDC820}" srcId="{422C2432-F139-45CA-B595-C88D6D8E60E3}" destId="{3434D0FB-61CE-49EF-A980-7A0ED5336293}" srcOrd="4" destOrd="0" parTransId="{343F6218-6C8A-4D88-B317-56EDBF2B34B4}" sibTransId="{00FE620A-6A82-4885-A2AE-01D376F41CCB}"/>
    <dgm:cxn modelId="{2D881D4F-6049-4F29-AE7D-6B691F9D284B}" type="presOf" srcId="{DA43AABD-AA76-4F65-BA6D-ADB6C440C424}" destId="{8A40FAF1-70BA-4061-A17B-E30C12E79064}" srcOrd="0" destOrd="0" presId="urn:microsoft.com/office/officeart/2005/8/layout/list1"/>
    <dgm:cxn modelId="{C9BC4882-6514-469A-8261-511C88672C32}" type="presOf" srcId="{3434D0FB-61CE-49EF-A980-7A0ED5336293}" destId="{8A40FAF1-70BA-4061-A17B-E30C12E79064}" srcOrd="0" destOrd="4" presId="urn:microsoft.com/office/officeart/2005/8/layout/list1"/>
    <dgm:cxn modelId="{44C8EACB-946D-4214-B950-535DC6246150}" type="presOf" srcId="{02FBE07F-1219-4BF1-9A89-60C60AB055F4}" destId="{8A40FAF1-70BA-4061-A17B-E30C12E79064}" srcOrd="0" destOrd="1" presId="urn:microsoft.com/office/officeart/2005/8/layout/list1"/>
    <dgm:cxn modelId="{8BEE4AB0-6CF0-47BA-B5D7-EC2A26FE135F}" srcId="{EDDBC70A-F6FB-4B44-A9EB-D2819F35F890}" destId="{422C2432-F139-45CA-B595-C88D6D8E60E3}" srcOrd="0" destOrd="0" parTransId="{A92A3D9A-B050-4940-A248-ABDD423666AA}" sibTransId="{5AC87250-7EFA-4818-8FE6-5382D9440D39}"/>
    <dgm:cxn modelId="{A568FA59-5C3A-454A-B1F0-F87F7BD8D67F}" type="presParOf" srcId="{BF728D1A-A9DB-457A-8047-0C93D10CAF59}" destId="{BB980E27-E052-4028-8F72-CA709B5771A3}" srcOrd="0" destOrd="0" presId="urn:microsoft.com/office/officeart/2005/8/layout/list1"/>
    <dgm:cxn modelId="{A969FA24-B7F1-4BA4-A35D-EDD950A71BA7}" type="presParOf" srcId="{BB980E27-E052-4028-8F72-CA709B5771A3}" destId="{78B98D1A-6137-442B-9FC0-5E09D3219046}" srcOrd="0" destOrd="0" presId="urn:microsoft.com/office/officeart/2005/8/layout/list1"/>
    <dgm:cxn modelId="{FB5DE150-A9B1-4328-9CF9-1185C8065ED9}" type="presParOf" srcId="{BB980E27-E052-4028-8F72-CA709B5771A3}" destId="{BFB11223-2E98-4C57-ACF2-5C6B5923460E}" srcOrd="1" destOrd="0" presId="urn:microsoft.com/office/officeart/2005/8/layout/list1"/>
    <dgm:cxn modelId="{C2179688-A249-4A9E-8712-980339E904B4}" type="presParOf" srcId="{BF728D1A-A9DB-457A-8047-0C93D10CAF59}" destId="{ABFFB7E9-0530-4C0F-A387-6415E53FCD55}" srcOrd="1" destOrd="0" presId="urn:microsoft.com/office/officeart/2005/8/layout/list1"/>
    <dgm:cxn modelId="{6E83DAB8-8D41-460E-9195-82282A8BD633}" type="presParOf" srcId="{BF728D1A-A9DB-457A-8047-0C93D10CAF59}" destId="{8A40FAF1-70BA-4061-A17B-E30C12E79064}" srcOrd="2" destOrd="0" presId="urn:microsoft.com/office/officeart/2005/8/layout/list1"/>
    <dgm:cxn modelId="{441FC917-4319-4BF6-959A-AC313E3B13C4}" type="presParOf" srcId="{BF728D1A-A9DB-457A-8047-0C93D10CAF59}" destId="{914475D5-7409-4E5A-96F1-1ADD425E5E61}" srcOrd="3" destOrd="0" presId="urn:microsoft.com/office/officeart/2005/8/layout/list1"/>
    <dgm:cxn modelId="{53D19D74-7E9F-40E0-BF28-4C477D433EC7}" type="presParOf" srcId="{BF728D1A-A9DB-457A-8047-0C93D10CAF59}" destId="{30B90400-C21C-4BA1-A9CA-16B0F2B3CA41}" srcOrd="4" destOrd="0" presId="urn:microsoft.com/office/officeart/2005/8/layout/list1"/>
    <dgm:cxn modelId="{2129D7F6-C9A3-431B-B042-FC2416C04463}" type="presParOf" srcId="{30B90400-C21C-4BA1-A9CA-16B0F2B3CA41}" destId="{9B3EB9BB-B24C-49BC-A1A1-76B0A1EEF618}" srcOrd="0" destOrd="0" presId="urn:microsoft.com/office/officeart/2005/8/layout/list1"/>
    <dgm:cxn modelId="{543D5454-4A87-4206-BB48-F63399FA9FC1}" type="presParOf" srcId="{30B90400-C21C-4BA1-A9CA-16B0F2B3CA41}" destId="{80F4BAEA-0E85-44CD-84C9-C3A3CF0B006F}" srcOrd="1" destOrd="0" presId="urn:microsoft.com/office/officeart/2005/8/layout/list1"/>
    <dgm:cxn modelId="{E18DE15D-9270-4F14-9153-7B60EA8400E1}" type="presParOf" srcId="{BF728D1A-A9DB-457A-8047-0C93D10CAF59}" destId="{6F7D1F1C-EAF7-4336-B80F-1687E77FCF86}" srcOrd="5" destOrd="0" presId="urn:microsoft.com/office/officeart/2005/8/layout/list1"/>
    <dgm:cxn modelId="{0E571071-CA18-46D2-BD75-B8F65E0B2A9B}" type="presParOf" srcId="{BF728D1A-A9DB-457A-8047-0C93D10CAF59}" destId="{EBFD8B84-8FCA-4786-908E-1C4DC431DF9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FB4E5A3-9E10-4E50-BC65-CAC8B3F2C3A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E45A544-0B97-4FA4-A0F0-E4DF8025C86B}">
      <dgm:prSet/>
      <dgm:spPr/>
      <dgm:t>
        <a:bodyPr/>
        <a:lstStyle/>
        <a:p>
          <a:r>
            <a:rPr lang="x-none"/>
            <a:t>Building management personnel should make a visual inspection at least once a month</a:t>
          </a:r>
          <a:endParaRPr lang="en-US" dirty="0"/>
        </a:p>
      </dgm:t>
    </dgm:pt>
    <dgm:pt modelId="{51FCF9D7-EB20-4DB6-8584-392554350DC3}" type="parTrans" cxnId="{0AE07D73-5C32-4E2F-9092-22AEFFCD3391}">
      <dgm:prSet/>
      <dgm:spPr/>
      <dgm:t>
        <a:bodyPr/>
        <a:lstStyle/>
        <a:p>
          <a:endParaRPr lang="en-US"/>
        </a:p>
      </dgm:t>
    </dgm:pt>
    <dgm:pt modelId="{586BD68F-E468-4271-9D46-4DC84839DBFC}" type="sibTrans" cxnId="{0AE07D73-5C32-4E2F-9092-22AEFFCD3391}">
      <dgm:prSet/>
      <dgm:spPr/>
      <dgm:t>
        <a:bodyPr/>
        <a:lstStyle/>
        <a:p>
          <a:endParaRPr lang="en-US"/>
        </a:p>
      </dgm:t>
    </dgm:pt>
    <dgm:pt modelId="{F1806A7D-3512-465B-A6BE-72A59DC34CBC}">
      <dgm:prSet/>
      <dgm:spPr/>
      <dgm:t>
        <a:bodyPr/>
        <a:lstStyle/>
        <a:p>
          <a:r>
            <a:rPr lang="en-US" dirty="0"/>
            <a:t>F</a:t>
          </a:r>
          <a:r>
            <a:rPr lang="x-none" dirty="0"/>
            <a:t>ire department must also inspect them at regular intervals</a:t>
          </a:r>
          <a:endParaRPr lang="en-US" dirty="0"/>
        </a:p>
      </dgm:t>
    </dgm:pt>
    <dgm:pt modelId="{612A95A2-A5E7-46F4-A74D-7A724B232D85}" type="parTrans" cxnId="{BD0A7628-7BBF-4DFA-BDB4-4B1B4AC4F69F}">
      <dgm:prSet/>
      <dgm:spPr/>
      <dgm:t>
        <a:bodyPr/>
        <a:lstStyle/>
        <a:p>
          <a:endParaRPr lang="en-US"/>
        </a:p>
      </dgm:t>
    </dgm:pt>
    <dgm:pt modelId="{27FC003D-6734-490C-BA4E-FEF4A32D8CF2}" type="sibTrans" cxnId="{BD0A7628-7BBF-4DFA-BDB4-4B1B4AC4F69F}">
      <dgm:prSet/>
      <dgm:spPr/>
      <dgm:t>
        <a:bodyPr/>
        <a:lstStyle/>
        <a:p>
          <a:endParaRPr lang="en-US"/>
        </a:p>
      </dgm:t>
    </dgm:pt>
    <dgm:pt modelId="{682DB8E7-9F07-42A9-9B77-853DA87C3CBB}">
      <dgm:prSet/>
      <dgm:spPr/>
      <dgm:t>
        <a:bodyPr/>
        <a:lstStyle/>
        <a:p>
          <a:r>
            <a:rPr lang="en-US" dirty="0" smtClean="0"/>
            <a:t>F</a:t>
          </a:r>
          <a:r>
            <a:rPr lang="x-none" dirty="0" smtClean="0"/>
            <a:t>ire </a:t>
          </a:r>
          <a:r>
            <a:rPr lang="x-none" dirty="0"/>
            <a:t>protection system contractor or </a:t>
          </a:r>
          <a:r>
            <a:rPr lang="x-none" dirty="0" smtClean="0"/>
            <a:t>employees </a:t>
          </a:r>
          <a:r>
            <a:rPr lang="x-none" dirty="0"/>
            <a:t>should perform testing of standpipes and hose systems</a:t>
          </a:r>
          <a:endParaRPr lang="en-US" dirty="0"/>
        </a:p>
      </dgm:t>
    </dgm:pt>
    <dgm:pt modelId="{B01374F4-3EF1-4A04-AF0B-553B948E3FF7}" type="parTrans" cxnId="{1E08E3A4-7069-4AA7-8D46-B0928108E095}">
      <dgm:prSet/>
      <dgm:spPr/>
      <dgm:t>
        <a:bodyPr/>
        <a:lstStyle/>
        <a:p>
          <a:endParaRPr lang="en-US"/>
        </a:p>
      </dgm:t>
    </dgm:pt>
    <dgm:pt modelId="{A3E29AFB-BC83-4593-B135-7F64481C8134}" type="sibTrans" cxnId="{1E08E3A4-7069-4AA7-8D46-B0928108E095}">
      <dgm:prSet/>
      <dgm:spPr/>
      <dgm:t>
        <a:bodyPr/>
        <a:lstStyle/>
        <a:p>
          <a:endParaRPr lang="en-US"/>
        </a:p>
      </dgm:t>
    </dgm:pt>
    <dgm:pt modelId="{78619454-7A0B-4EA3-93E9-393D090701D8}">
      <dgm:prSet/>
      <dgm:spPr/>
      <dgm:t>
        <a:bodyPr/>
        <a:lstStyle/>
        <a:p>
          <a:r>
            <a:rPr lang="x-none"/>
            <a:t>Employees must be trained and certified to perform standpipe tests</a:t>
          </a:r>
          <a:endParaRPr lang="en-US" dirty="0"/>
        </a:p>
      </dgm:t>
    </dgm:pt>
    <dgm:pt modelId="{62D5AE6E-1CFD-4D05-BA54-316915645FF4}" type="parTrans" cxnId="{BA19A869-E48F-42F2-87C2-258B64844623}">
      <dgm:prSet/>
      <dgm:spPr/>
      <dgm:t>
        <a:bodyPr/>
        <a:lstStyle/>
        <a:p>
          <a:endParaRPr lang="en-US"/>
        </a:p>
      </dgm:t>
    </dgm:pt>
    <dgm:pt modelId="{325EA6B8-4A24-416E-9FD5-C69EFDA9E0CE}" type="sibTrans" cxnId="{BA19A869-E48F-42F2-87C2-258B64844623}">
      <dgm:prSet/>
      <dgm:spPr/>
      <dgm:t>
        <a:bodyPr/>
        <a:lstStyle/>
        <a:p>
          <a:endParaRPr lang="en-US"/>
        </a:p>
      </dgm:t>
    </dgm:pt>
    <dgm:pt modelId="{5FCA3777-C02E-4D8B-B44B-3246D24BB241}" type="pres">
      <dgm:prSet presAssocID="{3FB4E5A3-9E10-4E50-BC65-CAC8B3F2C3A3}" presName="linear" presStyleCnt="0">
        <dgm:presLayoutVars>
          <dgm:animLvl val="lvl"/>
          <dgm:resizeHandles val="exact"/>
        </dgm:presLayoutVars>
      </dgm:prSet>
      <dgm:spPr/>
      <dgm:t>
        <a:bodyPr/>
        <a:lstStyle/>
        <a:p>
          <a:endParaRPr lang="en-US"/>
        </a:p>
      </dgm:t>
    </dgm:pt>
    <dgm:pt modelId="{CD9EF17D-1566-4A2F-B361-CB1C03F9F11B}" type="pres">
      <dgm:prSet presAssocID="{AE45A544-0B97-4FA4-A0F0-E4DF8025C86B}" presName="parentText" presStyleLbl="node1" presStyleIdx="0" presStyleCnt="4">
        <dgm:presLayoutVars>
          <dgm:chMax val="0"/>
          <dgm:bulletEnabled val="1"/>
        </dgm:presLayoutVars>
      </dgm:prSet>
      <dgm:spPr/>
      <dgm:t>
        <a:bodyPr/>
        <a:lstStyle/>
        <a:p>
          <a:endParaRPr lang="en-US"/>
        </a:p>
      </dgm:t>
    </dgm:pt>
    <dgm:pt modelId="{A5912D9F-8F35-4671-A032-506ECC64366C}" type="pres">
      <dgm:prSet presAssocID="{586BD68F-E468-4271-9D46-4DC84839DBFC}" presName="spacer" presStyleCnt="0"/>
      <dgm:spPr/>
      <dgm:t>
        <a:bodyPr/>
        <a:lstStyle/>
        <a:p>
          <a:endParaRPr lang="en-US"/>
        </a:p>
      </dgm:t>
    </dgm:pt>
    <dgm:pt modelId="{7B75CB4D-874F-4085-8DDD-7C397FF5C6C6}" type="pres">
      <dgm:prSet presAssocID="{F1806A7D-3512-465B-A6BE-72A59DC34CBC}" presName="parentText" presStyleLbl="node1" presStyleIdx="1" presStyleCnt="4">
        <dgm:presLayoutVars>
          <dgm:chMax val="0"/>
          <dgm:bulletEnabled val="1"/>
        </dgm:presLayoutVars>
      </dgm:prSet>
      <dgm:spPr/>
      <dgm:t>
        <a:bodyPr/>
        <a:lstStyle/>
        <a:p>
          <a:endParaRPr lang="en-US"/>
        </a:p>
      </dgm:t>
    </dgm:pt>
    <dgm:pt modelId="{F61D4011-A9CE-4E0C-8995-D3AAF978528D}" type="pres">
      <dgm:prSet presAssocID="{27FC003D-6734-490C-BA4E-FEF4A32D8CF2}" presName="spacer" presStyleCnt="0"/>
      <dgm:spPr/>
      <dgm:t>
        <a:bodyPr/>
        <a:lstStyle/>
        <a:p>
          <a:endParaRPr lang="en-US"/>
        </a:p>
      </dgm:t>
    </dgm:pt>
    <dgm:pt modelId="{92049AEF-EA39-4E39-8785-13D0CDD20C31}" type="pres">
      <dgm:prSet presAssocID="{682DB8E7-9F07-42A9-9B77-853DA87C3CBB}" presName="parentText" presStyleLbl="node1" presStyleIdx="2" presStyleCnt="4">
        <dgm:presLayoutVars>
          <dgm:chMax val="0"/>
          <dgm:bulletEnabled val="1"/>
        </dgm:presLayoutVars>
      </dgm:prSet>
      <dgm:spPr/>
      <dgm:t>
        <a:bodyPr/>
        <a:lstStyle/>
        <a:p>
          <a:endParaRPr lang="en-US"/>
        </a:p>
      </dgm:t>
    </dgm:pt>
    <dgm:pt modelId="{77C40E1B-0312-4F78-814D-5E3781BF2163}" type="pres">
      <dgm:prSet presAssocID="{A3E29AFB-BC83-4593-B135-7F64481C8134}" presName="spacer" presStyleCnt="0"/>
      <dgm:spPr/>
      <dgm:t>
        <a:bodyPr/>
        <a:lstStyle/>
        <a:p>
          <a:endParaRPr lang="en-US"/>
        </a:p>
      </dgm:t>
    </dgm:pt>
    <dgm:pt modelId="{CA24BBD3-0BE9-4123-8AFE-F174F91ACC72}" type="pres">
      <dgm:prSet presAssocID="{78619454-7A0B-4EA3-93E9-393D090701D8}" presName="parentText" presStyleLbl="node1" presStyleIdx="3" presStyleCnt="4">
        <dgm:presLayoutVars>
          <dgm:chMax val="0"/>
          <dgm:bulletEnabled val="1"/>
        </dgm:presLayoutVars>
      </dgm:prSet>
      <dgm:spPr/>
      <dgm:t>
        <a:bodyPr/>
        <a:lstStyle/>
        <a:p>
          <a:endParaRPr lang="en-US"/>
        </a:p>
      </dgm:t>
    </dgm:pt>
  </dgm:ptLst>
  <dgm:cxnLst>
    <dgm:cxn modelId="{BD0A7628-7BBF-4DFA-BDB4-4B1B4AC4F69F}" srcId="{3FB4E5A3-9E10-4E50-BC65-CAC8B3F2C3A3}" destId="{F1806A7D-3512-465B-A6BE-72A59DC34CBC}" srcOrd="1" destOrd="0" parTransId="{612A95A2-A5E7-46F4-A74D-7A724B232D85}" sibTransId="{27FC003D-6734-490C-BA4E-FEF4A32D8CF2}"/>
    <dgm:cxn modelId="{1E08E3A4-7069-4AA7-8D46-B0928108E095}" srcId="{3FB4E5A3-9E10-4E50-BC65-CAC8B3F2C3A3}" destId="{682DB8E7-9F07-42A9-9B77-853DA87C3CBB}" srcOrd="2" destOrd="0" parTransId="{B01374F4-3EF1-4A04-AF0B-553B948E3FF7}" sibTransId="{A3E29AFB-BC83-4593-B135-7F64481C8134}"/>
    <dgm:cxn modelId="{3C32FD42-5EC7-44ED-AA63-E81B1252FDA3}" type="presOf" srcId="{682DB8E7-9F07-42A9-9B77-853DA87C3CBB}" destId="{92049AEF-EA39-4E39-8785-13D0CDD20C31}" srcOrd="0" destOrd="0" presId="urn:microsoft.com/office/officeart/2005/8/layout/vList2"/>
    <dgm:cxn modelId="{6588C300-D028-4847-88BA-0367499A40C9}" type="presOf" srcId="{AE45A544-0B97-4FA4-A0F0-E4DF8025C86B}" destId="{CD9EF17D-1566-4A2F-B361-CB1C03F9F11B}" srcOrd="0" destOrd="0" presId="urn:microsoft.com/office/officeart/2005/8/layout/vList2"/>
    <dgm:cxn modelId="{0AE07D73-5C32-4E2F-9092-22AEFFCD3391}" srcId="{3FB4E5A3-9E10-4E50-BC65-CAC8B3F2C3A3}" destId="{AE45A544-0B97-4FA4-A0F0-E4DF8025C86B}" srcOrd="0" destOrd="0" parTransId="{51FCF9D7-EB20-4DB6-8584-392554350DC3}" sibTransId="{586BD68F-E468-4271-9D46-4DC84839DBFC}"/>
    <dgm:cxn modelId="{4C8A79AB-BF67-4346-9B99-EFCE16737703}" type="presOf" srcId="{F1806A7D-3512-465B-A6BE-72A59DC34CBC}" destId="{7B75CB4D-874F-4085-8DDD-7C397FF5C6C6}" srcOrd="0" destOrd="0" presId="urn:microsoft.com/office/officeart/2005/8/layout/vList2"/>
    <dgm:cxn modelId="{BA19A869-E48F-42F2-87C2-258B64844623}" srcId="{3FB4E5A3-9E10-4E50-BC65-CAC8B3F2C3A3}" destId="{78619454-7A0B-4EA3-93E9-393D090701D8}" srcOrd="3" destOrd="0" parTransId="{62D5AE6E-1CFD-4D05-BA54-316915645FF4}" sibTransId="{325EA6B8-4A24-416E-9FD5-C69EFDA9E0CE}"/>
    <dgm:cxn modelId="{0D942192-77ED-48C5-B9C5-E48922296472}" type="presOf" srcId="{3FB4E5A3-9E10-4E50-BC65-CAC8B3F2C3A3}" destId="{5FCA3777-C02E-4D8B-B44B-3246D24BB241}" srcOrd="0" destOrd="0" presId="urn:microsoft.com/office/officeart/2005/8/layout/vList2"/>
    <dgm:cxn modelId="{F4072B58-89FA-45D5-87A5-74BD783A6519}" type="presOf" srcId="{78619454-7A0B-4EA3-93E9-393D090701D8}" destId="{CA24BBD3-0BE9-4123-8AFE-F174F91ACC72}" srcOrd="0" destOrd="0" presId="urn:microsoft.com/office/officeart/2005/8/layout/vList2"/>
    <dgm:cxn modelId="{8E909922-2CDB-4750-BD55-C6087C4BF1FE}" type="presParOf" srcId="{5FCA3777-C02E-4D8B-B44B-3246D24BB241}" destId="{CD9EF17D-1566-4A2F-B361-CB1C03F9F11B}" srcOrd="0" destOrd="0" presId="urn:microsoft.com/office/officeart/2005/8/layout/vList2"/>
    <dgm:cxn modelId="{57341A29-7C8D-44A7-91AD-B92C7B84B8A9}" type="presParOf" srcId="{5FCA3777-C02E-4D8B-B44B-3246D24BB241}" destId="{A5912D9F-8F35-4671-A032-506ECC64366C}" srcOrd="1" destOrd="0" presId="urn:microsoft.com/office/officeart/2005/8/layout/vList2"/>
    <dgm:cxn modelId="{15506A5B-61B6-421E-9B53-2E6B5503B691}" type="presParOf" srcId="{5FCA3777-C02E-4D8B-B44B-3246D24BB241}" destId="{7B75CB4D-874F-4085-8DDD-7C397FF5C6C6}" srcOrd="2" destOrd="0" presId="urn:microsoft.com/office/officeart/2005/8/layout/vList2"/>
    <dgm:cxn modelId="{4928AF22-74C4-47E6-AE4D-113135369FA1}" type="presParOf" srcId="{5FCA3777-C02E-4D8B-B44B-3246D24BB241}" destId="{F61D4011-A9CE-4E0C-8995-D3AAF978528D}" srcOrd="3" destOrd="0" presId="urn:microsoft.com/office/officeart/2005/8/layout/vList2"/>
    <dgm:cxn modelId="{C9A2E280-D637-4407-892E-AA3A371B6CF3}" type="presParOf" srcId="{5FCA3777-C02E-4D8B-B44B-3246D24BB241}" destId="{92049AEF-EA39-4E39-8785-13D0CDD20C31}" srcOrd="4" destOrd="0" presId="urn:microsoft.com/office/officeart/2005/8/layout/vList2"/>
    <dgm:cxn modelId="{FCBC6E5E-C6AF-4E38-A2E8-F7DF4D637935}" type="presParOf" srcId="{5FCA3777-C02E-4D8B-B44B-3246D24BB241}" destId="{77C40E1B-0312-4F78-814D-5E3781BF2163}" srcOrd="5" destOrd="0" presId="urn:microsoft.com/office/officeart/2005/8/layout/vList2"/>
    <dgm:cxn modelId="{0A5E5190-C7F9-471F-87AD-CB679DDF1089}" type="presParOf" srcId="{5FCA3777-C02E-4D8B-B44B-3246D24BB241}" destId="{CA24BBD3-0BE9-4123-8AFE-F174F91ACC7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246F093-D4F3-4D05-BA43-F963EACF40F9}"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B2344EA2-841B-4C72-9018-49CE137F3B1F}">
      <dgm:prSet phldrT="[Text]" custT="1"/>
      <dgm:spPr/>
      <dgm:t>
        <a:bodyPr/>
        <a:lstStyle/>
        <a:p>
          <a:r>
            <a:rPr lang="en-US" sz="1800" b="0" dirty="0"/>
            <a:t>All water supply valves are sealed (locked) in the open position</a:t>
          </a:r>
        </a:p>
      </dgm:t>
    </dgm:pt>
    <dgm:pt modelId="{E5D22B29-C8FA-4129-886C-BD989E382AF4}" type="parTrans" cxnId="{7942C7AE-0486-4CA3-B209-E068CEF9549F}">
      <dgm:prSet/>
      <dgm:spPr/>
      <dgm:t>
        <a:bodyPr/>
        <a:lstStyle/>
        <a:p>
          <a:endParaRPr lang="en-US"/>
        </a:p>
      </dgm:t>
    </dgm:pt>
    <dgm:pt modelId="{7D4D9DCC-DED8-4AFA-BC3E-0C5DED496666}" type="sibTrans" cxnId="{7942C7AE-0486-4CA3-B209-E068CEF9549F}">
      <dgm:prSet/>
      <dgm:spPr/>
      <dgm:t>
        <a:bodyPr/>
        <a:lstStyle/>
        <a:p>
          <a:endParaRPr lang="en-US"/>
        </a:p>
      </dgm:t>
    </dgm:pt>
    <dgm:pt modelId="{D6C32B76-AC25-45B6-8C14-9E772D784BD2}">
      <dgm:prSet custT="1"/>
      <dgm:spPr/>
      <dgm:t>
        <a:bodyPr/>
        <a:lstStyle/>
        <a:p>
          <a:r>
            <a:rPr lang="en-US" sz="1800" b="0" dirty="0" smtClean="0"/>
            <a:t>Fire </a:t>
          </a:r>
          <a:r>
            <a:rPr lang="en-US" sz="1800" b="0" dirty="0"/>
            <a:t>pump in operating condition with power available</a:t>
          </a:r>
        </a:p>
      </dgm:t>
    </dgm:pt>
    <dgm:pt modelId="{BDFA0578-9152-4B9B-A505-D679C74284BF}" type="parTrans" cxnId="{476597F7-1060-4AB5-8DD8-4923A36D3EE3}">
      <dgm:prSet/>
      <dgm:spPr/>
      <dgm:t>
        <a:bodyPr/>
        <a:lstStyle/>
        <a:p>
          <a:endParaRPr lang="en-US"/>
        </a:p>
      </dgm:t>
    </dgm:pt>
    <dgm:pt modelId="{D21A305D-BDD0-436A-B052-9659833EE68C}" type="sibTrans" cxnId="{476597F7-1060-4AB5-8DD8-4923A36D3EE3}">
      <dgm:prSet/>
      <dgm:spPr/>
      <dgm:t>
        <a:bodyPr/>
        <a:lstStyle/>
        <a:p>
          <a:endParaRPr lang="en-US"/>
        </a:p>
      </dgm:t>
    </dgm:pt>
    <dgm:pt modelId="{C6CD6701-1A0D-432F-8088-75DE17200E11}">
      <dgm:prSet custT="1"/>
      <dgm:spPr/>
      <dgm:t>
        <a:bodyPr/>
        <a:lstStyle/>
        <a:p>
          <a:r>
            <a:rPr lang="en-US" sz="1800" b="0" dirty="0"/>
            <a:t>Individual hose valves are free of paint, corrosion, and other impediments</a:t>
          </a:r>
        </a:p>
      </dgm:t>
    </dgm:pt>
    <dgm:pt modelId="{EFD1E81F-F3EB-439C-A6E8-7D26A2FC5682}" type="parTrans" cxnId="{2171B86F-769E-4812-971C-1A324B8B58F6}">
      <dgm:prSet/>
      <dgm:spPr/>
      <dgm:t>
        <a:bodyPr/>
        <a:lstStyle/>
        <a:p>
          <a:endParaRPr lang="en-US"/>
        </a:p>
      </dgm:t>
    </dgm:pt>
    <dgm:pt modelId="{8E7F3655-9E8D-43ED-AC92-1703C747C5BC}" type="sibTrans" cxnId="{2171B86F-769E-4812-971C-1A324B8B58F6}">
      <dgm:prSet/>
      <dgm:spPr/>
      <dgm:t>
        <a:bodyPr/>
        <a:lstStyle/>
        <a:p>
          <a:endParaRPr lang="en-US"/>
        </a:p>
      </dgm:t>
    </dgm:pt>
    <dgm:pt modelId="{B46403FB-AC53-46DE-A35A-AEFCB894355B}">
      <dgm:prSet custT="1"/>
      <dgm:spPr>
        <a:solidFill>
          <a:schemeClr val="accent2">
            <a:lumMod val="75000"/>
          </a:schemeClr>
        </a:solidFill>
      </dgm:spPr>
      <dgm:t>
        <a:bodyPr/>
        <a:lstStyle/>
        <a:p>
          <a:r>
            <a:rPr lang="en-US" sz="1800" b="0" dirty="0"/>
            <a:t>Individual hose valves are operable</a:t>
          </a:r>
        </a:p>
      </dgm:t>
    </dgm:pt>
    <dgm:pt modelId="{865E8BBB-267A-4931-8605-04C3A88BC5FE}" type="parTrans" cxnId="{C65328D5-3210-477C-A1E7-E8F18C75159D}">
      <dgm:prSet/>
      <dgm:spPr/>
      <dgm:t>
        <a:bodyPr/>
        <a:lstStyle/>
        <a:p>
          <a:endParaRPr lang="en-US"/>
        </a:p>
      </dgm:t>
    </dgm:pt>
    <dgm:pt modelId="{15C210E3-F54B-470B-8D23-1A2174A2BD52}" type="sibTrans" cxnId="{C65328D5-3210-477C-A1E7-E8F18C75159D}">
      <dgm:prSet/>
      <dgm:spPr/>
      <dgm:t>
        <a:bodyPr/>
        <a:lstStyle/>
        <a:p>
          <a:endParaRPr lang="en-US"/>
        </a:p>
      </dgm:t>
    </dgm:pt>
    <dgm:pt modelId="{31FC35F4-A2E8-4AB6-A006-CBAFFF632478}">
      <dgm:prSet custT="1"/>
      <dgm:spPr>
        <a:solidFill>
          <a:schemeClr val="accent2"/>
        </a:solidFill>
      </dgm:spPr>
      <dgm:t>
        <a:bodyPr/>
        <a:lstStyle/>
        <a:p>
          <a:r>
            <a:rPr lang="en-US" sz="1800" b="0" dirty="0"/>
            <a:t>Hose valve threads are not damaged</a:t>
          </a:r>
        </a:p>
      </dgm:t>
    </dgm:pt>
    <dgm:pt modelId="{B99DB177-BAA3-4B74-9392-1E77FE6D0F2D}" type="parTrans" cxnId="{1A037F7C-430E-4FF7-A2ED-AF888445BD49}">
      <dgm:prSet/>
      <dgm:spPr/>
      <dgm:t>
        <a:bodyPr/>
        <a:lstStyle/>
        <a:p>
          <a:endParaRPr lang="en-US"/>
        </a:p>
      </dgm:t>
    </dgm:pt>
    <dgm:pt modelId="{32F288BB-7170-486D-865F-B5E82CFA2170}" type="sibTrans" cxnId="{1A037F7C-430E-4FF7-A2ED-AF888445BD49}">
      <dgm:prSet/>
      <dgm:spPr/>
      <dgm:t>
        <a:bodyPr/>
        <a:lstStyle/>
        <a:p>
          <a:endParaRPr lang="en-US"/>
        </a:p>
      </dgm:t>
    </dgm:pt>
    <dgm:pt modelId="{536CF130-1723-4163-8B4E-35DB6F9262F2}" type="pres">
      <dgm:prSet presAssocID="{B246F093-D4F3-4D05-BA43-F963EACF40F9}" presName="linear" presStyleCnt="0">
        <dgm:presLayoutVars>
          <dgm:animLvl val="lvl"/>
          <dgm:resizeHandles val="exact"/>
        </dgm:presLayoutVars>
      </dgm:prSet>
      <dgm:spPr/>
      <dgm:t>
        <a:bodyPr/>
        <a:lstStyle/>
        <a:p>
          <a:endParaRPr lang="en-US"/>
        </a:p>
      </dgm:t>
    </dgm:pt>
    <dgm:pt modelId="{4FA6382C-3F05-4952-B0BD-95181C4C8635}" type="pres">
      <dgm:prSet presAssocID="{B2344EA2-841B-4C72-9018-49CE137F3B1F}" presName="parentText" presStyleLbl="node1" presStyleIdx="0" presStyleCnt="5">
        <dgm:presLayoutVars>
          <dgm:chMax val="0"/>
          <dgm:bulletEnabled val="1"/>
        </dgm:presLayoutVars>
      </dgm:prSet>
      <dgm:spPr/>
      <dgm:t>
        <a:bodyPr/>
        <a:lstStyle/>
        <a:p>
          <a:endParaRPr lang="en-US"/>
        </a:p>
      </dgm:t>
    </dgm:pt>
    <dgm:pt modelId="{CDD21872-936E-42BD-A053-A24173B9E120}" type="pres">
      <dgm:prSet presAssocID="{7D4D9DCC-DED8-4AFA-BC3E-0C5DED496666}" presName="spacer" presStyleCnt="0"/>
      <dgm:spPr/>
    </dgm:pt>
    <dgm:pt modelId="{95992B8C-7EC0-4862-A97F-8F9C38BC69DF}" type="pres">
      <dgm:prSet presAssocID="{D6C32B76-AC25-45B6-8C14-9E772D784BD2}" presName="parentText" presStyleLbl="node1" presStyleIdx="1" presStyleCnt="5">
        <dgm:presLayoutVars>
          <dgm:chMax val="0"/>
          <dgm:bulletEnabled val="1"/>
        </dgm:presLayoutVars>
      </dgm:prSet>
      <dgm:spPr/>
      <dgm:t>
        <a:bodyPr/>
        <a:lstStyle/>
        <a:p>
          <a:endParaRPr lang="en-US"/>
        </a:p>
      </dgm:t>
    </dgm:pt>
    <dgm:pt modelId="{D16DEB95-B8BC-407A-9DD0-75A4E3E1109D}" type="pres">
      <dgm:prSet presAssocID="{D21A305D-BDD0-436A-B052-9659833EE68C}" presName="spacer" presStyleCnt="0"/>
      <dgm:spPr/>
    </dgm:pt>
    <dgm:pt modelId="{9F3649AC-602F-44EA-9BA5-AD8109F581F2}" type="pres">
      <dgm:prSet presAssocID="{C6CD6701-1A0D-432F-8088-75DE17200E11}" presName="parentText" presStyleLbl="node1" presStyleIdx="2" presStyleCnt="5">
        <dgm:presLayoutVars>
          <dgm:chMax val="0"/>
          <dgm:bulletEnabled val="1"/>
        </dgm:presLayoutVars>
      </dgm:prSet>
      <dgm:spPr/>
      <dgm:t>
        <a:bodyPr/>
        <a:lstStyle/>
        <a:p>
          <a:endParaRPr lang="en-US"/>
        </a:p>
      </dgm:t>
    </dgm:pt>
    <dgm:pt modelId="{D6352F07-0286-4F3E-A549-215D5BE9B456}" type="pres">
      <dgm:prSet presAssocID="{8E7F3655-9E8D-43ED-AC92-1703C747C5BC}" presName="spacer" presStyleCnt="0"/>
      <dgm:spPr/>
    </dgm:pt>
    <dgm:pt modelId="{69644EEA-408C-4F97-9984-04F3F60D4E1A}" type="pres">
      <dgm:prSet presAssocID="{B46403FB-AC53-46DE-A35A-AEFCB894355B}" presName="parentText" presStyleLbl="node1" presStyleIdx="3" presStyleCnt="5">
        <dgm:presLayoutVars>
          <dgm:chMax val="0"/>
          <dgm:bulletEnabled val="1"/>
        </dgm:presLayoutVars>
      </dgm:prSet>
      <dgm:spPr/>
      <dgm:t>
        <a:bodyPr/>
        <a:lstStyle/>
        <a:p>
          <a:endParaRPr lang="en-US"/>
        </a:p>
      </dgm:t>
    </dgm:pt>
    <dgm:pt modelId="{20E8C537-9EED-4C12-8A0D-C795B864F148}" type="pres">
      <dgm:prSet presAssocID="{15C210E3-F54B-470B-8D23-1A2174A2BD52}" presName="spacer" presStyleCnt="0"/>
      <dgm:spPr/>
    </dgm:pt>
    <dgm:pt modelId="{0C04868A-8D22-49B0-B772-0C17BCA31F84}" type="pres">
      <dgm:prSet presAssocID="{31FC35F4-A2E8-4AB6-A006-CBAFFF632478}" presName="parentText" presStyleLbl="node1" presStyleIdx="4" presStyleCnt="5">
        <dgm:presLayoutVars>
          <dgm:chMax val="0"/>
          <dgm:bulletEnabled val="1"/>
        </dgm:presLayoutVars>
      </dgm:prSet>
      <dgm:spPr/>
      <dgm:t>
        <a:bodyPr/>
        <a:lstStyle/>
        <a:p>
          <a:endParaRPr lang="en-US"/>
        </a:p>
      </dgm:t>
    </dgm:pt>
  </dgm:ptLst>
  <dgm:cxnLst>
    <dgm:cxn modelId="{C15F8B99-CE64-4103-9537-B9AAD70C2392}" type="presOf" srcId="{C6CD6701-1A0D-432F-8088-75DE17200E11}" destId="{9F3649AC-602F-44EA-9BA5-AD8109F581F2}" srcOrd="0" destOrd="0" presId="urn:microsoft.com/office/officeart/2005/8/layout/vList2"/>
    <dgm:cxn modelId="{1516050F-BC57-40C9-984D-C45032E97F81}" type="presOf" srcId="{B2344EA2-841B-4C72-9018-49CE137F3B1F}" destId="{4FA6382C-3F05-4952-B0BD-95181C4C8635}" srcOrd="0" destOrd="0" presId="urn:microsoft.com/office/officeart/2005/8/layout/vList2"/>
    <dgm:cxn modelId="{2171B86F-769E-4812-971C-1A324B8B58F6}" srcId="{B246F093-D4F3-4D05-BA43-F963EACF40F9}" destId="{C6CD6701-1A0D-432F-8088-75DE17200E11}" srcOrd="2" destOrd="0" parTransId="{EFD1E81F-F3EB-439C-A6E8-7D26A2FC5682}" sibTransId="{8E7F3655-9E8D-43ED-AC92-1703C747C5BC}"/>
    <dgm:cxn modelId="{7942C7AE-0486-4CA3-B209-E068CEF9549F}" srcId="{B246F093-D4F3-4D05-BA43-F963EACF40F9}" destId="{B2344EA2-841B-4C72-9018-49CE137F3B1F}" srcOrd="0" destOrd="0" parTransId="{E5D22B29-C8FA-4129-886C-BD989E382AF4}" sibTransId="{7D4D9DCC-DED8-4AFA-BC3E-0C5DED496666}"/>
    <dgm:cxn modelId="{1A037F7C-430E-4FF7-A2ED-AF888445BD49}" srcId="{B246F093-D4F3-4D05-BA43-F963EACF40F9}" destId="{31FC35F4-A2E8-4AB6-A006-CBAFFF632478}" srcOrd="4" destOrd="0" parTransId="{B99DB177-BAA3-4B74-9392-1E77FE6D0F2D}" sibTransId="{32F288BB-7170-486D-865F-B5E82CFA2170}"/>
    <dgm:cxn modelId="{AF2D6112-0138-484C-9D24-05440EE88435}" type="presOf" srcId="{D6C32B76-AC25-45B6-8C14-9E772D784BD2}" destId="{95992B8C-7EC0-4862-A97F-8F9C38BC69DF}" srcOrd="0" destOrd="0" presId="urn:microsoft.com/office/officeart/2005/8/layout/vList2"/>
    <dgm:cxn modelId="{51370AAA-19C8-47AA-A518-F569324838AB}" type="presOf" srcId="{B246F093-D4F3-4D05-BA43-F963EACF40F9}" destId="{536CF130-1723-4163-8B4E-35DB6F9262F2}" srcOrd="0" destOrd="0" presId="urn:microsoft.com/office/officeart/2005/8/layout/vList2"/>
    <dgm:cxn modelId="{72B86E23-C595-4682-ADDF-D687ECA971D7}" type="presOf" srcId="{31FC35F4-A2E8-4AB6-A006-CBAFFF632478}" destId="{0C04868A-8D22-49B0-B772-0C17BCA31F84}" srcOrd="0" destOrd="0" presId="urn:microsoft.com/office/officeart/2005/8/layout/vList2"/>
    <dgm:cxn modelId="{D8207A1F-31DA-492A-B2B8-64F13EF20E0F}" type="presOf" srcId="{B46403FB-AC53-46DE-A35A-AEFCB894355B}" destId="{69644EEA-408C-4F97-9984-04F3F60D4E1A}" srcOrd="0" destOrd="0" presId="urn:microsoft.com/office/officeart/2005/8/layout/vList2"/>
    <dgm:cxn modelId="{476597F7-1060-4AB5-8DD8-4923A36D3EE3}" srcId="{B246F093-D4F3-4D05-BA43-F963EACF40F9}" destId="{D6C32B76-AC25-45B6-8C14-9E772D784BD2}" srcOrd="1" destOrd="0" parTransId="{BDFA0578-9152-4B9B-A505-D679C74284BF}" sibTransId="{D21A305D-BDD0-436A-B052-9659833EE68C}"/>
    <dgm:cxn modelId="{C65328D5-3210-477C-A1E7-E8F18C75159D}" srcId="{B246F093-D4F3-4D05-BA43-F963EACF40F9}" destId="{B46403FB-AC53-46DE-A35A-AEFCB894355B}" srcOrd="3" destOrd="0" parTransId="{865E8BBB-267A-4931-8605-04C3A88BC5FE}" sibTransId="{15C210E3-F54B-470B-8D23-1A2174A2BD52}"/>
    <dgm:cxn modelId="{0AE4790D-3379-4D66-B506-75FD15F74B00}" type="presParOf" srcId="{536CF130-1723-4163-8B4E-35DB6F9262F2}" destId="{4FA6382C-3F05-4952-B0BD-95181C4C8635}" srcOrd="0" destOrd="0" presId="urn:microsoft.com/office/officeart/2005/8/layout/vList2"/>
    <dgm:cxn modelId="{1D468C0A-E39D-434D-B2CB-30F43D473052}" type="presParOf" srcId="{536CF130-1723-4163-8B4E-35DB6F9262F2}" destId="{CDD21872-936E-42BD-A053-A24173B9E120}" srcOrd="1" destOrd="0" presId="urn:microsoft.com/office/officeart/2005/8/layout/vList2"/>
    <dgm:cxn modelId="{7139634E-509B-424C-B4E7-4E7513ACEA0A}" type="presParOf" srcId="{536CF130-1723-4163-8B4E-35DB6F9262F2}" destId="{95992B8C-7EC0-4862-A97F-8F9C38BC69DF}" srcOrd="2" destOrd="0" presId="urn:microsoft.com/office/officeart/2005/8/layout/vList2"/>
    <dgm:cxn modelId="{80F117DB-FBBC-48AC-86E4-E7DE82A214D3}" type="presParOf" srcId="{536CF130-1723-4163-8B4E-35DB6F9262F2}" destId="{D16DEB95-B8BC-407A-9DD0-75A4E3E1109D}" srcOrd="3" destOrd="0" presId="urn:microsoft.com/office/officeart/2005/8/layout/vList2"/>
    <dgm:cxn modelId="{B03023FD-F8B8-46BC-8497-A1E7F6AB26DC}" type="presParOf" srcId="{536CF130-1723-4163-8B4E-35DB6F9262F2}" destId="{9F3649AC-602F-44EA-9BA5-AD8109F581F2}" srcOrd="4" destOrd="0" presId="urn:microsoft.com/office/officeart/2005/8/layout/vList2"/>
    <dgm:cxn modelId="{6A98DDE0-9800-4F1C-B4FE-E544582C25D9}" type="presParOf" srcId="{536CF130-1723-4163-8B4E-35DB6F9262F2}" destId="{D6352F07-0286-4F3E-A549-215D5BE9B456}" srcOrd="5" destOrd="0" presId="urn:microsoft.com/office/officeart/2005/8/layout/vList2"/>
    <dgm:cxn modelId="{07D56F42-F380-4782-AD4B-F6D20A6DB371}" type="presParOf" srcId="{536CF130-1723-4163-8B4E-35DB6F9262F2}" destId="{69644EEA-408C-4F97-9984-04F3F60D4E1A}" srcOrd="6" destOrd="0" presId="urn:microsoft.com/office/officeart/2005/8/layout/vList2"/>
    <dgm:cxn modelId="{B1D612AD-9506-43F9-86AF-838561484EF0}" type="presParOf" srcId="{536CF130-1723-4163-8B4E-35DB6F9262F2}" destId="{20E8C537-9EED-4C12-8A0D-C795B864F148}" srcOrd="7" destOrd="0" presId="urn:microsoft.com/office/officeart/2005/8/layout/vList2"/>
    <dgm:cxn modelId="{EECA547A-7E20-40E7-B222-34B8C6E91B9C}" type="presParOf" srcId="{536CF130-1723-4163-8B4E-35DB6F9262F2}" destId="{0C04868A-8D22-49B0-B772-0C17BCA31F8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246F093-D4F3-4D05-BA43-F963EACF40F9}"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283D6EA5-2AC6-41D5-BE5F-9FEE0AA6AF0D}">
      <dgm:prSet custT="1"/>
      <dgm:spPr/>
      <dgm:t>
        <a:bodyPr/>
        <a:lstStyle/>
        <a:p>
          <a:r>
            <a:rPr lang="en-US" sz="1800" b="0" dirty="0"/>
            <a:t>Hose valve wheels are present and not damaged</a:t>
          </a:r>
        </a:p>
      </dgm:t>
    </dgm:pt>
    <dgm:pt modelId="{3DFA502B-79CA-4FF4-80BD-2EC1C8D53924}" type="parTrans" cxnId="{946E7897-8E5B-42B9-B8BA-67E70A996B7F}">
      <dgm:prSet/>
      <dgm:spPr/>
      <dgm:t>
        <a:bodyPr/>
        <a:lstStyle/>
        <a:p>
          <a:endParaRPr lang="en-US"/>
        </a:p>
      </dgm:t>
    </dgm:pt>
    <dgm:pt modelId="{F5DB1235-5A82-4E9D-811C-D703CB3FBDAE}" type="sibTrans" cxnId="{946E7897-8E5B-42B9-B8BA-67E70A996B7F}">
      <dgm:prSet/>
      <dgm:spPr/>
      <dgm:t>
        <a:bodyPr/>
        <a:lstStyle/>
        <a:p>
          <a:endParaRPr lang="en-US"/>
        </a:p>
      </dgm:t>
    </dgm:pt>
    <dgm:pt modelId="{4BED1F84-3CAE-42CC-8D78-8B0F1F1342AA}">
      <dgm:prSet custT="1"/>
      <dgm:spPr/>
      <dgm:t>
        <a:bodyPr/>
        <a:lstStyle/>
        <a:p>
          <a:r>
            <a:rPr lang="en-US" sz="1800" b="0" dirty="0"/>
            <a:t>Hose cabinets are accessible</a:t>
          </a:r>
        </a:p>
      </dgm:t>
    </dgm:pt>
    <dgm:pt modelId="{2FDEDD92-955D-4383-8502-1E72F44723FB}" type="parTrans" cxnId="{DA807B1C-F8A8-4953-8270-D50FCD3B3E43}">
      <dgm:prSet/>
      <dgm:spPr/>
      <dgm:t>
        <a:bodyPr/>
        <a:lstStyle/>
        <a:p>
          <a:endParaRPr lang="en-US"/>
        </a:p>
      </dgm:t>
    </dgm:pt>
    <dgm:pt modelId="{9B12A025-E3C1-4103-9E7F-A213CDA5CAC4}" type="sibTrans" cxnId="{DA807B1C-F8A8-4953-8270-D50FCD3B3E43}">
      <dgm:prSet/>
      <dgm:spPr/>
      <dgm:t>
        <a:bodyPr/>
        <a:lstStyle/>
        <a:p>
          <a:endParaRPr lang="en-US"/>
        </a:p>
      </dgm:t>
    </dgm:pt>
    <dgm:pt modelId="{68A17705-A281-4A09-BB6E-A64C97878A17}">
      <dgm:prSet custT="1"/>
      <dgm:spPr/>
      <dgm:t>
        <a:bodyPr/>
        <a:lstStyle/>
        <a:p>
          <a:r>
            <a:rPr lang="en-US" sz="1800" b="0" dirty="0"/>
            <a:t>Hose (when present) is in good condition, is dry, and is properly positioned on the rack or reel</a:t>
          </a:r>
        </a:p>
      </dgm:t>
    </dgm:pt>
    <dgm:pt modelId="{80D9A2E3-D4BB-47C0-BCBE-E0E36435309E}" type="parTrans" cxnId="{A1B182D3-DB02-41D2-B780-9D58A1A2D6E6}">
      <dgm:prSet/>
      <dgm:spPr/>
      <dgm:t>
        <a:bodyPr/>
        <a:lstStyle/>
        <a:p>
          <a:endParaRPr lang="en-US"/>
        </a:p>
      </dgm:t>
    </dgm:pt>
    <dgm:pt modelId="{F9F5BA1E-C18B-4432-8C5A-EE09A5966B96}" type="sibTrans" cxnId="{A1B182D3-DB02-41D2-B780-9D58A1A2D6E6}">
      <dgm:prSet/>
      <dgm:spPr/>
      <dgm:t>
        <a:bodyPr/>
        <a:lstStyle/>
        <a:p>
          <a:endParaRPr lang="en-US"/>
        </a:p>
      </dgm:t>
    </dgm:pt>
    <dgm:pt modelId="{06C7B55F-20D1-4DF7-BE15-629386C5E097}">
      <dgm:prSet custT="1"/>
      <dgm:spPr>
        <a:solidFill>
          <a:schemeClr val="accent2"/>
        </a:solidFill>
      </dgm:spPr>
      <dgm:t>
        <a:bodyPr/>
        <a:lstStyle/>
        <a:p>
          <a:r>
            <a:rPr lang="en-US" sz="1800" b="0" dirty="0"/>
            <a:t>Discharge outlets in dry systems are closed</a:t>
          </a:r>
        </a:p>
      </dgm:t>
    </dgm:pt>
    <dgm:pt modelId="{B7285BB4-494C-41DA-84F3-1A70BB202C7A}" type="parTrans" cxnId="{90EECB58-EC42-428E-9F27-D136C32E171F}">
      <dgm:prSet/>
      <dgm:spPr/>
      <dgm:t>
        <a:bodyPr/>
        <a:lstStyle/>
        <a:p>
          <a:endParaRPr lang="en-US"/>
        </a:p>
      </dgm:t>
    </dgm:pt>
    <dgm:pt modelId="{50E73F10-510D-4BB4-90B2-A39C546D5E4B}" type="sibTrans" cxnId="{90EECB58-EC42-428E-9F27-D136C32E171F}">
      <dgm:prSet/>
      <dgm:spPr/>
      <dgm:t>
        <a:bodyPr/>
        <a:lstStyle/>
        <a:p>
          <a:endParaRPr lang="en-US"/>
        </a:p>
      </dgm:t>
    </dgm:pt>
    <dgm:pt modelId="{18B0866B-8816-4405-95EB-E0AAE15E408C}">
      <dgm:prSet custT="1"/>
      <dgm:spPr>
        <a:solidFill>
          <a:schemeClr val="accent2">
            <a:lumMod val="75000"/>
          </a:schemeClr>
        </a:solidFill>
      </dgm:spPr>
      <dgm:t>
        <a:bodyPr/>
        <a:lstStyle/>
        <a:p>
          <a:r>
            <a:rPr lang="en-US" sz="1800" b="0" dirty="0"/>
            <a:t>Dry standpipe is drained of moisture</a:t>
          </a:r>
        </a:p>
      </dgm:t>
    </dgm:pt>
    <dgm:pt modelId="{A9CA9FA3-2649-4712-A511-A93CAD04599A}" type="parTrans" cxnId="{23DDC024-D9BC-4FA7-BECD-188FE5645D85}">
      <dgm:prSet/>
      <dgm:spPr/>
      <dgm:t>
        <a:bodyPr/>
        <a:lstStyle/>
        <a:p>
          <a:endParaRPr lang="en-US"/>
        </a:p>
      </dgm:t>
    </dgm:pt>
    <dgm:pt modelId="{FD96EF82-3FC2-41CF-AE38-8C7F12FF9A00}" type="sibTrans" cxnId="{23DDC024-D9BC-4FA7-BECD-188FE5645D85}">
      <dgm:prSet/>
      <dgm:spPr/>
      <dgm:t>
        <a:bodyPr/>
        <a:lstStyle/>
        <a:p>
          <a:endParaRPr lang="en-US"/>
        </a:p>
      </dgm:t>
    </dgm:pt>
    <dgm:pt modelId="{536CF130-1723-4163-8B4E-35DB6F9262F2}" type="pres">
      <dgm:prSet presAssocID="{B246F093-D4F3-4D05-BA43-F963EACF40F9}" presName="linear" presStyleCnt="0">
        <dgm:presLayoutVars>
          <dgm:animLvl val="lvl"/>
          <dgm:resizeHandles val="exact"/>
        </dgm:presLayoutVars>
      </dgm:prSet>
      <dgm:spPr/>
      <dgm:t>
        <a:bodyPr/>
        <a:lstStyle/>
        <a:p>
          <a:endParaRPr lang="en-US"/>
        </a:p>
      </dgm:t>
    </dgm:pt>
    <dgm:pt modelId="{0BE76FC8-6908-4581-9674-D06BEC8E2199}" type="pres">
      <dgm:prSet presAssocID="{283D6EA5-2AC6-41D5-BE5F-9FEE0AA6AF0D}" presName="parentText" presStyleLbl="node1" presStyleIdx="0" presStyleCnt="5">
        <dgm:presLayoutVars>
          <dgm:chMax val="0"/>
          <dgm:bulletEnabled val="1"/>
        </dgm:presLayoutVars>
      </dgm:prSet>
      <dgm:spPr/>
      <dgm:t>
        <a:bodyPr/>
        <a:lstStyle/>
        <a:p>
          <a:endParaRPr lang="en-US"/>
        </a:p>
      </dgm:t>
    </dgm:pt>
    <dgm:pt modelId="{FA1DF05A-4CEB-4269-847F-8D0733483925}" type="pres">
      <dgm:prSet presAssocID="{F5DB1235-5A82-4E9D-811C-D703CB3FBDAE}" presName="spacer" presStyleCnt="0"/>
      <dgm:spPr/>
    </dgm:pt>
    <dgm:pt modelId="{28874E18-1862-48EC-87CE-06695BEDB60B}" type="pres">
      <dgm:prSet presAssocID="{4BED1F84-3CAE-42CC-8D78-8B0F1F1342AA}" presName="parentText" presStyleLbl="node1" presStyleIdx="1" presStyleCnt="5">
        <dgm:presLayoutVars>
          <dgm:chMax val="0"/>
          <dgm:bulletEnabled val="1"/>
        </dgm:presLayoutVars>
      </dgm:prSet>
      <dgm:spPr/>
      <dgm:t>
        <a:bodyPr/>
        <a:lstStyle/>
        <a:p>
          <a:endParaRPr lang="en-US"/>
        </a:p>
      </dgm:t>
    </dgm:pt>
    <dgm:pt modelId="{C4C45512-EB11-4C03-9334-3416996E03B6}" type="pres">
      <dgm:prSet presAssocID="{9B12A025-E3C1-4103-9E7F-A213CDA5CAC4}" presName="spacer" presStyleCnt="0"/>
      <dgm:spPr/>
    </dgm:pt>
    <dgm:pt modelId="{5B449079-DA11-4700-8192-B06FDC9C0BDB}" type="pres">
      <dgm:prSet presAssocID="{68A17705-A281-4A09-BB6E-A64C97878A17}" presName="parentText" presStyleLbl="node1" presStyleIdx="2" presStyleCnt="5">
        <dgm:presLayoutVars>
          <dgm:chMax val="0"/>
          <dgm:bulletEnabled val="1"/>
        </dgm:presLayoutVars>
      </dgm:prSet>
      <dgm:spPr/>
      <dgm:t>
        <a:bodyPr/>
        <a:lstStyle/>
        <a:p>
          <a:endParaRPr lang="en-US"/>
        </a:p>
      </dgm:t>
    </dgm:pt>
    <dgm:pt modelId="{2B69EE95-5B03-45E4-A14D-C5D591F2C65D}" type="pres">
      <dgm:prSet presAssocID="{F9F5BA1E-C18B-4432-8C5A-EE09A5966B96}" presName="spacer" presStyleCnt="0"/>
      <dgm:spPr/>
    </dgm:pt>
    <dgm:pt modelId="{DCEEB201-5C04-4BD6-B3B5-49926E2C7364}" type="pres">
      <dgm:prSet presAssocID="{06C7B55F-20D1-4DF7-BE15-629386C5E097}" presName="parentText" presStyleLbl="node1" presStyleIdx="3" presStyleCnt="5">
        <dgm:presLayoutVars>
          <dgm:chMax val="0"/>
          <dgm:bulletEnabled val="1"/>
        </dgm:presLayoutVars>
      </dgm:prSet>
      <dgm:spPr/>
      <dgm:t>
        <a:bodyPr/>
        <a:lstStyle/>
        <a:p>
          <a:endParaRPr lang="en-US"/>
        </a:p>
      </dgm:t>
    </dgm:pt>
    <dgm:pt modelId="{F1091D23-8A3A-46B4-B984-E337CED65DFE}" type="pres">
      <dgm:prSet presAssocID="{50E73F10-510D-4BB4-90B2-A39C546D5E4B}" presName="spacer" presStyleCnt="0"/>
      <dgm:spPr/>
    </dgm:pt>
    <dgm:pt modelId="{B43C45CF-E0AF-4816-B781-675841A8B9F6}" type="pres">
      <dgm:prSet presAssocID="{18B0866B-8816-4405-95EB-E0AAE15E408C}" presName="parentText" presStyleLbl="node1" presStyleIdx="4" presStyleCnt="5">
        <dgm:presLayoutVars>
          <dgm:chMax val="0"/>
          <dgm:bulletEnabled val="1"/>
        </dgm:presLayoutVars>
      </dgm:prSet>
      <dgm:spPr/>
      <dgm:t>
        <a:bodyPr/>
        <a:lstStyle/>
        <a:p>
          <a:endParaRPr lang="en-US"/>
        </a:p>
      </dgm:t>
    </dgm:pt>
  </dgm:ptLst>
  <dgm:cxnLst>
    <dgm:cxn modelId="{0A2213C9-B61B-4849-A592-10738D1E5E3B}" type="presOf" srcId="{283D6EA5-2AC6-41D5-BE5F-9FEE0AA6AF0D}" destId="{0BE76FC8-6908-4581-9674-D06BEC8E2199}" srcOrd="0" destOrd="0" presId="urn:microsoft.com/office/officeart/2005/8/layout/vList2"/>
    <dgm:cxn modelId="{5A736ADE-08DA-4D63-A59E-F2E22BA67049}" type="presOf" srcId="{B246F093-D4F3-4D05-BA43-F963EACF40F9}" destId="{536CF130-1723-4163-8B4E-35DB6F9262F2}" srcOrd="0" destOrd="0" presId="urn:microsoft.com/office/officeart/2005/8/layout/vList2"/>
    <dgm:cxn modelId="{DA807B1C-F8A8-4953-8270-D50FCD3B3E43}" srcId="{B246F093-D4F3-4D05-BA43-F963EACF40F9}" destId="{4BED1F84-3CAE-42CC-8D78-8B0F1F1342AA}" srcOrd="1" destOrd="0" parTransId="{2FDEDD92-955D-4383-8502-1E72F44723FB}" sibTransId="{9B12A025-E3C1-4103-9E7F-A213CDA5CAC4}"/>
    <dgm:cxn modelId="{C881DE26-CA09-4595-83AC-03E48DEA606F}" type="presOf" srcId="{4BED1F84-3CAE-42CC-8D78-8B0F1F1342AA}" destId="{28874E18-1862-48EC-87CE-06695BEDB60B}" srcOrd="0" destOrd="0" presId="urn:microsoft.com/office/officeart/2005/8/layout/vList2"/>
    <dgm:cxn modelId="{A1B182D3-DB02-41D2-B780-9D58A1A2D6E6}" srcId="{B246F093-D4F3-4D05-BA43-F963EACF40F9}" destId="{68A17705-A281-4A09-BB6E-A64C97878A17}" srcOrd="2" destOrd="0" parTransId="{80D9A2E3-D4BB-47C0-BCBE-E0E36435309E}" sibTransId="{F9F5BA1E-C18B-4432-8C5A-EE09A5966B96}"/>
    <dgm:cxn modelId="{DB209B99-3EC6-4331-8DCF-813744AF6B48}" type="presOf" srcId="{06C7B55F-20D1-4DF7-BE15-629386C5E097}" destId="{DCEEB201-5C04-4BD6-B3B5-49926E2C7364}" srcOrd="0" destOrd="0" presId="urn:microsoft.com/office/officeart/2005/8/layout/vList2"/>
    <dgm:cxn modelId="{81A25ED3-223C-41ED-AEE2-4597F638B6AA}" type="presOf" srcId="{68A17705-A281-4A09-BB6E-A64C97878A17}" destId="{5B449079-DA11-4700-8192-B06FDC9C0BDB}" srcOrd="0" destOrd="0" presId="urn:microsoft.com/office/officeart/2005/8/layout/vList2"/>
    <dgm:cxn modelId="{946E7897-8E5B-42B9-B8BA-67E70A996B7F}" srcId="{B246F093-D4F3-4D05-BA43-F963EACF40F9}" destId="{283D6EA5-2AC6-41D5-BE5F-9FEE0AA6AF0D}" srcOrd="0" destOrd="0" parTransId="{3DFA502B-79CA-4FF4-80BD-2EC1C8D53924}" sibTransId="{F5DB1235-5A82-4E9D-811C-D703CB3FBDAE}"/>
    <dgm:cxn modelId="{EB90B089-D86D-408A-9CE0-EFBB9CBB799B}" type="presOf" srcId="{18B0866B-8816-4405-95EB-E0AAE15E408C}" destId="{B43C45CF-E0AF-4816-B781-675841A8B9F6}" srcOrd="0" destOrd="0" presId="urn:microsoft.com/office/officeart/2005/8/layout/vList2"/>
    <dgm:cxn modelId="{90EECB58-EC42-428E-9F27-D136C32E171F}" srcId="{B246F093-D4F3-4D05-BA43-F963EACF40F9}" destId="{06C7B55F-20D1-4DF7-BE15-629386C5E097}" srcOrd="3" destOrd="0" parTransId="{B7285BB4-494C-41DA-84F3-1A70BB202C7A}" sibTransId="{50E73F10-510D-4BB4-90B2-A39C546D5E4B}"/>
    <dgm:cxn modelId="{23DDC024-D9BC-4FA7-BECD-188FE5645D85}" srcId="{B246F093-D4F3-4D05-BA43-F963EACF40F9}" destId="{18B0866B-8816-4405-95EB-E0AAE15E408C}" srcOrd="4" destOrd="0" parTransId="{A9CA9FA3-2649-4712-A511-A93CAD04599A}" sibTransId="{FD96EF82-3FC2-41CF-AE38-8C7F12FF9A00}"/>
    <dgm:cxn modelId="{5888C6DC-00BF-4507-BE6A-60AA09FC1AFA}" type="presParOf" srcId="{536CF130-1723-4163-8B4E-35DB6F9262F2}" destId="{0BE76FC8-6908-4581-9674-D06BEC8E2199}" srcOrd="0" destOrd="0" presId="urn:microsoft.com/office/officeart/2005/8/layout/vList2"/>
    <dgm:cxn modelId="{00029DB3-B6B2-422A-829F-BE4B6DC55748}" type="presParOf" srcId="{536CF130-1723-4163-8B4E-35DB6F9262F2}" destId="{FA1DF05A-4CEB-4269-847F-8D0733483925}" srcOrd="1" destOrd="0" presId="urn:microsoft.com/office/officeart/2005/8/layout/vList2"/>
    <dgm:cxn modelId="{34E07629-8060-411C-8657-6157FE6A039E}" type="presParOf" srcId="{536CF130-1723-4163-8B4E-35DB6F9262F2}" destId="{28874E18-1862-48EC-87CE-06695BEDB60B}" srcOrd="2" destOrd="0" presId="urn:microsoft.com/office/officeart/2005/8/layout/vList2"/>
    <dgm:cxn modelId="{CCC72579-F91E-43FA-A7B0-2F48F912E6AE}" type="presParOf" srcId="{536CF130-1723-4163-8B4E-35DB6F9262F2}" destId="{C4C45512-EB11-4C03-9334-3416996E03B6}" srcOrd="3" destOrd="0" presId="urn:microsoft.com/office/officeart/2005/8/layout/vList2"/>
    <dgm:cxn modelId="{3E44442F-9AA9-4E52-8AFD-0475D6796094}" type="presParOf" srcId="{536CF130-1723-4163-8B4E-35DB6F9262F2}" destId="{5B449079-DA11-4700-8192-B06FDC9C0BDB}" srcOrd="4" destOrd="0" presId="urn:microsoft.com/office/officeart/2005/8/layout/vList2"/>
    <dgm:cxn modelId="{EAA22CCA-2988-428B-884A-82639FAB3E75}" type="presParOf" srcId="{536CF130-1723-4163-8B4E-35DB6F9262F2}" destId="{2B69EE95-5B03-45E4-A14D-C5D591F2C65D}" srcOrd="5" destOrd="0" presId="urn:microsoft.com/office/officeart/2005/8/layout/vList2"/>
    <dgm:cxn modelId="{73C8E15B-65F2-4030-9243-E95EC67EF238}" type="presParOf" srcId="{536CF130-1723-4163-8B4E-35DB6F9262F2}" destId="{DCEEB201-5C04-4BD6-B3B5-49926E2C7364}" srcOrd="6" destOrd="0" presId="urn:microsoft.com/office/officeart/2005/8/layout/vList2"/>
    <dgm:cxn modelId="{8D3E5C42-FC9A-4FD9-8191-61C68C7AB36A}" type="presParOf" srcId="{536CF130-1723-4163-8B4E-35DB6F9262F2}" destId="{F1091D23-8A3A-46B4-B984-E337CED65DFE}" srcOrd="7" destOrd="0" presId="urn:microsoft.com/office/officeart/2005/8/layout/vList2"/>
    <dgm:cxn modelId="{A0A495D4-5E89-48E3-B296-C0FF4EEABF7D}" type="presParOf" srcId="{536CF130-1723-4163-8B4E-35DB6F9262F2}" destId="{B43C45CF-E0AF-4816-B781-675841A8B9F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246F093-D4F3-4D05-BA43-F963EACF40F9}"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283D6EA5-2AC6-41D5-BE5F-9FEE0AA6AF0D}">
      <dgm:prSet custT="1"/>
      <dgm:spPr/>
      <dgm:t>
        <a:bodyPr/>
        <a:lstStyle/>
        <a:p>
          <a:r>
            <a:rPr lang="en-US" sz="1800" b="0" dirty="0" smtClean="0"/>
            <a:t>FDC </a:t>
          </a:r>
          <a:r>
            <a:rPr lang="en-US" sz="1800" b="0" dirty="0"/>
            <a:t>is not blocked and is free of obstruction, the swivels rotate freely, and caps are in place</a:t>
          </a:r>
        </a:p>
      </dgm:t>
    </dgm:pt>
    <dgm:pt modelId="{3DFA502B-79CA-4FF4-80BD-2EC1C8D53924}" type="parTrans" cxnId="{946E7897-8E5B-42B9-B8BA-67E70A996B7F}">
      <dgm:prSet/>
      <dgm:spPr/>
      <dgm:t>
        <a:bodyPr/>
        <a:lstStyle/>
        <a:p>
          <a:endParaRPr lang="en-US"/>
        </a:p>
      </dgm:t>
    </dgm:pt>
    <dgm:pt modelId="{F5DB1235-5A82-4E9D-811C-D703CB3FBDAE}" type="sibTrans" cxnId="{946E7897-8E5B-42B9-B8BA-67E70A996B7F}">
      <dgm:prSet/>
      <dgm:spPr/>
      <dgm:t>
        <a:bodyPr/>
        <a:lstStyle/>
        <a:p>
          <a:endParaRPr lang="en-US"/>
        </a:p>
      </dgm:t>
    </dgm:pt>
    <dgm:pt modelId="{848E841D-982E-46B9-983E-0B17E05FAD63}">
      <dgm:prSet custT="1"/>
      <dgm:spPr/>
      <dgm:t>
        <a:bodyPr/>
        <a:lstStyle/>
        <a:p>
          <a:r>
            <a:rPr lang="en-US" sz="1800" b="0" dirty="0"/>
            <a:t>If </a:t>
          </a:r>
          <a:r>
            <a:rPr lang="en-US" sz="1800" b="0" dirty="0" smtClean="0"/>
            <a:t>system </a:t>
          </a:r>
          <a:r>
            <a:rPr lang="en-US" sz="1800" b="0" dirty="0"/>
            <a:t>is equipped with pressure-regulating devices, those devices are tested as the manufacturer requires</a:t>
          </a:r>
        </a:p>
      </dgm:t>
    </dgm:pt>
    <dgm:pt modelId="{B1FC5D65-589D-4F2C-BA0A-2DC34AF221CF}" type="parTrans" cxnId="{CCDDE736-D4FF-4C89-B987-9B912AAE0450}">
      <dgm:prSet/>
      <dgm:spPr/>
      <dgm:t>
        <a:bodyPr/>
        <a:lstStyle/>
        <a:p>
          <a:endParaRPr lang="en-US"/>
        </a:p>
      </dgm:t>
    </dgm:pt>
    <dgm:pt modelId="{76E40F2F-54B9-4F63-8BAC-4FCE1E4CC1C9}" type="sibTrans" cxnId="{CCDDE736-D4FF-4C89-B987-9B912AAE0450}">
      <dgm:prSet/>
      <dgm:spPr/>
      <dgm:t>
        <a:bodyPr/>
        <a:lstStyle/>
        <a:p>
          <a:endParaRPr lang="en-US"/>
        </a:p>
      </dgm:t>
    </dgm:pt>
    <dgm:pt modelId="{F27EA4AF-C011-4851-A7F6-43CDAECDE4FF}">
      <dgm:prSet custT="1"/>
      <dgm:spPr>
        <a:solidFill>
          <a:schemeClr val="accent2"/>
        </a:solidFill>
      </dgm:spPr>
      <dgm:t>
        <a:bodyPr/>
        <a:lstStyle/>
        <a:p>
          <a:r>
            <a:rPr lang="en-US" sz="1800" b="0" dirty="0"/>
            <a:t>Dry-pipe systems are hydrostatically tested every five years</a:t>
          </a:r>
        </a:p>
      </dgm:t>
    </dgm:pt>
    <dgm:pt modelId="{97DD37A6-580D-4F19-A3B3-07E33E17E7C0}" type="parTrans" cxnId="{819298DB-EC5E-404F-BD68-9C37C7554307}">
      <dgm:prSet/>
      <dgm:spPr/>
      <dgm:t>
        <a:bodyPr/>
        <a:lstStyle/>
        <a:p>
          <a:endParaRPr lang="en-US"/>
        </a:p>
      </dgm:t>
    </dgm:pt>
    <dgm:pt modelId="{BD35E3E8-7269-4E01-80F2-E07439F705C8}" type="sibTrans" cxnId="{819298DB-EC5E-404F-BD68-9C37C7554307}">
      <dgm:prSet/>
      <dgm:spPr/>
      <dgm:t>
        <a:bodyPr/>
        <a:lstStyle/>
        <a:p>
          <a:endParaRPr lang="en-US"/>
        </a:p>
      </dgm:t>
    </dgm:pt>
    <dgm:pt modelId="{5ACA97EE-FBEE-4A07-A783-3003E1847990}">
      <dgm:prSet custT="1"/>
      <dgm:spPr/>
      <dgm:t>
        <a:bodyPr/>
        <a:lstStyle/>
        <a:p>
          <a:r>
            <a:rPr lang="en-US" sz="1800" b="0" dirty="0"/>
            <a:t>Water supply tanks are filled to the proper level</a:t>
          </a:r>
        </a:p>
      </dgm:t>
    </dgm:pt>
    <dgm:pt modelId="{310B8A29-90D3-4C13-BFF8-88F691510245}" type="parTrans" cxnId="{E587C22D-8394-427D-AC58-EFEA448D2AFB}">
      <dgm:prSet/>
      <dgm:spPr/>
      <dgm:t>
        <a:bodyPr/>
        <a:lstStyle/>
        <a:p>
          <a:endParaRPr lang="en-US"/>
        </a:p>
      </dgm:t>
    </dgm:pt>
    <dgm:pt modelId="{0E4C7A8D-1C31-4BD4-852D-1496F8517BF8}" type="sibTrans" cxnId="{E587C22D-8394-427D-AC58-EFEA448D2AFB}">
      <dgm:prSet/>
      <dgm:spPr/>
      <dgm:t>
        <a:bodyPr/>
        <a:lstStyle/>
        <a:p>
          <a:endParaRPr lang="en-US"/>
        </a:p>
      </dgm:t>
    </dgm:pt>
    <dgm:pt modelId="{536CF130-1723-4163-8B4E-35DB6F9262F2}" type="pres">
      <dgm:prSet presAssocID="{B246F093-D4F3-4D05-BA43-F963EACF40F9}" presName="linear" presStyleCnt="0">
        <dgm:presLayoutVars>
          <dgm:animLvl val="lvl"/>
          <dgm:resizeHandles val="exact"/>
        </dgm:presLayoutVars>
      </dgm:prSet>
      <dgm:spPr/>
      <dgm:t>
        <a:bodyPr/>
        <a:lstStyle/>
        <a:p>
          <a:endParaRPr lang="en-US"/>
        </a:p>
      </dgm:t>
    </dgm:pt>
    <dgm:pt modelId="{0BE76FC8-6908-4581-9674-D06BEC8E2199}" type="pres">
      <dgm:prSet presAssocID="{283D6EA5-2AC6-41D5-BE5F-9FEE0AA6AF0D}" presName="parentText" presStyleLbl="node1" presStyleIdx="0" presStyleCnt="4">
        <dgm:presLayoutVars>
          <dgm:chMax val="0"/>
          <dgm:bulletEnabled val="1"/>
        </dgm:presLayoutVars>
      </dgm:prSet>
      <dgm:spPr/>
      <dgm:t>
        <a:bodyPr/>
        <a:lstStyle/>
        <a:p>
          <a:endParaRPr lang="en-US"/>
        </a:p>
      </dgm:t>
    </dgm:pt>
    <dgm:pt modelId="{FA1DF05A-4CEB-4269-847F-8D0733483925}" type="pres">
      <dgm:prSet presAssocID="{F5DB1235-5A82-4E9D-811C-D703CB3FBDAE}" presName="spacer" presStyleCnt="0"/>
      <dgm:spPr/>
    </dgm:pt>
    <dgm:pt modelId="{50DA7A05-7C12-497E-9FB4-8BA0944FC522}" type="pres">
      <dgm:prSet presAssocID="{5ACA97EE-FBEE-4A07-A783-3003E1847990}" presName="parentText" presStyleLbl="node1" presStyleIdx="1" presStyleCnt="4">
        <dgm:presLayoutVars>
          <dgm:chMax val="0"/>
          <dgm:bulletEnabled val="1"/>
        </dgm:presLayoutVars>
      </dgm:prSet>
      <dgm:spPr/>
      <dgm:t>
        <a:bodyPr/>
        <a:lstStyle/>
        <a:p>
          <a:endParaRPr lang="en-US"/>
        </a:p>
      </dgm:t>
    </dgm:pt>
    <dgm:pt modelId="{0B8F8CE8-4430-4C6D-842B-D96BDEC4F2D1}" type="pres">
      <dgm:prSet presAssocID="{0E4C7A8D-1C31-4BD4-852D-1496F8517BF8}" presName="spacer" presStyleCnt="0"/>
      <dgm:spPr/>
    </dgm:pt>
    <dgm:pt modelId="{3D6A60BA-7987-4E0C-B896-7AF1FCC8A53A}" type="pres">
      <dgm:prSet presAssocID="{848E841D-982E-46B9-983E-0B17E05FAD63}" presName="parentText" presStyleLbl="node1" presStyleIdx="2" presStyleCnt="4">
        <dgm:presLayoutVars>
          <dgm:chMax val="0"/>
          <dgm:bulletEnabled val="1"/>
        </dgm:presLayoutVars>
      </dgm:prSet>
      <dgm:spPr/>
      <dgm:t>
        <a:bodyPr/>
        <a:lstStyle/>
        <a:p>
          <a:endParaRPr lang="en-US"/>
        </a:p>
      </dgm:t>
    </dgm:pt>
    <dgm:pt modelId="{85083086-6DD4-4FAB-8617-0415349FCE3F}" type="pres">
      <dgm:prSet presAssocID="{76E40F2F-54B9-4F63-8BAC-4FCE1E4CC1C9}" presName="spacer" presStyleCnt="0"/>
      <dgm:spPr/>
    </dgm:pt>
    <dgm:pt modelId="{89FD6CF0-A728-4454-8575-E210F9BD9D89}" type="pres">
      <dgm:prSet presAssocID="{F27EA4AF-C011-4851-A7F6-43CDAECDE4FF}" presName="parentText" presStyleLbl="node1" presStyleIdx="3" presStyleCnt="4">
        <dgm:presLayoutVars>
          <dgm:chMax val="0"/>
          <dgm:bulletEnabled val="1"/>
        </dgm:presLayoutVars>
      </dgm:prSet>
      <dgm:spPr/>
      <dgm:t>
        <a:bodyPr/>
        <a:lstStyle/>
        <a:p>
          <a:endParaRPr lang="en-US"/>
        </a:p>
      </dgm:t>
    </dgm:pt>
  </dgm:ptLst>
  <dgm:cxnLst>
    <dgm:cxn modelId="{819298DB-EC5E-404F-BD68-9C37C7554307}" srcId="{B246F093-D4F3-4D05-BA43-F963EACF40F9}" destId="{F27EA4AF-C011-4851-A7F6-43CDAECDE4FF}" srcOrd="3" destOrd="0" parTransId="{97DD37A6-580D-4F19-A3B3-07E33E17E7C0}" sibTransId="{BD35E3E8-7269-4E01-80F2-E07439F705C8}"/>
    <dgm:cxn modelId="{CCDDE736-D4FF-4C89-B987-9B912AAE0450}" srcId="{B246F093-D4F3-4D05-BA43-F963EACF40F9}" destId="{848E841D-982E-46B9-983E-0B17E05FAD63}" srcOrd="2" destOrd="0" parTransId="{B1FC5D65-589D-4F2C-BA0A-2DC34AF221CF}" sibTransId="{76E40F2F-54B9-4F63-8BAC-4FCE1E4CC1C9}"/>
    <dgm:cxn modelId="{03305089-990D-4A22-A370-53978AFAACA4}" type="presOf" srcId="{848E841D-982E-46B9-983E-0B17E05FAD63}" destId="{3D6A60BA-7987-4E0C-B896-7AF1FCC8A53A}" srcOrd="0" destOrd="0" presId="urn:microsoft.com/office/officeart/2005/8/layout/vList2"/>
    <dgm:cxn modelId="{E587C22D-8394-427D-AC58-EFEA448D2AFB}" srcId="{B246F093-D4F3-4D05-BA43-F963EACF40F9}" destId="{5ACA97EE-FBEE-4A07-A783-3003E1847990}" srcOrd="1" destOrd="0" parTransId="{310B8A29-90D3-4C13-BFF8-88F691510245}" sibTransId="{0E4C7A8D-1C31-4BD4-852D-1496F8517BF8}"/>
    <dgm:cxn modelId="{609C6456-4064-48B2-8975-E46E7113ED42}" type="presOf" srcId="{B246F093-D4F3-4D05-BA43-F963EACF40F9}" destId="{536CF130-1723-4163-8B4E-35DB6F9262F2}" srcOrd="0" destOrd="0" presId="urn:microsoft.com/office/officeart/2005/8/layout/vList2"/>
    <dgm:cxn modelId="{946E7897-8E5B-42B9-B8BA-67E70A996B7F}" srcId="{B246F093-D4F3-4D05-BA43-F963EACF40F9}" destId="{283D6EA5-2AC6-41D5-BE5F-9FEE0AA6AF0D}" srcOrd="0" destOrd="0" parTransId="{3DFA502B-79CA-4FF4-80BD-2EC1C8D53924}" sibTransId="{F5DB1235-5A82-4E9D-811C-D703CB3FBDAE}"/>
    <dgm:cxn modelId="{3C24DFFD-6B58-47E7-91C9-994DA776F050}" type="presOf" srcId="{5ACA97EE-FBEE-4A07-A783-3003E1847990}" destId="{50DA7A05-7C12-497E-9FB4-8BA0944FC522}" srcOrd="0" destOrd="0" presId="urn:microsoft.com/office/officeart/2005/8/layout/vList2"/>
    <dgm:cxn modelId="{7E55EBD2-AD7A-4C55-9AF1-4B03904A5187}" type="presOf" srcId="{F27EA4AF-C011-4851-A7F6-43CDAECDE4FF}" destId="{89FD6CF0-A728-4454-8575-E210F9BD9D89}" srcOrd="0" destOrd="0" presId="urn:microsoft.com/office/officeart/2005/8/layout/vList2"/>
    <dgm:cxn modelId="{A58C7D00-AD6E-41A3-8C30-DD66D56EE9AB}" type="presOf" srcId="{283D6EA5-2AC6-41D5-BE5F-9FEE0AA6AF0D}" destId="{0BE76FC8-6908-4581-9674-D06BEC8E2199}" srcOrd="0" destOrd="0" presId="urn:microsoft.com/office/officeart/2005/8/layout/vList2"/>
    <dgm:cxn modelId="{B20DB35F-1276-497F-9939-BE9F6661D3BD}" type="presParOf" srcId="{536CF130-1723-4163-8B4E-35DB6F9262F2}" destId="{0BE76FC8-6908-4581-9674-D06BEC8E2199}" srcOrd="0" destOrd="0" presId="urn:microsoft.com/office/officeart/2005/8/layout/vList2"/>
    <dgm:cxn modelId="{077C9D8E-F03B-4DEF-8C00-98ED06CF643B}" type="presParOf" srcId="{536CF130-1723-4163-8B4E-35DB6F9262F2}" destId="{FA1DF05A-4CEB-4269-847F-8D0733483925}" srcOrd="1" destOrd="0" presId="urn:microsoft.com/office/officeart/2005/8/layout/vList2"/>
    <dgm:cxn modelId="{D6C514BD-5079-46CC-B74E-FBE278E4E387}" type="presParOf" srcId="{536CF130-1723-4163-8B4E-35DB6F9262F2}" destId="{50DA7A05-7C12-497E-9FB4-8BA0944FC522}" srcOrd="2" destOrd="0" presId="urn:microsoft.com/office/officeart/2005/8/layout/vList2"/>
    <dgm:cxn modelId="{5DD65CCF-5FBA-438E-BEEE-9582331BAF2F}" type="presParOf" srcId="{536CF130-1723-4163-8B4E-35DB6F9262F2}" destId="{0B8F8CE8-4430-4C6D-842B-D96BDEC4F2D1}" srcOrd="3" destOrd="0" presId="urn:microsoft.com/office/officeart/2005/8/layout/vList2"/>
    <dgm:cxn modelId="{98441E2B-5577-4DA6-88C1-73D1064549E1}" type="presParOf" srcId="{536CF130-1723-4163-8B4E-35DB6F9262F2}" destId="{3D6A60BA-7987-4E0C-B896-7AF1FCC8A53A}" srcOrd="4" destOrd="0" presId="urn:microsoft.com/office/officeart/2005/8/layout/vList2"/>
    <dgm:cxn modelId="{D564E78D-A7F4-4630-844E-A8E6F0572EF6}" type="presParOf" srcId="{536CF130-1723-4163-8B4E-35DB6F9262F2}" destId="{85083086-6DD4-4FAB-8617-0415349FCE3F}" srcOrd="5" destOrd="0" presId="urn:microsoft.com/office/officeart/2005/8/layout/vList2"/>
    <dgm:cxn modelId="{34DC9B3A-654C-4A4F-8474-FE438F4CBD96}" type="presParOf" srcId="{536CF130-1723-4163-8B4E-35DB6F9262F2}" destId="{89FD6CF0-A728-4454-8575-E210F9BD9D8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B246F093-D4F3-4D05-BA43-F963EACF40F9}"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283D6EA5-2AC6-41D5-BE5F-9FEE0AA6AF0D}">
      <dgm:prSet custT="1"/>
      <dgm:spPr/>
      <dgm:t>
        <a:bodyPr/>
        <a:lstStyle/>
        <a:p>
          <a:r>
            <a:rPr lang="en-US" sz="2000" b="0" u="none" dirty="0"/>
            <a:t>R</a:t>
          </a:r>
          <a:r>
            <a:rPr lang="x-none" sz="2000" b="0" u="none" dirty="0"/>
            <a:t>ecommended inspection frequency for fire pump operation is weekly</a:t>
          </a:r>
          <a:endParaRPr lang="en-US" sz="2000" b="0" dirty="0"/>
        </a:p>
      </dgm:t>
    </dgm:pt>
    <dgm:pt modelId="{3DFA502B-79CA-4FF4-80BD-2EC1C8D53924}" type="parTrans" cxnId="{946E7897-8E5B-42B9-B8BA-67E70A996B7F}">
      <dgm:prSet/>
      <dgm:spPr/>
      <dgm:t>
        <a:bodyPr/>
        <a:lstStyle/>
        <a:p>
          <a:endParaRPr lang="en-US"/>
        </a:p>
      </dgm:t>
    </dgm:pt>
    <dgm:pt modelId="{F5DB1235-5A82-4E9D-811C-D703CB3FBDAE}" type="sibTrans" cxnId="{946E7897-8E5B-42B9-B8BA-67E70A996B7F}">
      <dgm:prSet/>
      <dgm:spPr/>
      <dgm:t>
        <a:bodyPr/>
        <a:lstStyle/>
        <a:p>
          <a:endParaRPr lang="en-US"/>
        </a:p>
      </dgm:t>
    </dgm:pt>
    <dgm:pt modelId="{5B57F91F-AC88-4D1D-85E0-C9E42CFE1323}">
      <dgm:prSet custT="1"/>
      <dgm:spPr/>
      <dgm:t>
        <a:bodyPr/>
        <a:lstStyle/>
        <a:p>
          <a:r>
            <a:rPr lang="x-none" sz="2000" b="0" u="none" dirty="0"/>
            <a:t>Pumps should be operated from automatic starts</a:t>
          </a:r>
          <a:r>
            <a:rPr lang="en-US" sz="2000" b="0" u="none" dirty="0"/>
            <a:t> </a:t>
          </a:r>
          <a:r>
            <a:rPr lang="x-none" sz="2000" b="0" u="none" dirty="0"/>
            <a:t>and brought to full speed while pumping a substantial stream</a:t>
          </a:r>
          <a:endParaRPr lang="en-US" sz="2000" b="0" u="none" dirty="0"/>
        </a:p>
      </dgm:t>
    </dgm:pt>
    <dgm:pt modelId="{66B6E29D-186B-4448-8B4F-473C5E0347E5}" type="parTrans" cxnId="{B18CDD5E-05C3-4523-9E92-393E09CA5BC9}">
      <dgm:prSet/>
      <dgm:spPr/>
      <dgm:t>
        <a:bodyPr/>
        <a:lstStyle/>
        <a:p>
          <a:endParaRPr lang="en-US"/>
        </a:p>
      </dgm:t>
    </dgm:pt>
    <dgm:pt modelId="{175DD80E-F096-43E3-9B94-094A23065035}" type="sibTrans" cxnId="{B18CDD5E-05C3-4523-9E92-393E09CA5BC9}">
      <dgm:prSet/>
      <dgm:spPr/>
      <dgm:t>
        <a:bodyPr/>
        <a:lstStyle/>
        <a:p>
          <a:endParaRPr lang="en-US"/>
        </a:p>
      </dgm:t>
    </dgm:pt>
    <dgm:pt modelId="{0C317302-01C6-43F6-97D2-C98EE9F04948}">
      <dgm:prSet custT="1"/>
      <dgm:spPr/>
      <dgm:t>
        <a:bodyPr/>
        <a:lstStyle/>
        <a:p>
          <a:r>
            <a:rPr lang="x-none" sz="2000" b="0" u="none" dirty="0"/>
            <a:t>Building maintenance personnel or contracted fire protection specialists most commonly perform pump tests</a:t>
          </a:r>
          <a:endParaRPr lang="en-US" sz="2000" b="0" u="none" dirty="0"/>
        </a:p>
      </dgm:t>
    </dgm:pt>
    <dgm:pt modelId="{61B14628-70DC-41FD-9CC1-51F0F1CC8EBE}" type="parTrans" cxnId="{65BFA90A-CA11-4748-8A60-CA1253E252CA}">
      <dgm:prSet/>
      <dgm:spPr/>
      <dgm:t>
        <a:bodyPr/>
        <a:lstStyle/>
        <a:p>
          <a:endParaRPr lang="en-US"/>
        </a:p>
      </dgm:t>
    </dgm:pt>
    <dgm:pt modelId="{B232F81D-31BC-45CF-962D-C0338CFA2399}" type="sibTrans" cxnId="{65BFA90A-CA11-4748-8A60-CA1253E252CA}">
      <dgm:prSet/>
      <dgm:spPr/>
      <dgm:t>
        <a:bodyPr/>
        <a:lstStyle/>
        <a:p>
          <a:endParaRPr lang="en-US"/>
        </a:p>
      </dgm:t>
    </dgm:pt>
    <dgm:pt modelId="{6BF8A614-AB3F-43D1-AC29-063A3EBB570F}">
      <dgm:prSet custT="1"/>
      <dgm:spPr>
        <a:solidFill>
          <a:schemeClr val="accent2">
            <a:lumMod val="75000"/>
          </a:schemeClr>
        </a:solidFill>
      </dgm:spPr>
      <dgm:t>
        <a:bodyPr/>
        <a:lstStyle/>
        <a:p>
          <a:r>
            <a:rPr lang="en-US" sz="2000" b="0" u="none" dirty="0"/>
            <a:t>I</a:t>
          </a:r>
          <a:r>
            <a:rPr lang="x-none" sz="2000" b="0" u="none" dirty="0"/>
            <a:t>nspectors may be required to witness the tests on a periodic basis</a:t>
          </a:r>
          <a:endParaRPr lang="en-US" sz="2000" b="0" u="none" dirty="0"/>
        </a:p>
      </dgm:t>
    </dgm:pt>
    <dgm:pt modelId="{EDAD0742-6AC8-4AB8-91A9-437DF5DFDCF3}" type="parTrans" cxnId="{016CEBA1-61C0-48DA-91A3-8A7BC1BE209E}">
      <dgm:prSet/>
      <dgm:spPr/>
      <dgm:t>
        <a:bodyPr/>
        <a:lstStyle/>
        <a:p>
          <a:endParaRPr lang="en-US"/>
        </a:p>
      </dgm:t>
    </dgm:pt>
    <dgm:pt modelId="{9602B76C-5BA2-494C-9335-C953EA0B3984}" type="sibTrans" cxnId="{016CEBA1-61C0-48DA-91A3-8A7BC1BE209E}">
      <dgm:prSet/>
      <dgm:spPr/>
      <dgm:t>
        <a:bodyPr/>
        <a:lstStyle/>
        <a:p>
          <a:endParaRPr lang="en-US"/>
        </a:p>
      </dgm:t>
    </dgm:pt>
    <dgm:pt modelId="{F6A19D51-DB9A-4F24-AA03-C548F04F43E0}">
      <dgm:prSet custT="1"/>
      <dgm:spPr>
        <a:solidFill>
          <a:schemeClr val="accent2"/>
        </a:solidFill>
      </dgm:spPr>
      <dgm:t>
        <a:bodyPr/>
        <a:lstStyle/>
        <a:p>
          <a:r>
            <a:rPr lang="x-none" sz="2000" b="0" u="none" dirty="0"/>
            <a:t>Evaluate </a:t>
          </a:r>
          <a:r>
            <a:rPr lang="x-none" sz="2000" b="0" u="none" dirty="0" smtClean="0"/>
            <a:t>electrical </a:t>
          </a:r>
          <a:r>
            <a:rPr lang="x-none" sz="2000" b="0" u="none" dirty="0"/>
            <a:t>power for electrically driven fire pumps</a:t>
          </a:r>
          <a:endParaRPr lang="en-US" sz="2000" b="0" u="none" dirty="0"/>
        </a:p>
      </dgm:t>
    </dgm:pt>
    <dgm:pt modelId="{B34DC33B-9835-49F5-B3FE-8CF457B52800}" type="parTrans" cxnId="{CBC52458-B8D1-47DA-9B49-C2573D1B9806}">
      <dgm:prSet/>
      <dgm:spPr/>
      <dgm:t>
        <a:bodyPr/>
        <a:lstStyle/>
        <a:p>
          <a:endParaRPr lang="en-US"/>
        </a:p>
      </dgm:t>
    </dgm:pt>
    <dgm:pt modelId="{B6859379-0C40-4BC3-BA75-1DC01B66AD60}" type="sibTrans" cxnId="{CBC52458-B8D1-47DA-9B49-C2573D1B9806}">
      <dgm:prSet/>
      <dgm:spPr/>
      <dgm:t>
        <a:bodyPr/>
        <a:lstStyle/>
        <a:p>
          <a:endParaRPr lang="en-US"/>
        </a:p>
      </dgm:t>
    </dgm:pt>
    <dgm:pt modelId="{536CF130-1723-4163-8B4E-35DB6F9262F2}" type="pres">
      <dgm:prSet presAssocID="{B246F093-D4F3-4D05-BA43-F963EACF40F9}" presName="linear" presStyleCnt="0">
        <dgm:presLayoutVars>
          <dgm:animLvl val="lvl"/>
          <dgm:resizeHandles val="exact"/>
        </dgm:presLayoutVars>
      </dgm:prSet>
      <dgm:spPr/>
      <dgm:t>
        <a:bodyPr/>
        <a:lstStyle/>
        <a:p>
          <a:endParaRPr lang="en-US"/>
        </a:p>
      </dgm:t>
    </dgm:pt>
    <dgm:pt modelId="{0BE76FC8-6908-4581-9674-D06BEC8E2199}" type="pres">
      <dgm:prSet presAssocID="{283D6EA5-2AC6-41D5-BE5F-9FEE0AA6AF0D}" presName="parentText" presStyleLbl="node1" presStyleIdx="0" presStyleCnt="5">
        <dgm:presLayoutVars>
          <dgm:chMax val="0"/>
          <dgm:bulletEnabled val="1"/>
        </dgm:presLayoutVars>
      </dgm:prSet>
      <dgm:spPr/>
      <dgm:t>
        <a:bodyPr/>
        <a:lstStyle/>
        <a:p>
          <a:endParaRPr lang="en-US"/>
        </a:p>
      </dgm:t>
    </dgm:pt>
    <dgm:pt modelId="{FA1DF05A-4CEB-4269-847F-8D0733483925}" type="pres">
      <dgm:prSet presAssocID="{F5DB1235-5A82-4E9D-811C-D703CB3FBDAE}" presName="spacer" presStyleCnt="0"/>
      <dgm:spPr/>
    </dgm:pt>
    <dgm:pt modelId="{81E11584-F479-43D4-810C-92D4652AB9C1}" type="pres">
      <dgm:prSet presAssocID="{5B57F91F-AC88-4D1D-85E0-C9E42CFE1323}" presName="parentText" presStyleLbl="node1" presStyleIdx="1" presStyleCnt="5">
        <dgm:presLayoutVars>
          <dgm:chMax val="0"/>
          <dgm:bulletEnabled val="1"/>
        </dgm:presLayoutVars>
      </dgm:prSet>
      <dgm:spPr/>
      <dgm:t>
        <a:bodyPr/>
        <a:lstStyle/>
        <a:p>
          <a:endParaRPr lang="en-US"/>
        </a:p>
      </dgm:t>
    </dgm:pt>
    <dgm:pt modelId="{0491CF73-B0F8-404F-828A-407E269F805A}" type="pres">
      <dgm:prSet presAssocID="{175DD80E-F096-43E3-9B94-094A23065035}" presName="spacer" presStyleCnt="0"/>
      <dgm:spPr/>
    </dgm:pt>
    <dgm:pt modelId="{8B574061-4204-487D-9584-CC2A2863CE87}" type="pres">
      <dgm:prSet presAssocID="{0C317302-01C6-43F6-97D2-C98EE9F04948}" presName="parentText" presStyleLbl="node1" presStyleIdx="2" presStyleCnt="5">
        <dgm:presLayoutVars>
          <dgm:chMax val="0"/>
          <dgm:bulletEnabled val="1"/>
        </dgm:presLayoutVars>
      </dgm:prSet>
      <dgm:spPr/>
      <dgm:t>
        <a:bodyPr/>
        <a:lstStyle/>
        <a:p>
          <a:endParaRPr lang="en-US"/>
        </a:p>
      </dgm:t>
    </dgm:pt>
    <dgm:pt modelId="{33DFC3D8-FC14-4762-A1C4-BFA8D6526AA6}" type="pres">
      <dgm:prSet presAssocID="{B232F81D-31BC-45CF-962D-C0338CFA2399}" presName="spacer" presStyleCnt="0"/>
      <dgm:spPr/>
    </dgm:pt>
    <dgm:pt modelId="{D4C52C22-9F5C-4A05-AF8E-86CB6F516F9B}" type="pres">
      <dgm:prSet presAssocID="{6BF8A614-AB3F-43D1-AC29-063A3EBB570F}" presName="parentText" presStyleLbl="node1" presStyleIdx="3" presStyleCnt="5">
        <dgm:presLayoutVars>
          <dgm:chMax val="0"/>
          <dgm:bulletEnabled val="1"/>
        </dgm:presLayoutVars>
      </dgm:prSet>
      <dgm:spPr/>
      <dgm:t>
        <a:bodyPr/>
        <a:lstStyle/>
        <a:p>
          <a:endParaRPr lang="en-US"/>
        </a:p>
      </dgm:t>
    </dgm:pt>
    <dgm:pt modelId="{0FF783EA-FCC4-4500-8FFB-F641FA660726}" type="pres">
      <dgm:prSet presAssocID="{9602B76C-5BA2-494C-9335-C953EA0B3984}" presName="spacer" presStyleCnt="0"/>
      <dgm:spPr/>
    </dgm:pt>
    <dgm:pt modelId="{83B8C1E9-2BB3-41E5-88DE-1C58E1C1B45F}" type="pres">
      <dgm:prSet presAssocID="{F6A19D51-DB9A-4F24-AA03-C548F04F43E0}" presName="parentText" presStyleLbl="node1" presStyleIdx="4" presStyleCnt="5">
        <dgm:presLayoutVars>
          <dgm:chMax val="0"/>
          <dgm:bulletEnabled val="1"/>
        </dgm:presLayoutVars>
      </dgm:prSet>
      <dgm:spPr/>
      <dgm:t>
        <a:bodyPr/>
        <a:lstStyle/>
        <a:p>
          <a:endParaRPr lang="en-US"/>
        </a:p>
      </dgm:t>
    </dgm:pt>
  </dgm:ptLst>
  <dgm:cxnLst>
    <dgm:cxn modelId="{0752D597-3906-48C8-8E72-B2F372E7C6F8}" type="presOf" srcId="{F6A19D51-DB9A-4F24-AA03-C548F04F43E0}" destId="{83B8C1E9-2BB3-41E5-88DE-1C58E1C1B45F}" srcOrd="0" destOrd="0" presId="urn:microsoft.com/office/officeart/2005/8/layout/vList2"/>
    <dgm:cxn modelId="{CE494953-F039-4022-B520-90F46C7F5E73}" type="presOf" srcId="{0C317302-01C6-43F6-97D2-C98EE9F04948}" destId="{8B574061-4204-487D-9584-CC2A2863CE87}" srcOrd="0" destOrd="0" presId="urn:microsoft.com/office/officeart/2005/8/layout/vList2"/>
    <dgm:cxn modelId="{946E7897-8E5B-42B9-B8BA-67E70A996B7F}" srcId="{B246F093-D4F3-4D05-BA43-F963EACF40F9}" destId="{283D6EA5-2AC6-41D5-BE5F-9FEE0AA6AF0D}" srcOrd="0" destOrd="0" parTransId="{3DFA502B-79CA-4FF4-80BD-2EC1C8D53924}" sibTransId="{F5DB1235-5A82-4E9D-811C-D703CB3FBDAE}"/>
    <dgm:cxn modelId="{62AE2C65-DA5A-449E-855B-C73FCE643E94}" type="presOf" srcId="{5B57F91F-AC88-4D1D-85E0-C9E42CFE1323}" destId="{81E11584-F479-43D4-810C-92D4652AB9C1}" srcOrd="0" destOrd="0" presId="urn:microsoft.com/office/officeart/2005/8/layout/vList2"/>
    <dgm:cxn modelId="{65BFA90A-CA11-4748-8A60-CA1253E252CA}" srcId="{B246F093-D4F3-4D05-BA43-F963EACF40F9}" destId="{0C317302-01C6-43F6-97D2-C98EE9F04948}" srcOrd="2" destOrd="0" parTransId="{61B14628-70DC-41FD-9CC1-51F0F1CC8EBE}" sibTransId="{B232F81D-31BC-45CF-962D-C0338CFA2399}"/>
    <dgm:cxn modelId="{CBC52458-B8D1-47DA-9B49-C2573D1B9806}" srcId="{B246F093-D4F3-4D05-BA43-F963EACF40F9}" destId="{F6A19D51-DB9A-4F24-AA03-C548F04F43E0}" srcOrd="4" destOrd="0" parTransId="{B34DC33B-9835-49F5-B3FE-8CF457B52800}" sibTransId="{B6859379-0C40-4BC3-BA75-1DC01B66AD60}"/>
    <dgm:cxn modelId="{FD81B785-AAC4-4A96-B117-414C741A4C2F}" type="presOf" srcId="{6BF8A614-AB3F-43D1-AC29-063A3EBB570F}" destId="{D4C52C22-9F5C-4A05-AF8E-86CB6F516F9B}" srcOrd="0" destOrd="0" presId="urn:microsoft.com/office/officeart/2005/8/layout/vList2"/>
    <dgm:cxn modelId="{A1C972B1-C31C-44E0-A616-DD4ED28B2CB9}" type="presOf" srcId="{B246F093-D4F3-4D05-BA43-F963EACF40F9}" destId="{536CF130-1723-4163-8B4E-35DB6F9262F2}" srcOrd="0" destOrd="0" presId="urn:microsoft.com/office/officeart/2005/8/layout/vList2"/>
    <dgm:cxn modelId="{016CEBA1-61C0-48DA-91A3-8A7BC1BE209E}" srcId="{B246F093-D4F3-4D05-BA43-F963EACF40F9}" destId="{6BF8A614-AB3F-43D1-AC29-063A3EBB570F}" srcOrd="3" destOrd="0" parTransId="{EDAD0742-6AC8-4AB8-91A9-437DF5DFDCF3}" sibTransId="{9602B76C-5BA2-494C-9335-C953EA0B3984}"/>
    <dgm:cxn modelId="{B18CDD5E-05C3-4523-9E92-393E09CA5BC9}" srcId="{B246F093-D4F3-4D05-BA43-F963EACF40F9}" destId="{5B57F91F-AC88-4D1D-85E0-C9E42CFE1323}" srcOrd="1" destOrd="0" parTransId="{66B6E29D-186B-4448-8B4F-473C5E0347E5}" sibTransId="{175DD80E-F096-43E3-9B94-094A23065035}"/>
    <dgm:cxn modelId="{A827E4A7-9B92-4F7A-89B8-4CA6014E789B}" type="presOf" srcId="{283D6EA5-2AC6-41D5-BE5F-9FEE0AA6AF0D}" destId="{0BE76FC8-6908-4581-9674-D06BEC8E2199}" srcOrd="0" destOrd="0" presId="urn:microsoft.com/office/officeart/2005/8/layout/vList2"/>
    <dgm:cxn modelId="{B15FDD68-03DF-48DD-82B4-F69FD01C942D}" type="presParOf" srcId="{536CF130-1723-4163-8B4E-35DB6F9262F2}" destId="{0BE76FC8-6908-4581-9674-D06BEC8E2199}" srcOrd="0" destOrd="0" presId="urn:microsoft.com/office/officeart/2005/8/layout/vList2"/>
    <dgm:cxn modelId="{BD995135-F883-427E-A6FB-DF4B91D8C1DE}" type="presParOf" srcId="{536CF130-1723-4163-8B4E-35DB6F9262F2}" destId="{FA1DF05A-4CEB-4269-847F-8D0733483925}" srcOrd="1" destOrd="0" presId="urn:microsoft.com/office/officeart/2005/8/layout/vList2"/>
    <dgm:cxn modelId="{E917BB55-D578-4E9E-8D8A-A3822866CEC5}" type="presParOf" srcId="{536CF130-1723-4163-8B4E-35DB6F9262F2}" destId="{81E11584-F479-43D4-810C-92D4652AB9C1}" srcOrd="2" destOrd="0" presId="urn:microsoft.com/office/officeart/2005/8/layout/vList2"/>
    <dgm:cxn modelId="{AE4EFF59-8322-4381-A2B1-9A9FFDF22736}" type="presParOf" srcId="{536CF130-1723-4163-8B4E-35DB6F9262F2}" destId="{0491CF73-B0F8-404F-828A-407E269F805A}" srcOrd="3" destOrd="0" presId="urn:microsoft.com/office/officeart/2005/8/layout/vList2"/>
    <dgm:cxn modelId="{3F1FC77F-8B1A-415E-81AB-63B87F30B9F0}" type="presParOf" srcId="{536CF130-1723-4163-8B4E-35DB6F9262F2}" destId="{8B574061-4204-487D-9584-CC2A2863CE87}" srcOrd="4" destOrd="0" presId="urn:microsoft.com/office/officeart/2005/8/layout/vList2"/>
    <dgm:cxn modelId="{F93A3209-062D-4C5E-A47A-D57E0D33C52C}" type="presParOf" srcId="{536CF130-1723-4163-8B4E-35DB6F9262F2}" destId="{33DFC3D8-FC14-4762-A1C4-BFA8D6526AA6}" srcOrd="5" destOrd="0" presId="urn:microsoft.com/office/officeart/2005/8/layout/vList2"/>
    <dgm:cxn modelId="{57291ECD-1A36-4EE8-8D0F-A52ABD071080}" type="presParOf" srcId="{536CF130-1723-4163-8B4E-35DB6F9262F2}" destId="{D4C52C22-9F5C-4A05-AF8E-86CB6F516F9B}" srcOrd="6" destOrd="0" presId="urn:microsoft.com/office/officeart/2005/8/layout/vList2"/>
    <dgm:cxn modelId="{260E38B0-D808-49F1-BD29-FA1690A1E04E}" type="presParOf" srcId="{536CF130-1723-4163-8B4E-35DB6F9262F2}" destId="{0FF783EA-FCC4-4500-8FFB-F641FA660726}" srcOrd="7" destOrd="0" presId="urn:microsoft.com/office/officeart/2005/8/layout/vList2"/>
    <dgm:cxn modelId="{FAF3DCCF-6787-40C6-9F20-3EC0C692B0BF}" type="presParOf" srcId="{536CF130-1723-4163-8B4E-35DB6F9262F2}" destId="{83B8C1E9-2BB3-41E5-88DE-1C58E1C1B45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246F093-D4F3-4D05-BA43-F963EACF40F9}"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D38E1F35-F652-4229-A1E0-BBCAF5CA7FE0}">
      <dgm:prSet custT="1"/>
      <dgm:spPr/>
      <dgm:t>
        <a:bodyPr/>
        <a:lstStyle/>
        <a:p>
          <a:r>
            <a:rPr lang="x-none" sz="1800" b="0" u="none"/>
            <a:t>Visually check the fire pump control panel to verify that the circuit breaker or disconnect is closed and that the power indicating light is on</a:t>
          </a:r>
          <a:endParaRPr lang="en-US" sz="1800" b="0" u="none" dirty="0"/>
        </a:p>
      </dgm:t>
    </dgm:pt>
    <dgm:pt modelId="{00168CA1-9EC4-43B9-8EF3-D491798AC57B}" type="parTrans" cxnId="{06DDA96F-C447-4839-A287-ADBE91B82E41}">
      <dgm:prSet/>
      <dgm:spPr/>
      <dgm:t>
        <a:bodyPr/>
        <a:lstStyle/>
        <a:p>
          <a:endParaRPr lang="en-US"/>
        </a:p>
      </dgm:t>
    </dgm:pt>
    <dgm:pt modelId="{908438B5-2DCC-44BE-BBFE-04F7F709A41C}" type="sibTrans" cxnId="{06DDA96F-C447-4839-A287-ADBE91B82E41}">
      <dgm:prSet/>
      <dgm:spPr/>
      <dgm:t>
        <a:bodyPr/>
        <a:lstStyle/>
        <a:p>
          <a:endParaRPr lang="en-US"/>
        </a:p>
      </dgm:t>
    </dgm:pt>
    <dgm:pt modelId="{50F7F8F2-BA80-424D-AC9B-B4F72C33078C}">
      <dgm:prSet custT="1"/>
      <dgm:spPr/>
      <dgm:t>
        <a:bodyPr/>
        <a:lstStyle/>
        <a:p>
          <a:r>
            <a:rPr lang="en-US" sz="1800" b="0" u="none" dirty="0"/>
            <a:t>C</a:t>
          </a:r>
          <a:r>
            <a:rPr lang="x-none" sz="1800" b="0" u="none" dirty="0"/>
            <a:t>heck </a:t>
          </a:r>
          <a:r>
            <a:rPr lang="x-none" sz="1800" b="0" u="none" dirty="0" smtClean="0"/>
            <a:t>incoming </a:t>
          </a:r>
          <a:r>
            <a:rPr lang="x-none" sz="1800" b="0" u="none" dirty="0"/>
            <a:t>pressure gauge to verify that water is available </a:t>
          </a:r>
          <a:endParaRPr lang="en-US" sz="1800" b="0" u="none" dirty="0"/>
        </a:p>
      </dgm:t>
    </dgm:pt>
    <dgm:pt modelId="{C9C686E4-E710-4034-A969-4A216D7AC730}" type="parTrans" cxnId="{A86C7616-98D7-45A9-9D7A-C8C2343D8BD4}">
      <dgm:prSet/>
      <dgm:spPr/>
      <dgm:t>
        <a:bodyPr/>
        <a:lstStyle/>
        <a:p>
          <a:endParaRPr lang="en-US"/>
        </a:p>
      </dgm:t>
    </dgm:pt>
    <dgm:pt modelId="{9D301A68-0FC2-460D-8508-AECBF690016B}" type="sibTrans" cxnId="{A86C7616-98D7-45A9-9D7A-C8C2343D8BD4}">
      <dgm:prSet/>
      <dgm:spPr/>
      <dgm:t>
        <a:bodyPr/>
        <a:lstStyle/>
        <a:p>
          <a:endParaRPr lang="en-US"/>
        </a:p>
      </dgm:t>
    </dgm:pt>
    <dgm:pt modelId="{16EDA86D-BF29-4932-8738-59147A49286E}">
      <dgm:prSet custT="1"/>
      <dgm:spPr/>
      <dgm:t>
        <a:bodyPr/>
        <a:lstStyle/>
        <a:p>
          <a:r>
            <a:rPr lang="en-US" sz="1800" b="0" u="none" dirty="0" smtClean="0"/>
            <a:t>S</a:t>
          </a:r>
          <a:r>
            <a:rPr lang="x-none" sz="1800" b="0" u="none" dirty="0" smtClean="0"/>
            <a:t>imply </a:t>
          </a:r>
          <a:r>
            <a:rPr lang="x-none" sz="1800" b="0" u="none" dirty="0"/>
            <a:t>checking the incoming pressure will not disclose an obstruction such as a partially closed valve in the water supply</a:t>
          </a:r>
          <a:endParaRPr lang="en-US" sz="1800" b="0" u="none" dirty="0"/>
        </a:p>
      </dgm:t>
    </dgm:pt>
    <dgm:pt modelId="{36E2A686-8137-43C2-A6B4-2285AC9DE74A}" type="parTrans" cxnId="{CCB62E7E-17C6-41E0-9E97-2A512DCE59B6}">
      <dgm:prSet/>
      <dgm:spPr/>
      <dgm:t>
        <a:bodyPr/>
        <a:lstStyle/>
        <a:p>
          <a:endParaRPr lang="en-US"/>
        </a:p>
      </dgm:t>
    </dgm:pt>
    <dgm:pt modelId="{32DF96ED-1113-48F1-A018-68183A13C4AF}" type="sibTrans" cxnId="{CCB62E7E-17C6-41E0-9E97-2A512DCE59B6}">
      <dgm:prSet/>
      <dgm:spPr/>
      <dgm:t>
        <a:bodyPr/>
        <a:lstStyle/>
        <a:p>
          <a:endParaRPr lang="en-US"/>
        </a:p>
      </dgm:t>
    </dgm:pt>
    <dgm:pt modelId="{CA6EC2BD-70AF-4968-B5D9-6FCE5A39059D}">
      <dgm:prSet custT="1"/>
      <dgm:spPr>
        <a:solidFill>
          <a:schemeClr val="accent2">
            <a:lumMod val="75000"/>
          </a:schemeClr>
        </a:solidFill>
      </dgm:spPr>
      <dgm:t>
        <a:bodyPr/>
        <a:lstStyle/>
        <a:p>
          <a:r>
            <a:rPr lang="en-US" sz="1800" b="0" u="none" dirty="0" smtClean="0"/>
            <a:t>F</a:t>
          </a:r>
          <a:r>
            <a:rPr lang="x-none" sz="1800" b="0" u="none" dirty="0" smtClean="0"/>
            <a:t>low </a:t>
          </a:r>
          <a:r>
            <a:rPr lang="x-none" sz="1800" b="0" u="none" dirty="0"/>
            <a:t>test is necessary to check for obstructions</a:t>
          </a:r>
          <a:endParaRPr lang="en-US" sz="1800" b="0" u="none" dirty="0"/>
        </a:p>
      </dgm:t>
    </dgm:pt>
    <dgm:pt modelId="{AE522B8D-24E4-436E-AAFC-18136B74B840}" type="parTrans" cxnId="{B13F1398-2A90-4246-B894-C0B09A14607C}">
      <dgm:prSet/>
      <dgm:spPr/>
      <dgm:t>
        <a:bodyPr/>
        <a:lstStyle/>
        <a:p>
          <a:endParaRPr lang="en-US"/>
        </a:p>
      </dgm:t>
    </dgm:pt>
    <dgm:pt modelId="{70EFE881-22AC-4F84-926B-488F883550D1}" type="sibTrans" cxnId="{B13F1398-2A90-4246-B894-C0B09A14607C}">
      <dgm:prSet/>
      <dgm:spPr/>
      <dgm:t>
        <a:bodyPr/>
        <a:lstStyle/>
        <a:p>
          <a:endParaRPr lang="en-US"/>
        </a:p>
      </dgm:t>
    </dgm:pt>
    <dgm:pt modelId="{536CF130-1723-4163-8B4E-35DB6F9262F2}" type="pres">
      <dgm:prSet presAssocID="{B246F093-D4F3-4D05-BA43-F963EACF40F9}" presName="linear" presStyleCnt="0">
        <dgm:presLayoutVars>
          <dgm:animLvl val="lvl"/>
          <dgm:resizeHandles val="exact"/>
        </dgm:presLayoutVars>
      </dgm:prSet>
      <dgm:spPr/>
      <dgm:t>
        <a:bodyPr/>
        <a:lstStyle/>
        <a:p>
          <a:endParaRPr lang="en-US"/>
        </a:p>
      </dgm:t>
    </dgm:pt>
    <dgm:pt modelId="{71556BE9-5903-4460-AAC7-2D2D62F2C1E0}" type="pres">
      <dgm:prSet presAssocID="{D38E1F35-F652-4229-A1E0-BBCAF5CA7FE0}" presName="parentText" presStyleLbl="node1" presStyleIdx="0" presStyleCnt="4">
        <dgm:presLayoutVars>
          <dgm:chMax val="0"/>
          <dgm:bulletEnabled val="1"/>
        </dgm:presLayoutVars>
      </dgm:prSet>
      <dgm:spPr/>
      <dgm:t>
        <a:bodyPr/>
        <a:lstStyle/>
        <a:p>
          <a:endParaRPr lang="en-US"/>
        </a:p>
      </dgm:t>
    </dgm:pt>
    <dgm:pt modelId="{06BCC3D4-F59C-4CC4-99EF-15C0E8B9F5F6}" type="pres">
      <dgm:prSet presAssocID="{908438B5-2DCC-44BE-BBFE-04F7F709A41C}" presName="spacer" presStyleCnt="0"/>
      <dgm:spPr/>
    </dgm:pt>
    <dgm:pt modelId="{2ECB5BD1-DBE1-4BF8-AAA7-2C677D2B93CF}" type="pres">
      <dgm:prSet presAssocID="{50F7F8F2-BA80-424D-AC9B-B4F72C33078C}" presName="parentText" presStyleLbl="node1" presStyleIdx="1" presStyleCnt="4">
        <dgm:presLayoutVars>
          <dgm:chMax val="0"/>
          <dgm:bulletEnabled val="1"/>
        </dgm:presLayoutVars>
      </dgm:prSet>
      <dgm:spPr/>
      <dgm:t>
        <a:bodyPr/>
        <a:lstStyle/>
        <a:p>
          <a:endParaRPr lang="en-US"/>
        </a:p>
      </dgm:t>
    </dgm:pt>
    <dgm:pt modelId="{6AEC24B8-2FBD-4B57-8A92-6D69206D88B6}" type="pres">
      <dgm:prSet presAssocID="{9D301A68-0FC2-460D-8508-AECBF690016B}" presName="spacer" presStyleCnt="0"/>
      <dgm:spPr/>
    </dgm:pt>
    <dgm:pt modelId="{706B1045-B9C4-4B4A-9A6A-D24EAE1DE23C}" type="pres">
      <dgm:prSet presAssocID="{16EDA86D-BF29-4932-8738-59147A49286E}" presName="parentText" presStyleLbl="node1" presStyleIdx="2" presStyleCnt="4">
        <dgm:presLayoutVars>
          <dgm:chMax val="0"/>
          <dgm:bulletEnabled val="1"/>
        </dgm:presLayoutVars>
      </dgm:prSet>
      <dgm:spPr/>
      <dgm:t>
        <a:bodyPr/>
        <a:lstStyle/>
        <a:p>
          <a:endParaRPr lang="en-US"/>
        </a:p>
      </dgm:t>
    </dgm:pt>
    <dgm:pt modelId="{DB92B647-BD51-4397-85B0-80FAD8D08CC0}" type="pres">
      <dgm:prSet presAssocID="{32DF96ED-1113-48F1-A018-68183A13C4AF}" presName="spacer" presStyleCnt="0"/>
      <dgm:spPr/>
    </dgm:pt>
    <dgm:pt modelId="{5020EF39-5FF6-4788-8A69-66E57D839833}" type="pres">
      <dgm:prSet presAssocID="{CA6EC2BD-70AF-4968-B5D9-6FCE5A39059D}" presName="parentText" presStyleLbl="node1" presStyleIdx="3" presStyleCnt="4">
        <dgm:presLayoutVars>
          <dgm:chMax val="0"/>
          <dgm:bulletEnabled val="1"/>
        </dgm:presLayoutVars>
      </dgm:prSet>
      <dgm:spPr/>
      <dgm:t>
        <a:bodyPr/>
        <a:lstStyle/>
        <a:p>
          <a:endParaRPr lang="en-US"/>
        </a:p>
      </dgm:t>
    </dgm:pt>
  </dgm:ptLst>
  <dgm:cxnLst>
    <dgm:cxn modelId="{CCB62E7E-17C6-41E0-9E97-2A512DCE59B6}" srcId="{B246F093-D4F3-4D05-BA43-F963EACF40F9}" destId="{16EDA86D-BF29-4932-8738-59147A49286E}" srcOrd="2" destOrd="0" parTransId="{36E2A686-8137-43C2-A6B4-2285AC9DE74A}" sibTransId="{32DF96ED-1113-48F1-A018-68183A13C4AF}"/>
    <dgm:cxn modelId="{5E3E37D2-FD27-408A-9378-86703CFF4A79}" type="presOf" srcId="{B246F093-D4F3-4D05-BA43-F963EACF40F9}" destId="{536CF130-1723-4163-8B4E-35DB6F9262F2}" srcOrd="0" destOrd="0" presId="urn:microsoft.com/office/officeart/2005/8/layout/vList2"/>
    <dgm:cxn modelId="{3244B919-29BD-48AA-821F-059F885BC679}" type="presOf" srcId="{50F7F8F2-BA80-424D-AC9B-B4F72C33078C}" destId="{2ECB5BD1-DBE1-4BF8-AAA7-2C677D2B93CF}" srcOrd="0" destOrd="0" presId="urn:microsoft.com/office/officeart/2005/8/layout/vList2"/>
    <dgm:cxn modelId="{146D84B2-92C4-42AE-898A-01B5BE9B4A1E}" type="presOf" srcId="{D38E1F35-F652-4229-A1E0-BBCAF5CA7FE0}" destId="{71556BE9-5903-4460-AAC7-2D2D62F2C1E0}" srcOrd="0" destOrd="0" presId="urn:microsoft.com/office/officeart/2005/8/layout/vList2"/>
    <dgm:cxn modelId="{06DDA96F-C447-4839-A287-ADBE91B82E41}" srcId="{B246F093-D4F3-4D05-BA43-F963EACF40F9}" destId="{D38E1F35-F652-4229-A1E0-BBCAF5CA7FE0}" srcOrd="0" destOrd="0" parTransId="{00168CA1-9EC4-43B9-8EF3-D491798AC57B}" sibTransId="{908438B5-2DCC-44BE-BBFE-04F7F709A41C}"/>
    <dgm:cxn modelId="{B13F1398-2A90-4246-B894-C0B09A14607C}" srcId="{B246F093-D4F3-4D05-BA43-F963EACF40F9}" destId="{CA6EC2BD-70AF-4968-B5D9-6FCE5A39059D}" srcOrd="3" destOrd="0" parTransId="{AE522B8D-24E4-436E-AAFC-18136B74B840}" sibTransId="{70EFE881-22AC-4F84-926B-488F883550D1}"/>
    <dgm:cxn modelId="{A86C7616-98D7-45A9-9D7A-C8C2343D8BD4}" srcId="{B246F093-D4F3-4D05-BA43-F963EACF40F9}" destId="{50F7F8F2-BA80-424D-AC9B-B4F72C33078C}" srcOrd="1" destOrd="0" parTransId="{C9C686E4-E710-4034-A969-4A216D7AC730}" sibTransId="{9D301A68-0FC2-460D-8508-AECBF690016B}"/>
    <dgm:cxn modelId="{0E056DF4-5F37-4FA1-A54D-1AF6AAD5ED35}" type="presOf" srcId="{CA6EC2BD-70AF-4968-B5D9-6FCE5A39059D}" destId="{5020EF39-5FF6-4788-8A69-66E57D839833}" srcOrd="0" destOrd="0" presId="urn:microsoft.com/office/officeart/2005/8/layout/vList2"/>
    <dgm:cxn modelId="{D7B036E7-EA9B-4723-A816-25E8F398E0F7}" type="presOf" srcId="{16EDA86D-BF29-4932-8738-59147A49286E}" destId="{706B1045-B9C4-4B4A-9A6A-D24EAE1DE23C}" srcOrd="0" destOrd="0" presId="urn:microsoft.com/office/officeart/2005/8/layout/vList2"/>
    <dgm:cxn modelId="{4D1D4077-BA8E-49C9-A92D-31F0E137EA1A}" type="presParOf" srcId="{536CF130-1723-4163-8B4E-35DB6F9262F2}" destId="{71556BE9-5903-4460-AAC7-2D2D62F2C1E0}" srcOrd="0" destOrd="0" presId="urn:microsoft.com/office/officeart/2005/8/layout/vList2"/>
    <dgm:cxn modelId="{6CF4C70A-BF8F-423C-B85F-75E65A39DFE4}" type="presParOf" srcId="{536CF130-1723-4163-8B4E-35DB6F9262F2}" destId="{06BCC3D4-F59C-4CC4-99EF-15C0E8B9F5F6}" srcOrd="1" destOrd="0" presId="urn:microsoft.com/office/officeart/2005/8/layout/vList2"/>
    <dgm:cxn modelId="{599AF161-489C-4E80-850A-C1FC0B20E46E}" type="presParOf" srcId="{536CF130-1723-4163-8B4E-35DB6F9262F2}" destId="{2ECB5BD1-DBE1-4BF8-AAA7-2C677D2B93CF}" srcOrd="2" destOrd="0" presId="urn:microsoft.com/office/officeart/2005/8/layout/vList2"/>
    <dgm:cxn modelId="{EA6E026D-0669-4A55-A68C-E66EF4748A8C}" type="presParOf" srcId="{536CF130-1723-4163-8B4E-35DB6F9262F2}" destId="{6AEC24B8-2FBD-4B57-8A92-6D69206D88B6}" srcOrd="3" destOrd="0" presId="urn:microsoft.com/office/officeart/2005/8/layout/vList2"/>
    <dgm:cxn modelId="{64E9BC10-65F7-4A50-BF0A-DCFF451A382A}" type="presParOf" srcId="{536CF130-1723-4163-8B4E-35DB6F9262F2}" destId="{706B1045-B9C4-4B4A-9A6A-D24EAE1DE23C}" srcOrd="4" destOrd="0" presId="urn:microsoft.com/office/officeart/2005/8/layout/vList2"/>
    <dgm:cxn modelId="{8638F9FC-40B3-4354-AC2D-C4288AF5FE97}" type="presParOf" srcId="{536CF130-1723-4163-8B4E-35DB6F9262F2}" destId="{DB92B647-BD51-4397-85B0-80FAD8D08CC0}" srcOrd="5" destOrd="0" presId="urn:microsoft.com/office/officeart/2005/8/layout/vList2"/>
    <dgm:cxn modelId="{87D1F8D0-0BD0-49E0-AD91-49797C7C9768}" type="presParOf" srcId="{536CF130-1723-4163-8B4E-35DB6F9262F2}" destId="{5020EF39-5FF6-4788-8A69-66E57D83983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02C181-029C-45EF-B552-0B742CBB53EE}"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BB5DEC96-BFEA-4C2A-831A-B08EEB53AAF8}">
      <dgm:prSet custT="1"/>
      <dgm:spPr/>
      <dgm:t>
        <a:bodyPr/>
        <a:lstStyle/>
        <a:p>
          <a:r>
            <a:rPr lang="en-US" sz="2400" b="0" u="none" dirty="0"/>
            <a:t>H</a:t>
          </a:r>
          <a:r>
            <a:rPr lang="x-none" sz="2400" b="0" u="none"/>
            <a:t>angers must match the requirements shown on the plans and in the documents</a:t>
          </a:r>
          <a:endParaRPr lang="en-US" sz="2400" b="0" u="none" dirty="0"/>
        </a:p>
      </dgm:t>
    </dgm:pt>
    <dgm:pt modelId="{E044CEE2-A92C-40A3-84A2-244F5F6E2F4E}" type="parTrans" cxnId="{7B7AF8AA-3A3D-4147-9DEB-0B03D87E01F0}">
      <dgm:prSet/>
      <dgm:spPr/>
      <dgm:t>
        <a:bodyPr/>
        <a:lstStyle/>
        <a:p>
          <a:endParaRPr lang="en-US"/>
        </a:p>
      </dgm:t>
    </dgm:pt>
    <dgm:pt modelId="{73810D8A-0871-4312-B51D-247DC9B8FA80}" type="sibTrans" cxnId="{7B7AF8AA-3A3D-4147-9DEB-0B03D87E01F0}">
      <dgm:prSet/>
      <dgm:spPr/>
      <dgm:t>
        <a:bodyPr/>
        <a:lstStyle/>
        <a:p>
          <a:endParaRPr lang="en-US"/>
        </a:p>
      </dgm:t>
    </dgm:pt>
    <dgm:pt modelId="{45E08113-7602-40ED-BE19-441451596F5C}">
      <dgm:prSet custT="1"/>
      <dgm:spPr>
        <a:solidFill>
          <a:schemeClr val="accent2">
            <a:lumMod val="75000"/>
          </a:schemeClr>
        </a:solidFill>
      </dgm:spPr>
      <dgm:t>
        <a:bodyPr/>
        <a:lstStyle/>
        <a:p>
          <a:r>
            <a:rPr lang="en-US" sz="2400" b="0" u="none" dirty="0"/>
            <a:t>C</a:t>
          </a:r>
          <a:r>
            <a:rPr lang="x-none" sz="2400" b="0" u="none" dirty="0"/>
            <a:t>orrect hanger spacing is essential to prevent damage to the system during operation</a:t>
          </a:r>
          <a:endParaRPr lang="en-US" sz="2400" b="0" u="none" dirty="0"/>
        </a:p>
      </dgm:t>
    </dgm:pt>
    <dgm:pt modelId="{38285273-3C69-46CD-86D5-9FCFDA16F499}" type="parTrans" cxnId="{11351AD6-2CEE-4355-A7A8-E70FDE71B22D}">
      <dgm:prSet/>
      <dgm:spPr/>
      <dgm:t>
        <a:bodyPr/>
        <a:lstStyle/>
        <a:p>
          <a:endParaRPr lang="en-US"/>
        </a:p>
      </dgm:t>
    </dgm:pt>
    <dgm:pt modelId="{7F980279-9307-4A40-99AB-E9AA80379C54}" type="sibTrans" cxnId="{11351AD6-2CEE-4355-A7A8-E70FDE71B22D}">
      <dgm:prSet/>
      <dgm:spPr/>
      <dgm:t>
        <a:bodyPr/>
        <a:lstStyle/>
        <a:p>
          <a:endParaRPr lang="en-US"/>
        </a:p>
      </dgm:t>
    </dgm:pt>
    <dgm:pt modelId="{17723519-D808-4FA8-9ED6-35DC2FC0C27A}" type="pres">
      <dgm:prSet presAssocID="{E902C181-029C-45EF-B552-0B742CBB53EE}" presName="linear" presStyleCnt="0">
        <dgm:presLayoutVars>
          <dgm:animLvl val="lvl"/>
          <dgm:resizeHandles val="exact"/>
        </dgm:presLayoutVars>
      </dgm:prSet>
      <dgm:spPr/>
      <dgm:t>
        <a:bodyPr/>
        <a:lstStyle/>
        <a:p>
          <a:endParaRPr lang="en-US"/>
        </a:p>
      </dgm:t>
    </dgm:pt>
    <dgm:pt modelId="{AC167C98-5F32-4420-B6AF-3A44D99C50F7}" type="pres">
      <dgm:prSet presAssocID="{BB5DEC96-BFEA-4C2A-831A-B08EEB53AAF8}" presName="parentText" presStyleLbl="node1" presStyleIdx="0" presStyleCnt="2">
        <dgm:presLayoutVars>
          <dgm:chMax val="0"/>
          <dgm:bulletEnabled val="1"/>
        </dgm:presLayoutVars>
      </dgm:prSet>
      <dgm:spPr/>
      <dgm:t>
        <a:bodyPr/>
        <a:lstStyle/>
        <a:p>
          <a:endParaRPr lang="en-US"/>
        </a:p>
      </dgm:t>
    </dgm:pt>
    <dgm:pt modelId="{D555B03C-7879-45BC-8EBA-329FA79ED833}" type="pres">
      <dgm:prSet presAssocID="{73810D8A-0871-4312-B51D-247DC9B8FA80}" presName="spacer" presStyleCnt="0"/>
      <dgm:spPr/>
    </dgm:pt>
    <dgm:pt modelId="{C2C09143-C671-444A-8B6B-21DA34B62247}" type="pres">
      <dgm:prSet presAssocID="{45E08113-7602-40ED-BE19-441451596F5C}" presName="parentText" presStyleLbl="node1" presStyleIdx="1" presStyleCnt="2">
        <dgm:presLayoutVars>
          <dgm:chMax val="0"/>
          <dgm:bulletEnabled val="1"/>
        </dgm:presLayoutVars>
      </dgm:prSet>
      <dgm:spPr/>
      <dgm:t>
        <a:bodyPr/>
        <a:lstStyle/>
        <a:p>
          <a:endParaRPr lang="en-US"/>
        </a:p>
      </dgm:t>
    </dgm:pt>
  </dgm:ptLst>
  <dgm:cxnLst>
    <dgm:cxn modelId="{11351AD6-2CEE-4355-A7A8-E70FDE71B22D}" srcId="{E902C181-029C-45EF-B552-0B742CBB53EE}" destId="{45E08113-7602-40ED-BE19-441451596F5C}" srcOrd="1" destOrd="0" parTransId="{38285273-3C69-46CD-86D5-9FCFDA16F499}" sibTransId="{7F980279-9307-4A40-99AB-E9AA80379C54}"/>
    <dgm:cxn modelId="{E6C8E8DC-F41D-4B0B-A5E9-855D58FE64F6}" type="presOf" srcId="{BB5DEC96-BFEA-4C2A-831A-B08EEB53AAF8}" destId="{AC167C98-5F32-4420-B6AF-3A44D99C50F7}" srcOrd="0" destOrd="0" presId="urn:microsoft.com/office/officeart/2005/8/layout/vList2"/>
    <dgm:cxn modelId="{DAA8C6AF-BF65-4696-8F13-653CDDDA6A12}" type="presOf" srcId="{E902C181-029C-45EF-B552-0B742CBB53EE}" destId="{17723519-D808-4FA8-9ED6-35DC2FC0C27A}" srcOrd="0" destOrd="0" presId="urn:microsoft.com/office/officeart/2005/8/layout/vList2"/>
    <dgm:cxn modelId="{7B7AF8AA-3A3D-4147-9DEB-0B03D87E01F0}" srcId="{E902C181-029C-45EF-B552-0B742CBB53EE}" destId="{BB5DEC96-BFEA-4C2A-831A-B08EEB53AAF8}" srcOrd="0" destOrd="0" parTransId="{E044CEE2-A92C-40A3-84A2-244F5F6E2F4E}" sibTransId="{73810D8A-0871-4312-B51D-247DC9B8FA80}"/>
    <dgm:cxn modelId="{1AC1D1FF-9548-45EC-9783-8EA2B5288B2C}" type="presOf" srcId="{45E08113-7602-40ED-BE19-441451596F5C}" destId="{C2C09143-C671-444A-8B6B-21DA34B62247}" srcOrd="0" destOrd="0" presId="urn:microsoft.com/office/officeart/2005/8/layout/vList2"/>
    <dgm:cxn modelId="{71B0CCE3-D305-4CF5-87C4-585EC3A7466D}" type="presParOf" srcId="{17723519-D808-4FA8-9ED6-35DC2FC0C27A}" destId="{AC167C98-5F32-4420-B6AF-3A44D99C50F7}" srcOrd="0" destOrd="0" presId="urn:microsoft.com/office/officeart/2005/8/layout/vList2"/>
    <dgm:cxn modelId="{616D0D5E-A666-4A01-A542-769AE5390613}" type="presParOf" srcId="{17723519-D808-4FA8-9ED6-35DC2FC0C27A}" destId="{D555B03C-7879-45BC-8EBA-329FA79ED833}" srcOrd="1" destOrd="0" presId="urn:microsoft.com/office/officeart/2005/8/layout/vList2"/>
    <dgm:cxn modelId="{80BADB52-1CF2-46BD-8845-B20C78301167}" type="presParOf" srcId="{17723519-D808-4FA8-9ED6-35DC2FC0C27A}" destId="{C2C09143-C671-444A-8B6B-21DA34B6224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02C181-029C-45EF-B552-0B742CBB53EE}"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BB5DEC96-BFEA-4C2A-831A-B08EEB53AAF8}">
      <dgm:prSet custT="1"/>
      <dgm:spPr/>
      <dgm:t>
        <a:bodyPr/>
        <a:lstStyle/>
        <a:p>
          <a:r>
            <a:rPr lang="en-US" sz="2000" b="0" dirty="0"/>
            <a:t>Performed on all water-based fire extinguishing systems once installation is complete</a:t>
          </a:r>
          <a:endParaRPr lang="en-US" sz="2000" b="0" u="none" dirty="0"/>
        </a:p>
      </dgm:t>
    </dgm:pt>
    <dgm:pt modelId="{E044CEE2-A92C-40A3-84A2-244F5F6E2F4E}" type="parTrans" cxnId="{7B7AF8AA-3A3D-4147-9DEB-0B03D87E01F0}">
      <dgm:prSet/>
      <dgm:spPr/>
      <dgm:t>
        <a:bodyPr/>
        <a:lstStyle/>
        <a:p>
          <a:endParaRPr lang="en-US"/>
        </a:p>
      </dgm:t>
    </dgm:pt>
    <dgm:pt modelId="{73810D8A-0871-4312-B51D-247DC9B8FA80}" type="sibTrans" cxnId="{7B7AF8AA-3A3D-4147-9DEB-0B03D87E01F0}">
      <dgm:prSet/>
      <dgm:spPr/>
      <dgm:t>
        <a:bodyPr/>
        <a:lstStyle/>
        <a:p>
          <a:endParaRPr lang="en-US"/>
        </a:p>
      </dgm:t>
    </dgm:pt>
    <dgm:pt modelId="{F6A327A6-D09C-498B-B743-9E2AC7BDFB62}">
      <dgm:prSet custT="1"/>
      <dgm:spPr/>
      <dgm:t>
        <a:bodyPr/>
        <a:lstStyle/>
        <a:p>
          <a:r>
            <a:rPr lang="en-US" sz="2000" b="0" dirty="0" smtClean="0"/>
            <a:t>Installation </a:t>
          </a:r>
          <a:r>
            <a:rPr lang="en-US" sz="2000" b="0" dirty="0"/>
            <a:t>contractor or the owner/occupant’s trained maintenance personnel performs acceptance tests</a:t>
          </a:r>
        </a:p>
      </dgm:t>
    </dgm:pt>
    <dgm:pt modelId="{084A6AC5-C00D-4281-8E4D-666BF42018BF}" type="parTrans" cxnId="{B53DA5C6-FC61-4EEC-8C4D-C2AEEE09FCEE}">
      <dgm:prSet/>
      <dgm:spPr/>
      <dgm:t>
        <a:bodyPr/>
        <a:lstStyle/>
        <a:p>
          <a:endParaRPr lang="en-US"/>
        </a:p>
      </dgm:t>
    </dgm:pt>
    <dgm:pt modelId="{0B105095-D8CC-45E4-9C79-2312C2C8D20D}" type="sibTrans" cxnId="{B53DA5C6-FC61-4EEC-8C4D-C2AEEE09FCEE}">
      <dgm:prSet/>
      <dgm:spPr/>
      <dgm:t>
        <a:bodyPr/>
        <a:lstStyle/>
        <a:p>
          <a:endParaRPr lang="en-US"/>
        </a:p>
      </dgm:t>
    </dgm:pt>
    <dgm:pt modelId="{C5C94DBF-B998-4E0A-8B5D-78B4BF967A48}">
      <dgm:prSet custT="1"/>
      <dgm:spPr>
        <a:solidFill>
          <a:schemeClr val="accent2"/>
        </a:solidFill>
      </dgm:spPr>
      <dgm:t>
        <a:bodyPr/>
        <a:lstStyle/>
        <a:p>
          <a:r>
            <a:rPr lang="en-US" sz="2000" b="0" dirty="0"/>
            <a:t>Representatives of </a:t>
          </a:r>
          <a:r>
            <a:rPr lang="en-US" sz="2000" b="0" dirty="0" smtClean="0"/>
            <a:t>building </a:t>
          </a:r>
          <a:r>
            <a:rPr lang="en-US" sz="2000" b="0" dirty="0"/>
            <a:t>department or fire department may be required to witness the tests</a:t>
          </a:r>
        </a:p>
      </dgm:t>
    </dgm:pt>
    <dgm:pt modelId="{789DE29C-E1FF-4693-AF85-5D694014CA1C}" type="parTrans" cxnId="{FF4275F4-6A78-4E4C-A9C4-F69033974604}">
      <dgm:prSet/>
      <dgm:spPr/>
      <dgm:t>
        <a:bodyPr/>
        <a:lstStyle/>
        <a:p>
          <a:endParaRPr lang="en-US"/>
        </a:p>
      </dgm:t>
    </dgm:pt>
    <dgm:pt modelId="{4A46CDEA-3C23-428C-9392-09A03554C169}" type="sibTrans" cxnId="{FF4275F4-6A78-4E4C-A9C4-F69033974604}">
      <dgm:prSet/>
      <dgm:spPr/>
      <dgm:t>
        <a:bodyPr/>
        <a:lstStyle/>
        <a:p>
          <a:endParaRPr lang="en-US"/>
        </a:p>
      </dgm:t>
    </dgm:pt>
    <dgm:pt modelId="{17723519-D808-4FA8-9ED6-35DC2FC0C27A}" type="pres">
      <dgm:prSet presAssocID="{E902C181-029C-45EF-B552-0B742CBB53EE}" presName="linear" presStyleCnt="0">
        <dgm:presLayoutVars>
          <dgm:animLvl val="lvl"/>
          <dgm:resizeHandles val="exact"/>
        </dgm:presLayoutVars>
      </dgm:prSet>
      <dgm:spPr/>
      <dgm:t>
        <a:bodyPr/>
        <a:lstStyle/>
        <a:p>
          <a:endParaRPr lang="en-US"/>
        </a:p>
      </dgm:t>
    </dgm:pt>
    <dgm:pt modelId="{AC167C98-5F32-4420-B6AF-3A44D99C50F7}" type="pres">
      <dgm:prSet presAssocID="{BB5DEC96-BFEA-4C2A-831A-B08EEB53AAF8}" presName="parentText" presStyleLbl="node1" presStyleIdx="0" presStyleCnt="3">
        <dgm:presLayoutVars>
          <dgm:chMax val="0"/>
          <dgm:bulletEnabled val="1"/>
        </dgm:presLayoutVars>
      </dgm:prSet>
      <dgm:spPr/>
      <dgm:t>
        <a:bodyPr/>
        <a:lstStyle/>
        <a:p>
          <a:endParaRPr lang="en-US"/>
        </a:p>
      </dgm:t>
    </dgm:pt>
    <dgm:pt modelId="{D555B03C-7879-45BC-8EBA-329FA79ED833}" type="pres">
      <dgm:prSet presAssocID="{73810D8A-0871-4312-B51D-247DC9B8FA80}" presName="spacer" presStyleCnt="0"/>
      <dgm:spPr/>
    </dgm:pt>
    <dgm:pt modelId="{6BE4113A-9E30-43C0-8663-C4A7A57EBB45}" type="pres">
      <dgm:prSet presAssocID="{F6A327A6-D09C-498B-B743-9E2AC7BDFB62}" presName="parentText" presStyleLbl="node1" presStyleIdx="1" presStyleCnt="3">
        <dgm:presLayoutVars>
          <dgm:chMax val="0"/>
          <dgm:bulletEnabled val="1"/>
        </dgm:presLayoutVars>
      </dgm:prSet>
      <dgm:spPr/>
      <dgm:t>
        <a:bodyPr/>
        <a:lstStyle/>
        <a:p>
          <a:endParaRPr lang="en-US"/>
        </a:p>
      </dgm:t>
    </dgm:pt>
    <dgm:pt modelId="{9DF7A963-6917-42E6-AC72-3CC4C4664E1C}" type="pres">
      <dgm:prSet presAssocID="{0B105095-D8CC-45E4-9C79-2312C2C8D20D}" presName="spacer" presStyleCnt="0"/>
      <dgm:spPr/>
    </dgm:pt>
    <dgm:pt modelId="{7E4B9AA6-EDA5-493C-B1D4-CD3684C6A69D}" type="pres">
      <dgm:prSet presAssocID="{C5C94DBF-B998-4E0A-8B5D-78B4BF967A48}" presName="parentText" presStyleLbl="node1" presStyleIdx="2" presStyleCnt="3">
        <dgm:presLayoutVars>
          <dgm:chMax val="0"/>
          <dgm:bulletEnabled val="1"/>
        </dgm:presLayoutVars>
      </dgm:prSet>
      <dgm:spPr/>
      <dgm:t>
        <a:bodyPr/>
        <a:lstStyle/>
        <a:p>
          <a:endParaRPr lang="en-US"/>
        </a:p>
      </dgm:t>
    </dgm:pt>
  </dgm:ptLst>
  <dgm:cxnLst>
    <dgm:cxn modelId="{FF4275F4-6A78-4E4C-A9C4-F69033974604}" srcId="{E902C181-029C-45EF-B552-0B742CBB53EE}" destId="{C5C94DBF-B998-4E0A-8B5D-78B4BF967A48}" srcOrd="2" destOrd="0" parTransId="{789DE29C-E1FF-4693-AF85-5D694014CA1C}" sibTransId="{4A46CDEA-3C23-428C-9392-09A03554C169}"/>
    <dgm:cxn modelId="{6AD6EB97-636C-4816-9AFB-7F9A98B5E5A3}" type="presOf" srcId="{F6A327A6-D09C-498B-B743-9E2AC7BDFB62}" destId="{6BE4113A-9E30-43C0-8663-C4A7A57EBB45}" srcOrd="0" destOrd="0" presId="urn:microsoft.com/office/officeart/2005/8/layout/vList2"/>
    <dgm:cxn modelId="{7B7AF8AA-3A3D-4147-9DEB-0B03D87E01F0}" srcId="{E902C181-029C-45EF-B552-0B742CBB53EE}" destId="{BB5DEC96-BFEA-4C2A-831A-B08EEB53AAF8}" srcOrd="0" destOrd="0" parTransId="{E044CEE2-A92C-40A3-84A2-244F5F6E2F4E}" sibTransId="{73810D8A-0871-4312-B51D-247DC9B8FA80}"/>
    <dgm:cxn modelId="{E752746F-DD96-48DE-8C1F-8D5004BB3E35}" type="presOf" srcId="{C5C94DBF-B998-4E0A-8B5D-78B4BF967A48}" destId="{7E4B9AA6-EDA5-493C-B1D4-CD3684C6A69D}" srcOrd="0" destOrd="0" presId="urn:microsoft.com/office/officeart/2005/8/layout/vList2"/>
    <dgm:cxn modelId="{4DC31ED0-256B-4125-AF64-214FA2B28747}" type="presOf" srcId="{E902C181-029C-45EF-B552-0B742CBB53EE}" destId="{17723519-D808-4FA8-9ED6-35DC2FC0C27A}" srcOrd="0" destOrd="0" presId="urn:microsoft.com/office/officeart/2005/8/layout/vList2"/>
    <dgm:cxn modelId="{7869D577-6A85-4635-9C35-8945023F32A2}" type="presOf" srcId="{BB5DEC96-BFEA-4C2A-831A-B08EEB53AAF8}" destId="{AC167C98-5F32-4420-B6AF-3A44D99C50F7}" srcOrd="0" destOrd="0" presId="urn:microsoft.com/office/officeart/2005/8/layout/vList2"/>
    <dgm:cxn modelId="{B53DA5C6-FC61-4EEC-8C4D-C2AEEE09FCEE}" srcId="{E902C181-029C-45EF-B552-0B742CBB53EE}" destId="{F6A327A6-D09C-498B-B743-9E2AC7BDFB62}" srcOrd="1" destOrd="0" parTransId="{084A6AC5-C00D-4281-8E4D-666BF42018BF}" sibTransId="{0B105095-D8CC-45E4-9C79-2312C2C8D20D}"/>
    <dgm:cxn modelId="{F7AF7856-B74D-4C0D-83C7-1A377156E604}" type="presParOf" srcId="{17723519-D808-4FA8-9ED6-35DC2FC0C27A}" destId="{AC167C98-5F32-4420-B6AF-3A44D99C50F7}" srcOrd="0" destOrd="0" presId="urn:microsoft.com/office/officeart/2005/8/layout/vList2"/>
    <dgm:cxn modelId="{F77D2637-2194-403F-8445-D8D38DF8EC1F}" type="presParOf" srcId="{17723519-D808-4FA8-9ED6-35DC2FC0C27A}" destId="{D555B03C-7879-45BC-8EBA-329FA79ED833}" srcOrd="1" destOrd="0" presId="urn:microsoft.com/office/officeart/2005/8/layout/vList2"/>
    <dgm:cxn modelId="{5753BE27-E342-4ABA-829D-AB59194E38F1}" type="presParOf" srcId="{17723519-D808-4FA8-9ED6-35DC2FC0C27A}" destId="{6BE4113A-9E30-43C0-8663-C4A7A57EBB45}" srcOrd="2" destOrd="0" presId="urn:microsoft.com/office/officeart/2005/8/layout/vList2"/>
    <dgm:cxn modelId="{B2061ABC-7EA6-4B08-8307-F849FC331FC2}" type="presParOf" srcId="{17723519-D808-4FA8-9ED6-35DC2FC0C27A}" destId="{9DF7A963-6917-42E6-AC72-3CC4C4664E1C}" srcOrd="3" destOrd="0" presId="urn:microsoft.com/office/officeart/2005/8/layout/vList2"/>
    <dgm:cxn modelId="{B1FA3C6E-4DAD-4427-9F4E-796B487A4887}" type="presParOf" srcId="{17723519-D808-4FA8-9ED6-35DC2FC0C27A}" destId="{7E4B9AA6-EDA5-493C-B1D4-CD3684C6A69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1B84CE-9D1C-4CCC-A449-8671A42D3C33}"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73FF88BB-42DB-47FF-9A74-865282765BC3}">
      <dgm:prSet phldrT="[Text]" custT="1"/>
      <dgm:spPr/>
      <dgm:t>
        <a:bodyPr/>
        <a:lstStyle/>
        <a:p>
          <a:r>
            <a:rPr lang="en-US" sz="1800" b="0" dirty="0" smtClean="0"/>
            <a:t>Responsibility </a:t>
          </a:r>
          <a:r>
            <a:rPr lang="en-US" sz="1800" b="0" dirty="0"/>
            <a:t>of </a:t>
          </a:r>
          <a:r>
            <a:rPr lang="en-US" sz="1800" b="0" dirty="0" smtClean="0"/>
            <a:t>owner/operator </a:t>
          </a:r>
          <a:r>
            <a:rPr lang="en-US" sz="1800" b="0" dirty="0"/>
            <a:t>to have </a:t>
          </a:r>
          <a:r>
            <a:rPr lang="en-US" sz="1800" b="0" dirty="0" smtClean="0"/>
            <a:t>inspections </a:t>
          </a:r>
          <a:r>
            <a:rPr lang="en-US" sz="1800" b="0" dirty="0"/>
            <a:t>and tests performed; maintain accurate records</a:t>
          </a:r>
        </a:p>
      </dgm:t>
    </dgm:pt>
    <dgm:pt modelId="{AE4C74FE-A5F4-4A12-8534-EE6BD4784C7B}" type="parTrans" cxnId="{91FA3295-0827-47DC-AB1E-2FF0F28517A9}">
      <dgm:prSet/>
      <dgm:spPr/>
      <dgm:t>
        <a:bodyPr/>
        <a:lstStyle/>
        <a:p>
          <a:endParaRPr lang="en-US"/>
        </a:p>
      </dgm:t>
    </dgm:pt>
    <dgm:pt modelId="{A55B2C57-FC54-4161-BA48-C38C5BA2E2D6}" type="sibTrans" cxnId="{91FA3295-0827-47DC-AB1E-2FF0F28517A9}">
      <dgm:prSet/>
      <dgm:spPr/>
      <dgm:t>
        <a:bodyPr/>
        <a:lstStyle/>
        <a:p>
          <a:endParaRPr lang="en-US"/>
        </a:p>
      </dgm:t>
    </dgm:pt>
    <dgm:pt modelId="{7099F939-5599-44CA-B3FB-8F899E96EF1F}">
      <dgm:prSet custT="1"/>
      <dgm:spPr/>
      <dgm:t>
        <a:bodyPr/>
        <a:lstStyle/>
        <a:p>
          <a:r>
            <a:rPr lang="en-US" sz="1800" b="0" dirty="0" smtClean="0"/>
            <a:t>Inspector’s </a:t>
          </a:r>
          <a:r>
            <a:rPr lang="en-US" sz="1800" b="0" dirty="0"/>
            <a:t>responsibility to review </a:t>
          </a:r>
          <a:r>
            <a:rPr lang="en-US" sz="1800" b="0" dirty="0" smtClean="0"/>
            <a:t>records </a:t>
          </a:r>
          <a:r>
            <a:rPr lang="en-US" sz="1800" b="0" dirty="0"/>
            <a:t>and sometimes witness </a:t>
          </a:r>
          <a:r>
            <a:rPr lang="en-US" sz="1800" b="0" dirty="0" smtClean="0"/>
            <a:t>inspections </a:t>
          </a:r>
          <a:r>
            <a:rPr lang="en-US" sz="1800" b="0" dirty="0"/>
            <a:t>and tests </a:t>
          </a:r>
        </a:p>
      </dgm:t>
    </dgm:pt>
    <dgm:pt modelId="{FA95E62E-0CD8-4165-899A-A54893197D1C}" type="parTrans" cxnId="{98BF8D8E-32E8-438A-8F47-5FC66F2A6D69}">
      <dgm:prSet/>
      <dgm:spPr/>
      <dgm:t>
        <a:bodyPr/>
        <a:lstStyle/>
        <a:p>
          <a:endParaRPr lang="en-US"/>
        </a:p>
      </dgm:t>
    </dgm:pt>
    <dgm:pt modelId="{9877D79F-7910-4744-9D6B-1671C8B84D0D}" type="sibTrans" cxnId="{98BF8D8E-32E8-438A-8F47-5FC66F2A6D69}">
      <dgm:prSet/>
      <dgm:spPr/>
      <dgm:t>
        <a:bodyPr/>
        <a:lstStyle/>
        <a:p>
          <a:endParaRPr lang="en-US"/>
        </a:p>
      </dgm:t>
    </dgm:pt>
    <dgm:pt modelId="{517A84C7-4F7D-495A-9E1D-782597D8CE52}">
      <dgm:prSet custT="1"/>
      <dgm:spPr>
        <a:solidFill>
          <a:schemeClr val="accent2"/>
        </a:solidFill>
      </dgm:spPr>
      <dgm:t>
        <a:bodyPr/>
        <a:lstStyle/>
        <a:p>
          <a:r>
            <a:rPr lang="en-US" sz="1800" b="0" dirty="0"/>
            <a:t>Verify that the system is installed and maintained according to the original design and applicable standards</a:t>
          </a:r>
        </a:p>
      </dgm:t>
    </dgm:pt>
    <dgm:pt modelId="{F92887D3-E074-4181-B0B5-AB8EF324366A}" type="parTrans" cxnId="{CBC27B98-B781-472C-94CB-DE1C33C8D6B9}">
      <dgm:prSet/>
      <dgm:spPr/>
      <dgm:t>
        <a:bodyPr/>
        <a:lstStyle/>
        <a:p>
          <a:endParaRPr lang="en-US"/>
        </a:p>
      </dgm:t>
    </dgm:pt>
    <dgm:pt modelId="{4CB78CAB-42E7-4B44-B1CE-326175E67DD9}" type="sibTrans" cxnId="{CBC27B98-B781-472C-94CB-DE1C33C8D6B9}">
      <dgm:prSet/>
      <dgm:spPr/>
      <dgm:t>
        <a:bodyPr/>
        <a:lstStyle/>
        <a:p>
          <a:endParaRPr lang="en-US"/>
        </a:p>
      </dgm:t>
    </dgm:pt>
    <dgm:pt modelId="{9F01BFFB-80CB-4D50-950F-AE38A759DEC1}">
      <dgm:prSet custT="1"/>
      <dgm:spPr>
        <a:solidFill>
          <a:schemeClr val="accent2"/>
        </a:solidFill>
      </dgm:spPr>
      <dgm:t>
        <a:bodyPr/>
        <a:lstStyle/>
        <a:p>
          <a:r>
            <a:rPr lang="en-US" sz="1800" b="0" dirty="0"/>
            <a:t>Be aware that modifications in a structure can have an impact system effectiveness</a:t>
          </a:r>
        </a:p>
      </dgm:t>
    </dgm:pt>
    <dgm:pt modelId="{B1C8C192-AE1C-4C41-92F1-A6961D3A60F4}" type="parTrans" cxnId="{616B7342-894D-456D-9B29-155403702712}">
      <dgm:prSet/>
      <dgm:spPr/>
      <dgm:t>
        <a:bodyPr/>
        <a:lstStyle/>
        <a:p>
          <a:endParaRPr lang="en-US"/>
        </a:p>
      </dgm:t>
    </dgm:pt>
    <dgm:pt modelId="{7948BB14-E6C7-431C-9671-742EFAE2A969}" type="sibTrans" cxnId="{616B7342-894D-456D-9B29-155403702712}">
      <dgm:prSet/>
      <dgm:spPr/>
      <dgm:t>
        <a:bodyPr/>
        <a:lstStyle/>
        <a:p>
          <a:endParaRPr lang="en-US"/>
        </a:p>
      </dgm:t>
    </dgm:pt>
    <dgm:pt modelId="{98057EDD-193A-4574-B969-6969A359A07A}" type="pres">
      <dgm:prSet presAssocID="{0F1B84CE-9D1C-4CCC-A449-8671A42D3C33}" presName="linear" presStyleCnt="0">
        <dgm:presLayoutVars>
          <dgm:animLvl val="lvl"/>
          <dgm:resizeHandles val="exact"/>
        </dgm:presLayoutVars>
      </dgm:prSet>
      <dgm:spPr/>
      <dgm:t>
        <a:bodyPr/>
        <a:lstStyle/>
        <a:p>
          <a:endParaRPr lang="en-US"/>
        </a:p>
      </dgm:t>
    </dgm:pt>
    <dgm:pt modelId="{4AB45AB9-77B3-4834-8B04-CC3EF394CF41}" type="pres">
      <dgm:prSet presAssocID="{73FF88BB-42DB-47FF-9A74-865282765BC3}" presName="parentText" presStyleLbl="node1" presStyleIdx="0" presStyleCnt="4">
        <dgm:presLayoutVars>
          <dgm:chMax val="0"/>
          <dgm:bulletEnabled val="1"/>
        </dgm:presLayoutVars>
      </dgm:prSet>
      <dgm:spPr/>
      <dgm:t>
        <a:bodyPr/>
        <a:lstStyle/>
        <a:p>
          <a:endParaRPr lang="en-US"/>
        </a:p>
      </dgm:t>
    </dgm:pt>
    <dgm:pt modelId="{C09728A3-7BFF-4EB8-9EC9-891D531CEE2F}" type="pres">
      <dgm:prSet presAssocID="{A55B2C57-FC54-4161-BA48-C38C5BA2E2D6}" presName="spacer" presStyleCnt="0"/>
      <dgm:spPr/>
    </dgm:pt>
    <dgm:pt modelId="{6A1919DD-12E0-4EC8-BC38-BE619E88071B}" type="pres">
      <dgm:prSet presAssocID="{7099F939-5599-44CA-B3FB-8F899E96EF1F}" presName="parentText" presStyleLbl="node1" presStyleIdx="1" presStyleCnt="4" custLinFactNeighborX="-2941" custLinFactNeighborY="13101">
        <dgm:presLayoutVars>
          <dgm:chMax val="0"/>
          <dgm:bulletEnabled val="1"/>
        </dgm:presLayoutVars>
      </dgm:prSet>
      <dgm:spPr/>
      <dgm:t>
        <a:bodyPr/>
        <a:lstStyle/>
        <a:p>
          <a:endParaRPr lang="en-US"/>
        </a:p>
      </dgm:t>
    </dgm:pt>
    <dgm:pt modelId="{85615CEB-B2C0-4186-82F8-334514C4F538}" type="pres">
      <dgm:prSet presAssocID="{9877D79F-7910-4744-9D6B-1671C8B84D0D}" presName="spacer" presStyleCnt="0"/>
      <dgm:spPr/>
    </dgm:pt>
    <dgm:pt modelId="{46F20A26-25E0-4762-83AE-B7CFC8EE54A2}" type="pres">
      <dgm:prSet presAssocID="{517A84C7-4F7D-495A-9E1D-782597D8CE52}" presName="parentText" presStyleLbl="node1" presStyleIdx="2" presStyleCnt="4">
        <dgm:presLayoutVars>
          <dgm:chMax val="0"/>
          <dgm:bulletEnabled val="1"/>
        </dgm:presLayoutVars>
      </dgm:prSet>
      <dgm:spPr/>
      <dgm:t>
        <a:bodyPr/>
        <a:lstStyle/>
        <a:p>
          <a:endParaRPr lang="en-US"/>
        </a:p>
      </dgm:t>
    </dgm:pt>
    <dgm:pt modelId="{430949F0-8B6D-4572-B911-40084A3D3693}" type="pres">
      <dgm:prSet presAssocID="{4CB78CAB-42E7-4B44-B1CE-326175E67DD9}" presName="spacer" presStyleCnt="0"/>
      <dgm:spPr/>
    </dgm:pt>
    <dgm:pt modelId="{135113B6-A213-48DC-A5EC-041A1122DB84}" type="pres">
      <dgm:prSet presAssocID="{9F01BFFB-80CB-4D50-950F-AE38A759DEC1}" presName="parentText" presStyleLbl="node1" presStyleIdx="3" presStyleCnt="4">
        <dgm:presLayoutVars>
          <dgm:chMax val="0"/>
          <dgm:bulletEnabled val="1"/>
        </dgm:presLayoutVars>
      </dgm:prSet>
      <dgm:spPr/>
      <dgm:t>
        <a:bodyPr/>
        <a:lstStyle/>
        <a:p>
          <a:endParaRPr lang="en-US"/>
        </a:p>
      </dgm:t>
    </dgm:pt>
  </dgm:ptLst>
  <dgm:cxnLst>
    <dgm:cxn modelId="{CBC27B98-B781-472C-94CB-DE1C33C8D6B9}" srcId="{0F1B84CE-9D1C-4CCC-A449-8671A42D3C33}" destId="{517A84C7-4F7D-495A-9E1D-782597D8CE52}" srcOrd="2" destOrd="0" parTransId="{F92887D3-E074-4181-B0B5-AB8EF324366A}" sibTransId="{4CB78CAB-42E7-4B44-B1CE-326175E67DD9}"/>
    <dgm:cxn modelId="{616B7342-894D-456D-9B29-155403702712}" srcId="{0F1B84CE-9D1C-4CCC-A449-8671A42D3C33}" destId="{9F01BFFB-80CB-4D50-950F-AE38A759DEC1}" srcOrd="3" destOrd="0" parTransId="{B1C8C192-AE1C-4C41-92F1-A6961D3A60F4}" sibTransId="{7948BB14-E6C7-431C-9671-742EFAE2A969}"/>
    <dgm:cxn modelId="{98BF8D8E-32E8-438A-8F47-5FC66F2A6D69}" srcId="{0F1B84CE-9D1C-4CCC-A449-8671A42D3C33}" destId="{7099F939-5599-44CA-B3FB-8F899E96EF1F}" srcOrd="1" destOrd="0" parTransId="{FA95E62E-0CD8-4165-899A-A54893197D1C}" sibTransId="{9877D79F-7910-4744-9D6B-1671C8B84D0D}"/>
    <dgm:cxn modelId="{C13C68E8-0AD2-4FC2-80D6-F3B2CEA00BF1}" type="presOf" srcId="{9F01BFFB-80CB-4D50-950F-AE38A759DEC1}" destId="{135113B6-A213-48DC-A5EC-041A1122DB84}" srcOrd="0" destOrd="0" presId="urn:microsoft.com/office/officeart/2005/8/layout/vList2"/>
    <dgm:cxn modelId="{37BD4A93-FC78-4B18-B005-0275FE9CF861}" type="presOf" srcId="{7099F939-5599-44CA-B3FB-8F899E96EF1F}" destId="{6A1919DD-12E0-4EC8-BC38-BE619E88071B}" srcOrd="0" destOrd="0" presId="urn:microsoft.com/office/officeart/2005/8/layout/vList2"/>
    <dgm:cxn modelId="{91FA3295-0827-47DC-AB1E-2FF0F28517A9}" srcId="{0F1B84CE-9D1C-4CCC-A449-8671A42D3C33}" destId="{73FF88BB-42DB-47FF-9A74-865282765BC3}" srcOrd="0" destOrd="0" parTransId="{AE4C74FE-A5F4-4A12-8534-EE6BD4784C7B}" sibTransId="{A55B2C57-FC54-4161-BA48-C38C5BA2E2D6}"/>
    <dgm:cxn modelId="{D8D15CBF-57AF-4A7C-9C63-C8C53A985DE1}" type="presOf" srcId="{0F1B84CE-9D1C-4CCC-A449-8671A42D3C33}" destId="{98057EDD-193A-4574-B969-6969A359A07A}" srcOrd="0" destOrd="0" presId="urn:microsoft.com/office/officeart/2005/8/layout/vList2"/>
    <dgm:cxn modelId="{F82F30C2-2860-46B8-A250-3232D754E778}" type="presOf" srcId="{73FF88BB-42DB-47FF-9A74-865282765BC3}" destId="{4AB45AB9-77B3-4834-8B04-CC3EF394CF41}" srcOrd="0" destOrd="0" presId="urn:microsoft.com/office/officeart/2005/8/layout/vList2"/>
    <dgm:cxn modelId="{2725788D-4634-484B-A8BD-AE9E5CFF3633}" type="presOf" srcId="{517A84C7-4F7D-495A-9E1D-782597D8CE52}" destId="{46F20A26-25E0-4762-83AE-B7CFC8EE54A2}" srcOrd="0" destOrd="0" presId="urn:microsoft.com/office/officeart/2005/8/layout/vList2"/>
    <dgm:cxn modelId="{7ADF93C6-FA76-4806-84C8-FD5138800ADE}" type="presParOf" srcId="{98057EDD-193A-4574-B969-6969A359A07A}" destId="{4AB45AB9-77B3-4834-8B04-CC3EF394CF41}" srcOrd="0" destOrd="0" presId="urn:microsoft.com/office/officeart/2005/8/layout/vList2"/>
    <dgm:cxn modelId="{5F4369BE-C573-4FF4-8D1C-03BD9D62E1B4}" type="presParOf" srcId="{98057EDD-193A-4574-B969-6969A359A07A}" destId="{C09728A3-7BFF-4EB8-9EC9-891D531CEE2F}" srcOrd="1" destOrd="0" presId="urn:microsoft.com/office/officeart/2005/8/layout/vList2"/>
    <dgm:cxn modelId="{3E47E1EB-FDD2-4E3A-A26F-EED8894C364E}" type="presParOf" srcId="{98057EDD-193A-4574-B969-6969A359A07A}" destId="{6A1919DD-12E0-4EC8-BC38-BE619E88071B}" srcOrd="2" destOrd="0" presId="urn:microsoft.com/office/officeart/2005/8/layout/vList2"/>
    <dgm:cxn modelId="{27979896-7C4E-47BC-84CF-E728EA9DF73A}" type="presParOf" srcId="{98057EDD-193A-4574-B969-6969A359A07A}" destId="{85615CEB-B2C0-4186-82F8-334514C4F538}" srcOrd="3" destOrd="0" presId="urn:microsoft.com/office/officeart/2005/8/layout/vList2"/>
    <dgm:cxn modelId="{9861A60D-0F0F-445F-B053-A2E5A094F1D1}" type="presParOf" srcId="{98057EDD-193A-4574-B969-6969A359A07A}" destId="{46F20A26-25E0-4762-83AE-B7CFC8EE54A2}" srcOrd="4" destOrd="0" presId="urn:microsoft.com/office/officeart/2005/8/layout/vList2"/>
    <dgm:cxn modelId="{BF7A699D-35C5-4568-BCB6-963CC0C37F1F}" type="presParOf" srcId="{98057EDD-193A-4574-B969-6969A359A07A}" destId="{430949F0-8B6D-4572-B911-40084A3D3693}" srcOrd="5" destOrd="0" presId="urn:microsoft.com/office/officeart/2005/8/layout/vList2"/>
    <dgm:cxn modelId="{DF1073B5-6CE4-41E4-95B8-C8D7BE458507}" type="presParOf" srcId="{98057EDD-193A-4574-B969-6969A359A07A}" destId="{135113B6-A213-48DC-A5EC-041A1122DB8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1B84CE-9D1C-4CCC-A449-8671A42D3C33}"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73FF88BB-42DB-47FF-9A74-865282765BC3}">
      <dgm:prSet phldrT="[Text]" custT="1"/>
      <dgm:spPr/>
      <dgm:t>
        <a:bodyPr/>
        <a:lstStyle/>
        <a:p>
          <a:r>
            <a:rPr lang="x-none" sz="2000" b="0" u="none"/>
            <a:t>Changes in occupancy </a:t>
          </a:r>
          <a:endParaRPr lang="en-US" sz="2000" b="0" dirty="0"/>
        </a:p>
      </dgm:t>
    </dgm:pt>
    <dgm:pt modelId="{AE4C74FE-A5F4-4A12-8534-EE6BD4784C7B}" type="parTrans" cxnId="{91FA3295-0827-47DC-AB1E-2FF0F28517A9}">
      <dgm:prSet/>
      <dgm:spPr/>
      <dgm:t>
        <a:bodyPr/>
        <a:lstStyle/>
        <a:p>
          <a:endParaRPr lang="en-US"/>
        </a:p>
      </dgm:t>
    </dgm:pt>
    <dgm:pt modelId="{A55B2C57-FC54-4161-BA48-C38C5BA2E2D6}" type="sibTrans" cxnId="{91FA3295-0827-47DC-AB1E-2FF0F28517A9}">
      <dgm:prSet/>
      <dgm:spPr/>
      <dgm:t>
        <a:bodyPr/>
        <a:lstStyle/>
        <a:p>
          <a:endParaRPr lang="en-US"/>
        </a:p>
      </dgm:t>
    </dgm:pt>
    <dgm:pt modelId="{E785A62E-DFEE-408B-A8B1-D102E6EF22BE}">
      <dgm:prSet custT="1"/>
      <dgm:spPr/>
      <dgm:t>
        <a:bodyPr/>
        <a:lstStyle/>
        <a:p>
          <a:r>
            <a:rPr lang="x-none" sz="2000" b="0" u="none"/>
            <a:t>Commodity changes</a:t>
          </a:r>
          <a:endParaRPr lang="en-US" sz="2000" b="0" u="none" dirty="0"/>
        </a:p>
      </dgm:t>
    </dgm:pt>
    <dgm:pt modelId="{468543A9-187C-43F6-B1A8-C30387357FF3}" type="parTrans" cxnId="{73BFDA1C-F913-45F0-A93A-881F1BAB5009}">
      <dgm:prSet/>
      <dgm:spPr/>
      <dgm:t>
        <a:bodyPr/>
        <a:lstStyle/>
        <a:p>
          <a:endParaRPr lang="en-US"/>
        </a:p>
      </dgm:t>
    </dgm:pt>
    <dgm:pt modelId="{4DD00596-D0C4-4A6B-BFB4-25FB58C30B63}" type="sibTrans" cxnId="{73BFDA1C-F913-45F0-A93A-881F1BAB5009}">
      <dgm:prSet/>
      <dgm:spPr/>
      <dgm:t>
        <a:bodyPr/>
        <a:lstStyle/>
        <a:p>
          <a:endParaRPr lang="en-US"/>
        </a:p>
      </dgm:t>
    </dgm:pt>
    <dgm:pt modelId="{D272A9DC-D96C-4090-8980-033CB2F9ADBC}">
      <dgm:prSet custT="1"/>
      <dgm:spPr/>
      <dgm:t>
        <a:bodyPr/>
        <a:lstStyle/>
        <a:p>
          <a:r>
            <a:rPr lang="x-none" sz="2000" b="0" u="none"/>
            <a:t>Water supply degradation</a:t>
          </a:r>
          <a:endParaRPr lang="en-US" sz="2000" b="0" u="none" dirty="0"/>
        </a:p>
      </dgm:t>
    </dgm:pt>
    <dgm:pt modelId="{B5324A1C-CAF3-4C74-8B9E-94BC80210404}" type="parTrans" cxnId="{700D2212-C9A8-4CBA-A044-97E5102B57FB}">
      <dgm:prSet/>
      <dgm:spPr/>
      <dgm:t>
        <a:bodyPr/>
        <a:lstStyle/>
        <a:p>
          <a:endParaRPr lang="en-US"/>
        </a:p>
      </dgm:t>
    </dgm:pt>
    <dgm:pt modelId="{F497E170-DBC4-4E62-B56A-8425648A26D1}" type="sibTrans" cxnId="{700D2212-C9A8-4CBA-A044-97E5102B57FB}">
      <dgm:prSet/>
      <dgm:spPr/>
      <dgm:t>
        <a:bodyPr/>
        <a:lstStyle/>
        <a:p>
          <a:endParaRPr lang="en-US"/>
        </a:p>
      </dgm:t>
    </dgm:pt>
    <dgm:pt modelId="{E56B1F0C-1FD2-4866-9F76-C3E7B4B6F274}">
      <dgm:prSet custT="1"/>
      <dgm:spPr/>
      <dgm:t>
        <a:bodyPr/>
        <a:lstStyle/>
        <a:p>
          <a:r>
            <a:rPr lang="x-none" sz="2000" b="0" u="none"/>
            <a:t>Sprinkler changes</a:t>
          </a:r>
          <a:endParaRPr lang="en-US" sz="2000" b="0" u="none" dirty="0"/>
        </a:p>
      </dgm:t>
    </dgm:pt>
    <dgm:pt modelId="{1D07987A-8329-4D74-BE1D-B11855BE00B7}" type="parTrans" cxnId="{E6027882-ED51-4C7B-BB5F-ED6CAFA03008}">
      <dgm:prSet/>
      <dgm:spPr/>
      <dgm:t>
        <a:bodyPr/>
        <a:lstStyle/>
        <a:p>
          <a:endParaRPr lang="en-US"/>
        </a:p>
      </dgm:t>
    </dgm:pt>
    <dgm:pt modelId="{B2ADB922-78AD-48FC-9041-B17E79085282}" type="sibTrans" cxnId="{E6027882-ED51-4C7B-BB5F-ED6CAFA03008}">
      <dgm:prSet/>
      <dgm:spPr/>
      <dgm:t>
        <a:bodyPr/>
        <a:lstStyle/>
        <a:p>
          <a:endParaRPr lang="en-US"/>
        </a:p>
      </dgm:t>
    </dgm:pt>
    <dgm:pt modelId="{76DA525B-84B1-4A94-975D-44FC523FB6BC}">
      <dgm:prSet custT="1"/>
      <dgm:spPr>
        <a:solidFill>
          <a:schemeClr val="accent2"/>
        </a:solidFill>
      </dgm:spPr>
      <dgm:t>
        <a:bodyPr/>
        <a:lstStyle/>
        <a:p>
          <a:r>
            <a:rPr lang="en-US" sz="2000" b="0" dirty="0"/>
            <a:t>Structural modifications such as adding or removing walls</a:t>
          </a:r>
        </a:p>
      </dgm:t>
    </dgm:pt>
    <dgm:pt modelId="{9A38568E-DBD8-4FC1-9D68-7EB5024D9943}" type="parTrans" cxnId="{87BE6376-14EF-4AF4-B612-5577186AFDB3}">
      <dgm:prSet/>
      <dgm:spPr/>
      <dgm:t>
        <a:bodyPr/>
        <a:lstStyle/>
        <a:p>
          <a:endParaRPr lang="en-US"/>
        </a:p>
      </dgm:t>
    </dgm:pt>
    <dgm:pt modelId="{C964B4D3-A773-428C-87A5-D58F2B61BF8F}" type="sibTrans" cxnId="{87BE6376-14EF-4AF4-B612-5577186AFDB3}">
      <dgm:prSet/>
      <dgm:spPr/>
      <dgm:t>
        <a:bodyPr/>
        <a:lstStyle/>
        <a:p>
          <a:endParaRPr lang="en-US"/>
        </a:p>
      </dgm:t>
    </dgm:pt>
    <dgm:pt modelId="{B646DC2A-24F9-407E-A21C-8E28AC8A91E7}" type="pres">
      <dgm:prSet presAssocID="{0F1B84CE-9D1C-4CCC-A449-8671A42D3C33}" presName="diagram" presStyleCnt="0">
        <dgm:presLayoutVars>
          <dgm:dir/>
          <dgm:resizeHandles val="exact"/>
        </dgm:presLayoutVars>
      </dgm:prSet>
      <dgm:spPr/>
      <dgm:t>
        <a:bodyPr/>
        <a:lstStyle/>
        <a:p>
          <a:endParaRPr lang="en-US"/>
        </a:p>
      </dgm:t>
    </dgm:pt>
    <dgm:pt modelId="{74B522E6-C65E-4715-8DF4-432FC4D1CCBE}" type="pres">
      <dgm:prSet presAssocID="{73FF88BB-42DB-47FF-9A74-865282765BC3}" presName="node" presStyleLbl="node1" presStyleIdx="0" presStyleCnt="5">
        <dgm:presLayoutVars>
          <dgm:bulletEnabled val="1"/>
        </dgm:presLayoutVars>
      </dgm:prSet>
      <dgm:spPr/>
      <dgm:t>
        <a:bodyPr/>
        <a:lstStyle/>
        <a:p>
          <a:endParaRPr lang="en-US"/>
        </a:p>
      </dgm:t>
    </dgm:pt>
    <dgm:pt modelId="{684115C7-F5DF-4629-8D11-3BF72E40A547}" type="pres">
      <dgm:prSet presAssocID="{A55B2C57-FC54-4161-BA48-C38C5BA2E2D6}" presName="sibTrans" presStyleCnt="0"/>
      <dgm:spPr/>
    </dgm:pt>
    <dgm:pt modelId="{B7BA9240-3515-4503-9CA6-E46B5210E8A9}" type="pres">
      <dgm:prSet presAssocID="{E785A62E-DFEE-408B-A8B1-D102E6EF22BE}" presName="node" presStyleLbl="node1" presStyleIdx="1" presStyleCnt="5">
        <dgm:presLayoutVars>
          <dgm:bulletEnabled val="1"/>
        </dgm:presLayoutVars>
      </dgm:prSet>
      <dgm:spPr/>
      <dgm:t>
        <a:bodyPr/>
        <a:lstStyle/>
        <a:p>
          <a:endParaRPr lang="en-US"/>
        </a:p>
      </dgm:t>
    </dgm:pt>
    <dgm:pt modelId="{1E8ACB83-D644-4F4D-82EF-27643EE4746C}" type="pres">
      <dgm:prSet presAssocID="{4DD00596-D0C4-4A6B-BFB4-25FB58C30B63}" presName="sibTrans" presStyleCnt="0"/>
      <dgm:spPr/>
    </dgm:pt>
    <dgm:pt modelId="{38045547-38D7-4F62-8C82-482D7FBE15AF}" type="pres">
      <dgm:prSet presAssocID="{D272A9DC-D96C-4090-8980-033CB2F9ADBC}" presName="node" presStyleLbl="node1" presStyleIdx="2" presStyleCnt="5">
        <dgm:presLayoutVars>
          <dgm:bulletEnabled val="1"/>
        </dgm:presLayoutVars>
      </dgm:prSet>
      <dgm:spPr/>
      <dgm:t>
        <a:bodyPr/>
        <a:lstStyle/>
        <a:p>
          <a:endParaRPr lang="en-US"/>
        </a:p>
      </dgm:t>
    </dgm:pt>
    <dgm:pt modelId="{E06115AC-9225-4B2D-9513-2F85EAA1C558}" type="pres">
      <dgm:prSet presAssocID="{F497E170-DBC4-4E62-B56A-8425648A26D1}" presName="sibTrans" presStyleCnt="0"/>
      <dgm:spPr/>
    </dgm:pt>
    <dgm:pt modelId="{D2FC6554-7BE3-4C60-88F6-AF52C2093176}" type="pres">
      <dgm:prSet presAssocID="{E56B1F0C-1FD2-4866-9F76-C3E7B4B6F274}" presName="node" presStyleLbl="node1" presStyleIdx="3" presStyleCnt="5">
        <dgm:presLayoutVars>
          <dgm:bulletEnabled val="1"/>
        </dgm:presLayoutVars>
      </dgm:prSet>
      <dgm:spPr/>
      <dgm:t>
        <a:bodyPr/>
        <a:lstStyle/>
        <a:p>
          <a:endParaRPr lang="en-US"/>
        </a:p>
      </dgm:t>
    </dgm:pt>
    <dgm:pt modelId="{5E49F968-A04F-4AF3-B2D4-2AD367BE085D}" type="pres">
      <dgm:prSet presAssocID="{B2ADB922-78AD-48FC-9041-B17E79085282}" presName="sibTrans" presStyleCnt="0"/>
      <dgm:spPr/>
    </dgm:pt>
    <dgm:pt modelId="{409EE05D-8EE5-4B71-8326-34D47045262F}" type="pres">
      <dgm:prSet presAssocID="{76DA525B-84B1-4A94-975D-44FC523FB6BC}" presName="node" presStyleLbl="node1" presStyleIdx="4" presStyleCnt="5">
        <dgm:presLayoutVars>
          <dgm:bulletEnabled val="1"/>
        </dgm:presLayoutVars>
      </dgm:prSet>
      <dgm:spPr/>
      <dgm:t>
        <a:bodyPr/>
        <a:lstStyle/>
        <a:p>
          <a:endParaRPr lang="en-US"/>
        </a:p>
      </dgm:t>
    </dgm:pt>
  </dgm:ptLst>
  <dgm:cxnLst>
    <dgm:cxn modelId="{91FA3295-0827-47DC-AB1E-2FF0F28517A9}" srcId="{0F1B84CE-9D1C-4CCC-A449-8671A42D3C33}" destId="{73FF88BB-42DB-47FF-9A74-865282765BC3}" srcOrd="0" destOrd="0" parTransId="{AE4C74FE-A5F4-4A12-8534-EE6BD4784C7B}" sibTransId="{A55B2C57-FC54-4161-BA48-C38C5BA2E2D6}"/>
    <dgm:cxn modelId="{E6027882-ED51-4C7B-BB5F-ED6CAFA03008}" srcId="{0F1B84CE-9D1C-4CCC-A449-8671A42D3C33}" destId="{E56B1F0C-1FD2-4866-9F76-C3E7B4B6F274}" srcOrd="3" destOrd="0" parTransId="{1D07987A-8329-4D74-BE1D-B11855BE00B7}" sibTransId="{B2ADB922-78AD-48FC-9041-B17E79085282}"/>
    <dgm:cxn modelId="{700D2212-C9A8-4CBA-A044-97E5102B57FB}" srcId="{0F1B84CE-9D1C-4CCC-A449-8671A42D3C33}" destId="{D272A9DC-D96C-4090-8980-033CB2F9ADBC}" srcOrd="2" destOrd="0" parTransId="{B5324A1C-CAF3-4C74-8B9E-94BC80210404}" sibTransId="{F497E170-DBC4-4E62-B56A-8425648A26D1}"/>
    <dgm:cxn modelId="{9BE4A9E6-44C0-4969-A3DC-DBB01CA77E90}" type="presOf" srcId="{76DA525B-84B1-4A94-975D-44FC523FB6BC}" destId="{409EE05D-8EE5-4B71-8326-34D47045262F}" srcOrd="0" destOrd="0" presId="urn:microsoft.com/office/officeart/2005/8/layout/default"/>
    <dgm:cxn modelId="{D80B7B01-54C8-4253-A2FF-99586183D5B1}" type="presOf" srcId="{E785A62E-DFEE-408B-A8B1-D102E6EF22BE}" destId="{B7BA9240-3515-4503-9CA6-E46B5210E8A9}" srcOrd="0" destOrd="0" presId="urn:microsoft.com/office/officeart/2005/8/layout/default"/>
    <dgm:cxn modelId="{73BFDA1C-F913-45F0-A93A-881F1BAB5009}" srcId="{0F1B84CE-9D1C-4CCC-A449-8671A42D3C33}" destId="{E785A62E-DFEE-408B-A8B1-D102E6EF22BE}" srcOrd="1" destOrd="0" parTransId="{468543A9-187C-43F6-B1A8-C30387357FF3}" sibTransId="{4DD00596-D0C4-4A6B-BFB4-25FB58C30B63}"/>
    <dgm:cxn modelId="{A3CBBFAA-61D0-44A7-A610-46536DE5E1C4}" type="presOf" srcId="{0F1B84CE-9D1C-4CCC-A449-8671A42D3C33}" destId="{B646DC2A-24F9-407E-A21C-8E28AC8A91E7}" srcOrd="0" destOrd="0" presId="urn:microsoft.com/office/officeart/2005/8/layout/default"/>
    <dgm:cxn modelId="{1E339F7A-F9CC-404F-A372-2F972D4BA181}" type="presOf" srcId="{E56B1F0C-1FD2-4866-9F76-C3E7B4B6F274}" destId="{D2FC6554-7BE3-4C60-88F6-AF52C2093176}" srcOrd="0" destOrd="0" presId="urn:microsoft.com/office/officeart/2005/8/layout/default"/>
    <dgm:cxn modelId="{B405C953-6895-48D3-B51D-D8E9B20325B9}" type="presOf" srcId="{73FF88BB-42DB-47FF-9A74-865282765BC3}" destId="{74B522E6-C65E-4715-8DF4-432FC4D1CCBE}" srcOrd="0" destOrd="0" presId="urn:microsoft.com/office/officeart/2005/8/layout/default"/>
    <dgm:cxn modelId="{7D791F49-AA16-4127-8B31-D87ED1808CE7}" type="presOf" srcId="{D272A9DC-D96C-4090-8980-033CB2F9ADBC}" destId="{38045547-38D7-4F62-8C82-482D7FBE15AF}" srcOrd="0" destOrd="0" presId="urn:microsoft.com/office/officeart/2005/8/layout/default"/>
    <dgm:cxn modelId="{87BE6376-14EF-4AF4-B612-5577186AFDB3}" srcId="{0F1B84CE-9D1C-4CCC-A449-8671A42D3C33}" destId="{76DA525B-84B1-4A94-975D-44FC523FB6BC}" srcOrd="4" destOrd="0" parTransId="{9A38568E-DBD8-4FC1-9D68-7EB5024D9943}" sibTransId="{C964B4D3-A773-428C-87A5-D58F2B61BF8F}"/>
    <dgm:cxn modelId="{E8FB749B-B522-46BB-9184-EB9C375043F1}" type="presParOf" srcId="{B646DC2A-24F9-407E-A21C-8E28AC8A91E7}" destId="{74B522E6-C65E-4715-8DF4-432FC4D1CCBE}" srcOrd="0" destOrd="0" presId="urn:microsoft.com/office/officeart/2005/8/layout/default"/>
    <dgm:cxn modelId="{6F3F02A8-616D-4655-A90F-96732CC50A42}" type="presParOf" srcId="{B646DC2A-24F9-407E-A21C-8E28AC8A91E7}" destId="{684115C7-F5DF-4629-8D11-3BF72E40A547}" srcOrd="1" destOrd="0" presId="urn:microsoft.com/office/officeart/2005/8/layout/default"/>
    <dgm:cxn modelId="{28FB6D6D-58A8-4855-AA1A-F62473807BEF}" type="presParOf" srcId="{B646DC2A-24F9-407E-A21C-8E28AC8A91E7}" destId="{B7BA9240-3515-4503-9CA6-E46B5210E8A9}" srcOrd="2" destOrd="0" presId="urn:microsoft.com/office/officeart/2005/8/layout/default"/>
    <dgm:cxn modelId="{84FC8B0D-7E77-458F-AF87-6837B58ABE39}" type="presParOf" srcId="{B646DC2A-24F9-407E-A21C-8E28AC8A91E7}" destId="{1E8ACB83-D644-4F4D-82EF-27643EE4746C}" srcOrd="3" destOrd="0" presId="urn:microsoft.com/office/officeart/2005/8/layout/default"/>
    <dgm:cxn modelId="{06F344EC-5355-48EF-9B6D-615673E2819E}" type="presParOf" srcId="{B646DC2A-24F9-407E-A21C-8E28AC8A91E7}" destId="{38045547-38D7-4F62-8C82-482D7FBE15AF}" srcOrd="4" destOrd="0" presId="urn:microsoft.com/office/officeart/2005/8/layout/default"/>
    <dgm:cxn modelId="{6CE5A522-5C07-486C-A1C0-656257FF7436}" type="presParOf" srcId="{B646DC2A-24F9-407E-A21C-8E28AC8A91E7}" destId="{E06115AC-9225-4B2D-9513-2F85EAA1C558}" srcOrd="5" destOrd="0" presId="urn:microsoft.com/office/officeart/2005/8/layout/default"/>
    <dgm:cxn modelId="{86B5D0AB-A794-4174-87BE-1A1AD612F94E}" type="presParOf" srcId="{B646DC2A-24F9-407E-A21C-8E28AC8A91E7}" destId="{D2FC6554-7BE3-4C60-88F6-AF52C2093176}" srcOrd="6" destOrd="0" presId="urn:microsoft.com/office/officeart/2005/8/layout/default"/>
    <dgm:cxn modelId="{7A7DD676-2CA4-4A6C-8C90-603F6DA0B7FA}" type="presParOf" srcId="{B646DC2A-24F9-407E-A21C-8E28AC8A91E7}" destId="{5E49F968-A04F-4AF3-B2D4-2AD367BE085D}" srcOrd="7" destOrd="0" presId="urn:microsoft.com/office/officeart/2005/8/layout/default"/>
    <dgm:cxn modelId="{E4140767-9EDA-403F-8DC1-0B5B79660F07}" type="presParOf" srcId="{B646DC2A-24F9-407E-A21C-8E28AC8A91E7}" destId="{409EE05D-8EE5-4B71-8326-34D47045262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1B84CE-9D1C-4CCC-A449-8671A42D3C33}"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73FF88BB-42DB-47FF-9A74-865282765BC3}">
      <dgm:prSet phldrT="[Text]" custT="1"/>
      <dgm:spPr/>
      <dgm:t>
        <a:bodyPr/>
        <a:lstStyle/>
        <a:p>
          <a:r>
            <a:rPr lang="en-US" sz="2400" dirty="0"/>
            <a:t>This knowledge will help the inspector determine whether to add additional protection for hazards or occupants, or whether the sprinkler system itself is adequate for the current situation</a:t>
          </a:r>
          <a:endParaRPr lang="en-US" sz="2400" b="0" dirty="0"/>
        </a:p>
      </dgm:t>
    </dgm:pt>
    <dgm:pt modelId="{AE4C74FE-A5F4-4A12-8534-EE6BD4784C7B}" type="parTrans" cxnId="{91FA3295-0827-47DC-AB1E-2FF0F28517A9}">
      <dgm:prSet/>
      <dgm:spPr/>
      <dgm:t>
        <a:bodyPr/>
        <a:lstStyle/>
        <a:p>
          <a:endParaRPr lang="en-US"/>
        </a:p>
      </dgm:t>
    </dgm:pt>
    <dgm:pt modelId="{A55B2C57-FC54-4161-BA48-C38C5BA2E2D6}" type="sibTrans" cxnId="{91FA3295-0827-47DC-AB1E-2FF0F28517A9}">
      <dgm:prSet/>
      <dgm:spPr/>
      <dgm:t>
        <a:bodyPr/>
        <a:lstStyle/>
        <a:p>
          <a:endParaRPr lang="en-US"/>
        </a:p>
      </dgm:t>
    </dgm:pt>
    <dgm:pt modelId="{B646DC2A-24F9-407E-A21C-8E28AC8A91E7}" type="pres">
      <dgm:prSet presAssocID="{0F1B84CE-9D1C-4CCC-A449-8671A42D3C33}" presName="diagram" presStyleCnt="0">
        <dgm:presLayoutVars>
          <dgm:dir/>
          <dgm:resizeHandles val="exact"/>
        </dgm:presLayoutVars>
      </dgm:prSet>
      <dgm:spPr/>
      <dgm:t>
        <a:bodyPr/>
        <a:lstStyle/>
        <a:p>
          <a:endParaRPr lang="en-US"/>
        </a:p>
      </dgm:t>
    </dgm:pt>
    <dgm:pt modelId="{74B522E6-C65E-4715-8DF4-432FC4D1CCBE}" type="pres">
      <dgm:prSet presAssocID="{73FF88BB-42DB-47FF-9A74-865282765BC3}" presName="node" presStyleLbl="node1" presStyleIdx="0" presStyleCnt="1" custScaleX="125723" custLinFactNeighborX="-2875" custLinFactNeighborY="-33361">
        <dgm:presLayoutVars>
          <dgm:bulletEnabled val="1"/>
        </dgm:presLayoutVars>
      </dgm:prSet>
      <dgm:spPr/>
      <dgm:t>
        <a:bodyPr/>
        <a:lstStyle/>
        <a:p>
          <a:endParaRPr lang="en-US"/>
        </a:p>
      </dgm:t>
    </dgm:pt>
  </dgm:ptLst>
  <dgm:cxnLst>
    <dgm:cxn modelId="{91FA3295-0827-47DC-AB1E-2FF0F28517A9}" srcId="{0F1B84CE-9D1C-4CCC-A449-8671A42D3C33}" destId="{73FF88BB-42DB-47FF-9A74-865282765BC3}" srcOrd="0" destOrd="0" parTransId="{AE4C74FE-A5F4-4A12-8534-EE6BD4784C7B}" sibTransId="{A55B2C57-FC54-4161-BA48-C38C5BA2E2D6}"/>
    <dgm:cxn modelId="{FF5A4664-664D-43FD-B1D9-82361B7F88E7}" type="presOf" srcId="{0F1B84CE-9D1C-4CCC-A449-8671A42D3C33}" destId="{B646DC2A-24F9-407E-A21C-8E28AC8A91E7}" srcOrd="0" destOrd="0" presId="urn:microsoft.com/office/officeart/2005/8/layout/default"/>
    <dgm:cxn modelId="{9A90D8B0-F08B-4A36-AA13-3AF663005E7B}" type="presOf" srcId="{73FF88BB-42DB-47FF-9A74-865282765BC3}" destId="{74B522E6-C65E-4715-8DF4-432FC4D1CCBE}" srcOrd="0" destOrd="0" presId="urn:microsoft.com/office/officeart/2005/8/layout/default"/>
    <dgm:cxn modelId="{E2EC7DAA-C1FE-4768-9C86-9A2EE7062B29}" type="presParOf" srcId="{B646DC2A-24F9-407E-A21C-8E28AC8A91E7}" destId="{74B522E6-C65E-4715-8DF4-432FC4D1CCB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CE87F-C19A-4F64-B071-99AF9BBC10C2}">
      <dsp:nvSpPr>
        <dsp:cNvPr id="0" name=""/>
        <dsp:cNvSpPr/>
      </dsp:nvSpPr>
      <dsp:spPr>
        <a:xfrm>
          <a:off x="0" y="25920"/>
          <a:ext cx="7467600" cy="804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Contains detailed lists of inspection, testing, and maintenance requirements for all types of water-based fire suppression systems</a:t>
          </a:r>
        </a:p>
      </dsp:txBody>
      <dsp:txXfrm>
        <a:off x="39295" y="65215"/>
        <a:ext cx="7389010" cy="726370"/>
      </dsp:txXfrm>
    </dsp:sp>
    <dsp:sp modelId="{AACDD0B1-3CA5-4D06-9628-4D6C3E58D802}">
      <dsp:nvSpPr>
        <dsp:cNvPr id="0" name=""/>
        <dsp:cNvSpPr/>
      </dsp:nvSpPr>
      <dsp:spPr>
        <a:xfrm>
          <a:off x="0" y="954720"/>
          <a:ext cx="7467600" cy="804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Includes charts indicating the frequency for performing these tasks</a:t>
          </a:r>
        </a:p>
      </dsp:txBody>
      <dsp:txXfrm>
        <a:off x="39295" y="994015"/>
        <a:ext cx="7389010" cy="726370"/>
      </dsp:txXfrm>
    </dsp:sp>
    <dsp:sp modelId="{82F2414D-D5B8-4445-8113-A65D194C504A}">
      <dsp:nvSpPr>
        <dsp:cNvPr id="0" name=""/>
        <dsp:cNvSpPr/>
      </dsp:nvSpPr>
      <dsp:spPr>
        <a:xfrm>
          <a:off x="0" y="1883520"/>
          <a:ext cx="7467600" cy="804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Owner/occupant is responsible for seeing that trained and experienced personnel perform these tasks</a:t>
          </a:r>
        </a:p>
      </dsp:txBody>
      <dsp:txXfrm>
        <a:off x="39295" y="1922815"/>
        <a:ext cx="7389010" cy="726370"/>
      </dsp:txXfrm>
    </dsp:sp>
    <dsp:sp modelId="{181A5EB2-2C5F-41B5-8FD6-93F405E28219}">
      <dsp:nvSpPr>
        <dsp:cNvPr id="0" name=""/>
        <dsp:cNvSpPr/>
      </dsp:nvSpPr>
      <dsp:spPr>
        <a:xfrm>
          <a:off x="0" y="2812320"/>
          <a:ext cx="7467600" cy="804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Owner/occupant may contract with third-party testing and maintenance organizations to perform these tasks</a:t>
          </a:r>
        </a:p>
      </dsp:txBody>
      <dsp:txXfrm>
        <a:off x="39295" y="2851615"/>
        <a:ext cx="7389010" cy="726370"/>
      </dsp:txXfrm>
    </dsp:sp>
    <dsp:sp modelId="{9C9B2C33-78CD-4FBE-8D83-74E01284690E}">
      <dsp:nvSpPr>
        <dsp:cNvPr id="0" name=""/>
        <dsp:cNvSpPr/>
      </dsp:nvSpPr>
      <dsp:spPr>
        <a:xfrm>
          <a:off x="0" y="3741119"/>
          <a:ext cx="7467600" cy="804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t>AHJ </a:t>
          </a:r>
          <a:r>
            <a:rPr lang="en-US" sz="1800" b="0" kern="1200" dirty="0"/>
            <a:t>is responsible for verifying that the required testing and maintenance are complete and </a:t>
          </a:r>
          <a:r>
            <a:rPr lang="en-US" sz="1800" b="0" kern="1200" dirty="0" smtClean="0"/>
            <a:t>required </a:t>
          </a:r>
          <a:r>
            <a:rPr lang="en-US" sz="1800" b="0" kern="1200" dirty="0"/>
            <a:t>records are in order</a:t>
          </a:r>
        </a:p>
      </dsp:txBody>
      <dsp:txXfrm>
        <a:off x="39295" y="3780414"/>
        <a:ext cx="7389010" cy="7263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5AB9-77B3-4834-8B04-CC3EF394CF41}">
      <dsp:nvSpPr>
        <dsp:cNvPr id="0" name=""/>
        <dsp:cNvSpPr/>
      </dsp:nvSpPr>
      <dsp:spPr>
        <a:xfrm>
          <a:off x="0" y="30959"/>
          <a:ext cx="7924800" cy="101088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Review </a:t>
          </a:r>
          <a:r>
            <a:rPr lang="x-none" sz="2000" b="0" u="none" kern="1200" dirty="0" smtClean="0"/>
            <a:t>records </a:t>
          </a:r>
          <a:r>
            <a:rPr lang="x-none" sz="2000" b="0" u="none" kern="1200" dirty="0"/>
            <a:t>of previous inspections</a:t>
          </a:r>
          <a:endParaRPr lang="en-US" sz="2000" b="0" kern="1200" dirty="0"/>
        </a:p>
      </dsp:txBody>
      <dsp:txXfrm>
        <a:off x="49347" y="80306"/>
        <a:ext cx="7826106" cy="912186"/>
      </dsp:txXfrm>
    </dsp:sp>
    <dsp:sp modelId="{30B8B6C7-8247-4B08-9930-C4C131023196}">
      <dsp:nvSpPr>
        <dsp:cNvPr id="0" name=""/>
        <dsp:cNvSpPr/>
      </dsp:nvSpPr>
      <dsp:spPr>
        <a:xfrm>
          <a:off x="0" y="1197360"/>
          <a:ext cx="7924800" cy="101088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I</a:t>
          </a:r>
          <a:r>
            <a:rPr lang="x-none" sz="2000" b="0" u="none" kern="1200" dirty="0"/>
            <a:t>dentify </a:t>
          </a:r>
          <a:r>
            <a:rPr lang="x-none" sz="2000" b="0" u="none" kern="1200" dirty="0" smtClean="0"/>
            <a:t>make</a:t>
          </a:r>
          <a:r>
            <a:rPr lang="x-none" sz="2000" b="0" u="none" kern="1200" dirty="0"/>
            <a:t>, model, and type of equipment, including </a:t>
          </a:r>
          <a:r>
            <a:rPr lang="x-none" sz="2000" b="0" u="none" kern="1200" dirty="0" smtClean="0"/>
            <a:t>area </a:t>
          </a:r>
          <a:r>
            <a:rPr lang="x-none" sz="2000" b="0" u="none" kern="1200" dirty="0"/>
            <a:t>protected by the system</a:t>
          </a:r>
          <a:endParaRPr lang="en-US" sz="2000" b="0" kern="1200" dirty="0"/>
        </a:p>
      </dsp:txBody>
      <dsp:txXfrm>
        <a:off x="49347" y="1246707"/>
        <a:ext cx="7826106" cy="912186"/>
      </dsp:txXfrm>
    </dsp:sp>
    <dsp:sp modelId="{6683575A-15F6-48FA-9E29-5C21B659AC00}">
      <dsp:nvSpPr>
        <dsp:cNvPr id="0" name=""/>
        <dsp:cNvSpPr/>
      </dsp:nvSpPr>
      <dsp:spPr>
        <a:xfrm>
          <a:off x="0" y="2363760"/>
          <a:ext cx="7924800" cy="101088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Determine whether the occupancy classification has changed</a:t>
          </a:r>
          <a:endParaRPr lang="en-US" sz="2000" b="0" u="none" kern="1200" dirty="0"/>
        </a:p>
      </dsp:txBody>
      <dsp:txXfrm>
        <a:off x="49347" y="2413107"/>
        <a:ext cx="7826106" cy="912186"/>
      </dsp:txXfrm>
    </dsp:sp>
    <dsp:sp modelId="{C1BEF007-4910-41A5-A5DE-373F9AB48FC0}">
      <dsp:nvSpPr>
        <dsp:cNvPr id="0" name=""/>
        <dsp:cNvSpPr/>
      </dsp:nvSpPr>
      <dsp:spPr>
        <a:xfrm>
          <a:off x="0" y="3530160"/>
          <a:ext cx="7924800" cy="101088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Review building permits for the site to determine whether any approved alterations have been made to the structure or facility</a:t>
          </a:r>
          <a:endParaRPr lang="en-US" sz="2000" b="0" u="none" kern="1200" dirty="0"/>
        </a:p>
      </dsp:txBody>
      <dsp:txXfrm>
        <a:off x="49347" y="3579507"/>
        <a:ext cx="7826106" cy="912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71EFB-958F-43AA-B5DB-7440F4B24ED5}">
      <dsp:nvSpPr>
        <dsp:cNvPr id="0" name=""/>
        <dsp:cNvSpPr/>
      </dsp:nvSpPr>
      <dsp:spPr>
        <a:xfrm>
          <a:off x="0" y="30959"/>
          <a:ext cx="7924800" cy="101088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Wear appropriate clothing for dirty locations; protective clothing may be necessary</a:t>
          </a:r>
          <a:endParaRPr lang="en-US" sz="2000" b="0" u="none" kern="1200" dirty="0"/>
        </a:p>
      </dsp:txBody>
      <dsp:txXfrm>
        <a:off x="49347" y="80306"/>
        <a:ext cx="7826106" cy="912186"/>
      </dsp:txXfrm>
    </dsp:sp>
    <dsp:sp modelId="{CF97CE24-7E57-4FD5-882D-73133F72752E}">
      <dsp:nvSpPr>
        <dsp:cNvPr id="0" name=""/>
        <dsp:cNvSpPr/>
      </dsp:nvSpPr>
      <dsp:spPr>
        <a:xfrm>
          <a:off x="0" y="1197360"/>
          <a:ext cx="7924800" cy="101088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Obtain permission from the owner/occupant before performing any inspection</a:t>
          </a:r>
          <a:endParaRPr lang="en-US" sz="2000" b="0" u="none" kern="1200" dirty="0"/>
        </a:p>
      </dsp:txBody>
      <dsp:txXfrm>
        <a:off x="49347" y="1246707"/>
        <a:ext cx="7826106" cy="912186"/>
      </dsp:txXfrm>
    </dsp:sp>
    <dsp:sp modelId="{FEBE1806-997E-4AF4-A667-0D5E345BE15A}">
      <dsp:nvSpPr>
        <dsp:cNvPr id="0" name=""/>
        <dsp:cNvSpPr/>
      </dsp:nvSpPr>
      <dsp:spPr>
        <a:xfrm>
          <a:off x="0" y="2363760"/>
          <a:ext cx="7924800" cy="101088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Consult NFPA® 25 for specific inspection and testing requirements</a:t>
          </a:r>
          <a:endParaRPr lang="en-US" sz="2000" b="0" u="none" kern="1200" dirty="0"/>
        </a:p>
      </dsp:txBody>
      <dsp:txXfrm>
        <a:off x="49347" y="2413107"/>
        <a:ext cx="7826106" cy="912186"/>
      </dsp:txXfrm>
    </dsp:sp>
    <dsp:sp modelId="{B8462041-6B6F-4D54-AC1B-A2F65C37E4F4}">
      <dsp:nvSpPr>
        <dsp:cNvPr id="0" name=""/>
        <dsp:cNvSpPr/>
      </dsp:nvSpPr>
      <dsp:spPr>
        <a:xfrm>
          <a:off x="0" y="3530160"/>
          <a:ext cx="7924800" cy="101088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Verify that someone has informed the alarm monitoring company prior to starting or witnessing any test</a:t>
          </a:r>
          <a:endParaRPr lang="en-US" sz="2000" b="0" u="none" kern="1200" dirty="0"/>
        </a:p>
      </dsp:txBody>
      <dsp:txXfrm>
        <a:off x="49347" y="3579507"/>
        <a:ext cx="7826106" cy="9121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2EBF0-AE5B-4220-9866-777E652710CD}">
      <dsp:nvSpPr>
        <dsp:cNvPr id="0" name=""/>
        <dsp:cNvSpPr/>
      </dsp:nvSpPr>
      <dsp:spPr>
        <a:xfrm>
          <a:off x="0" y="1404"/>
          <a:ext cx="4648200" cy="1386566"/>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Generally, an inspector begins an inspection in the system riser room</a:t>
          </a:r>
          <a:endParaRPr lang="en-US" sz="2000" b="0" kern="1200" dirty="0"/>
        </a:p>
      </dsp:txBody>
      <dsp:txXfrm>
        <a:off x="67687" y="69091"/>
        <a:ext cx="4512826" cy="1251192"/>
      </dsp:txXfrm>
    </dsp:sp>
    <dsp:sp modelId="{29C2D681-4BC3-469E-A033-2ACEFA16EE9C}">
      <dsp:nvSpPr>
        <dsp:cNvPr id="0" name=""/>
        <dsp:cNvSpPr/>
      </dsp:nvSpPr>
      <dsp:spPr>
        <a:xfrm>
          <a:off x="0" y="1402216"/>
          <a:ext cx="4648200" cy="1386566"/>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Every sprinkler system is equipped with various water-control valves and operating valves</a:t>
          </a:r>
          <a:endParaRPr lang="en-US" sz="2000" b="0" u="none" kern="1200" dirty="0"/>
        </a:p>
      </dsp:txBody>
      <dsp:txXfrm>
        <a:off x="67687" y="1469903"/>
        <a:ext cx="4512826" cy="1251192"/>
      </dsp:txXfrm>
    </dsp:sp>
    <dsp:sp modelId="{B2EC4EC9-AF6A-4F73-80C4-FD1447567760}">
      <dsp:nvSpPr>
        <dsp:cNvPr id="0" name=""/>
        <dsp:cNvSpPr/>
      </dsp:nvSpPr>
      <dsp:spPr>
        <a:xfrm>
          <a:off x="0" y="2803028"/>
          <a:ext cx="4648200" cy="1386566"/>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V</a:t>
          </a:r>
          <a:r>
            <a:rPr lang="x-none" sz="2000" b="0" u="none" kern="1200" dirty="0"/>
            <a:t>alves are used to shut off the water, drain the system, prevent recirculation of water, and serve other needs of the system</a:t>
          </a:r>
          <a:endParaRPr lang="en-US" sz="2000" b="0" u="none" kern="1200" dirty="0"/>
        </a:p>
      </dsp:txBody>
      <dsp:txXfrm>
        <a:off x="67687" y="2870715"/>
        <a:ext cx="4512826" cy="12511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2EBF0-AE5B-4220-9866-777E652710CD}">
      <dsp:nvSpPr>
        <dsp:cNvPr id="0" name=""/>
        <dsp:cNvSpPr/>
      </dsp:nvSpPr>
      <dsp:spPr>
        <a:xfrm>
          <a:off x="0" y="1061"/>
          <a:ext cx="4648200" cy="1209304"/>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F</a:t>
          </a:r>
          <a:r>
            <a:rPr lang="x-none" sz="1800" b="0" u="none" kern="1200"/>
            <a:t>irst verify that all valves controlling water supplies to the sprinkler system and within the system (sectional valves) are open at all times</a:t>
          </a:r>
          <a:endParaRPr lang="en-US" sz="1800" b="0" kern="1200" dirty="0"/>
        </a:p>
      </dsp:txBody>
      <dsp:txXfrm>
        <a:off x="59033" y="60094"/>
        <a:ext cx="4530134" cy="1091238"/>
      </dsp:txXfrm>
    </dsp:sp>
    <dsp:sp modelId="{E2CD0EC8-9D92-48B6-9CE3-7DE361AFFD00}">
      <dsp:nvSpPr>
        <dsp:cNvPr id="0" name=""/>
        <dsp:cNvSpPr/>
      </dsp:nvSpPr>
      <dsp:spPr>
        <a:xfrm>
          <a:off x="0" y="1224147"/>
          <a:ext cx="4648200" cy="1209304"/>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a:t>An inspector who finds a valve closed should report the condition to the responsible party and to the fire department</a:t>
          </a:r>
          <a:endParaRPr lang="en-US" sz="1800" b="0" u="none" kern="1200" dirty="0"/>
        </a:p>
      </dsp:txBody>
      <dsp:txXfrm>
        <a:off x="59033" y="1283180"/>
        <a:ext cx="4530134" cy="1091238"/>
      </dsp:txXfrm>
    </dsp:sp>
    <dsp:sp modelId="{1C8B02A5-7670-4D07-84E2-18B332746AF5}">
      <dsp:nvSpPr>
        <dsp:cNvPr id="0" name=""/>
        <dsp:cNvSpPr/>
      </dsp:nvSpPr>
      <dsp:spPr>
        <a:xfrm>
          <a:off x="0" y="2447233"/>
          <a:ext cx="4648200" cy="1209304"/>
        </a:xfrm>
        <a:prstGeom prst="roundRect">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Verify that the indicating control valve is opened fully and secured or otherwise supervised in an approved manner</a:t>
          </a:r>
        </a:p>
      </dsp:txBody>
      <dsp:txXfrm>
        <a:off x="59033" y="2506266"/>
        <a:ext cx="4530134" cy="10912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FE150-9F5D-44B8-BC30-3443A139E045}">
      <dsp:nvSpPr>
        <dsp:cNvPr id="0" name=""/>
        <dsp:cNvSpPr/>
      </dsp:nvSpPr>
      <dsp:spPr>
        <a:xfrm>
          <a:off x="0" y="453179"/>
          <a:ext cx="7924800" cy="3439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541528" rIns="615053"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Confirm that it is in operating condition</a:t>
          </a:r>
        </a:p>
        <a:p>
          <a:pPr marL="228600" lvl="1" indent="-228600" algn="l" defTabSz="1155700">
            <a:lnSpc>
              <a:spcPct val="90000"/>
            </a:lnSpc>
            <a:spcBef>
              <a:spcPct val="0"/>
            </a:spcBef>
            <a:spcAft>
              <a:spcPct val="15000"/>
            </a:spcAft>
            <a:buChar char="••"/>
          </a:pPr>
          <a:r>
            <a:rPr lang="en-US" sz="2600" kern="1200" dirty="0"/>
            <a:t>Confirm it is accessible and undamaged</a:t>
          </a:r>
        </a:p>
        <a:p>
          <a:pPr marL="228600" lvl="1" indent="-228600" algn="l" defTabSz="1155700">
            <a:lnSpc>
              <a:spcPct val="90000"/>
            </a:lnSpc>
            <a:spcBef>
              <a:spcPct val="0"/>
            </a:spcBef>
            <a:spcAft>
              <a:spcPct val="15000"/>
            </a:spcAft>
            <a:buChar char="••"/>
          </a:pPr>
          <a:r>
            <a:rPr lang="en-US" sz="2600" kern="1200" dirty="0"/>
            <a:t>Used to shut off the water supply to the system when it is necessary to replace sprinklers or for maintenance</a:t>
          </a:r>
        </a:p>
        <a:p>
          <a:pPr marL="228600" lvl="1" indent="-228600" algn="l" defTabSz="1155700">
            <a:lnSpc>
              <a:spcPct val="90000"/>
            </a:lnSpc>
            <a:spcBef>
              <a:spcPct val="0"/>
            </a:spcBef>
            <a:spcAft>
              <a:spcPct val="15000"/>
            </a:spcAft>
            <a:buChar char="••"/>
          </a:pPr>
          <a:r>
            <a:rPr lang="en-US" sz="2600" kern="1200" dirty="0"/>
            <a:t>Located between </a:t>
          </a:r>
          <a:r>
            <a:rPr lang="en-US" sz="2600" kern="1200" dirty="0" smtClean="0"/>
            <a:t>sources </a:t>
          </a:r>
          <a:r>
            <a:rPr lang="en-US" sz="2600" kern="1200" dirty="0"/>
            <a:t>of the water supply and the sprinkler system</a:t>
          </a:r>
        </a:p>
      </dsp:txBody>
      <dsp:txXfrm>
        <a:off x="0" y="453179"/>
        <a:ext cx="7924800" cy="3439800"/>
      </dsp:txXfrm>
    </dsp:sp>
    <dsp:sp modelId="{706BD6AB-DF02-4F98-B589-D4BB997513F9}">
      <dsp:nvSpPr>
        <dsp:cNvPr id="0" name=""/>
        <dsp:cNvSpPr/>
      </dsp:nvSpPr>
      <dsp:spPr>
        <a:xfrm>
          <a:off x="396240" y="69419"/>
          <a:ext cx="554736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155700">
            <a:lnSpc>
              <a:spcPct val="90000"/>
            </a:lnSpc>
            <a:spcBef>
              <a:spcPct val="0"/>
            </a:spcBef>
            <a:spcAft>
              <a:spcPct val="35000"/>
            </a:spcAft>
          </a:pPr>
          <a:r>
            <a:rPr lang="en-US" sz="2600" kern="1200" dirty="0"/>
            <a:t>Check the indicating control valve</a:t>
          </a:r>
        </a:p>
      </dsp:txBody>
      <dsp:txXfrm>
        <a:off x="433707" y="106886"/>
        <a:ext cx="5472426" cy="6925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56678-7C8B-4B80-B895-06EDBA329D00}">
      <dsp:nvSpPr>
        <dsp:cNvPr id="0" name=""/>
        <dsp:cNvSpPr/>
      </dsp:nvSpPr>
      <dsp:spPr>
        <a:xfrm>
          <a:off x="0" y="16344"/>
          <a:ext cx="4648200" cy="977717"/>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Verify </a:t>
          </a:r>
          <a:r>
            <a:rPr lang="en-US" sz="1800" b="0" kern="1200" dirty="0" smtClean="0"/>
            <a:t>FDC </a:t>
          </a:r>
          <a:r>
            <a:rPr lang="en-US" sz="1800" b="0" kern="1200" dirty="0"/>
            <a:t>is not blocked</a:t>
          </a:r>
        </a:p>
      </dsp:txBody>
      <dsp:txXfrm>
        <a:off x="47728" y="64072"/>
        <a:ext cx="4552744" cy="882261"/>
      </dsp:txXfrm>
    </dsp:sp>
    <dsp:sp modelId="{B83F550D-79E6-47C9-B582-37F5831AC72E}">
      <dsp:nvSpPr>
        <dsp:cNvPr id="0" name=""/>
        <dsp:cNvSpPr/>
      </dsp:nvSpPr>
      <dsp:spPr>
        <a:xfrm>
          <a:off x="0" y="1025742"/>
          <a:ext cx="4648200" cy="977717"/>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Verify </a:t>
          </a:r>
          <a:r>
            <a:rPr lang="en-US" sz="1800" b="0" kern="1200" dirty="0" smtClean="0"/>
            <a:t>FDC </a:t>
          </a:r>
          <a:r>
            <a:rPr lang="en-US" sz="1800" b="0" kern="1200" dirty="0"/>
            <a:t>is free of obstruction, the swivels rotate freely, and caps are in place</a:t>
          </a:r>
        </a:p>
      </dsp:txBody>
      <dsp:txXfrm>
        <a:off x="47728" y="1073470"/>
        <a:ext cx="4552744" cy="882261"/>
      </dsp:txXfrm>
    </dsp:sp>
    <dsp:sp modelId="{E324A31C-FA8F-4842-B880-ECE824A266FB}">
      <dsp:nvSpPr>
        <dsp:cNvPr id="0" name=""/>
        <dsp:cNvSpPr/>
      </dsp:nvSpPr>
      <dsp:spPr>
        <a:xfrm>
          <a:off x="0" y="2035140"/>
          <a:ext cx="4648200" cy="977717"/>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If locking caps are in place, verify that appropriate keys are provided</a:t>
          </a:r>
        </a:p>
      </dsp:txBody>
      <dsp:txXfrm>
        <a:off x="47728" y="2082868"/>
        <a:ext cx="4552744" cy="882261"/>
      </dsp:txXfrm>
    </dsp:sp>
    <dsp:sp modelId="{6D8B81FE-3BC4-4648-8EEA-2F126A5CC802}">
      <dsp:nvSpPr>
        <dsp:cNvPr id="0" name=""/>
        <dsp:cNvSpPr/>
      </dsp:nvSpPr>
      <dsp:spPr>
        <a:xfrm>
          <a:off x="0" y="3044537"/>
          <a:ext cx="4648200" cy="977717"/>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Use a fire department male coupling to verify that </a:t>
          </a:r>
          <a:r>
            <a:rPr lang="en-US" sz="1800" b="0" kern="1200" dirty="0" smtClean="0"/>
            <a:t>FDC </a:t>
          </a:r>
          <a:r>
            <a:rPr lang="en-US" sz="1800" b="0" kern="1200" dirty="0"/>
            <a:t>female threads are compatible </a:t>
          </a:r>
        </a:p>
      </dsp:txBody>
      <dsp:txXfrm>
        <a:off x="47728" y="3092265"/>
        <a:ext cx="4552744" cy="8822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56678-7C8B-4B80-B895-06EDBA329D00}">
      <dsp:nvSpPr>
        <dsp:cNvPr id="0" name=""/>
        <dsp:cNvSpPr/>
      </dsp:nvSpPr>
      <dsp:spPr>
        <a:xfrm>
          <a:off x="0" y="7323"/>
          <a:ext cx="8077200" cy="97344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Verify that automatic sprinkler protection is provided throughout the occupied areas or area based on the locally adopted code</a:t>
          </a:r>
        </a:p>
      </dsp:txBody>
      <dsp:txXfrm>
        <a:off x="47519" y="54842"/>
        <a:ext cx="7982162" cy="878402"/>
      </dsp:txXfrm>
    </dsp:sp>
    <dsp:sp modelId="{66D424EA-69EB-4F8E-B528-7F5CB43B7488}">
      <dsp:nvSpPr>
        <dsp:cNvPr id="0" name=""/>
        <dsp:cNvSpPr/>
      </dsp:nvSpPr>
      <dsp:spPr>
        <a:xfrm>
          <a:off x="0" y="1130523"/>
          <a:ext cx="8077200" cy="97344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Verify that </a:t>
          </a:r>
          <a:r>
            <a:rPr lang="en-US" sz="2000" b="0" kern="1200" dirty="0" smtClean="0"/>
            <a:t>inlet </a:t>
          </a:r>
          <a:r>
            <a:rPr lang="en-US" sz="2000" b="0" kern="1200" dirty="0"/>
            <a:t>and outlet gauges on the sprinkler riser are indicating that water or water and air pressure are available</a:t>
          </a:r>
        </a:p>
      </dsp:txBody>
      <dsp:txXfrm>
        <a:off x="47519" y="1178042"/>
        <a:ext cx="7982162" cy="878402"/>
      </dsp:txXfrm>
    </dsp:sp>
    <dsp:sp modelId="{F185C750-DF64-47C6-8C8A-551FE602E50B}">
      <dsp:nvSpPr>
        <dsp:cNvPr id="0" name=""/>
        <dsp:cNvSpPr/>
      </dsp:nvSpPr>
      <dsp:spPr>
        <a:xfrm>
          <a:off x="0" y="2253723"/>
          <a:ext cx="8077200" cy="97344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For wet-pipe sprinkler systems, verify that piping is protected from freezing</a:t>
          </a:r>
        </a:p>
      </dsp:txBody>
      <dsp:txXfrm>
        <a:off x="47519" y="2301242"/>
        <a:ext cx="7982162" cy="878402"/>
      </dsp:txXfrm>
    </dsp:sp>
    <dsp:sp modelId="{E3709E0F-9588-4AFE-9EFA-BF15D8144AF2}">
      <dsp:nvSpPr>
        <dsp:cNvPr id="0" name=""/>
        <dsp:cNvSpPr/>
      </dsp:nvSpPr>
      <dsp:spPr>
        <a:xfrm>
          <a:off x="0" y="3376923"/>
          <a:ext cx="8077200" cy="97344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For dry-pipe sprinkler systems, note that the riser room is heated, the air compressor is functional, and the system piping is pressurized</a:t>
          </a:r>
        </a:p>
      </dsp:txBody>
      <dsp:txXfrm>
        <a:off x="47519" y="3424442"/>
        <a:ext cx="7982162" cy="8784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56678-7C8B-4B80-B895-06EDBA329D00}">
      <dsp:nvSpPr>
        <dsp:cNvPr id="0" name=""/>
        <dsp:cNvSpPr/>
      </dsp:nvSpPr>
      <dsp:spPr>
        <a:xfrm>
          <a:off x="0" y="128343"/>
          <a:ext cx="52578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Verify that sprinklers are free from damage, corrosion, and paint, and are not subject to recall</a:t>
          </a:r>
        </a:p>
      </dsp:txBody>
      <dsp:txXfrm>
        <a:off x="59399" y="187742"/>
        <a:ext cx="5139002" cy="1098002"/>
      </dsp:txXfrm>
    </dsp:sp>
    <dsp:sp modelId="{8137A7EB-C069-4285-B393-CFBDF042EA4E}">
      <dsp:nvSpPr>
        <dsp:cNvPr id="0" name=""/>
        <dsp:cNvSpPr/>
      </dsp:nvSpPr>
      <dsp:spPr>
        <a:xfrm>
          <a:off x="0" y="1532343"/>
          <a:ext cx="5257800" cy="12168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Review that </a:t>
          </a:r>
          <a:r>
            <a:rPr lang="en-US" sz="2000" b="0" kern="1200" dirty="0" smtClean="0"/>
            <a:t>inspection</a:t>
          </a:r>
          <a:r>
            <a:rPr lang="en-US" sz="2000" b="0" kern="1200" dirty="0"/>
            <a:t>, testing and maintenance report has been completed in accordance with NFPA® 25</a:t>
          </a:r>
        </a:p>
      </dsp:txBody>
      <dsp:txXfrm>
        <a:off x="59399" y="1591742"/>
        <a:ext cx="5139002" cy="1098002"/>
      </dsp:txXfrm>
    </dsp:sp>
    <dsp:sp modelId="{5E423ABA-8CA4-4D67-96CB-3A2FAA44BDFB}">
      <dsp:nvSpPr>
        <dsp:cNvPr id="0" name=""/>
        <dsp:cNvSpPr/>
      </dsp:nvSpPr>
      <dsp:spPr>
        <a:xfrm>
          <a:off x="0" y="2936343"/>
          <a:ext cx="5257800" cy="12168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Reports that are incomplete may require re-test of the system or inspection emphasis in certain areas</a:t>
          </a:r>
        </a:p>
      </dsp:txBody>
      <dsp:txXfrm>
        <a:off x="59399" y="2995742"/>
        <a:ext cx="5139002" cy="10980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56678-7C8B-4B80-B895-06EDBA329D00}">
      <dsp:nvSpPr>
        <dsp:cNvPr id="0" name=""/>
        <dsp:cNvSpPr/>
      </dsp:nvSpPr>
      <dsp:spPr>
        <a:xfrm>
          <a:off x="0" y="22517"/>
          <a:ext cx="5486400" cy="4610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Each sprinkler system riser has a main drain</a:t>
          </a:r>
        </a:p>
      </dsp:txBody>
      <dsp:txXfrm>
        <a:off x="22504" y="45021"/>
        <a:ext cx="5441392" cy="415992"/>
      </dsp:txXfrm>
    </dsp:sp>
    <dsp:sp modelId="{C96B907C-0852-4F9B-9618-9D34EDE4804D}">
      <dsp:nvSpPr>
        <dsp:cNvPr id="0" name=""/>
        <dsp:cNvSpPr/>
      </dsp:nvSpPr>
      <dsp:spPr>
        <a:xfrm>
          <a:off x="0" y="494585"/>
          <a:ext cx="5486400" cy="435262"/>
        </a:xfrm>
        <a:prstGeom prst="roundRect">
          <a:avLst/>
        </a:prstGeom>
        <a:gradFill rotWithShape="0">
          <a:gsLst>
            <a:gs pos="0">
              <a:schemeClr val="accent2">
                <a:shade val="80000"/>
                <a:hueOff val="0"/>
                <a:satOff val="-2216"/>
                <a:lumOff val="5690"/>
                <a:alphaOff val="0"/>
                <a:shade val="51000"/>
                <a:satMod val="130000"/>
              </a:schemeClr>
            </a:gs>
            <a:gs pos="80000">
              <a:schemeClr val="accent2">
                <a:shade val="80000"/>
                <a:hueOff val="0"/>
                <a:satOff val="-2216"/>
                <a:lumOff val="5690"/>
                <a:alphaOff val="0"/>
                <a:shade val="93000"/>
                <a:satMod val="130000"/>
              </a:schemeClr>
            </a:gs>
            <a:gs pos="100000">
              <a:schemeClr val="accent2">
                <a:shade val="80000"/>
                <a:hueOff val="0"/>
                <a:satOff val="-2216"/>
                <a:lumOff val="56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NFPA® 25 mandates quarterly main drain tests</a:t>
          </a:r>
        </a:p>
      </dsp:txBody>
      <dsp:txXfrm>
        <a:off x="21248" y="515833"/>
        <a:ext cx="5443904" cy="392766"/>
      </dsp:txXfrm>
    </dsp:sp>
    <dsp:sp modelId="{49ABABC2-741C-48A6-819D-9496A2C0CDA0}">
      <dsp:nvSpPr>
        <dsp:cNvPr id="0" name=""/>
        <dsp:cNvSpPr/>
      </dsp:nvSpPr>
      <dsp:spPr>
        <a:xfrm>
          <a:off x="0" y="940915"/>
          <a:ext cx="5486400" cy="764625"/>
        </a:xfrm>
        <a:prstGeom prst="roundRect">
          <a:avLst/>
        </a:prstGeom>
        <a:gradFill rotWithShape="0">
          <a:gsLst>
            <a:gs pos="0">
              <a:schemeClr val="accent2">
                <a:shade val="80000"/>
                <a:hueOff val="0"/>
                <a:satOff val="-4432"/>
                <a:lumOff val="11380"/>
                <a:alphaOff val="0"/>
                <a:shade val="51000"/>
                <a:satMod val="130000"/>
              </a:schemeClr>
            </a:gs>
            <a:gs pos="80000">
              <a:schemeClr val="accent2">
                <a:shade val="80000"/>
                <a:hueOff val="0"/>
                <a:satOff val="-4432"/>
                <a:lumOff val="11380"/>
                <a:alphaOff val="0"/>
                <a:shade val="93000"/>
                <a:satMod val="130000"/>
              </a:schemeClr>
            </a:gs>
            <a:gs pos="100000">
              <a:schemeClr val="accent2">
                <a:shade val="80000"/>
                <a:hueOff val="0"/>
                <a:satOff val="-4432"/>
                <a:lumOff val="113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V</a:t>
          </a:r>
          <a:r>
            <a:rPr lang="x-none" sz="1800" b="0" u="none" kern="1200" dirty="0"/>
            <a:t>erify </a:t>
          </a:r>
          <a:r>
            <a:rPr lang="x-none" sz="1800" b="0" u="none" kern="1200" dirty="0" smtClean="0"/>
            <a:t>inspection </a:t>
          </a:r>
          <a:r>
            <a:rPr lang="x-none" sz="1800" b="0" u="none" kern="1200" dirty="0"/>
            <a:t>of the system</a:t>
          </a:r>
          <a:r>
            <a:rPr lang="en-US" sz="1800" b="0" u="none" kern="1200" dirty="0"/>
            <a:t>; </a:t>
          </a:r>
          <a:r>
            <a:rPr lang="x-none" sz="1800" b="0" u="none" kern="1200" dirty="0"/>
            <a:t>witness the alarm test in conjunction with the main drain test</a:t>
          </a:r>
          <a:endParaRPr lang="en-US" sz="1800" b="0" kern="1200" dirty="0"/>
        </a:p>
      </dsp:txBody>
      <dsp:txXfrm>
        <a:off x="37326" y="978241"/>
        <a:ext cx="5411748" cy="689973"/>
      </dsp:txXfrm>
    </dsp:sp>
    <dsp:sp modelId="{1336B858-1656-4FA0-A468-937ECDF1FF0C}">
      <dsp:nvSpPr>
        <dsp:cNvPr id="0" name=""/>
        <dsp:cNvSpPr/>
      </dsp:nvSpPr>
      <dsp:spPr>
        <a:xfrm>
          <a:off x="0" y="1716608"/>
          <a:ext cx="5486400" cy="764625"/>
        </a:xfrm>
        <a:prstGeom prst="roundRect">
          <a:avLst/>
        </a:prstGeom>
        <a:gradFill rotWithShape="0">
          <a:gsLst>
            <a:gs pos="0">
              <a:schemeClr val="accent2">
                <a:shade val="80000"/>
                <a:hueOff val="0"/>
                <a:satOff val="-6649"/>
                <a:lumOff val="17069"/>
                <a:alphaOff val="0"/>
                <a:shade val="51000"/>
                <a:satMod val="130000"/>
              </a:schemeClr>
            </a:gs>
            <a:gs pos="80000">
              <a:schemeClr val="accent2">
                <a:shade val="80000"/>
                <a:hueOff val="0"/>
                <a:satOff val="-6649"/>
                <a:lumOff val="17069"/>
                <a:alphaOff val="0"/>
                <a:shade val="93000"/>
                <a:satMod val="130000"/>
              </a:schemeClr>
            </a:gs>
            <a:gs pos="100000">
              <a:schemeClr val="accent2">
                <a:shade val="80000"/>
                <a:hueOff val="0"/>
                <a:satOff val="-6649"/>
                <a:lumOff val="170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S</a:t>
          </a:r>
          <a:r>
            <a:rPr lang="x-none" sz="1800" b="0" u="none" kern="1200" dirty="0"/>
            <a:t>ystem pressure gauge frequently indicates a higher pressure than the supply pressure gauge</a:t>
          </a:r>
          <a:endParaRPr lang="en-US" sz="1800" b="0" u="none" kern="1200" dirty="0"/>
        </a:p>
      </dsp:txBody>
      <dsp:txXfrm>
        <a:off x="37326" y="1753934"/>
        <a:ext cx="5411748" cy="689973"/>
      </dsp:txXfrm>
    </dsp:sp>
    <dsp:sp modelId="{97B41AA8-11CC-4D8E-B432-F58E0DF7D7B1}">
      <dsp:nvSpPr>
        <dsp:cNvPr id="0" name=""/>
        <dsp:cNvSpPr/>
      </dsp:nvSpPr>
      <dsp:spPr>
        <a:xfrm>
          <a:off x="0" y="2492300"/>
          <a:ext cx="5486400" cy="923996"/>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Risers that are 4 inches (100 mm) or larger in diameter are equipped with a 2-inch (50 mm) main drain</a:t>
          </a:r>
          <a:endParaRPr lang="en-US" sz="1800" b="0" u="none" kern="1200" dirty="0"/>
        </a:p>
      </dsp:txBody>
      <dsp:txXfrm>
        <a:off x="45106" y="2537406"/>
        <a:ext cx="5396188" cy="833784"/>
      </dsp:txXfrm>
    </dsp:sp>
    <dsp:sp modelId="{261C9ACA-EEFA-492B-9DE1-2033236ED0F3}">
      <dsp:nvSpPr>
        <dsp:cNvPr id="0" name=""/>
        <dsp:cNvSpPr/>
      </dsp:nvSpPr>
      <dsp:spPr>
        <a:xfrm>
          <a:off x="0" y="3432225"/>
          <a:ext cx="5486400" cy="1122118"/>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smtClean="0"/>
            <a:t>M</a:t>
          </a:r>
          <a:r>
            <a:rPr lang="x-none" sz="1800" b="0" u="none" kern="1200" dirty="0" smtClean="0"/>
            <a:t>ain </a:t>
          </a:r>
          <a:r>
            <a:rPr lang="x-none" sz="1800" b="0" u="none" kern="1200" dirty="0"/>
            <a:t>drain test </a:t>
          </a:r>
          <a:r>
            <a:rPr lang="x-none" sz="1800" b="0" u="none" kern="1200" dirty="0" smtClean="0"/>
            <a:t>is </a:t>
          </a:r>
          <a:r>
            <a:rPr lang="x-none" sz="1800" b="0" u="none" kern="1200" dirty="0"/>
            <a:t>useful for detecting impairments such as closed valves, obstructions, or gradual deterioration in the water supply</a:t>
          </a:r>
          <a:endParaRPr lang="en-US" sz="1800" b="0" u="none" kern="1200" dirty="0"/>
        </a:p>
      </dsp:txBody>
      <dsp:txXfrm>
        <a:off x="54777" y="3487002"/>
        <a:ext cx="5376846" cy="10125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490AA-AF54-4F71-991F-89BAB9815B82}">
      <dsp:nvSpPr>
        <dsp:cNvPr id="0" name=""/>
        <dsp:cNvSpPr/>
      </dsp:nvSpPr>
      <dsp:spPr>
        <a:xfrm rot="5400000">
          <a:off x="-142177" y="285484"/>
          <a:ext cx="947852" cy="663496"/>
        </a:xfrm>
        <a:prstGeom prst="chevron">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1</a:t>
          </a:r>
        </a:p>
      </dsp:txBody>
      <dsp:txXfrm rot="-5400000">
        <a:off x="1" y="475054"/>
        <a:ext cx="663496" cy="284356"/>
      </dsp:txXfrm>
    </dsp:sp>
    <dsp:sp modelId="{65A54CBA-8EA3-4011-8886-3F505DF0AB0E}">
      <dsp:nvSpPr>
        <dsp:cNvPr id="0" name=""/>
        <dsp:cNvSpPr/>
      </dsp:nvSpPr>
      <dsp:spPr>
        <a:xfrm rot="5400000">
          <a:off x="2270114" y="-1579093"/>
          <a:ext cx="847667" cy="4060903"/>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Observe and record </a:t>
          </a:r>
          <a:r>
            <a:rPr lang="en-US" sz="1800" b="0" kern="1200" dirty="0" smtClean="0"/>
            <a:t>pressure </a:t>
          </a:r>
          <a:r>
            <a:rPr lang="en-US" sz="1800" b="0" kern="1200" dirty="0"/>
            <a:t>on the system side gauge at the system riser</a:t>
          </a:r>
        </a:p>
      </dsp:txBody>
      <dsp:txXfrm rot="-5400000">
        <a:off x="663496" y="68905"/>
        <a:ext cx="4019523" cy="764907"/>
      </dsp:txXfrm>
    </dsp:sp>
    <dsp:sp modelId="{CD7B933A-67D5-42CD-8875-9F7AE74B21FC}">
      <dsp:nvSpPr>
        <dsp:cNvPr id="0" name=""/>
        <dsp:cNvSpPr/>
      </dsp:nvSpPr>
      <dsp:spPr>
        <a:xfrm rot="5400000">
          <a:off x="-142177" y="1122281"/>
          <a:ext cx="947852" cy="663496"/>
        </a:xfrm>
        <a:prstGeom prst="chevron">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w="9525" cap="flat" cmpd="sng" algn="ctr">
          <a:solidFill>
            <a:schemeClr val="accent2">
              <a:shade val="80000"/>
              <a:hueOff val="0"/>
              <a:satOff val="-2770"/>
              <a:lumOff val="711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2</a:t>
          </a:r>
        </a:p>
      </dsp:txBody>
      <dsp:txXfrm rot="-5400000">
        <a:off x="1" y="1311851"/>
        <a:ext cx="663496" cy="284356"/>
      </dsp:txXfrm>
    </dsp:sp>
    <dsp:sp modelId="{3A3407D1-1D64-483B-A96D-ACA30FE153F3}">
      <dsp:nvSpPr>
        <dsp:cNvPr id="0" name=""/>
        <dsp:cNvSpPr/>
      </dsp:nvSpPr>
      <dsp:spPr>
        <a:xfrm rot="5400000">
          <a:off x="2385896" y="-742295"/>
          <a:ext cx="616104" cy="4060903"/>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2770"/>
              <a:lumOff val="711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Have </a:t>
          </a:r>
          <a:r>
            <a:rPr lang="en-US" sz="1800" b="0" kern="1200" dirty="0" smtClean="0"/>
            <a:t>building </a:t>
          </a:r>
          <a:r>
            <a:rPr lang="en-US" sz="1800" b="0" kern="1200" dirty="0"/>
            <a:t>representative fully open the main drain</a:t>
          </a:r>
        </a:p>
      </dsp:txBody>
      <dsp:txXfrm rot="-5400000">
        <a:off x="663497" y="1010180"/>
        <a:ext cx="4030827" cy="555952"/>
      </dsp:txXfrm>
    </dsp:sp>
    <dsp:sp modelId="{8F027EA2-65C3-4EE0-A294-61C4B02BC112}">
      <dsp:nvSpPr>
        <dsp:cNvPr id="0" name=""/>
        <dsp:cNvSpPr/>
      </dsp:nvSpPr>
      <dsp:spPr>
        <a:xfrm rot="5400000">
          <a:off x="-142177" y="1959078"/>
          <a:ext cx="947852" cy="663496"/>
        </a:xfrm>
        <a:prstGeom prst="chevron">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w="9525" cap="flat" cmpd="sng" algn="ctr">
          <a:solidFill>
            <a:schemeClr val="accent2">
              <a:shade val="80000"/>
              <a:hueOff val="0"/>
              <a:satOff val="-5541"/>
              <a:lumOff val="1422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3</a:t>
          </a:r>
        </a:p>
      </dsp:txBody>
      <dsp:txXfrm rot="-5400000">
        <a:off x="1" y="2148648"/>
        <a:ext cx="663496" cy="284356"/>
      </dsp:txXfrm>
    </dsp:sp>
    <dsp:sp modelId="{CE23026F-123B-4C14-BA07-FEFA4345F31A}">
      <dsp:nvSpPr>
        <dsp:cNvPr id="0" name=""/>
        <dsp:cNvSpPr/>
      </dsp:nvSpPr>
      <dsp:spPr>
        <a:xfrm rot="5400000">
          <a:off x="2385896" y="94501"/>
          <a:ext cx="616104" cy="4060903"/>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5541"/>
              <a:lumOff val="142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Observe and record the pressure drop </a:t>
          </a:r>
        </a:p>
      </dsp:txBody>
      <dsp:txXfrm rot="-5400000">
        <a:off x="663497" y="1846976"/>
        <a:ext cx="4030827" cy="555952"/>
      </dsp:txXfrm>
    </dsp:sp>
    <dsp:sp modelId="{A5D28CCC-43A9-4611-90D8-C2366C9A2316}">
      <dsp:nvSpPr>
        <dsp:cNvPr id="0" name=""/>
        <dsp:cNvSpPr/>
      </dsp:nvSpPr>
      <dsp:spPr>
        <a:xfrm rot="5400000">
          <a:off x="-142177" y="2902003"/>
          <a:ext cx="947852" cy="663496"/>
        </a:xfrm>
        <a:prstGeom prst="chevron">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w="9525" cap="flat" cmpd="sng" algn="ctr">
          <a:solidFill>
            <a:schemeClr val="accent2">
              <a:shade val="80000"/>
              <a:hueOff val="0"/>
              <a:satOff val="-8311"/>
              <a:lumOff val="2133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4</a:t>
          </a:r>
        </a:p>
      </dsp:txBody>
      <dsp:txXfrm rot="-5400000">
        <a:off x="1" y="3091573"/>
        <a:ext cx="663496" cy="284356"/>
      </dsp:txXfrm>
    </dsp:sp>
    <dsp:sp modelId="{845C3729-8872-4E53-8BCC-F23430416DE9}">
      <dsp:nvSpPr>
        <dsp:cNvPr id="0" name=""/>
        <dsp:cNvSpPr/>
      </dsp:nvSpPr>
      <dsp:spPr>
        <a:xfrm rot="5400000">
          <a:off x="2279769" y="1037425"/>
          <a:ext cx="828358" cy="4060903"/>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8311"/>
              <a:lumOff val="213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Have </a:t>
          </a:r>
          <a:r>
            <a:rPr lang="en-US" sz="1800" b="0" kern="1200" dirty="0" smtClean="0"/>
            <a:t>building </a:t>
          </a:r>
          <a:r>
            <a:rPr lang="en-US" sz="1800" b="0" kern="1200" dirty="0"/>
            <a:t>representative close the 2-inch (50 mm) main drain slowly</a:t>
          </a:r>
        </a:p>
      </dsp:txBody>
      <dsp:txXfrm rot="-5400000">
        <a:off x="663497" y="2694135"/>
        <a:ext cx="4020466" cy="747484"/>
      </dsp:txXfrm>
    </dsp:sp>
    <dsp:sp modelId="{9405953D-9A8A-489D-89C5-8877C4B3C4FE}">
      <dsp:nvSpPr>
        <dsp:cNvPr id="0" name=""/>
        <dsp:cNvSpPr/>
      </dsp:nvSpPr>
      <dsp:spPr>
        <a:xfrm rot="5400000">
          <a:off x="-142177" y="3738800"/>
          <a:ext cx="947852" cy="663496"/>
        </a:xfrm>
        <a:prstGeom prst="chevron">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5</a:t>
          </a:r>
        </a:p>
      </dsp:txBody>
      <dsp:txXfrm rot="-5400000">
        <a:off x="1" y="3928370"/>
        <a:ext cx="663496" cy="284356"/>
      </dsp:txXfrm>
    </dsp:sp>
    <dsp:sp modelId="{B94CF23C-ABBA-4768-80F5-A8A280EF7C83}">
      <dsp:nvSpPr>
        <dsp:cNvPr id="0" name=""/>
        <dsp:cNvSpPr/>
      </dsp:nvSpPr>
      <dsp:spPr>
        <a:xfrm rot="5400000">
          <a:off x="2385896" y="1874222"/>
          <a:ext cx="616104" cy="4060903"/>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Observe and record </a:t>
          </a:r>
          <a:r>
            <a:rPr lang="en-US" sz="1800" b="0" kern="1200" dirty="0" smtClean="0"/>
            <a:t>final </a:t>
          </a:r>
          <a:r>
            <a:rPr lang="en-US" sz="1800" b="0" kern="1200" dirty="0"/>
            <a:t>static pressure</a:t>
          </a:r>
        </a:p>
      </dsp:txBody>
      <dsp:txXfrm rot="-5400000">
        <a:off x="663497" y="3626697"/>
        <a:ext cx="4030827" cy="555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4D37C-33D4-4B87-BF26-A7477CBB481E}">
      <dsp:nvSpPr>
        <dsp:cNvPr id="0" name=""/>
        <dsp:cNvSpPr/>
      </dsp:nvSpPr>
      <dsp:spPr>
        <a:xfrm rot="5400000">
          <a:off x="-179419" y="180138"/>
          <a:ext cx="1196131" cy="837292"/>
        </a:xfrm>
        <a:prstGeom prst="chevron">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1</a:t>
          </a:r>
        </a:p>
      </dsp:txBody>
      <dsp:txXfrm rot="-5400000">
        <a:off x="1" y="419364"/>
        <a:ext cx="837292" cy="358839"/>
      </dsp:txXfrm>
    </dsp:sp>
    <dsp:sp modelId="{84EBB3A5-67A8-42C9-AD86-B6C35EC94A0F}">
      <dsp:nvSpPr>
        <dsp:cNvPr id="0" name=""/>
        <dsp:cNvSpPr/>
      </dsp:nvSpPr>
      <dsp:spPr>
        <a:xfrm rot="5400000">
          <a:off x="3916103" y="-3078092"/>
          <a:ext cx="777485" cy="6935107"/>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During the plans review and approval process</a:t>
          </a:r>
        </a:p>
      </dsp:txBody>
      <dsp:txXfrm rot="-5400000">
        <a:off x="837292" y="38673"/>
        <a:ext cx="6897153" cy="701577"/>
      </dsp:txXfrm>
    </dsp:sp>
    <dsp:sp modelId="{044187F7-2E03-49E3-B4C8-47CE25AD6C80}">
      <dsp:nvSpPr>
        <dsp:cNvPr id="0" name=""/>
        <dsp:cNvSpPr/>
      </dsp:nvSpPr>
      <dsp:spPr>
        <a:xfrm rot="5400000">
          <a:off x="-179419" y="1228748"/>
          <a:ext cx="1196131" cy="837292"/>
        </a:xfrm>
        <a:prstGeom prst="chevron">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w="9525" cap="flat" cmpd="sng" algn="ctr">
          <a:solidFill>
            <a:schemeClr val="accent2">
              <a:shade val="80000"/>
              <a:hueOff val="0"/>
              <a:satOff val="-3694"/>
              <a:lumOff val="948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2</a:t>
          </a:r>
        </a:p>
      </dsp:txBody>
      <dsp:txXfrm rot="-5400000">
        <a:off x="1" y="1467974"/>
        <a:ext cx="837292" cy="358839"/>
      </dsp:txXfrm>
    </dsp:sp>
    <dsp:sp modelId="{38B08195-7FCC-4AC6-894B-0CD613B86EDB}">
      <dsp:nvSpPr>
        <dsp:cNvPr id="0" name=""/>
        <dsp:cNvSpPr/>
      </dsp:nvSpPr>
      <dsp:spPr>
        <a:xfrm rot="5400000">
          <a:off x="3916103" y="-2029482"/>
          <a:ext cx="777485" cy="6935107"/>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3694"/>
              <a:lumOff val="948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x-none" sz="1800" b="0" u="none" kern="1200"/>
            <a:t>During the construction phase when the equipment is being installed</a:t>
          </a:r>
          <a:endParaRPr lang="en-US" sz="1800" b="0" kern="1200" dirty="0"/>
        </a:p>
      </dsp:txBody>
      <dsp:txXfrm rot="-5400000">
        <a:off x="837292" y="1087283"/>
        <a:ext cx="6897153" cy="701577"/>
      </dsp:txXfrm>
    </dsp:sp>
    <dsp:sp modelId="{E1500DF7-B088-4FB9-BFDC-263BEF3B704B}">
      <dsp:nvSpPr>
        <dsp:cNvPr id="0" name=""/>
        <dsp:cNvSpPr/>
      </dsp:nvSpPr>
      <dsp:spPr>
        <a:xfrm rot="5400000">
          <a:off x="-179419" y="2277359"/>
          <a:ext cx="1196131" cy="837292"/>
        </a:xfrm>
        <a:prstGeom prst="chevron">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w="9525" cap="flat" cmpd="sng" algn="ctr">
          <a:solidFill>
            <a:schemeClr val="accent2">
              <a:shade val="80000"/>
              <a:hueOff val="0"/>
              <a:satOff val="-7387"/>
              <a:lumOff val="1896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3</a:t>
          </a:r>
        </a:p>
      </dsp:txBody>
      <dsp:txXfrm rot="-5400000">
        <a:off x="1" y="2516585"/>
        <a:ext cx="837292" cy="358839"/>
      </dsp:txXfrm>
    </dsp:sp>
    <dsp:sp modelId="{A349008F-6E9D-4206-91EE-3FD198EBEDCD}">
      <dsp:nvSpPr>
        <dsp:cNvPr id="0" name=""/>
        <dsp:cNvSpPr/>
      </dsp:nvSpPr>
      <dsp:spPr>
        <a:xfrm rot="5400000">
          <a:off x="3916103" y="-980871"/>
          <a:ext cx="777485" cy="6935107"/>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7387"/>
              <a:lumOff val="1896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x-none" sz="1800" b="0" u="none" kern="1200"/>
            <a:t>During the acceptance test</a:t>
          </a:r>
          <a:endParaRPr lang="en-US" sz="1800" b="0" kern="1200" dirty="0"/>
        </a:p>
      </dsp:txBody>
      <dsp:txXfrm rot="-5400000">
        <a:off x="837292" y="2135894"/>
        <a:ext cx="6897153" cy="701577"/>
      </dsp:txXfrm>
    </dsp:sp>
    <dsp:sp modelId="{70385F88-BEC2-4448-8744-9BEDCAAED1E5}">
      <dsp:nvSpPr>
        <dsp:cNvPr id="0" name=""/>
        <dsp:cNvSpPr/>
      </dsp:nvSpPr>
      <dsp:spPr>
        <a:xfrm rot="5400000">
          <a:off x="-179419" y="3325969"/>
          <a:ext cx="1196131" cy="837292"/>
        </a:xfrm>
        <a:prstGeom prst="chevron">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4</a:t>
          </a:r>
        </a:p>
      </dsp:txBody>
      <dsp:txXfrm rot="-5400000">
        <a:off x="1" y="3565195"/>
        <a:ext cx="837292" cy="358839"/>
      </dsp:txXfrm>
    </dsp:sp>
    <dsp:sp modelId="{ADB72C39-394A-4F3E-AD5E-AE7C67B1E928}">
      <dsp:nvSpPr>
        <dsp:cNvPr id="0" name=""/>
        <dsp:cNvSpPr/>
      </dsp:nvSpPr>
      <dsp:spPr>
        <a:xfrm rot="5400000">
          <a:off x="3916103" y="67738"/>
          <a:ext cx="777485" cy="6935107"/>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x-none" sz="1800" b="0" u="none" kern="1200"/>
            <a:t>During the life of the system</a:t>
          </a:r>
          <a:endParaRPr lang="en-US" sz="1800" b="0" kern="1200" dirty="0"/>
        </a:p>
      </dsp:txBody>
      <dsp:txXfrm rot="-5400000">
        <a:off x="837292" y="3184503"/>
        <a:ext cx="6897153" cy="70157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56678-7C8B-4B80-B895-06EDBA329D00}">
      <dsp:nvSpPr>
        <dsp:cNvPr id="0" name=""/>
        <dsp:cNvSpPr/>
      </dsp:nvSpPr>
      <dsp:spPr>
        <a:xfrm>
          <a:off x="0" y="296056"/>
          <a:ext cx="7391400" cy="1330875"/>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If there are significant differences, there may be a partially closed supply valve or an obstruction in the supply line </a:t>
          </a:r>
        </a:p>
      </dsp:txBody>
      <dsp:txXfrm>
        <a:off x="64968" y="361024"/>
        <a:ext cx="7261464" cy="1200939"/>
      </dsp:txXfrm>
    </dsp:sp>
    <dsp:sp modelId="{0EED6AE7-D4E0-4552-B7D1-ED0C697D312A}">
      <dsp:nvSpPr>
        <dsp:cNvPr id="0" name=""/>
        <dsp:cNvSpPr/>
      </dsp:nvSpPr>
      <dsp:spPr>
        <a:xfrm>
          <a:off x="0" y="1731900"/>
          <a:ext cx="7391400" cy="1330875"/>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Another cause can be faulty backflow preventers</a:t>
          </a:r>
        </a:p>
      </dsp:txBody>
      <dsp:txXfrm>
        <a:off x="64968" y="1796868"/>
        <a:ext cx="7261464" cy="12009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56678-7C8B-4B80-B895-06EDBA329D00}">
      <dsp:nvSpPr>
        <dsp:cNvPr id="0" name=""/>
        <dsp:cNvSpPr/>
      </dsp:nvSpPr>
      <dsp:spPr>
        <a:xfrm>
          <a:off x="0" y="172475"/>
          <a:ext cx="73914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kern="1200" dirty="0"/>
            <a:t>All indicating control valves are open and properly supervised in the open position</a:t>
          </a:r>
        </a:p>
      </dsp:txBody>
      <dsp:txXfrm>
        <a:off x="59399" y="231874"/>
        <a:ext cx="7272602" cy="1098002"/>
      </dsp:txXfrm>
    </dsp:sp>
    <dsp:sp modelId="{C8D6E0DB-A93D-4C13-98B9-2EED5D64E6A4}">
      <dsp:nvSpPr>
        <dsp:cNvPr id="0" name=""/>
        <dsp:cNvSpPr/>
      </dsp:nvSpPr>
      <dsp:spPr>
        <a:xfrm>
          <a:off x="0" y="1494244"/>
          <a:ext cx="7391400" cy="12168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kern="1200" dirty="0"/>
            <a:t>Air-pressure readings correspond to previously recorded readings </a:t>
          </a:r>
        </a:p>
      </dsp:txBody>
      <dsp:txXfrm>
        <a:off x="59399" y="1553643"/>
        <a:ext cx="7272602" cy="1098002"/>
      </dsp:txXfrm>
    </dsp:sp>
    <dsp:sp modelId="{B5D3BA8E-BAD1-4BAE-8D79-EDF24F56CC47}">
      <dsp:nvSpPr>
        <dsp:cNvPr id="0" name=""/>
        <dsp:cNvSpPr/>
      </dsp:nvSpPr>
      <dsp:spPr>
        <a:xfrm>
          <a:off x="0" y="2898244"/>
          <a:ext cx="7391400" cy="12168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kern="1200" dirty="0" smtClean="0"/>
            <a:t>Ball </a:t>
          </a:r>
          <a:r>
            <a:rPr lang="en-US" sz="2200" b="0" kern="1200" dirty="0"/>
            <a:t>drip valve moves freely and allows trapped water to seep out of the FDC </a:t>
          </a:r>
        </a:p>
      </dsp:txBody>
      <dsp:txXfrm>
        <a:off x="59399" y="2957643"/>
        <a:ext cx="7272602" cy="10980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FE150-9F5D-44B8-BC30-3443A139E045}">
      <dsp:nvSpPr>
        <dsp:cNvPr id="0" name=""/>
        <dsp:cNvSpPr/>
      </dsp:nvSpPr>
      <dsp:spPr>
        <a:xfrm>
          <a:off x="0" y="516617"/>
          <a:ext cx="7391400" cy="239085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3655" tIns="687324" rIns="573655"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Check this valve by instructing the building representative to lift a push rod that extends through the drip valve opening</a:t>
          </a:r>
        </a:p>
        <a:p>
          <a:pPr marL="171450" lvl="1" indent="-171450" algn="l" defTabSz="800100">
            <a:lnSpc>
              <a:spcPct val="90000"/>
            </a:lnSpc>
            <a:spcBef>
              <a:spcPct val="0"/>
            </a:spcBef>
            <a:spcAft>
              <a:spcPct val="15000"/>
            </a:spcAft>
            <a:buChar char="••"/>
          </a:pPr>
          <a:r>
            <a:rPr lang="en-US" sz="1800" b="0" kern="1200" dirty="0"/>
            <a:t>Where an automatic drip valve is installed, the velocity drip valve can be checked by moving the push rod located in the valve opening </a:t>
          </a:r>
        </a:p>
      </dsp:txBody>
      <dsp:txXfrm>
        <a:off x="0" y="516617"/>
        <a:ext cx="7391400" cy="2390850"/>
      </dsp:txXfrm>
    </dsp:sp>
    <dsp:sp modelId="{706BD6AB-DF02-4F98-B589-D4BB997513F9}">
      <dsp:nvSpPr>
        <dsp:cNvPr id="0" name=""/>
        <dsp:cNvSpPr/>
      </dsp:nvSpPr>
      <dsp:spPr>
        <a:xfrm>
          <a:off x="351885" y="29537"/>
          <a:ext cx="7037702" cy="9741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5564" tIns="0" rIns="195564" bIns="0" numCol="1" spcCol="1270" anchor="ctr" anchorCtr="0">
          <a:noAutofit/>
        </a:bodyPr>
        <a:lstStyle/>
        <a:p>
          <a:pPr lvl="0" algn="l" defTabSz="889000">
            <a:lnSpc>
              <a:spcPct val="90000"/>
            </a:lnSpc>
            <a:spcBef>
              <a:spcPct val="0"/>
            </a:spcBef>
            <a:spcAft>
              <a:spcPct val="35000"/>
            </a:spcAft>
          </a:pPr>
          <a:r>
            <a:rPr lang="en-US" sz="2000" b="0" kern="1200" dirty="0" smtClean="0"/>
            <a:t>Velocity </a:t>
          </a:r>
          <a:r>
            <a:rPr lang="en-US" sz="2000" b="0" kern="1200" dirty="0"/>
            <a:t>drip valve located beneath the intermediate chamber is free to move and allow trapped water to seep out</a:t>
          </a:r>
        </a:p>
      </dsp:txBody>
      <dsp:txXfrm>
        <a:off x="399440" y="77092"/>
        <a:ext cx="6942592" cy="879050"/>
      </dsp:txXfrm>
    </dsp:sp>
    <dsp:sp modelId="{E6A20665-82DA-402B-85B3-A52DB38B638D}">
      <dsp:nvSpPr>
        <dsp:cNvPr id="0" name=""/>
        <dsp:cNvSpPr/>
      </dsp:nvSpPr>
      <dsp:spPr>
        <a:xfrm>
          <a:off x="0" y="3572748"/>
          <a:ext cx="7391400" cy="8316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030ED4D-CEAD-46E2-951E-F7B96220E0B2}">
      <dsp:nvSpPr>
        <dsp:cNvPr id="0" name=""/>
        <dsp:cNvSpPr/>
      </dsp:nvSpPr>
      <dsp:spPr>
        <a:xfrm>
          <a:off x="351885" y="3085668"/>
          <a:ext cx="7037702" cy="97416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5564" tIns="0" rIns="195564" bIns="0" numCol="1" spcCol="1270" anchor="ctr" anchorCtr="0">
          <a:noAutofit/>
        </a:bodyPr>
        <a:lstStyle/>
        <a:p>
          <a:pPr lvl="0" algn="l" defTabSz="889000">
            <a:lnSpc>
              <a:spcPct val="90000"/>
            </a:lnSpc>
            <a:spcBef>
              <a:spcPct val="0"/>
            </a:spcBef>
            <a:spcAft>
              <a:spcPct val="35000"/>
            </a:spcAft>
          </a:pPr>
          <a:r>
            <a:rPr lang="en-US" sz="2000" b="0" kern="1200" dirty="0"/>
            <a:t>Any drum drips are drained to eliminate the moisture trapped in the low areas of the system </a:t>
          </a:r>
        </a:p>
      </dsp:txBody>
      <dsp:txXfrm>
        <a:off x="399440" y="3133223"/>
        <a:ext cx="6942592" cy="8790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56678-7C8B-4B80-B895-06EDBA329D00}">
      <dsp:nvSpPr>
        <dsp:cNvPr id="0" name=""/>
        <dsp:cNvSpPr/>
      </dsp:nvSpPr>
      <dsp:spPr>
        <a:xfrm>
          <a:off x="0" y="76199"/>
          <a:ext cx="4191000" cy="984555"/>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t>Priming </a:t>
          </a:r>
          <a:r>
            <a:rPr lang="en-US" sz="1800" b="0" kern="1200" dirty="0"/>
            <a:t>water is at the correct level</a:t>
          </a:r>
        </a:p>
      </dsp:txBody>
      <dsp:txXfrm>
        <a:off x="48062" y="124261"/>
        <a:ext cx="4094876" cy="888431"/>
      </dsp:txXfrm>
    </dsp:sp>
    <dsp:sp modelId="{06392E1F-426B-43CF-AEB4-6B1C43655D23}">
      <dsp:nvSpPr>
        <dsp:cNvPr id="0" name=""/>
        <dsp:cNvSpPr/>
      </dsp:nvSpPr>
      <dsp:spPr>
        <a:xfrm>
          <a:off x="0" y="1158948"/>
          <a:ext cx="4191000" cy="984555"/>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System’s air pressure is maintained at 15 to 20 psi (105 to 140 kPa) above the trip point</a:t>
          </a:r>
        </a:p>
      </dsp:txBody>
      <dsp:txXfrm>
        <a:off x="48062" y="1207010"/>
        <a:ext cx="4094876" cy="888431"/>
      </dsp:txXfrm>
    </dsp:sp>
    <dsp:sp modelId="{FD70C396-FBC3-4F29-9788-98DEB3FEA512}">
      <dsp:nvSpPr>
        <dsp:cNvPr id="0" name=""/>
        <dsp:cNvSpPr/>
      </dsp:nvSpPr>
      <dsp:spPr>
        <a:xfrm>
          <a:off x="0" y="2290383"/>
          <a:ext cx="4191000" cy="984555"/>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No air leaks are indicated by a rapid or steady air loss</a:t>
          </a:r>
        </a:p>
      </dsp:txBody>
      <dsp:txXfrm>
        <a:off x="48062" y="2338445"/>
        <a:ext cx="4094876" cy="888431"/>
      </dsp:txXfrm>
    </dsp:sp>
    <dsp:sp modelId="{4A303721-06F4-4378-987E-2A81280920CF}">
      <dsp:nvSpPr>
        <dsp:cNvPr id="0" name=""/>
        <dsp:cNvSpPr/>
      </dsp:nvSpPr>
      <dsp:spPr>
        <a:xfrm>
          <a:off x="0" y="3421818"/>
          <a:ext cx="4191000" cy="984555"/>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System air compressor is approved for sprinkler system use, well-maintained, operable, and of sufficient size</a:t>
          </a:r>
        </a:p>
      </dsp:txBody>
      <dsp:txXfrm>
        <a:off x="48062" y="3469880"/>
        <a:ext cx="4094876" cy="88843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56678-7C8B-4B80-B895-06EDBA329D00}">
      <dsp:nvSpPr>
        <dsp:cNvPr id="0" name=""/>
        <dsp:cNvSpPr/>
      </dsp:nvSpPr>
      <dsp:spPr>
        <a:xfrm>
          <a:off x="0" y="92032"/>
          <a:ext cx="4953000" cy="984555"/>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P</a:t>
          </a:r>
          <a:r>
            <a:rPr lang="x-none" sz="1800" b="0" kern="1200" dirty="0"/>
            <a:t>erformed by a representative of the sprinkler company of the owner/occupant</a:t>
          </a:r>
          <a:endParaRPr lang="en-US" sz="1800" b="0" kern="1200" dirty="0"/>
        </a:p>
      </dsp:txBody>
      <dsp:txXfrm>
        <a:off x="48062" y="140094"/>
        <a:ext cx="4856876" cy="888431"/>
      </dsp:txXfrm>
    </dsp:sp>
    <dsp:sp modelId="{5B0AC3A9-1C78-41C6-B7BB-DB7A200AC623}">
      <dsp:nvSpPr>
        <dsp:cNvPr id="0" name=""/>
        <dsp:cNvSpPr/>
      </dsp:nvSpPr>
      <dsp:spPr>
        <a:xfrm>
          <a:off x="0" y="1158948"/>
          <a:ext cx="4953000" cy="984555"/>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I</a:t>
          </a:r>
          <a:r>
            <a:rPr lang="x-none" sz="1800" b="0" kern="1200" dirty="0"/>
            <a:t>nspector never performs this test due to liability issues </a:t>
          </a:r>
          <a:endParaRPr lang="en-US" sz="1800" b="0" kern="1200" dirty="0"/>
        </a:p>
      </dsp:txBody>
      <dsp:txXfrm>
        <a:off x="48062" y="1207010"/>
        <a:ext cx="4856876" cy="888431"/>
      </dsp:txXfrm>
    </dsp:sp>
    <dsp:sp modelId="{07D907B3-AC23-4729-AF33-501C81B24B30}">
      <dsp:nvSpPr>
        <dsp:cNvPr id="0" name=""/>
        <dsp:cNvSpPr/>
      </dsp:nvSpPr>
      <dsp:spPr>
        <a:xfrm>
          <a:off x="0" y="2290383"/>
          <a:ext cx="4953000" cy="984555"/>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t>A</a:t>
          </a:r>
          <a:r>
            <a:rPr lang="x-none" sz="1800" b="0" kern="1200" dirty="0" smtClean="0"/>
            <a:t>larm </a:t>
          </a:r>
          <a:r>
            <a:rPr lang="x-none" sz="1800" b="0" kern="1200" dirty="0"/>
            <a:t>trip test on a dry-pipe system</a:t>
          </a:r>
          <a:r>
            <a:rPr lang="en-US" sz="1800" b="0" kern="1200" dirty="0"/>
            <a:t> </a:t>
          </a:r>
          <a:r>
            <a:rPr lang="x-none" sz="1800" b="0" kern="1200" dirty="0"/>
            <a:t>can take from two to four hours to complete</a:t>
          </a:r>
          <a:endParaRPr lang="en-US" sz="1800" b="0" kern="1200" dirty="0"/>
        </a:p>
      </dsp:txBody>
      <dsp:txXfrm>
        <a:off x="48062" y="2338445"/>
        <a:ext cx="4856876" cy="888431"/>
      </dsp:txXfrm>
    </dsp:sp>
    <dsp:sp modelId="{B92B92DA-EC06-4894-9823-614EA2D32211}">
      <dsp:nvSpPr>
        <dsp:cNvPr id="0" name=""/>
        <dsp:cNvSpPr/>
      </dsp:nvSpPr>
      <dsp:spPr>
        <a:xfrm>
          <a:off x="0" y="3421818"/>
          <a:ext cx="4953000" cy="984555"/>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Old valves may prove more difficult to reset because of leaking seats or worn parts, and more than one attempt may be necessary </a:t>
          </a:r>
        </a:p>
      </dsp:txBody>
      <dsp:txXfrm>
        <a:off x="48062" y="3469880"/>
        <a:ext cx="4856876" cy="88843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56678-7C8B-4B80-B895-06EDBA329D00}">
      <dsp:nvSpPr>
        <dsp:cNvPr id="0" name=""/>
        <dsp:cNvSpPr/>
      </dsp:nvSpPr>
      <dsp:spPr>
        <a:xfrm>
          <a:off x="0" y="172474"/>
          <a:ext cx="73152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With electronically supervised equipment</a:t>
          </a:r>
        </a:p>
      </dsp:txBody>
      <dsp:txXfrm>
        <a:off x="59399" y="231873"/>
        <a:ext cx="7196402" cy="1098002"/>
      </dsp:txXfrm>
    </dsp:sp>
    <dsp:sp modelId="{6E84D476-34F5-4C18-AE35-DB19B764A632}">
      <dsp:nvSpPr>
        <dsp:cNvPr id="0" name=""/>
        <dsp:cNvSpPr/>
      </dsp:nvSpPr>
      <dsp:spPr>
        <a:xfrm>
          <a:off x="0" y="1494243"/>
          <a:ext cx="7315200" cy="12168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Another option is to notify the monitoring company after the first portion of the test to verify that the company handles its responsibility</a:t>
          </a:r>
        </a:p>
      </dsp:txBody>
      <dsp:txXfrm>
        <a:off x="59399" y="1553642"/>
        <a:ext cx="7196402" cy="1098002"/>
      </dsp:txXfrm>
    </dsp:sp>
    <dsp:sp modelId="{27AD8B22-E4AD-44C4-AF2A-8698241240F7}">
      <dsp:nvSpPr>
        <dsp:cNvPr id="0" name=""/>
        <dsp:cNvSpPr/>
      </dsp:nvSpPr>
      <dsp:spPr>
        <a:xfrm>
          <a:off x="0" y="2898243"/>
          <a:ext cx="7315200" cy="12168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After </a:t>
          </a:r>
          <a:r>
            <a:rPr lang="en-US" sz="2000" b="0" kern="1200" dirty="0" smtClean="0"/>
            <a:t>tests </a:t>
          </a:r>
          <a:r>
            <a:rPr lang="en-US" sz="2000" b="0" kern="1200" dirty="0"/>
            <a:t>are complete, the alarm-monitoring organization should confirm that the alarm equipment functions properly</a:t>
          </a:r>
        </a:p>
      </dsp:txBody>
      <dsp:txXfrm>
        <a:off x="59399" y="2957642"/>
        <a:ext cx="7196402" cy="10980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56678-7C8B-4B80-B895-06EDBA329D00}">
      <dsp:nvSpPr>
        <dsp:cNvPr id="0" name=""/>
        <dsp:cNvSpPr/>
      </dsp:nvSpPr>
      <dsp:spPr>
        <a:xfrm>
          <a:off x="0" y="6625"/>
          <a:ext cx="7620000" cy="1113544"/>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u="none" kern="1200" dirty="0"/>
            <a:t>L</a:t>
          </a:r>
          <a:r>
            <a:rPr lang="x-none" sz="2200" b="0" u="none" kern="1200"/>
            <a:t>ocated near the waterflow control valve</a:t>
          </a:r>
          <a:endParaRPr lang="en-US" sz="2200" b="0" kern="1200" dirty="0"/>
        </a:p>
      </dsp:txBody>
      <dsp:txXfrm>
        <a:off x="54359" y="60984"/>
        <a:ext cx="7511282" cy="1004826"/>
      </dsp:txXfrm>
    </dsp:sp>
    <dsp:sp modelId="{6CEA433C-9957-49FF-9214-5DFCF0100AF9}">
      <dsp:nvSpPr>
        <dsp:cNvPr id="0" name=""/>
        <dsp:cNvSpPr/>
      </dsp:nvSpPr>
      <dsp:spPr>
        <a:xfrm>
          <a:off x="0" y="1127668"/>
          <a:ext cx="7620000" cy="1113544"/>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u="none" kern="1200" dirty="0"/>
            <a:t>V</a:t>
          </a:r>
          <a:r>
            <a:rPr lang="x-none" sz="2200" b="0" u="none" kern="1200"/>
            <a:t>erify that the required number of replacement sprinklers </a:t>
          </a:r>
          <a:r>
            <a:rPr lang="en-US" sz="2200" b="0" u="none" kern="1200" dirty="0"/>
            <a:t>are</a:t>
          </a:r>
          <a:r>
            <a:rPr lang="x-none" sz="2200" b="0" u="none" kern="1200"/>
            <a:t> available</a:t>
          </a:r>
          <a:endParaRPr lang="en-US" sz="2200" b="0" kern="1200" dirty="0"/>
        </a:p>
      </dsp:txBody>
      <dsp:txXfrm>
        <a:off x="54359" y="1182027"/>
        <a:ext cx="7511282" cy="1004826"/>
      </dsp:txXfrm>
    </dsp:sp>
    <dsp:sp modelId="{811145D2-A6DE-4EB4-B92A-CC772872D37C}">
      <dsp:nvSpPr>
        <dsp:cNvPr id="0" name=""/>
        <dsp:cNvSpPr/>
      </dsp:nvSpPr>
      <dsp:spPr>
        <a:xfrm>
          <a:off x="0" y="2254586"/>
          <a:ext cx="7620000" cy="1113544"/>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x-none" sz="2200" b="0" u="none" kern="1200" dirty="0"/>
            <a:t>NFPA® sprinkler standards list the appropriate supply of extra sprinklers that the protected premises must keep on hand</a:t>
          </a:r>
          <a:endParaRPr lang="en-US" sz="2200" b="0" u="none" kern="1200" dirty="0"/>
        </a:p>
      </dsp:txBody>
      <dsp:txXfrm>
        <a:off x="54359" y="2308945"/>
        <a:ext cx="7511282" cy="1004826"/>
      </dsp:txXfrm>
    </dsp:sp>
    <dsp:sp modelId="{DE889CD5-1577-44EA-9B22-42A118040D10}">
      <dsp:nvSpPr>
        <dsp:cNvPr id="0" name=""/>
        <dsp:cNvSpPr/>
      </dsp:nvSpPr>
      <dsp:spPr>
        <a:xfrm>
          <a:off x="0" y="3381504"/>
          <a:ext cx="7620000" cy="1113544"/>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u="none" kern="1200" dirty="0"/>
            <a:t>S</a:t>
          </a:r>
          <a:r>
            <a:rPr lang="x-none" sz="2200" b="0" u="none" kern="1200"/>
            <a:t>tandards specify a minimum of one sprinkler for each type and temperature rating, as well as a sprinkler wrench</a:t>
          </a:r>
          <a:endParaRPr lang="en-US" sz="2200" b="0" u="none" kern="1200" dirty="0"/>
        </a:p>
      </dsp:txBody>
      <dsp:txXfrm>
        <a:off x="54359" y="3435863"/>
        <a:ext cx="7511282" cy="100482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4FB9F-0DCC-4695-AA30-B5CA3C92830E}">
      <dsp:nvSpPr>
        <dsp:cNvPr id="0" name=""/>
        <dsp:cNvSpPr/>
      </dsp:nvSpPr>
      <dsp:spPr>
        <a:xfrm>
          <a:off x="0" y="0"/>
          <a:ext cx="2971800" cy="1008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C</a:t>
          </a:r>
          <a:r>
            <a:rPr lang="x-none" sz="1800" kern="1200" dirty="0"/>
            <a:t>ontinue through the remainder of the building</a:t>
          </a:r>
          <a:endParaRPr lang="en-US" sz="1800" kern="1200" dirty="0"/>
        </a:p>
      </dsp:txBody>
      <dsp:txXfrm>
        <a:off x="49208" y="49208"/>
        <a:ext cx="2873384" cy="909614"/>
      </dsp:txXfrm>
    </dsp:sp>
    <dsp:sp modelId="{078497DD-DECB-4F94-B1CE-D20A1DBBAD24}">
      <dsp:nvSpPr>
        <dsp:cNvPr id="0" name=""/>
        <dsp:cNvSpPr/>
      </dsp:nvSpPr>
      <dsp:spPr>
        <a:xfrm>
          <a:off x="0" y="1296459"/>
          <a:ext cx="2971800" cy="10887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N</a:t>
          </a:r>
          <a:r>
            <a:rPr lang="x-none" sz="1800" kern="1200" dirty="0"/>
            <a:t>ot</a:t>
          </a:r>
          <a:r>
            <a:rPr lang="en-US" sz="1800" kern="1200" dirty="0"/>
            <a:t>e</a:t>
          </a:r>
          <a:r>
            <a:rPr lang="x-none" sz="1800" kern="1200" dirty="0"/>
            <a:t> </a:t>
          </a:r>
          <a:r>
            <a:rPr lang="x-none" sz="1800" kern="1200" dirty="0" smtClean="0"/>
            <a:t>condition </a:t>
          </a:r>
          <a:r>
            <a:rPr lang="x-none" sz="1800" kern="1200" dirty="0"/>
            <a:t>and location of sprinklers, hangers, and piping</a:t>
          </a:r>
          <a:endParaRPr lang="en-US" sz="1800" kern="1200" dirty="0"/>
        </a:p>
      </dsp:txBody>
      <dsp:txXfrm>
        <a:off x="53148" y="1349607"/>
        <a:ext cx="2865504" cy="982446"/>
      </dsp:txXfrm>
    </dsp:sp>
    <dsp:sp modelId="{2269462F-F8B0-426A-A51B-583EE64D2997}">
      <dsp:nvSpPr>
        <dsp:cNvPr id="0" name=""/>
        <dsp:cNvSpPr/>
      </dsp:nvSpPr>
      <dsp:spPr>
        <a:xfrm>
          <a:off x="0" y="2687686"/>
          <a:ext cx="2971800" cy="1535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P</a:t>
          </a:r>
          <a:r>
            <a:rPr lang="x-none" sz="1800" kern="1200" dirty="0"/>
            <a:t>ay particular attention to </a:t>
          </a:r>
          <a:r>
            <a:rPr lang="x-none" sz="1800" kern="1200" dirty="0" smtClean="0"/>
            <a:t>temporary </a:t>
          </a:r>
          <a:r>
            <a:rPr lang="x-none" sz="1800" kern="1200" dirty="0"/>
            <a:t>or permanent changes that could obstruct or alter sprinkler discharge patterns</a:t>
          </a:r>
          <a:endParaRPr lang="en-US" sz="1800" kern="1200" dirty="0"/>
        </a:p>
      </dsp:txBody>
      <dsp:txXfrm>
        <a:off x="74934" y="2762620"/>
        <a:ext cx="2821932" cy="138517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4FB9F-0DCC-4695-AA30-B5CA3C92830E}">
      <dsp:nvSpPr>
        <dsp:cNvPr id="0" name=""/>
        <dsp:cNvSpPr/>
      </dsp:nvSpPr>
      <dsp:spPr>
        <a:xfrm>
          <a:off x="0" y="200"/>
          <a:ext cx="4648200" cy="1215590"/>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Are </a:t>
          </a:r>
          <a:r>
            <a:rPr lang="x-none" sz="1800" b="0" u="none" kern="1200" dirty="0"/>
            <a:t>all sprinklers are clean, undamaged, unobstructed, and free of corrosion or paint</a:t>
          </a:r>
          <a:r>
            <a:rPr lang="en-US" sz="1800" b="0" u="none" kern="1200" dirty="0"/>
            <a:t>? I</a:t>
          </a:r>
          <a:r>
            <a:rPr lang="x-none" sz="1800" b="0" u="none" kern="1200" dirty="0"/>
            <a:t>f not, they must be replaced</a:t>
          </a:r>
          <a:endParaRPr lang="en-US" sz="1800" b="0" kern="1200" dirty="0"/>
        </a:p>
      </dsp:txBody>
      <dsp:txXfrm>
        <a:off x="59340" y="59540"/>
        <a:ext cx="4529520" cy="1096910"/>
      </dsp:txXfrm>
    </dsp:sp>
    <dsp:sp modelId="{087C4C19-AD98-4430-889C-4D256EC28C2F}">
      <dsp:nvSpPr>
        <dsp:cNvPr id="0" name=""/>
        <dsp:cNvSpPr/>
      </dsp:nvSpPr>
      <dsp:spPr>
        <a:xfrm>
          <a:off x="0" y="1222886"/>
          <a:ext cx="4648200" cy="702594"/>
        </a:xfrm>
        <a:prstGeom prst="roundRect">
          <a:avLst/>
        </a:prstGeom>
        <a:gradFill rotWithShape="0">
          <a:gsLst>
            <a:gs pos="0">
              <a:schemeClr val="accent2">
                <a:shade val="80000"/>
                <a:hueOff val="0"/>
                <a:satOff val="-2770"/>
                <a:lumOff val="7112"/>
                <a:alphaOff val="0"/>
                <a:tint val="50000"/>
                <a:satMod val="300000"/>
              </a:schemeClr>
            </a:gs>
            <a:gs pos="35000">
              <a:schemeClr val="accent2">
                <a:shade val="80000"/>
                <a:hueOff val="0"/>
                <a:satOff val="-2770"/>
                <a:lumOff val="7112"/>
                <a:alphaOff val="0"/>
                <a:tint val="37000"/>
                <a:satMod val="300000"/>
              </a:schemeClr>
            </a:gs>
            <a:gs pos="100000">
              <a:schemeClr val="accent2">
                <a:shade val="80000"/>
                <a:hueOff val="0"/>
                <a:satOff val="-2770"/>
                <a:lumOff val="71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Guards that protect </a:t>
          </a:r>
          <a:r>
            <a:rPr lang="en-US" sz="1800" b="0" u="none" kern="1200" dirty="0"/>
            <a:t>sprinklers may </a:t>
          </a:r>
          <a:r>
            <a:rPr lang="x-none" sz="1800" b="0" u="none" kern="1200" dirty="0"/>
            <a:t>need to be added or repaired</a:t>
          </a:r>
          <a:endParaRPr lang="en-US" sz="1800" b="0" u="none" kern="1200" dirty="0"/>
        </a:p>
      </dsp:txBody>
      <dsp:txXfrm>
        <a:off x="34298" y="1257184"/>
        <a:ext cx="4579604" cy="633998"/>
      </dsp:txXfrm>
    </dsp:sp>
    <dsp:sp modelId="{6176C688-6E7E-41B6-861A-739F6A94BF89}">
      <dsp:nvSpPr>
        <dsp:cNvPr id="0" name=""/>
        <dsp:cNvSpPr/>
      </dsp:nvSpPr>
      <dsp:spPr>
        <a:xfrm>
          <a:off x="0" y="1932577"/>
          <a:ext cx="4648200" cy="722871"/>
        </a:xfrm>
        <a:prstGeom prst="roundRect">
          <a:avLst/>
        </a:prstGeom>
        <a:gradFill rotWithShape="0">
          <a:gsLst>
            <a:gs pos="0">
              <a:schemeClr val="accent2">
                <a:shade val="80000"/>
                <a:hueOff val="0"/>
                <a:satOff val="-5541"/>
                <a:lumOff val="14224"/>
                <a:alphaOff val="0"/>
                <a:tint val="50000"/>
                <a:satMod val="300000"/>
              </a:schemeClr>
            </a:gs>
            <a:gs pos="35000">
              <a:schemeClr val="accent2">
                <a:shade val="80000"/>
                <a:hueOff val="0"/>
                <a:satOff val="-5541"/>
                <a:lumOff val="14224"/>
                <a:alphaOff val="0"/>
                <a:tint val="37000"/>
                <a:satMod val="300000"/>
              </a:schemeClr>
            </a:gs>
            <a:gs pos="100000">
              <a:schemeClr val="accent2">
                <a:shade val="80000"/>
                <a:hueOff val="0"/>
                <a:satOff val="-5541"/>
                <a:lumOff val="142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Carefully e</a:t>
          </a:r>
          <a:r>
            <a:rPr lang="x-none" sz="1800" b="0" u="none" kern="1200" dirty="0"/>
            <a:t>xamine sprinklers in buildings subject to high temperatures</a:t>
          </a:r>
          <a:endParaRPr lang="en-US" sz="1800" b="0" u="none" kern="1200" dirty="0"/>
        </a:p>
      </dsp:txBody>
      <dsp:txXfrm>
        <a:off x="35288" y="1967865"/>
        <a:ext cx="4577624" cy="652295"/>
      </dsp:txXfrm>
    </dsp:sp>
    <dsp:sp modelId="{74A78980-62CC-4850-A7E0-C31D93B48B16}">
      <dsp:nvSpPr>
        <dsp:cNvPr id="0" name=""/>
        <dsp:cNvSpPr/>
      </dsp:nvSpPr>
      <dsp:spPr>
        <a:xfrm>
          <a:off x="0" y="2662543"/>
          <a:ext cx="4648200" cy="950608"/>
        </a:xfrm>
        <a:prstGeom prst="roundRect">
          <a:avLst/>
        </a:prstGeom>
        <a:gradFill rotWithShape="0">
          <a:gsLst>
            <a:gs pos="0">
              <a:schemeClr val="accent2">
                <a:shade val="80000"/>
                <a:hueOff val="0"/>
                <a:satOff val="-8311"/>
                <a:lumOff val="21337"/>
                <a:alphaOff val="0"/>
                <a:tint val="50000"/>
                <a:satMod val="300000"/>
              </a:schemeClr>
            </a:gs>
            <a:gs pos="35000">
              <a:schemeClr val="accent2">
                <a:shade val="80000"/>
                <a:hueOff val="0"/>
                <a:satOff val="-8311"/>
                <a:lumOff val="21337"/>
                <a:alphaOff val="0"/>
                <a:tint val="37000"/>
                <a:satMod val="300000"/>
              </a:schemeClr>
            </a:gs>
            <a:gs pos="100000">
              <a:schemeClr val="accent2">
                <a:shade val="80000"/>
                <a:hueOff val="0"/>
                <a:satOff val="-8311"/>
                <a:lumOff val="213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smtClean="0"/>
            <a:t>C</a:t>
          </a:r>
          <a:r>
            <a:rPr lang="x-none" sz="1800" b="0" u="none" kern="1200" dirty="0" smtClean="0"/>
            <a:t>hanges </a:t>
          </a:r>
          <a:r>
            <a:rPr lang="x-none" sz="1800" b="0" u="none" kern="1200" dirty="0"/>
            <a:t>may require </a:t>
          </a:r>
          <a:r>
            <a:rPr lang="x-none" sz="1800" b="0" u="none" kern="1200" dirty="0" smtClean="0"/>
            <a:t>installation </a:t>
          </a:r>
          <a:r>
            <a:rPr lang="x-none" sz="1800" b="0" u="none" kern="1200" dirty="0"/>
            <a:t>of different types of rated sprinklers</a:t>
          </a:r>
          <a:endParaRPr lang="en-US" sz="1800" b="0" u="none" kern="1200" dirty="0"/>
        </a:p>
      </dsp:txBody>
      <dsp:txXfrm>
        <a:off x="46405" y="2708948"/>
        <a:ext cx="4555390" cy="857798"/>
      </dsp:txXfrm>
    </dsp:sp>
    <dsp:sp modelId="{4235CE95-56E5-46E7-8FB5-6485437F9F9D}">
      <dsp:nvSpPr>
        <dsp:cNvPr id="0" name=""/>
        <dsp:cNvSpPr/>
      </dsp:nvSpPr>
      <dsp:spPr>
        <a:xfrm>
          <a:off x="0" y="3620247"/>
          <a:ext cx="4648200" cy="1103951"/>
        </a:xfrm>
        <a:prstGeom prst="roundRect">
          <a:avLst/>
        </a:prstGeom>
        <a:gradFill rotWithShape="0">
          <a:gsLst>
            <a:gs pos="0">
              <a:schemeClr val="accent2">
                <a:shade val="80000"/>
                <a:hueOff val="0"/>
                <a:satOff val="-11081"/>
                <a:lumOff val="28449"/>
                <a:alphaOff val="0"/>
                <a:tint val="50000"/>
                <a:satMod val="300000"/>
              </a:schemeClr>
            </a:gs>
            <a:gs pos="35000">
              <a:schemeClr val="accent2">
                <a:shade val="80000"/>
                <a:hueOff val="0"/>
                <a:satOff val="-11081"/>
                <a:lumOff val="28449"/>
                <a:alphaOff val="0"/>
                <a:tint val="37000"/>
                <a:satMod val="300000"/>
              </a:schemeClr>
            </a:gs>
            <a:gs pos="100000">
              <a:schemeClr val="accent2">
                <a:shade val="80000"/>
                <a:hueOff val="0"/>
                <a:satOff val="-11081"/>
                <a:lumOff val="284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Any sprinkler showing evidence of weakness or damage needs to be replaced with a sprinkler of the same type and temperature</a:t>
          </a:r>
          <a:endParaRPr lang="en-US" sz="1800" b="0" u="none" kern="1200" dirty="0"/>
        </a:p>
      </dsp:txBody>
      <dsp:txXfrm>
        <a:off x="53890" y="3674137"/>
        <a:ext cx="4540420" cy="99617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4FB9F-0DCC-4695-AA30-B5CA3C92830E}">
      <dsp:nvSpPr>
        <dsp:cNvPr id="0" name=""/>
        <dsp:cNvSpPr/>
      </dsp:nvSpPr>
      <dsp:spPr>
        <a:xfrm>
          <a:off x="0" y="81783"/>
          <a:ext cx="4648200" cy="1555983"/>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C</a:t>
          </a:r>
          <a:r>
            <a:rPr lang="x-none" sz="1800" b="0" u="none" kern="1200"/>
            <a:t>reeping or sliding apart of the fusible link (cold flow) or leakage around the sprinkler orifice indicates a weak sprinkler</a:t>
          </a:r>
          <a:endParaRPr lang="en-US" sz="1800" b="0" kern="1200" dirty="0"/>
        </a:p>
      </dsp:txBody>
      <dsp:txXfrm>
        <a:off x="75957" y="157740"/>
        <a:ext cx="4496286" cy="1404069"/>
      </dsp:txXfrm>
    </dsp:sp>
    <dsp:sp modelId="{2A415EC0-39BF-4687-9DD5-1188B632B0A7}">
      <dsp:nvSpPr>
        <dsp:cNvPr id="0" name=""/>
        <dsp:cNvSpPr/>
      </dsp:nvSpPr>
      <dsp:spPr>
        <a:xfrm>
          <a:off x="0" y="1824966"/>
          <a:ext cx="4648200" cy="12168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Cold flow is the distortion of a material caused by the repeated heating of a fusible link to near its operating temperature </a:t>
          </a:r>
        </a:p>
      </dsp:txBody>
      <dsp:txXfrm>
        <a:off x="59399" y="1884365"/>
        <a:ext cx="4529402" cy="1098002"/>
      </dsp:txXfrm>
    </dsp:sp>
    <dsp:sp modelId="{75379067-2DC9-447B-BDAA-3AF19A173BE5}">
      <dsp:nvSpPr>
        <dsp:cNvPr id="0" name=""/>
        <dsp:cNvSpPr/>
      </dsp:nvSpPr>
      <dsp:spPr>
        <a:xfrm>
          <a:off x="0" y="3228966"/>
          <a:ext cx="4648200" cy="1216800"/>
        </a:xfrm>
        <a:prstGeom prst="roundRect">
          <a:avLst/>
        </a:prstGeom>
        <a:solidFill>
          <a:srgbClr val="4040B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Using frangible bulb sprinklers or a higher temperature rated sprinkler will eliminate cold-flow problems</a:t>
          </a:r>
        </a:p>
      </dsp:txBody>
      <dsp:txXfrm>
        <a:off x="59399" y="3288365"/>
        <a:ext cx="452940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0D136-1BB5-447B-A016-97E0C8E46AC5}">
      <dsp:nvSpPr>
        <dsp:cNvPr id="0" name=""/>
        <dsp:cNvSpPr/>
      </dsp:nvSpPr>
      <dsp:spPr>
        <a:xfrm>
          <a:off x="0" y="30959"/>
          <a:ext cx="4038600" cy="101088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Is </a:t>
          </a:r>
          <a:r>
            <a:rPr lang="en-US" sz="1800" b="0" u="none" kern="1200" dirty="0"/>
            <a:t>it </a:t>
          </a:r>
          <a:r>
            <a:rPr lang="x-none" sz="1800" b="0" u="none" kern="1200" dirty="0"/>
            <a:t>appropriate for the type of occupancy, hazard, and construction type</a:t>
          </a:r>
          <a:r>
            <a:rPr lang="en-US" sz="1800" b="0" u="none" kern="1200" dirty="0"/>
            <a:t>?</a:t>
          </a:r>
          <a:endParaRPr lang="en-US" sz="1800" b="0" kern="1200" dirty="0"/>
        </a:p>
      </dsp:txBody>
      <dsp:txXfrm>
        <a:off x="49347" y="80306"/>
        <a:ext cx="3939906" cy="912186"/>
      </dsp:txXfrm>
    </dsp:sp>
    <dsp:sp modelId="{93B6F1B5-72D1-4D53-96AF-9EC0B2BB9862}">
      <dsp:nvSpPr>
        <dsp:cNvPr id="0" name=""/>
        <dsp:cNvSpPr/>
      </dsp:nvSpPr>
      <dsp:spPr>
        <a:xfrm>
          <a:off x="0" y="1197360"/>
          <a:ext cx="4038600" cy="101088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a:t>Is </a:t>
          </a:r>
          <a:r>
            <a:rPr lang="en-US" sz="1800" b="0" u="none" kern="1200" dirty="0"/>
            <a:t>it </a:t>
          </a:r>
          <a:r>
            <a:rPr lang="x-none" sz="1800" b="0" u="none" kern="1200"/>
            <a:t>correctly designed</a:t>
          </a:r>
          <a:r>
            <a:rPr lang="en-US" sz="1800" b="0" u="none" kern="1200" dirty="0"/>
            <a:t>?</a:t>
          </a:r>
        </a:p>
      </dsp:txBody>
      <dsp:txXfrm>
        <a:off x="49347" y="1246707"/>
        <a:ext cx="3939906" cy="912186"/>
      </dsp:txXfrm>
    </dsp:sp>
    <dsp:sp modelId="{B4F6F1E9-FD71-4D3D-B832-2CDEC2B80AC4}">
      <dsp:nvSpPr>
        <dsp:cNvPr id="0" name=""/>
        <dsp:cNvSpPr/>
      </dsp:nvSpPr>
      <dsp:spPr>
        <a:xfrm>
          <a:off x="0" y="2363760"/>
          <a:ext cx="4038600" cy="101088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Does it m</a:t>
          </a:r>
          <a:r>
            <a:rPr lang="x-none" sz="1800" b="0" u="none" kern="1200" dirty="0"/>
            <a:t>eet NFPA® and adopted fire and building code requirements</a:t>
          </a:r>
          <a:r>
            <a:rPr lang="en-US" sz="1800" b="0" u="none" kern="1200" dirty="0"/>
            <a:t>?</a:t>
          </a:r>
        </a:p>
      </dsp:txBody>
      <dsp:txXfrm>
        <a:off x="49347" y="2413107"/>
        <a:ext cx="3939906" cy="912186"/>
      </dsp:txXfrm>
    </dsp:sp>
    <dsp:sp modelId="{7CD6EDFA-C9C1-4154-A21B-F7A610DADFC3}">
      <dsp:nvSpPr>
        <dsp:cNvPr id="0" name=""/>
        <dsp:cNvSpPr/>
      </dsp:nvSpPr>
      <dsp:spPr>
        <a:xfrm>
          <a:off x="0" y="3530160"/>
          <a:ext cx="4038600" cy="1010880"/>
        </a:xfrm>
        <a:prstGeom prst="round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Does it contains all necessary documentation to permit an accurate assessment of the design?</a:t>
          </a:r>
        </a:p>
      </dsp:txBody>
      <dsp:txXfrm>
        <a:off x="49347" y="3579507"/>
        <a:ext cx="3939906" cy="91218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6F856-21CA-4624-8E87-5C428C1CD15B}">
      <dsp:nvSpPr>
        <dsp:cNvPr id="0" name=""/>
        <dsp:cNvSpPr/>
      </dsp:nvSpPr>
      <dsp:spPr>
        <a:xfrm>
          <a:off x="0" y="78649"/>
          <a:ext cx="4021394" cy="2015325"/>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a:t>Partitions, stock, lights, or other objects should not obstruct the distribution of water discharge from sprinklers, and the discharge area should be free of hanging displays</a:t>
          </a:r>
          <a:endParaRPr lang="en-US" sz="2000" b="0" kern="1200" dirty="0"/>
        </a:p>
      </dsp:txBody>
      <dsp:txXfrm>
        <a:off x="98380" y="177029"/>
        <a:ext cx="3824634" cy="1818565"/>
      </dsp:txXfrm>
    </dsp:sp>
    <dsp:sp modelId="{3CC986CB-C97A-47D3-85CB-DB7BA2A69227}">
      <dsp:nvSpPr>
        <dsp:cNvPr id="0" name=""/>
        <dsp:cNvSpPr/>
      </dsp:nvSpPr>
      <dsp:spPr>
        <a:xfrm>
          <a:off x="0" y="2281175"/>
          <a:ext cx="4021394" cy="2015325"/>
        </a:xfrm>
        <a:prstGeom prst="roundRect">
          <a:avLst/>
        </a:prstGeom>
        <a:solidFill>
          <a:srgbClr val="4040B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smtClean="0"/>
            <a:t>M</a:t>
          </a:r>
          <a:r>
            <a:rPr lang="x-none" sz="2000" b="0" u="none" kern="1200" dirty="0" smtClean="0"/>
            <a:t>inimum </a:t>
          </a:r>
          <a:r>
            <a:rPr lang="x-none" sz="2000" b="0" u="none" kern="1200" dirty="0"/>
            <a:t>clearance of 18 to 36 inches (450 to 900 mm), measured from the deflector, should be maintained under sprinklers, depending on type</a:t>
          </a:r>
          <a:endParaRPr lang="en-US" sz="2000" b="0" u="none" kern="1200" dirty="0"/>
        </a:p>
      </dsp:txBody>
      <dsp:txXfrm>
        <a:off x="98380" y="2379555"/>
        <a:ext cx="3824634" cy="181856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31C9D-70E2-4BAE-A238-C1DAB28D0C57}">
      <dsp:nvSpPr>
        <dsp:cNvPr id="0" name=""/>
        <dsp:cNvSpPr/>
      </dsp:nvSpPr>
      <dsp:spPr>
        <a:xfrm>
          <a:off x="0" y="2358"/>
          <a:ext cx="3657600" cy="1150998"/>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Check for corrosion and physical damage to verify that there are no leaks in the pipes or fittings</a:t>
          </a:r>
        </a:p>
      </dsp:txBody>
      <dsp:txXfrm>
        <a:off x="56187" y="58545"/>
        <a:ext cx="3545226" cy="1038624"/>
      </dsp:txXfrm>
    </dsp:sp>
    <dsp:sp modelId="{1B8A235B-4B12-424C-9FC1-901AB4A25DC2}">
      <dsp:nvSpPr>
        <dsp:cNvPr id="0" name=""/>
        <dsp:cNvSpPr/>
      </dsp:nvSpPr>
      <dsp:spPr>
        <a:xfrm>
          <a:off x="0" y="1166519"/>
          <a:ext cx="3657600" cy="1150998"/>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Report loose sprinkler hangers</a:t>
          </a:r>
        </a:p>
      </dsp:txBody>
      <dsp:txXfrm>
        <a:off x="56187" y="1222706"/>
        <a:ext cx="3545226" cy="1038624"/>
      </dsp:txXfrm>
    </dsp:sp>
    <dsp:sp modelId="{FFB8268A-E561-4AA8-9623-DF84F6E3AF63}">
      <dsp:nvSpPr>
        <dsp:cNvPr id="0" name=""/>
        <dsp:cNvSpPr/>
      </dsp:nvSpPr>
      <dsp:spPr>
        <a:xfrm>
          <a:off x="0" y="2330681"/>
          <a:ext cx="3657600" cy="1150998"/>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Note whether hangers are at proper intervals and match the original installation plans</a:t>
          </a:r>
        </a:p>
      </dsp:txBody>
      <dsp:txXfrm>
        <a:off x="56187" y="2386868"/>
        <a:ext cx="3545226" cy="1038624"/>
      </dsp:txXfrm>
    </dsp:sp>
    <dsp:sp modelId="{99CDB4D3-E9E7-461B-A601-88D11D068414}">
      <dsp:nvSpPr>
        <dsp:cNvPr id="0" name=""/>
        <dsp:cNvSpPr/>
      </dsp:nvSpPr>
      <dsp:spPr>
        <a:xfrm>
          <a:off x="0" y="3494842"/>
          <a:ext cx="3657600" cy="1150998"/>
        </a:xfrm>
        <a:prstGeom prst="roundRect">
          <a:avLst/>
        </a:prstGeom>
        <a:solidFill>
          <a:srgbClr val="4040B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Do not permit occupants to use sprinkler piping as a support for ladders, stock, ceiling grids, or other materials</a:t>
          </a:r>
        </a:p>
      </dsp:txBody>
      <dsp:txXfrm>
        <a:off x="56187" y="3551029"/>
        <a:ext cx="3545226" cy="103862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89834-68BC-4286-8B24-D7565015AD08}">
      <dsp:nvSpPr>
        <dsp:cNvPr id="0" name=""/>
        <dsp:cNvSpPr/>
      </dsp:nvSpPr>
      <dsp:spPr>
        <a:xfrm>
          <a:off x="0" y="2426"/>
          <a:ext cx="7162800" cy="887783"/>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a:t>In sprinkler systems designed for one- and two-family dwellings, the water supply source is generally the same as the domestic water supply</a:t>
          </a:r>
          <a:endParaRPr lang="en-US" sz="1800" b="0" kern="1200" dirty="0"/>
        </a:p>
      </dsp:txBody>
      <dsp:txXfrm>
        <a:off x="43338" y="45764"/>
        <a:ext cx="7076124" cy="801107"/>
      </dsp:txXfrm>
    </dsp:sp>
    <dsp:sp modelId="{1618384C-325F-436C-9EEC-27CD8586CD69}">
      <dsp:nvSpPr>
        <dsp:cNvPr id="0" name=""/>
        <dsp:cNvSpPr/>
      </dsp:nvSpPr>
      <dsp:spPr>
        <a:xfrm>
          <a:off x="0" y="903217"/>
          <a:ext cx="7162800" cy="887783"/>
        </a:xfrm>
        <a:prstGeom prst="round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W</a:t>
          </a:r>
          <a:r>
            <a:rPr lang="x-none" sz="1800" b="0" u="none" kern="1200"/>
            <a:t>ater supply requirements are substantially less for residential systems</a:t>
          </a:r>
          <a:endParaRPr lang="en-US" sz="1800" b="0" u="none" kern="1200" dirty="0"/>
        </a:p>
      </dsp:txBody>
      <dsp:txXfrm>
        <a:off x="43338" y="946555"/>
        <a:ext cx="7076124" cy="801107"/>
      </dsp:txXfrm>
    </dsp:sp>
    <dsp:sp modelId="{644F2232-90D5-4278-9E96-1A835565A6CE}">
      <dsp:nvSpPr>
        <dsp:cNvPr id="0" name=""/>
        <dsp:cNvSpPr/>
      </dsp:nvSpPr>
      <dsp:spPr>
        <a:xfrm>
          <a:off x="0" y="1804008"/>
          <a:ext cx="7162800" cy="887783"/>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a:t>An NFPA® 13D system requires a minimum ten-minute supply of stored water</a:t>
          </a:r>
          <a:endParaRPr lang="en-US" sz="1800" b="0" u="none" kern="1200" dirty="0"/>
        </a:p>
      </dsp:txBody>
      <dsp:txXfrm>
        <a:off x="43338" y="1847346"/>
        <a:ext cx="7076124" cy="801107"/>
      </dsp:txXfrm>
    </dsp:sp>
    <dsp:sp modelId="{005A2C01-17C3-4E62-8A48-88BA3AF40B62}">
      <dsp:nvSpPr>
        <dsp:cNvPr id="0" name=""/>
        <dsp:cNvSpPr/>
      </dsp:nvSpPr>
      <dsp:spPr>
        <a:xfrm>
          <a:off x="0" y="2704799"/>
          <a:ext cx="7162800" cy="887783"/>
        </a:xfrm>
        <a:prstGeom prst="round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a:t>If structures are less than 2,000 square feet (180 m</a:t>
          </a:r>
          <a:r>
            <a:rPr lang="en-US" sz="1800" b="0" u="none" kern="1200" baseline="30000" dirty="0"/>
            <a:t>2</a:t>
          </a:r>
          <a:r>
            <a:rPr lang="x-none" sz="1800" b="0" u="none" kern="1200"/>
            <a:t>) and no more than one story, the minimum quantity of water needed is based on the flow rate of two sprinklers for seven minutes</a:t>
          </a:r>
          <a:endParaRPr lang="en-US" sz="1800" b="0" u="none" kern="1200" dirty="0"/>
        </a:p>
      </dsp:txBody>
      <dsp:txXfrm>
        <a:off x="43338" y="2748137"/>
        <a:ext cx="7076124" cy="801107"/>
      </dsp:txXfrm>
    </dsp:sp>
    <dsp:sp modelId="{1C242FED-6253-47A2-9836-00846B3348F3}">
      <dsp:nvSpPr>
        <dsp:cNvPr id="0" name=""/>
        <dsp:cNvSpPr/>
      </dsp:nvSpPr>
      <dsp:spPr>
        <a:xfrm>
          <a:off x="0" y="3605590"/>
          <a:ext cx="7162800" cy="887783"/>
        </a:xfrm>
        <a:prstGeom prst="roundRect">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a:t>Structures equipped with an NFPA® 13R system require that four sprinklers operate for thirty minutes</a:t>
          </a:r>
          <a:endParaRPr lang="en-US" sz="1800" b="0" u="none" kern="1200" dirty="0"/>
        </a:p>
      </dsp:txBody>
      <dsp:txXfrm>
        <a:off x="43338" y="3648928"/>
        <a:ext cx="7076124" cy="80110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55D5D-695A-48C2-AB67-0CA7ED3CC855}">
      <dsp:nvSpPr>
        <dsp:cNvPr id="0" name=""/>
        <dsp:cNvSpPr/>
      </dsp:nvSpPr>
      <dsp:spPr>
        <a:xfrm>
          <a:off x="0" y="299"/>
          <a:ext cx="7467600" cy="109395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M</a:t>
          </a:r>
          <a:r>
            <a:rPr lang="x-none" sz="2000" b="0" u="none" kern="1200" dirty="0"/>
            <a:t>ajor difference between residential sprinklers and standard sprinklers is their sensitivity or speed of operation</a:t>
          </a:r>
          <a:endParaRPr lang="en-US" sz="2000" b="0" u="none" kern="1200" dirty="0"/>
        </a:p>
      </dsp:txBody>
      <dsp:txXfrm>
        <a:off x="53402" y="53701"/>
        <a:ext cx="7360796" cy="987146"/>
      </dsp:txXfrm>
    </dsp:sp>
    <dsp:sp modelId="{65A9BDDD-5CA8-488A-95FB-914271651C35}">
      <dsp:nvSpPr>
        <dsp:cNvPr id="0" name=""/>
        <dsp:cNvSpPr/>
      </dsp:nvSpPr>
      <dsp:spPr>
        <a:xfrm>
          <a:off x="0" y="1108649"/>
          <a:ext cx="7467600" cy="109395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Residential sprinklers operate more quickly</a:t>
          </a:r>
          <a:endParaRPr lang="en-US" sz="2000" b="0" u="none" kern="1200" dirty="0"/>
        </a:p>
      </dsp:txBody>
      <dsp:txXfrm>
        <a:off x="53402" y="1162051"/>
        <a:ext cx="7360796" cy="987146"/>
      </dsp:txXfrm>
    </dsp:sp>
    <dsp:sp modelId="{A2DCF20A-34FA-47C8-81A3-4CE7D1186879}">
      <dsp:nvSpPr>
        <dsp:cNvPr id="0" name=""/>
        <dsp:cNvSpPr/>
      </dsp:nvSpPr>
      <dsp:spPr>
        <a:xfrm>
          <a:off x="0" y="2217000"/>
          <a:ext cx="7467600" cy="1093950"/>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Any type of piping such as steel, copper, and plastic that is listed by an approved testing agency may be used for residential sprinkler systems</a:t>
          </a:r>
          <a:endParaRPr lang="en-US" sz="2000" b="0" u="none" kern="1200" dirty="0"/>
        </a:p>
      </dsp:txBody>
      <dsp:txXfrm>
        <a:off x="53402" y="2270402"/>
        <a:ext cx="7360796" cy="987146"/>
      </dsp:txXfrm>
    </dsp:sp>
    <dsp:sp modelId="{1D103B9A-0E98-47F9-8502-FA351C3B0AC6}">
      <dsp:nvSpPr>
        <dsp:cNvPr id="0" name=""/>
        <dsp:cNvSpPr/>
      </dsp:nvSpPr>
      <dsp:spPr>
        <a:xfrm>
          <a:off x="0" y="3325350"/>
          <a:ext cx="7467600" cy="1093950"/>
        </a:xfrm>
        <a:prstGeom prst="roundRect">
          <a:avLst/>
        </a:prstGeom>
        <a:solidFill>
          <a:srgbClr val="4040B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Be </a:t>
          </a:r>
          <a:r>
            <a:rPr lang="x-none" sz="2000" b="0" u="none" kern="1200" dirty="0"/>
            <a:t>aware of the design criteria for piping</a:t>
          </a:r>
          <a:endParaRPr lang="en-US" sz="2000" b="0" u="none" kern="1200" dirty="0"/>
        </a:p>
      </dsp:txBody>
      <dsp:txXfrm>
        <a:off x="53402" y="3378752"/>
        <a:ext cx="7360796" cy="98714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55D5D-695A-48C2-AB67-0CA7ED3CC855}">
      <dsp:nvSpPr>
        <dsp:cNvPr id="0" name=""/>
        <dsp:cNvSpPr/>
      </dsp:nvSpPr>
      <dsp:spPr>
        <a:xfrm>
          <a:off x="0" y="235499"/>
          <a:ext cx="71628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a:t>Sprinkler coverage in residential systems is not as extensive as in standard commercial automatic sprinkler systems</a:t>
          </a:r>
          <a:endParaRPr lang="en-US" sz="2000" b="0" u="none" kern="1200" dirty="0"/>
        </a:p>
      </dsp:txBody>
      <dsp:txXfrm>
        <a:off x="59399" y="294898"/>
        <a:ext cx="7044002" cy="1098002"/>
      </dsp:txXfrm>
    </dsp:sp>
    <dsp:sp modelId="{04E3241C-A909-4E28-BB40-1E3579599ABE}">
      <dsp:nvSpPr>
        <dsp:cNvPr id="0" name=""/>
        <dsp:cNvSpPr/>
      </dsp:nvSpPr>
      <dsp:spPr>
        <a:xfrm>
          <a:off x="0" y="1639500"/>
          <a:ext cx="7162800" cy="12168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Placement and spacing inside a dwelling and sleeping units is based on the sprinkler's listed area of coverage</a:t>
          </a:r>
        </a:p>
      </dsp:txBody>
      <dsp:txXfrm>
        <a:off x="59399" y="1698899"/>
        <a:ext cx="7044002" cy="1098002"/>
      </dsp:txXfrm>
    </dsp:sp>
    <dsp:sp modelId="{9A9943DB-AC09-4DCB-995B-F34FC9E4BE65}">
      <dsp:nvSpPr>
        <dsp:cNvPr id="0" name=""/>
        <dsp:cNvSpPr/>
      </dsp:nvSpPr>
      <dsp:spPr>
        <a:xfrm>
          <a:off x="0" y="3043500"/>
          <a:ext cx="7162800" cy="1216800"/>
        </a:xfrm>
        <a:prstGeom prst="roundRect">
          <a:avLst/>
        </a:prstGeom>
        <a:solidFill>
          <a:srgbClr val="5151E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t>Single </a:t>
          </a:r>
          <a:r>
            <a:rPr lang="en-US" sz="2000" b="0" kern="1200" dirty="0"/>
            <a:t>residential sprinkler is permitted to protect its listed area of coverage</a:t>
          </a:r>
        </a:p>
      </dsp:txBody>
      <dsp:txXfrm>
        <a:off x="59399" y="3102899"/>
        <a:ext cx="7044002" cy="109800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5991F-F6A9-44A3-BDCA-3056A71E6FD7}">
      <dsp:nvSpPr>
        <dsp:cNvPr id="0" name=""/>
        <dsp:cNvSpPr/>
      </dsp:nvSpPr>
      <dsp:spPr>
        <a:xfrm>
          <a:off x="0" y="9524"/>
          <a:ext cx="2238374" cy="134302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Bathrooms not over a certain size </a:t>
          </a:r>
          <a:endParaRPr lang="en-US" sz="2400" b="0" u="none" kern="1200" dirty="0"/>
        </a:p>
      </dsp:txBody>
      <dsp:txXfrm>
        <a:off x="0" y="9524"/>
        <a:ext cx="2238374" cy="1343025"/>
      </dsp:txXfrm>
    </dsp:sp>
    <dsp:sp modelId="{2C5CE2B3-E78D-4311-87FB-BC0269FAA575}">
      <dsp:nvSpPr>
        <dsp:cNvPr id="0" name=""/>
        <dsp:cNvSpPr/>
      </dsp:nvSpPr>
      <dsp:spPr>
        <a:xfrm>
          <a:off x="2462212" y="9524"/>
          <a:ext cx="2238374" cy="1343025"/>
        </a:xfrm>
        <a:prstGeom prst="rect">
          <a:avLst/>
        </a:prstGeom>
        <a:gradFill rotWithShape="0">
          <a:gsLst>
            <a:gs pos="0">
              <a:schemeClr val="accent2">
                <a:shade val="80000"/>
                <a:hueOff val="0"/>
                <a:satOff val="-1847"/>
                <a:lumOff val="4741"/>
                <a:alphaOff val="0"/>
                <a:shade val="51000"/>
                <a:satMod val="130000"/>
              </a:schemeClr>
            </a:gs>
            <a:gs pos="80000">
              <a:schemeClr val="accent2">
                <a:shade val="80000"/>
                <a:hueOff val="0"/>
                <a:satOff val="-1847"/>
                <a:lumOff val="4741"/>
                <a:alphaOff val="0"/>
                <a:shade val="93000"/>
                <a:satMod val="130000"/>
              </a:schemeClr>
            </a:gs>
            <a:gs pos="100000">
              <a:schemeClr val="accent2">
                <a:shade val="80000"/>
                <a:hueOff val="0"/>
                <a:satOff val="-1847"/>
                <a:lumOff val="4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Small closets not over a certain size </a:t>
          </a:r>
        </a:p>
      </dsp:txBody>
      <dsp:txXfrm>
        <a:off x="2462212" y="9524"/>
        <a:ext cx="2238374" cy="1343025"/>
      </dsp:txXfrm>
    </dsp:sp>
    <dsp:sp modelId="{B51F5426-2850-4C23-8B06-2ED0028B3BD8}">
      <dsp:nvSpPr>
        <dsp:cNvPr id="0" name=""/>
        <dsp:cNvSpPr/>
      </dsp:nvSpPr>
      <dsp:spPr>
        <a:xfrm>
          <a:off x="4924425" y="9524"/>
          <a:ext cx="2238374" cy="1343025"/>
        </a:xfrm>
        <a:prstGeom prst="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Garages</a:t>
          </a:r>
        </a:p>
      </dsp:txBody>
      <dsp:txXfrm>
        <a:off x="4924425" y="9524"/>
        <a:ext cx="2238374" cy="1343025"/>
      </dsp:txXfrm>
    </dsp:sp>
    <dsp:sp modelId="{9ABEDF34-1F34-4AC3-8A7B-E17C4726BAEE}">
      <dsp:nvSpPr>
        <dsp:cNvPr id="0" name=""/>
        <dsp:cNvSpPr/>
      </dsp:nvSpPr>
      <dsp:spPr>
        <a:xfrm>
          <a:off x="0" y="1576387"/>
          <a:ext cx="2238374" cy="1343025"/>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Porches</a:t>
          </a:r>
        </a:p>
      </dsp:txBody>
      <dsp:txXfrm>
        <a:off x="0" y="1576387"/>
        <a:ext cx="2238374" cy="1343025"/>
      </dsp:txXfrm>
    </dsp:sp>
    <dsp:sp modelId="{B6873297-F5D9-46CF-8D0E-69E5B7389427}">
      <dsp:nvSpPr>
        <dsp:cNvPr id="0" name=""/>
        <dsp:cNvSpPr/>
      </dsp:nvSpPr>
      <dsp:spPr>
        <a:xfrm>
          <a:off x="2462212" y="1576387"/>
          <a:ext cx="2238374" cy="1343025"/>
        </a:xfrm>
        <a:prstGeom prst="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Carports</a:t>
          </a:r>
        </a:p>
      </dsp:txBody>
      <dsp:txXfrm>
        <a:off x="2462212" y="1576387"/>
        <a:ext cx="2238374" cy="1343025"/>
      </dsp:txXfrm>
    </dsp:sp>
    <dsp:sp modelId="{14510145-B822-445E-9F1A-5FA9613A29AD}">
      <dsp:nvSpPr>
        <dsp:cNvPr id="0" name=""/>
        <dsp:cNvSpPr/>
      </dsp:nvSpPr>
      <dsp:spPr>
        <a:xfrm>
          <a:off x="4924425" y="1576387"/>
          <a:ext cx="2238374" cy="1343025"/>
        </a:xfrm>
        <a:prstGeom prst="rect">
          <a:avLst/>
        </a:prstGeom>
        <a:gradFill rotWithShape="0">
          <a:gsLst>
            <a:gs pos="0">
              <a:schemeClr val="accent2">
                <a:shade val="80000"/>
                <a:hueOff val="0"/>
                <a:satOff val="-9234"/>
                <a:lumOff val="23707"/>
                <a:alphaOff val="0"/>
                <a:shade val="51000"/>
                <a:satMod val="130000"/>
              </a:schemeClr>
            </a:gs>
            <a:gs pos="80000">
              <a:schemeClr val="accent2">
                <a:shade val="80000"/>
                <a:hueOff val="0"/>
                <a:satOff val="-9234"/>
                <a:lumOff val="23707"/>
                <a:alphaOff val="0"/>
                <a:shade val="93000"/>
                <a:satMod val="130000"/>
              </a:schemeClr>
            </a:gs>
            <a:gs pos="100000">
              <a:schemeClr val="accent2">
                <a:shade val="80000"/>
                <a:hueOff val="0"/>
                <a:satOff val="-9234"/>
                <a:lumOff val="237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Uninhabited attics</a:t>
          </a:r>
        </a:p>
      </dsp:txBody>
      <dsp:txXfrm>
        <a:off x="4924425" y="1576387"/>
        <a:ext cx="2238374" cy="1343025"/>
      </dsp:txXfrm>
    </dsp:sp>
    <dsp:sp modelId="{1FD642E7-0BBC-4064-945E-D49F4F570BD1}">
      <dsp:nvSpPr>
        <dsp:cNvPr id="0" name=""/>
        <dsp:cNvSpPr/>
      </dsp:nvSpPr>
      <dsp:spPr>
        <a:xfrm>
          <a:off x="2462212" y="3143250"/>
          <a:ext cx="2238374" cy="1343025"/>
        </a:xfrm>
        <a:prstGeom prst="rect">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Entrance hallways</a:t>
          </a:r>
        </a:p>
      </dsp:txBody>
      <dsp:txXfrm>
        <a:off x="2462212" y="3143250"/>
        <a:ext cx="2238374" cy="134302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55D5D-695A-48C2-AB67-0CA7ED3CC855}">
      <dsp:nvSpPr>
        <dsp:cNvPr id="0" name=""/>
        <dsp:cNvSpPr/>
      </dsp:nvSpPr>
      <dsp:spPr>
        <a:xfrm>
          <a:off x="0" y="34619"/>
          <a:ext cx="7162800" cy="9921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Local codes may be amended to remove some or all sprinkler exemptions</a:t>
          </a:r>
          <a:endParaRPr lang="en-US" sz="2400" b="0" u="none" kern="1200" dirty="0"/>
        </a:p>
      </dsp:txBody>
      <dsp:txXfrm>
        <a:off x="48433" y="83052"/>
        <a:ext cx="7065934" cy="895294"/>
      </dsp:txXfrm>
    </dsp:sp>
    <dsp:sp modelId="{C67E7F03-7E10-4801-8007-ED519A3DB952}">
      <dsp:nvSpPr>
        <dsp:cNvPr id="0" name=""/>
        <dsp:cNvSpPr/>
      </dsp:nvSpPr>
      <dsp:spPr>
        <a:xfrm>
          <a:off x="0" y="1179420"/>
          <a:ext cx="7162800" cy="99216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x-none" sz="2400" b="0" u="none" kern="1200" dirty="0"/>
            <a:t>As the area coverage increases, </a:t>
          </a:r>
          <a:r>
            <a:rPr lang="x-none" sz="2400" b="0" u="none" kern="1200" dirty="0" smtClean="0"/>
            <a:t>required </a:t>
          </a:r>
          <a:r>
            <a:rPr lang="x-none" sz="2400" b="0" u="none" kern="1200" dirty="0"/>
            <a:t>flow also increases</a:t>
          </a:r>
          <a:endParaRPr lang="en-US" sz="2400" b="0" u="none" kern="1200" dirty="0"/>
        </a:p>
      </dsp:txBody>
      <dsp:txXfrm>
        <a:off x="48433" y="1227853"/>
        <a:ext cx="7065934" cy="895294"/>
      </dsp:txXfrm>
    </dsp:sp>
    <dsp:sp modelId="{4FEAD9AF-579C-4AD5-9B17-8F2EE418B659}">
      <dsp:nvSpPr>
        <dsp:cNvPr id="0" name=""/>
        <dsp:cNvSpPr/>
      </dsp:nvSpPr>
      <dsp:spPr>
        <a:xfrm>
          <a:off x="0" y="2324220"/>
          <a:ext cx="7162800" cy="992160"/>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u="none" kern="1200" dirty="0"/>
            <a:t>A</a:t>
          </a:r>
          <a:r>
            <a:rPr lang="x-none" sz="2400" b="0" u="none" kern="1200" dirty="0"/>
            <a:t>rea of coverage is </a:t>
          </a:r>
          <a:r>
            <a:rPr lang="x-none" sz="2400" b="0" u="none" kern="1200" dirty="0" smtClean="0"/>
            <a:t>dependent </a:t>
          </a:r>
          <a:r>
            <a:rPr lang="x-none" sz="2400" b="0" u="none" kern="1200" dirty="0"/>
            <a:t>on the ceiling being flat or sloped</a:t>
          </a:r>
          <a:endParaRPr lang="en-US" sz="2400" b="0" u="none" kern="1200" dirty="0"/>
        </a:p>
      </dsp:txBody>
      <dsp:txXfrm>
        <a:off x="48433" y="2372653"/>
        <a:ext cx="7065934" cy="895294"/>
      </dsp:txXfrm>
    </dsp:sp>
    <dsp:sp modelId="{EB963649-3E0C-4F04-808E-81CF18AFBFDC}">
      <dsp:nvSpPr>
        <dsp:cNvPr id="0" name=""/>
        <dsp:cNvSpPr/>
      </dsp:nvSpPr>
      <dsp:spPr>
        <a:xfrm>
          <a:off x="0" y="3469020"/>
          <a:ext cx="7162800" cy="992160"/>
        </a:xfrm>
        <a:prstGeom prst="roundRect">
          <a:avLst/>
        </a:prstGeom>
        <a:solidFill>
          <a:srgbClr val="5151E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u="none" kern="1200" dirty="0" smtClean="0"/>
            <a:t>A</a:t>
          </a:r>
          <a:r>
            <a:rPr lang="x-none" sz="2400" b="0" u="none" kern="1200" dirty="0" smtClean="0"/>
            <a:t>rea </a:t>
          </a:r>
          <a:r>
            <a:rPr lang="x-none" sz="2400" b="0" u="none" kern="1200" dirty="0"/>
            <a:t>of coverage for any residential sprinklers cannot exceed 400 square feet (35 m</a:t>
          </a:r>
          <a:r>
            <a:rPr lang="en-US" sz="2400" b="0" u="none" kern="1200" baseline="30000" dirty="0"/>
            <a:t>2</a:t>
          </a:r>
          <a:r>
            <a:rPr lang="x-none" sz="2400" b="0" u="none" kern="1200" dirty="0"/>
            <a:t>)</a:t>
          </a:r>
          <a:endParaRPr lang="en-US" sz="2400" b="0" u="none" kern="1200" dirty="0"/>
        </a:p>
      </dsp:txBody>
      <dsp:txXfrm>
        <a:off x="48433" y="3517453"/>
        <a:ext cx="7065934" cy="89529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186ED-CF53-4F29-B06C-8B0ACBFD8823}">
      <dsp:nvSpPr>
        <dsp:cNvPr id="0" name=""/>
        <dsp:cNvSpPr/>
      </dsp:nvSpPr>
      <dsp:spPr>
        <a:xfrm>
          <a:off x="412908" y="892"/>
          <a:ext cx="2170807" cy="1302484"/>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Valves</a:t>
          </a:r>
        </a:p>
      </dsp:txBody>
      <dsp:txXfrm>
        <a:off x="412908" y="892"/>
        <a:ext cx="2170807" cy="1302484"/>
      </dsp:txXfrm>
    </dsp:sp>
    <dsp:sp modelId="{C52EFA6B-134B-4988-A4DA-8524E491A511}">
      <dsp:nvSpPr>
        <dsp:cNvPr id="0" name=""/>
        <dsp:cNvSpPr/>
      </dsp:nvSpPr>
      <dsp:spPr>
        <a:xfrm>
          <a:off x="2800796" y="892"/>
          <a:ext cx="2170807" cy="1302484"/>
        </a:xfrm>
        <a:prstGeom prst="rect">
          <a:avLst/>
        </a:prstGeom>
        <a:gradFill rotWithShape="0">
          <a:gsLst>
            <a:gs pos="0">
              <a:schemeClr val="accent2">
                <a:shade val="80000"/>
                <a:hueOff val="0"/>
                <a:satOff val="-1847"/>
                <a:lumOff val="4741"/>
                <a:alphaOff val="0"/>
                <a:shade val="51000"/>
                <a:satMod val="130000"/>
              </a:schemeClr>
            </a:gs>
            <a:gs pos="80000">
              <a:schemeClr val="accent2">
                <a:shade val="80000"/>
                <a:hueOff val="0"/>
                <a:satOff val="-1847"/>
                <a:lumOff val="4741"/>
                <a:alphaOff val="0"/>
                <a:shade val="93000"/>
                <a:satMod val="130000"/>
              </a:schemeClr>
            </a:gs>
            <a:gs pos="100000">
              <a:schemeClr val="accent2">
                <a:shade val="80000"/>
                <a:hueOff val="0"/>
                <a:satOff val="-1847"/>
                <a:lumOff val="4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Detection devices</a:t>
          </a:r>
        </a:p>
      </dsp:txBody>
      <dsp:txXfrm>
        <a:off x="2800796" y="892"/>
        <a:ext cx="2170807" cy="1302484"/>
      </dsp:txXfrm>
    </dsp:sp>
    <dsp:sp modelId="{F4E7D7AB-BD03-4EF3-9C74-90A04A21C4E8}">
      <dsp:nvSpPr>
        <dsp:cNvPr id="0" name=""/>
        <dsp:cNvSpPr/>
      </dsp:nvSpPr>
      <dsp:spPr>
        <a:xfrm>
          <a:off x="5188684" y="892"/>
          <a:ext cx="2170807" cy="1302484"/>
        </a:xfrm>
        <a:prstGeom prst="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Piping</a:t>
          </a:r>
        </a:p>
      </dsp:txBody>
      <dsp:txXfrm>
        <a:off x="5188684" y="892"/>
        <a:ext cx="2170807" cy="1302484"/>
      </dsp:txXfrm>
    </dsp:sp>
    <dsp:sp modelId="{E17D36C4-A77A-44B0-B8AA-DE9D05D1DCB9}">
      <dsp:nvSpPr>
        <dsp:cNvPr id="0" name=""/>
        <dsp:cNvSpPr/>
      </dsp:nvSpPr>
      <dsp:spPr>
        <a:xfrm>
          <a:off x="412908" y="1520457"/>
          <a:ext cx="2170807" cy="1302484"/>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Nozzles</a:t>
          </a:r>
        </a:p>
      </dsp:txBody>
      <dsp:txXfrm>
        <a:off x="412908" y="1520457"/>
        <a:ext cx="2170807" cy="1302484"/>
      </dsp:txXfrm>
    </dsp:sp>
    <dsp:sp modelId="{C99DDA55-EE6A-43D0-BCBF-9C27B6E6F3C9}">
      <dsp:nvSpPr>
        <dsp:cNvPr id="0" name=""/>
        <dsp:cNvSpPr/>
      </dsp:nvSpPr>
      <dsp:spPr>
        <a:xfrm>
          <a:off x="2800796" y="1520457"/>
          <a:ext cx="2170807" cy="1302484"/>
        </a:xfrm>
        <a:prstGeom prst="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Strainers</a:t>
          </a:r>
        </a:p>
      </dsp:txBody>
      <dsp:txXfrm>
        <a:off x="2800796" y="1520457"/>
        <a:ext cx="2170807" cy="1302484"/>
      </dsp:txXfrm>
    </dsp:sp>
    <dsp:sp modelId="{04289B27-7456-444C-BF0B-3557C6D1D09D}">
      <dsp:nvSpPr>
        <dsp:cNvPr id="0" name=""/>
        <dsp:cNvSpPr/>
      </dsp:nvSpPr>
      <dsp:spPr>
        <a:xfrm>
          <a:off x="5188684" y="1520457"/>
          <a:ext cx="2170807" cy="1302484"/>
        </a:xfrm>
        <a:prstGeom prst="rect">
          <a:avLst/>
        </a:prstGeom>
        <a:gradFill rotWithShape="0">
          <a:gsLst>
            <a:gs pos="0">
              <a:schemeClr val="accent2">
                <a:shade val="80000"/>
                <a:hueOff val="0"/>
                <a:satOff val="-9234"/>
                <a:lumOff val="23707"/>
                <a:alphaOff val="0"/>
                <a:shade val="51000"/>
                <a:satMod val="130000"/>
              </a:schemeClr>
            </a:gs>
            <a:gs pos="80000">
              <a:schemeClr val="accent2">
                <a:shade val="80000"/>
                <a:hueOff val="0"/>
                <a:satOff val="-9234"/>
                <a:lumOff val="23707"/>
                <a:alphaOff val="0"/>
                <a:shade val="93000"/>
                <a:satMod val="130000"/>
              </a:schemeClr>
            </a:gs>
            <a:gs pos="100000">
              <a:schemeClr val="accent2">
                <a:shade val="80000"/>
                <a:hueOff val="0"/>
                <a:satOff val="-9234"/>
                <a:lumOff val="237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Water supply</a:t>
          </a:r>
        </a:p>
      </dsp:txBody>
      <dsp:txXfrm>
        <a:off x="5188684" y="1520457"/>
        <a:ext cx="2170807" cy="1302484"/>
      </dsp:txXfrm>
    </dsp:sp>
    <dsp:sp modelId="{B26CAF6A-D32B-4B31-B25C-8795A94EC3A6}">
      <dsp:nvSpPr>
        <dsp:cNvPr id="0" name=""/>
        <dsp:cNvSpPr/>
      </dsp:nvSpPr>
      <dsp:spPr>
        <a:xfrm>
          <a:off x="2590803" y="3040022"/>
          <a:ext cx="2590793" cy="1302484"/>
        </a:xfrm>
        <a:prstGeom prst="rect">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Owner/occupant reports</a:t>
          </a:r>
          <a:endParaRPr lang="en-US" sz="2400" b="0" kern="1200" dirty="0"/>
        </a:p>
      </dsp:txBody>
      <dsp:txXfrm>
        <a:off x="2590803" y="3040022"/>
        <a:ext cx="2590793" cy="130248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186ED-CF53-4F29-B06C-8B0ACBFD8823}">
      <dsp:nvSpPr>
        <dsp:cNvPr id="0" name=""/>
        <dsp:cNvSpPr/>
      </dsp:nvSpPr>
      <dsp:spPr>
        <a:xfrm>
          <a:off x="0" y="592931"/>
          <a:ext cx="2428875" cy="1457324"/>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Mechanical damage </a:t>
          </a:r>
        </a:p>
      </dsp:txBody>
      <dsp:txXfrm>
        <a:off x="0" y="592931"/>
        <a:ext cx="2428875" cy="1457324"/>
      </dsp:txXfrm>
    </dsp:sp>
    <dsp:sp modelId="{58779412-4C44-4BBC-8051-F339F4081D72}">
      <dsp:nvSpPr>
        <dsp:cNvPr id="0" name=""/>
        <dsp:cNvSpPr/>
      </dsp:nvSpPr>
      <dsp:spPr>
        <a:xfrm>
          <a:off x="2671762" y="592931"/>
          <a:ext cx="2428875" cy="1457324"/>
        </a:xfrm>
        <a:prstGeom prst="rect">
          <a:avLst/>
        </a:prstGeom>
        <a:gradFill rotWithShape="0">
          <a:gsLst>
            <a:gs pos="0">
              <a:schemeClr val="accent2">
                <a:shade val="80000"/>
                <a:hueOff val="0"/>
                <a:satOff val="-2216"/>
                <a:lumOff val="5690"/>
                <a:alphaOff val="0"/>
                <a:shade val="51000"/>
                <a:satMod val="130000"/>
              </a:schemeClr>
            </a:gs>
            <a:gs pos="80000">
              <a:schemeClr val="accent2">
                <a:shade val="80000"/>
                <a:hueOff val="0"/>
                <a:satOff val="-2216"/>
                <a:lumOff val="5690"/>
                <a:alphaOff val="0"/>
                <a:shade val="93000"/>
                <a:satMod val="130000"/>
              </a:schemeClr>
            </a:gs>
            <a:gs pos="100000">
              <a:schemeClr val="accent2">
                <a:shade val="80000"/>
                <a:hueOff val="0"/>
                <a:satOff val="-2216"/>
                <a:lumOff val="56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Leaks </a:t>
          </a:r>
        </a:p>
      </dsp:txBody>
      <dsp:txXfrm>
        <a:off x="2671762" y="592931"/>
        <a:ext cx="2428875" cy="1457324"/>
      </dsp:txXfrm>
    </dsp:sp>
    <dsp:sp modelId="{4234A841-6BC0-45AD-9226-1DABB2458498}">
      <dsp:nvSpPr>
        <dsp:cNvPr id="0" name=""/>
        <dsp:cNvSpPr/>
      </dsp:nvSpPr>
      <dsp:spPr>
        <a:xfrm>
          <a:off x="5343525" y="592931"/>
          <a:ext cx="2428875" cy="1457324"/>
        </a:xfrm>
        <a:prstGeom prst="rect">
          <a:avLst/>
        </a:prstGeom>
        <a:gradFill rotWithShape="0">
          <a:gsLst>
            <a:gs pos="0">
              <a:schemeClr val="accent2">
                <a:shade val="80000"/>
                <a:hueOff val="0"/>
                <a:satOff val="-4432"/>
                <a:lumOff val="11380"/>
                <a:alphaOff val="0"/>
                <a:shade val="51000"/>
                <a:satMod val="130000"/>
              </a:schemeClr>
            </a:gs>
            <a:gs pos="80000">
              <a:schemeClr val="accent2">
                <a:shade val="80000"/>
                <a:hueOff val="0"/>
                <a:satOff val="-4432"/>
                <a:lumOff val="11380"/>
                <a:alphaOff val="0"/>
                <a:shade val="93000"/>
                <a:satMod val="130000"/>
              </a:schemeClr>
            </a:gs>
            <a:gs pos="100000">
              <a:schemeClr val="accent2">
                <a:shade val="80000"/>
                <a:hueOff val="0"/>
                <a:satOff val="-4432"/>
                <a:lumOff val="113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Corrosion</a:t>
          </a:r>
        </a:p>
      </dsp:txBody>
      <dsp:txXfrm>
        <a:off x="5343525" y="592931"/>
        <a:ext cx="2428875" cy="1457324"/>
      </dsp:txXfrm>
    </dsp:sp>
    <dsp:sp modelId="{CEDB8B76-2014-4528-A400-CF7D8D17F703}">
      <dsp:nvSpPr>
        <dsp:cNvPr id="0" name=""/>
        <dsp:cNvSpPr/>
      </dsp:nvSpPr>
      <dsp:spPr>
        <a:xfrm>
          <a:off x="0" y="2293143"/>
          <a:ext cx="2428875" cy="1457324"/>
        </a:xfrm>
        <a:prstGeom prst="rect">
          <a:avLst/>
        </a:prstGeom>
        <a:gradFill rotWithShape="0">
          <a:gsLst>
            <a:gs pos="0">
              <a:schemeClr val="accent2">
                <a:shade val="80000"/>
                <a:hueOff val="0"/>
                <a:satOff val="-6649"/>
                <a:lumOff val="17069"/>
                <a:alphaOff val="0"/>
                <a:shade val="51000"/>
                <a:satMod val="130000"/>
              </a:schemeClr>
            </a:gs>
            <a:gs pos="80000">
              <a:schemeClr val="accent2">
                <a:shade val="80000"/>
                <a:hueOff val="0"/>
                <a:satOff val="-6649"/>
                <a:lumOff val="17069"/>
                <a:alphaOff val="0"/>
                <a:shade val="93000"/>
                <a:satMod val="130000"/>
              </a:schemeClr>
            </a:gs>
            <a:gs pos="100000">
              <a:schemeClr val="accent2">
                <a:shade val="80000"/>
                <a:hueOff val="0"/>
                <a:satOff val="-6649"/>
                <a:lumOff val="170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Misalignment of parts </a:t>
          </a:r>
        </a:p>
      </dsp:txBody>
      <dsp:txXfrm>
        <a:off x="0" y="2293143"/>
        <a:ext cx="2428875" cy="1457324"/>
      </dsp:txXfrm>
    </dsp:sp>
    <dsp:sp modelId="{0A43982B-035D-413F-A557-6012667A00D7}">
      <dsp:nvSpPr>
        <dsp:cNvPr id="0" name=""/>
        <dsp:cNvSpPr/>
      </dsp:nvSpPr>
      <dsp:spPr>
        <a:xfrm>
          <a:off x="2671762" y="2293143"/>
          <a:ext cx="2428875" cy="1457324"/>
        </a:xfrm>
        <a:prstGeom prst="rect">
          <a:avLst/>
        </a:prstGeom>
        <a:gradFill rotWithShape="0">
          <a:gsLst>
            <a:gs pos="0">
              <a:schemeClr val="accent2">
                <a:shade val="80000"/>
                <a:hueOff val="0"/>
                <a:satOff val="-8865"/>
                <a:lumOff val="22759"/>
                <a:alphaOff val="0"/>
                <a:shade val="51000"/>
                <a:satMod val="130000"/>
              </a:schemeClr>
            </a:gs>
            <a:gs pos="80000">
              <a:schemeClr val="accent2">
                <a:shade val="80000"/>
                <a:hueOff val="0"/>
                <a:satOff val="-8865"/>
                <a:lumOff val="22759"/>
                <a:alphaOff val="0"/>
                <a:shade val="93000"/>
                <a:satMod val="130000"/>
              </a:schemeClr>
            </a:gs>
            <a:gs pos="100000">
              <a:schemeClr val="accent2">
                <a:shade val="80000"/>
                <a:hueOff val="0"/>
                <a:satOff val="-8865"/>
                <a:lumOff val="227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Missing components</a:t>
          </a:r>
        </a:p>
      </dsp:txBody>
      <dsp:txXfrm>
        <a:off x="2671762" y="2293143"/>
        <a:ext cx="2428875" cy="1457324"/>
      </dsp:txXfrm>
    </dsp:sp>
    <dsp:sp modelId="{F4EBFD4E-8BED-44B1-AE5C-79200206D742}">
      <dsp:nvSpPr>
        <dsp:cNvPr id="0" name=""/>
        <dsp:cNvSpPr/>
      </dsp:nvSpPr>
      <dsp:spPr>
        <a:xfrm>
          <a:off x="5343525" y="2293143"/>
          <a:ext cx="2428875" cy="1457324"/>
        </a:xfrm>
        <a:prstGeom prst="rect">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Damaged or missing pipe hangers</a:t>
          </a:r>
        </a:p>
      </dsp:txBody>
      <dsp:txXfrm>
        <a:off x="5343525" y="2293143"/>
        <a:ext cx="2428875" cy="145732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3AEA6-5276-45DB-B00F-C736487F97A3}">
      <dsp:nvSpPr>
        <dsp:cNvPr id="0" name=""/>
        <dsp:cNvSpPr/>
      </dsp:nvSpPr>
      <dsp:spPr>
        <a:xfrm>
          <a:off x="0" y="290486"/>
          <a:ext cx="8077200" cy="1406475"/>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95732" rIns="62688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Verify that they are operable</a:t>
          </a:r>
        </a:p>
        <a:p>
          <a:pPr marL="171450" lvl="1" indent="-171450" algn="l" defTabSz="844550">
            <a:lnSpc>
              <a:spcPct val="90000"/>
            </a:lnSpc>
            <a:spcBef>
              <a:spcPct val="0"/>
            </a:spcBef>
            <a:spcAft>
              <a:spcPct val="15000"/>
            </a:spcAft>
            <a:buChar char="••"/>
          </a:pPr>
          <a:r>
            <a:rPr lang="en-US" sz="1900" kern="1200" dirty="0"/>
            <a:t>Free from corrosion, paint, or accumulations of dirt</a:t>
          </a:r>
        </a:p>
        <a:p>
          <a:pPr marL="171450" lvl="1" indent="-171450" algn="l" defTabSz="844550">
            <a:lnSpc>
              <a:spcPct val="90000"/>
            </a:lnSpc>
            <a:spcBef>
              <a:spcPct val="0"/>
            </a:spcBef>
            <a:spcAft>
              <a:spcPct val="15000"/>
            </a:spcAft>
            <a:buChar char="••"/>
          </a:pPr>
          <a:r>
            <a:rPr lang="en-US" sz="1900" kern="1200" dirty="0"/>
            <a:t>Properly aligned for the protected area </a:t>
          </a:r>
        </a:p>
      </dsp:txBody>
      <dsp:txXfrm>
        <a:off x="0" y="290486"/>
        <a:ext cx="8077200" cy="1406475"/>
      </dsp:txXfrm>
    </dsp:sp>
    <dsp:sp modelId="{EE0FF402-3E85-4838-BFC3-3184A2F5CC54}">
      <dsp:nvSpPr>
        <dsp:cNvPr id="0" name=""/>
        <dsp:cNvSpPr/>
      </dsp:nvSpPr>
      <dsp:spPr>
        <a:xfrm>
          <a:off x="403860" y="10046"/>
          <a:ext cx="5654040" cy="56088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844550">
            <a:lnSpc>
              <a:spcPct val="90000"/>
            </a:lnSpc>
            <a:spcBef>
              <a:spcPct val="0"/>
            </a:spcBef>
            <a:spcAft>
              <a:spcPct val="35000"/>
            </a:spcAft>
          </a:pPr>
          <a:r>
            <a:rPr lang="en-US" sz="1900" kern="1200" dirty="0"/>
            <a:t>Nozzles</a:t>
          </a:r>
        </a:p>
      </dsp:txBody>
      <dsp:txXfrm>
        <a:off x="431240" y="37426"/>
        <a:ext cx="5599280" cy="506120"/>
      </dsp:txXfrm>
    </dsp:sp>
    <dsp:sp modelId="{FA8BD44B-D141-43A2-8EEC-B7708644ACD5}">
      <dsp:nvSpPr>
        <dsp:cNvPr id="0" name=""/>
        <dsp:cNvSpPr/>
      </dsp:nvSpPr>
      <dsp:spPr>
        <a:xfrm>
          <a:off x="0" y="2080001"/>
          <a:ext cx="8077200" cy="793012"/>
        </a:xfrm>
        <a:prstGeom prst="rect">
          <a:avLst/>
        </a:prstGeom>
        <a:solidFill>
          <a:schemeClr val="lt1">
            <a:alpha val="90000"/>
            <a:hueOff val="0"/>
            <a:satOff val="0"/>
            <a:lumOff val="0"/>
            <a:alphaOff val="0"/>
          </a:schemeClr>
        </a:solid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95732" rIns="62688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Verify that it contains replacement sprinklers and wrenches </a:t>
          </a:r>
        </a:p>
      </dsp:txBody>
      <dsp:txXfrm>
        <a:off x="0" y="2080001"/>
        <a:ext cx="8077200" cy="793012"/>
      </dsp:txXfrm>
    </dsp:sp>
    <dsp:sp modelId="{59095662-8013-44A6-AE24-C52F096D5455}">
      <dsp:nvSpPr>
        <dsp:cNvPr id="0" name=""/>
        <dsp:cNvSpPr/>
      </dsp:nvSpPr>
      <dsp:spPr>
        <a:xfrm>
          <a:off x="403860" y="1799561"/>
          <a:ext cx="5654040" cy="560880"/>
        </a:xfrm>
        <a:prstGeom prst="roundRect">
          <a:avLst/>
        </a:prstGeom>
        <a:solidFill>
          <a:schemeClr val="accent2">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844550">
            <a:lnSpc>
              <a:spcPct val="90000"/>
            </a:lnSpc>
            <a:spcBef>
              <a:spcPct val="0"/>
            </a:spcBef>
            <a:spcAft>
              <a:spcPct val="35000"/>
            </a:spcAft>
          </a:pPr>
          <a:r>
            <a:rPr lang="en-US" sz="1900" kern="1200" dirty="0"/>
            <a:t>Sprinkler cabinet</a:t>
          </a:r>
        </a:p>
      </dsp:txBody>
      <dsp:txXfrm>
        <a:off x="431240" y="1826941"/>
        <a:ext cx="5599280" cy="506120"/>
      </dsp:txXfrm>
    </dsp:sp>
    <dsp:sp modelId="{91831909-1D90-477D-B51F-700EAA752DCB}">
      <dsp:nvSpPr>
        <dsp:cNvPr id="0" name=""/>
        <dsp:cNvSpPr/>
      </dsp:nvSpPr>
      <dsp:spPr>
        <a:xfrm>
          <a:off x="0" y="3256053"/>
          <a:ext cx="8077200" cy="1077300"/>
        </a:xfrm>
        <a:prstGeom prst="rect">
          <a:avLst/>
        </a:prstGeom>
        <a:solidFill>
          <a:schemeClr val="lt1">
            <a:alpha val="90000"/>
            <a:hueOff val="0"/>
            <a:satOff val="0"/>
            <a:lumOff val="0"/>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95732" rIns="62688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Clean strainers and remove any debris to permit the proper flow of water </a:t>
          </a:r>
        </a:p>
      </dsp:txBody>
      <dsp:txXfrm>
        <a:off x="0" y="3256053"/>
        <a:ext cx="8077200" cy="1077300"/>
      </dsp:txXfrm>
    </dsp:sp>
    <dsp:sp modelId="{24F3BA40-D665-412A-B098-30A0FEF36D50}">
      <dsp:nvSpPr>
        <dsp:cNvPr id="0" name=""/>
        <dsp:cNvSpPr/>
      </dsp:nvSpPr>
      <dsp:spPr>
        <a:xfrm>
          <a:off x="403860" y="2975613"/>
          <a:ext cx="5654040" cy="560880"/>
        </a:xfrm>
        <a:prstGeom prst="roundRect">
          <a:avLst/>
        </a:prstGeom>
        <a:solidFill>
          <a:srgbClr val="5151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844550">
            <a:lnSpc>
              <a:spcPct val="90000"/>
            </a:lnSpc>
            <a:spcBef>
              <a:spcPct val="0"/>
            </a:spcBef>
            <a:spcAft>
              <a:spcPct val="35000"/>
            </a:spcAft>
          </a:pPr>
          <a:r>
            <a:rPr lang="en-US" sz="1900" kern="1200" dirty="0"/>
            <a:t>Strainers on the mainline</a:t>
          </a:r>
        </a:p>
      </dsp:txBody>
      <dsp:txXfrm>
        <a:off x="431240" y="3002993"/>
        <a:ext cx="5599280"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0D136-1BB5-447B-A016-97E0C8E46AC5}">
      <dsp:nvSpPr>
        <dsp:cNvPr id="0" name=""/>
        <dsp:cNvSpPr/>
      </dsp:nvSpPr>
      <dsp:spPr>
        <a:xfrm>
          <a:off x="0" y="30959"/>
          <a:ext cx="7696200" cy="101088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Occurs after the inspector reviews and corrects plans for the system and </a:t>
          </a:r>
          <a:r>
            <a:rPr lang="en-US" sz="1800" b="0" kern="1200" dirty="0" smtClean="0"/>
            <a:t>AHJ </a:t>
          </a:r>
          <a:r>
            <a:rPr lang="en-US" sz="1800" b="0" kern="1200" dirty="0"/>
            <a:t>issues a permit for the </a:t>
          </a:r>
          <a:r>
            <a:rPr lang="en-US" sz="1800" b="0" kern="1200" dirty="0" smtClean="0"/>
            <a:t>installation</a:t>
          </a:r>
          <a:endParaRPr lang="en-US" sz="1800" b="0" kern="1200" dirty="0"/>
        </a:p>
      </dsp:txBody>
      <dsp:txXfrm>
        <a:off x="49347" y="80306"/>
        <a:ext cx="7597506" cy="912186"/>
      </dsp:txXfrm>
    </dsp:sp>
    <dsp:sp modelId="{6BCA7AF3-957A-48AB-9CAB-B4D655AE7C17}">
      <dsp:nvSpPr>
        <dsp:cNvPr id="0" name=""/>
        <dsp:cNvSpPr/>
      </dsp:nvSpPr>
      <dsp:spPr>
        <a:xfrm>
          <a:off x="0" y="1197360"/>
          <a:ext cx="7696200" cy="101088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Although the contractor should maintain a stamped (certified) copy of the plans on site, bring copies of the plans and other </a:t>
          </a:r>
          <a:r>
            <a:rPr lang="en-US" sz="1800" b="0" kern="1200" dirty="0" smtClean="0"/>
            <a:t>documentation</a:t>
          </a:r>
          <a:endParaRPr lang="en-US" sz="1800" b="0" kern="1200" dirty="0"/>
        </a:p>
      </dsp:txBody>
      <dsp:txXfrm>
        <a:off x="49347" y="1246707"/>
        <a:ext cx="7597506" cy="912186"/>
      </dsp:txXfrm>
    </dsp:sp>
    <dsp:sp modelId="{4537EDC5-7ED6-4A71-9AFB-FB29C3A775CF}">
      <dsp:nvSpPr>
        <dsp:cNvPr id="0" name=""/>
        <dsp:cNvSpPr/>
      </dsp:nvSpPr>
      <dsp:spPr>
        <a:xfrm>
          <a:off x="0" y="2363760"/>
          <a:ext cx="7696200" cy="101088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During installation of all fire protection systems, compare the components of the system to those shown on the plans or listed in the construction documents</a:t>
          </a:r>
        </a:p>
      </dsp:txBody>
      <dsp:txXfrm>
        <a:off x="49347" y="2413107"/>
        <a:ext cx="7597506" cy="912186"/>
      </dsp:txXfrm>
    </dsp:sp>
    <dsp:sp modelId="{A25ACDA9-CB79-4B6D-A1D6-026817D98A77}">
      <dsp:nvSpPr>
        <dsp:cNvPr id="0" name=""/>
        <dsp:cNvSpPr/>
      </dsp:nvSpPr>
      <dsp:spPr>
        <a:xfrm>
          <a:off x="0" y="3530160"/>
          <a:ext cx="7696200" cy="101088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t>Contractor </a:t>
          </a:r>
          <a:r>
            <a:rPr lang="en-US" sz="1800" b="0" kern="1200" dirty="0"/>
            <a:t>must submit any changes, alterations, or substitutions for review and approval as meeting or exceeding the original design </a:t>
          </a:r>
        </a:p>
      </dsp:txBody>
      <dsp:txXfrm>
        <a:off x="49347" y="3579507"/>
        <a:ext cx="7597506" cy="91218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0FAF1-70BA-4061-A17B-E30C12E79064}">
      <dsp:nvSpPr>
        <dsp:cNvPr id="0" name=""/>
        <dsp:cNvSpPr/>
      </dsp:nvSpPr>
      <dsp:spPr>
        <a:xfrm>
          <a:off x="0" y="278999"/>
          <a:ext cx="8077200" cy="12285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312420" rIns="626880"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Verify that it is dependable</a:t>
          </a:r>
        </a:p>
        <a:p>
          <a:pPr marL="171450" lvl="1" indent="-171450" algn="l" defTabSz="800100">
            <a:lnSpc>
              <a:spcPct val="90000"/>
            </a:lnSpc>
            <a:spcBef>
              <a:spcPct val="0"/>
            </a:spcBef>
            <a:spcAft>
              <a:spcPct val="15000"/>
            </a:spcAft>
            <a:buChar char="••"/>
          </a:pPr>
          <a:r>
            <a:rPr lang="en-US" sz="1800" b="0" kern="1200" dirty="0"/>
            <a:t>Verify all waterflow control valves are in the locked and open position </a:t>
          </a:r>
        </a:p>
      </dsp:txBody>
      <dsp:txXfrm>
        <a:off x="0" y="278999"/>
        <a:ext cx="8077200" cy="1228500"/>
      </dsp:txXfrm>
    </dsp:sp>
    <dsp:sp modelId="{BFB11223-2E98-4C57-ACF2-5C6B5923460E}">
      <dsp:nvSpPr>
        <dsp:cNvPr id="0" name=""/>
        <dsp:cNvSpPr/>
      </dsp:nvSpPr>
      <dsp:spPr>
        <a:xfrm>
          <a:off x="403860" y="57599"/>
          <a:ext cx="5654040" cy="442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b="0" kern="1200" dirty="0"/>
            <a:t>Water Supply</a:t>
          </a:r>
        </a:p>
      </dsp:txBody>
      <dsp:txXfrm>
        <a:off x="425476" y="79215"/>
        <a:ext cx="5610808" cy="399568"/>
      </dsp:txXfrm>
    </dsp:sp>
    <dsp:sp modelId="{68D70288-1B83-4B49-BBB4-5D0A74C7B9C5}">
      <dsp:nvSpPr>
        <dsp:cNvPr id="0" name=""/>
        <dsp:cNvSpPr/>
      </dsp:nvSpPr>
      <dsp:spPr>
        <a:xfrm>
          <a:off x="0" y="1809900"/>
          <a:ext cx="8077200" cy="945000"/>
        </a:xfrm>
        <a:prstGeom prst="rect">
          <a:avLst/>
        </a:prstGeom>
        <a:solidFill>
          <a:schemeClr val="lt1">
            <a:alpha val="90000"/>
            <a:hueOff val="0"/>
            <a:satOff val="0"/>
            <a:lumOff val="0"/>
            <a:alphaOff val="0"/>
          </a:schemeClr>
        </a:solidFill>
        <a:ln w="9525" cap="flat" cmpd="sng" algn="ctr">
          <a:solidFill>
            <a:schemeClr val="accent2">
              <a:shade val="80000"/>
              <a:hueOff val="0"/>
              <a:satOff val="-5541"/>
              <a:lumOff val="142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312420" rIns="626880"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Make sure they are in accordance with the requirements for those types of systems</a:t>
          </a:r>
        </a:p>
      </dsp:txBody>
      <dsp:txXfrm>
        <a:off x="0" y="1809900"/>
        <a:ext cx="8077200" cy="945000"/>
      </dsp:txXfrm>
    </dsp:sp>
    <dsp:sp modelId="{BC24E908-18C9-45AE-BC23-D1E2D4D346C5}">
      <dsp:nvSpPr>
        <dsp:cNvPr id="0" name=""/>
        <dsp:cNvSpPr/>
      </dsp:nvSpPr>
      <dsp:spPr>
        <a:xfrm>
          <a:off x="384534" y="1588500"/>
          <a:ext cx="7690685" cy="4428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b="0" kern="1200" dirty="0"/>
            <a:t>Fire pumps, tanks, and connections to the public water supply</a:t>
          </a:r>
        </a:p>
      </dsp:txBody>
      <dsp:txXfrm>
        <a:off x="406150" y="1610116"/>
        <a:ext cx="7647453" cy="399568"/>
      </dsp:txXfrm>
    </dsp:sp>
    <dsp:sp modelId="{3179A75E-13B2-4C98-B4BA-3F7B9B51E1E2}">
      <dsp:nvSpPr>
        <dsp:cNvPr id="0" name=""/>
        <dsp:cNvSpPr/>
      </dsp:nvSpPr>
      <dsp:spPr>
        <a:xfrm>
          <a:off x="0" y="3057300"/>
          <a:ext cx="8077200" cy="12285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312420" rIns="626880" bIns="128016" numCol="1" spcCol="1270" anchor="t" anchorCtr="0">
          <a:noAutofit/>
        </a:bodyPr>
        <a:lstStyle/>
        <a:p>
          <a:pPr marL="171450" lvl="1" indent="-171450" algn="l" defTabSz="800100">
            <a:lnSpc>
              <a:spcPct val="90000"/>
            </a:lnSpc>
            <a:spcBef>
              <a:spcPct val="0"/>
            </a:spcBef>
            <a:spcAft>
              <a:spcPct val="15000"/>
            </a:spcAft>
            <a:buChar char="••"/>
          </a:pPr>
          <a:r>
            <a:rPr lang="en-US" sz="1800" b="0" u="none" kern="1200" dirty="0"/>
            <a:t>O</a:t>
          </a:r>
          <a:r>
            <a:rPr lang="x-none" sz="1800" b="0" u="none" kern="1200"/>
            <a:t>perational tests to determine that the system’s response time is less than forty seconds</a:t>
          </a:r>
          <a:endParaRPr lang="en-US" sz="1800" b="0" kern="1200" dirty="0"/>
        </a:p>
        <a:p>
          <a:pPr marL="171450" lvl="1" indent="-171450" algn="l" defTabSz="800100">
            <a:lnSpc>
              <a:spcPct val="90000"/>
            </a:lnSpc>
            <a:spcBef>
              <a:spcPct val="0"/>
            </a:spcBef>
            <a:spcAft>
              <a:spcPct val="15000"/>
            </a:spcAft>
            <a:buChar char="••"/>
          </a:pPr>
          <a:r>
            <a:rPr lang="en-US" sz="1800" b="0" u="none" kern="1200" dirty="0"/>
            <a:t>D</a:t>
          </a:r>
          <a:r>
            <a:rPr lang="x-none" sz="1800" b="0" u="none" kern="1200"/>
            <a:t>ischarge pattern is correct for the surface being covered</a:t>
          </a:r>
          <a:endParaRPr lang="en-US" sz="1800" b="0" u="none" kern="1200" dirty="0"/>
        </a:p>
      </dsp:txBody>
      <dsp:txXfrm>
        <a:off x="0" y="3057300"/>
        <a:ext cx="8077200" cy="1228500"/>
      </dsp:txXfrm>
    </dsp:sp>
    <dsp:sp modelId="{D4019981-3C93-47CB-8F95-D89DF47EA208}">
      <dsp:nvSpPr>
        <dsp:cNvPr id="0" name=""/>
        <dsp:cNvSpPr/>
      </dsp:nvSpPr>
      <dsp:spPr>
        <a:xfrm>
          <a:off x="403860" y="2835900"/>
          <a:ext cx="5654040" cy="4428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b="0" kern="1200" dirty="0"/>
            <a:t>What to witness</a:t>
          </a:r>
        </a:p>
      </dsp:txBody>
      <dsp:txXfrm>
        <a:off x="425476" y="2857516"/>
        <a:ext cx="5610808" cy="39956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24433-12EC-4BE7-8859-6FF6342C8DFD}">
      <dsp:nvSpPr>
        <dsp:cNvPr id="0" name=""/>
        <dsp:cNvSpPr/>
      </dsp:nvSpPr>
      <dsp:spPr>
        <a:xfrm>
          <a:off x="0" y="556499"/>
          <a:ext cx="80772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V</a:t>
          </a:r>
          <a:r>
            <a:rPr lang="x-none" sz="2000" b="0" u="none" kern="1200"/>
            <a:t>erify that the control valves are in the appropriate position for the type of proportioner in use</a:t>
          </a:r>
          <a:endParaRPr lang="en-US" sz="2000" b="0" kern="1200" dirty="0"/>
        </a:p>
      </dsp:txBody>
      <dsp:txXfrm>
        <a:off x="59399" y="615898"/>
        <a:ext cx="7958402" cy="1098002"/>
      </dsp:txXfrm>
    </dsp:sp>
    <dsp:sp modelId="{F7F6A5EB-ED4B-4811-A0CE-6AEF91A3D01E}">
      <dsp:nvSpPr>
        <dsp:cNvPr id="0" name=""/>
        <dsp:cNvSpPr/>
      </dsp:nvSpPr>
      <dsp:spPr>
        <a:xfrm>
          <a:off x="0" y="1960500"/>
          <a:ext cx="8077200" cy="1216800"/>
        </a:xfrm>
        <a:prstGeom prst="roundRect">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V</a:t>
          </a:r>
          <a:r>
            <a:rPr lang="x-none" sz="2000" b="0" u="none" kern="1200"/>
            <a:t>alves may be in the open or closed position</a:t>
          </a:r>
          <a:endParaRPr lang="en-US" sz="2000" b="0" u="none" kern="1200" dirty="0"/>
        </a:p>
      </dsp:txBody>
      <dsp:txXfrm>
        <a:off x="59399" y="2019899"/>
        <a:ext cx="7958402" cy="109800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0FAF1-70BA-4061-A17B-E30C12E79064}">
      <dsp:nvSpPr>
        <dsp:cNvPr id="0" name=""/>
        <dsp:cNvSpPr/>
      </dsp:nvSpPr>
      <dsp:spPr>
        <a:xfrm>
          <a:off x="0" y="284324"/>
          <a:ext cx="8229600" cy="99225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Verify that </a:t>
          </a:r>
          <a:r>
            <a:rPr lang="en-US" sz="1800" b="0" kern="1200" dirty="0" smtClean="0"/>
            <a:t>ball </a:t>
          </a:r>
          <a:r>
            <a:rPr lang="en-US" sz="1800" b="0" kern="1200" dirty="0"/>
            <a:t>drip valves are open and operable</a:t>
          </a:r>
        </a:p>
        <a:p>
          <a:pPr marL="171450" lvl="1" indent="-171450" algn="l" defTabSz="800100">
            <a:lnSpc>
              <a:spcPct val="90000"/>
            </a:lnSpc>
            <a:spcBef>
              <a:spcPct val="0"/>
            </a:spcBef>
            <a:spcAft>
              <a:spcPct val="15000"/>
            </a:spcAft>
            <a:buChar char="••"/>
          </a:pPr>
          <a:r>
            <a:rPr lang="en-US" sz="1800" b="0" kern="1200" dirty="0"/>
            <a:t>No corrosion is present on </a:t>
          </a:r>
          <a:r>
            <a:rPr lang="en-US" sz="1800" b="0" kern="1200" dirty="0" smtClean="0"/>
            <a:t>foam </a:t>
          </a:r>
          <a:r>
            <a:rPr lang="en-US" sz="1800" b="0" kern="1200" dirty="0"/>
            <a:t>concentrate storage tanks</a:t>
          </a:r>
        </a:p>
      </dsp:txBody>
      <dsp:txXfrm>
        <a:off x="0" y="284324"/>
        <a:ext cx="8229600" cy="992250"/>
      </dsp:txXfrm>
    </dsp:sp>
    <dsp:sp modelId="{BFB11223-2E98-4C57-ACF2-5C6B5923460E}">
      <dsp:nvSpPr>
        <dsp:cNvPr id="0" name=""/>
        <dsp:cNvSpPr/>
      </dsp:nvSpPr>
      <dsp:spPr>
        <a:xfrm>
          <a:off x="411480" y="62924"/>
          <a:ext cx="5760720" cy="442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0" kern="1200" dirty="0"/>
            <a:t>Standard pressure proportioner</a:t>
          </a:r>
        </a:p>
      </dsp:txBody>
      <dsp:txXfrm>
        <a:off x="433096" y="84540"/>
        <a:ext cx="5717488" cy="399568"/>
      </dsp:txXfrm>
    </dsp:sp>
    <dsp:sp modelId="{1845DA35-A8AA-46F0-8A93-F46E0C26C511}">
      <dsp:nvSpPr>
        <dsp:cNvPr id="0" name=""/>
        <dsp:cNvSpPr/>
      </dsp:nvSpPr>
      <dsp:spPr>
        <a:xfrm>
          <a:off x="0" y="1578975"/>
          <a:ext cx="8229600" cy="1275750"/>
        </a:xfrm>
        <a:prstGeom prst="rect">
          <a:avLst/>
        </a:prstGeom>
        <a:solidFill>
          <a:schemeClr val="lt1">
            <a:alpha val="90000"/>
            <a:hueOff val="0"/>
            <a:satOff val="0"/>
            <a:lumOff val="0"/>
            <a:alphaOff val="0"/>
          </a:schemeClr>
        </a:solidFill>
        <a:ln w="9525" cap="flat" cmpd="sng" algn="ctr">
          <a:solidFill>
            <a:schemeClr val="accent2">
              <a:shade val="80000"/>
              <a:hueOff val="0"/>
              <a:satOff val="-5541"/>
              <a:lumOff val="142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Check </a:t>
          </a:r>
          <a:r>
            <a:rPr lang="en-US" sz="1800" b="0" kern="1200" dirty="0" smtClean="0"/>
            <a:t>operation </a:t>
          </a:r>
          <a:r>
            <a:rPr lang="en-US" sz="1800" b="0" kern="1200" dirty="0"/>
            <a:t>of </a:t>
          </a:r>
          <a:r>
            <a:rPr lang="en-US" sz="1800" b="0" kern="1200" dirty="0" smtClean="0"/>
            <a:t>waterflow </a:t>
          </a:r>
          <a:r>
            <a:rPr lang="en-US" sz="1800" b="0" kern="1200" dirty="0"/>
            <a:t>control valves</a:t>
          </a:r>
        </a:p>
        <a:p>
          <a:pPr marL="171450" lvl="1" indent="-171450" algn="l" defTabSz="800100">
            <a:lnSpc>
              <a:spcPct val="90000"/>
            </a:lnSpc>
            <a:spcBef>
              <a:spcPct val="0"/>
            </a:spcBef>
            <a:spcAft>
              <a:spcPct val="15000"/>
            </a:spcAft>
            <a:buChar char="••"/>
          </a:pPr>
          <a:r>
            <a:rPr lang="en-US" sz="1800" b="0" kern="1200" dirty="0"/>
            <a:t>Look for corrosion </a:t>
          </a:r>
          <a:r>
            <a:rPr lang="en-US" sz="1800" b="0" kern="1200" dirty="0" smtClean="0"/>
            <a:t>on exterior </a:t>
          </a:r>
          <a:r>
            <a:rPr lang="en-US" sz="1800" b="0" kern="1200" dirty="0"/>
            <a:t>of the storage tank</a:t>
          </a:r>
        </a:p>
        <a:p>
          <a:pPr marL="171450" lvl="1" indent="-171450" algn="l" defTabSz="800100">
            <a:lnSpc>
              <a:spcPct val="90000"/>
            </a:lnSpc>
            <a:spcBef>
              <a:spcPct val="0"/>
            </a:spcBef>
            <a:spcAft>
              <a:spcPct val="15000"/>
            </a:spcAft>
            <a:buChar char="••"/>
          </a:pPr>
          <a:r>
            <a:rPr lang="en-US" sz="1800" b="0" kern="1200" dirty="0"/>
            <a:t>Look for </a:t>
          </a:r>
          <a:r>
            <a:rPr lang="en-US" sz="1800" b="0" kern="1200" dirty="0" smtClean="0"/>
            <a:t>presence </a:t>
          </a:r>
          <a:r>
            <a:rPr lang="en-US" sz="1800" b="0" kern="1200" dirty="0"/>
            <a:t>of foam in the water around the bladder </a:t>
          </a:r>
        </a:p>
      </dsp:txBody>
      <dsp:txXfrm>
        <a:off x="0" y="1578975"/>
        <a:ext cx="8229600" cy="1275750"/>
      </dsp:txXfrm>
    </dsp:sp>
    <dsp:sp modelId="{BA5F128E-3010-4A4E-A1A7-2C6075319E5C}">
      <dsp:nvSpPr>
        <dsp:cNvPr id="0" name=""/>
        <dsp:cNvSpPr/>
      </dsp:nvSpPr>
      <dsp:spPr>
        <a:xfrm>
          <a:off x="411480" y="1357575"/>
          <a:ext cx="5760720" cy="4428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0" kern="1200" dirty="0"/>
            <a:t>Bladder tank proportioner</a:t>
          </a:r>
        </a:p>
      </dsp:txBody>
      <dsp:txXfrm>
        <a:off x="433096" y="1379191"/>
        <a:ext cx="5717488" cy="399568"/>
      </dsp:txXfrm>
    </dsp:sp>
    <dsp:sp modelId="{92DE0198-517A-4A85-AE12-5E8D5739FD64}">
      <dsp:nvSpPr>
        <dsp:cNvPr id="0" name=""/>
        <dsp:cNvSpPr/>
      </dsp:nvSpPr>
      <dsp:spPr>
        <a:xfrm>
          <a:off x="0" y="3157124"/>
          <a:ext cx="8229600" cy="127575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Inspect </a:t>
          </a:r>
          <a:r>
            <a:rPr lang="en-US" sz="1800" b="0" kern="1200" dirty="0" smtClean="0"/>
            <a:t>strainers </a:t>
          </a:r>
          <a:r>
            <a:rPr lang="en-US" sz="1800" b="0" kern="1200" dirty="0"/>
            <a:t>to verify that they are not obstructed</a:t>
          </a:r>
        </a:p>
        <a:p>
          <a:pPr marL="171450" lvl="1" indent="-171450" algn="l" defTabSz="800100">
            <a:lnSpc>
              <a:spcPct val="90000"/>
            </a:lnSpc>
            <a:spcBef>
              <a:spcPct val="0"/>
            </a:spcBef>
            <a:spcAft>
              <a:spcPct val="15000"/>
            </a:spcAft>
            <a:buChar char="••"/>
          </a:pPr>
          <a:r>
            <a:rPr lang="en-US" sz="1800" b="0" kern="1200" dirty="0"/>
            <a:t>Look for corrosion on the exterior of the storage tank</a:t>
          </a:r>
        </a:p>
        <a:p>
          <a:pPr marL="171450" lvl="1" indent="-171450" algn="l" defTabSz="800100">
            <a:lnSpc>
              <a:spcPct val="90000"/>
            </a:lnSpc>
            <a:spcBef>
              <a:spcPct val="0"/>
            </a:spcBef>
            <a:spcAft>
              <a:spcPct val="15000"/>
            </a:spcAft>
            <a:buChar char="••"/>
          </a:pPr>
          <a:r>
            <a:rPr lang="en-US" sz="1800" b="0" kern="1200" dirty="0"/>
            <a:t>Verify that the pressure vacuum vent is operational</a:t>
          </a:r>
        </a:p>
      </dsp:txBody>
      <dsp:txXfrm>
        <a:off x="0" y="3157124"/>
        <a:ext cx="8229600" cy="1275750"/>
      </dsp:txXfrm>
    </dsp:sp>
    <dsp:sp modelId="{19F0C4F4-8BDF-46E1-8F56-10A1AAC223AC}">
      <dsp:nvSpPr>
        <dsp:cNvPr id="0" name=""/>
        <dsp:cNvSpPr/>
      </dsp:nvSpPr>
      <dsp:spPr>
        <a:xfrm>
          <a:off x="411480" y="2935725"/>
          <a:ext cx="5760720" cy="4428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0" kern="1200" dirty="0"/>
            <a:t>Line proportioner</a:t>
          </a:r>
        </a:p>
      </dsp:txBody>
      <dsp:txXfrm>
        <a:off x="433096" y="2957341"/>
        <a:ext cx="5717488" cy="39956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0FAF1-70BA-4061-A17B-E30C12E79064}">
      <dsp:nvSpPr>
        <dsp:cNvPr id="0" name=""/>
        <dsp:cNvSpPr/>
      </dsp:nvSpPr>
      <dsp:spPr>
        <a:xfrm>
          <a:off x="0" y="368100"/>
          <a:ext cx="8077200" cy="20412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499872" rIns="626880"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Strainers are not obstructed</a:t>
          </a:r>
        </a:p>
        <a:p>
          <a:pPr marL="171450" lvl="1" indent="-171450" algn="l" defTabSz="800100">
            <a:lnSpc>
              <a:spcPct val="90000"/>
            </a:lnSpc>
            <a:spcBef>
              <a:spcPct val="0"/>
            </a:spcBef>
            <a:spcAft>
              <a:spcPct val="15000"/>
            </a:spcAft>
            <a:buChar char="••"/>
          </a:pPr>
          <a:r>
            <a:rPr lang="en-US" sz="1800" b="0" kern="1200" dirty="0"/>
            <a:t>Pressure vacuum vent is operational</a:t>
          </a:r>
        </a:p>
        <a:p>
          <a:pPr marL="171450" lvl="1" indent="-171450" algn="l" defTabSz="800100">
            <a:lnSpc>
              <a:spcPct val="90000"/>
            </a:lnSpc>
            <a:spcBef>
              <a:spcPct val="0"/>
            </a:spcBef>
            <a:spcAft>
              <a:spcPct val="15000"/>
            </a:spcAft>
            <a:buChar char="••"/>
          </a:pPr>
          <a:r>
            <a:rPr lang="en-US" sz="1800" b="0" kern="1200" dirty="0"/>
            <a:t>Gauges are operational</a:t>
          </a:r>
        </a:p>
        <a:p>
          <a:pPr marL="171450" lvl="1" indent="-171450" algn="l" defTabSz="800100">
            <a:lnSpc>
              <a:spcPct val="90000"/>
            </a:lnSpc>
            <a:spcBef>
              <a:spcPct val="0"/>
            </a:spcBef>
            <a:spcAft>
              <a:spcPct val="15000"/>
            </a:spcAft>
            <a:buChar char="••"/>
          </a:pPr>
          <a:r>
            <a:rPr lang="en-US" sz="1800" b="0" kern="1200" dirty="0"/>
            <a:t>Sensing line valves are open</a:t>
          </a:r>
        </a:p>
        <a:p>
          <a:pPr marL="171450" lvl="1" indent="-171450" algn="l" defTabSz="800100">
            <a:lnSpc>
              <a:spcPct val="90000"/>
            </a:lnSpc>
            <a:spcBef>
              <a:spcPct val="0"/>
            </a:spcBef>
            <a:spcAft>
              <a:spcPct val="15000"/>
            </a:spcAft>
            <a:buChar char="••"/>
          </a:pPr>
          <a:r>
            <a:rPr lang="en-US" sz="1800" b="0" kern="1200" dirty="0"/>
            <a:t>Power is available to the foam pump</a:t>
          </a:r>
        </a:p>
      </dsp:txBody>
      <dsp:txXfrm>
        <a:off x="0" y="368100"/>
        <a:ext cx="8077200" cy="2041200"/>
      </dsp:txXfrm>
    </dsp:sp>
    <dsp:sp modelId="{BFB11223-2E98-4C57-ACF2-5C6B5923460E}">
      <dsp:nvSpPr>
        <dsp:cNvPr id="0" name=""/>
        <dsp:cNvSpPr/>
      </dsp:nvSpPr>
      <dsp:spPr>
        <a:xfrm>
          <a:off x="381001" y="76199"/>
          <a:ext cx="6503729" cy="70848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en-US" sz="2000" b="0" kern="1200" dirty="0"/>
            <a:t>Standard and inline balanced-pressure proportioners</a:t>
          </a:r>
        </a:p>
      </dsp:txBody>
      <dsp:txXfrm>
        <a:off x="415586" y="110784"/>
        <a:ext cx="6434559" cy="639310"/>
      </dsp:txXfrm>
    </dsp:sp>
    <dsp:sp modelId="{EBFD8B84-8FCA-4786-908E-1C4DC431DF9A}">
      <dsp:nvSpPr>
        <dsp:cNvPr id="0" name=""/>
        <dsp:cNvSpPr/>
      </dsp:nvSpPr>
      <dsp:spPr>
        <a:xfrm>
          <a:off x="0" y="2893140"/>
          <a:ext cx="8077200" cy="14364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499872" rIns="626880"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Same inspection requirements as </a:t>
          </a:r>
          <a:r>
            <a:rPr lang="en-US" sz="1800" b="0" kern="1200" dirty="0" smtClean="0"/>
            <a:t>balanced-pressure </a:t>
          </a:r>
          <a:r>
            <a:rPr lang="en-US" sz="1800" b="0" kern="1200" dirty="0"/>
            <a:t>proportioners</a:t>
          </a:r>
        </a:p>
        <a:p>
          <a:pPr marL="171450" lvl="1" indent="-171450" algn="l" defTabSz="800100">
            <a:lnSpc>
              <a:spcPct val="90000"/>
            </a:lnSpc>
            <a:spcBef>
              <a:spcPct val="0"/>
            </a:spcBef>
            <a:spcAft>
              <a:spcPct val="15000"/>
            </a:spcAft>
            <a:buChar char="••"/>
          </a:pPr>
          <a:r>
            <a:rPr lang="en-US" sz="1800" b="0" kern="1200" dirty="0"/>
            <a:t>Exception, check there are no sensing line valves in the system </a:t>
          </a:r>
        </a:p>
      </dsp:txBody>
      <dsp:txXfrm>
        <a:off x="0" y="2893140"/>
        <a:ext cx="8077200" cy="1436400"/>
      </dsp:txXfrm>
    </dsp:sp>
    <dsp:sp modelId="{80F4BAEA-0E85-44CD-84C9-C3A3CF0B006F}">
      <dsp:nvSpPr>
        <dsp:cNvPr id="0" name=""/>
        <dsp:cNvSpPr/>
      </dsp:nvSpPr>
      <dsp:spPr>
        <a:xfrm>
          <a:off x="403860" y="2538900"/>
          <a:ext cx="6644684" cy="70848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en-US" sz="2000" b="0" kern="1200" dirty="0"/>
            <a:t>Orifice plate proportioner</a:t>
          </a:r>
        </a:p>
      </dsp:txBody>
      <dsp:txXfrm>
        <a:off x="438445" y="2573485"/>
        <a:ext cx="6575514" cy="63931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EF17D-1566-4A2F-B361-CB1C03F9F11B}">
      <dsp:nvSpPr>
        <dsp:cNvPr id="0" name=""/>
        <dsp:cNvSpPr/>
      </dsp:nvSpPr>
      <dsp:spPr>
        <a:xfrm>
          <a:off x="0" y="454025"/>
          <a:ext cx="3962400" cy="989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kern="1200"/>
            <a:t>Building management personnel should make a visual inspection at least once a month</a:t>
          </a:r>
          <a:endParaRPr lang="en-US" sz="1800" kern="1200" dirty="0"/>
        </a:p>
      </dsp:txBody>
      <dsp:txXfrm>
        <a:off x="48319" y="502344"/>
        <a:ext cx="3865762" cy="893182"/>
      </dsp:txXfrm>
    </dsp:sp>
    <dsp:sp modelId="{7B75CB4D-874F-4085-8DDD-7C397FF5C6C6}">
      <dsp:nvSpPr>
        <dsp:cNvPr id="0" name=""/>
        <dsp:cNvSpPr/>
      </dsp:nvSpPr>
      <dsp:spPr>
        <a:xfrm>
          <a:off x="0" y="1495685"/>
          <a:ext cx="3962400" cy="989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F</a:t>
          </a:r>
          <a:r>
            <a:rPr lang="x-none" sz="1800" kern="1200" dirty="0"/>
            <a:t>ire department must also inspect them at regular intervals</a:t>
          </a:r>
          <a:endParaRPr lang="en-US" sz="1800" kern="1200" dirty="0"/>
        </a:p>
      </dsp:txBody>
      <dsp:txXfrm>
        <a:off x="48319" y="1544004"/>
        <a:ext cx="3865762" cy="893182"/>
      </dsp:txXfrm>
    </dsp:sp>
    <dsp:sp modelId="{92049AEF-EA39-4E39-8785-13D0CDD20C31}">
      <dsp:nvSpPr>
        <dsp:cNvPr id="0" name=""/>
        <dsp:cNvSpPr/>
      </dsp:nvSpPr>
      <dsp:spPr>
        <a:xfrm>
          <a:off x="0" y="2537345"/>
          <a:ext cx="3962400" cy="989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F</a:t>
          </a:r>
          <a:r>
            <a:rPr lang="x-none" sz="1800" kern="1200" dirty="0" smtClean="0"/>
            <a:t>ire </a:t>
          </a:r>
          <a:r>
            <a:rPr lang="x-none" sz="1800" kern="1200" dirty="0"/>
            <a:t>protection system contractor or </a:t>
          </a:r>
          <a:r>
            <a:rPr lang="x-none" sz="1800" kern="1200" dirty="0" smtClean="0"/>
            <a:t>employees </a:t>
          </a:r>
          <a:r>
            <a:rPr lang="x-none" sz="1800" kern="1200" dirty="0"/>
            <a:t>should perform testing of standpipes and hose systems</a:t>
          </a:r>
          <a:endParaRPr lang="en-US" sz="1800" kern="1200" dirty="0"/>
        </a:p>
      </dsp:txBody>
      <dsp:txXfrm>
        <a:off x="48319" y="2585664"/>
        <a:ext cx="3865762" cy="893182"/>
      </dsp:txXfrm>
    </dsp:sp>
    <dsp:sp modelId="{CA24BBD3-0BE9-4123-8AFE-F174F91ACC72}">
      <dsp:nvSpPr>
        <dsp:cNvPr id="0" name=""/>
        <dsp:cNvSpPr/>
      </dsp:nvSpPr>
      <dsp:spPr>
        <a:xfrm>
          <a:off x="0" y="3579004"/>
          <a:ext cx="3962400" cy="989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kern="1200"/>
            <a:t>Employees must be trained and certified to perform standpipe tests</a:t>
          </a:r>
          <a:endParaRPr lang="en-US" sz="1800" kern="1200" dirty="0"/>
        </a:p>
      </dsp:txBody>
      <dsp:txXfrm>
        <a:off x="48319" y="3627323"/>
        <a:ext cx="3865762" cy="89318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6382C-3F05-4952-B0BD-95181C4C8635}">
      <dsp:nvSpPr>
        <dsp:cNvPr id="0" name=""/>
        <dsp:cNvSpPr/>
      </dsp:nvSpPr>
      <dsp:spPr>
        <a:xfrm>
          <a:off x="0" y="16740"/>
          <a:ext cx="7772400" cy="76752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All water supply valves are sealed (locked) in the open position</a:t>
          </a:r>
        </a:p>
      </dsp:txBody>
      <dsp:txXfrm>
        <a:off x="37467" y="54207"/>
        <a:ext cx="7697466" cy="692586"/>
      </dsp:txXfrm>
    </dsp:sp>
    <dsp:sp modelId="{95992B8C-7EC0-4862-A97F-8F9C38BC69DF}">
      <dsp:nvSpPr>
        <dsp:cNvPr id="0" name=""/>
        <dsp:cNvSpPr/>
      </dsp:nvSpPr>
      <dsp:spPr>
        <a:xfrm>
          <a:off x="0" y="902340"/>
          <a:ext cx="7772400" cy="767520"/>
        </a:xfrm>
        <a:prstGeom prst="round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t>Fire </a:t>
          </a:r>
          <a:r>
            <a:rPr lang="en-US" sz="1800" b="0" kern="1200" dirty="0"/>
            <a:t>pump in operating condition with power available</a:t>
          </a:r>
        </a:p>
      </dsp:txBody>
      <dsp:txXfrm>
        <a:off x="37467" y="939807"/>
        <a:ext cx="7697466" cy="692586"/>
      </dsp:txXfrm>
    </dsp:sp>
    <dsp:sp modelId="{9F3649AC-602F-44EA-9BA5-AD8109F581F2}">
      <dsp:nvSpPr>
        <dsp:cNvPr id="0" name=""/>
        <dsp:cNvSpPr/>
      </dsp:nvSpPr>
      <dsp:spPr>
        <a:xfrm>
          <a:off x="0" y="1787940"/>
          <a:ext cx="7772400" cy="76752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Individual hose valves are free of paint, corrosion, and other impediments</a:t>
          </a:r>
        </a:p>
      </dsp:txBody>
      <dsp:txXfrm>
        <a:off x="37467" y="1825407"/>
        <a:ext cx="7697466" cy="692586"/>
      </dsp:txXfrm>
    </dsp:sp>
    <dsp:sp modelId="{69644EEA-408C-4F97-9984-04F3F60D4E1A}">
      <dsp:nvSpPr>
        <dsp:cNvPr id="0" name=""/>
        <dsp:cNvSpPr/>
      </dsp:nvSpPr>
      <dsp:spPr>
        <a:xfrm>
          <a:off x="0" y="2673540"/>
          <a:ext cx="7772400" cy="76752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Individual hose valves are operable</a:t>
          </a:r>
        </a:p>
      </dsp:txBody>
      <dsp:txXfrm>
        <a:off x="37467" y="2711007"/>
        <a:ext cx="7697466" cy="692586"/>
      </dsp:txXfrm>
    </dsp:sp>
    <dsp:sp modelId="{0C04868A-8D22-49B0-B772-0C17BCA31F84}">
      <dsp:nvSpPr>
        <dsp:cNvPr id="0" name=""/>
        <dsp:cNvSpPr/>
      </dsp:nvSpPr>
      <dsp:spPr>
        <a:xfrm>
          <a:off x="0" y="3559140"/>
          <a:ext cx="7772400" cy="76752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Hose valve threads are not damaged</a:t>
          </a:r>
        </a:p>
      </dsp:txBody>
      <dsp:txXfrm>
        <a:off x="37467" y="3596607"/>
        <a:ext cx="7697466" cy="69258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76FC8-6908-4581-9674-D06BEC8E2199}">
      <dsp:nvSpPr>
        <dsp:cNvPr id="0" name=""/>
        <dsp:cNvSpPr/>
      </dsp:nvSpPr>
      <dsp:spPr>
        <a:xfrm>
          <a:off x="0" y="16740"/>
          <a:ext cx="7772400" cy="76752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Hose valve wheels are present and not damaged</a:t>
          </a:r>
        </a:p>
      </dsp:txBody>
      <dsp:txXfrm>
        <a:off x="37467" y="54207"/>
        <a:ext cx="7697466" cy="692586"/>
      </dsp:txXfrm>
    </dsp:sp>
    <dsp:sp modelId="{28874E18-1862-48EC-87CE-06695BEDB60B}">
      <dsp:nvSpPr>
        <dsp:cNvPr id="0" name=""/>
        <dsp:cNvSpPr/>
      </dsp:nvSpPr>
      <dsp:spPr>
        <a:xfrm>
          <a:off x="0" y="902340"/>
          <a:ext cx="7772400" cy="767520"/>
        </a:xfrm>
        <a:prstGeom prst="round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Hose cabinets are accessible</a:t>
          </a:r>
        </a:p>
      </dsp:txBody>
      <dsp:txXfrm>
        <a:off x="37467" y="939807"/>
        <a:ext cx="7697466" cy="692586"/>
      </dsp:txXfrm>
    </dsp:sp>
    <dsp:sp modelId="{5B449079-DA11-4700-8192-B06FDC9C0BDB}">
      <dsp:nvSpPr>
        <dsp:cNvPr id="0" name=""/>
        <dsp:cNvSpPr/>
      </dsp:nvSpPr>
      <dsp:spPr>
        <a:xfrm>
          <a:off x="0" y="1787940"/>
          <a:ext cx="7772400" cy="76752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Hose (when present) is in good condition, is dry, and is properly positioned on the rack or reel</a:t>
          </a:r>
        </a:p>
      </dsp:txBody>
      <dsp:txXfrm>
        <a:off x="37467" y="1825407"/>
        <a:ext cx="7697466" cy="692586"/>
      </dsp:txXfrm>
    </dsp:sp>
    <dsp:sp modelId="{DCEEB201-5C04-4BD6-B3B5-49926E2C7364}">
      <dsp:nvSpPr>
        <dsp:cNvPr id="0" name=""/>
        <dsp:cNvSpPr/>
      </dsp:nvSpPr>
      <dsp:spPr>
        <a:xfrm>
          <a:off x="0" y="2673540"/>
          <a:ext cx="7772400" cy="76752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Discharge outlets in dry systems are closed</a:t>
          </a:r>
        </a:p>
      </dsp:txBody>
      <dsp:txXfrm>
        <a:off x="37467" y="2711007"/>
        <a:ext cx="7697466" cy="692586"/>
      </dsp:txXfrm>
    </dsp:sp>
    <dsp:sp modelId="{B43C45CF-E0AF-4816-B781-675841A8B9F6}">
      <dsp:nvSpPr>
        <dsp:cNvPr id="0" name=""/>
        <dsp:cNvSpPr/>
      </dsp:nvSpPr>
      <dsp:spPr>
        <a:xfrm>
          <a:off x="0" y="3559140"/>
          <a:ext cx="7772400" cy="76752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Dry standpipe is drained of moisture</a:t>
          </a:r>
        </a:p>
      </dsp:txBody>
      <dsp:txXfrm>
        <a:off x="37467" y="3596607"/>
        <a:ext cx="7697466" cy="69258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76FC8-6908-4581-9674-D06BEC8E2199}">
      <dsp:nvSpPr>
        <dsp:cNvPr id="0" name=""/>
        <dsp:cNvSpPr/>
      </dsp:nvSpPr>
      <dsp:spPr>
        <a:xfrm>
          <a:off x="0" y="25379"/>
          <a:ext cx="5334000" cy="97812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t>FDC </a:t>
          </a:r>
          <a:r>
            <a:rPr lang="en-US" sz="1800" b="0" kern="1200" dirty="0"/>
            <a:t>is not blocked and is free of obstruction, the swivels rotate freely, and caps are in place</a:t>
          </a:r>
        </a:p>
      </dsp:txBody>
      <dsp:txXfrm>
        <a:off x="47748" y="73127"/>
        <a:ext cx="5238504" cy="882624"/>
      </dsp:txXfrm>
    </dsp:sp>
    <dsp:sp modelId="{50DA7A05-7C12-497E-9FB4-8BA0944FC522}">
      <dsp:nvSpPr>
        <dsp:cNvPr id="0" name=""/>
        <dsp:cNvSpPr/>
      </dsp:nvSpPr>
      <dsp:spPr>
        <a:xfrm>
          <a:off x="0" y="1130219"/>
          <a:ext cx="5334000" cy="97812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Water supply tanks are filled to the proper level</a:t>
          </a:r>
        </a:p>
      </dsp:txBody>
      <dsp:txXfrm>
        <a:off x="47748" y="1177967"/>
        <a:ext cx="5238504" cy="882624"/>
      </dsp:txXfrm>
    </dsp:sp>
    <dsp:sp modelId="{3D6A60BA-7987-4E0C-B896-7AF1FCC8A53A}">
      <dsp:nvSpPr>
        <dsp:cNvPr id="0" name=""/>
        <dsp:cNvSpPr/>
      </dsp:nvSpPr>
      <dsp:spPr>
        <a:xfrm>
          <a:off x="0" y="2235060"/>
          <a:ext cx="5334000" cy="978120"/>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If </a:t>
          </a:r>
          <a:r>
            <a:rPr lang="en-US" sz="1800" b="0" kern="1200" dirty="0" smtClean="0"/>
            <a:t>system </a:t>
          </a:r>
          <a:r>
            <a:rPr lang="en-US" sz="1800" b="0" kern="1200" dirty="0"/>
            <a:t>is equipped with pressure-regulating devices, those devices are tested as the manufacturer requires</a:t>
          </a:r>
        </a:p>
      </dsp:txBody>
      <dsp:txXfrm>
        <a:off x="47748" y="2282808"/>
        <a:ext cx="5238504" cy="882624"/>
      </dsp:txXfrm>
    </dsp:sp>
    <dsp:sp modelId="{89FD6CF0-A728-4454-8575-E210F9BD9D89}">
      <dsp:nvSpPr>
        <dsp:cNvPr id="0" name=""/>
        <dsp:cNvSpPr/>
      </dsp:nvSpPr>
      <dsp:spPr>
        <a:xfrm>
          <a:off x="0" y="3339900"/>
          <a:ext cx="5334000" cy="97812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Dry-pipe systems are hydrostatically tested every five years</a:t>
          </a:r>
        </a:p>
      </dsp:txBody>
      <dsp:txXfrm>
        <a:off x="47748" y="3387648"/>
        <a:ext cx="5238504" cy="88262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76FC8-6908-4581-9674-D06BEC8E2199}">
      <dsp:nvSpPr>
        <dsp:cNvPr id="0" name=""/>
        <dsp:cNvSpPr/>
      </dsp:nvSpPr>
      <dsp:spPr>
        <a:xfrm>
          <a:off x="0" y="24524"/>
          <a:ext cx="7772400" cy="78975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R</a:t>
          </a:r>
          <a:r>
            <a:rPr lang="x-none" sz="2000" b="0" u="none" kern="1200" dirty="0"/>
            <a:t>ecommended inspection frequency for fire pump operation is weekly</a:t>
          </a:r>
          <a:endParaRPr lang="en-US" sz="2000" b="0" kern="1200" dirty="0"/>
        </a:p>
      </dsp:txBody>
      <dsp:txXfrm>
        <a:off x="38552" y="63076"/>
        <a:ext cx="7695296" cy="712646"/>
      </dsp:txXfrm>
    </dsp:sp>
    <dsp:sp modelId="{81E11584-F479-43D4-810C-92D4652AB9C1}">
      <dsp:nvSpPr>
        <dsp:cNvPr id="0" name=""/>
        <dsp:cNvSpPr/>
      </dsp:nvSpPr>
      <dsp:spPr>
        <a:xfrm>
          <a:off x="0" y="900674"/>
          <a:ext cx="7772400" cy="789750"/>
        </a:xfrm>
        <a:prstGeom prst="round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Pumps should be operated from automatic starts</a:t>
          </a:r>
          <a:r>
            <a:rPr lang="en-US" sz="2000" b="0" u="none" kern="1200" dirty="0"/>
            <a:t> </a:t>
          </a:r>
          <a:r>
            <a:rPr lang="x-none" sz="2000" b="0" u="none" kern="1200" dirty="0"/>
            <a:t>and brought to full speed while pumping a substantial stream</a:t>
          </a:r>
          <a:endParaRPr lang="en-US" sz="2000" b="0" u="none" kern="1200" dirty="0"/>
        </a:p>
      </dsp:txBody>
      <dsp:txXfrm>
        <a:off x="38552" y="939226"/>
        <a:ext cx="7695296" cy="712646"/>
      </dsp:txXfrm>
    </dsp:sp>
    <dsp:sp modelId="{8B574061-4204-487D-9584-CC2A2863CE87}">
      <dsp:nvSpPr>
        <dsp:cNvPr id="0" name=""/>
        <dsp:cNvSpPr/>
      </dsp:nvSpPr>
      <dsp:spPr>
        <a:xfrm>
          <a:off x="0" y="1776825"/>
          <a:ext cx="7772400" cy="78975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Building maintenance personnel or contracted fire protection specialists most commonly perform pump tests</a:t>
          </a:r>
          <a:endParaRPr lang="en-US" sz="2000" b="0" u="none" kern="1200" dirty="0"/>
        </a:p>
      </dsp:txBody>
      <dsp:txXfrm>
        <a:off x="38552" y="1815377"/>
        <a:ext cx="7695296" cy="712646"/>
      </dsp:txXfrm>
    </dsp:sp>
    <dsp:sp modelId="{D4C52C22-9F5C-4A05-AF8E-86CB6F516F9B}">
      <dsp:nvSpPr>
        <dsp:cNvPr id="0" name=""/>
        <dsp:cNvSpPr/>
      </dsp:nvSpPr>
      <dsp:spPr>
        <a:xfrm>
          <a:off x="0" y="2652974"/>
          <a:ext cx="7772400" cy="78975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I</a:t>
          </a:r>
          <a:r>
            <a:rPr lang="x-none" sz="2000" b="0" u="none" kern="1200" dirty="0"/>
            <a:t>nspectors may be required to witness the tests on a periodic basis</a:t>
          </a:r>
          <a:endParaRPr lang="en-US" sz="2000" b="0" u="none" kern="1200" dirty="0"/>
        </a:p>
      </dsp:txBody>
      <dsp:txXfrm>
        <a:off x="38552" y="2691526"/>
        <a:ext cx="7695296" cy="712646"/>
      </dsp:txXfrm>
    </dsp:sp>
    <dsp:sp modelId="{83B8C1E9-2BB3-41E5-88DE-1C58E1C1B45F}">
      <dsp:nvSpPr>
        <dsp:cNvPr id="0" name=""/>
        <dsp:cNvSpPr/>
      </dsp:nvSpPr>
      <dsp:spPr>
        <a:xfrm>
          <a:off x="0" y="3529125"/>
          <a:ext cx="7772400" cy="78975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Evaluate </a:t>
          </a:r>
          <a:r>
            <a:rPr lang="x-none" sz="2000" b="0" u="none" kern="1200" dirty="0" smtClean="0"/>
            <a:t>electrical </a:t>
          </a:r>
          <a:r>
            <a:rPr lang="x-none" sz="2000" b="0" u="none" kern="1200" dirty="0"/>
            <a:t>power for electrically driven fire pumps</a:t>
          </a:r>
          <a:endParaRPr lang="en-US" sz="2000" b="0" u="none" kern="1200" dirty="0"/>
        </a:p>
      </dsp:txBody>
      <dsp:txXfrm>
        <a:off x="38552" y="3567677"/>
        <a:ext cx="7695296" cy="71264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56BE9-5903-4460-AAC7-2D2D62F2C1E0}">
      <dsp:nvSpPr>
        <dsp:cNvPr id="0" name=""/>
        <dsp:cNvSpPr/>
      </dsp:nvSpPr>
      <dsp:spPr>
        <a:xfrm>
          <a:off x="0" y="180"/>
          <a:ext cx="7772400" cy="97344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a:t>Visually check the fire pump control panel to verify that the circuit breaker or disconnect is closed and that the power indicating light is on</a:t>
          </a:r>
          <a:endParaRPr lang="en-US" sz="1800" b="0" u="none" kern="1200" dirty="0"/>
        </a:p>
      </dsp:txBody>
      <dsp:txXfrm>
        <a:off x="47519" y="47699"/>
        <a:ext cx="7677362" cy="878402"/>
      </dsp:txXfrm>
    </dsp:sp>
    <dsp:sp modelId="{2ECB5BD1-DBE1-4BF8-AAA7-2C677D2B93CF}">
      <dsp:nvSpPr>
        <dsp:cNvPr id="0" name=""/>
        <dsp:cNvSpPr/>
      </dsp:nvSpPr>
      <dsp:spPr>
        <a:xfrm>
          <a:off x="0" y="1123380"/>
          <a:ext cx="7772400" cy="97344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C</a:t>
          </a:r>
          <a:r>
            <a:rPr lang="x-none" sz="1800" b="0" u="none" kern="1200" dirty="0"/>
            <a:t>heck </a:t>
          </a:r>
          <a:r>
            <a:rPr lang="x-none" sz="1800" b="0" u="none" kern="1200" dirty="0" smtClean="0"/>
            <a:t>incoming </a:t>
          </a:r>
          <a:r>
            <a:rPr lang="x-none" sz="1800" b="0" u="none" kern="1200" dirty="0"/>
            <a:t>pressure gauge to verify that water is available </a:t>
          </a:r>
          <a:endParaRPr lang="en-US" sz="1800" b="0" u="none" kern="1200" dirty="0"/>
        </a:p>
      </dsp:txBody>
      <dsp:txXfrm>
        <a:off x="47519" y="1170899"/>
        <a:ext cx="7677362" cy="878402"/>
      </dsp:txXfrm>
    </dsp:sp>
    <dsp:sp modelId="{706B1045-B9C4-4B4A-9A6A-D24EAE1DE23C}">
      <dsp:nvSpPr>
        <dsp:cNvPr id="0" name=""/>
        <dsp:cNvSpPr/>
      </dsp:nvSpPr>
      <dsp:spPr>
        <a:xfrm>
          <a:off x="0" y="2246580"/>
          <a:ext cx="7772400" cy="973440"/>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smtClean="0"/>
            <a:t>S</a:t>
          </a:r>
          <a:r>
            <a:rPr lang="x-none" sz="1800" b="0" u="none" kern="1200" dirty="0" smtClean="0"/>
            <a:t>imply </a:t>
          </a:r>
          <a:r>
            <a:rPr lang="x-none" sz="1800" b="0" u="none" kern="1200" dirty="0"/>
            <a:t>checking the incoming pressure will not disclose an obstruction such as a partially closed valve in the water supply</a:t>
          </a:r>
          <a:endParaRPr lang="en-US" sz="1800" b="0" u="none" kern="1200" dirty="0"/>
        </a:p>
      </dsp:txBody>
      <dsp:txXfrm>
        <a:off x="47519" y="2294099"/>
        <a:ext cx="7677362" cy="878402"/>
      </dsp:txXfrm>
    </dsp:sp>
    <dsp:sp modelId="{5020EF39-5FF6-4788-8A69-66E57D839833}">
      <dsp:nvSpPr>
        <dsp:cNvPr id="0" name=""/>
        <dsp:cNvSpPr/>
      </dsp:nvSpPr>
      <dsp:spPr>
        <a:xfrm>
          <a:off x="0" y="3369780"/>
          <a:ext cx="7772400" cy="97344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smtClean="0"/>
            <a:t>F</a:t>
          </a:r>
          <a:r>
            <a:rPr lang="x-none" sz="1800" b="0" u="none" kern="1200" dirty="0" smtClean="0"/>
            <a:t>low </a:t>
          </a:r>
          <a:r>
            <a:rPr lang="x-none" sz="1800" b="0" u="none" kern="1200" dirty="0"/>
            <a:t>test is necessary to check for obstructions</a:t>
          </a:r>
          <a:endParaRPr lang="en-US" sz="1800" b="0" u="none" kern="1200" dirty="0"/>
        </a:p>
      </dsp:txBody>
      <dsp:txXfrm>
        <a:off x="47519" y="3417299"/>
        <a:ext cx="7677362" cy="8784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67C98-5F32-4420-B6AF-3A44D99C50F7}">
      <dsp:nvSpPr>
        <dsp:cNvPr id="0" name=""/>
        <dsp:cNvSpPr/>
      </dsp:nvSpPr>
      <dsp:spPr>
        <a:xfrm>
          <a:off x="0" y="746999"/>
          <a:ext cx="75438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u="none" kern="1200" dirty="0"/>
            <a:t>H</a:t>
          </a:r>
          <a:r>
            <a:rPr lang="x-none" sz="2400" b="0" u="none" kern="1200"/>
            <a:t>angers must match the requirements shown on the plans and in the documents</a:t>
          </a:r>
          <a:endParaRPr lang="en-US" sz="2400" b="0" u="none" kern="1200" dirty="0"/>
        </a:p>
      </dsp:txBody>
      <dsp:txXfrm>
        <a:off x="59399" y="806398"/>
        <a:ext cx="7425002" cy="1098002"/>
      </dsp:txXfrm>
    </dsp:sp>
    <dsp:sp modelId="{C2C09143-C671-444A-8B6B-21DA34B62247}">
      <dsp:nvSpPr>
        <dsp:cNvPr id="0" name=""/>
        <dsp:cNvSpPr/>
      </dsp:nvSpPr>
      <dsp:spPr>
        <a:xfrm>
          <a:off x="0" y="2151000"/>
          <a:ext cx="7543800" cy="12168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u="none" kern="1200" dirty="0"/>
            <a:t>C</a:t>
          </a:r>
          <a:r>
            <a:rPr lang="x-none" sz="2400" b="0" u="none" kern="1200" dirty="0"/>
            <a:t>orrect hanger spacing is essential to prevent damage to the system during operation</a:t>
          </a:r>
          <a:endParaRPr lang="en-US" sz="2400" b="0" u="none" kern="1200" dirty="0"/>
        </a:p>
      </dsp:txBody>
      <dsp:txXfrm>
        <a:off x="59399" y="2210399"/>
        <a:ext cx="74250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67C98-5F32-4420-B6AF-3A44D99C50F7}">
      <dsp:nvSpPr>
        <dsp:cNvPr id="0" name=""/>
        <dsp:cNvSpPr/>
      </dsp:nvSpPr>
      <dsp:spPr>
        <a:xfrm>
          <a:off x="0" y="6899"/>
          <a:ext cx="73152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Performed on all water-based fire extinguishing systems once installation is complete</a:t>
          </a:r>
          <a:endParaRPr lang="en-US" sz="2000" b="0" u="none" kern="1200" dirty="0"/>
        </a:p>
      </dsp:txBody>
      <dsp:txXfrm>
        <a:off x="59399" y="66298"/>
        <a:ext cx="7196402" cy="1098002"/>
      </dsp:txXfrm>
    </dsp:sp>
    <dsp:sp modelId="{6BE4113A-9E30-43C0-8663-C4A7A57EBB45}">
      <dsp:nvSpPr>
        <dsp:cNvPr id="0" name=""/>
        <dsp:cNvSpPr/>
      </dsp:nvSpPr>
      <dsp:spPr>
        <a:xfrm>
          <a:off x="0" y="1410900"/>
          <a:ext cx="7315200" cy="12168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t>Installation </a:t>
          </a:r>
          <a:r>
            <a:rPr lang="en-US" sz="2000" b="0" kern="1200" dirty="0"/>
            <a:t>contractor or the owner/occupant’s trained maintenance personnel performs acceptance tests</a:t>
          </a:r>
        </a:p>
      </dsp:txBody>
      <dsp:txXfrm>
        <a:off x="59399" y="1470299"/>
        <a:ext cx="7196402" cy="1098002"/>
      </dsp:txXfrm>
    </dsp:sp>
    <dsp:sp modelId="{7E4B9AA6-EDA5-493C-B1D4-CD3684C6A69D}">
      <dsp:nvSpPr>
        <dsp:cNvPr id="0" name=""/>
        <dsp:cNvSpPr/>
      </dsp:nvSpPr>
      <dsp:spPr>
        <a:xfrm>
          <a:off x="0" y="2814900"/>
          <a:ext cx="7315200" cy="12168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Representatives of </a:t>
          </a:r>
          <a:r>
            <a:rPr lang="en-US" sz="2000" b="0" kern="1200" dirty="0" smtClean="0"/>
            <a:t>building </a:t>
          </a:r>
          <a:r>
            <a:rPr lang="en-US" sz="2000" b="0" kern="1200" dirty="0"/>
            <a:t>department or fire department may be required to witness the tests</a:t>
          </a:r>
        </a:p>
      </dsp:txBody>
      <dsp:txXfrm>
        <a:off x="59399" y="2874299"/>
        <a:ext cx="7196402"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5AB9-77B3-4834-8B04-CC3EF394CF41}">
      <dsp:nvSpPr>
        <dsp:cNvPr id="0" name=""/>
        <dsp:cNvSpPr/>
      </dsp:nvSpPr>
      <dsp:spPr>
        <a:xfrm>
          <a:off x="0" y="180"/>
          <a:ext cx="7772400" cy="97344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t>Responsibility </a:t>
          </a:r>
          <a:r>
            <a:rPr lang="en-US" sz="1800" b="0" kern="1200" dirty="0"/>
            <a:t>of </a:t>
          </a:r>
          <a:r>
            <a:rPr lang="en-US" sz="1800" b="0" kern="1200" dirty="0" smtClean="0"/>
            <a:t>owner/operator </a:t>
          </a:r>
          <a:r>
            <a:rPr lang="en-US" sz="1800" b="0" kern="1200" dirty="0"/>
            <a:t>to have </a:t>
          </a:r>
          <a:r>
            <a:rPr lang="en-US" sz="1800" b="0" kern="1200" dirty="0" smtClean="0"/>
            <a:t>inspections </a:t>
          </a:r>
          <a:r>
            <a:rPr lang="en-US" sz="1800" b="0" kern="1200" dirty="0"/>
            <a:t>and tests performed; maintain accurate records</a:t>
          </a:r>
        </a:p>
      </dsp:txBody>
      <dsp:txXfrm>
        <a:off x="47519" y="47699"/>
        <a:ext cx="7677362" cy="878402"/>
      </dsp:txXfrm>
    </dsp:sp>
    <dsp:sp modelId="{6A1919DD-12E0-4EC8-BC38-BE619E88071B}">
      <dsp:nvSpPr>
        <dsp:cNvPr id="0" name=""/>
        <dsp:cNvSpPr/>
      </dsp:nvSpPr>
      <dsp:spPr>
        <a:xfrm>
          <a:off x="0" y="1143000"/>
          <a:ext cx="7772400" cy="97344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t>Inspector’s </a:t>
          </a:r>
          <a:r>
            <a:rPr lang="en-US" sz="1800" b="0" kern="1200" dirty="0"/>
            <a:t>responsibility to review </a:t>
          </a:r>
          <a:r>
            <a:rPr lang="en-US" sz="1800" b="0" kern="1200" dirty="0" smtClean="0"/>
            <a:t>records </a:t>
          </a:r>
          <a:r>
            <a:rPr lang="en-US" sz="1800" b="0" kern="1200" dirty="0"/>
            <a:t>and sometimes witness </a:t>
          </a:r>
          <a:r>
            <a:rPr lang="en-US" sz="1800" b="0" kern="1200" dirty="0" smtClean="0"/>
            <a:t>inspections </a:t>
          </a:r>
          <a:r>
            <a:rPr lang="en-US" sz="1800" b="0" kern="1200" dirty="0"/>
            <a:t>and tests </a:t>
          </a:r>
        </a:p>
      </dsp:txBody>
      <dsp:txXfrm>
        <a:off x="47519" y="1190519"/>
        <a:ext cx="7677362" cy="878402"/>
      </dsp:txXfrm>
    </dsp:sp>
    <dsp:sp modelId="{46F20A26-25E0-4762-83AE-B7CFC8EE54A2}">
      <dsp:nvSpPr>
        <dsp:cNvPr id="0" name=""/>
        <dsp:cNvSpPr/>
      </dsp:nvSpPr>
      <dsp:spPr>
        <a:xfrm>
          <a:off x="0" y="2246580"/>
          <a:ext cx="7772400" cy="97344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Verify that the system is installed and maintained according to the original design and applicable standards</a:t>
          </a:r>
        </a:p>
      </dsp:txBody>
      <dsp:txXfrm>
        <a:off x="47519" y="2294099"/>
        <a:ext cx="7677362" cy="878402"/>
      </dsp:txXfrm>
    </dsp:sp>
    <dsp:sp modelId="{135113B6-A213-48DC-A5EC-041A1122DB84}">
      <dsp:nvSpPr>
        <dsp:cNvPr id="0" name=""/>
        <dsp:cNvSpPr/>
      </dsp:nvSpPr>
      <dsp:spPr>
        <a:xfrm>
          <a:off x="0" y="3369780"/>
          <a:ext cx="7772400" cy="97344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Be aware that modifications in a structure can have an impact system effectiveness</a:t>
          </a:r>
        </a:p>
      </dsp:txBody>
      <dsp:txXfrm>
        <a:off x="47519" y="3417299"/>
        <a:ext cx="7677362" cy="8784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522E6-C65E-4715-8DF4-432FC4D1CCBE}">
      <dsp:nvSpPr>
        <dsp:cNvPr id="0" name=""/>
        <dsp:cNvSpPr/>
      </dsp:nvSpPr>
      <dsp:spPr>
        <a:xfrm>
          <a:off x="0" y="676275"/>
          <a:ext cx="2476500" cy="1485899"/>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a:t>Changes in occupancy </a:t>
          </a:r>
          <a:endParaRPr lang="en-US" sz="2000" b="0" kern="1200" dirty="0"/>
        </a:p>
      </dsp:txBody>
      <dsp:txXfrm>
        <a:off x="0" y="676275"/>
        <a:ext cx="2476500" cy="1485899"/>
      </dsp:txXfrm>
    </dsp:sp>
    <dsp:sp modelId="{B7BA9240-3515-4503-9CA6-E46B5210E8A9}">
      <dsp:nvSpPr>
        <dsp:cNvPr id="0" name=""/>
        <dsp:cNvSpPr/>
      </dsp:nvSpPr>
      <dsp:spPr>
        <a:xfrm>
          <a:off x="2724149" y="676275"/>
          <a:ext cx="2476500" cy="1485899"/>
        </a:xfrm>
        <a:prstGeom prst="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a:t>Commodity changes</a:t>
          </a:r>
          <a:endParaRPr lang="en-US" sz="2000" b="0" u="none" kern="1200" dirty="0"/>
        </a:p>
      </dsp:txBody>
      <dsp:txXfrm>
        <a:off x="2724149" y="676275"/>
        <a:ext cx="2476500" cy="1485899"/>
      </dsp:txXfrm>
    </dsp:sp>
    <dsp:sp modelId="{38045547-38D7-4F62-8C82-482D7FBE15AF}">
      <dsp:nvSpPr>
        <dsp:cNvPr id="0" name=""/>
        <dsp:cNvSpPr/>
      </dsp:nvSpPr>
      <dsp:spPr>
        <a:xfrm>
          <a:off x="5448300" y="676275"/>
          <a:ext cx="2476500" cy="1485899"/>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a:t>Water supply degradation</a:t>
          </a:r>
          <a:endParaRPr lang="en-US" sz="2000" b="0" u="none" kern="1200" dirty="0"/>
        </a:p>
      </dsp:txBody>
      <dsp:txXfrm>
        <a:off x="5448300" y="676275"/>
        <a:ext cx="2476500" cy="1485899"/>
      </dsp:txXfrm>
    </dsp:sp>
    <dsp:sp modelId="{D2FC6554-7BE3-4C60-88F6-AF52C2093176}">
      <dsp:nvSpPr>
        <dsp:cNvPr id="0" name=""/>
        <dsp:cNvSpPr/>
      </dsp:nvSpPr>
      <dsp:spPr>
        <a:xfrm>
          <a:off x="1362074" y="2409825"/>
          <a:ext cx="2476500" cy="1485899"/>
        </a:xfrm>
        <a:prstGeom prst="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a:t>Sprinkler changes</a:t>
          </a:r>
          <a:endParaRPr lang="en-US" sz="2000" b="0" u="none" kern="1200" dirty="0"/>
        </a:p>
      </dsp:txBody>
      <dsp:txXfrm>
        <a:off x="1362074" y="2409825"/>
        <a:ext cx="2476500" cy="1485899"/>
      </dsp:txXfrm>
    </dsp:sp>
    <dsp:sp modelId="{409EE05D-8EE5-4B71-8326-34D47045262F}">
      <dsp:nvSpPr>
        <dsp:cNvPr id="0" name=""/>
        <dsp:cNvSpPr/>
      </dsp:nvSpPr>
      <dsp:spPr>
        <a:xfrm>
          <a:off x="4086225" y="2409824"/>
          <a:ext cx="2476500" cy="1485899"/>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Structural modifications such as adding or removing walls</a:t>
          </a:r>
        </a:p>
      </dsp:txBody>
      <dsp:txXfrm>
        <a:off x="4086225" y="2409824"/>
        <a:ext cx="2476500" cy="14858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522E6-C65E-4715-8DF4-432FC4D1CCBE}">
      <dsp:nvSpPr>
        <dsp:cNvPr id="0" name=""/>
        <dsp:cNvSpPr/>
      </dsp:nvSpPr>
      <dsp:spPr>
        <a:xfrm>
          <a:off x="457189" y="0"/>
          <a:ext cx="6703819" cy="3199328"/>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This knowledge will help the inspector determine whether to add additional protection for hazards or occupants, or whether the sprinkler system itself is adequate for the current situation</a:t>
          </a:r>
          <a:endParaRPr lang="en-US" sz="2400" b="0" kern="1200" dirty="0"/>
        </a:p>
      </dsp:txBody>
      <dsp:txXfrm>
        <a:off x="457189" y="0"/>
        <a:ext cx="6703819" cy="31993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8B8C6AF-7985-F149-A401-603A6C2DF4CD}"/>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92163" name="Rectangle 3">
            <a:extLst>
              <a:ext uri="{FF2B5EF4-FFF2-40B4-BE49-F238E27FC236}">
                <a16:creationId xmlns:a16="http://schemas.microsoft.com/office/drawing/2014/main" id="{A245CAB5-4689-9649-9D6C-85E97C184FE2}"/>
              </a:ext>
            </a:extLst>
          </p:cNvPr>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endParaRPr lang="en-US"/>
          </a:p>
        </p:txBody>
      </p:sp>
      <p:sp>
        <p:nvSpPr>
          <p:cNvPr id="92164" name="Rectangle 4">
            <a:extLst>
              <a:ext uri="{FF2B5EF4-FFF2-40B4-BE49-F238E27FC236}">
                <a16:creationId xmlns:a16="http://schemas.microsoft.com/office/drawing/2014/main" id="{67A57E4D-A310-0F4A-9FE2-3EE7C32DF962}"/>
              </a:ext>
            </a:extLst>
          </p:cNvPr>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92165" name="Rectangle 5">
            <a:extLst>
              <a:ext uri="{FF2B5EF4-FFF2-40B4-BE49-F238E27FC236}">
                <a16:creationId xmlns:a16="http://schemas.microsoft.com/office/drawing/2014/main" id="{9BAAC283-9475-534B-A821-8AE87F3CCC8B}"/>
              </a:ext>
            </a:extLst>
          </p:cNvPr>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spcBef>
                <a:spcPct val="0"/>
              </a:spcBef>
              <a:buClrTx/>
              <a:buSzTx/>
              <a:buFontTx/>
              <a:buNone/>
              <a:defRPr sz="1200" b="0">
                <a:latin typeface="Times New Roman" panose="02020603050405020304" pitchFamily="18" charset="0"/>
              </a:defRPr>
            </a:lvl1pPr>
          </a:lstStyle>
          <a:p>
            <a:fld id="{F7AB06BF-26CA-A443-8695-7D38F65AB37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1A8807E-66CC-7244-B6C9-B8AD40919103}"/>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4099" name="Rectangle 3">
            <a:extLst>
              <a:ext uri="{FF2B5EF4-FFF2-40B4-BE49-F238E27FC236}">
                <a16:creationId xmlns:a16="http://schemas.microsoft.com/office/drawing/2014/main" id="{A953E827-FD3F-4543-8C37-1AD9AFD3A1CD}"/>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endParaRPr lang="en-US"/>
          </a:p>
        </p:txBody>
      </p:sp>
      <p:sp>
        <p:nvSpPr>
          <p:cNvPr id="78852" name="Rectangle 4">
            <a:extLst>
              <a:ext uri="{FF2B5EF4-FFF2-40B4-BE49-F238E27FC236}">
                <a16:creationId xmlns:a16="http://schemas.microsoft.com/office/drawing/2014/main" id="{8E60D98E-283D-9040-A138-4AF29CCF6FE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E6E2DF7-924D-CB4D-ADAD-05D041348BF4}"/>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FB0714E8-ED81-AF4A-98F4-DCFEB8E25653}"/>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4103" name="Rectangle 7">
            <a:extLst>
              <a:ext uri="{FF2B5EF4-FFF2-40B4-BE49-F238E27FC236}">
                <a16:creationId xmlns:a16="http://schemas.microsoft.com/office/drawing/2014/main" id="{7A143F1A-5AFF-4C4E-BAA7-358DDD41F7CA}"/>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spcBef>
                <a:spcPct val="0"/>
              </a:spcBef>
              <a:buClrTx/>
              <a:buSzTx/>
              <a:buFontTx/>
              <a:buNone/>
              <a:defRPr sz="1200" b="0">
                <a:latin typeface="Times New Roman" panose="02020603050405020304" pitchFamily="18" charset="0"/>
              </a:defRPr>
            </a:lvl1pPr>
          </a:lstStyle>
          <a:p>
            <a:fld id="{378E51B1-1F02-7F40-8422-DA1A7116A58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9A2C7361-AC59-2E44-B47F-930E2D1416C8}"/>
              </a:ext>
            </a:extLst>
          </p:cNvPr>
          <p:cNvSpPr>
            <a:spLocks noChangeArrowheads="1"/>
          </p:cNvSpPr>
          <p:nvPr/>
        </p:nvSpPr>
        <p:spPr bwMode="auto">
          <a:xfrm>
            <a:off x="990600" y="3636963"/>
            <a:ext cx="739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charset="0"/>
              </a:defRPr>
            </a:lvl9pPr>
          </a:lstStyle>
          <a:p>
            <a:pPr algn="ctr" eaLnBrk="1" hangingPunct="1">
              <a:buFontTx/>
              <a:buNone/>
              <a:defRPr/>
            </a:pPr>
            <a:endParaRPr lang="en-US" altLang="en-US" i="1" dirty="0">
              <a:solidFill>
                <a:srgbClr val="000000"/>
              </a:solidFill>
              <a:latin typeface="Tahoma" charset="0"/>
            </a:endParaRPr>
          </a:p>
        </p:txBody>
      </p:sp>
      <p:sp>
        <p:nvSpPr>
          <p:cNvPr id="4" name="Line 14">
            <a:extLst>
              <a:ext uri="{FF2B5EF4-FFF2-40B4-BE49-F238E27FC236}">
                <a16:creationId xmlns:a16="http://schemas.microsoft.com/office/drawing/2014/main" id="{784EBB31-D346-1A4B-9076-DE92E1050CFC}"/>
              </a:ext>
            </a:extLst>
          </p:cNvPr>
          <p:cNvSpPr>
            <a:spLocks noChangeShapeType="1"/>
          </p:cNvSpPr>
          <p:nvPr/>
        </p:nvSpPr>
        <p:spPr bwMode="auto">
          <a:xfrm>
            <a:off x="762000" y="685800"/>
            <a:ext cx="0" cy="16002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15">
            <a:extLst>
              <a:ext uri="{FF2B5EF4-FFF2-40B4-BE49-F238E27FC236}">
                <a16:creationId xmlns:a16="http://schemas.microsoft.com/office/drawing/2014/main" id="{25120F1B-B3DE-BD45-8A2D-58427F60C388}"/>
              </a:ext>
            </a:extLst>
          </p:cNvPr>
          <p:cNvSpPr>
            <a:spLocks noChangeShapeType="1"/>
          </p:cNvSpPr>
          <p:nvPr/>
        </p:nvSpPr>
        <p:spPr bwMode="auto">
          <a:xfrm>
            <a:off x="533400" y="990600"/>
            <a:ext cx="78486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7">
            <a:extLst>
              <a:ext uri="{FF2B5EF4-FFF2-40B4-BE49-F238E27FC236}">
                <a16:creationId xmlns:a16="http://schemas.microsoft.com/office/drawing/2014/main" id="{1C259911-6D9B-DA4B-84D5-DF7D73DBD7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5054600"/>
            <a:ext cx="7543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subTitle" idx="1"/>
          </p:nvPr>
        </p:nvSpPr>
        <p:spPr>
          <a:xfrm>
            <a:off x="1295400" y="1295400"/>
            <a:ext cx="7010400" cy="1524000"/>
          </a:xfrm>
          <a:prstGeom prst="rect">
            <a:avLst/>
          </a:prstGeom>
        </p:spPr>
        <p:txBody>
          <a:bodyPr/>
          <a:lstStyle>
            <a:lvl1pPr marL="0" indent="0" algn="ctr">
              <a:buFontTx/>
              <a:buNone/>
              <a:defRPr sz="3600" b="1" i="1"/>
            </a:lvl1pPr>
          </a:lstStyle>
          <a:p>
            <a:r>
              <a:rPr lang="en-US" dirty="0"/>
              <a:t>Click to edit Master subtitle style</a:t>
            </a:r>
          </a:p>
        </p:txBody>
      </p:sp>
    </p:spTree>
    <p:extLst>
      <p:ext uri="{BB962C8B-B14F-4D97-AF65-F5344CB8AC3E}">
        <p14:creationId xmlns:p14="http://schemas.microsoft.com/office/powerpoint/2010/main" val="372174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25"/>
          <p:cNvSpPr>
            <a:spLocks noGrp="1"/>
          </p:cNvSpPr>
          <p:nvPr>
            <p:ph type="title"/>
          </p:nvPr>
        </p:nvSpPr>
        <p:spPr>
          <a:xfrm>
            <a:off x="685800" y="304800"/>
            <a:ext cx="7772400" cy="1066800"/>
          </a:xfrm>
          <a:prstGeom prst="rect">
            <a:avLst/>
          </a:prstGeom>
        </p:spPr>
        <p:txBody>
          <a:bodyPr anchor="ctr"/>
          <a:lstStyle>
            <a:lvl1pPr>
              <a:defRPr/>
            </a:lvl1pPr>
          </a:lstStyle>
          <a:p>
            <a:r>
              <a:rPr lang="en-US" dirty="0"/>
              <a:t>Click to edit Master title style</a:t>
            </a:r>
          </a:p>
        </p:txBody>
      </p:sp>
      <p:sp>
        <p:nvSpPr>
          <p:cNvPr id="4" name="Rectangle 6">
            <a:extLst>
              <a:ext uri="{FF2B5EF4-FFF2-40B4-BE49-F238E27FC236}">
                <a16:creationId xmlns:a16="http://schemas.microsoft.com/office/drawing/2014/main" id="{854C6C55-0F91-5641-9C7C-038F3EF0FAEA}"/>
              </a:ext>
            </a:extLst>
          </p:cNvPr>
          <p:cNvSpPr>
            <a:spLocks noGrp="1" noChangeArrowheads="1"/>
          </p:cNvSpPr>
          <p:nvPr>
            <p:ph type="sldNum" sz="quarter" idx="10"/>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17256C1D-8D59-0A41-A873-91EF3D7FA278}" type="slidenum">
              <a:rPr lang="en-US" altLang="en-US"/>
              <a:pPr/>
              <a:t>‹#›</a:t>
            </a:fld>
            <a:endParaRPr lang="en-US" altLang="en-US"/>
          </a:p>
        </p:txBody>
      </p:sp>
    </p:spTree>
    <p:extLst>
      <p:ext uri="{BB962C8B-B14F-4D97-AF65-F5344CB8AC3E}">
        <p14:creationId xmlns:p14="http://schemas.microsoft.com/office/powerpoint/2010/main" val="13846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Question">
    <p:bg>
      <p:bgPr>
        <a:solidFill>
          <a:srgbClr val="0033CC">
            <a:alpha val="50195"/>
          </a:srgbClr>
        </a:solidFill>
        <a:effectLst/>
      </p:bgPr>
    </p:bg>
    <p:spTree>
      <p:nvGrpSpPr>
        <p:cNvPr id="1" name=""/>
        <p:cNvGrpSpPr/>
        <p:nvPr/>
      </p:nvGrpSpPr>
      <p:grpSpPr>
        <a:xfrm>
          <a:off x="0" y="0"/>
          <a:ext cx="0" cy="0"/>
          <a:chOff x="0" y="0"/>
          <a:chExt cx="0" cy="0"/>
        </a:xfrm>
      </p:grpSpPr>
      <p:pic>
        <p:nvPicPr>
          <p:cNvPr id="5" name="Picture 5" descr="MCj04348590000[1]">
            <a:extLst>
              <a:ext uri="{FF2B5EF4-FFF2-40B4-BE49-F238E27FC236}">
                <a16:creationId xmlns:a16="http://schemas.microsoft.com/office/drawing/2014/main" id="{0EA0E70B-F848-084C-8445-18ACB0D7A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5"/>
          <p:cNvSpPr>
            <a:spLocks noGrp="1"/>
          </p:cNvSpPr>
          <p:nvPr>
            <p:ph type="title"/>
          </p:nvPr>
        </p:nvSpPr>
        <p:spPr>
          <a:xfrm>
            <a:off x="685800" y="533400"/>
            <a:ext cx="7772400" cy="838200"/>
          </a:xfrm>
          <a:prstGeom prst="rect">
            <a:avLst/>
          </a:prstGeom>
        </p:spPr>
        <p:txBody>
          <a:bodyPr anchor="ctr"/>
          <a:lstStyle>
            <a:lvl1pPr>
              <a:defRPr>
                <a:solidFill>
                  <a:schemeClr val="bg1"/>
                </a:solidFill>
              </a:defRPr>
            </a:lvl1pPr>
          </a:lstStyle>
          <a:p>
            <a:r>
              <a:rPr lang="en-US" dirty="0"/>
              <a:t>Click to edit Master title style</a:t>
            </a:r>
          </a:p>
        </p:txBody>
      </p:sp>
      <p:sp>
        <p:nvSpPr>
          <p:cNvPr id="7" name="Text Placeholder 6"/>
          <p:cNvSpPr>
            <a:spLocks noGrp="1"/>
          </p:cNvSpPr>
          <p:nvPr>
            <p:ph type="body" sz="quarter" idx="11"/>
          </p:nvPr>
        </p:nvSpPr>
        <p:spPr>
          <a:xfrm>
            <a:off x="685800" y="1752600"/>
            <a:ext cx="7772400" cy="4191000"/>
          </a:xfrm>
          <a:prstGeom prst="rect">
            <a:avLst/>
          </a:prstGeom>
        </p:spPr>
        <p:txBody>
          <a:bodyPr/>
          <a:lstStyle>
            <a:lvl1pPr>
              <a:defRPr>
                <a:solidFill>
                  <a:schemeClr val="bg1"/>
                </a:solidFill>
              </a:defRPr>
            </a:lvl1pPr>
          </a:lstStyle>
          <a:p>
            <a:pPr lvl="0"/>
            <a:r>
              <a:rPr lang="en-US"/>
              <a:t>Click to edit Master text styles</a:t>
            </a:r>
          </a:p>
          <a:p>
            <a:pPr lvl="1"/>
            <a:r>
              <a:rPr lang="en-US"/>
              <a:t>Second level</a:t>
            </a:r>
          </a:p>
          <a:p>
            <a:pPr lvl="2"/>
            <a:r>
              <a:rPr lang="en-US"/>
              <a:t>Third level</a:t>
            </a:r>
          </a:p>
        </p:txBody>
      </p:sp>
      <p:sp>
        <p:nvSpPr>
          <p:cNvPr id="6" name="Slide Number Placeholder 2">
            <a:extLst>
              <a:ext uri="{FF2B5EF4-FFF2-40B4-BE49-F238E27FC236}">
                <a16:creationId xmlns:a16="http://schemas.microsoft.com/office/drawing/2014/main" id="{96A2CCE4-4847-8C4C-AF0E-967B83B65ED2}"/>
              </a:ext>
            </a:extLst>
          </p:cNvPr>
          <p:cNvSpPr>
            <a:spLocks noGrp="1"/>
          </p:cNvSpPr>
          <p:nvPr>
            <p:ph type="sldNum" sz="quarter" idx="12"/>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B8ECCA55-C995-C147-AEAC-79F04A431921}" type="slidenum">
              <a:rPr lang="en-US" altLang="en-US"/>
              <a:pPr/>
              <a:t>‹#›</a:t>
            </a:fld>
            <a:endParaRPr lang="en-US" altLang="en-US"/>
          </a:p>
          <a:p>
            <a:endParaRPr lang="en-US" altLang="en-US"/>
          </a:p>
        </p:txBody>
      </p:sp>
    </p:spTree>
    <p:extLst>
      <p:ext uri="{BB962C8B-B14F-4D97-AF65-F5344CB8AC3E}">
        <p14:creationId xmlns:p14="http://schemas.microsoft.com/office/powerpoint/2010/main" val="324976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ussion Ques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MCj04348590000[1]">
            <a:extLst>
              <a:ext uri="{FF2B5EF4-FFF2-40B4-BE49-F238E27FC236}">
                <a16:creationId xmlns:a16="http://schemas.microsoft.com/office/drawing/2014/main" id="{9D5DD4A2-BA31-D141-B086-C48ADE68D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609600"/>
            <a:ext cx="6934200" cy="685800"/>
          </a:xfrm>
          <a:prstGeom prst="rect">
            <a:avLst/>
          </a:prstGeom>
        </p:spPr>
        <p:txBody>
          <a:bodyPr anchor="ct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1"/>
          </p:nvPr>
        </p:nvSpPr>
        <p:spPr>
          <a:xfrm>
            <a:off x="685800" y="1600200"/>
            <a:ext cx="7315200" cy="4114800"/>
          </a:xfrm>
          <a:prstGeom prst="rect">
            <a:avLst/>
          </a:prstGeom>
        </p:spPr>
        <p:txBody>
          <a:bodyPr/>
          <a:lstStyle>
            <a:lvl1pPr>
              <a:defRPr baseline="0">
                <a:solidFill>
                  <a:schemeClr val="bg1"/>
                </a:solidFill>
              </a:defRPr>
            </a:lvl1pPr>
          </a:lstStyle>
          <a:p>
            <a:pPr lvl="0"/>
            <a:r>
              <a:rPr lang="en-US"/>
              <a:t>Click to edit Master text styles</a:t>
            </a:r>
          </a:p>
          <a:p>
            <a:pPr lvl="1"/>
            <a:r>
              <a:rPr lang="en-US"/>
              <a:t>Second level</a:t>
            </a:r>
          </a:p>
          <a:p>
            <a:pPr lvl="2"/>
            <a:r>
              <a:rPr lang="en-US"/>
              <a:t>Third level</a:t>
            </a:r>
          </a:p>
        </p:txBody>
      </p:sp>
      <p:sp>
        <p:nvSpPr>
          <p:cNvPr id="5" name="Slide Number Placeholder 2">
            <a:extLst>
              <a:ext uri="{FF2B5EF4-FFF2-40B4-BE49-F238E27FC236}">
                <a16:creationId xmlns:a16="http://schemas.microsoft.com/office/drawing/2014/main" id="{CC5322EA-FF4C-AA4E-ADC9-99F7595FAB59}"/>
              </a:ext>
            </a:extLst>
          </p:cNvPr>
          <p:cNvSpPr>
            <a:spLocks noGrp="1"/>
          </p:cNvSpPr>
          <p:nvPr>
            <p:ph type="sldNum" sz="quarter" idx="12"/>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982145D6-8C45-E148-8DC4-DE8EB5656ED4}" type="slidenum">
              <a:rPr lang="en-US" altLang="en-US"/>
              <a:pPr/>
              <a:t>‹#›</a:t>
            </a:fld>
            <a:endParaRPr lang="en-US" altLang="en-US"/>
          </a:p>
        </p:txBody>
      </p:sp>
    </p:spTree>
    <p:extLst>
      <p:ext uri="{BB962C8B-B14F-4D97-AF65-F5344CB8AC3E}">
        <p14:creationId xmlns:p14="http://schemas.microsoft.com/office/powerpoint/2010/main" val="74008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ning or Cau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086600" cy="731838"/>
          </a:xfrm>
          <a:prstGeom prst="rect">
            <a:avLst/>
          </a:prstGeom>
        </p:spPr>
        <p:txBody>
          <a:bodyPr anchor="ctr"/>
          <a:lstStyle>
            <a:lvl1pPr algn="l" rtl="0" eaLnBrk="1" fontAlgn="base" hangingPunct="1">
              <a:lnSpc>
                <a:spcPct val="80000"/>
              </a:lnSpc>
              <a:spcBef>
                <a:spcPct val="0"/>
              </a:spcBef>
              <a:spcAft>
                <a:spcPct val="0"/>
              </a:spcAft>
              <a:defRPr lang="en-US" sz="3200" b="1" dirty="0">
                <a:solidFill>
                  <a:srgbClr val="A50021"/>
                </a:solidFill>
                <a:latin typeface="+mj-lt"/>
                <a:ea typeface="+mj-ea"/>
                <a:cs typeface="+mj-cs"/>
              </a:defRPr>
            </a:lvl1pPr>
          </a:lstStyle>
          <a:p>
            <a:r>
              <a:rPr lang="en-US" dirty="0"/>
              <a:t>Click to edit Master title style</a:t>
            </a:r>
          </a:p>
        </p:txBody>
      </p:sp>
      <p:sp>
        <p:nvSpPr>
          <p:cNvPr id="5" name="Text Placeholder 4"/>
          <p:cNvSpPr>
            <a:spLocks noGrp="1"/>
          </p:cNvSpPr>
          <p:nvPr>
            <p:ph type="body" sz="quarter" idx="11"/>
          </p:nvPr>
        </p:nvSpPr>
        <p:spPr>
          <a:xfrm>
            <a:off x="838200" y="1676400"/>
            <a:ext cx="7467600" cy="4038600"/>
          </a:xfrm>
          <a:prstGeom prst="rect">
            <a:avLst/>
          </a:prstGeom>
        </p:spPr>
        <p:txBody>
          <a:bodyPr/>
          <a:lstStyle>
            <a:lvl1pPr>
              <a:defRPr>
                <a:solidFill>
                  <a:schemeClr val="bg1"/>
                </a:solidFill>
              </a:defRPr>
            </a:lvl1pPr>
          </a:lstStyle>
          <a:p>
            <a:pPr lvl="0"/>
            <a:r>
              <a:rPr lang="en-US"/>
              <a:t>Click to edit Master text styles</a:t>
            </a:r>
          </a:p>
        </p:txBody>
      </p:sp>
      <p:sp>
        <p:nvSpPr>
          <p:cNvPr id="4" name="Slide Number Placeholder 2">
            <a:extLst>
              <a:ext uri="{FF2B5EF4-FFF2-40B4-BE49-F238E27FC236}">
                <a16:creationId xmlns:a16="http://schemas.microsoft.com/office/drawing/2014/main" id="{B3494AB1-E490-B74B-88DE-A3402B634EA8}"/>
              </a:ext>
            </a:extLst>
          </p:cNvPr>
          <p:cNvSpPr>
            <a:spLocks noGrp="1"/>
          </p:cNvSpPr>
          <p:nvPr>
            <p:ph type="sldNum" sz="quarter" idx="12"/>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8F16CB13-8058-8D4B-A793-2569A2F5399D}" type="slidenum">
              <a:rPr lang="en-US" altLang="en-US"/>
              <a:pPr/>
              <a:t>‹#›</a:t>
            </a:fld>
            <a:endParaRPr lang="en-US" altLang="en-US"/>
          </a:p>
        </p:txBody>
      </p:sp>
    </p:spTree>
    <p:extLst>
      <p:ext uri="{BB962C8B-B14F-4D97-AF65-F5344CB8AC3E}">
        <p14:creationId xmlns:p14="http://schemas.microsoft.com/office/powerpoint/2010/main" val="1114616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80AE298A-F9A8-744B-9DDA-00905CEE67D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10450" y="6280150"/>
            <a:ext cx="16383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9">
            <a:extLst>
              <a:ext uri="{FF2B5EF4-FFF2-40B4-BE49-F238E27FC236}">
                <a16:creationId xmlns:a16="http://schemas.microsoft.com/office/drawing/2014/main" id="{848662D1-9057-6443-8027-289808A6E852}"/>
              </a:ext>
            </a:extLst>
          </p:cNvPr>
          <p:cNvSpPr>
            <a:spLocks noChangeShapeType="1"/>
          </p:cNvSpPr>
          <p:nvPr/>
        </p:nvSpPr>
        <p:spPr bwMode="auto">
          <a:xfrm>
            <a:off x="685800" y="304800"/>
            <a:ext cx="0" cy="1371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20">
            <a:extLst>
              <a:ext uri="{FF2B5EF4-FFF2-40B4-BE49-F238E27FC236}">
                <a16:creationId xmlns:a16="http://schemas.microsoft.com/office/drawing/2014/main" id="{11445CAD-5BF2-7F4B-8882-BB77AC14F6F2}"/>
              </a:ext>
            </a:extLst>
          </p:cNvPr>
          <p:cNvSpPr>
            <a:spLocks noChangeShapeType="1"/>
          </p:cNvSpPr>
          <p:nvPr/>
        </p:nvSpPr>
        <p:spPr bwMode="auto">
          <a:xfrm>
            <a:off x="381000" y="1371600"/>
            <a:ext cx="80772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Lst>
  <p:hf hdr="0" dt="0"/>
  <p:txStyles>
    <p:titleStyle>
      <a:lvl1pPr algn="l" rtl="0" eaLnBrk="0" fontAlgn="base" hangingPunct="0">
        <a:lnSpc>
          <a:spcPct val="80000"/>
        </a:lnSpc>
        <a:spcBef>
          <a:spcPct val="0"/>
        </a:spcBef>
        <a:spcAft>
          <a:spcPct val="0"/>
        </a:spcAft>
        <a:defRPr sz="3200" b="1">
          <a:solidFill>
            <a:srgbClr val="0033CC"/>
          </a:solidFill>
          <a:latin typeface="+mj-lt"/>
          <a:ea typeface="+mj-ea"/>
          <a:cs typeface="+mj-cs"/>
        </a:defRPr>
      </a:lvl1pPr>
      <a:lvl2pPr algn="l" rtl="0" eaLnBrk="0" fontAlgn="base" hangingPunct="0">
        <a:lnSpc>
          <a:spcPct val="80000"/>
        </a:lnSpc>
        <a:spcBef>
          <a:spcPct val="0"/>
        </a:spcBef>
        <a:spcAft>
          <a:spcPct val="0"/>
        </a:spcAft>
        <a:defRPr sz="3200" b="1">
          <a:solidFill>
            <a:srgbClr val="0033CC"/>
          </a:solidFill>
          <a:latin typeface="Tahoma" pitchFamily="34" charset="0"/>
        </a:defRPr>
      </a:lvl2pPr>
      <a:lvl3pPr algn="l" rtl="0" eaLnBrk="0" fontAlgn="base" hangingPunct="0">
        <a:lnSpc>
          <a:spcPct val="80000"/>
        </a:lnSpc>
        <a:spcBef>
          <a:spcPct val="0"/>
        </a:spcBef>
        <a:spcAft>
          <a:spcPct val="0"/>
        </a:spcAft>
        <a:defRPr sz="3200" b="1">
          <a:solidFill>
            <a:srgbClr val="0033CC"/>
          </a:solidFill>
          <a:latin typeface="Tahoma" pitchFamily="34" charset="0"/>
        </a:defRPr>
      </a:lvl3pPr>
      <a:lvl4pPr algn="l" rtl="0" eaLnBrk="0" fontAlgn="base" hangingPunct="0">
        <a:lnSpc>
          <a:spcPct val="80000"/>
        </a:lnSpc>
        <a:spcBef>
          <a:spcPct val="0"/>
        </a:spcBef>
        <a:spcAft>
          <a:spcPct val="0"/>
        </a:spcAft>
        <a:defRPr sz="3200" b="1">
          <a:solidFill>
            <a:srgbClr val="0033CC"/>
          </a:solidFill>
          <a:latin typeface="Tahoma" pitchFamily="34" charset="0"/>
        </a:defRPr>
      </a:lvl4pPr>
      <a:lvl5pPr algn="l" rtl="0" eaLnBrk="0" fontAlgn="base" hangingPunct="0">
        <a:lnSpc>
          <a:spcPct val="80000"/>
        </a:lnSpc>
        <a:spcBef>
          <a:spcPct val="0"/>
        </a:spcBef>
        <a:spcAft>
          <a:spcPct val="0"/>
        </a:spcAft>
        <a:defRPr sz="3200" b="1">
          <a:solidFill>
            <a:srgbClr val="0033CC"/>
          </a:solidFill>
          <a:latin typeface="Tahoma" pitchFamily="34" charset="0"/>
        </a:defRPr>
      </a:lvl5pPr>
      <a:lvl6pPr marL="457200" algn="l" rtl="0" eaLnBrk="1" fontAlgn="base" hangingPunct="1">
        <a:lnSpc>
          <a:spcPct val="80000"/>
        </a:lnSpc>
        <a:spcBef>
          <a:spcPct val="0"/>
        </a:spcBef>
        <a:spcAft>
          <a:spcPct val="0"/>
        </a:spcAft>
        <a:defRPr sz="3600" b="1">
          <a:solidFill>
            <a:srgbClr val="0033CC"/>
          </a:solidFill>
          <a:latin typeface="Tahoma" pitchFamily="34" charset="0"/>
        </a:defRPr>
      </a:lvl6pPr>
      <a:lvl7pPr marL="914400" algn="l" rtl="0" eaLnBrk="1" fontAlgn="base" hangingPunct="1">
        <a:lnSpc>
          <a:spcPct val="80000"/>
        </a:lnSpc>
        <a:spcBef>
          <a:spcPct val="0"/>
        </a:spcBef>
        <a:spcAft>
          <a:spcPct val="0"/>
        </a:spcAft>
        <a:defRPr sz="3600" b="1">
          <a:solidFill>
            <a:srgbClr val="0033CC"/>
          </a:solidFill>
          <a:latin typeface="Tahoma" pitchFamily="34" charset="0"/>
        </a:defRPr>
      </a:lvl7pPr>
      <a:lvl8pPr marL="1371600" algn="l" rtl="0" eaLnBrk="1" fontAlgn="base" hangingPunct="1">
        <a:lnSpc>
          <a:spcPct val="80000"/>
        </a:lnSpc>
        <a:spcBef>
          <a:spcPct val="0"/>
        </a:spcBef>
        <a:spcAft>
          <a:spcPct val="0"/>
        </a:spcAft>
        <a:defRPr sz="3600" b="1">
          <a:solidFill>
            <a:srgbClr val="0033CC"/>
          </a:solidFill>
          <a:latin typeface="Tahoma" pitchFamily="34" charset="0"/>
        </a:defRPr>
      </a:lvl8pPr>
      <a:lvl9pPr marL="1828800" algn="l" rtl="0" eaLnBrk="1" fontAlgn="base" hangingPunct="1">
        <a:lnSpc>
          <a:spcPct val="80000"/>
        </a:lnSpc>
        <a:spcBef>
          <a:spcPct val="0"/>
        </a:spcBef>
        <a:spcAft>
          <a:spcPct val="0"/>
        </a:spcAft>
        <a:defRPr sz="3600" b="1">
          <a:solidFill>
            <a:srgbClr val="0033CC"/>
          </a:solidFill>
          <a:latin typeface="Tahoma" pitchFamily="34" charset="0"/>
        </a:defRPr>
      </a:lvl9pPr>
    </p:titleStyle>
    <p:bodyStyle>
      <a:lvl1pPr marL="342900" indent="-342900" algn="l" rtl="0" eaLnBrk="0" fontAlgn="base" hangingPunct="0">
        <a:spcBef>
          <a:spcPct val="20000"/>
        </a:spcBef>
        <a:spcAft>
          <a:spcPct val="0"/>
        </a:spcAft>
        <a:buClr>
          <a:srgbClr val="A50021"/>
        </a:buClr>
        <a:buSzPct val="11000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8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800">
          <a:solidFill>
            <a:schemeClr val="tx1"/>
          </a:solidFill>
          <a:latin typeface="+mn-lt"/>
        </a:defRPr>
      </a:lvl4pPr>
      <a:lvl5pPr marL="2057400" indent="-228600" algn="l" rtl="0" eaLnBrk="0" fontAlgn="base" hangingPunct="0">
        <a:spcBef>
          <a:spcPct val="20000"/>
        </a:spcBef>
        <a:spcAft>
          <a:spcPct val="0"/>
        </a:spcAft>
        <a:buClr>
          <a:srgbClr val="A50021"/>
        </a:buClr>
        <a:buChar char="–"/>
        <a:defRPr sz="2800">
          <a:solidFill>
            <a:schemeClr val="tx1"/>
          </a:solidFill>
          <a:latin typeface="+mn-lt"/>
        </a:defRPr>
      </a:lvl5pPr>
      <a:lvl6pPr marL="2514600" indent="-228600" algn="l" rtl="0" eaLnBrk="1" fontAlgn="base" hangingPunct="1">
        <a:spcBef>
          <a:spcPct val="20000"/>
        </a:spcBef>
        <a:spcAft>
          <a:spcPct val="0"/>
        </a:spcAft>
        <a:buClr>
          <a:srgbClr val="A50021"/>
        </a:buClr>
        <a:buChar char="–"/>
        <a:defRPr sz="2800">
          <a:solidFill>
            <a:schemeClr val="tx1"/>
          </a:solidFill>
          <a:latin typeface="+mn-lt"/>
        </a:defRPr>
      </a:lvl6pPr>
      <a:lvl7pPr marL="2971800" indent="-228600" algn="l" rtl="0" eaLnBrk="1" fontAlgn="base" hangingPunct="1">
        <a:spcBef>
          <a:spcPct val="20000"/>
        </a:spcBef>
        <a:spcAft>
          <a:spcPct val="0"/>
        </a:spcAft>
        <a:buClr>
          <a:srgbClr val="A50021"/>
        </a:buClr>
        <a:buChar char="–"/>
        <a:defRPr sz="2800">
          <a:solidFill>
            <a:schemeClr val="tx1"/>
          </a:solidFill>
          <a:latin typeface="+mn-lt"/>
        </a:defRPr>
      </a:lvl7pPr>
      <a:lvl8pPr marL="3429000" indent="-228600" algn="l" rtl="0" eaLnBrk="1" fontAlgn="base" hangingPunct="1">
        <a:spcBef>
          <a:spcPct val="20000"/>
        </a:spcBef>
        <a:spcAft>
          <a:spcPct val="0"/>
        </a:spcAft>
        <a:buClr>
          <a:srgbClr val="A50021"/>
        </a:buClr>
        <a:buChar char="–"/>
        <a:defRPr sz="2800">
          <a:solidFill>
            <a:schemeClr val="tx1"/>
          </a:solidFill>
          <a:latin typeface="+mn-lt"/>
        </a:defRPr>
      </a:lvl8pPr>
      <a:lvl9pPr marL="3886200" indent="-228600" algn="l" rtl="0" eaLnBrk="1" fontAlgn="base" hangingPunct="1">
        <a:spcBef>
          <a:spcPct val="20000"/>
        </a:spcBef>
        <a:spcAft>
          <a:spcPct val="0"/>
        </a:spcAft>
        <a:buClr>
          <a:srgbClr val="A50021"/>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7.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7.xml"/><Relationship Id="rId7" Type="http://schemas.openxmlformats.org/officeDocument/2006/relationships/image" Target="../media/image9.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2.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4.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a:extLst>
              <a:ext uri="{FF2B5EF4-FFF2-40B4-BE49-F238E27FC236}">
                <a16:creationId xmlns:a16="http://schemas.microsoft.com/office/drawing/2014/main" id="{CDDDE0F7-2AE1-6643-8936-9EB82A5A5EA9}"/>
              </a:ext>
            </a:extLst>
          </p:cNvPr>
          <p:cNvSpPr txBox="1">
            <a:spLocks noChangeArrowheads="1"/>
          </p:cNvSpPr>
          <p:nvPr/>
        </p:nvSpPr>
        <p:spPr bwMode="auto">
          <a:xfrm>
            <a:off x="1295400" y="1295400"/>
            <a:ext cx="701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hangingPunct="1">
              <a:buClr>
                <a:srgbClr val="A50021"/>
              </a:buClr>
              <a:buFontTx/>
              <a:buNone/>
            </a:pPr>
            <a:r>
              <a:rPr lang="en-US" altLang="en-US" sz="3600" i="1" dirty="0">
                <a:latin typeface="Tahoma" panose="020B0604030504040204" pitchFamily="34" charset="0"/>
              </a:rPr>
              <a:t>Fire Inspection and</a:t>
            </a:r>
            <a:br>
              <a:rPr lang="en-US" altLang="en-US" sz="3600" i="1" dirty="0">
                <a:latin typeface="Tahoma" panose="020B0604030504040204" pitchFamily="34" charset="0"/>
              </a:rPr>
            </a:br>
            <a:r>
              <a:rPr lang="en-US" altLang="en-US" sz="3600" i="1" dirty="0">
                <a:latin typeface="Tahoma" panose="020B0604030504040204" pitchFamily="34" charset="0"/>
              </a:rPr>
              <a:t>Code Enforcement</a:t>
            </a:r>
          </a:p>
          <a:p>
            <a:pPr algn="ctr" eaLnBrk="1" hangingPunct="1">
              <a:buClr>
                <a:srgbClr val="A50021"/>
              </a:buClr>
              <a:buFontTx/>
              <a:buNone/>
            </a:pPr>
            <a:r>
              <a:rPr lang="en-US" altLang="en-US" sz="3600" i="1" dirty="0">
                <a:latin typeface="Tahoma" panose="020B0604030504040204" pitchFamily="34" charset="0"/>
              </a:rPr>
              <a:t>8th Edition</a:t>
            </a:r>
            <a:br>
              <a:rPr lang="en-US" altLang="en-US" sz="3600" i="1" dirty="0">
                <a:latin typeface="Tahoma" panose="020B0604030504040204" pitchFamily="34" charset="0"/>
              </a:rPr>
            </a:br>
            <a:r>
              <a:rPr lang="en-US" altLang="en-US" sz="2400" i="1" dirty="0">
                <a:latin typeface="Tahoma" panose="020B0604030504040204" pitchFamily="34" charset="0"/>
              </a:rPr>
              <a:t>Inspector II</a:t>
            </a:r>
          </a:p>
          <a:p>
            <a:pPr algn="ctr" eaLnBrk="1" hangingPunct="1">
              <a:buClr>
                <a:srgbClr val="A50021"/>
              </a:buClr>
              <a:buFontTx/>
              <a:buNone/>
            </a:pPr>
            <a:endParaRPr lang="en-US" altLang="en-US" sz="3600" i="1" dirty="0">
              <a:latin typeface="Tahoma" panose="020B0604030504040204" pitchFamily="34" charset="0"/>
            </a:endParaRPr>
          </a:p>
          <a:p>
            <a:pPr eaLnBrk="1" hangingPunct="1">
              <a:buClr>
                <a:srgbClr val="A50021"/>
              </a:buClr>
            </a:pPr>
            <a:endParaRPr lang="en-US" altLang="en-US" dirty="0">
              <a:latin typeface="Tahoma" panose="020B0604030504040204" pitchFamily="34" charset="0"/>
            </a:endParaRPr>
          </a:p>
          <a:p>
            <a:pPr eaLnBrk="1" hangingPunct="1">
              <a:buClr>
                <a:srgbClr val="A50021"/>
              </a:buClr>
            </a:pPr>
            <a:endParaRPr lang="en-US" altLang="en-US" dirty="0">
              <a:latin typeface="Tahoma" panose="020B0604030504040204" pitchFamily="34" charset="0"/>
            </a:endParaRPr>
          </a:p>
        </p:txBody>
      </p:sp>
      <p:sp>
        <p:nvSpPr>
          <p:cNvPr id="7171" name="Rectangle 1030">
            <a:extLst>
              <a:ext uri="{FF2B5EF4-FFF2-40B4-BE49-F238E27FC236}">
                <a16:creationId xmlns:a16="http://schemas.microsoft.com/office/drawing/2014/main" id="{55139D59-CC42-A94D-A9BA-3B8A682C72B3}"/>
              </a:ext>
            </a:extLst>
          </p:cNvPr>
          <p:cNvSpPr>
            <a:spLocks noChangeArrowheads="1"/>
          </p:cNvSpPr>
          <p:nvPr/>
        </p:nvSpPr>
        <p:spPr bwMode="auto">
          <a:xfrm>
            <a:off x="762000" y="4000500"/>
            <a:ext cx="784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hangingPunct="1">
              <a:buFontTx/>
              <a:buNone/>
            </a:pPr>
            <a:r>
              <a:rPr lang="en-US" altLang="en-US" i="1">
                <a:latin typeface="Tahoma" panose="020B0604030504040204" pitchFamily="34" charset="0"/>
              </a:rPr>
              <a:t>Chapter 12 — Water-Based Fire Suppression Systems</a:t>
            </a:r>
          </a:p>
          <a:p>
            <a:pPr algn="ctr" eaLnBrk="1" hangingPunct="1">
              <a:buFontTx/>
              <a:buNone/>
            </a:pPr>
            <a:endParaRPr lang="en-US" altLang="en-US" sz="1200" i="1">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4229A6-64CC-5F42-BDC6-0AB0F7C0009D}"/>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8E99573E-69B5-B440-A517-E25F80E3AA5B}" type="slidenum">
              <a:rPr lang="en-US" altLang="en-US" sz="1200">
                <a:latin typeface="Tahoma" panose="020B0604030504040204" pitchFamily="34" charset="0"/>
              </a:rPr>
              <a:pPr eaLnBrk="1" hangingPunct="1"/>
              <a:t>9</a:t>
            </a:fld>
            <a:endParaRPr lang="en-US" altLang="en-US" sz="1200">
              <a:latin typeface="Tahoma" panose="020B0604030504040204" pitchFamily="34" charset="0"/>
            </a:endParaRPr>
          </a:p>
        </p:txBody>
      </p:sp>
      <p:sp>
        <p:nvSpPr>
          <p:cNvPr id="16386" name="Title 1">
            <a:extLst>
              <a:ext uri="{FF2B5EF4-FFF2-40B4-BE49-F238E27FC236}">
                <a16:creationId xmlns:a16="http://schemas.microsoft.com/office/drawing/2014/main" id="{006A1219-573A-5A4A-B384-D39544913C9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CAUTION</a:t>
            </a:r>
          </a:p>
        </p:txBody>
      </p:sp>
      <p:sp>
        <p:nvSpPr>
          <p:cNvPr id="16387" name="Text Placeholder 2">
            <a:extLst>
              <a:ext uri="{FF2B5EF4-FFF2-40B4-BE49-F238E27FC236}">
                <a16:creationId xmlns:a16="http://schemas.microsoft.com/office/drawing/2014/main" id="{EB108D4D-10F1-8248-9341-F839ED9DD87D}"/>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dirty="0"/>
              <a:t>Due to waterflow quantities and pressures, electric voltage required by fire pumps, and high noise levels, inspectors must wear appropriate protective equipment, including gloves, eye and hearing protection, and hard hat or helmet.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990DC0-EAA7-BD4D-8826-12ACECAFAE1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5FBF2980-3D09-B04F-99B2-BD9E509BA827}" type="slidenum">
              <a:rPr lang="en-US" altLang="en-US" sz="1200">
                <a:latin typeface="Tahoma" panose="020B0604030504040204" pitchFamily="34" charset="0"/>
              </a:rPr>
              <a:pPr eaLnBrk="1" hangingPunct="1"/>
              <a:t>10</a:t>
            </a:fld>
            <a:endParaRPr lang="en-US" altLang="en-US" sz="1200">
              <a:latin typeface="Tahoma" panose="020B0604030504040204" pitchFamily="34" charset="0"/>
            </a:endParaRPr>
          </a:p>
        </p:txBody>
      </p:sp>
      <p:sp>
        <p:nvSpPr>
          <p:cNvPr id="17410" name="Title 2">
            <a:extLst>
              <a:ext uri="{FF2B5EF4-FFF2-40B4-BE49-F238E27FC236}">
                <a16:creationId xmlns:a16="http://schemas.microsoft.com/office/drawing/2014/main" id="{FF9EA782-B527-164A-BF91-05F3ED8F4E92}"/>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Water-based systems must be inspected and tested regularly to verify that they are operational.</a:t>
            </a:r>
            <a:endParaRPr lang="en-US" altLang="en-US"/>
          </a:p>
        </p:txBody>
      </p:sp>
      <p:graphicFrame>
        <p:nvGraphicFramePr>
          <p:cNvPr id="5" name="Content Placeholder 4" descr="•It is the responsibility of the owner/operator to have the inspections and tests performed; maintain accurate records&#10;•It is the inspector’s responsibility to review the records and sometimes witness the inspections and tests &#10;•Verify that the system is installed and maintained according to the original design and applicable standards&#10;•Be aware that modifications in a structure can have an impact system effectiveness&#10;">
            <a:extLst>
              <a:ext uri="{FF2B5EF4-FFF2-40B4-BE49-F238E27FC236}">
                <a16:creationId xmlns:a16="http://schemas.microsoft.com/office/drawing/2014/main" id="{5BE55386-9108-1E45-B546-3C4A0DE5C2CC}"/>
              </a:ext>
            </a:extLst>
          </p:cNvPr>
          <p:cNvGraphicFramePr>
            <a:graphicFrameLocks noGrp="1"/>
          </p:cNvGraphicFramePr>
          <p:nvPr>
            <p:ph idx="1"/>
            <p:extLst>
              <p:ext uri="{D42A27DB-BD31-4B8C-83A1-F6EECF244321}">
                <p14:modId xmlns:p14="http://schemas.microsoft.com/office/powerpoint/2010/main" val="3841727547"/>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807601-F1FA-094B-B6A2-CE450AC902EF}"/>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CAEE5C52-83AD-7A4B-8916-DA11B3983696}" type="slidenum">
              <a:rPr lang="en-US" altLang="en-US" sz="1200">
                <a:latin typeface="Tahoma" panose="020B0604030504040204" pitchFamily="34" charset="0"/>
              </a:rPr>
              <a:pPr eaLnBrk="1" hangingPunct="1"/>
              <a:t>11</a:t>
            </a:fld>
            <a:endParaRPr lang="en-US" altLang="en-US" sz="1200">
              <a:latin typeface="Tahoma" panose="020B0604030504040204" pitchFamily="34" charset="0"/>
            </a:endParaRPr>
          </a:p>
        </p:txBody>
      </p:sp>
      <p:sp>
        <p:nvSpPr>
          <p:cNvPr id="18434" name="Title 2">
            <a:extLst>
              <a:ext uri="{FF2B5EF4-FFF2-40B4-BE49-F238E27FC236}">
                <a16:creationId xmlns:a16="http://schemas.microsoft.com/office/drawing/2014/main" id="{5AED963A-EAF4-B542-A372-7D3AC64041BB}"/>
              </a:ext>
            </a:extLst>
          </p:cNvPr>
          <p:cNvSpPr>
            <a:spLocks noGrp="1"/>
          </p:cNvSpPr>
          <p:nvPr>
            <p:ph type="title"/>
          </p:nvPr>
        </p:nvSpPr>
        <p:spPr bwMode="auto">
          <a:xfrm>
            <a:off x="685800" y="533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situations require special attention.</a:t>
            </a:r>
          </a:p>
        </p:txBody>
      </p:sp>
      <p:graphicFrame>
        <p:nvGraphicFramePr>
          <p:cNvPr id="5" name="Content Placeholder 4" descr="Changes in occupancy &#10;Commodity changes&#10;Water supply degradation&#10;Sprinkler changes&#10;Structural modifications such as adding or removing walls&#10;">
            <a:extLst>
              <a:ext uri="{FF2B5EF4-FFF2-40B4-BE49-F238E27FC236}">
                <a16:creationId xmlns:a16="http://schemas.microsoft.com/office/drawing/2014/main" id="{D89510EE-A009-6442-AB5D-84B05C90692C}"/>
              </a:ext>
            </a:extLst>
          </p:cNvPr>
          <p:cNvGraphicFramePr>
            <a:graphicFrameLocks noGrp="1"/>
          </p:cNvGraphicFramePr>
          <p:nvPr>
            <p:ph idx="1"/>
            <p:extLst>
              <p:ext uri="{D42A27DB-BD31-4B8C-83A1-F6EECF244321}">
                <p14:modId xmlns:p14="http://schemas.microsoft.com/office/powerpoint/2010/main" val="2184795253"/>
              </p:ext>
            </p:extLst>
          </p:nvPr>
        </p:nvGraphicFramePr>
        <p:xfrm>
          <a:off x="685800" y="1524000"/>
          <a:ext cx="7924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3570D1-032F-9B43-9558-EFD07337156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599CC606-287B-4448-8F73-0528662C6B51}" type="slidenum">
              <a:rPr lang="en-US" altLang="en-US" sz="1200">
                <a:latin typeface="Tahoma" panose="020B0604030504040204" pitchFamily="34" charset="0"/>
              </a:rPr>
              <a:pPr eaLnBrk="1" hangingPunct="1"/>
              <a:t>12</a:t>
            </a:fld>
            <a:endParaRPr lang="en-US" altLang="en-US" sz="1200">
              <a:latin typeface="Tahoma" panose="020B0604030504040204" pitchFamily="34" charset="0"/>
            </a:endParaRPr>
          </a:p>
        </p:txBody>
      </p:sp>
      <p:sp>
        <p:nvSpPr>
          <p:cNvPr id="19458" name="Title 2">
            <a:extLst>
              <a:ext uri="{FF2B5EF4-FFF2-40B4-BE49-F238E27FC236}">
                <a16:creationId xmlns:a16="http://schemas.microsoft.com/office/drawing/2014/main" id="{A3C6BE32-7F39-4E47-9DAB-575F48010F7C}"/>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The inspector must consult historical records detailing what the system is designed to protect.</a:t>
            </a:r>
          </a:p>
        </p:txBody>
      </p:sp>
      <p:graphicFrame>
        <p:nvGraphicFramePr>
          <p:cNvPr id="5" name="Content Placeholder 4" descr="This knowledge will help the inspector determine whether to add additional protection for hazards or occupants, or whether the sprinkler system itself is adequate for the current situation&#10;">
            <a:extLst>
              <a:ext uri="{FF2B5EF4-FFF2-40B4-BE49-F238E27FC236}">
                <a16:creationId xmlns:a16="http://schemas.microsoft.com/office/drawing/2014/main" id="{9DD6E53A-3AF7-0047-9F0D-8CB118D95139}"/>
              </a:ext>
            </a:extLst>
          </p:cNvPr>
          <p:cNvGraphicFramePr>
            <a:graphicFrameLocks noGrp="1"/>
          </p:cNvGraphicFramePr>
          <p:nvPr>
            <p:ph idx="1"/>
            <p:extLst>
              <p:ext uri="{D42A27DB-BD31-4B8C-83A1-F6EECF244321}">
                <p14:modId xmlns:p14="http://schemas.microsoft.com/office/powerpoint/2010/main" val="2078319837"/>
              </p:ext>
            </p:extLst>
          </p:nvPr>
        </p:nvGraphicFramePr>
        <p:xfrm>
          <a:off x="762000" y="1828800"/>
          <a:ext cx="79248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02BE5A-DA4D-574B-A392-391AA69490BA}"/>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84BA3414-5224-FF4A-8EBC-342183E1ED60}" type="slidenum">
              <a:rPr lang="en-US" altLang="en-US" sz="1200">
                <a:latin typeface="Tahoma" panose="020B0604030504040204" pitchFamily="34" charset="0"/>
              </a:rPr>
              <a:pPr eaLnBrk="1" hangingPunct="1"/>
              <a:t>13</a:t>
            </a:fld>
            <a:endParaRPr lang="en-US" altLang="en-US" sz="1200">
              <a:latin typeface="Tahoma" panose="020B0604030504040204" pitchFamily="34" charset="0"/>
            </a:endParaRPr>
          </a:p>
        </p:txBody>
      </p:sp>
      <p:sp>
        <p:nvSpPr>
          <p:cNvPr id="20482" name="Title 2">
            <a:extLst>
              <a:ext uri="{FF2B5EF4-FFF2-40B4-BE49-F238E27FC236}">
                <a16:creationId xmlns:a16="http://schemas.microsoft.com/office/drawing/2014/main" id="{0BF89706-C622-0348-91C0-DAFE8D23B686}"/>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what to do before performing any inspection, witnessing a test, or reviewing records.</a:t>
            </a:r>
          </a:p>
        </p:txBody>
      </p:sp>
      <p:graphicFrame>
        <p:nvGraphicFramePr>
          <p:cNvPr id="5" name="Content Placeholder 4" descr="Review the records of previous inspections&#10;Identify the make, model, and type of equipment, including the area protected by the system&#10;Determine whether the occupancy classification has changed&#10;Review building permits for the site to determine whether any approved alterations have been made to the structure or facility&#10;">
            <a:extLst>
              <a:ext uri="{FF2B5EF4-FFF2-40B4-BE49-F238E27FC236}">
                <a16:creationId xmlns:a16="http://schemas.microsoft.com/office/drawing/2014/main" id="{4D4FDBE8-7C73-864E-9C10-EC46837A4B42}"/>
              </a:ext>
            </a:extLst>
          </p:cNvPr>
          <p:cNvGraphicFramePr>
            <a:graphicFrameLocks noGrp="1"/>
          </p:cNvGraphicFramePr>
          <p:nvPr>
            <p:ph idx="1"/>
            <p:extLst>
              <p:ext uri="{D42A27DB-BD31-4B8C-83A1-F6EECF244321}">
                <p14:modId xmlns:p14="http://schemas.microsoft.com/office/powerpoint/2010/main" val="2543788146"/>
              </p:ext>
            </p:extLst>
          </p:nvPr>
        </p:nvGraphicFramePr>
        <p:xfrm>
          <a:off x="762000" y="1524000"/>
          <a:ext cx="7924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5" name="Text Box 7">
            <a:extLst>
              <a:ext uri="{FF2B5EF4-FFF2-40B4-BE49-F238E27FC236}">
                <a16:creationId xmlns:a16="http://schemas.microsoft.com/office/drawing/2014/main" id="{C513BCF9-D253-0D4B-9F3D-5B6EB34ABEDD}"/>
              </a:ext>
            </a:extLst>
          </p:cNvPr>
          <p:cNvSpPr txBox="1">
            <a:spLocks noChangeArrowheads="1"/>
          </p:cNvSpPr>
          <p:nvPr/>
        </p:nvSpPr>
        <p:spPr bwMode="auto">
          <a:xfrm>
            <a:off x="5867400" y="62626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9D8092-BB33-594A-8DE3-3A9F42A4A1F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297F203D-1ACE-5B42-8C41-68BF1F4310CE}" type="slidenum">
              <a:rPr lang="en-US" altLang="en-US" sz="1200">
                <a:latin typeface="Tahoma" panose="020B0604030504040204" pitchFamily="34" charset="0"/>
              </a:rPr>
              <a:pPr eaLnBrk="1" hangingPunct="1"/>
              <a:t>14</a:t>
            </a:fld>
            <a:endParaRPr lang="en-US" altLang="en-US" sz="1200">
              <a:latin typeface="Tahoma" panose="020B0604030504040204" pitchFamily="34" charset="0"/>
            </a:endParaRPr>
          </a:p>
        </p:txBody>
      </p:sp>
      <p:sp>
        <p:nvSpPr>
          <p:cNvPr id="21506" name="Title 2">
            <a:extLst>
              <a:ext uri="{FF2B5EF4-FFF2-40B4-BE49-F238E27FC236}">
                <a16:creationId xmlns:a16="http://schemas.microsoft.com/office/drawing/2014/main" id="{15055F2A-6360-6B4B-827B-ACDDF0F37C52}"/>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what to do before performing any inspection, witnessing a test, or reviewing records.</a:t>
            </a:r>
          </a:p>
        </p:txBody>
      </p:sp>
      <p:graphicFrame>
        <p:nvGraphicFramePr>
          <p:cNvPr id="5" name="Content Placeholder 4" descr="•Wear appropriate clothing for dirty locations; protective clothing may be necessary&#10;•Obtain permission from the owner/occupant before performing any inspection&#10;•Consult NFPA® 25 for specific inspection and testing requirements&#10;•Verify that someone has informed the alarm monitoring company prior to starting or witnessing any test&#10;">
            <a:extLst>
              <a:ext uri="{FF2B5EF4-FFF2-40B4-BE49-F238E27FC236}">
                <a16:creationId xmlns:a16="http://schemas.microsoft.com/office/drawing/2014/main" id="{1F12CB16-16F0-E040-9C95-0AF14446C4B6}"/>
              </a:ext>
            </a:extLst>
          </p:cNvPr>
          <p:cNvGraphicFramePr>
            <a:graphicFrameLocks noGrp="1"/>
          </p:cNvGraphicFramePr>
          <p:nvPr>
            <p:ph idx="1"/>
            <p:extLst>
              <p:ext uri="{D42A27DB-BD31-4B8C-83A1-F6EECF244321}">
                <p14:modId xmlns:p14="http://schemas.microsoft.com/office/powerpoint/2010/main" val="2292905894"/>
              </p:ext>
            </p:extLst>
          </p:nvPr>
        </p:nvGraphicFramePr>
        <p:xfrm>
          <a:off x="762000" y="1524000"/>
          <a:ext cx="7924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728F47-34D2-AF49-9122-55C5CA63656C}"/>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rPr>
              <a:t>#</a:t>
            </a:r>
            <a:r>
              <a:rPr lang="en-US" altLang="en-US" sz="1200">
                <a:latin typeface="Tahoma" panose="020B0604030504040204" pitchFamily="34" charset="0"/>
                <a:cs typeface="Arial" panose="020B0604020202020204" pitchFamily="34" charset="0"/>
              </a:rPr>
              <a:t>–</a:t>
            </a:r>
            <a:fld id="{F9924A15-1736-7847-A503-EDD4541A3775}" type="slidenum">
              <a:rPr lang="en-US" altLang="en-US" sz="1200">
                <a:latin typeface="Tahoma" panose="020B0604030504040204" pitchFamily="34" charset="0"/>
              </a:rPr>
              <a:pPr eaLnBrk="1" hangingPunct="1"/>
              <a:t>15</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22530" name="Title 1">
            <a:extLst>
              <a:ext uri="{FF2B5EF4-FFF2-40B4-BE49-F238E27FC236}">
                <a16:creationId xmlns:a16="http://schemas.microsoft.com/office/drawing/2014/main" id="{B6EF4969-2FE7-5146-BEAA-A8B0664AE35F}"/>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22531" name="Text Placeholder 2">
            <a:extLst>
              <a:ext uri="{FF2B5EF4-FFF2-40B4-BE49-F238E27FC236}">
                <a16:creationId xmlns:a16="http://schemas.microsoft.com/office/drawing/2014/main" id="{569D5FFA-B023-0240-B6A4-9444D8FF3857}"/>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does an inspector need to do before performing an inspection, witnessing a test, or reviewing records?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9075CF-4E4C-B940-885F-59BA205DD28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3ED67A8C-F06A-6247-BD65-EE971CBC26A2}" type="slidenum">
              <a:rPr lang="en-US" altLang="en-US" sz="1200">
                <a:latin typeface="Tahoma" panose="020B0604030504040204" pitchFamily="34" charset="0"/>
              </a:rPr>
              <a:pPr eaLnBrk="1" hangingPunct="1"/>
              <a:t>16</a:t>
            </a:fld>
            <a:endParaRPr lang="en-US" altLang="en-US" sz="1200">
              <a:latin typeface="Tahoma" panose="020B0604030504040204" pitchFamily="34" charset="0"/>
            </a:endParaRPr>
          </a:p>
        </p:txBody>
      </p:sp>
      <p:sp>
        <p:nvSpPr>
          <p:cNvPr id="23555" name="Title 2">
            <a:extLst>
              <a:ext uri="{FF2B5EF4-FFF2-40B4-BE49-F238E27FC236}">
                <a16:creationId xmlns:a16="http://schemas.microsoft.com/office/drawing/2014/main" id="{B53ED70E-C3CC-B04C-BC6C-9277E8AACDE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Learning Objective 2</a:t>
            </a:r>
          </a:p>
        </p:txBody>
      </p:sp>
      <p:sp>
        <p:nvSpPr>
          <p:cNvPr id="23554" name="Content Placeholder 1">
            <a:extLst>
              <a:ext uri="{FF2B5EF4-FFF2-40B4-BE49-F238E27FC236}">
                <a16:creationId xmlns:a16="http://schemas.microsoft.com/office/drawing/2014/main" id="{816E99E9-6818-2349-B281-7CE8335041A7}"/>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Explain inspection and testing of fire suppression systems and components.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13F7ED-4E5A-124B-87CC-F20861927DC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5ABA97F6-688E-9842-845D-B82938BC07B3}" type="slidenum">
              <a:rPr lang="en-US" altLang="en-US" sz="1200">
                <a:latin typeface="Tahoma" panose="020B0604030504040204" pitchFamily="34" charset="0"/>
              </a:rPr>
              <a:pPr eaLnBrk="1" hangingPunct="1"/>
              <a:t>17</a:t>
            </a:fld>
            <a:endParaRPr lang="en-US" altLang="en-US" sz="1200">
              <a:latin typeface="Tahoma" panose="020B0604030504040204" pitchFamily="34" charset="0"/>
            </a:endParaRPr>
          </a:p>
        </p:txBody>
      </p:sp>
      <p:sp>
        <p:nvSpPr>
          <p:cNvPr id="24579" name="Title 2">
            <a:extLst>
              <a:ext uri="{FF2B5EF4-FFF2-40B4-BE49-F238E27FC236}">
                <a16:creationId xmlns:a16="http://schemas.microsoft.com/office/drawing/2014/main" id="{79979A09-EB1E-1B42-911D-DBED4F98453C}"/>
              </a:ext>
            </a:extLst>
          </p:cNvPr>
          <p:cNvSpPr>
            <a:spLocks noGrp="1"/>
          </p:cNvSpPr>
          <p:nvPr>
            <p:ph type="title"/>
          </p:nvPr>
        </p:nvSpPr>
        <p:spPr bwMode="auto">
          <a:xfrm>
            <a:off x="685800" y="1857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Any scheduled building inspection should also include automatic sprinkler systems.</a:t>
            </a:r>
          </a:p>
        </p:txBody>
      </p:sp>
      <p:graphicFrame>
        <p:nvGraphicFramePr>
          <p:cNvPr id="3" name="Diagram 2" descr="Generally, an inspector begins an inspection in the system riser room&#10;Every sprinkler system is equipped with various water-control valves and operating valves&#10;Valves are used to shut off the water, drain the system, prevent recirculation of water, and serve other needs of the system&#10;">
            <a:extLst>
              <a:ext uri="{FF2B5EF4-FFF2-40B4-BE49-F238E27FC236}">
                <a16:creationId xmlns:a16="http://schemas.microsoft.com/office/drawing/2014/main" id="{98281C3A-61C3-E54E-B7FA-717D38270E4B}"/>
              </a:ext>
            </a:extLst>
          </p:cNvPr>
          <p:cNvGraphicFramePr/>
          <p:nvPr>
            <p:extLst>
              <p:ext uri="{D42A27DB-BD31-4B8C-83A1-F6EECF244321}">
                <p14:modId xmlns:p14="http://schemas.microsoft.com/office/powerpoint/2010/main" val="1419858846"/>
              </p:ext>
            </p:extLst>
          </p:nvPr>
        </p:nvGraphicFramePr>
        <p:xfrm>
          <a:off x="4343400" y="1981200"/>
          <a:ext cx="4648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8" name="Content Placeholder 1" descr="inspector looking at an automatic sprinkler system">
            <a:extLst>
              <a:ext uri="{FF2B5EF4-FFF2-40B4-BE49-F238E27FC236}">
                <a16:creationId xmlns:a16="http://schemas.microsoft.com/office/drawing/2014/main" id="{133597CA-2DE0-0D42-808A-C52363A19893}"/>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381000" y="1524000"/>
            <a:ext cx="3810000" cy="514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4D36B8-E497-F742-8902-7B653365290F}"/>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C2AAC8D0-8007-5F45-9741-27C845688614}" type="slidenum">
              <a:rPr lang="en-US" altLang="en-US" sz="1200">
                <a:latin typeface="Tahoma" panose="020B0604030504040204" pitchFamily="34" charset="0"/>
              </a:rPr>
              <a:pPr eaLnBrk="1" hangingPunct="1"/>
              <a:t>18</a:t>
            </a:fld>
            <a:endParaRPr lang="en-US" altLang="en-US" sz="1200">
              <a:latin typeface="Tahoma" panose="020B0604030504040204" pitchFamily="34" charset="0"/>
            </a:endParaRPr>
          </a:p>
        </p:txBody>
      </p:sp>
      <p:sp>
        <p:nvSpPr>
          <p:cNvPr id="25603" name="Title 2">
            <a:extLst>
              <a:ext uri="{FF2B5EF4-FFF2-40B4-BE49-F238E27FC236}">
                <a16:creationId xmlns:a16="http://schemas.microsoft.com/office/drawing/2014/main" id="{009843E6-6981-2B45-835C-75CF4283C243}"/>
              </a:ext>
            </a:extLst>
          </p:cNvPr>
          <p:cNvSpPr>
            <a:spLocks noGrp="1"/>
          </p:cNvSpPr>
          <p:nvPr>
            <p:ph type="title"/>
          </p:nvPr>
        </p:nvSpPr>
        <p:spPr bwMode="auto">
          <a:xfrm>
            <a:off x="685800" y="1857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Inspectors need to know the inspection requirements for water-based fire suppression systems.</a:t>
            </a:r>
          </a:p>
        </p:txBody>
      </p:sp>
      <p:graphicFrame>
        <p:nvGraphicFramePr>
          <p:cNvPr id="3" name="Diagram 2" descr="First verify that all valves controlling water supplies to the sprinkler system and within the system (sectional valves) are open at all times&#10;An inspector who finds a valve closed should report the condition to the responsible party and to the fire department&#10;Verify that the indicating control valve is opened fully and secured or otherwise supervised in an approved manner&#10;">
            <a:extLst>
              <a:ext uri="{FF2B5EF4-FFF2-40B4-BE49-F238E27FC236}">
                <a16:creationId xmlns:a16="http://schemas.microsoft.com/office/drawing/2014/main" id="{14DB0412-8D01-3A4C-824F-0C381DD88A64}"/>
              </a:ext>
            </a:extLst>
          </p:cNvPr>
          <p:cNvGraphicFramePr/>
          <p:nvPr>
            <p:extLst>
              <p:ext uri="{D42A27DB-BD31-4B8C-83A1-F6EECF244321}">
                <p14:modId xmlns:p14="http://schemas.microsoft.com/office/powerpoint/2010/main" val="2055346568"/>
              </p:ext>
            </p:extLst>
          </p:nvPr>
        </p:nvGraphicFramePr>
        <p:xfrm>
          <a:off x="4191000" y="2286000"/>
          <a:ext cx="4648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2" name="Content Placeholder 1" descr="inspector checking gauges on a fire suppression system">
            <a:extLst>
              <a:ext uri="{FF2B5EF4-FFF2-40B4-BE49-F238E27FC236}">
                <a16:creationId xmlns:a16="http://schemas.microsoft.com/office/drawing/2014/main" id="{6E651C5C-9565-884B-A352-917A49367216}"/>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571500" y="1524000"/>
            <a:ext cx="3543300" cy="514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7">
            <a:extLst>
              <a:ext uri="{FF2B5EF4-FFF2-40B4-BE49-F238E27FC236}">
                <a16:creationId xmlns:a16="http://schemas.microsoft.com/office/drawing/2014/main" id="{67E9581F-55A9-2240-ACFB-82EEA6787D38}"/>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C6A986-43AD-E34A-870C-9276F18DC34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9FA82C4D-B8FB-874F-AB2D-56746B0D98C0}" type="slidenum">
              <a:rPr lang="en-US" altLang="en-US" sz="1200">
                <a:latin typeface="Tahoma" panose="020B0604030504040204" pitchFamily="34" charset="0"/>
              </a:rPr>
              <a:pPr eaLnBrk="1" hangingPunct="1"/>
              <a:t>1</a:t>
            </a:fld>
            <a:endParaRPr lang="en-US" altLang="en-US" sz="1200">
              <a:latin typeface="Tahoma" panose="020B0604030504040204" pitchFamily="34" charset="0"/>
            </a:endParaRPr>
          </a:p>
        </p:txBody>
      </p:sp>
      <p:sp>
        <p:nvSpPr>
          <p:cNvPr id="8195" name="Title 2">
            <a:extLst>
              <a:ext uri="{FF2B5EF4-FFF2-40B4-BE49-F238E27FC236}">
                <a16:creationId xmlns:a16="http://schemas.microsoft.com/office/drawing/2014/main" id="{E098C72F-C000-C145-8CE7-64FA841CB8D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Learning Objective 1</a:t>
            </a:r>
          </a:p>
        </p:txBody>
      </p:sp>
      <p:sp>
        <p:nvSpPr>
          <p:cNvPr id="8194" name="Content Placeholder 1">
            <a:extLst>
              <a:ext uri="{FF2B5EF4-FFF2-40B4-BE49-F238E27FC236}">
                <a16:creationId xmlns:a16="http://schemas.microsoft.com/office/drawing/2014/main" id="{CB6DF180-2856-C743-81B8-38BF4CB956FD}"/>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Explain how to evaluate fire protection systems and equipment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235737-118A-3849-A0E2-789D95EFFDC5}"/>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E1F87AAA-DABF-4F4F-B47D-509D2D5AA015}" type="slidenum">
              <a:rPr lang="en-US" altLang="en-US" sz="1200">
                <a:latin typeface="Tahoma" panose="020B0604030504040204" pitchFamily="34" charset="0"/>
              </a:rPr>
              <a:pPr eaLnBrk="1" hangingPunct="1"/>
              <a:t>19</a:t>
            </a:fld>
            <a:endParaRPr lang="en-US" altLang="en-US" sz="1200">
              <a:latin typeface="Tahoma" panose="020B0604030504040204" pitchFamily="34" charset="0"/>
            </a:endParaRPr>
          </a:p>
        </p:txBody>
      </p:sp>
      <p:sp>
        <p:nvSpPr>
          <p:cNvPr id="9" name="Title 2">
            <a:extLst>
              <a:ext uri="{FF2B5EF4-FFF2-40B4-BE49-F238E27FC236}">
                <a16:creationId xmlns:a16="http://schemas.microsoft.com/office/drawing/2014/main" id="{C78081A6-4935-874C-BAE5-EDAD0D35894B}"/>
              </a:ext>
            </a:extLst>
          </p:cNvPr>
          <p:cNvSpPr txBox="1">
            <a:spLocks/>
          </p:cNvSpPr>
          <p:nvPr/>
        </p:nvSpPr>
        <p:spPr bwMode="auto">
          <a:xfrm>
            <a:off x="719138" y="196850"/>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80000"/>
              </a:lnSpc>
              <a:spcBef>
                <a:spcPct val="0"/>
              </a:spcBef>
              <a:spcAft>
                <a:spcPct val="0"/>
              </a:spcAft>
              <a:defRPr sz="3200" b="1">
                <a:solidFill>
                  <a:srgbClr val="0033CC"/>
                </a:solidFill>
                <a:latin typeface="+mj-lt"/>
                <a:ea typeface="+mj-ea"/>
                <a:cs typeface="+mj-cs"/>
              </a:defRPr>
            </a:lvl1pPr>
            <a:lvl2pPr algn="l" rtl="0" eaLnBrk="0" fontAlgn="base" hangingPunct="0">
              <a:lnSpc>
                <a:spcPct val="80000"/>
              </a:lnSpc>
              <a:spcBef>
                <a:spcPct val="0"/>
              </a:spcBef>
              <a:spcAft>
                <a:spcPct val="0"/>
              </a:spcAft>
              <a:defRPr sz="3200" b="1">
                <a:solidFill>
                  <a:srgbClr val="0033CC"/>
                </a:solidFill>
                <a:latin typeface="Tahoma" pitchFamily="34" charset="0"/>
              </a:defRPr>
            </a:lvl2pPr>
            <a:lvl3pPr algn="l" rtl="0" eaLnBrk="0" fontAlgn="base" hangingPunct="0">
              <a:lnSpc>
                <a:spcPct val="80000"/>
              </a:lnSpc>
              <a:spcBef>
                <a:spcPct val="0"/>
              </a:spcBef>
              <a:spcAft>
                <a:spcPct val="0"/>
              </a:spcAft>
              <a:defRPr sz="3200" b="1">
                <a:solidFill>
                  <a:srgbClr val="0033CC"/>
                </a:solidFill>
                <a:latin typeface="Tahoma" pitchFamily="34" charset="0"/>
              </a:defRPr>
            </a:lvl3pPr>
            <a:lvl4pPr algn="l" rtl="0" eaLnBrk="0" fontAlgn="base" hangingPunct="0">
              <a:lnSpc>
                <a:spcPct val="80000"/>
              </a:lnSpc>
              <a:spcBef>
                <a:spcPct val="0"/>
              </a:spcBef>
              <a:spcAft>
                <a:spcPct val="0"/>
              </a:spcAft>
              <a:defRPr sz="3200" b="1">
                <a:solidFill>
                  <a:srgbClr val="0033CC"/>
                </a:solidFill>
                <a:latin typeface="Tahoma" pitchFamily="34" charset="0"/>
              </a:defRPr>
            </a:lvl4pPr>
            <a:lvl5pPr algn="l" rtl="0" eaLnBrk="0" fontAlgn="base" hangingPunct="0">
              <a:lnSpc>
                <a:spcPct val="80000"/>
              </a:lnSpc>
              <a:spcBef>
                <a:spcPct val="0"/>
              </a:spcBef>
              <a:spcAft>
                <a:spcPct val="0"/>
              </a:spcAft>
              <a:defRPr sz="3200" b="1">
                <a:solidFill>
                  <a:srgbClr val="0033CC"/>
                </a:solidFill>
                <a:latin typeface="Tahoma" pitchFamily="34" charset="0"/>
              </a:defRPr>
            </a:lvl5pPr>
            <a:lvl6pPr marL="457200" algn="l" rtl="0" eaLnBrk="1" fontAlgn="base" hangingPunct="1">
              <a:lnSpc>
                <a:spcPct val="80000"/>
              </a:lnSpc>
              <a:spcBef>
                <a:spcPct val="0"/>
              </a:spcBef>
              <a:spcAft>
                <a:spcPct val="0"/>
              </a:spcAft>
              <a:defRPr sz="3600" b="1">
                <a:solidFill>
                  <a:srgbClr val="0033CC"/>
                </a:solidFill>
                <a:latin typeface="Tahoma" pitchFamily="34" charset="0"/>
              </a:defRPr>
            </a:lvl6pPr>
            <a:lvl7pPr marL="914400" algn="l" rtl="0" eaLnBrk="1" fontAlgn="base" hangingPunct="1">
              <a:lnSpc>
                <a:spcPct val="80000"/>
              </a:lnSpc>
              <a:spcBef>
                <a:spcPct val="0"/>
              </a:spcBef>
              <a:spcAft>
                <a:spcPct val="0"/>
              </a:spcAft>
              <a:defRPr sz="3600" b="1">
                <a:solidFill>
                  <a:srgbClr val="0033CC"/>
                </a:solidFill>
                <a:latin typeface="Tahoma" pitchFamily="34" charset="0"/>
              </a:defRPr>
            </a:lvl7pPr>
            <a:lvl8pPr marL="1371600" algn="l" rtl="0" eaLnBrk="1" fontAlgn="base" hangingPunct="1">
              <a:lnSpc>
                <a:spcPct val="80000"/>
              </a:lnSpc>
              <a:spcBef>
                <a:spcPct val="0"/>
              </a:spcBef>
              <a:spcAft>
                <a:spcPct val="0"/>
              </a:spcAft>
              <a:defRPr sz="3600" b="1">
                <a:solidFill>
                  <a:srgbClr val="0033CC"/>
                </a:solidFill>
                <a:latin typeface="Tahoma" pitchFamily="34" charset="0"/>
              </a:defRPr>
            </a:lvl8pPr>
            <a:lvl9pPr marL="1828800" algn="l" rtl="0" eaLnBrk="1" fontAlgn="base" hangingPunct="1">
              <a:lnSpc>
                <a:spcPct val="80000"/>
              </a:lnSpc>
              <a:spcBef>
                <a:spcPct val="0"/>
              </a:spcBef>
              <a:spcAft>
                <a:spcPct val="0"/>
              </a:spcAft>
              <a:defRPr sz="3600" b="1">
                <a:solidFill>
                  <a:srgbClr val="0033CC"/>
                </a:solidFill>
                <a:latin typeface="Tahoma" pitchFamily="34" charset="0"/>
              </a:defRPr>
            </a:lvl9pPr>
          </a:lstStyle>
          <a:p>
            <a:pPr eaLnBrk="1" hangingPunct="1">
              <a:buClrTx/>
              <a:buSzTx/>
              <a:buFontTx/>
              <a:buNone/>
              <a:defRPr/>
            </a:pPr>
            <a:r>
              <a:rPr lang="en-US" altLang="en-US" sz="3000" kern="0" dirty="0"/>
              <a:t>Inspectors need to know the inspection requirements for water-based fire suppression systems.</a:t>
            </a:r>
          </a:p>
        </p:txBody>
      </p:sp>
      <p:graphicFrame>
        <p:nvGraphicFramePr>
          <p:cNvPr id="6" name="Content Placeholder 5" descr="Check the indicating control valve&#10; Confirm that it is in operating condition&#10; Confirm it is accessible and undamaged&#10; Used to shut off the water supply to the system when it is necessary to replace sprinklers or for maintenance&#10; Located between the sources of the water supply and the sprinkler system&#10;">
            <a:extLst>
              <a:ext uri="{FF2B5EF4-FFF2-40B4-BE49-F238E27FC236}">
                <a16:creationId xmlns:a16="http://schemas.microsoft.com/office/drawing/2014/main" id="{BBDBB389-77EA-6F48-9B7D-D3087A7247B9}"/>
              </a:ext>
            </a:extLst>
          </p:cNvPr>
          <p:cNvGraphicFramePr>
            <a:graphicFrameLocks noGrp="1"/>
          </p:cNvGraphicFramePr>
          <p:nvPr>
            <p:ph idx="1"/>
            <p:extLst>
              <p:ext uri="{D42A27DB-BD31-4B8C-83A1-F6EECF244321}">
                <p14:modId xmlns:p14="http://schemas.microsoft.com/office/powerpoint/2010/main" val="4238788913"/>
              </p:ext>
            </p:extLst>
          </p:nvPr>
        </p:nvGraphicFramePr>
        <p:xfrm>
          <a:off x="685800" y="1752600"/>
          <a:ext cx="7924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8" name="Text Box 7">
            <a:extLst>
              <a:ext uri="{FF2B5EF4-FFF2-40B4-BE49-F238E27FC236}">
                <a16:creationId xmlns:a16="http://schemas.microsoft.com/office/drawing/2014/main" id="{63469916-D4BF-584C-92D9-C22A7A6A3AF1}"/>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E30304-2A40-634D-A96D-49FD212B4DFF}"/>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3B254E98-B367-2445-9DC6-F0507B5D41DC}" type="slidenum">
              <a:rPr lang="en-US" altLang="en-US" sz="1200">
                <a:latin typeface="Tahoma" panose="020B0604030504040204" pitchFamily="34" charset="0"/>
              </a:rPr>
              <a:pPr eaLnBrk="1" hangingPunct="1"/>
              <a:t>20</a:t>
            </a:fld>
            <a:endParaRPr lang="en-US" altLang="en-US" sz="1200">
              <a:latin typeface="Tahoma" panose="020B0604030504040204" pitchFamily="34" charset="0"/>
            </a:endParaRPr>
          </a:p>
        </p:txBody>
      </p:sp>
      <p:sp>
        <p:nvSpPr>
          <p:cNvPr id="27650" name="Title 1">
            <a:extLst>
              <a:ext uri="{FF2B5EF4-FFF2-40B4-BE49-F238E27FC236}">
                <a16:creationId xmlns:a16="http://schemas.microsoft.com/office/drawing/2014/main" id="{85BF184E-B1C0-BC4F-B628-83ED4D4CD98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NOTE</a:t>
            </a:r>
          </a:p>
        </p:txBody>
      </p:sp>
      <p:sp>
        <p:nvSpPr>
          <p:cNvPr id="27651" name="Text Placeholder 2">
            <a:extLst>
              <a:ext uri="{FF2B5EF4-FFF2-40B4-BE49-F238E27FC236}">
                <a16:creationId xmlns:a16="http://schemas.microsoft.com/office/drawing/2014/main" id="{60A4AD61-058C-184D-BCE0-BF7F4995F541}"/>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a:t>If there is a permanent ladder to access elevated valves, check to see that it is in good condition.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4C8DA9-3F4D-7B40-900F-49E52F8AEDD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0E27E183-027A-7B46-81F2-41D8B3C5025B}" type="slidenum">
              <a:rPr lang="en-US" altLang="en-US" sz="1200">
                <a:latin typeface="Tahoma" panose="020B0604030504040204" pitchFamily="34" charset="0"/>
              </a:rPr>
              <a:pPr eaLnBrk="1" hangingPunct="1"/>
              <a:t>21</a:t>
            </a:fld>
            <a:endParaRPr lang="en-US" altLang="en-US" sz="1200">
              <a:latin typeface="Tahoma" panose="020B0604030504040204" pitchFamily="34" charset="0"/>
            </a:endParaRPr>
          </a:p>
        </p:txBody>
      </p:sp>
      <p:sp>
        <p:nvSpPr>
          <p:cNvPr id="28674" name="Title 2">
            <a:extLst>
              <a:ext uri="{FF2B5EF4-FFF2-40B4-BE49-F238E27FC236}">
                <a16:creationId xmlns:a16="http://schemas.microsoft.com/office/drawing/2014/main" id="{2E61A006-C55D-7D4D-B11D-413C9A584D27}"/>
              </a:ext>
            </a:extLst>
          </p:cNvPr>
          <p:cNvSpPr>
            <a:spLocks noGrp="1"/>
          </p:cNvSpPr>
          <p:nvPr>
            <p:ph type="title"/>
          </p:nvPr>
        </p:nvSpPr>
        <p:spPr bwMode="auto">
          <a:xfrm>
            <a:off x="685800" y="1857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Inspectors need to know the inspection requirements for water-based fire suppression systems.</a:t>
            </a:r>
          </a:p>
        </p:txBody>
      </p:sp>
      <p:pic>
        <p:nvPicPr>
          <p:cNvPr id="28676" name="Picture 1" descr="fire department connection for a water based fire suppression system">
            <a:extLst>
              <a:ext uri="{FF2B5EF4-FFF2-40B4-BE49-F238E27FC236}">
                <a16:creationId xmlns:a16="http://schemas.microsoft.com/office/drawing/2014/main" id="{C01C5C6F-7C45-EA48-A1A2-CC0AE94F50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77" y="2438400"/>
            <a:ext cx="4191000" cy="305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descr="Verify the FDC is not blocked&#10;Verify the FDC is free of obstruction, the swivels rotate freely, and caps are in place&#10;If locking caps are in place, verify that appropriate keys are provided&#10;Use a fire department male coupling to verify that the FDC female threads are compatible &#10;">
            <a:extLst>
              <a:ext uri="{FF2B5EF4-FFF2-40B4-BE49-F238E27FC236}">
                <a16:creationId xmlns:a16="http://schemas.microsoft.com/office/drawing/2014/main" id="{9539760D-7C1B-FE44-B923-6A5A94E6A199}"/>
              </a:ext>
            </a:extLst>
          </p:cNvPr>
          <p:cNvGraphicFramePr>
            <a:graphicFrameLocks noGrp="1"/>
          </p:cNvGraphicFramePr>
          <p:nvPr>
            <p:ph idx="1"/>
            <p:extLst>
              <p:ext uri="{D42A27DB-BD31-4B8C-83A1-F6EECF244321}">
                <p14:modId xmlns:p14="http://schemas.microsoft.com/office/powerpoint/2010/main" val="852862848"/>
              </p:ext>
            </p:extLst>
          </p:nvPr>
        </p:nvGraphicFramePr>
        <p:xfrm>
          <a:off x="4191000" y="1828800"/>
          <a:ext cx="4648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8" name="Text Box 7">
            <a:extLst>
              <a:ext uri="{FF2B5EF4-FFF2-40B4-BE49-F238E27FC236}">
                <a16:creationId xmlns:a16="http://schemas.microsoft.com/office/drawing/2014/main" id="{4CAE38B8-F7C2-7140-82F9-9C94B2EE7124}"/>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17B0C8-EE8D-C143-A7DB-0E3DB81F52E0}"/>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485BDCF8-7EE5-6746-95E4-A7EC9299D989}" type="slidenum">
              <a:rPr lang="en-US" altLang="en-US" sz="1200">
                <a:latin typeface="Tahoma" panose="020B0604030504040204" pitchFamily="34" charset="0"/>
              </a:rPr>
              <a:pPr eaLnBrk="1" hangingPunct="1"/>
              <a:t>22</a:t>
            </a:fld>
            <a:endParaRPr lang="en-US" altLang="en-US" sz="1200">
              <a:latin typeface="Tahoma" panose="020B0604030504040204" pitchFamily="34" charset="0"/>
            </a:endParaRPr>
          </a:p>
        </p:txBody>
      </p:sp>
      <p:sp>
        <p:nvSpPr>
          <p:cNvPr id="29698" name="Title 2">
            <a:extLst>
              <a:ext uri="{FF2B5EF4-FFF2-40B4-BE49-F238E27FC236}">
                <a16:creationId xmlns:a16="http://schemas.microsoft.com/office/drawing/2014/main" id="{E115CF3F-3EC8-FD42-A109-B4C5FFA0C799}"/>
              </a:ext>
            </a:extLst>
          </p:cNvPr>
          <p:cNvSpPr>
            <a:spLocks noGrp="1"/>
          </p:cNvSpPr>
          <p:nvPr>
            <p:ph type="title"/>
          </p:nvPr>
        </p:nvSpPr>
        <p:spPr bwMode="auto">
          <a:xfrm>
            <a:off x="685800" y="1857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Inspectors need to know the inspection requirements for water-based fire suppression systems.</a:t>
            </a:r>
          </a:p>
        </p:txBody>
      </p:sp>
      <p:graphicFrame>
        <p:nvGraphicFramePr>
          <p:cNvPr id="6" name="Content Placeholder 5" descr="Verify that automatic sprinkler protection is provided throughout the occupied areas or area based on the locally adopted code&#10;Verify that the inlet and outlet gauges on the sprinkler riser are indicating that water or water and air pressure are available&#10;For wet-pipe sprinkler systems, verify that piping is protected from freezing&#10;For dry-pipe sprinkler systems, note that the riser room is heated, the air compressor is functional, and the system piping is pressurized&#10;">
            <a:extLst>
              <a:ext uri="{FF2B5EF4-FFF2-40B4-BE49-F238E27FC236}">
                <a16:creationId xmlns:a16="http://schemas.microsoft.com/office/drawing/2014/main" id="{47617279-CFC6-BB4C-BDB4-5B1B892AB324}"/>
              </a:ext>
            </a:extLst>
          </p:cNvPr>
          <p:cNvGraphicFramePr>
            <a:graphicFrameLocks noGrp="1"/>
          </p:cNvGraphicFramePr>
          <p:nvPr>
            <p:ph idx="1"/>
            <p:extLst>
              <p:ext uri="{D42A27DB-BD31-4B8C-83A1-F6EECF244321}">
                <p14:modId xmlns:p14="http://schemas.microsoft.com/office/powerpoint/2010/main" val="4239136052"/>
              </p:ext>
            </p:extLst>
          </p:nvPr>
        </p:nvGraphicFramePr>
        <p:xfrm>
          <a:off x="762000" y="1600199"/>
          <a:ext cx="8077200" cy="435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1" name="Text Box 7">
            <a:extLst>
              <a:ext uri="{FF2B5EF4-FFF2-40B4-BE49-F238E27FC236}">
                <a16:creationId xmlns:a16="http://schemas.microsoft.com/office/drawing/2014/main" id="{AC984B2F-9D82-7A4A-A2C4-1ED9933AE56B}"/>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8541E-0CA8-B245-AFCC-AFECC3E61DDE}"/>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41E91437-1DA3-834C-ADBA-E18B7335400D}" type="slidenum">
              <a:rPr lang="en-US" altLang="en-US" sz="1200">
                <a:latin typeface="Tahoma" panose="020B0604030504040204" pitchFamily="34" charset="0"/>
              </a:rPr>
              <a:pPr eaLnBrk="1" hangingPunct="1"/>
              <a:t>23</a:t>
            </a:fld>
            <a:endParaRPr lang="en-US" altLang="en-US" sz="1200">
              <a:latin typeface="Tahoma" panose="020B0604030504040204" pitchFamily="34" charset="0"/>
            </a:endParaRPr>
          </a:p>
        </p:txBody>
      </p:sp>
      <p:sp>
        <p:nvSpPr>
          <p:cNvPr id="30722" name="Title 2">
            <a:extLst>
              <a:ext uri="{FF2B5EF4-FFF2-40B4-BE49-F238E27FC236}">
                <a16:creationId xmlns:a16="http://schemas.microsoft.com/office/drawing/2014/main" id="{065B5D0B-F6D9-FA47-B868-827EB53FB6B7}"/>
              </a:ext>
            </a:extLst>
          </p:cNvPr>
          <p:cNvSpPr>
            <a:spLocks noGrp="1"/>
          </p:cNvSpPr>
          <p:nvPr>
            <p:ph type="title"/>
          </p:nvPr>
        </p:nvSpPr>
        <p:spPr bwMode="auto">
          <a:xfrm>
            <a:off x="685800" y="1857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Inspectors need to know the inspection requirements for water-based fire suppression systems.</a:t>
            </a:r>
          </a:p>
        </p:txBody>
      </p:sp>
      <p:graphicFrame>
        <p:nvGraphicFramePr>
          <p:cNvPr id="6" name="Content Placeholder 5" descr="•Verify that sprinklers are free from damage, corrosion, and paint, and are not subject to recall&#10;•Review that the inspection, testing and maintenance report has been completed in accordance with NFPA® 25&#10;•Reports that are incomplete may require re-test of the system or inspection emphasis in certain areas&#10;">
            <a:extLst>
              <a:ext uri="{FF2B5EF4-FFF2-40B4-BE49-F238E27FC236}">
                <a16:creationId xmlns:a16="http://schemas.microsoft.com/office/drawing/2014/main" id="{D334210C-8729-2B44-BB32-D2E69EB86DE3}"/>
              </a:ext>
            </a:extLst>
          </p:cNvPr>
          <p:cNvGraphicFramePr>
            <a:graphicFrameLocks noGrp="1"/>
          </p:cNvGraphicFramePr>
          <p:nvPr>
            <p:ph idx="1"/>
            <p:extLst>
              <p:ext uri="{D42A27DB-BD31-4B8C-83A1-F6EECF244321}">
                <p14:modId xmlns:p14="http://schemas.microsoft.com/office/powerpoint/2010/main" val="2717350160"/>
              </p:ext>
            </p:extLst>
          </p:nvPr>
        </p:nvGraphicFramePr>
        <p:xfrm>
          <a:off x="3581400" y="1676400"/>
          <a:ext cx="5257800" cy="4281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6" name="Picture 2" descr="sprinkler head">
            <a:extLst>
              <a:ext uri="{FF2B5EF4-FFF2-40B4-BE49-F238E27FC236}">
                <a16:creationId xmlns:a16="http://schemas.microsoft.com/office/drawing/2014/main" id="{F2D0B387-DE94-324C-B9EF-B1DB248F42B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549461"/>
            <a:ext cx="2482019"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 descr="sprinkler head">
            <a:extLst>
              <a:ext uri="{FF2B5EF4-FFF2-40B4-BE49-F238E27FC236}">
                <a16:creationId xmlns:a16="http://schemas.microsoft.com/office/drawing/2014/main" id="{2DBA5BAF-F7F8-A04D-AD9F-2733990BD5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1527" y="3677980"/>
            <a:ext cx="2218692" cy="293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AEBA03-478C-754B-9C6B-7EF44F1ADC0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E32F4DA2-7080-8348-85E4-EE6820A21AA6}" type="slidenum">
              <a:rPr lang="en-US" altLang="en-US" sz="1200">
                <a:latin typeface="Tahoma" panose="020B0604030504040204" pitchFamily="34" charset="0"/>
              </a:rPr>
              <a:pPr eaLnBrk="1" hangingPunct="1"/>
              <a:t>24</a:t>
            </a:fld>
            <a:endParaRPr lang="en-US" altLang="en-US" sz="1200">
              <a:latin typeface="Tahoma" panose="020B0604030504040204" pitchFamily="34" charset="0"/>
            </a:endParaRPr>
          </a:p>
        </p:txBody>
      </p:sp>
      <p:sp>
        <p:nvSpPr>
          <p:cNvPr id="31747" name="Title 2">
            <a:extLst>
              <a:ext uri="{FF2B5EF4-FFF2-40B4-BE49-F238E27FC236}">
                <a16:creationId xmlns:a16="http://schemas.microsoft.com/office/drawing/2014/main" id="{101CE535-A7EC-9144-AEC5-D8BBE4ED0144}"/>
              </a:ext>
            </a:extLst>
          </p:cNvPr>
          <p:cNvSpPr>
            <a:spLocks noGrp="1"/>
          </p:cNvSpPr>
          <p:nvPr>
            <p:ph type="title"/>
          </p:nvPr>
        </p:nvSpPr>
        <p:spPr bwMode="auto">
          <a:xfrm>
            <a:off x="685800" y="1857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dirty="0"/>
              <a:t>The primary purpose of the main drain is to drain water from the system for maintenance purposes.</a:t>
            </a:r>
            <a:r>
              <a:rPr lang="en-US" altLang="en-US" dirty="0"/>
              <a:t/>
            </a:r>
            <a:br>
              <a:rPr lang="en-US" altLang="en-US" dirty="0"/>
            </a:br>
            <a:endParaRPr lang="en-US" altLang="en-US" sz="6000" dirty="0"/>
          </a:p>
        </p:txBody>
      </p:sp>
      <p:pic>
        <p:nvPicPr>
          <p:cNvPr id="31746" name="Picture 4" descr="main drain for a sprinkler system">
            <a:extLst>
              <a:ext uri="{FF2B5EF4-FFF2-40B4-BE49-F238E27FC236}">
                <a16:creationId xmlns:a16="http://schemas.microsoft.com/office/drawing/2014/main" id="{0FCA1330-2C3F-5D43-8732-A41050C949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309767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descr="•Each sprinkler system riser has a main drain&#10;•NFPA® 25 mandates quarterly main drain tests&#10;•Verify the inspection of the system; witness the alarm test in conjunction with the main drain test&#10;•System pressure gauge frequently indicates a higher pressure than the supply pressure gauge&#10;•Risers that are 4 inches (100 mm) or larger in diameter are equipped with a 2-inch (50 mm) main drain&#10;•The main drain test is also useful for detecting impairments such as closed valves, obstructions, or gradual deterioration in the water supply&#10;">
            <a:extLst>
              <a:ext uri="{FF2B5EF4-FFF2-40B4-BE49-F238E27FC236}">
                <a16:creationId xmlns:a16="http://schemas.microsoft.com/office/drawing/2014/main" id="{59101865-DC4C-684F-A1D1-F27867A181D6}"/>
              </a:ext>
            </a:extLst>
          </p:cNvPr>
          <p:cNvGraphicFramePr>
            <a:graphicFrameLocks noGrp="1"/>
          </p:cNvGraphicFramePr>
          <p:nvPr>
            <p:ph idx="1"/>
            <p:extLst>
              <p:ext uri="{D42A27DB-BD31-4B8C-83A1-F6EECF244321}">
                <p14:modId xmlns:p14="http://schemas.microsoft.com/office/powerpoint/2010/main" val="934067399"/>
              </p:ext>
            </p:extLst>
          </p:nvPr>
        </p:nvGraphicFramePr>
        <p:xfrm>
          <a:off x="3352800" y="1600200"/>
          <a:ext cx="5486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7BC4E3-56C3-8B49-97E2-0BBF8444ABF7}"/>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706FA38F-1FBC-AE4E-AE53-724E873C775A}" type="slidenum">
              <a:rPr lang="en-US" altLang="en-US" sz="1200">
                <a:latin typeface="Tahoma" panose="020B0604030504040204" pitchFamily="34" charset="0"/>
              </a:rPr>
              <a:pPr eaLnBrk="1" hangingPunct="1"/>
              <a:t>25</a:t>
            </a:fld>
            <a:endParaRPr lang="en-US" altLang="en-US" sz="1200">
              <a:latin typeface="Tahoma" panose="020B0604030504040204" pitchFamily="34" charset="0"/>
            </a:endParaRPr>
          </a:p>
        </p:txBody>
      </p:sp>
      <p:sp>
        <p:nvSpPr>
          <p:cNvPr id="32770" name="Title 2">
            <a:extLst>
              <a:ext uri="{FF2B5EF4-FFF2-40B4-BE49-F238E27FC236}">
                <a16:creationId xmlns:a16="http://schemas.microsoft.com/office/drawing/2014/main" id="{7424DB46-53B1-3B4A-B162-42165B9AA851}"/>
              </a:ext>
            </a:extLst>
          </p:cNvPr>
          <p:cNvSpPr>
            <a:spLocks noGrp="1"/>
          </p:cNvSpPr>
          <p:nvPr>
            <p:ph type="title"/>
          </p:nvPr>
        </p:nvSpPr>
        <p:spPr bwMode="auto">
          <a:xfrm>
            <a:off x="685800" y="533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Inspectors need to understand how to perform a main drain test.</a:t>
            </a:r>
          </a:p>
        </p:txBody>
      </p:sp>
      <p:graphicFrame>
        <p:nvGraphicFramePr>
          <p:cNvPr id="6" name="Content Placeholder 5" descr="1&#10; Observe and record the pressure on the system side gauge at the system riser&#10;2&#10; Have a building representative fully open the main drain&#10;3&#10; Observe and record the pressure drop &#10;4&#10; Have the building representative close the 2-inch (50 mm) main drain slowly&#10;5&#10; Observe and record the final static pressure&#10;">
            <a:extLst>
              <a:ext uri="{FF2B5EF4-FFF2-40B4-BE49-F238E27FC236}">
                <a16:creationId xmlns:a16="http://schemas.microsoft.com/office/drawing/2014/main" id="{61406FBD-581C-7947-8A9B-2B5CB3A64CEA}"/>
              </a:ext>
            </a:extLst>
          </p:cNvPr>
          <p:cNvGraphicFramePr>
            <a:graphicFrameLocks noGrp="1"/>
          </p:cNvGraphicFramePr>
          <p:nvPr>
            <p:ph idx="1"/>
            <p:extLst>
              <p:ext uri="{D42A27DB-BD31-4B8C-83A1-F6EECF244321}">
                <p14:modId xmlns:p14="http://schemas.microsoft.com/office/powerpoint/2010/main" val="1413833982"/>
              </p:ext>
            </p:extLst>
          </p:nvPr>
        </p:nvGraphicFramePr>
        <p:xfrm>
          <a:off x="4038600" y="1600200"/>
          <a:ext cx="472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3" name="Picture 4" descr="inspectors performing a main drain test">
            <a:extLst>
              <a:ext uri="{FF2B5EF4-FFF2-40B4-BE49-F238E27FC236}">
                <a16:creationId xmlns:a16="http://schemas.microsoft.com/office/drawing/2014/main" id="{8737E11E-94CE-224C-A570-0864E6004E8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524000"/>
            <a:ext cx="3429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13C250-9B30-3644-81B5-77D9B3DF8092}"/>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69733FFD-C6FE-6B49-97CE-694E483943FF}" type="slidenum">
              <a:rPr lang="en-US" altLang="en-US" sz="1200">
                <a:latin typeface="Tahoma" panose="020B0604030504040204" pitchFamily="34" charset="0"/>
              </a:rPr>
              <a:pPr eaLnBrk="1" hangingPunct="1"/>
              <a:t>26</a:t>
            </a:fld>
            <a:endParaRPr lang="en-US" altLang="en-US" sz="1200">
              <a:latin typeface="Tahoma" panose="020B0604030504040204" pitchFamily="34" charset="0"/>
            </a:endParaRPr>
          </a:p>
        </p:txBody>
      </p:sp>
      <p:sp>
        <p:nvSpPr>
          <p:cNvPr id="33794" name="Title 1">
            <a:extLst>
              <a:ext uri="{FF2B5EF4-FFF2-40B4-BE49-F238E27FC236}">
                <a16:creationId xmlns:a16="http://schemas.microsoft.com/office/drawing/2014/main" id="{FE8E55C4-DE24-1342-B003-6734996C0C4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NOTE</a:t>
            </a:r>
          </a:p>
        </p:txBody>
      </p:sp>
      <p:sp>
        <p:nvSpPr>
          <p:cNvPr id="33795" name="Text Placeholder 2">
            <a:extLst>
              <a:ext uri="{FF2B5EF4-FFF2-40B4-BE49-F238E27FC236}">
                <a16:creationId xmlns:a16="http://schemas.microsoft.com/office/drawing/2014/main" id="{0FE93C51-9136-E249-9C97-0A594C073F49}"/>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a:t>On a system using an alarm check valve, take the pressure readings from the lower gauge because erroneously high static pressures can exist above the valve.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FB19DE-23F4-9945-B449-81B38EED3DE9}"/>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C5125351-006F-BC47-BE36-F355E4512C54}" type="slidenum">
              <a:rPr lang="en-US" altLang="en-US" sz="1200">
                <a:latin typeface="Tahoma" panose="020B0604030504040204" pitchFamily="34" charset="0"/>
              </a:rPr>
              <a:pPr eaLnBrk="1" hangingPunct="1"/>
              <a:t>27</a:t>
            </a:fld>
            <a:endParaRPr lang="en-US" altLang="en-US" sz="1200">
              <a:latin typeface="Tahoma" panose="020B0604030504040204" pitchFamily="34" charset="0"/>
            </a:endParaRPr>
          </a:p>
        </p:txBody>
      </p:sp>
      <p:sp>
        <p:nvSpPr>
          <p:cNvPr id="34818" name="Title 1">
            <a:extLst>
              <a:ext uri="{FF2B5EF4-FFF2-40B4-BE49-F238E27FC236}">
                <a16:creationId xmlns:a16="http://schemas.microsoft.com/office/drawing/2014/main" id="{87053FF0-7B17-3548-A467-C110A21E976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NOTE</a:t>
            </a:r>
          </a:p>
        </p:txBody>
      </p:sp>
      <p:sp>
        <p:nvSpPr>
          <p:cNvPr id="34819" name="Text Placeholder 2">
            <a:extLst>
              <a:ext uri="{FF2B5EF4-FFF2-40B4-BE49-F238E27FC236}">
                <a16:creationId xmlns:a16="http://schemas.microsoft.com/office/drawing/2014/main" id="{CC4F1960-E213-204A-B32F-15ED70127924}"/>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a:t>The main drain will usually discharge outside the building; check the area to make sure it is clear.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17D1A3-2883-2F4F-9C7D-BBBD6B5E590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DE343622-39D6-B44F-A0BE-AD88F71A011A}" type="slidenum">
              <a:rPr lang="en-US" altLang="en-US" sz="1200">
                <a:latin typeface="Tahoma" panose="020B0604030504040204" pitchFamily="34" charset="0"/>
              </a:rPr>
              <a:pPr eaLnBrk="1" hangingPunct="1"/>
              <a:t>28</a:t>
            </a:fld>
            <a:endParaRPr lang="en-US" altLang="en-US" sz="1200">
              <a:latin typeface="Tahoma" panose="020B0604030504040204" pitchFamily="34" charset="0"/>
            </a:endParaRPr>
          </a:p>
        </p:txBody>
      </p:sp>
      <p:sp>
        <p:nvSpPr>
          <p:cNvPr id="35842" name="Title 2">
            <a:extLst>
              <a:ext uri="{FF2B5EF4-FFF2-40B4-BE49-F238E27FC236}">
                <a16:creationId xmlns:a16="http://schemas.microsoft.com/office/drawing/2014/main" id="{6A10B80B-04B4-1D4C-AB46-671FD753F292}"/>
              </a:ext>
            </a:extLst>
          </p:cNvPr>
          <p:cNvSpPr>
            <a:spLocks noGrp="1"/>
          </p:cNvSpPr>
          <p:nvPr>
            <p:ph type="title"/>
          </p:nvPr>
        </p:nvSpPr>
        <p:spPr bwMode="auto">
          <a:xfrm>
            <a:off x="685800" y="4810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Compare the new readings to previously recorded readings.</a:t>
            </a:r>
          </a:p>
        </p:txBody>
      </p:sp>
      <p:graphicFrame>
        <p:nvGraphicFramePr>
          <p:cNvPr id="6" name="Content Placeholder 5" descr="If there are significant differences, there may be a partially closed supply valve or an obstruction in the supply line &#10;Another cause can be faulty backflow preventers&#10;">
            <a:extLst>
              <a:ext uri="{FF2B5EF4-FFF2-40B4-BE49-F238E27FC236}">
                <a16:creationId xmlns:a16="http://schemas.microsoft.com/office/drawing/2014/main" id="{EAD3D323-5C00-C341-A3FB-137102ECBD51}"/>
              </a:ext>
            </a:extLst>
          </p:cNvPr>
          <p:cNvGraphicFramePr>
            <a:graphicFrameLocks noGrp="1"/>
          </p:cNvGraphicFramePr>
          <p:nvPr>
            <p:ph idx="1"/>
            <p:extLst>
              <p:ext uri="{D42A27DB-BD31-4B8C-83A1-F6EECF244321}">
                <p14:modId xmlns:p14="http://schemas.microsoft.com/office/powerpoint/2010/main" val="3317747603"/>
              </p:ext>
            </p:extLst>
          </p:nvPr>
        </p:nvGraphicFramePr>
        <p:xfrm>
          <a:off x="990600" y="1752600"/>
          <a:ext cx="73914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6FD615-A200-614B-96C9-D2F54D3FB021}"/>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rPr>
              <a:t>12</a:t>
            </a:r>
            <a:r>
              <a:rPr lang="en-US" altLang="en-US" sz="1200">
                <a:latin typeface="Tahoma" panose="020B0604030504040204" pitchFamily="34" charset="0"/>
                <a:cs typeface="Arial" panose="020B0604020202020204" pitchFamily="34" charset="0"/>
              </a:rPr>
              <a:t>–</a:t>
            </a:r>
            <a:fld id="{EC4970C9-7C0C-5E4B-958C-8C7BEF2D15E0}" type="slidenum">
              <a:rPr lang="en-US" altLang="en-US" sz="1200">
                <a:latin typeface="Tahoma" panose="020B0604030504040204" pitchFamily="34" charset="0"/>
              </a:rPr>
              <a:pPr eaLnBrk="1" hangingPunct="1"/>
              <a:t>2</a:t>
            </a:fld>
            <a:endParaRPr lang="en-US" altLang="en-US" sz="1200">
              <a:latin typeface="Tahoma" panose="020B0604030504040204" pitchFamily="34" charset="0"/>
            </a:endParaRPr>
          </a:p>
        </p:txBody>
      </p:sp>
      <p:sp>
        <p:nvSpPr>
          <p:cNvPr id="9219" name="Title 2">
            <a:extLst>
              <a:ext uri="{FF2B5EF4-FFF2-40B4-BE49-F238E27FC236}">
                <a16:creationId xmlns:a16="http://schemas.microsoft.com/office/drawing/2014/main" id="{7D65668E-9489-3B4A-95BF-A07F2B5E1A06}"/>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Understand the information available in NFPA® 25.</a:t>
            </a:r>
          </a:p>
        </p:txBody>
      </p:sp>
      <p:graphicFrame>
        <p:nvGraphicFramePr>
          <p:cNvPr id="2" name="Content Placeholder 1" descr="Contains detailed lists of inspection, testing, and maintenance requirements for all types of water-based fire suppression systems&#10;Includes charts indicating the frequency for performing these tasks&#10;Owner/occupant is responsible for seeing that trained and experienced personnel perform these tasks&#10;Owner/occupant may contract with third-party testing and maintenance organizations to perform these tasks&#10;The AHJ is responsible for verifying that the required testing and maintenance are complete and that the required records are in order&#10;">
            <a:extLst>
              <a:ext uri="{FF2B5EF4-FFF2-40B4-BE49-F238E27FC236}">
                <a16:creationId xmlns:a16="http://schemas.microsoft.com/office/drawing/2014/main" id="{381E17C2-137B-944C-8E24-48ED86DBF4B7}"/>
              </a:ext>
            </a:extLst>
          </p:cNvPr>
          <p:cNvGraphicFramePr>
            <a:graphicFrameLocks noGrp="1"/>
          </p:cNvGraphicFramePr>
          <p:nvPr>
            <p:ph idx="1"/>
            <p:extLst>
              <p:ext uri="{D42A27DB-BD31-4B8C-83A1-F6EECF244321}">
                <p14:modId xmlns:p14="http://schemas.microsoft.com/office/powerpoint/2010/main" val="4046894350"/>
              </p:ext>
            </p:extLst>
          </p:nvPr>
        </p:nvGraphicFramePr>
        <p:xfrm>
          <a:off x="990600" y="1524000"/>
          <a:ext cx="746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9EC846-39FA-1E4F-8DE4-97226E65334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CF5E750E-D430-584E-B86F-07487AE710A0}" type="slidenum">
              <a:rPr lang="en-US" altLang="en-US" sz="1200">
                <a:latin typeface="Tahoma" panose="020B0604030504040204" pitchFamily="34" charset="0"/>
              </a:rPr>
              <a:pPr eaLnBrk="1" hangingPunct="1"/>
              <a:t>29</a:t>
            </a:fld>
            <a:endParaRPr lang="en-US" altLang="en-US" sz="1200">
              <a:latin typeface="Tahoma" panose="020B0604030504040204" pitchFamily="34" charset="0"/>
            </a:endParaRPr>
          </a:p>
        </p:txBody>
      </p:sp>
      <p:sp>
        <p:nvSpPr>
          <p:cNvPr id="36866" name="Title 2">
            <a:extLst>
              <a:ext uri="{FF2B5EF4-FFF2-40B4-BE49-F238E27FC236}">
                <a16:creationId xmlns:a16="http://schemas.microsoft.com/office/drawing/2014/main" id="{2C47A848-1C8A-1F4F-AD41-D5133A8D2F57}"/>
              </a:ext>
            </a:extLst>
          </p:cNvPr>
          <p:cNvSpPr>
            <a:spLocks noGrp="1"/>
          </p:cNvSpPr>
          <p:nvPr>
            <p:ph type="title"/>
          </p:nvPr>
        </p:nvSpPr>
        <p:spPr bwMode="auto">
          <a:xfrm>
            <a:off x="685800" y="4810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what to verify when inspecting a dry-pipe sprinkler system.</a:t>
            </a:r>
          </a:p>
        </p:txBody>
      </p:sp>
      <p:graphicFrame>
        <p:nvGraphicFramePr>
          <p:cNvPr id="6" name="Content Placeholder 5" descr="All indicating control valves are open and properly supervised in the open position&#10;Air-pressure readings correspond to previously recorded readings &#10;The ball drip valve moves freely and allows trapped water to seep out of the FDC &#10;">
            <a:extLst>
              <a:ext uri="{FF2B5EF4-FFF2-40B4-BE49-F238E27FC236}">
                <a16:creationId xmlns:a16="http://schemas.microsoft.com/office/drawing/2014/main" id="{0A2057AC-BFB9-B449-88A2-6D32D9249CFB}"/>
              </a:ext>
            </a:extLst>
          </p:cNvPr>
          <p:cNvGraphicFramePr>
            <a:graphicFrameLocks noGrp="1"/>
          </p:cNvGraphicFramePr>
          <p:nvPr>
            <p:ph idx="1"/>
            <p:extLst>
              <p:ext uri="{D42A27DB-BD31-4B8C-83A1-F6EECF244321}">
                <p14:modId xmlns:p14="http://schemas.microsoft.com/office/powerpoint/2010/main" val="262537677"/>
              </p:ext>
            </p:extLst>
          </p:nvPr>
        </p:nvGraphicFramePr>
        <p:xfrm>
          <a:off x="990600" y="1752600"/>
          <a:ext cx="7391400" cy="4205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9" name="Text Box 7">
            <a:extLst>
              <a:ext uri="{FF2B5EF4-FFF2-40B4-BE49-F238E27FC236}">
                <a16:creationId xmlns:a16="http://schemas.microsoft.com/office/drawing/2014/main" id="{917BB80A-800C-E14A-ACCD-463E24190D20}"/>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F3403-2A14-8A49-96F2-7A906A9515CF}"/>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ABBBE435-656E-D54E-9A5B-2BBDF68B7DBC}" type="slidenum">
              <a:rPr lang="en-US" altLang="en-US" sz="1200">
                <a:latin typeface="Tahoma" panose="020B0604030504040204" pitchFamily="34" charset="0"/>
              </a:rPr>
              <a:pPr eaLnBrk="1" hangingPunct="1"/>
              <a:t>30</a:t>
            </a:fld>
            <a:endParaRPr lang="en-US" altLang="en-US" sz="1200">
              <a:latin typeface="Tahoma" panose="020B0604030504040204" pitchFamily="34" charset="0"/>
            </a:endParaRPr>
          </a:p>
        </p:txBody>
      </p:sp>
      <p:sp>
        <p:nvSpPr>
          <p:cNvPr id="37890" name="Title 2">
            <a:extLst>
              <a:ext uri="{FF2B5EF4-FFF2-40B4-BE49-F238E27FC236}">
                <a16:creationId xmlns:a16="http://schemas.microsoft.com/office/drawing/2014/main" id="{A7BD26CB-7B66-9E43-BD55-C4CF94305719}"/>
              </a:ext>
            </a:extLst>
          </p:cNvPr>
          <p:cNvSpPr>
            <a:spLocks noGrp="1"/>
          </p:cNvSpPr>
          <p:nvPr>
            <p:ph type="title"/>
          </p:nvPr>
        </p:nvSpPr>
        <p:spPr bwMode="auto">
          <a:xfrm>
            <a:off x="685800" y="4810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what to verify when inspecting a dry-pipe sprinkler system.</a:t>
            </a:r>
          </a:p>
        </p:txBody>
      </p:sp>
      <p:graphicFrame>
        <p:nvGraphicFramePr>
          <p:cNvPr id="6" name="Content Placeholder 5" descr="The velocity drip valve located beneath the intermediate chamber is free to move and allow trapped water to seep out&#10; Check this valve by instructing the building representative to lift a push rod that extends through the drip valve opening&#10; Where an automatic drip valve is installed, the velocity drip valve can be checked by moving the push rod located in the valve opening &#10;Any drum drips are drained to eliminate the moisture trapped in the low areas of the system &#10;">
            <a:extLst>
              <a:ext uri="{FF2B5EF4-FFF2-40B4-BE49-F238E27FC236}">
                <a16:creationId xmlns:a16="http://schemas.microsoft.com/office/drawing/2014/main" id="{A06B5C2C-8AE1-6A48-877A-94EFFEB3957D}"/>
              </a:ext>
            </a:extLst>
          </p:cNvPr>
          <p:cNvGraphicFramePr>
            <a:graphicFrameLocks noGrp="1"/>
          </p:cNvGraphicFramePr>
          <p:nvPr>
            <p:ph idx="1"/>
            <p:extLst>
              <p:ext uri="{D42A27DB-BD31-4B8C-83A1-F6EECF244321}">
                <p14:modId xmlns:p14="http://schemas.microsoft.com/office/powerpoint/2010/main" val="1534574799"/>
              </p:ext>
            </p:extLst>
          </p:nvPr>
        </p:nvGraphicFramePr>
        <p:xfrm>
          <a:off x="990600" y="1524001"/>
          <a:ext cx="7391400" cy="4433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3" name="Text Box 7">
            <a:extLst>
              <a:ext uri="{FF2B5EF4-FFF2-40B4-BE49-F238E27FC236}">
                <a16:creationId xmlns:a16="http://schemas.microsoft.com/office/drawing/2014/main" id="{B8A68D57-1D05-D742-B6BC-A81350E1308B}"/>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B5D165-3058-6D41-B741-FBCE288B2A8E}"/>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BD33A6E7-A22A-A74B-8E1B-A54CE2F478B4}" type="slidenum">
              <a:rPr lang="en-US" altLang="en-US" sz="1200">
                <a:latin typeface="Tahoma" panose="020B0604030504040204" pitchFamily="34" charset="0"/>
              </a:rPr>
              <a:pPr eaLnBrk="1" hangingPunct="1"/>
              <a:t>31</a:t>
            </a:fld>
            <a:endParaRPr lang="en-US" altLang="en-US" sz="1200">
              <a:latin typeface="Tahoma" panose="020B0604030504040204" pitchFamily="34" charset="0"/>
            </a:endParaRPr>
          </a:p>
        </p:txBody>
      </p:sp>
      <p:sp>
        <p:nvSpPr>
          <p:cNvPr id="38915" name="Title 2">
            <a:extLst>
              <a:ext uri="{FF2B5EF4-FFF2-40B4-BE49-F238E27FC236}">
                <a16:creationId xmlns:a16="http://schemas.microsoft.com/office/drawing/2014/main" id="{8292B928-6940-9E46-AF59-8B236162703B}"/>
              </a:ext>
            </a:extLst>
          </p:cNvPr>
          <p:cNvSpPr>
            <a:spLocks noGrp="1"/>
          </p:cNvSpPr>
          <p:nvPr>
            <p:ph type="title"/>
          </p:nvPr>
        </p:nvSpPr>
        <p:spPr bwMode="auto">
          <a:xfrm>
            <a:off x="685800" y="4810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what to verify when inspecting a dry-pipe sprinkler system.</a:t>
            </a:r>
          </a:p>
        </p:txBody>
      </p:sp>
      <p:pic>
        <p:nvPicPr>
          <p:cNvPr id="38914" name="Picture 1" descr="inspectors checking a dry pipe sprinkler system">
            <a:extLst>
              <a:ext uri="{FF2B5EF4-FFF2-40B4-BE49-F238E27FC236}">
                <a16:creationId xmlns:a16="http://schemas.microsoft.com/office/drawing/2014/main" id="{07C9EC57-9EC1-344D-A129-EF2779ACA4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64506"/>
            <a:ext cx="468402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descr="•The priming water is at the correct level&#10;•System’s air pressure is maintained at 15 to 20 psi (105 to 140 kPa) above the trip point&#10;•No air leaks are indicated by a rapid or steady air loss&#10;•System air compressor is approved for sprinkler system use, well-maintained, operable, and of sufficient size&#10;">
            <a:extLst>
              <a:ext uri="{FF2B5EF4-FFF2-40B4-BE49-F238E27FC236}">
                <a16:creationId xmlns:a16="http://schemas.microsoft.com/office/drawing/2014/main" id="{33E64553-5772-2F42-A95C-2070FF477FC1}"/>
              </a:ext>
            </a:extLst>
          </p:cNvPr>
          <p:cNvGraphicFramePr>
            <a:graphicFrameLocks noGrp="1"/>
          </p:cNvGraphicFramePr>
          <p:nvPr>
            <p:ph idx="1"/>
            <p:extLst>
              <p:ext uri="{D42A27DB-BD31-4B8C-83A1-F6EECF244321}">
                <p14:modId xmlns:p14="http://schemas.microsoft.com/office/powerpoint/2010/main" val="4272471009"/>
              </p:ext>
            </p:extLst>
          </p:nvPr>
        </p:nvGraphicFramePr>
        <p:xfrm>
          <a:off x="4724400" y="1524000"/>
          <a:ext cx="4191000" cy="4433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5D3D6-966D-B446-9005-803B0CA3E7DE}"/>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3708EB19-87D4-E649-8E96-7B661CCD6498}" type="slidenum">
              <a:rPr lang="en-US" altLang="en-US" sz="1200">
                <a:latin typeface="Tahoma" panose="020B0604030504040204" pitchFamily="34" charset="0"/>
              </a:rPr>
              <a:pPr eaLnBrk="1" hangingPunct="1"/>
              <a:t>32</a:t>
            </a:fld>
            <a:endParaRPr lang="en-US" altLang="en-US" sz="1200">
              <a:latin typeface="Tahoma" panose="020B0604030504040204" pitchFamily="34" charset="0"/>
            </a:endParaRPr>
          </a:p>
        </p:txBody>
      </p:sp>
      <p:sp>
        <p:nvSpPr>
          <p:cNvPr id="39938" name="Title 1">
            <a:extLst>
              <a:ext uri="{FF2B5EF4-FFF2-40B4-BE49-F238E27FC236}">
                <a16:creationId xmlns:a16="http://schemas.microsoft.com/office/drawing/2014/main" id="{9EDE7FAB-F7D0-0342-9746-71BE92839D6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NOTE</a:t>
            </a:r>
          </a:p>
        </p:txBody>
      </p:sp>
      <p:sp>
        <p:nvSpPr>
          <p:cNvPr id="39939" name="Text Placeholder 2">
            <a:extLst>
              <a:ext uri="{FF2B5EF4-FFF2-40B4-BE49-F238E27FC236}">
                <a16:creationId xmlns:a16="http://schemas.microsoft.com/office/drawing/2014/main" id="{5E55D893-3B7A-0C43-866E-EB266A9EB234}"/>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a:t>If the system is equipped with a quick-opening device, opening the priming water test line could trip the system.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8759F2-D519-474F-AF5E-E49B25CE386E}"/>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8992B0AD-4AE7-624B-9B0F-E5F76C1CD269}" type="slidenum">
              <a:rPr lang="en-US" altLang="en-US" sz="1200">
                <a:latin typeface="Tahoma" panose="020B0604030504040204" pitchFamily="34" charset="0"/>
              </a:rPr>
              <a:pPr eaLnBrk="1" hangingPunct="1"/>
              <a:t>33</a:t>
            </a:fld>
            <a:endParaRPr lang="en-US" altLang="en-US" sz="1200">
              <a:latin typeface="Tahoma" panose="020B0604030504040204" pitchFamily="34" charset="0"/>
            </a:endParaRPr>
          </a:p>
        </p:txBody>
      </p:sp>
      <p:sp>
        <p:nvSpPr>
          <p:cNvPr id="40963" name="Title 2">
            <a:extLst>
              <a:ext uri="{FF2B5EF4-FFF2-40B4-BE49-F238E27FC236}">
                <a16:creationId xmlns:a16="http://schemas.microsoft.com/office/drawing/2014/main" id="{DD48C36B-E40D-F042-AB08-CAFBE3A10189}"/>
              </a:ext>
            </a:extLst>
          </p:cNvPr>
          <p:cNvSpPr>
            <a:spLocks noGrp="1"/>
          </p:cNvSpPr>
          <p:nvPr>
            <p:ph type="title"/>
          </p:nvPr>
        </p:nvSpPr>
        <p:spPr bwMode="auto">
          <a:xfrm>
            <a:off x="685800" y="4810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Inspectors need to understand alarm trip tests.</a:t>
            </a:r>
          </a:p>
        </p:txBody>
      </p:sp>
      <p:graphicFrame>
        <p:nvGraphicFramePr>
          <p:cNvPr id="6" name="Content Placeholder 5" descr="Performed by a representative of the sprinkler company of the owner/occupant&#10;Inspector never performs this test due to liability issues &#10;An alarm trip test on a dry-pipe system can take from two to four hours to complete&#10;Old valves may prove more difficult to reset because of leaking seats or worn parts, and more than one attempt may be necessary &#10;">
            <a:extLst>
              <a:ext uri="{FF2B5EF4-FFF2-40B4-BE49-F238E27FC236}">
                <a16:creationId xmlns:a16="http://schemas.microsoft.com/office/drawing/2014/main" id="{36841155-5CE8-3341-9513-6856CE097E34}"/>
              </a:ext>
            </a:extLst>
          </p:cNvPr>
          <p:cNvGraphicFramePr>
            <a:graphicFrameLocks noGrp="1"/>
          </p:cNvGraphicFramePr>
          <p:nvPr>
            <p:ph idx="1"/>
            <p:extLst>
              <p:ext uri="{D42A27DB-BD31-4B8C-83A1-F6EECF244321}">
                <p14:modId xmlns:p14="http://schemas.microsoft.com/office/powerpoint/2010/main" val="67212542"/>
              </p:ext>
            </p:extLst>
          </p:nvPr>
        </p:nvGraphicFramePr>
        <p:xfrm>
          <a:off x="3962400" y="1524001"/>
          <a:ext cx="4953000" cy="4433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62" name="Picture 1" descr="inspector performing an alarm trip test on a dry pipe system">
            <a:extLst>
              <a:ext uri="{FF2B5EF4-FFF2-40B4-BE49-F238E27FC236}">
                <a16:creationId xmlns:a16="http://schemas.microsoft.com/office/drawing/2014/main" id="{83B7FD97-8305-BA42-8950-A4651B7B744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465263"/>
            <a:ext cx="3429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9745A4-0C46-084E-9B49-50A3A5A6437E}"/>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F06D0428-0C31-DB45-9F28-D1F6227CE7C8}" type="slidenum">
              <a:rPr lang="en-US" altLang="en-US" sz="1200">
                <a:latin typeface="Tahoma" panose="020B0604030504040204" pitchFamily="34" charset="0"/>
              </a:rPr>
              <a:pPr eaLnBrk="1" hangingPunct="1"/>
              <a:t>34</a:t>
            </a:fld>
            <a:endParaRPr lang="en-US" altLang="en-US" sz="1200">
              <a:latin typeface="Tahoma" panose="020B0604030504040204" pitchFamily="34" charset="0"/>
            </a:endParaRPr>
          </a:p>
        </p:txBody>
      </p:sp>
      <p:sp>
        <p:nvSpPr>
          <p:cNvPr id="41986" name="Title 2">
            <a:extLst>
              <a:ext uri="{FF2B5EF4-FFF2-40B4-BE49-F238E27FC236}">
                <a16:creationId xmlns:a16="http://schemas.microsoft.com/office/drawing/2014/main" id="{130546F5-D708-DF4D-9B48-77D226409FDB}"/>
              </a:ext>
            </a:extLst>
          </p:cNvPr>
          <p:cNvSpPr>
            <a:spLocks noGrp="1"/>
          </p:cNvSpPr>
          <p:nvPr>
            <p:ph type="title"/>
          </p:nvPr>
        </p:nvSpPr>
        <p:spPr bwMode="auto">
          <a:xfrm>
            <a:off x="685800" y="2286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Notify the alarm-monitoring organization before conducting any tests.</a:t>
            </a:r>
          </a:p>
        </p:txBody>
      </p:sp>
      <p:graphicFrame>
        <p:nvGraphicFramePr>
          <p:cNvPr id="6" name="Content Placeholder 5" descr="With electronically supervised equipment&#10;Another option is to notify the monitoring company after the first portion of the test to verify that the company handles its responsibility&#10;After the tests are complete, the alarm-monitoring organization should confirm that the alarm equipment functions properly&#10;">
            <a:extLst>
              <a:ext uri="{FF2B5EF4-FFF2-40B4-BE49-F238E27FC236}">
                <a16:creationId xmlns:a16="http://schemas.microsoft.com/office/drawing/2014/main" id="{1FFDC658-8242-0148-8005-3E57A7595233}"/>
              </a:ext>
            </a:extLst>
          </p:cNvPr>
          <p:cNvGraphicFramePr>
            <a:graphicFrameLocks noGrp="1"/>
          </p:cNvGraphicFramePr>
          <p:nvPr>
            <p:ph idx="1"/>
            <p:extLst>
              <p:ext uri="{D42A27DB-BD31-4B8C-83A1-F6EECF244321}">
                <p14:modId xmlns:p14="http://schemas.microsoft.com/office/powerpoint/2010/main" val="2727580211"/>
              </p:ext>
            </p:extLst>
          </p:nvPr>
        </p:nvGraphicFramePr>
        <p:xfrm>
          <a:off x="990600" y="1752601"/>
          <a:ext cx="7315200" cy="4205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69AAEC-DDFD-9844-ADEB-408A6C8BFCA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AA17DC8C-2909-8341-BE2C-8D31BB7CEDA2}" type="slidenum">
              <a:rPr lang="en-US" altLang="en-US" sz="1200">
                <a:latin typeface="Tahoma" panose="020B0604030504040204" pitchFamily="34" charset="0"/>
              </a:rPr>
              <a:pPr eaLnBrk="1" hangingPunct="1"/>
              <a:t>35</a:t>
            </a:fld>
            <a:endParaRPr lang="en-US" altLang="en-US" sz="1200">
              <a:latin typeface="Tahoma" panose="020B0604030504040204" pitchFamily="34" charset="0"/>
            </a:endParaRPr>
          </a:p>
        </p:txBody>
      </p:sp>
      <p:sp>
        <p:nvSpPr>
          <p:cNvPr id="43010" name="Title 2">
            <a:extLst>
              <a:ext uri="{FF2B5EF4-FFF2-40B4-BE49-F238E27FC236}">
                <a16:creationId xmlns:a16="http://schemas.microsoft.com/office/drawing/2014/main" id="{38D0FF9B-3A78-8A4A-8D3F-9088AD0D0CE2}"/>
              </a:ext>
            </a:extLst>
          </p:cNvPr>
          <p:cNvSpPr>
            <a:spLocks noGrp="1"/>
          </p:cNvSpPr>
          <p:nvPr>
            <p:ph type="title"/>
          </p:nvPr>
        </p:nvSpPr>
        <p:spPr bwMode="auto">
          <a:xfrm>
            <a:off x="685800" y="5016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Inspectors should also inspect the sprinkler cabinet.</a:t>
            </a:r>
          </a:p>
        </p:txBody>
      </p:sp>
      <p:graphicFrame>
        <p:nvGraphicFramePr>
          <p:cNvPr id="6" name="Content Placeholder 5" descr="•Located near the waterflow control valve&#10;•Verify that the required number of replacement sprinklers are available&#10;•NFPA® sprinkler standards list the appropriate supply of extra sprinklers that the protected premises must keep on hand&#10;•Standards specify a minimum of one sprinkler for each type and temperature rating, as well as a sprinkler wrench&#10;">
            <a:extLst>
              <a:ext uri="{FF2B5EF4-FFF2-40B4-BE49-F238E27FC236}">
                <a16:creationId xmlns:a16="http://schemas.microsoft.com/office/drawing/2014/main" id="{B93FA4C9-63CC-DC43-B322-03532DD4711B}"/>
              </a:ext>
            </a:extLst>
          </p:cNvPr>
          <p:cNvGraphicFramePr>
            <a:graphicFrameLocks noGrp="1"/>
          </p:cNvGraphicFramePr>
          <p:nvPr>
            <p:ph idx="1"/>
            <p:extLst>
              <p:ext uri="{D42A27DB-BD31-4B8C-83A1-F6EECF244321}">
                <p14:modId xmlns:p14="http://schemas.microsoft.com/office/powerpoint/2010/main" val="2890713548"/>
              </p:ext>
            </p:extLst>
          </p:nvPr>
        </p:nvGraphicFramePr>
        <p:xfrm>
          <a:off x="990600" y="16002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57D89F-5423-EF42-B30C-5F2E1A31B280}"/>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C914C14E-AB88-7943-ACA5-6FF76514A732}" type="slidenum">
              <a:rPr lang="en-US" altLang="en-US" sz="1200">
                <a:latin typeface="Tahoma" panose="020B0604030504040204" pitchFamily="34" charset="0"/>
              </a:rPr>
              <a:pPr eaLnBrk="1" hangingPunct="1"/>
              <a:t>36</a:t>
            </a:fld>
            <a:endParaRPr lang="en-US" altLang="en-US" sz="1200">
              <a:latin typeface="Tahoma" panose="020B0604030504040204" pitchFamily="34" charset="0"/>
            </a:endParaRPr>
          </a:p>
        </p:txBody>
      </p:sp>
      <p:sp>
        <p:nvSpPr>
          <p:cNvPr id="44034" name="Title 2">
            <a:extLst>
              <a:ext uri="{FF2B5EF4-FFF2-40B4-BE49-F238E27FC236}">
                <a16:creationId xmlns:a16="http://schemas.microsoft.com/office/drawing/2014/main" id="{EA22E0FC-0471-FE44-B19B-9B5760BA2022}"/>
              </a:ext>
            </a:extLst>
          </p:cNvPr>
          <p:cNvSpPr>
            <a:spLocks noGrp="1"/>
          </p:cNvSpPr>
          <p:nvPr>
            <p:ph type="title"/>
          </p:nvPr>
        </p:nvSpPr>
        <p:spPr bwMode="auto">
          <a:xfrm>
            <a:off x="685800" y="5016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to inspect after the sprinkler system riser room.</a:t>
            </a:r>
          </a:p>
        </p:txBody>
      </p:sp>
      <p:pic>
        <p:nvPicPr>
          <p:cNvPr id="44036" name="Content Placeholder 2" descr="inspector looking over pipes in a sprinkler system riser room">
            <a:extLst>
              <a:ext uri="{FF2B5EF4-FFF2-40B4-BE49-F238E27FC236}">
                <a16:creationId xmlns:a16="http://schemas.microsoft.com/office/drawing/2014/main" id="{FB288147-20AD-ED43-ABA3-1DA9E6D5728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452" y="1879600"/>
            <a:ext cx="5032948"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descr="Continue through the remainder of the building&#10;Note the condition and location of sprinklers, hangers, and piping&#10;Pay particular attention to any temporary or permanent changes that could obstruct or alter sprinkler discharge patterns&#10;">
            <a:extLst>
              <a:ext uri="{FF2B5EF4-FFF2-40B4-BE49-F238E27FC236}">
                <a16:creationId xmlns:a16="http://schemas.microsoft.com/office/drawing/2014/main" id="{448D5089-C912-9140-9A75-2770FB0BB0C0}"/>
              </a:ext>
            </a:extLst>
          </p:cNvPr>
          <p:cNvGraphicFramePr/>
          <p:nvPr>
            <p:extLst>
              <p:ext uri="{D42A27DB-BD31-4B8C-83A1-F6EECF244321}">
                <p14:modId xmlns:p14="http://schemas.microsoft.com/office/powerpoint/2010/main" val="3262578912"/>
              </p:ext>
            </p:extLst>
          </p:nvPr>
        </p:nvGraphicFramePr>
        <p:xfrm>
          <a:off x="5638800" y="1600200"/>
          <a:ext cx="29718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8" name="Text Box 7">
            <a:extLst>
              <a:ext uri="{FF2B5EF4-FFF2-40B4-BE49-F238E27FC236}">
                <a16:creationId xmlns:a16="http://schemas.microsoft.com/office/drawing/2014/main" id="{180FDFE6-0AD6-9748-9E89-B33ECFC7318B}"/>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701B43-2116-3D40-87D6-BDC5A0F03FE0}"/>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E8E75E93-957D-A144-8A68-995006410C5B}" type="slidenum">
              <a:rPr lang="en-US" altLang="en-US" sz="1200">
                <a:latin typeface="Tahoma" panose="020B0604030504040204" pitchFamily="34" charset="0"/>
              </a:rPr>
              <a:pPr eaLnBrk="1" hangingPunct="1"/>
              <a:t>37</a:t>
            </a:fld>
            <a:endParaRPr lang="en-US" altLang="en-US" sz="1200">
              <a:latin typeface="Tahoma" panose="020B0604030504040204" pitchFamily="34" charset="0"/>
            </a:endParaRPr>
          </a:p>
        </p:txBody>
      </p:sp>
      <p:sp>
        <p:nvSpPr>
          <p:cNvPr id="45058" name="Title 2">
            <a:extLst>
              <a:ext uri="{FF2B5EF4-FFF2-40B4-BE49-F238E27FC236}">
                <a16:creationId xmlns:a16="http://schemas.microsoft.com/office/drawing/2014/main" id="{E5053F5C-21D3-AA4D-8222-97B191D30E28}"/>
              </a:ext>
            </a:extLst>
          </p:cNvPr>
          <p:cNvSpPr>
            <a:spLocks noGrp="1"/>
          </p:cNvSpPr>
          <p:nvPr>
            <p:ph type="title"/>
          </p:nvPr>
        </p:nvSpPr>
        <p:spPr bwMode="auto">
          <a:xfrm>
            <a:off x="685800" y="5016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to inspect after the sprinkler system riser room.</a:t>
            </a:r>
          </a:p>
        </p:txBody>
      </p:sp>
      <p:pic>
        <p:nvPicPr>
          <p:cNvPr id="45060" name="Content Placeholder 2" descr="detached sprinkler head">
            <a:extLst>
              <a:ext uri="{FF2B5EF4-FFF2-40B4-BE49-F238E27FC236}">
                <a16:creationId xmlns:a16="http://schemas.microsoft.com/office/drawing/2014/main" id="{6E9CDE79-EEE0-EE4A-8840-0D578FA3F71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962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descr="Are all sprinklers are clean, undamaged, unobstructed, and free of corrosion or paint? If not, they must be replaced&#10;Guards that protect sprinklers may need to be added or repaired&#10;Carefully examine sprinklers in buildings subject to high temperatures&#10;Any changes may require the installation of different types of rated sprinklers&#10;Any sprinkler showing evidence of weakness or damage needs to be replaced with a sprinkler of the same type and temperature&#10;">
            <a:extLst>
              <a:ext uri="{FF2B5EF4-FFF2-40B4-BE49-F238E27FC236}">
                <a16:creationId xmlns:a16="http://schemas.microsoft.com/office/drawing/2014/main" id="{0F6E500F-2966-C34B-802E-2557284FB71E}"/>
              </a:ext>
            </a:extLst>
          </p:cNvPr>
          <p:cNvGraphicFramePr/>
          <p:nvPr>
            <p:extLst>
              <p:ext uri="{D42A27DB-BD31-4B8C-83A1-F6EECF244321}">
                <p14:modId xmlns:p14="http://schemas.microsoft.com/office/powerpoint/2010/main" val="1616745073"/>
              </p:ext>
            </p:extLst>
          </p:nvPr>
        </p:nvGraphicFramePr>
        <p:xfrm>
          <a:off x="4191000" y="1447800"/>
          <a:ext cx="4648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12E368-D785-0D42-93FA-C86FB18DD70D}"/>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9D6215E0-E9A2-2145-8E69-BAED0D7151E5}" type="slidenum">
              <a:rPr lang="en-US" altLang="en-US" sz="1200">
                <a:latin typeface="Tahoma" panose="020B0604030504040204" pitchFamily="34" charset="0"/>
              </a:rPr>
              <a:pPr eaLnBrk="1" hangingPunct="1"/>
              <a:t>38</a:t>
            </a:fld>
            <a:endParaRPr lang="en-US" altLang="en-US" sz="1200">
              <a:latin typeface="Tahoma" panose="020B0604030504040204" pitchFamily="34" charset="0"/>
            </a:endParaRPr>
          </a:p>
        </p:txBody>
      </p:sp>
      <p:sp>
        <p:nvSpPr>
          <p:cNvPr id="46082" name="Title 2">
            <a:extLst>
              <a:ext uri="{FF2B5EF4-FFF2-40B4-BE49-F238E27FC236}">
                <a16:creationId xmlns:a16="http://schemas.microsoft.com/office/drawing/2014/main" id="{B37D1CB9-869C-3341-BFC3-6536E9C143F5}"/>
              </a:ext>
            </a:extLst>
          </p:cNvPr>
          <p:cNvSpPr>
            <a:spLocks noGrp="1"/>
          </p:cNvSpPr>
          <p:nvPr>
            <p:ph type="title"/>
          </p:nvPr>
        </p:nvSpPr>
        <p:spPr bwMode="auto">
          <a:xfrm>
            <a:off x="685800" y="5016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Inspectors need to understand the cold flow concept.</a:t>
            </a:r>
          </a:p>
        </p:txBody>
      </p:sp>
      <p:pic>
        <p:nvPicPr>
          <p:cNvPr id="46084" name="Content Placeholder 2" descr="cold flow concept sprinkler head">
            <a:extLst>
              <a:ext uri="{FF2B5EF4-FFF2-40B4-BE49-F238E27FC236}">
                <a16:creationId xmlns:a16="http://schemas.microsoft.com/office/drawing/2014/main" id="{982A9D91-E3B0-CE4B-B51E-EEB2906BF3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558" t="3333" r="11476" b="3333"/>
          <a:stretch/>
        </p:blipFill>
        <p:spPr bwMode="auto">
          <a:xfrm>
            <a:off x="381000" y="1905000"/>
            <a:ext cx="3810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descr="Creeping or sliding apart of the fusible link (cold flow) or leakage around the sprinkler orifice indicates a weak sprinkler&#10;Cold flow is the distortion of a material caused by the repeated heating of a fusible link to near its operating temperature &#10;Using frangible bulb sprinklers or a higher temperature rated sprinkler will eliminate cold-flow problems&#10;">
            <a:extLst>
              <a:ext uri="{FF2B5EF4-FFF2-40B4-BE49-F238E27FC236}">
                <a16:creationId xmlns:a16="http://schemas.microsoft.com/office/drawing/2014/main" id="{14714EC4-BB99-FF4C-B342-CF6AB2915B74}"/>
              </a:ext>
            </a:extLst>
          </p:cNvPr>
          <p:cNvGraphicFramePr/>
          <p:nvPr>
            <p:extLst>
              <p:ext uri="{D42A27DB-BD31-4B8C-83A1-F6EECF244321}">
                <p14:modId xmlns:p14="http://schemas.microsoft.com/office/powerpoint/2010/main" val="4271597842"/>
              </p:ext>
            </p:extLst>
          </p:nvPr>
        </p:nvGraphicFramePr>
        <p:xfrm>
          <a:off x="4191000" y="1644650"/>
          <a:ext cx="4648200" cy="452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DF4D90-7DD1-1F44-97B6-4AD9427741C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46D6C99C-E790-224E-9834-B9583E47710E}" type="slidenum">
              <a:rPr lang="en-US" altLang="en-US" sz="1200">
                <a:latin typeface="Tahoma" panose="020B0604030504040204" pitchFamily="34" charset="0"/>
              </a:rPr>
              <a:pPr eaLnBrk="1" hangingPunct="1"/>
              <a:t>3</a:t>
            </a:fld>
            <a:endParaRPr lang="en-US" altLang="en-US" sz="1200">
              <a:latin typeface="Tahoma" panose="020B0604030504040204" pitchFamily="34" charset="0"/>
            </a:endParaRPr>
          </a:p>
        </p:txBody>
      </p:sp>
      <p:sp>
        <p:nvSpPr>
          <p:cNvPr id="10243" name="Title 2">
            <a:extLst>
              <a:ext uri="{FF2B5EF4-FFF2-40B4-BE49-F238E27FC236}">
                <a16:creationId xmlns:a16="http://schemas.microsoft.com/office/drawing/2014/main" id="{5283EA16-E1D1-A141-9D7E-5C027A318E7C}"/>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Inspectors have four opportunities to review, inspect, and witness tests. </a:t>
            </a:r>
          </a:p>
        </p:txBody>
      </p:sp>
      <p:graphicFrame>
        <p:nvGraphicFramePr>
          <p:cNvPr id="2" name="Content Placeholder 1" descr="1&#10; During the plans review and approval process&#10;2&#10; During the construction phase when the equipment is being installed&#10;3&#10; During the acceptance test&#10;4&#10; During the life of the system&#10;">
            <a:extLst>
              <a:ext uri="{FF2B5EF4-FFF2-40B4-BE49-F238E27FC236}">
                <a16:creationId xmlns:a16="http://schemas.microsoft.com/office/drawing/2014/main" id="{6D138C7C-529D-AE45-97F9-774AAD9C9378}"/>
              </a:ext>
            </a:extLst>
          </p:cNvPr>
          <p:cNvGraphicFramePr>
            <a:graphicFrameLocks noGrp="1"/>
          </p:cNvGraphicFramePr>
          <p:nvPr>
            <p:ph idx="1"/>
            <p:extLst>
              <p:ext uri="{D42A27DB-BD31-4B8C-83A1-F6EECF244321}">
                <p14:modId xmlns:p14="http://schemas.microsoft.com/office/powerpoint/2010/main" val="3547724916"/>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4CE7F9-5233-8B4E-A2AD-DB594BC905B5}"/>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287A4842-8B0A-BB41-9411-8D137641D8E9}" type="slidenum">
              <a:rPr lang="en-US" altLang="en-US" sz="1200">
                <a:latin typeface="Tahoma" panose="020B0604030504040204" pitchFamily="34" charset="0"/>
              </a:rPr>
              <a:pPr eaLnBrk="1" hangingPunct="1"/>
              <a:t>39</a:t>
            </a:fld>
            <a:endParaRPr lang="en-US" altLang="en-US" sz="1200">
              <a:latin typeface="Tahoma" panose="020B0604030504040204" pitchFamily="34" charset="0"/>
            </a:endParaRPr>
          </a:p>
        </p:txBody>
      </p:sp>
      <p:sp>
        <p:nvSpPr>
          <p:cNvPr id="47107" name="Title 2">
            <a:extLst>
              <a:ext uri="{FF2B5EF4-FFF2-40B4-BE49-F238E27FC236}">
                <a16:creationId xmlns:a16="http://schemas.microsoft.com/office/drawing/2014/main" id="{4B8CCBD8-0167-9645-8D55-4E49CA93526F}"/>
              </a:ext>
            </a:extLst>
          </p:cNvPr>
          <p:cNvSpPr>
            <a:spLocks noGrp="1"/>
          </p:cNvSpPr>
          <p:nvPr>
            <p:ph type="title"/>
          </p:nvPr>
        </p:nvSpPr>
        <p:spPr bwMode="auto">
          <a:xfrm>
            <a:off x="685800" y="5016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Inspectors need to check for sprinkler obstructions.</a:t>
            </a:r>
          </a:p>
        </p:txBody>
      </p:sp>
      <p:pic>
        <p:nvPicPr>
          <p:cNvPr id="47106" name="Picture 6" descr="sprinkler heads above boxes in a warehouse with minimum 18 inches clearance ">
            <a:extLst>
              <a:ext uri="{FF2B5EF4-FFF2-40B4-BE49-F238E27FC236}">
                <a16:creationId xmlns:a16="http://schemas.microsoft.com/office/drawing/2014/main" id="{C1829B62-BAFF-DB41-9227-A8C81A9528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451300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descr="Partitions, stock, lights, or other objects should not obstruct the distribution of water discharge from sprinklers, and the discharge area should be free of hanging displays&#10;A minimum clearance of 18 to 36 inches (450 to 900 mm), measured from the deflector, should be maintained under sprinklers, depending on type&#10;">
            <a:extLst>
              <a:ext uri="{FF2B5EF4-FFF2-40B4-BE49-F238E27FC236}">
                <a16:creationId xmlns:a16="http://schemas.microsoft.com/office/drawing/2014/main" id="{484F5084-394B-F742-8A9F-B7B247C25F84}"/>
              </a:ext>
            </a:extLst>
          </p:cNvPr>
          <p:cNvGraphicFramePr>
            <a:graphicFrameLocks noGrp="1"/>
          </p:cNvGraphicFramePr>
          <p:nvPr>
            <p:ph idx="1"/>
            <p:extLst>
              <p:ext uri="{D42A27DB-BD31-4B8C-83A1-F6EECF244321}">
                <p14:modId xmlns:p14="http://schemas.microsoft.com/office/powerpoint/2010/main" val="872946748"/>
              </p:ext>
            </p:extLst>
          </p:nvPr>
        </p:nvGraphicFramePr>
        <p:xfrm>
          <a:off x="4817806" y="1720850"/>
          <a:ext cx="4021394" cy="437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79023D-1357-A043-87DB-E9B8870B957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E91EE7AF-2174-F047-891B-4FD9FFF96AD6}" type="slidenum">
              <a:rPr lang="en-US" altLang="en-US" sz="1200">
                <a:latin typeface="Tahoma" panose="020B0604030504040204" pitchFamily="34" charset="0"/>
              </a:rPr>
              <a:pPr eaLnBrk="1" hangingPunct="1"/>
              <a:t>40</a:t>
            </a:fld>
            <a:endParaRPr lang="en-US" altLang="en-US" sz="1200">
              <a:latin typeface="Tahoma" panose="020B0604030504040204" pitchFamily="34" charset="0"/>
            </a:endParaRPr>
          </a:p>
        </p:txBody>
      </p:sp>
      <p:sp>
        <p:nvSpPr>
          <p:cNvPr id="48130" name="Title 2">
            <a:extLst>
              <a:ext uri="{FF2B5EF4-FFF2-40B4-BE49-F238E27FC236}">
                <a16:creationId xmlns:a16="http://schemas.microsoft.com/office/drawing/2014/main" id="{31B14661-BC07-9744-9F20-E4FBF2EF3DAC}"/>
              </a:ext>
            </a:extLst>
          </p:cNvPr>
          <p:cNvSpPr>
            <a:spLocks noGrp="1"/>
          </p:cNvSpPr>
          <p:nvPr>
            <p:ph type="title"/>
          </p:nvPr>
        </p:nvSpPr>
        <p:spPr bwMode="auto">
          <a:xfrm>
            <a:off x="685800" y="1857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Inspect all sprinkler piping and hangers to determine that they are in good condition.</a:t>
            </a:r>
          </a:p>
        </p:txBody>
      </p:sp>
      <p:pic>
        <p:nvPicPr>
          <p:cNvPr id="48132" name="Content Placeholder 2" descr="sprinkler head in poor condition ">
            <a:extLst>
              <a:ext uri="{FF2B5EF4-FFF2-40B4-BE49-F238E27FC236}">
                <a16:creationId xmlns:a16="http://schemas.microsoft.com/office/drawing/2014/main" id="{A9483FD1-3FB8-F94C-9215-C8676CD5B81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4873171"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descr="Check for corrosion and physical damage to verify that there are no leaks in the pipes or fittings&#10;Report loose sprinkler hangers&#10;Note whether hangers are at proper intervals and match the original installation plans&#10;Do not permit occupants to use sprinkler piping as a support for ladders, stock, ceiling grids, or other materials&#10;">
            <a:extLst>
              <a:ext uri="{FF2B5EF4-FFF2-40B4-BE49-F238E27FC236}">
                <a16:creationId xmlns:a16="http://schemas.microsoft.com/office/drawing/2014/main" id="{A33D4425-478A-F947-9FFE-351464CDEF03}"/>
              </a:ext>
            </a:extLst>
          </p:cNvPr>
          <p:cNvGraphicFramePr/>
          <p:nvPr>
            <p:extLst>
              <p:ext uri="{D42A27DB-BD31-4B8C-83A1-F6EECF244321}">
                <p14:modId xmlns:p14="http://schemas.microsoft.com/office/powerpoint/2010/main" val="39186257"/>
              </p:ext>
            </p:extLst>
          </p:nvPr>
        </p:nvGraphicFramePr>
        <p:xfrm>
          <a:off x="5181600" y="1524000"/>
          <a:ext cx="3657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17FA1-8644-484F-A13E-215C3711C79A}"/>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61E2A805-872B-8344-974B-58FDB5F37E5B}" type="slidenum">
              <a:rPr lang="en-US" altLang="en-US" sz="1200">
                <a:latin typeface="Tahoma" panose="020B0604030504040204" pitchFamily="34" charset="0"/>
              </a:rPr>
              <a:pPr eaLnBrk="1" hangingPunct="1"/>
              <a:t>41</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49154" name="Title 1">
            <a:extLst>
              <a:ext uri="{FF2B5EF4-FFF2-40B4-BE49-F238E27FC236}">
                <a16:creationId xmlns:a16="http://schemas.microsoft.com/office/drawing/2014/main" id="{E9D230E5-487E-1F44-9B99-64EA03690BDA}"/>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49155" name="Text Placeholder 2">
            <a:extLst>
              <a:ext uri="{FF2B5EF4-FFF2-40B4-BE49-F238E27FC236}">
                <a16:creationId xmlns:a16="http://schemas.microsoft.com/office/drawing/2014/main" id="{83A0431D-EDEF-DB4D-8493-21F12BAA140B}"/>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Describe the steps involved in inspecting an automatic sprinkler system.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184B19-CB13-754A-97BB-0C17A54367C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72A5CB6E-D3CE-B941-A4B5-841ADECF35DB}" type="slidenum">
              <a:rPr lang="en-US" altLang="en-US" sz="1200">
                <a:latin typeface="Tahoma" panose="020B0604030504040204" pitchFamily="34" charset="0"/>
              </a:rPr>
              <a:pPr eaLnBrk="1" hangingPunct="1"/>
              <a:t>42</a:t>
            </a:fld>
            <a:endParaRPr lang="en-US" altLang="en-US" sz="1200">
              <a:latin typeface="Tahoma" panose="020B0604030504040204" pitchFamily="34" charset="0"/>
            </a:endParaRPr>
          </a:p>
        </p:txBody>
      </p:sp>
      <p:sp>
        <p:nvSpPr>
          <p:cNvPr id="50178" name="Title 2">
            <a:extLst>
              <a:ext uri="{FF2B5EF4-FFF2-40B4-BE49-F238E27FC236}">
                <a16:creationId xmlns:a16="http://schemas.microsoft.com/office/drawing/2014/main" id="{6E13507F-D17C-5845-9B1F-A51115ED3FDD}"/>
              </a:ext>
            </a:extLst>
          </p:cNvPr>
          <p:cNvSpPr>
            <a:spLocks noGrp="1"/>
          </p:cNvSpPr>
          <p:nvPr>
            <p:ph type="title"/>
          </p:nvPr>
        </p:nvSpPr>
        <p:spPr bwMode="auto">
          <a:xfrm>
            <a:off x="685800" y="50006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Know the characteristics of residential sprinkler systems.</a:t>
            </a:r>
          </a:p>
        </p:txBody>
      </p:sp>
      <p:graphicFrame>
        <p:nvGraphicFramePr>
          <p:cNvPr id="6" name="Content Placeholder 5" descr="•In sprinkler systems designed for one- and two-family dwellings, the water supply source is generally the same as the domestic water supply&#10;•Water supply requirements are substantially less for residential systems&#10;•An NFPA® 13D system requires a minimum ten-minute supply of stored water&#10;•If structures are less than 2,000 square feet (180 m2) and no more than one story, the minimum quantity of water needed is based on the flow rate of two sprinklers for seven minutes&#10;•Structures equipped with an NFPA® 13R system require that four sprinklers operate for thirty minutes&#10;">
            <a:extLst>
              <a:ext uri="{FF2B5EF4-FFF2-40B4-BE49-F238E27FC236}">
                <a16:creationId xmlns:a16="http://schemas.microsoft.com/office/drawing/2014/main" id="{5ACAD3A4-E87D-204F-9BA2-421224A6C074}"/>
              </a:ext>
            </a:extLst>
          </p:cNvPr>
          <p:cNvGraphicFramePr>
            <a:graphicFrameLocks noGrp="1"/>
          </p:cNvGraphicFramePr>
          <p:nvPr>
            <p:ph idx="1"/>
            <p:extLst>
              <p:ext uri="{D42A27DB-BD31-4B8C-83A1-F6EECF244321}">
                <p14:modId xmlns:p14="http://schemas.microsoft.com/office/powerpoint/2010/main" val="1022328947"/>
              </p:ext>
            </p:extLst>
          </p:nvPr>
        </p:nvGraphicFramePr>
        <p:xfrm>
          <a:off x="1066800" y="1600200"/>
          <a:ext cx="7162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81" name="Text Box 7">
            <a:extLst>
              <a:ext uri="{FF2B5EF4-FFF2-40B4-BE49-F238E27FC236}">
                <a16:creationId xmlns:a16="http://schemas.microsoft.com/office/drawing/2014/main" id="{B7E0B516-2C2C-8446-BB84-29EBEFF62040}"/>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ED2F1C-2C29-9143-81B4-7225ED0245DD}"/>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214245FD-94BF-D94F-8F61-F3418102CFBF}" type="slidenum">
              <a:rPr lang="en-US" altLang="en-US" sz="1200">
                <a:latin typeface="Tahoma" panose="020B0604030504040204" pitchFamily="34" charset="0"/>
              </a:rPr>
              <a:pPr eaLnBrk="1" hangingPunct="1"/>
              <a:t>43</a:t>
            </a:fld>
            <a:endParaRPr lang="en-US" altLang="en-US" sz="1200">
              <a:latin typeface="Tahoma" panose="020B0604030504040204" pitchFamily="34" charset="0"/>
            </a:endParaRPr>
          </a:p>
        </p:txBody>
      </p:sp>
      <p:sp>
        <p:nvSpPr>
          <p:cNvPr id="51202" name="Title 2">
            <a:extLst>
              <a:ext uri="{FF2B5EF4-FFF2-40B4-BE49-F238E27FC236}">
                <a16:creationId xmlns:a16="http://schemas.microsoft.com/office/drawing/2014/main" id="{B7F81ED0-26E5-E846-AD88-76D5320403A2}"/>
              </a:ext>
            </a:extLst>
          </p:cNvPr>
          <p:cNvSpPr>
            <a:spLocks noGrp="1"/>
          </p:cNvSpPr>
          <p:nvPr>
            <p:ph type="title"/>
          </p:nvPr>
        </p:nvSpPr>
        <p:spPr bwMode="auto">
          <a:xfrm>
            <a:off x="685800" y="50006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Know the characteristics of residential sprinkler systems.</a:t>
            </a:r>
          </a:p>
        </p:txBody>
      </p:sp>
      <p:graphicFrame>
        <p:nvGraphicFramePr>
          <p:cNvPr id="6" name="Content Placeholder 5" descr="Major difference between residential sprinklers and standard sprinklers is their sensitivity or speed of operation&#10;Residential sprinklers operate more quickly&#10;Any type of piping such as steel, copper, and plastic that is listed by an approved testing agency may be used for residential sprinkler systems&#10;Be aware of the design criteria for piping&#10;">
            <a:extLst>
              <a:ext uri="{FF2B5EF4-FFF2-40B4-BE49-F238E27FC236}">
                <a16:creationId xmlns:a16="http://schemas.microsoft.com/office/drawing/2014/main" id="{BA5C09B1-3120-E24A-A71A-CDECA96FD57F}"/>
              </a:ext>
            </a:extLst>
          </p:cNvPr>
          <p:cNvGraphicFramePr>
            <a:graphicFrameLocks noGrp="1"/>
          </p:cNvGraphicFramePr>
          <p:nvPr>
            <p:ph idx="1"/>
            <p:extLst>
              <p:ext uri="{D42A27DB-BD31-4B8C-83A1-F6EECF244321}">
                <p14:modId xmlns:p14="http://schemas.microsoft.com/office/powerpoint/2010/main" val="28148969"/>
              </p:ext>
            </p:extLst>
          </p:nvPr>
        </p:nvGraphicFramePr>
        <p:xfrm>
          <a:off x="762000" y="1676400"/>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5" name="Text Box 7">
            <a:extLst>
              <a:ext uri="{FF2B5EF4-FFF2-40B4-BE49-F238E27FC236}">
                <a16:creationId xmlns:a16="http://schemas.microsoft.com/office/drawing/2014/main" id="{7879D8EB-5A4B-9748-B5A6-B013E1E3FE9C}"/>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9C7FB5-C43C-E840-8DC4-6A28BCE3C4CA}"/>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9A38DE20-9E56-1D4D-9FBD-3C9B32375017}" type="slidenum">
              <a:rPr lang="en-US" altLang="en-US" sz="1200">
                <a:latin typeface="Tahoma" panose="020B0604030504040204" pitchFamily="34" charset="0"/>
              </a:rPr>
              <a:pPr eaLnBrk="1" hangingPunct="1"/>
              <a:t>44</a:t>
            </a:fld>
            <a:endParaRPr lang="en-US" altLang="en-US" sz="1200">
              <a:latin typeface="Tahoma" panose="020B0604030504040204" pitchFamily="34" charset="0"/>
            </a:endParaRPr>
          </a:p>
        </p:txBody>
      </p:sp>
      <p:sp>
        <p:nvSpPr>
          <p:cNvPr id="52226" name="Title 2">
            <a:extLst>
              <a:ext uri="{FF2B5EF4-FFF2-40B4-BE49-F238E27FC236}">
                <a16:creationId xmlns:a16="http://schemas.microsoft.com/office/drawing/2014/main" id="{6F7AAE1C-92B2-0F49-B4C1-9BDB90EEE426}"/>
              </a:ext>
            </a:extLst>
          </p:cNvPr>
          <p:cNvSpPr>
            <a:spLocks noGrp="1"/>
          </p:cNvSpPr>
          <p:nvPr>
            <p:ph type="title"/>
          </p:nvPr>
        </p:nvSpPr>
        <p:spPr bwMode="auto">
          <a:xfrm>
            <a:off x="685800" y="50006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Know the characteristics of residential sprinkler systems.</a:t>
            </a:r>
          </a:p>
        </p:txBody>
      </p:sp>
      <p:graphicFrame>
        <p:nvGraphicFramePr>
          <p:cNvPr id="6" name="Content Placeholder 5" descr="Sprinkler coverage in residential systems is not as extensive as in standard commercial automatic sprinkler systems&#10;Placement and spacing inside a dwelling and sleeping units is based on the sprinkler's listed area of coverage&#10;A single residential sprinkler is permitted to protect its listed area of coverage&#10;">
            <a:extLst>
              <a:ext uri="{FF2B5EF4-FFF2-40B4-BE49-F238E27FC236}">
                <a16:creationId xmlns:a16="http://schemas.microsoft.com/office/drawing/2014/main" id="{970B2BC3-F0AC-6348-9313-55F66EB83C3F}"/>
              </a:ext>
            </a:extLst>
          </p:cNvPr>
          <p:cNvGraphicFramePr>
            <a:graphicFrameLocks noGrp="1"/>
          </p:cNvGraphicFramePr>
          <p:nvPr>
            <p:ph idx="1"/>
            <p:extLst>
              <p:ext uri="{D42A27DB-BD31-4B8C-83A1-F6EECF244321}">
                <p14:modId xmlns:p14="http://schemas.microsoft.com/office/powerpoint/2010/main" val="2862600537"/>
              </p:ext>
            </p:extLst>
          </p:nvPr>
        </p:nvGraphicFramePr>
        <p:xfrm>
          <a:off x="1066800" y="1600200"/>
          <a:ext cx="7162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9B655F-A5D2-6249-910A-FD36FA104CDA}"/>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72EB02AF-1B7E-5C44-BDBF-7E582B2F4DD7}" type="slidenum">
              <a:rPr lang="en-US" altLang="en-US" sz="1200">
                <a:latin typeface="Tahoma" panose="020B0604030504040204" pitchFamily="34" charset="0"/>
              </a:rPr>
              <a:pPr eaLnBrk="1" hangingPunct="1"/>
              <a:t>45</a:t>
            </a:fld>
            <a:endParaRPr lang="en-US" altLang="en-US" sz="1200">
              <a:latin typeface="Tahoma" panose="020B0604030504040204" pitchFamily="34" charset="0"/>
            </a:endParaRPr>
          </a:p>
        </p:txBody>
      </p:sp>
      <p:sp>
        <p:nvSpPr>
          <p:cNvPr id="53250" name="Title 2">
            <a:extLst>
              <a:ext uri="{FF2B5EF4-FFF2-40B4-BE49-F238E27FC236}">
                <a16:creationId xmlns:a16="http://schemas.microsoft.com/office/drawing/2014/main" id="{4C15013B-95BF-4A40-ADF6-54E006DF1509}"/>
              </a:ext>
            </a:extLst>
          </p:cNvPr>
          <p:cNvSpPr>
            <a:spLocks noGrp="1"/>
          </p:cNvSpPr>
          <p:nvPr>
            <p:ph type="title"/>
          </p:nvPr>
        </p:nvSpPr>
        <p:spPr bwMode="auto">
          <a:xfrm>
            <a:off x="685800" y="19526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In some design standards, sprinklers can be omitted from some areas in one- and two-family dwellings.</a:t>
            </a:r>
          </a:p>
        </p:txBody>
      </p:sp>
      <p:graphicFrame>
        <p:nvGraphicFramePr>
          <p:cNvPr id="6" name="Content Placeholder 5" descr="Bathrooms not over a certain size &#10;Small closets not over a certain size &#10;Garages&#10;Porches&#10;Carports&#10;Uninhabited attics&#10;Entrance hallways&#10;">
            <a:extLst>
              <a:ext uri="{FF2B5EF4-FFF2-40B4-BE49-F238E27FC236}">
                <a16:creationId xmlns:a16="http://schemas.microsoft.com/office/drawing/2014/main" id="{FE573872-8A2E-FD43-96C6-59026023F0C9}"/>
              </a:ext>
            </a:extLst>
          </p:cNvPr>
          <p:cNvGraphicFramePr>
            <a:graphicFrameLocks noGrp="1"/>
          </p:cNvGraphicFramePr>
          <p:nvPr>
            <p:ph idx="1"/>
            <p:extLst>
              <p:ext uri="{D42A27DB-BD31-4B8C-83A1-F6EECF244321}">
                <p14:modId xmlns:p14="http://schemas.microsoft.com/office/powerpoint/2010/main" val="2714624044"/>
              </p:ext>
            </p:extLst>
          </p:nvPr>
        </p:nvGraphicFramePr>
        <p:xfrm>
          <a:off x="1066800" y="1600200"/>
          <a:ext cx="7162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EC3A13-7B6B-364C-92D0-3109C7A9B02D}"/>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180DBDA9-5ABA-9440-BEAD-F0E7DC8A4CA5}" type="slidenum">
              <a:rPr lang="en-US" altLang="en-US" sz="1200">
                <a:latin typeface="Tahoma" panose="020B0604030504040204" pitchFamily="34" charset="0"/>
              </a:rPr>
              <a:pPr eaLnBrk="1" hangingPunct="1"/>
              <a:t>46</a:t>
            </a:fld>
            <a:endParaRPr lang="en-US" altLang="en-US" sz="1200">
              <a:latin typeface="Tahoma" panose="020B0604030504040204" pitchFamily="34" charset="0"/>
            </a:endParaRPr>
          </a:p>
        </p:txBody>
      </p:sp>
      <p:sp>
        <p:nvSpPr>
          <p:cNvPr id="54274" name="Title 2">
            <a:extLst>
              <a:ext uri="{FF2B5EF4-FFF2-40B4-BE49-F238E27FC236}">
                <a16:creationId xmlns:a16="http://schemas.microsoft.com/office/drawing/2014/main" id="{95C8A367-8B2B-8240-9E01-DEB01C119B6A}"/>
              </a:ext>
            </a:extLst>
          </p:cNvPr>
          <p:cNvSpPr>
            <a:spLocks noGrp="1"/>
          </p:cNvSpPr>
          <p:nvPr>
            <p:ph type="title"/>
          </p:nvPr>
        </p:nvSpPr>
        <p:spPr bwMode="auto">
          <a:xfrm>
            <a:off x="685800" y="565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Be familiar with local amendments to the adopted fire and building codes.</a:t>
            </a:r>
          </a:p>
        </p:txBody>
      </p:sp>
      <p:graphicFrame>
        <p:nvGraphicFramePr>
          <p:cNvPr id="6" name="Content Placeholder 5" descr="Local codes may be amended to remove some or all sprinkler exemptions&#10;As the area coverage increases, the required flow also increases&#10;Area of coverage is also dependent on the ceiling being flat or sloped&#10;In all cases, the area of coverage for any residential sprinklers cannot exceed 400 square feet (35 m2)&#10;">
            <a:extLst>
              <a:ext uri="{FF2B5EF4-FFF2-40B4-BE49-F238E27FC236}">
                <a16:creationId xmlns:a16="http://schemas.microsoft.com/office/drawing/2014/main" id="{0DFA380A-D26C-CD49-A5E4-A5A48D67BC77}"/>
              </a:ext>
            </a:extLst>
          </p:cNvPr>
          <p:cNvGraphicFramePr>
            <a:graphicFrameLocks noGrp="1"/>
          </p:cNvGraphicFramePr>
          <p:nvPr>
            <p:ph idx="1"/>
            <p:extLst>
              <p:ext uri="{D42A27DB-BD31-4B8C-83A1-F6EECF244321}">
                <p14:modId xmlns:p14="http://schemas.microsoft.com/office/powerpoint/2010/main" val="234594354"/>
              </p:ext>
            </p:extLst>
          </p:nvPr>
        </p:nvGraphicFramePr>
        <p:xfrm>
          <a:off x="1066800" y="1600200"/>
          <a:ext cx="7162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F48AA2-7A0B-F649-BCAE-E23C0036655F}"/>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B25D991A-F8BC-404D-B474-C2ABECA24505}" type="slidenum">
              <a:rPr lang="en-US" altLang="en-US" sz="1200">
                <a:latin typeface="Tahoma" panose="020B0604030504040204" pitchFamily="34" charset="0"/>
              </a:rPr>
              <a:pPr eaLnBrk="1" hangingPunct="1"/>
              <a:t>47</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55298" name="Title 1">
            <a:extLst>
              <a:ext uri="{FF2B5EF4-FFF2-40B4-BE49-F238E27FC236}">
                <a16:creationId xmlns:a16="http://schemas.microsoft.com/office/drawing/2014/main" id="{4863DBE3-6964-FA4F-8E79-0FCB1139C90B}"/>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55299" name="Text Placeholder 2">
            <a:extLst>
              <a:ext uri="{FF2B5EF4-FFF2-40B4-BE49-F238E27FC236}">
                <a16:creationId xmlns:a16="http://schemas.microsoft.com/office/drawing/2014/main" id="{2DA17A97-5157-AB4D-9A8A-B0861BFAEBD2}"/>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are some of the conditions inspectors should check or verify when inspecting residential sprinkler systems?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ED46E7-C561-114E-868E-350281DC288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6A949CEA-2749-1245-BBE4-B13EA090F11B}" type="slidenum">
              <a:rPr lang="en-US" altLang="en-US" sz="1200">
                <a:latin typeface="Tahoma" panose="020B0604030504040204" pitchFamily="34" charset="0"/>
              </a:rPr>
              <a:pPr eaLnBrk="1" hangingPunct="1"/>
              <a:t>48</a:t>
            </a:fld>
            <a:endParaRPr lang="en-US" altLang="en-US" sz="1200">
              <a:latin typeface="Tahoma" panose="020B0604030504040204" pitchFamily="34" charset="0"/>
            </a:endParaRPr>
          </a:p>
        </p:txBody>
      </p:sp>
      <p:sp>
        <p:nvSpPr>
          <p:cNvPr id="56323" name="Title 2">
            <a:extLst>
              <a:ext uri="{FF2B5EF4-FFF2-40B4-BE49-F238E27FC236}">
                <a16:creationId xmlns:a16="http://schemas.microsoft.com/office/drawing/2014/main" id="{682BB767-159D-5D4C-8278-36AABD1731A4}"/>
              </a:ext>
            </a:extLst>
          </p:cNvPr>
          <p:cNvSpPr>
            <a:spLocks noGrp="1"/>
          </p:cNvSpPr>
          <p:nvPr>
            <p:ph type="title"/>
          </p:nvPr>
        </p:nvSpPr>
        <p:spPr bwMode="auto">
          <a:xfrm>
            <a:off x="685800" y="1857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which components and records of water-spray fixed systems require inspection.</a:t>
            </a:r>
          </a:p>
        </p:txBody>
      </p:sp>
      <p:graphicFrame>
        <p:nvGraphicFramePr>
          <p:cNvPr id="2" name="Content Placeholder 1" descr="Valves&#10;Detection devices&#10;Piping&#10;Nozzles&#10;Strainers&#10;Water supply&#10;Owner/occupant reports&#10;">
            <a:extLst>
              <a:ext uri="{FF2B5EF4-FFF2-40B4-BE49-F238E27FC236}">
                <a16:creationId xmlns:a16="http://schemas.microsoft.com/office/drawing/2014/main" id="{F29C6F32-0A0C-4243-A429-061D2C056DD8}"/>
              </a:ext>
            </a:extLst>
          </p:cNvPr>
          <p:cNvGraphicFramePr>
            <a:graphicFrameLocks noGrp="1"/>
          </p:cNvGraphicFramePr>
          <p:nvPr>
            <p:ph idx="1"/>
            <p:extLst>
              <p:ext uri="{D42A27DB-BD31-4B8C-83A1-F6EECF244321}">
                <p14:modId xmlns:p14="http://schemas.microsoft.com/office/powerpoint/2010/main" val="3558454834"/>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96E8B8-0612-3F4C-BAD2-306AE16A2602}"/>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638B4600-5BE8-764A-B4B6-7F1C07C510A8}" type="slidenum">
              <a:rPr lang="en-US" altLang="en-US" sz="1200">
                <a:latin typeface="Tahoma" panose="020B0604030504040204" pitchFamily="34" charset="0"/>
              </a:rPr>
              <a:pPr eaLnBrk="1" hangingPunct="1"/>
              <a:t>4</a:t>
            </a:fld>
            <a:endParaRPr lang="en-US" altLang="en-US" sz="1200">
              <a:latin typeface="Tahoma" panose="020B0604030504040204" pitchFamily="34" charset="0"/>
            </a:endParaRPr>
          </a:p>
        </p:txBody>
      </p:sp>
      <p:sp>
        <p:nvSpPr>
          <p:cNvPr id="11266" name="Title 1">
            <a:extLst>
              <a:ext uri="{FF2B5EF4-FFF2-40B4-BE49-F238E27FC236}">
                <a16:creationId xmlns:a16="http://schemas.microsoft.com/office/drawing/2014/main" id="{670A5CCC-475A-0343-9C71-154CB482104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CAUTION</a:t>
            </a:r>
          </a:p>
        </p:txBody>
      </p:sp>
      <p:sp>
        <p:nvSpPr>
          <p:cNvPr id="11267" name="Text Placeholder 2">
            <a:extLst>
              <a:ext uri="{FF2B5EF4-FFF2-40B4-BE49-F238E27FC236}">
                <a16:creationId xmlns:a16="http://schemas.microsoft.com/office/drawing/2014/main" id="{36D36C90-6644-ED40-B63A-349CDC94B1E0}"/>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sz="2400"/>
              <a:t>NEVER personally operate, adjust, manipulate, alter, or handle any fire suppression system devices or equipment during situations other than emergencies or planned training sessions. Always allow facility personnel to operate fire suppression system devices during the inspection and testing of these systems. Inspectors should only witness testing, inspection, and maintenance or accept appropriate documentation that required inspection, testing, and maintenance has been conducted by the owner or owner's representative.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B03063-115F-7247-917C-087DC8401B41}"/>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AC8FF782-0C71-6349-9207-70F43AA6407B}" type="slidenum">
              <a:rPr lang="en-US" altLang="en-US" sz="1200">
                <a:latin typeface="Tahoma" panose="020B0604030504040204" pitchFamily="34" charset="0"/>
              </a:rPr>
              <a:pPr eaLnBrk="1" hangingPunct="1"/>
              <a:t>49</a:t>
            </a:fld>
            <a:endParaRPr lang="en-US" altLang="en-US" sz="1200">
              <a:latin typeface="Tahoma" panose="020B0604030504040204" pitchFamily="34" charset="0"/>
            </a:endParaRPr>
          </a:p>
        </p:txBody>
      </p:sp>
      <p:sp>
        <p:nvSpPr>
          <p:cNvPr id="57347" name="Title 2">
            <a:extLst>
              <a:ext uri="{FF2B5EF4-FFF2-40B4-BE49-F238E27FC236}">
                <a16:creationId xmlns:a16="http://schemas.microsoft.com/office/drawing/2014/main" id="{8BD4EF28-F4D7-5A4A-9D1C-579AC534F955}"/>
              </a:ext>
            </a:extLst>
          </p:cNvPr>
          <p:cNvSpPr>
            <a:spLocks noGrp="1"/>
          </p:cNvSpPr>
          <p:nvPr>
            <p:ph type="title"/>
          </p:nvPr>
        </p:nvSpPr>
        <p:spPr bwMode="auto">
          <a:xfrm>
            <a:off x="685800" y="4778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to look for when inspecting piping and fittings.</a:t>
            </a:r>
          </a:p>
        </p:txBody>
      </p:sp>
      <p:graphicFrame>
        <p:nvGraphicFramePr>
          <p:cNvPr id="2" name="Content Placeholder 1" descr="Mechanical damage &#10;Leaks &#10;Corrosion&#10;Misalignment of parts &#10;Missing components&#10;Damaged or missing pipe hangers&#10;">
            <a:extLst>
              <a:ext uri="{FF2B5EF4-FFF2-40B4-BE49-F238E27FC236}">
                <a16:creationId xmlns:a16="http://schemas.microsoft.com/office/drawing/2014/main" id="{6471CC2B-2171-904A-939B-F25D38FD03BE}"/>
              </a:ext>
            </a:extLst>
          </p:cNvPr>
          <p:cNvGraphicFramePr>
            <a:graphicFrameLocks noGrp="1"/>
          </p:cNvGraphicFramePr>
          <p:nvPr>
            <p:ph idx="1"/>
            <p:extLst>
              <p:ext uri="{D42A27DB-BD31-4B8C-83A1-F6EECF244321}">
                <p14:modId xmlns:p14="http://schemas.microsoft.com/office/powerpoint/2010/main" val="1182970602"/>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5D81D5-0665-3F4B-9B0E-79A6DA5BFC6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2D2E10DD-CFC1-4540-AC60-EB4B46603490}" type="slidenum">
              <a:rPr lang="en-US" altLang="en-US" sz="1200">
                <a:latin typeface="Tahoma" panose="020B0604030504040204" pitchFamily="34" charset="0"/>
              </a:rPr>
              <a:pPr eaLnBrk="1" hangingPunct="1"/>
              <a:t>50</a:t>
            </a:fld>
            <a:endParaRPr lang="en-US" altLang="en-US" sz="1200">
              <a:latin typeface="Tahoma" panose="020B0604030504040204" pitchFamily="34" charset="0"/>
            </a:endParaRPr>
          </a:p>
        </p:txBody>
      </p:sp>
      <p:sp>
        <p:nvSpPr>
          <p:cNvPr id="58371" name="Title 2">
            <a:extLst>
              <a:ext uri="{FF2B5EF4-FFF2-40B4-BE49-F238E27FC236}">
                <a16:creationId xmlns:a16="http://schemas.microsoft.com/office/drawing/2014/main" id="{A0BF82FA-EE93-5F47-958E-4AF7F380F053}"/>
              </a:ext>
            </a:extLst>
          </p:cNvPr>
          <p:cNvSpPr>
            <a:spLocks noGrp="1"/>
          </p:cNvSpPr>
          <p:nvPr>
            <p:ph type="title"/>
          </p:nvPr>
        </p:nvSpPr>
        <p:spPr bwMode="auto">
          <a:xfrm>
            <a:off x="685800" y="1857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the general items an inspector should look for in water-spray fixed systems.</a:t>
            </a:r>
          </a:p>
        </p:txBody>
      </p:sp>
      <p:graphicFrame>
        <p:nvGraphicFramePr>
          <p:cNvPr id="2" name="Content Placeholder 1" descr="Nozzles&#10; Verify that they are operable&#10; Free from corrosion, paint, or accumulations of dirt&#10; Properly aligned for the protected area &#10;Sprinkler cabinet&#10; Verify that it contains replacement sprinklers and wrenches &#10;Strainers on the mainline&#10; Clean strainers and remove any debris to permit the proper flow of water &#10;">
            <a:extLst>
              <a:ext uri="{FF2B5EF4-FFF2-40B4-BE49-F238E27FC236}">
                <a16:creationId xmlns:a16="http://schemas.microsoft.com/office/drawing/2014/main" id="{4D9D3E10-61C1-4448-A7BB-B8AB246C22B4}"/>
              </a:ext>
            </a:extLst>
          </p:cNvPr>
          <p:cNvGraphicFramePr>
            <a:graphicFrameLocks noGrp="1"/>
          </p:cNvGraphicFramePr>
          <p:nvPr>
            <p:ph idx="1"/>
            <p:extLst>
              <p:ext uri="{D42A27DB-BD31-4B8C-83A1-F6EECF244321}">
                <p14:modId xmlns:p14="http://schemas.microsoft.com/office/powerpoint/2010/main" val="1136070781"/>
              </p:ext>
            </p:extLst>
          </p:nvPr>
        </p:nvGraphicFramePr>
        <p:xfrm>
          <a:off x="685800" y="1614487"/>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373" name="Text Box 7">
            <a:extLst>
              <a:ext uri="{FF2B5EF4-FFF2-40B4-BE49-F238E27FC236}">
                <a16:creationId xmlns:a16="http://schemas.microsoft.com/office/drawing/2014/main" id="{F5FF6BEE-40C4-A048-90C0-647AE6D821D8}"/>
              </a:ext>
            </a:extLst>
          </p:cNvPr>
          <p:cNvSpPr txBox="1">
            <a:spLocks noChangeArrowheads="1"/>
          </p:cNvSpPr>
          <p:nvPr/>
        </p:nvSpPr>
        <p:spPr bwMode="auto">
          <a:xfrm>
            <a:off x="5791200" y="6288880"/>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dirty="0"/>
              <a:t>(Cont.)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127AFD-ABE4-164E-BADA-EC15DEA4D48F}"/>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9FAAE6CA-57E0-C44F-8B2B-E3B7229735FC}" type="slidenum">
              <a:rPr lang="en-US" altLang="en-US" sz="1200">
                <a:latin typeface="Tahoma" panose="020B0604030504040204" pitchFamily="34" charset="0"/>
              </a:rPr>
              <a:pPr eaLnBrk="1" hangingPunct="1"/>
              <a:t>51</a:t>
            </a:fld>
            <a:endParaRPr lang="en-US" altLang="en-US" sz="1200">
              <a:latin typeface="Tahoma" panose="020B0604030504040204" pitchFamily="34" charset="0"/>
            </a:endParaRPr>
          </a:p>
        </p:txBody>
      </p:sp>
      <p:sp>
        <p:nvSpPr>
          <p:cNvPr id="59395" name="Title 2">
            <a:extLst>
              <a:ext uri="{FF2B5EF4-FFF2-40B4-BE49-F238E27FC236}">
                <a16:creationId xmlns:a16="http://schemas.microsoft.com/office/drawing/2014/main" id="{920B5C2B-AA77-D946-859E-0F050223D54D}"/>
              </a:ext>
            </a:extLst>
          </p:cNvPr>
          <p:cNvSpPr>
            <a:spLocks noGrp="1"/>
          </p:cNvSpPr>
          <p:nvPr>
            <p:ph type="title"/>
          </p:nvPr>
        </p:nvSpPr>
        <p:spPr bwMode="auto">
          <a:xfrm>
            <a:off x="685800" y="1857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the general items an inspector should look for in water-spray fixed systems.</a:t>
            </a:r>
          </a:p>
        </p:txBody>
      </p:sp>
      <p:graphicFrame>
        <p:nvGraphicFramePr>
          <p:cNvPr id="2" name="Content Placeholder 1" descr="•Water Supply&#10;•Verify that it is dependable&#10;•Verify all waterflow control valves are in the locked and open position &#10;•Fire pumps, tanks, and connections to the public water supply&#10;•Make sure they are in accordance with the requirements for those types of systems&#10;•What to witness&#10;•Operational tests to determine that the system’s response time is less than forty seconds&#10;•Discharge pattern is correct for the surface being covered&#10;">
            <a:extLst>
              <a:ext uri="{FF2B5EF4-FFF2-40B4-BE49-F238E27FC236}">
                <a16:creationId xmlns:a16="http://schemas.microsoft.com/office/drawing/2014/main" id="{2E4DE51B-CAAB-BD42-BD88-D56A218396EE}"/>
              </a:ext>
            </a:extLst>
          </p:cNvPr>
          <p:cNvGraphicFramePr>
            <a:graphicFrameLocks noGrp="1"/>
          </p:cNvGraphicFramePr>
          <p:nvPr>
            <p:ph idx="1"/>
            <p:extLst>
              <p:ext uri="{D42A27DB-BD31-4B8C-83A1-F6EECF244321}">
                <p14:modId xmlns:p14="http://schemas.microsoft.com/office/powerpoint/2010/main" val="1703975224"/>
              </p:ext>
            </p:extLst>
          </p:nvPr>
        </p:nvGraphicFramePr>
        <p:xfrm>
          <a:off x="533400" y="17526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93EF8F-2C6C-9542-AE4D-85E093427619}"/>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2A134A4A-3050-6E47-B5D8-23871C00B54B}" type="slidenum">
              <a:rPr lang="en-US" altLang="en-US" sz="1200">
                <a:latin typeface="Tahoma" panose="020B0604030504040204" pitchFamily="34" charset="0"/>
              </a:rPr>
              <a:pPr eaLnBrk="1" hangingPunct="1"/>
              <a:t>52</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60418" name="Title 1">
            <a:extLst>
              <a:ext uri="{FF2B5EF4-FFF2-40B4-BE49-F238E27FC236}">
                <a16:creationId xmlns:a16="http://schemas.microsoft.com/office/drawing/2014/main" id="{975F5AC7-55FA-1A49-A65B-3C1BD0491764}"/>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60419" name="Text Placeholder 2">
            <a:extLst>
              <a:ext uri="{FF2B5EF4-FFF2-40B4-BE49-F238E27FC236}">
                <a16:creationId xmlns:a16="http://schemas.microsoft.com/office/drawing/2014/main" id="{0BF4085D-05B7-2F4D-A7B0-E370F992C7BA}"/>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Name some of the water-spray fixed system components inspectors need to check during an inspection.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9982B7-E874-684E-9E57-D1D819BF65E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1CDA23EE-B1A3-A74E-A342-1967AC9E57DB}" type="slidenum">
              <a:rPr lang="en-US" altLang="en-US" sz="1200">
                <a:latin typeface="Tahoma" panose="020B0604030504040204" pitchFamily="34" charset="0"/>
              </a:rPr>
              <a:pPr eaLnBrk="1" hangingPunct="1"/>
              <a:t>53</a:t>
            </a:fld>
            <a:endParaRPr lang="en-US" altLang="en-US" sz="1200">
              <a:latin typeface="Tahoma" panose="020B0604030504040204" pitchFamily="34" charset="0"/>
            </a:endParaRPr>
          </a:p>
        </p:txBody>
      </p:sp>
      <p:sp>
        <p:nvSpPr>
          <p:cNvPr id="61443" name="Title 2">
            <a:extLst>
              <a:ext uri="{FF2B5EF4-FFF2-40B4-BE49-F238E27FC236}">
                <a16:creationId xmlns:a16="http://schemas.microsoft.com/office/drawing/2014/main" id="{2D649D27-325C-BE40-9696-6AE46F4A2E78}"/>
              </a:ext>
            </a:extLst>
          </p:cNvPr>
          <p:cNvSpPr>
            <a:spLocks noGrp="1"/>
          </p:cNvSpPr>
          <p:nvPr>
            <p:ph type="title"/>
          </p:nvPr>
        </p:nvSpPr>
        <p:spPr bwMode="auto">
          <a:xfrm>
            <a:off x="685800" y="50006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is important to inspections of foam-water systems.</a:t>
            </a:r>
          </a:p>
        </p:txBody>
      </p:sp>
      <p:graphicFrame>
        <p:nvGraphicFramePr>
          <p:cNvPr id="2" name="Content Placeholder 1" descr="Verify that the control valves are in the appropriate position for the type of proportioner in use&#10;Valves may be in the open or closed position&#10;">
            <a:extLst>
              <a:ext uri="{FF2B5EF4-FFF2-40B4-BE49-F238E27FC236}">
                <a16:creationId xmlns:a16="http://schemas.microsoft.com/office/drawing/2014/main" id="{5004DB5D-2287-0248-A998-A77265E8E127}"/>
              </a:ext>
            </a:extLst>
          </p:cNvPr>
          <p:cNvGraphicFramePr>
            <a:graphicFrameLocks noGrp="1"/>
          </p:cNvGraphicFramePr>
          <p:nvPr>
            <p:ph idx="1"/>
            <p:extLst>
              <p:ext uri="{D42A27DB-BD31-4B8C-83A1-F6EECF244321}">
                <p14:modId xmlns:p14="http://schemas.microsoft.com/office/powerpoint/2010/main" val="277879851"/>
              </p:ext>
            </p:extLst>
          </p:nvPr>
        </p:nvGraphicFramePr>
        <p:xfrm>
          <a:off x="533400" y="1676400"/>
          <a:ext cx="80772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87015-9F9D-444C-A7C1-07B14CB4ED05}"/>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824B1398-29D9-7641-B535-18A5F9D0D42F}" type="slidenum">
              <a:rPr lang="en-US" altLang="en-US" sz="1200">
                <a:latin typeface="Tahoma" panose="020B0604030504040204" pitchFamily="34" charset="0"/>
              </a:rPr>
              <a:pPr eaLnBrk="1" hangingPunct="1"/>
              <a:t>54</a:t>
            </a:fld>
            <a:endParaRPr lang="en-US" altLang="en-US" sz="1200">
              <a:latin typeface="Tahoma" panose="020B0604030504040204" pitchFamily="34" charset="0"/>
            </a:endParaRPr>
          </a:p>
        </p:txBody>
      </p:sp>
      <p:sp>
        <p:nvSpPr>
          <p:cNvPr id="62467" name="Title 2">
            <a:extLst>
              <a:ext uri="{FF2B5EF4-FFF2-40B4-BE49-F238E27FC236}">
                <a16:creationId xmlns:a16="http://schemas.microsoft.com/office/drawing/2014/main" id="{35712C3E-1D62-E949-B37C-B31F40A21EC2}"/>
              </a:ext>
            </a:extLst>
          </p:cNvPr>
          <p:cNvSpPr>
            <a:spLocks noGrp="1"/>
          </p:cNvSpPr>
          <p:nvPr>
            <p:ph type="title"/>
          </p:nvPr>
        </p:nvSpPr>
        <p:spPr bwMode="auto">
          <a:xfrm>
            <a:off x="685800" y="557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Understand the inspection requirements for foam proportioners.</a:t>
            </a:r>
          </a:p>
        </p:txBody>
      </p:sp>
      <p:graphicFrame>
        <p:nvGraphicFramePr>
          <p:cNvPr id="2" name="Content Placeholder 1" descr="Standard pressure proportioner&#10; Verify that the ball drip valves are open and operable&#10; No corrosion is present on the foam concentrate storage tanks&#10;Bladder tank proportioner&#10; Check the operation of the waterflow control valves&#10; Look for corrosion on the exterior of the storage tank&#10; Look for the presence of foam in the water around the bladder &#10;Line proportioner&#10; Inspect the strainers to verify that they are not obstructed&#10; Look for corrosion on the exterior of the storage tank&#10; Verify that the pressure vacuum vent is operational&#10;">
            <a:extLst>
              <a:ext uri="{FF2B5EF4-FFF2-40B4-BE49-F238E27FC236}">
                <a16:creationId xmlns:a16="http://schemas.microsoft.com/office/drawing/2014/main" id="{412CA5EA-8C69-6B4F-BCB7-D7CCE2CC7D45}"/>
              </a:ext>
            </a:extLst>
          </p:cNvPr>
          <p:cNvGraphicFramePr>
            <a:graphicFrameLocks noGrp="1"/>
          </p:cNvGraphicFramePr>
          <p:nvPr>
            <p:ph idx="1"/>
            <p:extLst>
              <p:ext uri="{D42A27DB-BD31-4B8C-83A1-F6EECF244321}">
                <p14:modId xmlns:p14="http://schemas.microsoft.com/office/powerpoint/2010/main" val="3171495497"/>
              </p:ext>
            </p:extLst>
          </p:nvPr>
        </p:nvGraphicFramePr>
        <p:xfrm>
          <a:off x="533400" y="15240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469" name="Text Box 7">
            <a:extLst>
              <a:ext uri="{FF2B5EF4-FFF2-40B4-BE49-F238E27FC236}">
                <a16:creationId xmlns:a16="http://schemas.microsoft.com/office/drawing/2014/main" id="{7E836EA1-860A-0343-9533-CB73767D8B6B}"/>
              </a:ext>
            </a:extLst>
          </p:cNvPr>
          <p:cNvSpPr txBox="1">
            <a:spLocks noChangeArrowheads="1"/>
          </p:cNvSpPr>
          <p:nvPr/>
        </p:nvSpPr>
        <p:spPr bwMode="auto">
          <a:xfrm>
            <a:off x="5791200" y="6359769"/>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dirty="0"/>
              <a:t>(Cont.)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3B274F-96A5-034C-8189-17F19FA0ACB0}"/>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C5BACA8D-2FEF-7543-BCDF-9ABCEEFD1672}" type="slidenum">
              <a:rPr lang="en-US" altLang="en-US" sz="1200">
                <a:latin typeface="Tahoma" panose="020B0604030504040204" pitchFamily="34" charset="0"/>
              </a:rPr>
              <a:pPr eaLnBrk="1" hangingPunct="1"/>
              <a:t>55</a:t>
            </a:fld>
            <a:endParaRPr lang="en-US" altLang="en-US" sz="1200">
              <a:latin typeface="Tahoma" panose="020B0604030504040204" pitchFamily="34" charset="0"/>
            </a:endParaRPr>
          </a:p>
        </p:txBody>
      </p:sp>
      <p:sp>
        <p:nvSpPr>
          <p:cNvPr id="63491" name="Title 2">
            <a:extLst>
              <a:ext uri="{FF2B5EF4-FFF2-40B4-BE49-F238E27FC236}">
                <a16:creationId xmlns:a16="http://schemas.microsoft.com/office/drawing/2014/main" id="{8FE10C61-721F-6444-944B-5B1877862BC0}"/>
              </a:ext>
            </a:extLst>
          </p:cNvPr>
          <p:cNvSpPr>
            <a:spLocks noGrp="1"/>
          </p:cNvSpPr>
          <p:nvPr>
            <p:ph type="title"/>
          </p:nvPr>
        </p:nvSpPr>
        <p:spPr bwMode="auto">
          <a:xfrm>
            <a:off x="685800" y="557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Understand the inspection requirements for foam proportioners.</a:t>
            </a:r>
          </a:p>
        </p:txBody>
      </p:sp>
      <p:graphicFrame>
        <p:nvGraphicFramePr>
          <p:cNvPr id="2" name="Content Placeholder 1" descr="Standard and inline balanced-pressure proportioners&#10; Strainers are not obstructed&#10; Pressure vacuum vent is operational&#10; Gauges are operational&#10; Sensing line valves are open&#10; Power is available to the foam pump&#10;Orifice plate proportioner&#10; Same inspection requirements as the previous balanced-pressure proportioners&#10; Exception, check there are no sensing line valves in the system &#10;">
            <a:extLst>
              <a:ext uri="{FF2B5EF4-FFF2-40B4-BE49-F238E27FC236}">
                <a16:creationId xmlns:a16="http://schemas.microsoft.com/office/drawing/2014/main" id="{3689E325-5609-8C48-A8DE-C2F35E728EBA}"/>
              </a:ext>
            </a:extLst>
          </p:cNvPr>
          <p:cNvGraphicFramePr>
            <a:graphicFrameLocks noGrp="1"/>
          </p:cNvGraphicFramePr>
          <p:nvPr>
            <p:ph idx="1"/>
            <p:extLst>
              <p:ext uri="{D42A27DB-BD31-4B8C-83A1-F6EECF244321}">
                <p14:modId xmlns:p14="http://schemas.microsoft.com/office/powerpoint/2010/main" val="2814952945"/>
              </p:ext>
            </p:extLst>
          </p:nvPr>
        </p:nvGraphicFramePr>
        <p:xfrm>
          <a:off x="533400" y="15240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884633-15E2-8749-A992-655A70F03482}"/>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C539449D-2956-BB4C-979A-51224B59D253}" type="slidenum">
              <a:rPr lang="en-US" altLang="en-US" sz="1200">
                <a:latin typeface="Tahoma" panose="020B0604030504040204" pitchFamily="34" charset="0"/>
              </a:rPr>
              <a:pPr eaLnBrk="1" hangingPunct="1"/>
              <a:t>56</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64514" name="Title 1">
            <a:extLst>
              <a:ext uri="{FF2B5EF4-FFF2-40B4-BE49-F238E27FC236}">
                <a16:creationId xmlns:a16="http://schemas.microsoft.com/office/drawing/2014/main" id="{F7533BB4-E6E5-2641-9E47-6028C6685297}"/>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64515" name="Text Placeholder 2">
            <a:extLst>
              <a:ext uri="{FF2B5EF4-FFF2-40B4-BE49-F238E27FC236}">
                <a16:creationId xmlns:a16="http://schemas.microsoft.com/office/drawing/2014/main" id="{9228668F-2289-484C-8D06-689DC14B488D}"/>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foam-water system components should be checked during an inspection?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2F5753-C2A4-C04A-ABFC-6D2E3489407B}"/>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6D08F90D-728A-B741-BA04-90D27547E44E}" type="slidenum">
              <a:rPr lang="en-US" altLang="en-US" sz="1200">
                <a:latin typeface="Tahoma" panose="020B0604030504040204" pitchFamily="34" charset="0"/>
              </a:rPr>
              <a:pPr eaLnBrk="1" hangingPunct="1"/>
              <a:t>57</a:t>
            </a:fld>
            <a:endParaRPr lang="en-US" altLang="en-US" sz="1200">
              <a:latin typeface="Tahoma" panose="020B0604030504040204" pitchFamily="34" charset="0"/>
            </a:endParaRPr>
          </a:p>
        </p:txBody>
      </p:sp>
      <p:sp>
        <p:nvSpPr>
          <p:cNvPr id="65538" name="Title 2">
            <a:extLst>
              <a:ext uri="{FF2B5EF4-FFF2-40B4-BE49-F238E27FC236}">
                <a16:creationId xmlns:a16="http://schemas.microsoft.com/office/drawing/2014/main" id="{A3CBF40A-EFF2-9D43-9524-4AC329D850E7}"/>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Understand the inspection requirements for standpipes and hose systems.</a:t>
            </a:r>
          </a:p>
        </p:txBody>
      </p:sp>
      <p:pic>
        <p:nvPicPr>
          <p:cNvPr id="65540" name="Content Placeholder 4" descr="two inspectors looking at the hoseline for a standpipe system">
            <a:extLst>
              <a:ext uri="{FF2B5EF4-FFF2-40B4-BE49-F238E27FC236}">
                <a16:creationId xmlns:a16="http://schemas.microsoft.com/office/drawing/2014/main" id="{6BA20FA5-C753-394A-93D8-C2162A913CD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4572000" cy="3914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descr="•Building management personnel should make a visual inspection at least once a month&#10;•Fire department must also inspect them at regular intervals&#10;•A fire protection system contractor or the owner/occupant’s employees should perform testing of standpipes and hose systems&#10;•Employees must be trained and certified to perform standpipe tests&#10;">
            <a:extLst>
              <a:ext uri="{FF2B5EF4-FFF2-40B4-BE49-F238E27FC236}">
                <a16:creationId xmlns:a16="http://schemas.microsoft.com/office/drawing/2014/main" id="{CCE1BE7C-DFC2-7346-8804-979D5082D784}"/>
              </a:ext>
            </a:extLst>
          </p:cNvPr>
          <p:cNvGraphicFramePr/>
          <p:nvPr>
            <p:extLst>
              <p:ext uri="{D42A27DB-BD31-4B8C-83A1-F6EECF244321}">
                <p14:modId xmlns:p14="http://schemas.microsoft.com/office/powerpoint/2010/main" val="711983652"/>
              </p:ext>
            </p:extLst>
          </p:nvPr>
        </p:nvGraphicFramePr>
        <p:xfrm>
          <a:off x="4876800" y="1149350"/>
          <a:ext cx="3962400" cy="5022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42" name="Text Box 7">
            <a:extLst>
              <a:ext uri="{FF2B5EF4-FFF2-40B4-BE49-F238E27FC236}">
                <a16:creationId xmlns:a16="http://schemas.microsoft.com/office/drawing/2014/main" id="{0B7EA443-5822-944E-8744-9AB124E1BFD6}"/>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DA720C-9616-A147-A284-A16D536560C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6A2D21A1-D1B3-8944-AEB6-42109CC463BB}" type="slidenum">
              <a:rPr lang="en-US" altLang="en-US" sz="1200">
                <a:latin typeface="Tahoma" panose="020B0604030504040204" pitchFamily="34" charset="0"/>
              </a:rPr>
              <a:pPr eaLnBrk="1" hangingPunct="1"/>
              <a:t>58</a:t>
            </a:fld>
            <a:endParaRPr lang="en-US" altLang="en-US" sz="1200">
              <a:latin typeface="Tahoma" panose="020B0604030504040204" pitchFamily="34" charset="0"/>
            </a:endParaRPr>
          </a:p>
        </p:txBody>
      </p:sp>
      <p:sp>
        <p:nvSpPr>
          <p:cNvPr id="66562" name="Title 2">
            <a:extLst>
              <a:ext uri="{FF2B5EF4-FFF2-40B4-BE49-F238E27FC236}">
                <a16:creationId xmlns:a16="http://schemas.microsoft.com/office/drawing/2014/main" id="{E62BE4A9-0976-6A47-8AB2-AF93BB6E80D4}"/>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Understand the inspection requirements for standpipes and hose systems.</a:t>
            </a:r>
          </a:p>
        </p:txBody>
      </p:sp>
      <p:graphicFrame>
        <p:nvGraphicFramePr>
          <p:cNvPr id="3" name="Content Placeholder 2" descr="All water supply valves are sealed (locked) in the open position&#10;A fire pump in operating condition with power available&#10;Individual hose valves are free of paint, corrosion, and other impediments&#10;Individual hose valves are operable&#10;Hose valve threads are not damaged&#10;">
            <a:extLst>
              <a:ext uri="{FF2B5EF4-FFF2-40B4-BE49-F238E27FC236}">
                <a16:creationId xmlns:a16="http://schemas.microsoft.com/office/drawing/2014/main" id="{F0184D9A-A28D-2F48-85EA-F8D7EB0F3CA5}"/>
              </a:ext>
            </a:extLst>
          </p:cNvPr>
          <p:cNvGraphicFramePr>
            <a:graphicFrameLocks noGrp="1"/>
          </p:cNvGraphicFramePr>
          <p:nvPr>
            <p:ph idx="1"/>
            <p:extLst>
              <p:ext uri="{D42A27DB-BD31-4B8C-83A1-F6EECF244321}">
                <p14:modId xmlns:p14="http://schemas.microsoft.com/office/powerpoint/2010/main" val="235706926"/>
              </p:ext>
            </p:extLst>
          </p:nvPr>
        </p:nvGraphicFramePr>
        <p:xfrm>
          <a:off x="685800" y="15240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4" name="Text Box 7">
            <a:extLst>
              <a:ext uri="{FF2B5EF4-FFF2-40B4-BE49-F238E27FC236}">
                <a16:creationId xmlns:a16="http://schemas.microsoft.com/office/drawing/2014/main" id="{3C664007-FE40-9B43-97E0-86C5389A9E4E}"/>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E88CA6-454B-6446-925C-1E60D58464CA}"/>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3270B864-AFB0-B04A-826C-BD2AE0BFEA33}" type="slidenum">
              <a:rPr lang="en-US" altLang="en-US" sz="1200">
                <a:latin typeface="Tahoma" panose="020B0604030504040204" pitchFamily="34" charset="0"/>
              </a:rPr>
              <a:pPr eaLnBrk="1" hangingPunct="1"/>
              <a:t>5</a:t>
            </a:fld>
            <a:endParaRPr lang="en-US" altLang="en-US" sz="1200">
              <a:latin typeface="Tahoma" panose="020B0604030504040204" pitchFamily="34" charset="0"/>
            </a:endParaRPr>
          </a:p>
        </p:txBody>
      </p:sp>
      <p:sp>
        <p:nvSpPr>
          <p:cNvPr id="12292" name="Title 2">
            <a:extLst>
              <a:ext uri="{FF2B5EF4-FFF2-40B4-BE49-F238E27FC236}">
                <a16:creationId xmlns:a16="http://schemas.microsoft.com/office/drawing/2014/main" id="{3D6F0046-02F7-D348-A656-453470B2EC58}"/>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An Inspector II must determine several items about proposed fire suppression systems.</a:t>
            </a:r>
          </a:p>
        </p:txBody>
      </p:sp>
      <p:pic>
        <p:nvPicPr>
          <p:cNvPr id="12290" name="Picture 2" descr="inspector looking over plans for a proposed fire suppression system">
            <a:extLst>
              <a:ext uri="{FF2B5EF4-FFF2-40B4-BE49-F238E27FC236}">
                <a16:creationId xmlns:a16="http://schemas.microsoft.com/office/drawing/2014/main" id="{7DEB0066-8A4D-DB4D-BCFE-9266947E5F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583"/>
            <a:ext cx="496711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ontent Placeholder 1" descr="•Is it appropriate for the type of occupancy, hazard, and construction type?&#10;•Is it correctly designed?&#10;•Does it meet NFPA® and adopted fire and building code requirements?&#10;•Does it contains all necessary documentation to permit an accurate assessment of the design?&#10;">
            <a:extLst>
              <a:ext uri="{FF2B5EF4-FFF2-40B4-BE49-F238E27FC236}">
                <a16:creationId xmlns:a16="http://schemas.microsoft.com/office/drawing/2014/main" id="{C84744C5-2555-E943-9E20-2ED3B0478BB7}"/>
              </a:ext>
            </a:extLst>
          </p:cNvPr>
          <p:cNvGraphicFramePr>
            <a:graphicFrameLocks noGrp="1"/>
          </p:cNvGraphicFramePr>
          <p:nvPr>
            <p:ph idx="1"/>
            <p:extLst>
              <p:ext uri="{D42A27DB-BD31-4B8C-83A1-F6EECF244321}">
                <p14:modId xmlns:p14="http://schemas.microsoft.com/office/powerpoint/2010/main" val="1585673242"/>
              </p:ext>
            </p:extLst>
          </p:nvPr>
        </p:nvGraphicFramePr>
        <p:xfrm>
          <a:off x="4800600" y="1600200"/>
          <a:ext cx="403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68E13-D677-B742-A468-51884C3EAF1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08FD2595-2EE3-E84D-893D-743D0BD6FA01}" type="slidenum">
              <a:rPr lang="en-US" altLang="en-US" sz="1200">
                <a:latin typeface="Tahoma" panose="020B0604030504040204" pitchFamily="34" charset="0"/>
              </a:rPr>
              <a:pPr eaLnBrk="1" hangingPunct="1"/>
              <a:t>59</a:t>
            </a:fld>
            <a:endParaRPr lang="en-US" altLang="en-US" sz="1200">
              <a:latin typeface="Tahoma" panose="020B0604030504040204" pitchFamily="34" charset="0"/>
            </a:endParaRPr>
          </a:p>
        </p:txBody>
      </p:sp>
      <p:sp>
        <p:nvSpPr>
          <p:cNvPr id="67586" name="Title 2">
            <a:extLst>
              <a:ext uri="{FF2B5EF4-FFF2-40B4-BE49-F238E27FC236}">
                <a16:creationId xmlns:a16="http://schemas.microsoft.com/office/drawing/2014/main" id="{97DA353D-9FDB-4F4C-8496-2E87422396CA}"/>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Understand the inspection requirements for standpipes and hose systems.</a:t>
            </a:r>
          </a:p>
        </p:txBody>
      </p:sp>
      <p:graphicFrame>
        <p:nvGraphicFramePr>
          <p:cNvPr id="3" name="Content Placeholder 2" descr="Hose valve wheels are present and not damaged&#10;Hose cabinets are accessible&#10;Hose (when present) is in good condition, is dry, and is properly positioned on the rack or reel&#10;Discharge outlets in dry systems are closed&#10;Dry standpipe is drained of moisture&#10;">
            <a:extLst>
              <a:ext uri="{FF2B5EF4-FFF2-40B4-BE49-F238E27FC236}">
                <a16:creationId xmlns:a16="http://schemas.microsoft.com/office/drawing/2014/main" id="{A5E90C77-6652-BB40-9244-FF4ABCC39726}"/>
              </a:ext>
            </a:extLst>
          </p:cNvPr>
          <p:cNvGraphicFramePr>
            <a:graphicFrameLocks noGrp="1"/>
          </p:cNvGraphicFramePr>
          <p:nvPr>
            <p:ph idx="1"/>
            <p:extLst>
              <p:ext uri="{D42A27DB-BD31-4B8C-83A1-F6EECF244321}">
                <p14:modId xmlns:p14="http://schemas.microsoft.com/office/powerpoint/2010/main" val="1322932384"/>
              </p:ext>
            </p:extLst>
          </p:nvPr>
        </p:nvGraphicFramePr>
        <p:xfrm>
          <a:off x="685800" y="15240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8" name="Text Box 7">
            <a:extLst>
              <a:ext uri="{FF2B5EF4-FFF2-40B4-BE49-F238E27FC236}">
                <a16:creationId xmlns:a16="http://schemas.microsoft.com/office/drawing/2014/main" id="{7A51E4A2-FD14-9B4E-AC24-2FF53ABB57AD}"/>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B7791A-2DBE-904D-A0CD-5DC0BB39E86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329B6FF8-BF52-5147-A129-F60250F70888}" type="slidenum">
              <a:rPr lang="en-US" altLang="en-US" sz="1200">
                <a:latin typeface="Tahoma" panose="020B0604030504040204" pitchFamily="34" charset="0"/>
              </a:rPr>
              <a:pPr eaLnBrk="1" hangingPunct="1"/>
              <a:t>60</a:t>
            </a:fld>
            <a:endParaRPr lang="en-US" altLang="en-US" sz="1200">
              <a:latin typeface="Tahoma" panose="020B0604030504040204" pitchFamily="34" charset="0"/>
            </a:endParaRPr>
          </a:p>
        </p:txBody>
      </p:sp>
      <p:sp>
        <p:nvSpPr>
          <p:cNvPr id="68611" name="Title 2">
            <a:extLst>
              <a:ext uri="{FF2B5EF4-FFF2-40B4-BE49-F238E27FC236}">
                <a16:creationId xmlns:a16="http://schemas.microsoft.com/office/drawing/2014/main" id="{FAEDF912-0647-C148-8D90-DCFB5E2748A4}"/>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Understand the inspection requirements for standpipes and hose systems.</a:t>
            </a:r>
          </a:p>
        </p:txBody>
      </p:sp>
      <p:pic>
        <p:nvPicPr>
          <p:cNvPr id="68610" name="Picture 1" descr="inspector testing the FDC of a standpipe system">
            <a:extLst>
              <a:ext uri="{FF2B5EF4-FFF2-40B4-BE49-F238E27FC236}">
                <a16:creationId xmlns:a16="http://schemas.microsoft.com/office/drawing/2014/main" id="{3A37DAB6-A287-DE45-8158-179FDC6688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3403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2" descr="The FDC is not blocked and is free of obstruction, the swivels rotate freely, and caps are in place&#10;Water supply tanks are filled to the proper level&#10;If the system is equipped with pressure-regulating devices, those devices are tested as the manufacturer requires&#10;Dry-pipe systems are hydrostatically tested every five years&#10;">
            <a:extLst>
              <a:ext uri="{FF2B5EF4-FFF2-40B4-BE49-F238E27FC236}">
                <a16:creationId xmlns:a16="http://schemas.microsoft.com/office/drawing/2014/main" id="{513E469A-F587-554A-8366-29874DC6F164}"/>
              </a:ext>
            </a:extLst>
          </p:cNvPr>
          <p:cNvGraphicFramePr>
            <a:graphicFrameLocks noGrp="1"/>
          </p:cNvGraphicFramePr>
          <p:nvPr>
            <p:ph idx="1"/>
            <p:extLst>
              <p:ext uri="{D42A27DB-BD31-4B8C-83A1-F6EECF244321}">
                <p14:modId xmlns:p14="http://schemas.microsoft.com/office/powerpoint/2010/main" val="2748641580"/>
              </p:ext>
            </p:extLst>
          </p:nvPr>
        </p:nvGraphicFramePr>
        <p:xfrm>
          <a:off x="3505200" y="1828800"/>
          <a:ext cx="5334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E326E5-D885-3842-A890-A3565BE6CCC6}"/>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63A33A6F-2EB5-EC41-9FD7-A9836A3F269F}" type="slidenum">
              <a:rPr lang="en-US" altLang="en-US" sz="1200">
                <a:latin typeface="Tahoma" panose="020B0604030504040204" pitchFamily="34" charset="0"/>
              </a:rPr>
              <a:pPr eaLnBrk="1" hangingPunct="1"/>
              <a:t>61</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69634" name="Title 1">
            <a:extLst>
              <a:ext uri="{FF2B5EF4-FFF2-40B4-BE49-F238E27FC236}">
                <a16:creationId xmlns:a16="http://schemas.microsoft.com/office/drawing/2014/main" id="{EA1EC4E0-9BF5-8C46-BBBB-0F9D45E4C2B7}"/>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69635" name="Text Placeholder 2">
            <a:extLst>
              <a:ext uri="{FF2B5EF4-FFF2-40B4-BE49-F238E27FC236}">
                <a16:creationId xmlns:a16="http://schemas.microsoft.com/office/drawing/2014/main" id="{0F8C89BF-6EEE-7B45-9071-992E37356E84}"/>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conditions should inspectors look for in standpipe and hose systems?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448814-9C82-2045-8BCA-73CAEEC44F6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76BD96F9-5B2C-A945-99A0-4121C7B60D12}" type="slidenum">
              <a:rPr lang="en-US" altLang="en-US" sz="1200">
                <a:latin typeface="Tahoma" panose="020B0604030504040204" pitchFamily="34" charset="0"/>
              </a:rPr>
              <a:pPr eaLnBrk="1" hangingPunct="1"/>
              <a:t>62</a:t>
            </a:fld>
            <a:endParaRPr lang="en-US" altLang="en-US" sz="1200">
              <a:latin typeface="Tahoma" panose="020B0604030504040204" pitchFamily="34" charset="0"/>
            </a:endParaRPr>
          </a:p>
        </p:txBody>
      </p:sp>
      <p:sp>
        <p:nvSpPr>
          <p:cNvPr id="70658" name="Title 2">
            <a:extLst>
              <a:ext uri="{FF2B5EF4-FFF2-40B4-BE49-F238E27FC236}">
                <a16:creationId xmlns:a16="http://schemas.microsoft.com/office/drawing/2014/main" id="{54724AFA-6BF7-894D-91FB-5E15EDC6E2EE}"/>
              </a:ext>
            </a:extLst>
          </p:cNvPr>
          <p:cNvSpPr>
            <a:spLocks noGrp="1"/>
          </p:cNvSpPr>
          <p:nvPr>
            <p:ph type="title"/>
          </p:nvPr>
        </p:nvSpPr>
        <p:spPr bwMode="auto">
          <a:xfrm>
            <a:off x="685800" y="533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Understand the inspection requirements for stationary fire pumps.</a:t>
            </a:r>
          </a:p>
        </p:txBody>
      </p:sp>
      <p:graphicFrame>
        <p:nvGraphicFramePr>
          <p:cNvPr id="3" name="Content Placeholder 2" descr="Recommended inspection frequency for fire pump operation is weekly&#10;Pumps should be operated from automatic starts and brought to full speed while pumping a substantial stream&#10;Building maintenance personnel or contracted fire protection specialists most commonly perform pump tests&#10;Inspectors may be required to witness the tests on a periodic basis&#10;Evaluate the electrical power for electrically driven fire pumps&#10;">
            <a:extLst>
              <a:ext uri="{FF2B5EF4-FFF2-40B4-BE49-F238E27FC236}">
                <a16:creationId xmlns:a16="http://schemas.microsoft.com/office/drawing/2014/main" id="{9B4C6059-AB48-4C47-ADF8-116990FB65C6}"/>
              </a:ext>
            </a:extLst>
          </p:cNvPr>
          <p:cNvGraphicFramePr>
            <a:graphicFrameLocks noGrp="1"/>
          </p:cNvGraphicFramePr>
          <p:nvPr>
            <p:ph idx="1"/>
            <p:extLst>
              <p:ext uri="{D42A27DB-BD31-4B8C-83A1-F6EECF244321}">
                <p14:modId xmlns:p14="http://schemas.microsoft.com/office/powerpoint/2010/main" val="2774925956"/>
              </p:ext>
            </p:extLst>
          </p:nvPr>
        </p:nvGraphicFramePr>
        <p:xfrm>
          <a:off x="703385" y="1643796"/>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0660" name="Text Box 7">
            <a:extLst>
              <a:ext uri="{FF2B5EF4-FFF2-40B4-BE49-F238E27FC236}">
                <a16:creationId xmlns:a16="http://schemas.microsoft.com/office/drawing/2014/main" id="{BEDC6240-D771-6B4D-A335-CEC24B3ECE63}"/>
              </a:ext>
            </a:extLst>
          </p:cNvPr>
          <p:cNvSpPr txBox="1">
            <a:spLocks noChangeArrowheads="1"/>
          </p:cNvSpPr>
          <p:nvPr/>
        </p:nvSpPr>
        <p:spPr bwMode="auto">
          <a:xfrm>
            <a:off x="5867400" y="6400800"/>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89D6E-4A5B-E546-9213-F7930938968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009B4861-D428-B343-A0E4-7B6E61A17013}" type="slidenum">
              <a:rPr lang="en-US" altLang="en-US" sz="1200">
                <a:latin typeface="Tahoma" panose="020B0604030504040204" pitchFamily="34" charset="0"/>
              </a:rPr>
              <a:pPr eaLnBrk="1" hangingPunct="1"/>
              <a:t>63</a:t>
            </a:fld>
            <a:endParaRPr lang="en-US" altLang="en-US" sz="1200">
              <a:latin typeface="Tahoma" panose="020B0604030504040204" pitchFamily="34" charset="0"/>
            </a:endParaRPr>
          </a:p>
        </p:txBody>
      </p:sp>
      <p:sp>
        <p:nvSpPr>
          <p:cNvPr id="71682" name="Title 2">
            <a:extLst>
              <a:ext uri="{FF2B5EF4-FFF2-40B4-BE49-F238E27FC236}">
                <a16:creationId xmlns:a16="http://schemas.microsoft.com/office/drawing/2014/main" id="{52A8811D-7806-A642-9154-860BDF30C421}"/>
              </a:ext>
            </a:extLst>
          </p:cNvPr>
          <p:cNvSpPr>
            <a:spLocks noGrp="1"/>
          </p:cNvSpPr>
          <p:nvPr>
            <p:ph type="title"/>
          </p:nvPr>
        </p:nvSpPr>
        <p:spPr bwMode="auto">
          <a:xfrm>
            <a:off x="685800" y="533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Understand the inspection requirements for stationary fire pumps.</a:t>
            </a:r>
          </a:p>
        </p:txBody>
      </p:sp>
      <p:graphicFrame>
        <p:nvGraphicFramePr>
          <p:cNvPr id="3" name="Content Placeholder 2" descr="Visually check the fire pump control panel to verify that the circuit breaker or disconnect is closed and that the power indicating light is on&#10;Check the incoming pressure gauge to verify that water is available &#10;Remember that simply checking the incoming pressure will not disclose an obstruction such as a partially closed valve in the water supply&#10;A flow test is necessary to check for obstructions&#10;">
            <a:extLst>
              <a:ext uri="{FF2B5EF4-FFF2-40B4-BE49-F238E27FC236}">
                <a16:creationId xmlns:a16="http://schemas.microsoft.com/office/drawing/2014/main" id="{756E7C7C-F788-6D4D-8892-CED0788A6E24}"/>
              </a:ext>
            </a:extLst>
          </p:cNvPr>
          <p:cNvGraphicFramePr>
            <a:graphicFrameLocks noGrp="1"/>
          </p:cNvGraphicFramePr>
          <p:nvPr>
            <p:ph idx="1"/>
            <p:extLst>
              <p:ext uri="{D42A27DB-BD31-4B8C-83A1-F6EECF244321}">
                <p14:modId xmlns:p14="http://schemas.microsoft.com/office/powerpoint/2010/main" val="921350502"/>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260002-2125-1C46-A123-D944A48B3373}"/>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482F2653-A2A9-6F43-A6E4-F715BD611744}" type="slidenum">
              <a:rPr lang="en-US" altLang="en-US" sz="1200">
                <a:latin typeface="Tahoma" panose="020B0604030504040204" pitchFamily="34" charset="0"/>
              </a:rPr>
              <a:pPr eaLnBrk="1" hangingPunct="1"/>
              <a:t>64</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72706" name="Title 1">
            <a:extLst>
              <a:ext uri="{FF2B5EF4-FFF2-40B4-BE49-F238E27FC236}">
                <a16:creationId xmlns:a16="http://schemas.microsoft.com/office/drawing/2014/main" id="{851F3A3D-F5F6-6B40-91F4-30DCB74D9C9D}"/>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72707" name="Text Placeholder 2">
            <a:extLst>
              <a:ext uri="{FF2B5EF4-FFF2-40B4-BE49-F238E27FC236}">
                <a16:creationId xmlns:a16="http://schemas.microsoft.com/office/drawing/2014/main" id="{DE7B4D14-74B1-144E-B602-7F1F6789D6DE}"/>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are some of the inspection requirements for stationary fire pumps?</a:t>
            </a:r>
            <a:br>
              <a:rPr lang="en-US" altLang="en-US"/>
            </a:br>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6A669E-36FE-7C4B-A665-7629266A632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2C264EB5-1862-5E46-9DB1-CFF629DDD679}" type="slidenum">
              <a:rPr lang="en-US" altLang="en-US" sz="1200">
                <a:latin typeface="Tahoma" panose="020B0604030504040204" pitchFamily="34" charset="0"/>
              </a:rPr>
              <a:pPr eaLnBrk="1" hangingPunct="1"/>
              <a:t>65</a:t>
            </a:fld>
            <a:endParaRPr lang="en-US" altLang="en-US" sz="1200">
              <a:latin typeface="Tahoma" panose="020B0604030504040204" pitchFamily="34" charset="0"/>
            </a:endParaRPr>
          </a:p>
        </p:txBody>
      </p:sp>
      <p:sp>
        <p:nvSpPr>
          <p:cNvPr id="73731" name="Title 2">
            <a:extLst>
              <a:ext uri="{FF2B5EF4-FFF2-40B4-BE49-F238E27FC236}">
                <a16:creationId xmlns:a16="http://schemas.microsoft.com/office/drawing/2014/main" id="{32EC0236-5876-4547-BA3B-FB2684B3D44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Summary</a:t>
            </a:r>
          </a:p>
        </p:txBody>
      </p:sp>
      <p:sp>
        <p:nvSpPr>
          <p:cNvPr id="73730" name="Content Placeholder 1">
            <a:extLst>
              <a:ext uri="{FF2B5EF4-FFF2-40B4-BE49-F238E27FC236}">
                <a16:creationId xmlns:a16="http://schemas.microsoft.com/office/drawing/2014/main" id="{80E703F0-FD84-BE41-B08C-293A9B9F0410}"/>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Char char="•"/>
            </a:pPr>
            <a:r>
              <a:rPr lang="en-US" altLang="en-US"/>
              <a:t>Water-based fire suppression systems have proven their value in controlling, containing, and preventing fires in many types of occupancies.</a:t>
            </a:r>
          </a:p>
          <a:p>
            <a:pPr marL="457200" indent="-457200" eaLnBrk="1" hangingPunct="1">
              <a:buFontTx/>
              <a:buChar char="•"/>
            </a:pPr>
            <a:r>
              <a:rPr lang="en-US" altLang="en-US"/>
              <a:t>Statistics show both the life safety and property protection value of these systems.</a:t>
            </a:r>
          </a:p>
        </p:txBody>
      </p:sp>
      <p:sp>
        <p:nvSpPr>
          <p:cNvPr id="73733" name="Text Box 7">
            <a:extLst>
              <a:ext uri="{FF2B5EF4-FFF2-40B4-BE49-F238E27FC236}">
                <a16:creationId xmlns:a16="http://schemas.microsoft.com/office/drawing/2014/main" id="{B0CD417C-3823-034C-9079-EFB2D9B93EF1}"/>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AC20B8-3353-1646-AFF4-320C1C87A81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38B0C117-89EE-C64A-AF18-B885BE8D0905}" type="slidenum">
              <a:rPr lang="en-US" altLang="en-US" sz="1200">
                <a:latin typeface="Tahoma" panose="020B0604030504040204" pitchFamily="34" charset="0"/>
              </a:rPr>
              <a:pPr eaLnBrk="1" hangingPunct="1"/>
              <a:t>66</a:t>
            </a:fld>
            <a:endParaRPr lang="en-US" altLang="en-US" sz="1200">
              <a:latin typeface="Tahoma" panose="020B0604030504040204" pitchFamily="34" charset="0"/>
            </a:endParaRPr>
          </a:p>
        </p:txBody>
      </p:sp>
      <p:sp>
        <p:nvSpPr>
          <p:cNvPr id="74755" name="Title 2">
            <a:extLst>
              <a:ext uri="{FF2B5EF4-FFF2-40B4-BE49-F238E27FC236}">
                <a16:creationId xmlns:a16="http://schemas.microsoft.com/office/drawing/2014/main" id="{F7D516AE-A22E-6446-A52F-7972276959E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Summary</a:t>
            </a:r>
          </a:p>
        </p:txBody>
      </p:sp>
      <p:sp>
        <p:nvSpPr>
          <p:cNvPr id="74754" name="Content Placeholder 1">
            <a:extLst>
              <a:ext uri="{FF2B5EF4-FFF2-40B4-BE49-F238E27FC236}">
                <a16:creationId xmlns:a16="http://schemas.microsoft.com/office/drawing/2014/main" id="{1BCAC06B-3649-E943-96D1-486ECE63FAB4}"/>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Char char="•"/>
            </a:pPr>
            <a:r>
              <a:rPr lang="en-US" altLang="en-US"/>
              <a:t>When such systems fail, the cause is generally human error.</a:t>
            </a:r>
          </a:p>
          <a:p>
            <a:pPr marL="457200" indent="-457200" eaLnBrk="1" hangingPunct="1">
              <a:buFontTx/>
              <a:buChar char="•"/>
            </a:pPr>
            <a:r>
              <a:rPr lang="en-US" altLang="en-US"/>
              <a:t>To prevent failures, it is up to fire inspectors to determine that water-based fire suppression systems are designed, installed, tested, and inspected properly.</a:t>
            </a:r>
          </a:p>
        </p:txBody>
      </p:sp>
      <p:sp>
        <p:nvSpPr>
          <p:cNvPr id="74757" name="Text Box 7">
            <a:extLst>
              <a:ext uri="{FF2B5EF4-FFF2-40B4-BE49-F238E27FC236}">
                <a16:creationId xmlns:a16="http://schemas.microsoft.com/office/drawing/2014/main" id="{169055D8-96B7-9244-9095-533028EBC525}"/>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251689-24E1-5B4E-AFEB-F8EF95CAAAD0}"/>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509A8800-74D4-5B41-A42D-A7206129A743}" type="slidenum">
              <a:rPr lang="en-US" altLang="en-US" sz="1200">
                <a:latin typeface="Tahoma" panose="020B0604030504040204" pitchFamily="34" charset="0"/>
              </a:rPr>
              <a:pPr eaLnBrk="1" hangingPunct="1"/>
              <a:t>67</a:t>
            </a:fld>
            <a:endParaRPr lang="en-US" altLang="en-US" sz="1200">
              <a:latin typeface="Tahoma" panose="020B0604030504040204" pitchFamily="34" charset="0"/>
            </a:endParaRPr>
          </a:p>
        </p:txBody>
      </p:sp>
      <p:sp>
        <p:nvSpPr>
          <p:cNvPr id="75779" name="Title 2">
            <a:extLst>
              <a:ext uri="{FF2B5EF4-FFF2-40B4-BE49-F238E27FC236}">
                <a16:creationId xmlns:a16="http://schemas.microsoft.com/office/drawing/2014/main" id="{8DD4173D-5B50-4740-AA1F-02DAB51235B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Summary</a:t>
            </a:r>
          </a:p>
        </p:txBody>
      </p:sp>
      <p:sp>
        <p:nvSpPr>
          <p:cNvPr id="75778" name="Content Placeholder 1">
            <a:extLst>
              <a:ext uri="{FF2B5EF4-FFF2-40B4-BE49-F238E27FC236}">
                <a16:creationId xmlns:a16="http://schemas.microsoft.com/office/drawing/2014/main" id="{2C6DF2E9-060D-EF4E-BBC3-177A1CC96483}"/>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Char char="•"/>
            </a:pPr>
            <a:r>
              <a:rPr lang="en-US" altLang="en-US"/>
              <a:t>While the property owner/occupant is responsible for performing the various tests and inspections that are listed in the NFPA® standards, it is the fire inspector who must verify the performance of the tests and inspections.</a:t>
            </a:r>
          </a:p>
        </p:txBody>
      </p:sp>
      <p:sp>
        <p:nvSpPr>
          <p:cNvPr id="75781" name="Text Box 7">
            <a:extLst>
              <a:ext uri="{FF2B5EF4-FFF2-40B4-BE49-F238E27FC236}">
                <a16:creationId xmlns:a16="http://schemas.microsoft.com/office/drawing/2014/main" id="{CB6978C9-E04F-BF45-82A9-74096C5BE596}"/>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181CB4-4082-684E-9FA0-209802597DAD}"/>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3FAE0F2D-B7AC-D744-8FA2-706850DB1F07}" type="slidenum">
              <a:rPr lang="en-US" altLang="en-US" sz="1200">
                <a:latin typeface="Tahoma" panose="020B0604030504040204" pitchFamily="34" charset="0"/>
              </a:rPr>
              <a:pPr eaLnBrk="1" hangingPunct="1"/>
              <a:t>68</a:t>
            </a:fld>
            <a:endParaRPr lang="en-US" altLang="en-US" sz="1200">
              <a:latin typeface="Tahoma" panose="020B0604030504040204" pitchFamily="34" charset="0"/>
            </a:endParaRPr>
          </a:p>
        </p:txBody>
      </p:sp>
      <p:sp>
        <p:nvSpPr>
          <p:cNvPr id="76803" name="Title 2">
            <a:extLst>
              <a:ext uri="{FF2B5EF4-FFF2-40B4-BE49-F238E27FC236}">
                <a16:creationId xmlns:a16="http://schemas.microsoft.com/office/drawing/2014/main" id="{A545A84F-AD23-4841-A058-DD4CB8D4242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Summary</a:t>
            </a:r>
          </a:p>
        </p:txBody>
      </p:sp>
      <p:sp>
        <p:nvSpPr>
          <p:cNvPr id="76802" name="Content Placeholder 1">
            <a:extLst>
              <a:ext uri="{FF2B5EF4-FFF2-40B4-BE49-F238E27FC236}">
                <a16:creationId xmlns:a16="http://schemas.microsoft.com/office/drawing/2014/main" id="{87773C38-5CB7-A848-980A-670356DC010B}"/>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Char char="•"/>
            </a:pPr>
            <a:r>
              <a:rPr lang="en-US" altLang="en-US"/>
              <a:t>This verification occurs through report reviews, witnessing tests and inspections, and performing periodic inspections in the presence of owner/occupants.</a:t>
            </a:r>
          </a:p>
        </p:txBody>
      </p:sp>
      <p:sp>
        <p:nvSpPr>
          <p:cNvPr id="76805" name="Text Box 7">
            <a:extLst>
              <a:ext uri="{FF2B5EF4-FFF2-40B4-BE49-F238E27FC236}">
                <a16:creationId xmlns:a16="http://schemas.microsoft.com/office/drawing/2014/main" id="{A296978A-8173-8F43-AED8-03D9829EE22D}"/>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48F342-0371-8C4D-9170-D5AE34C139EB}"/>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D3D8DC36-4802-D24F-A93A-A09D41BB1C7D}" type="slidenum">
              <a:rPr lang="en-US" altLang="en-US" sz="1200">
                <a:latin typeface="Tahoma" panose="020B0604030504040204" pitchFamily="34" charset="0"/>
              </a:rPr>
              <a:pPr eaLnBrk="1" hangingPunct="1"/>
              <a:t>6</a:t>
            </a:fld>
            <a:endParaRPr lang="en-US" altLang="en-US" sz="1200">
              <a:latin typeface="Tahoma" panose="020B0604030504040204" pitchFamily="34" charset="0"/>
            </a:endParaRPr>
          </a:p>
        </p:txBody>
      </p:sp>
      <p:sp>
        <p:nvSpPr>
          <p:cNvPr id="13315" name="Title 2">
            <a:extLst>
              <a:ext uri="{FF2B5EF4-FFF2-40B4-BE49-F238E27FC236}">
                <a16:creationId xmlns:a16="http://schemas.microsoft.com/office/drawing/2014/main" id="{6D8E6693-5587-C944-B15B-03EDD566D37E}"/>
              </a:ext>
            </a:extLst>
          </p:cNvPr>
          <p:cNvSpPr>
            <a:spLocks noGrp="1"/>
          </p:cNvSpPr>
          <p:nvPr>
            <p:ph type="title"/>
          </p:nvPr>
        </p:nvSpPr>
        <p:spPr bwMode="auto">
          <a:xfrm>
            <a:off x="685800" y="50958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Understand the preacceptance inspection requirements.</a:t>
            </a:r>
          </a:p>
        </p:txBody>
      </p:sp>
      <p:graphicFrame>
        <p:nvGraphicFramePr>
          <p:cNvPr id="2" name="Content Placeholder 1" descr="Occurs after the inspector reviews and corrects plans for the system and the AHJ issues a permit for the installation of the system&#10;Although the contractor should maintain a stamped (certified) copy of the plans on site, bring copies of the plans and other documentation to the inspection site&#10;During installation of all fire protection systems, compare the components of the system to those shown on the plans or listed in the construction documents&#10;The contractor must submit any changes, alterations, or substitutions for review and approval as meeting or exceeding the original design &#10;">
            <a:extLst>
              <a:ext uri="{FF2B5EF4-FFF2-40B4-BE49-F238E27FC236}">
                <a16:creationId xmlns:a16="http://schemas.microsoft.com/office/drawing/2014/main" id="{6B9E530C-C97E-8745-9584-5460FCC098D1}"/>
              </a:ext>
            </a:extLst>
          </p:cNvPr>
          <p:cNvGraphicFramePr>
            <a:graphicFrameLocks noGrp="1"/>
          </p:cNvGraphicFramePr>
          <p:nvPr>
            <p:ph idx="1"/>
            <p:extLst>
              <p:ext uri="{D42A27DB-BD31-4B8C-83A1-F6EECF244321}">
                <p14:modId xmlns:p14="http://schemas.microsoft.com/office/powerpoint/2010/main" val="1034072519"/>
              </p:ext>
            </p:extLst>
          </p:nvPr>
        </p:nvGraphicFramePr>
        <p:xfrm>
          <a:off x="762000" y="1600200"/>
          <a:ext cx="7696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6E483F-7F8B-D844-8312-63481C86FAE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4FCC0107-7A61-2644-9F4B-457E496D3D3D}" type="slidenum">
              <a:rPr lang="en-US" altLang="en-US" sz="1200">
                <a:latin typeface="Tahoma" panose="020B0604030504040204" pitchFamily="34" charset="0"/>
              </a:rPr>
              <a:pPr eaLnBrk="1" hangingPunct="1"/>
              <a:t>69</a:t>
            </a:fld>
            <a:endParaRPr lang="en-US" altLang="en-US" sz="1200">
              <a:latin typeface="Tahoma" panose="020B0604030504040204" pitchFamily="34" charset="0"/>
            </a:endParaRPr>
          </a:p>
        </p:txBody>
      </p:sp>
      <p:sp>
        <p:nvSpPr>
          <p:cNvPr id="77827" name="Title 2">
            <a:extLst>
              <a:ext uri="{FF2B5EF4-FFF2-40B4-BE49-F238E27FC236}">
                <a16:creationId xmlns:a16="http://schemas.microsoft.com/office/drawing/2014/main" id="{9915F46D-BBE8-824C-B1E0-4A9006CCE68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Summary</a:t>
            </a:r>
          </a:p>
        </p:txBody>
      </p:sp>
      <p:sp>
        <p:nvSpPr>
          <p:cNvPr id="77826" name="Content Placeholder 1">
            <a:extLst>
              <a:ext uri="{FF2B5EF4-FFF2-40B4-BE49-F238E27FC236}">
                <a16:creationId xmlns:a16="http://schemas.microsoft.com/office/drawing/2014/main" id="{8C4AA206-0C64-5041-A389-03E1EC2F7DF2}"/>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Char char="•"/>
            </a:pPr>
            <a:r>
              <a:rPr lang="en-US" altLang="en-US"/>
              <a:t>An inspector must be familiar with the types of water-based fire suppression equipment, types of tests required for the equipment, and intervals at which the tests and inspections must occur.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1F4711-C137-CE48-9784-206540D0F23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FDC332B0-E0CA-B840-96C4-1A1964D13C78}" type="slidenum">
              <a:rPr lang="en-US" altLang="en-US" sz="1200">
                <a:latin typeface="Tahoma" panose="020B0604030504040204" pitchFamily="34" charset="0"/>
              </a:rPr>
              <a:pPr eaLnBrk="1" hangingPunct="1"/>
              <a:t>7</a:t>
            </a:fld>
            <a:endParaRPr lang="en-US" altLang="en-US" sz="1200">
              <a:latin typeface="Tahoma" panose="020B0604030504040204" pitchFamily="34" charset="0"/>
            </a:endParaRPr>
          </a:p>
        </p:txBody>
      </p:sp>
      <p:sp>
        <p:nvSpPr>
          <p:cNvPr id="14339" name="Title 2">
            <a:extLst>
              <a:ext uri="{FF2B5EF4-FFF2-40B4-BE49-F238E27FC236}">
                <a16:creationId xmlns:a16="http://schemas.microsoft.com/office/drawing/2014/main" id="{CF9967BA-B20A-D14D-ADEC-D2297CDB4216}"/>
              </a:ext>
            </a:extLst>
          </p:cNvPr>
          <p:cNvSpPr>
            <a:spLocks noGrp="1"/>
          </p:cNvSpPr>
          <p:nvPr>
            <p:ph type="title"/>
          </p:nvPr>
        </p:nvSpPr>
        <p:spPr bwMode="auto">
          <a:xfrm>
            <a:off x="685800" y="50958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An inspector should particularly notice pipe hangers.</a:t>
            </a:r>
          </a:p>
        </p:txBody>
      </p:sp>
      <p:graphicFrame>
        <p:nvGraphicFramePr>
          <p:cNvPr id="2" name="Content Placeholder 1" descr="Hangers must match the requirements shown on the plans and in the documents&#10;Correct hanger spacing is essential to prevent damage to the system during operation&#10;">
            <a:extLst>
              <a:ext uri="{FF2B5EF4-FFF2-40B4-BE49-F238E27FC236}">
                <a16:creationId xmlns:a16="http://schemas.microsoft.com/office/drawing/2014/main" id="{C471C702-7944-1E4C-AFF5-1038227CD038}"/>
              </a:ext>
            </a:extLst>
          </p:cNvPr>
          <p:cNvGraphicFramePr>
            <a:graphicFrameLocks noGrp="1"/>
          </p:cNvGraphicFramePr>
          <p:nvPr>
            <p:ph idx="1"/>
            <p:extLst>
              <p:ext uri="{D42A27DB-BD31-4B8C-83A1-F6EECF244321}">
                <p14:modId xmlns:p14="http://schemas.microsoft.com/office/powerpoint/2010/main" val="401177813"/>
              </p:ext>
            </p:extLst>
          </p:nvPr>
        </p:nvGraphicFramePr>
        <p:xfrm>
          <a:off x="914400" y="1676400"/>
          <a:ext cx="7543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99535C-13BA-0E4D-970D-8CEA573A5347}"/>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12–</a:t>
            </a:r>
            <a:fld id="{474194C8-B18A-D74F-A218-86329639D159}" type="slidenum">
              <a:rPr lang="en-US" altLang="en-US" sz="1200">
                <a:latin typeface="Tahoma" panose="020B0604030504040204" pitchFamily="34" charset="0"/>
              </a:rPr>
              <a:pPr eaLnBrk="1" hangingPunct="1"/>
              <a:t>8</a:t>
            </a:fld>
            <a:endParaRPr lang="en-US" altLang="en-US" sz="1200">
              <a:latin typeface="Tahoma" panose="020B0604030504040204" pitchFamily="34" charset="0"/>
            </a:endParaRPr>
          </a:p>
        </p:txBody>
      </p:sp>
      <p:sp>
        <p:nvSpPr>
          <p:cNvPr id="15363" name="Title 2">
            <a:extLst>
              <a:ext uri="{FF2B5EF4-FFF2-40B4-BE49-F238E27FC236}">
                <a16:creationId xmlns:a16="http://schemas.microsoft.com/office/drawing/2014/main" id="{9E662D3D-F914-A14A-B5B9-2F2A1DC30061}"/>
              </a:ext>
            </a:extLst>
          </p:cNvPr>
          <p:cNvSpPr>
            <a:spLocks noGrp="1"/>
          </p:cNvSpPr>
          <p:nvPr>
            <p:ph type="title"/>
          </p:nvPr>
        </p:nvSpPr>
        <p:spPr bwMode="auto">
          <a:xfrm>
            <a:off x="685800" y="50958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An inspector needs to understand acceptance testing.</a:t>
            </a:r>
          </a:p>
        </p:txBody>
      </p:sp>
      <p:graphicFrame>
        <p:nvGraphicFramePr>
          <p:cNvPr id="2" name="Content Placeholder 1" descr="•Performed on all water-based fire extinguishing systems once installation is complete&#10;•The installation contractor or the owner/occupant’s trained maintenance personnel performs acceptance tests&#10;•Representatives of the building department or fire department may be required to witness the tests&#10;">
            <a:extLst>
              <a:ext uri="{FF2B5EF4-FFF2-40B4-BE49-F238E27FC236}">
                <a16:creationId xmlns:a16="http://schemas.microsoft.com/office/drawing/2014/main" id="{AAF05A11-E3E7-4B47-9EA8-A7E0BD0D63E6}"/>
              </a:ext>
            </a:extLst>
          </p:cNvPr>
          <p:cNvGraphicFramePr>
            <a:graphicFrameLocks noGrp="1"/>
          </p:cNvGraphicFramePr>
          <p:nvPr>
            <p:ph idx="1"/>
            <p:extLst>
              <p:ext uri="{D42A27DB-BD31-4B8C-83A1-F6EECF244321}">
                <p14:modId xmlns:p14="http://schemas.microsoft.com/office/powerpoint/2010/main" val="3383605701"/>
              </p:ext>
            </p:extLst>
          </p:nvPr>
        </p:nvGraphicFramePr>
        <p:xfrm>
          <a:off x="914400" y="1676400"/>
          <a:ext cx="7315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Digital Presentation Template2">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Presentation Template2</Template>
  <TotalTime>1237</TotalTime>
  <Words>3775</Words>
  <Application>Microsoft Office PowerPoint</Application>
  <PresentationFormat>On-screen Show (4:3)</PresentationFormat>
  <Paragraphs>426</Paragraphs>
  <Slides>70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Tahoma</vt:lpstr>
      <vt:lpstr>Times New Roman</vt:lpstr>
      <vt:lpstr>Digital Presentation Template2</vt:lpstr>
      <vt:lpstr>PowerPoint Presentation</vt:lpstr>
      <vt:lpstr> Learning Objective 1</vt:lpstr>
      <vt:lpstr>Understand the information available in NFPA® 25.</vt:lpstr>
      <vt:lpstr>Inspectors have four opportunities to review, inspect, and witness tests. </vt:lpstr>
      <vt:lpstr>CAUTION</vt:lpstr>
      <vt:lpstr>An Inspector II must determine several items about proposed fire suppression systems.</vt:lpstr>
      <vt:lpstr>Understand the preacceptance inspection requirements.</vt:lpstr>
      <vt:lpstr>An inspector should particularly notice pipe hangers.</vt:lpstr>
      <vt:lpstr>An inspector needs to understand acceptance testing.</vt:lpstr>
      <vt:lpstr>CAUTION</vt:lpstr>
      <vt:lpstr>Water-based systems must be inspected and tested regularly to verify that they are operational.</vt:lpstr>
      <vt:lpstr>Know what situations require special attention.</vt:lpstr>
      <vt:lpstr>The inspector must consult historical records detailing what the system is designed to protect.</vt:lpstr>
      <vt:lpstr>Know what to do before performing any inspection, witnessing a test, or reviewing records.</vt:lpstr>
      <vt:lpstr>Know what to do before performing any inspection, witnessing a test, or reviewing records.</vt:lpstr>
      <vt:lpstr>REVIEW QUESTION</vt:lpstr>
      <vt:lpstr> Learning Objective 2</vt:lpstr>
      <vt:lpstr>Any scheduled building inspection should also include automatic sprinkler systems.</vt:lpstr>
      <vt:lpstr>Inspectors need to know the inspection requirements for water-based fire suppression systems.</vt:lpstr>
      <vt:lpstr>PowerPoint Presentation</vt:lpstr>
      <vt:lpstr>NOTE</vt:lpstr>
      <vt:lpstr>Inspectors need to know the inspection requirements for water-based fire suppression systems.</vt:lpstr>
      <vt:lpstr>Inspectors need to know the inspection requirements for water-based fire suppression systems.</vt:lpstr>
      <vt:lpstr>Inspectors need to know the inspection requirements for water-based fire suppression systems.</vt:lpstr>
      <vt:lpstr>The primary purpose of the main drain is to drain water from the system for maintenance purposes. </vt:lpstr>
      <vt:lpstr>Inspectors need to understand how to perform a main drain test.</vt:lpstr>
      <vt:lpstr>NOTE</vt:lpstr>
      <vt:lpstr>NOTE</vt:lpstr>
      <vt:lpstr>Compare the new readings to previously recorded readings.</vt:lpstr>
      <vt:lpstr>Know what to verify when inspecting a dry-pipe sprinkler system.</vt:lpstr>
      <vt:lpstr>Know what to verify when inspecting a dry-pipe sprinkler system.</vt:lpstr>
      <vt:lpstr>Know what to verify when inspecting a dry-pipe sprinkler system.</vt:lpstr>
      <vt:lpstr>NOTE</vt:lpstr>
      <vt:lpstr>Inspectors need to understand alarm trip tests.</vt:lpstr>
      <vt:lpstr>Notify the alarm-monitoring organization before conducting any tests.</vt:lpstr>
      <vt:lpstr>Inspectors should also inspect the sprinkler cabinet.</vt:lpstr>
      <vt:lpstr>Know what to inspect after the sprinkler system riser room.</vt:lpstr>
      <vt:lpstr>Know what to inspect after the sprinkler system riser room.</vt:lpstr>
      <vt:lpstr>Inspectors need to understand the cold flow concept.</vt:lpstr>
      <vt:lpstr>Inspectors need to check for sprinkler obstructions.</vt:lpstr>
      <vt:lpstr>Inspect all sprinkler piping and hangers to determine that they are in good condition.</vt:lpstr>
      <vt:lpstr>REVIEW QUESTION</vt:lpstr>
      <vt:lpstr>Know the characteristics of residential sprinkler systems.</vt:lpstr>
      <vt:lpstr>Know the characteristics of residential sprinkler systems.</vt:lpstr>
      <vt:lpstr>Know the characteristics of residential sprinkler systems.</vt:lpstr>
      <vt:lpstr>In some design standards, sprinklers can be omitted from some areas in one- and two-family dwellings.</vt:lpstr>
      <vt:lpstr>Be familiar with local amendments to the adopted fire and building codes.</vt:lpstr>
      <vt:lpstr>REVIEW QUESTION</vt:lpstr>
      <vt:lpstr>Know which components and records of water-spray fixed systems require inspection.</vt:lpstr>
      <vt:lpstr>Know what to look for when inspecting piping and fittings.</vt:lpstr>
      <vt:lpstr>Know the general items an inspector should look for in water-spray fixed systems.</vt:lpstr>
      <vt:lpstr>Know the general items an inspector should look for in water-spray fixed systems.</vt:lpstr>
      <vt:lpstr>REVIEW QUESTION</vt:lpstr>
      <vt:lpstr>Know what is important to inspections of foam-water systems.</vt:lpstr>
      <vt:lpstr>Understand the inspection requirements for foam proportioners.</vt:lpstr>
      <vt:lpstr>Understand the inspection requirements for foam proportioners.</vt:lpstr>
      <vt:lpstr>REVIEW QUESTION</vt:lpstr>
      <vt:lpstr>Understand the inspection requirements for standpipes and hose systems.</vt:lpstr>
      <vt:lpstr>Understand the inspection requirements for standpipes and hose systems.</vt:lpstr>
      <vt:lpstr>Understand the inspection requirements for standpipes and hose systems.</vt:lpstr>
      <vt:lpstr>Understand the inspection requirements for standpipes and hose systems.</vt:lpstr>
      <vt:lpstr>REVIEW QUESTION</vt:lpstr>
      <vt:lpstr>Understand the inspection requirements for stationary fire pumps.</vt:lpstr>
      <vt:lpstr>Understand the inspection requirements for stationary fire pumps.</vt:lpstr>
      <vt:lpstr>REVIEW QUESTION</vt:lpstr>
      <vt:lpstr> Summary</vt:lpstr>
      <vt:lpstr> Summary</vt:lpstr>
      <vt:lpstr> Summary</vt:lpstr>
      <vt:lpstr> Summary</vt:lpstr>
      <vt:lpstr> Summary</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Schaap</dc:creator>
  <cp:lastModifiedBy>Angel Muzik</cp:lastModifiedBy>
  <cp:revision>82</cp:revision>
  <dcterms:created xsi:type="dcterms:W3CDTF">2012-10-10T16:26:14Z</dcterms:created>
  <dcterms:modified xsi:type="dcterms:W3CDTF">2021-03-29T18:45:34Z</dcterms:modified>
</cp:coreProperties>
</file>